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3"/>
  </p:notesMasterIdLst>
  <p:handoutMasterIdLst>
    <p:handoutMasterId r:id="rId54"/>
  </p:handoutMasterIdLst>
  <p:sldIdLst>
    <p:sldId id="320" r:id="rId2"/>
    <p:sldId id="321" r:id="rId3"/>
    <p:sldId id="376" r:id="rId4"/>
    <p:sldId id="377" r:id="rId5"/>
    <p:sldId id="382" r:id="rId6"/>
    <p:sldId id="383" r:id="rId7"/>
    <p:sldId id="380" r:id="rId8"/>
    <p:sldId id="381" r:id="rId9"/>
    <p:sldId id="378" r:id="rId10"/>
    <p:sldId id="379" r:id="rId11"/>
    <p:sldId id="386" r:id="rId12"/>
    <p:sldId id="387" r:id="rId13"/>
    <p:sldId id="384" r:id="rId14"/>
    <p:sldId id="385" r:id="rId15"/>
    <p:sldId id="389" r:id="rId16"/>
    <p:sldId id="391" r:id="rId17"/>
    <p:sldId id="392" r:id="rId18"/>
    <p:sldId id="393" r:id="rId19"/>
    <p:sldId id="388" r:id="rId20"/>
    <p:sldId id="395" r:id="rId21"/>
    <p:sldId id="396" r:id="rId22"/>
    <p:sldId id="397" r:id="rId23"/>
    <p:sldId id="394" r:id="rId24"/>
    <p:sldId id="399" r:id="rId25"/>
    <p:sldId id="400" r:id="rId26"/>
    <p:sldId id="401" r:id="rId27"/>
    <p:sldId id="390" r:id="rId28"/>
    <p:sldId id="402" r:id="rId29"/>
    <p:sldId id="403" r:id="rId30"/>
    <p:sldId id="404" r:id="rId31"/>
    <p:sldId id="482" r:id="rId32"/>
    <p:sldId id="485" r:id="rId33"/>
    <p:sldId id="484" r:id="rId34"/>
    <p:sldId id="483" r:id="rId35"/>
    <p:sldId id="478" r:id="rId36"/>
    <p:sldId id="481" r:id="rId37"/>
    <p:sldId id="480" r:id="rId38"/>
    <p:sldId id="479" r:id="rId39"/>
    <p:sldId id="486" r:id="rId40"/>
    <p:sldId id="489" r:id="rId41"/>
    <p:sldId id="488" r:id="rId42"/>
    <p:sldId id="487" r:id="rId43"/>
    <p:sldId id="490" r:id="rId44"/>
    <p:sldId id="491" r:id="rId45"/>
    <p:sldId id="492" r:id="rId46"/>
    <p:sldId id="493" r:id="rId47"/>
    <p:sldId id="494" r:id="rId48"/>
    <p:sldId id="495" r:id="rId49"/>
    <p:sldId id="370" r:id="rId50"/>
    <p:sldId id="497" r:id="rId51"/>
    <p:sldId id="496" r:id="rId52"/>
  </p:sldIdLst>
  <p:sldSz cx="12192000" cy="6858000"/>
  <p:notesSz cx="6858000" cy="9144000"/>
  <p:embeddedFontLst>
    <p:embeddedFont>
      <p:font typeface="Lato" panose="020F0502020204030203" pitchFamily="34" charset="0"/>
      <p:regular r:id="rId55"/>
      <p:bold r:id="rId56"/>
    </p:embeddedFont>
    <p:embeddedFont>
      <p:font typeface="Calibri" panose="020F0502020204030204" pitchFamily="34" charset="0"/>
      <p:regular r:id="rId57"/>
      <p:bold r:id="rId58"/>
      <p:italic r:id="rId59"/>
      <p:boldItalic r:id="rId60"/>
    </p:embeddedFont>
    <p:embeddedFont>
      <p:font typeface="OpenDyslexicAlta" panose="020B0604020202020204" charset="0"/>
      <p:regular r:id="rId61"/>
      <p:bold r:id="rId62"/>
      <p:italic r:id="rId63"/>
      <p:boldItalic r:id="rId64"/>
    </p:embeddedFont>
    <p:embeddedFont>
      <p:font typeface="Muli" panose="020B0604020202020204" charset="0"/>
      <p:regular r:id="rId65"/>
      <p:bold r:id="rId66"/>
      <p:italic r:id="rId67"/>
      <p:boldItalic r:id="rId68"/>
    </p:embeddedFont>
    <p:embeddedFont>
      <p:font typeface="Lato Light" panose="020F0302020204030203" pitchFamily="34"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337C7"/>
    <a:srgbClr val="23D160"/>
    <a:srgbClr val="7957D5"/>
    <a:srgbClr val="FFDD57"/>
    <a:srgbClr val="3273DC"/>
    <a:srgbClr val="209CEE"/>
    <a:srgbClr val="EB9E30"/>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40" autoAdjust="0"/>
    <p:restoredTop sz="87926" autoAdjust="0"/>
  </p:normalViewPr>
  <p:slideViewPr>
    <p:cSldViewPr snapToGrid="0" snapToObjects="1">
      <p:cViewPr varScale="1">
        <p:scale>
          <a:sx n="60" d="100"/>
          <a:sy n="60" d="100"/>
        </p:scale>
        <p:origin x="-522" y="-96"/>
      </p:cViewPr>
      <p:guideLst>
        <p:guide orient="horz" pos="2160"/>
        <p:guide pos="3840"/>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05272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20182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89718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0428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172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26908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4173720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71093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32064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1767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6057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7598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8410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63006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081763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36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179694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11206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313482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744509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207150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6584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506928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6009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785100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92593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822752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388360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855604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3513267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214355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3464663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11293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13758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3249439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31790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699228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149902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425764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1408926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878888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181618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97884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404588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11841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50377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6364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3196800" y="928800"/>
            <a:ext cx="5280660" cy="899795"/>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19/09/2020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a:t>Year </a:t>
            </a:r>
            <a:r>
              <a:rPr lang="en-GB" dirty="0" smtClean="0"/>
              <a:t>3</a:t>
            </a:r>
          </a:p>
          <a:p>
            <a:r>
              <a:rPr lang="en-GB" dirty="0" smtClean="0"/>
              <a:t>Term </a:t>
            </a:r>
            <a:r>
              <a:rPr lang="en-GB" dirty="0"/>
              <a:t>3 - Block 3 - Decimals - Lesson </a:t>
            </a:r>
            <a:r>
              <a:rPr lang="en-GB" dirty="0" smtClean="0"/>
              <a:t>1</a:t>
            </a:r>
          </a:p>
          <a:p>
            <a:r>
              <a:rPr lang="en-GB" dirty="0" smtClean="0"/>
              <a:t>To </a:t>
            </a:r>
            <a:r>
              <a:rPr lang="en-GB" dirty="0"/>
              <a:t>be able to use tenths and hundredths to make a whole</a:t>
            </a:r>
            <a:endParaRPr lang="en-GB" dirty="0"/>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a:t>
            </a:r>
            <a:r>
              <a:rPr lang="en-GB" dirty="0" smtClean="0"/>
              <a:t>3 </a:t>
            </a:r>
            <a:r>
              <a:rPr lang="en-GB" dirty="0"/>
              <a:t>– Decimals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3</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017429"/>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3796823"/>
            <a:ext cx="2283950" cy="255420"/>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49</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51</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191104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524528"/>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0839" y="4303921"/>
            <a:ext cx="1030644"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327117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524528"/>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0839" y="4303921"/>
            <a:ext cx="1030644"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64</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36</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221483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Activity 1:</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77371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4553112"/>
            <a:ext cx="1789917"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329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Activity 1:</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77371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4553112"/>
            <a:ext cx="1789917"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77</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23</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160526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404297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63</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25443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63</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37</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91283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63</a:t>
            </a:r>
            <a:r>
              <a:rPr lang="en-US" sz="2400" dirty="0">
                <a:solidFill>
                  <a:schemeClr val="tx1"/>
                </a:solidFill>
                <a:latin typeface="OpenDyslexicAlta" pitchFamily="2" charset="77"/>
              </a:rPr>
              <a:t> beads on the left. </a:t>
            </a:r>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98719"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5363"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3271"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3087"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0995"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0811"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4393"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1975"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7649"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25231"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29998"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7906"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7722"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19"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3"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1"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87"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695"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1"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3"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75"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49"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1"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a:extLst>
              <a:ext uri="{FF2B5EF4-FFF2-40B4-BE49-F238E27FC236}">
                <a16:creationId xmlns="" xmlns:a16="http://schemas.microsoft.com/office/drawing/2014/main" id="{20D6E843-0825-C24B-B82B-B3FFEB1197E6}"/>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37</a:t>
            </a:r>
            <a:r>
              <a:rPr lang="en-US" sz="2400" dirty="0">
                <a:solidFill>
                  <a:schemeClr val="tx1"/>
                </a:solidFill>
                <a:latin typeface="OpenDyslexicAlta" pitchFamily="2" charset="77"/>
              </a:rPr>
              <a:t> beads on the right. </a:t>
            </a:r>
          </a:p>
        </p:txBody>
      </p:sp>
      <p:sp>
        <p:nvSpPr>
          <p:cNvPr id="121" name="Rounded Rectangle 120">
            <a:extLst>
              <a:ext uri="{FF2B5EF4-FFF2-40B4-BE49-F238E27FC236}">
                <a16:creationId xmlns="" xmlns:a16="http://schemas.microsoft.com/office/drawing/2014/main" id="{7C4B1667-5CA1-4647-BFD7-ECD71E5157FC}"/>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37</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95669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18586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a:t>Year 3 - Term 3 - Block 3 - Decimals - Lesson 1 - To be able to use tenths and hundredths to make a whole</a:t>
            </a:r>
            <a:endParaRPr lang="en-GB" sz="14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39</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40070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39</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61</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26042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3"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37"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5"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1"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69"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5"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67"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49"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3"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05"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0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06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85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3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3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1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97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2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29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8"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6425"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069"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977"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0793"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8701"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8517"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2099"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681"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5355"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22937"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39</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61</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39</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61</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213412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12651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27</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347858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27</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73</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26480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Talking Time:</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9"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3"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51"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7"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5"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91"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3"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5255"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0929"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8511"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11996"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8640"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6548"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6364"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4272"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74088"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7670"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5460"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2104"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0012"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9828"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7736"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7552"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1134"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8716"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4390"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1972"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27</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73</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27</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73</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235030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02165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71</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92572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71</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29</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0.__ + 0.__ = 1</a:t>
            </a:r>
          </a:p>
        </p:txBody>
      </p:sp>
    </p:spTree>
    <p:extLst>
      <p:ext uri="{BB962C8B-B14F-4D97-AF65-F5344CB8AC3E}">
        <p14:creationId xmlns:p14="http://schemas.microsoft.com/office/powerpoint/2010/main" val="158701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Starter:</a:t>
            </a:r>
          </a:p>
          <a:p>
            <a:pPr marL="0" indent="0">
              <a:buClr>
                <a:srgbClr val="23D160"/>
              </a:buClr>
              <a:buSzPct val="85000"/>
              <a:buNone/>
            </a:pPr>
            <a:r>
              <a:rPr lang="en-GB" sz="2200" dirty="0"/>
              <a:t>Thinking about tenths and hundredths,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06" name="Picture 205">
            <a:extLst>
              <a:ext uri="{FF2B5EF4-FFF2-40B4-BE49-F238E27FC236}">
                <a16:creationId xmlns="" xmlns:a16="http://schemas.microsoft.com/office/drawing/2014/main" id="{58F1DA7A-9E79-004E-8DEA-2F5DDF8053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2365" y="2779394"/>
            <a:ext cx="2605088" cy="2542466"/>
          </a:xfrm>
          <a:prstGeom prst="rect">
            <a:avLst/>
          </a:prstGeom>
        </p:spPr>
      </p:pic>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4549" y="2779394"/>
            <a:ext cx="2605088" cy="2542466"/>
          </a:xfrm>
          <a:prstGeom prst="rect">
            <a:avLst/>
          </a:prstGeom>
        </p:spPr>
      </p:pic>
      <p:sp>
        <p:nvSpPr>
          <p:cNvPr id="208" name="Rectangle 207">
            <a:extLst>
              <a:ext uri="{FF2B5EF4-FFF2-40B4-BE49-F238E27FC236}">
                <a16:creationId xmlns="" xmlns:a16="http://schemas.microsoft.com/office/drawing/2014/main" id="{DDCA45C1-CFD4-B54D-8E3D-1031CD44F31A}"/>
              </a:ext>
            </a:extLst>
          </p:cNvPr>
          <p:cNvSpPr/>
          <p:nvPr/>
        </p:nvSpPr>
        <p:spPr>
          <a:xfrm>
            <a:off x="3262797" y="2779393"/>
            <a:ext cx="2540324" cy="101742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 xmlns:a16="http://schemas.microsoft.com/office/drawing/2014/main" id="{513B936D-A200-9E4A-B858-9CB45FE089EB}"/>
              </a:ext>
            </a:extLst>
          </p:cNvPr>
          <p:cNvSpPr/>
          <p:nvPr/>
        </p:nvSpPr>
        <p:spPr>
          <a:xfrm>
            <a:off x="3262797" y="3796823"/>
            <a:ext cx="76260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 xmlns:a16="http://schemas.microsoft.com/office/drawing/2014/main" id="{26BAB75B-5072-0843-B0C2-A92CCCD8039B}"/>
              </a:ext>
            </a:extLst>
          </p:cNvPr>
          <p:cNvSpPr/>
          <p:nvPr/>
        </p:nvSpPr>
        <p:spPr>
          <a:xfrm>
            <a:off x="6356823" y="2779393"/>
            <a:ext cx="2540324" cy="1017429"/>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6356823" y="3796823"/>
            <a:ext cx="2283950"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0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5885453" cy="4351338"/>
          </a:xfrm>
        </p:spPr>
        <p:txBody>
          <a:bodyPr/>
          <a:lstStyle/>
          <a:p>
            <a:pPr marL="0" indent="0">
              <a:buNone/>
            </a:pPr>
            <a:r>
              <a:rPr lang="en-GB" dirty="0"/>
              <a:t>Activity 2:</a:t>
            </a:r>
          </a:p>
          <a:p>
            <a:pPr marL="0" indent="0">
              <a:buClr>
                <a:srgbClr val="23D160"/>
              </a:buClr>
              <a:buSzPct val="85000"/>
              <a:buNone/>
            </a:pPr>
            <a:r>
              <a:rPr lang="en-GB" sz="2200" dirty="0"/>
              <a:t>Look at the </a:t>
            </a:r>
            <a:r>
              <a:rPr lang="en-GB" sz="2200" dirty="0" err="1"/>
              <a:t>Rekenrek</a:t>
            </a:r>
            <a:r>
              <a:rPr lang="en-GB" sz="2200" dirty="0"/>
              <a:t> provided. </a:t>
            </a:r>
            <a:br>
              <a:rPr lang="en-GB" sz="2200" dirty="0"/>
            </a:br>
            <a:r>
              <a:rPr lang="en-GB" sz="2200" dirty="0"/>
              <a:t>There are 100 beads. </a:t>
            </a:r>
            <a:br>
              <a:rPr lang="en-GB" sz="2200" dirty="0"/>
            </a:br>
            <a:r>
              <a:rPr lang="en-GB" sz="2200" dirty="0"/>
              <a:t>Each bead is worth 1 hundredth of a whole.</a:t>
            </a:r>
          </a:p>
          <a:p>
            <a:pPr marL="0" indent="0">
              <a:buClr>
                <a:srgbClr val="23D160"/>
              </a:buClr>
              <a:buSzPct val="85000"/>
              <a:buNone/>
            </a:pPr>
            <a:r>
              <a:rPr lang="en-GB" sz="2200" dirty="0"/>
              <a:t>Complete the sentences:  </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8" name="Picture 7">
            <a:extLst>
              <a:ext uri="{FF2B5EF4-FFF2-40B4-BE49-F238E27FC236}">
                <a16:creationId xmlns="" xmlns:a16="http://schemas.microsoft.com/office/drawing/2014/main" id="{776A1F54-FA36-854B-AD9D-844D48BD1A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1736526"/>
            <a:ext cx="5289839" cy="502573"/>
          </a:xfrm>
          <a:prstGeom prst="rect">
            <a:avLst/>
          </a:prstGeom>
        </p:spPr>
      </p:pic>
      <p:pic>
        <p:nvPicPr>
          <p:cNvPr id="9" name="Picture 8">
            <a:extLst>
              <a:ext uri="{FF2B5EF4-FFF2-40B4-BE49-F238E27FC236}">
                <a16:creationId xmlns="" xmlns:a16="http://schemas.microsoft.com/office/drawing/2014/main" id="{C21B349C-F177-D34E-9BAF-6EC958B63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1849307"/>
            <a:ext cx="271685" cy="277012"/>
          </a:xfrm>
          <a:prstGeom prst="rect">
            <a:avLst/>
          </a:prstGeom>
        </p:spPr>
      </p:pic>
      <p:pic>
        <p:nvPicPr>
          <p:cNvPr id="10" name="Picture 9">
            <a:extLst>
              <a:ext uri="{FF2B5EF4-FFF2-40B4-BE49-F238E27FC236}">
                <a16:creationId xmlns="" xmlns:a16="http://schemas.microsoft.com/office/drawing/2014/main" id="{B7B5E2BB-E73E-A341-AD6F-43A0E73DD8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1849307"/>
            <a:ext cx="279677" cy="277014"/>
          </a:xfrm>
          <a:prstGeom prst="rect">
            <a:avLst/>
          </a:prstGeom>
        </p:spPr>
      </p:pic>
      <p:pic>
        <p:nvPicPr>
          <p:cNvPr id="11" name="Picture 10">
            <a:extLst>
              <a:ext uri="{FF2B5EF4-FFF2-40B4-BE49-F238E27FC236}">
                <a16:creationId xmlns="" xmlns:a16="http://schemas.microsoft.com/office/drawing/2014/main" id="{03473D4C-162D-244E-A38B-663DE53A6A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1849307"/>
            <a:ext cx="279677" cy="277014"/>
          </a:xfrm>
          <a:prstGeom prst="rect">
            <a:avLst/>
          </a:prstGeom>
        </p:spPr>
      </p:pic>
      <p:pic>
        <p:nvPicPr>
          <p:cNvPr id="12" name="Picture 11">
            <a:extLst>
              <a:ext uri="{FF2B5EF4-FFF2-40B4-BE49-F238E27FC236}">
                <a16:creationId xmlns="" xmlns:a16="http://schemas.microsoft.com/office/drawing/2014/main" id="{88575208-BBAA-2D4C-AE05-D5F6F00FE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1849307"/>
            <a:ext cx="279677" cy="277014"/>
          </a:xfrm>
          <a:prstGeom prst="rect">
            <a:avLst/>
          </a:prstGeom>
        </p:spPr>
      </p:pic>
      <p:pic>
        <p:nvPicPr>
          <p:cNvPr id="13" name="Picture 12">
            <a:extLst>
              <a:ext uri="{FF2B5EF4-FFF2-40B4-BE49-F238E27FC236}">
                <a16:creationId xmlns="" xmlns:a16="http://schemas.microsoft.com/office/drawing/2014/main" id="{A912FD75-D0D5-2549-861A-108E86A7E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1849307"/>
            <a:ext cx="279677" cy="277014"/>
          </a:xfrm>
          <a:prstGeom prst="rect">
            <a:avLst/>
          </a:prstGeom>
        </p:spPr>
      </p:pic>
      <p:pic>
        <p:nvPicPr>
          <p:cNvPr id="14" name="Picture 13">
            <a:extLst>
              <a:ext uri="{FF2B5EF4-FFF2-40B4-BE49-F238E27FC236}">
                <a16:creationId xmlns="" xmlns:a16="http://schemas.microsoft.com/office/drawing/2014/main" id="{A809DA3D-D364-ED4E-81CD-7BA990BBD8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1849307"/>
            <a:ext cx="279677" cy="277014"/>
          </a:xfrm>
          <a:prstGeom prst="rect">
            <a:avLst/>
          </a:prstGeom>
        </p:spPr>
      </p:pic>
      <p:pic>
        <p:nvPicPr>
          <p:cNvPr id="15" name="Picture 14">
            <a:extLst>
              <a:ext uri="{FF2B5EF4-FFF2-40B4-BE49-F238E27FC236}">
                <a16:creationId xmlns="" xmlns:a16="http://schemas.microsoft.com/office/drawing/2014/main" id="{B35F4EC4-6946-3948-8D64-69624B4ED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1849307"/>
            <a:ext cx="271685" cy="277012"/>
          </a:xfrm>
          <a:prstGeom prst="rect">
            <a:avLst/>
          </a:prstGeom>
        </p:spPr>
      </p:pic>
      <p:pic>
        <p:nvPicPr>
          <p:cNvPr id="16" name="Picture 15">
            <a:extLst>
              <a:ext uri="{FF2B5EF4-FFF2-40B4-BE49-F238E27FC236}">
                <a16:creationId xmlns="" xmlns:a16="http://schemas.microsoft.com/office/drawing/2014/main" id="{5BD63C97-8139-1D4F-8313-83C704E881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1849307"/>
            <a:ext cx="271685" cy="277012"/>
          </a:xfrm>
          <a:prstGeom prst="rect">
            <a:avLst/>
          </a:prstGeom>
        </p:spPr>
      </p:pic>
      <p:pic>
        <p:nvPicPr>
          <p:cNvPr id="17" name="Picture 16">
            <a:extLst>
              <a:ext uri="{FF2B5EF4-FFF2-40B4-BE49-F238E27FC236}">
                <a16:creationId xmlns="" xmlns:a16="http://schemas.microsoft.com/office/drawing/2014/main" id="{8D3AAC0C-5CBC-8D40-89FB-535C035D1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1849307"/>
            <a:ext cx="271685" cy="277012"/>
          </a:xfrm>
          <a:prstGeom prst="rect">
            <a:avLst/>
          </a:prstGeom>
        </p:spPr>
      </p:pic>
      <p:pic>
        <p:nvPicPr>
          <p:cNvPr id="18" name="Picture 17">
            <a:extLst>
              <a:ext uri="{FF2B5EF4-FFF2-40B4-BE49-F238E27FC236}">
                <a16:creationId xmlns="" xmlns:a16="http://schemas.microsoft.com/office/drawing/2014/main" id="{E2771E8F-A6F0-3646-9424-1E9CEC95B3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1849307"/>
            <a:ext cx="271685" cy="277012"/>
          </a:xfrm>
          <a:prstGeom prst="rect">
            <a:avLst/>
          </a:prstGeom>
        </p:spPr>
      </p:pic>
      <p:pic>
        <p:nvPicPr>
          <p:cNvPr id="19" name="Picture 18">
            <a:extLst>
              <a:ext uri="{FF2B5EF4-FFF2-40B4-BE49-F238E27FC236}">
                <a16:creationId xmlns="" xmlns:a16="http://schemas.microsoft.com/office/drawing/2014/main" id="{3E6ABC2A-E2E5-044B-9492-7584CBB7A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052669"/>
            <a:ext cx="5289839" cy="502573"/>
          </a:xfrm>
          <a:prstGeom prst="rect">
            <a:avLst/>
          </a:prstGeom>
        </p:spPr>
      </p:pic>
      <p:pic>
        <p:nvPicPr>
          <p:cNvPr id="20" name="Picture 19">
            <a:extLst>
              <a:ext uri="{FF2B5EF4-FFF2-40B4-BE49-F238E27FC236}">
                <a16:creationId xmlns="" xmlns:a16="http://schemas.microsoft.com/office/drawing/2014/main" id="{BA0F35EF-F886-8248-95A4-A2D90C8392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165450"/>
            <a:ext cx="271685" cy="277012"/>
          </a:xfrm>
          <a:prstGeom prst="rect">
            <a:avLst/>
          </a:prstGeom>
        </p:spPr>
      </p:pic>
      <p:pic>
        <p:nvPicPr>
          <p:cNvPr id="21" name="Picture 20">
            <a:extLst>
              <a:ext uri="{FF2B5EF4-FFF2-40B4-BE49-F238E27FC236}">
                <a16:creationId xmlns="" xmlns:a16="http://schemas.microsoft.com/office/drawing/2014/main" id="{6E59C6AE-CB43-3943-AB59-5AE67E87C5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165450"/>
            <a:ext cx="279677" cy="277014"/>
          </a:xfrm>
          <a:prstGeom prst="rect">
            <a:avLst/>
          </a:prstGeom>
        </p:spPr>
      </p:pic>
      <p:pic>
        <p:nvPicPr>
          <p:cNvPr id="22" name="Picture 21">
            <a:extLst>
              <a:ext uri="{FF2B5EF4-FFF2-40B4-BE49-F238E27FC236}">
                <a16:creationId xmlns="" xmlns:a16="http://schemas.microsoft.com/office/drawing/2014/main" id="{27B0A914-8539-DA4F-AF44-EA9CBFA087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165450"/>
            <a:ext cx="279677" cy="277014"/>
          </a:xfrm>
          <a:prstGeom prst="rect">
            <a:avLst/>
          </a:prstGeom>
        </p:spPr>
      </p:pic>
      <p:pic>
        <p:nvPicPr>
          <p:cNvPr id="23" name="Picture 22">
            <a:extLst>
              <a:ext uri="{FF2B5EF4-FFF2-40B4-BE49-F238E27FC236}">
                <a16:creationId xmlns="" xmlns:a16="http://schemas.microsoft.com/office/drawing/2014/main" id="{7997E8E8-0ED1-FD4C-BF4C-8375E9DC8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165450"/>
            <a:ext cx="279677" cy="277014"/>
          </a:xfrm>
          <a:prstGeom prst="rect">
            <a:avLst/>
          </a:prstGeom>
        </p:spPr>
      </p:pic>
      <p:pic>
        <p:nvPicPr>
          <p:cNvPr id="24" name="Picture 23">
            <a:extLst>
              <a:ext uri="{FF2B5EF4-FFF2-40B4-BE49-F238E27FC236}">
                <a16:creationId xmlns="" xmlns:a16="http://schemas.microsoft.com/office/drawing/2014/main" id="{3437899B-33D6-6248-BC1C-64C1544FF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165450"/>
            <a:ext cx="279677" cy="277014"/>
          </a:xfrm>
          <a:prstGeom prst="rect">
            <a:avLst/>
          </a:prstGeom>
        </p:spPr>
      </p:pic>
      <p:pic>
        <p:nvPicPr>
          <p:cNvPr id="25" name="Picture 24">
            <a:extLst>
              <a:ext uri="{FF2B5EF4-FFF2-40B4-BE49-F238E27FC236}">
                <a16:creationId xmlns="" xmlns:a16="http://schemas.microsoft.com/office/drawing/2014/main" id="{CEC3999D-7D7D-4948-8EF9-AD4CFD639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165450"/>
            <a:ext cx="279677" cy="277014"/>
          </a:xfrm>
          <a:prstGeom prst="rect">
            <a:avLst/>
          </a:prstGeom>
        </p:spPr>
      </p:pic>
      <p:pic>
        <p:nvPicPr>
          <p:cNvPr id="26" name="Picture 25">
            <a:extLst>
              <a:ext uri="{FF2B5EF4-FFF2-40B4-BE49-F238E27FC236}">
                <a16:creationId xmlns="" xmlns:a16="http://schemas.microsoft.com/office/drawing/2014/main" id="{2B4D9452-18C9-2C46-A611-970DEF35E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165450"/>
            <a:ext cx="271685" cy="277012"/>
          </a:xfrm>
          <a:prstGeom prst="rect">
            <a:avLst/>
          </a:prstGeom>
        </p:spPr>
      </p:pic>
      <p:pic>
        <p:nvPicPr>
          <p:cNvPr id="27" name="Picture 26">
            <a:extLst>
              <a:ext uri="{FF2B5EF4-FFF2-40B4-BE49-F238E27FC236}">
                <a16:creationId xmlns="" xmlns:a16="http://schemas.microsoft.com/office/drawing/2014/main" id="{9BFA5251-8704-1442-9BCE-E5CD45C56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165450"/>
            <a:ext cx="271685" cy="277012"/>
          </a:xfrm>
          <a:prstGeom prst="rect">
            <a:avLst/>
          </a:prstGeom>
        </p:spPr>
      </p:pic>
      <p:pic>
        <p:nvPicPr>
          <p:cNvPr id="28" name="Picture 27">
            <a:extLst>
              <a:ext uri="{FF2B5EF4-FFF2-40B4-BE49-F238E27FC236}">
                <a16:creationId xmlns="" xmlns:a16="http://schemas.microsoft.com/office/drawing/2014/main" id="{75B920DF-0E03-7E4D-91E0-1A12718A7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165450"/>
            <a:ext cx="271685" cy="277012"/>
          </a:xfrm>
          <a:prstGeom prst="rect">
            <a:avLst/>
          </a:prstGeom>
        </p:spPr>
      </p:pic>
      <p:pic>
        <p:nvPicPr>
          <p:cNvPr id="29" name="Picture 28">
            <a:extLst>
              <a:ext uri="{FF2B5EF4-FFF2-40B4-BE49-F238E27FC236}">
                <a16:creationId xmlns="" xmlns:a16="http://schemas.microsoft.com/office/drawing/2014/main" id="{6FB1898E-A85C-CA46-8000-45721E0B7E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165450"/>
            <a:ext cx="271685" cy="277012"/>
          </a:xfrm>
          <a:prstGeom prst="rect">
            <a:avLst/>
          </a:prstGeom>
        </p:spPr>
      </p:pic>
      <p:pic>
        <p:nvPicPr>
          <p:cNvPr id="30" name="Picture 29">
            <a:extLst>
              <a:ext uri="{FF2B5EF4-FFF2-40B4-BE49-F238E27FC236}">
                <a16:creationId xmlns="" xmlns:a16="http://schemas.microsoft.com/office/drawing/2014/main" id="{5FB27B69-77A3-4A4B-83FF-8C6AE68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374036"/>
            <a:ext cx="5289839" cy="502573"/>
          </a:xfrm>
          <a:prstGeom prst="rect">
            <a:avLst/>
          </a:prstGeom>
        </p:spPr>
      </p:pic>
      <p:pic>
        <p:nvPicPr>
          <p:cNvPr id="31" name="Picture 30">
            <a:extLst>
              <a:ext uri="{FF2B5EF4-FFF2-40B4-BE49-F238E27FC236}">
                <a16:creationId xmlns="" xmlns:a16="http://schemas.microsoft.com/office/drawing/2014/main" id="{D445E62C-29E5-4E45-9823-A1595B2A5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486817"/>
            <a:ext cx="271685" cy="277012"/>
          </a:xfrm>
          <a:prstGeom prst="rect">
            <a:avLst/>
          </a:prstGeom>
        </p:spPr>
      </p:pic>
      <p:pic>
        <p:nvPicPr>
          <p:cNvPr id="32" name="Picture 31">
            <a:extLst>
              <a:ext uri="{FF2B5EF4-FFF2-40B4-BE49-F238E27FC236}">
                <a16:creationId xmlns="" xmlns:a16="http://schemas.microsoft.com/office/drawing/2014/main" id="{823D2B2F-C1EC-854F-8EB9-3F87BA350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486817"/>
            <a:ext cx="279677" cy="277014"/>
          </a:xfrm>
          <a:prstGeom prst="rect">
            <a:avLst/>
          </a:prstGeom>
        </p:spPr>
      </p:pic>
      <p:pic>
        <p:nvPicPr>
          <p:cNvPr id="33" name="Picture 32">
            <a:extLst>
              <a:ext uri="{FF2B5EF4-FFF2-40B4-BE49-F238E27FC236}">
                <a16:creationId xmlns="" xmlns:a16="http://schemas.microsoft.com/office/drawing/2014/main" id="{2ADA956E-B976-B143-A41F-4171688BAC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486817"/>
            <a:ext cx="279677" cy="277014"/>
          </a:xfrm>
          <a:prstGeom prst="rect">
            <a:avLst/>
          </a:prstGeom>
        </p:spPr>
      </p:pic>
      <p:pic>
        <p:nvPicPr>
          <p:cNvPr id="34" name="Picture 33">
            <a:extLst>
              <a:ext uri="{FF2B5EF4-FFF2-40B4-BE49-F238E27FC236}">
                <a16:creationId xmlns="" xmlns:a16="http://schemas.microsoft.com/office/drawing/2014/main" id="{67AC8478-6DD7-CF46-95F4-B6F544A84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486817"/>
            <a:ext cx="279677" cy="277014"/>
          </a:xfrm>
          <a:prstGeom prst="rect">
            <a:avLst/>
          </a:prstGeom>
        </p:spPr>
      </p:pic>
      <p:pic>
        <p:nvPicPr>
          <p:cNvPr id="35" name="Picture 34">
            <a:extLst>
              <a:ext uri="{FF2B5EF4-FFF2-40B4-BE49-F238E27FC236}">
                <a16:creationId xmlns="" xmlns:a16="http://schemas.microsoft.com/office/drawing/2014/main" id="{CD629620-B4B9-7549-B734-81F6CA296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486817"/>
            <a:ext cx="279677" cy="277014"/>
          </a:xfrm>
          <a:prstGeom prst="rect">
            <a:avLst/>
          </a:prstGeom>
        </p:spPr>
      </p:pic>
      <p:pic>
        <p:nvPicPr>
          <p:cNvPr id="36" name="Picture 35">
            <a:extLst>
              <a:ext uri="{FF2B5EF4-FFF2-40B4-BE49-F238E27FC236}">
                <a16:creationId xmlns="" xmlns:a16="http://schemas.microsoft.com/office/drawing/2014/main" id="{C91BA1E0-8854-8E4B-9743-477CE9B102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486817"/>
            <a:ext cx="279677" cy="277014"/>
          </a:xfrm>
          <a:prstGeom prst="rect">
            <a:avLst/>
          </a:prstGeom>
        </p:spPr>
      </p:pic>
      <p:pic>
        <p:nvPicPr>
          <p:cNvPr id="37" name="Picture 36">
            <a:extLst>
              <a:ext uri="{FF2B5EF4-FFF2-40B4-BE49-F238E27FC236}">
                <a16:creationId xmlns="" xmlns:a16="http://schemas.microsoft.com/office/drawing/2014/main" id="{48CE539F-2359-1147-A2CE-AB607B3C3A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486817"/>
            <a:ext cx="271685" cy="277012"/>
          </a:xfrm>
          <a:prstGeom prst="rect">
            <a:avLst/>
          </a:prstGeom>
        </p:spPr>
      </p:pic>
      <p:pic>
        <p:nvPicPr>
          <p:cNvPr id="38" name="Picture 37">
            <a:extLst>
              <a:ext uri="{FF2B5EF4-FFF2-40B4-BE49-F238E27FC236}">
                <a16:creationId xmlns="" xmlns:a16="http://schemas.microsoft.com/office/drawing/2014/main" id="{C69AD8FB-E3C7-A445-9A62-0015CFE1D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486817"/>
            <a:ext cx="271685" cy="277012"/>
          </a:xfrm>
          <a:prstGeom prst="rect">
            <a:avLst/>
          </a:prstGeom>
        </p:spPr>
      </p:pic>
      <p:pic>
        <p:nvPicPr>
          <p:cNvPr id="39" name="Picture 38">
            <a:extLst>
              <a:ext uri="{FF2B5EF4-FFF2-40B4-BE49-F238E27FC236}">
                <a16:creationId xmlns="" xmlns:a16="http://schemas.microsoft.com/office/drawing/2014/main" id="{F5CAB85F-F00B-9F4F-B054-A1C18336BF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486817"/>
            <a:ext cx="271685" cy="277012"/>
          </a:xfrm>
          <a:prstGeom prst="rect">
            <a:avLst/>
          </a:prstGeom>
        </p:spPr>
      </p:pic>
      <p:pic>
        <p:nvPicPr>
          <p:cNvPr id="40" name="Picture 39">
            <a:extLst>
              <a:ext uri="{FF2B5EF4-FFF2-40B4-BE49-F238E27FC236}">
                <a16:creationId xmlns="" xmlns:a16="http://schemas.microsoft.com/office/drawing/2014/main" id="{FBDE1A5F-D3F4-B246-AB7F-8E6AD5CEC7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486817"/>
            <a:ext cx="271685" cy="277012"/>
          </a:xfrm>
          <a:prstGeom prst="rect">
            <a:avLst/>
          </a:prstGeom>
        </p:spPr>
      </p:pic>
      <p:pic>
        <p:nvPicPr>
          <p:cNvPr id="41" name="Picture 40">
            <a:extLst>
              <a:ext uri="{FF2B5EF4-FFF2-40B4-BE49-F238E27FC236}">
                <a16:creationId xmlns="" xmlns:a16="http://schemas.microsoft.com/office/drawing/2014/main" id="{F274447F-A7EA-5340-88BD-F62D6E051C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2690179"/>
            <a:ext cx="5289839" cy="502573"/>
          </a:xfrm>
          <a:prstGeom prst="rect">
            <a:avLst/>
          </a:prstGeom>
        </p:spPr>
      </p:pic>
      <p:pic>
        <p:nvPicPr>
          <p:cNvPr id="42" name="Picture 41">
            <a:extLst>
              <a:ext uri="{FF2B5EF4-FFF2-40B4-BE49-F238E27FC236}">
                <a16:creationId xmlns="" xmlns:a16="http://schemas.microsoft.com/office/drawing/2014/main" id="{F980A2E0-A762-C641-A8DA-E275B96F6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2802960"/>
            <a:ext cx="271685" cy="277012"/>
          </a:xfrm>
          <a:prstGeom prst="rect">
            <a:avLst/>
          </a:prstGeom>
        </p:spPr>
      </p:pic>
      <p:pic>
        <p:nvPicPr>
          <p:cNvPr id="43" name="Picture 42">
            <a:extLst>
              <a:ext uri="{FF2B5EF4-FFF2-40B4-BE49-F238E27FC236}">
                <a16:creationId xmlns="" xmlns:a16="http://schemas.microsoft.com/office/drawing/2014/main" id="{E468CE29-17BA-384B-8D71-0227888C51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2802960"/>
            <a:ext cx="279677" cy="277014"/>
          </a:xfrm>
          <a:prstGeom prst="rect">
            <a:avLst/>
          </a:prstGeom>
        </p:spPr>
      </p:pic>
      <p:pic>
        <p:nvPicPr>
          <p:cNvPr id="44" name="Picture 43">
            <a:extLst>
              <a:ext uri="{FF2B5EF4-FFF2-40B4-BE49-F238E27FC236}">
                <a16:creationId xmlns="" xmlns:a16="http://schemas.microsoft.com/office/drawing/2014/main" id="{073CFE1D-B012-8143-85F5-72A96D7C2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2802960"/>
            <a:ext cx="279677" cy="277014"/>
          </a:xfrm>
          <a:prstGeom prst="rect">
            <a:avLst/>
          </a:prstGeom>
        </p:spPr>
      </p:pic>
      <p:pic>
        <p:nvPicPr>
          <p:cNvPr id="45" name="Picture 44">
            <a:extLst>
              <a:ext uri="{FF2B5EF4-FFF2-40B4-BE49-F238E27FC236}">
                <a16:creationId xmlns="" xmlns:a16="http://schemas.microsoft.com/office/drawing/2014/main" id="{1435A05C-9706-4D45-B905-EF06D48959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2802960"/>
            <a:ext cx="279677" cy="277014"/>
          </a:xfrm>
          <a:prstGeom prst="rect">
            <a:avLst/>
          </a:prstGeom>
        </p:spPr>
      </p:pic>
      <p:pic>
        <p:nvPicPr>
          <p:cNvPr id="46" name="Picture 45">
            <a:extLst>
              <a:ext uri="{FF2B5EF4-FFF2-40B4-BE49-F238E27FC236}">
                <a16:creationId xmlns="" xmlns:a16="http://schemas.microsoft.com/office/drawing/2014/main" id="{C819E653-8CB4-4649-B630-8F22FB2A7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2802960"/>
            <a:ext cx="279677" cy="277014"/>
          </a:xfrm>
          <a:prstGeom prst="rect">
            <a:avLst/>
          </a:prstGeom>
        </p:spPr>
      </p:pic>
      <p:pic>
        <p:nvPicPr>
          <p:cNvPr id="47" name="Picture 46">
            <a:extLst>
              <a:ext uri="{FF2B5EF4-FFF2-40B4-BE49-F238E27FC236}">
                <a16:creationId xmlns="" xmlns:a16="http://schemas.microsoft.com/office/drawing/2014/main" id="{EBDB5CDB-CFDD-D844-9B8D-083D70864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2802960"/>
            <a:ext cx="279677" cy="277014"/>
          </a:xfrm>
          <a:prstGeom prst="rect">
            <a:avLst/>
          </a:prstGeom>
        </p:spPr>
      </p:pic>
      <p:pic>
        <p:nvPicPr>
          <p:cNvPr id="48" name="Picture 47">
            <a:extLst>
              <a:ext uri="{FF2B5EF4-FFF2-40B4-BE49-F238E27FC236}">
                <a16:creationId xmlns="" xmlns:a16="http://schemas.microsoft.com/office/drawing/2014/main" id="{B8217F9E-38F1-F347-88F6-F1999543C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2802960"/>
            <a:ext cx="271685" cy="277012"/>
          </a:xfrm>
          <a:prstGeom prst="rect">
            <a:avLst/>
          </a:prstGeom>
        </p:spPr>
      </p:pic>
      <p:pic>
        <p:nvPicPr>
          <p:cNvPr id="49" name="Picture 48">
            <a:extLst>
              <a:ext uri="{FF2B5EF4-FFF2-40B4-BE49-F238E27FC236}">
                <a16:creationId xmlns="" xmlns:a16="http://schemas.microsoft.com/office/drawing/2014/main" id="{89D84DE3-346D-714E-ACB6-3AA9DC996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2802960"/>
            <a:ext cx="271685" cy="277012"/>
          </a:xfrm>
          <a:prstGeom prst="rect">
            <a:avLst/>
          </a:prstGeom>
        </p:spPr>
      </p:pic>
      <p:pic>
        <p:nvPicPr>
          <p:cNvPr id="50" name="Picture 49">
            <a:extLst>
              <a:ext uri="{FF2B5EF4-FFF2-40B4-BE49-F238E27FC236}">
                <a16:creationId xmlns="" xmlns:a16="http://schemas.microsoft.com/office/drawing/2014/main" id="{D451EA1D-4810-C448-BDBC-84E14A78F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2802960"/>
            <a:ext cx="271685" cy="277012"/>
          </a:xfrm>
          <a:prstGeom prst="rect">
            <a:avLst/>
          </a:prstGeom>
        </p:spPr>
      </p:pic>
      <p:pic>
        <p:nvPicPr>
          <p:cNvPr id="51" name="Picture 50">
            <a:extLst>
              <a:ext uri="{FF2B5EF4-FFF2-40B4-BE49-F238E27FC236}">
                <a16:creationId xmlns="" xmlns:a16="http://schemas.microsoft.com/office/drawing/2014/main" id="{35B6B368-A9CD-6B44-A9B2-F8498DA8C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2802960"/>
            <a:ext cx="271685" cy="277012"/>
          </a:xfrm>
          <a:prstGeom prst="rect">
            <a:avLst/>
          </a:prstGeom>
        </p:spPr>
      </p:pic>
      <p:pic>
        <p:nvPicPr>
          <p:cNvPr id="52" name="Picture 51">
            <a:extLst>
              <a:ext uri="{FF2B5EF4-FFF2-40B4-BE49-F238E27FC236}">
                <a16:creationId xmlns="" xmlns:a16="http://schemas.microsoft.com/office/drawing/2014/main" id="{D52817E3-1836-7C4A-8CE2-24A39C24D6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011546"/>
            <a:ext cx="5289839" cy="502573"/>
          </a:xfrm>
          <a:prstGeom prst="rect">
            <a:avLst/>
          </a:prstGeom>
        </p:spPr>
      </p:pic>
      <p:pic>
        <p:nvPicPr>
          <p:cNvPr id="53" name="Picture 52">
            <a:extLst>
              <a:ext uri="{FF2B5EF4-FFF2-40B4-BE49-F238E27FC236}">
                <a16:creationId xmlns="" xmlns:a16="http://schemas.microsoft.com/office/drawing/2014/main" id="{6CCE68D6-784B-ED43-BD20-D2236AE07B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124327"/>
            <a:ext cx="271685" cy="277012"/>
          </a:xfrm>
          <a:prstGeom prst="rect">
            <a:avLst/>
          </a:prstGeom>
        </p:spPr>
      </p:pic>
      <p:pic>
        <p:nvPicPr>
          <p:cNvPr id="54" name="Picture 53">
            <a:extLst>
              <a:ext uri="{FF2B5EF4-FFF2-40B4-BE49-F238E27FC236}">
                <a16:creationId xmlns="" xmlns:a16="http://schemas.microsoft.com/office/drawing/2014/main" id="{03D0BC41-81A6-004F-A496-A16D7A6CF9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124327"/>
            <a:ext cx="279677" cy="277014"/>
          </a:xfrm>
          <a:prstGeom prst="rect">
            <a:avLst/>
          </a:prstGeom>
        </p:spPr>
      </p:pic>
      <p:pic>
        <p:nvPicPr>
          <p:cNvPr id="55" name="Picture 54">
            <a:extLst>
              <a:ext uri="{FF2B5EF4-FFF2-40B4-BE49-F238E27FC236}">
                <a16:creationId xmlns="" xmlns:a16="http://schemas.microsoft.com/office/drawing/2014/main" id="{0C0F9611-9838-5B4C-BC1E-2C6A6C9F1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124327"/>
            <a:ext cx="279677" cy="277014"/>
          </a:xfrm>
          <a:prstGeom prst="rect">
            <a:avLst/>
          </a:prstGeom>
        </p:spPr>
      </p:pic>
      <p:pic>
        <p:nvPicPr>
          <p:cNvPr id="56" name="Picture 55">
            <a:extLst>
              <a:ext uri="{FF2B5EF4-FFF2-40B4-BE49-F238E27FC236}">
                <a16:creationId xmlns="" xmlns:a16="http://schemas.microsoft.com/office/drawing/2014/main" id="{A2A0401A-F3F5-8B4E-B846-9E5E02BFA3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124327"/>
            <a:ext cx="279677" cy="277014"/>
          </a:xfrm>
          <a:prstGeom prst="rect">
            <a:avLst/>
          </a:prstGeom>
        </p:spPr>
      </p:pic>
      <p:pic>
        <p:nvPicPr>
          <p:cNvPr id="57" name="Picture 56">
            <a:extLst>
              <a:ext uri="{FF2B5EF4-FFF2-40B4-BE49-F238E27FC236}">
                <a16:creationId xmlns="" xmlns:a16="http://schemas.microsoft.com/office/drawing/2014/main" id="{78DB13F3-4C7B-3B49-AC23-FC68646A5F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124327"/>
            <a:ext cx="279677" cy="277014"/>
          </a:xfrm>
          <a:prstGeom prst="rect">
            <a:avLst/>
          </a:prstGeom>
        </p:spPr>
      </p:pic>
      <p:pic>
        <p:nvPicPr>
          <p:cNvPr id="58" name="Picture 57">
            <a:extLst>
              <a:ext uri="{FF2B5EF4-FFF2-40B4-BE49-F238E27FC236}">
                <a16:creationId xmlns="" xmlns:a16="http://schemas.microsoft.com/office/drawing/2014/main" id="{09FC1F81-4468-AF45-805D-CBC665DD6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124327"/>
            <a:ext cx="279677" cy="277014"/>
          </a:xfrm>
          <a:prstGeom prst="rect">
            <a:avLst/>
          </a:prstGeom>
        </p:spPr>
      </p:pic>
      <p:pic>
        <p:nvPicPr>
          <p:cNvPr id="59" name="Picture 58">
            <a:extLst>
              <a:ext uri="{FF2B5EF4-FFF2-40B4-BE49-F238E27FC236}">
                <a16:creationId xmlns="" xmlns:a16="http://schemas.microsoft.com/office/drawing/2014/main" id="{EEEAF4A3-5242-1140-9AD4-BBA4973E01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124327"/>
            <a:ext cx="271685" cy="277012"/>
          </a:xfrm>
          <a:prstGeom prst="rect">
            <a:avLst/>
          </a:prstGeom>
        </p:spPr>
      </p:pic>
      <p:pic>
        <p:nvPicPr>
          <p:cNvPr id="60" name="Picture 59">
            <a:extLst>
              <a:ext uri="{FF2B5EF4-FFF2-40B4-BE49-F238E27FC236}">
                <a16:creationId xmlns="" xmlns:a16="http://schemas.microsoft.com/office/drawing/2014/main" id="{52FC37C6-34E3-C546-962F-4841C8518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124327"/>
            <a:ext cx="271685" cy="277012"/>
          </a:xfrm>
          <a:prstGeom prst="rect">
            <a:avLst/>
          </a:prstGeom>
        </p:spPr>
      </p:pic>
      <p:pic>
        <p:nvPicPr>
          <p:cNvPr id="61" name="Picture 60">
            <a:extLst>
              <a:ext uri="{FF2B5EF4-FFF2-40B4-BE49-F238E27FC236}">
                <a16:creationId xmlns="" xmlns:a16="http://schemas.microsoft.com/office/drawing/2014/main" id="{F18AD51C-C6CB-6643-BF0B-906A214BD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124327"/>
            <a:ext cx="271685" cy="277012"/>
          </a:xfrm>
          <a:prstGeom prst="rect">
            <a:avLst/>
          </a:prstGeom>
        </p:spPr>
      </p:pic>
      <p:pic>
        <p:nvPicPr>
          <p:cNvPr id="62" name="Picture 61">
            <a:extLst>
              <a:ext uri="{FF2B5EF4-FFF2-40B4-BE49-F238E27FC236}">
                <a16:creationId xmlns="" xmlns:a16="http://schemas.microsoft.com/office/drawing/2014/main" id="{C9FBEB21-99FC-E24A-8CF6-63251655C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124327"/>
            <a:ext cx="271685" cy="277012"/>
          </a:xfrm>
          <a:prstGeom prst="rect">
            <a:avLst/>
          </a:prstGeom>
        </p:spPr>
      </p:pic>
      <p:pic>
        <p:nvPicPr>
          <p:cNvPr id="63" name="Picture 62">
            <a:extLst>
              <a:ext uri="{FF2B5EF4-FFF2-40B4-BE49-F238E27FC236}">
                <a16:creationId xmlns="" xmlns:a16="http://schemas.microsoft.com/office/drawing/2014/main" id="{6BFE2913-F7A9-C04A-9358-F73499E6E7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327689"/>
            <a:ext cx="5289839" cy="502573"/>
          </a:xfrm>
          <a:prstGeom prst="rect">
            <a:avLst/>
          </a:prstGeom>
        </p:spPr>
      </p:pic>
      <p:pic>
        <p:nvPicPr>
          <p:cNvPr id="64" name="Picture 63">
            <a:extLst>
              <a:ext uri="{FF2B5EF4-FFF2-40B4-BE49-F238E27FC236}">
                <a16:creationId xmlns="" xmlns:a16="http://schemas.microsoft.com/office/drawing/2014/main" id="{B1CCE8EE-7BBF-144B-9196-23DAAD77FD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440470"/>
            <a:ext cx="271685" cy="277012"/>
          </a:xfrm>
          <a:prstGeom prst="rect">
            <a:avLst/>
          </a:prstGeom>
        </p:spPr>
      </p:pic>
      <p:pic>
        <p:nvPicPr>
          <p:cNvPr id="65" name="Picture 64">
            <a:extLst>
              <a:ext uri="{FF2B5EF4-FFF2-40B4-BE49-F238E27FC236}">
                <a16:creationId xmlns="" xmlns:a16="http://schemas.microsoft.com/office/drawing/2014/main" id="{6948DC11-4C3C-0D45-95A4-12F28663E4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440470"/>
            <a:ext cx="279677" cy="277014"/>
          </a:xfrm>
          <a:prstGeom prst="rect">
            <a:avLst/>
          </a:prstGeom>
        </p:spPr>
      </p:pic>
      <p:pic>
        <p:nvPicPr>
          <p:cNvPr id="66" name="Picture 65">
            <a:extLst>
              <a:ext uri="{FF2B5EF4-FFF2-40B4-BE49-F238E27FC236}">
                <a16:creationId xmlns="" xmlns:a16="http://schemas.microsoft.com/office/drawing/2014/main" id="{52045F03-8525-6B43-8868-D4D737700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440470"/>
            <a:ext cx="279677" cy="277014"/>
          </a:xfrm>
          <a:prstGeom prst="rect">
            <a:avLst/>
          </a:prstGeom>
        </p:spPr>
      </p:pic>
      <p:pic>
        <p:nvPicPr>
          <p:cNvPr id="67" name="Picture 66">
            <a:extLst>
              <a:ext uri="{FF2B5EF4-FFF2-40B4-BE49-F238E27FC236}">
                <a16:creationId xmlns="" xmlns:a16="http://schemas.microsoft.com/office/drawing/2014/main" id="{E9BF45D4-6342-E74A-930A-373805A45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440470"/>
            <a:ext cx="279677" cy="277014"/>
          </a:xfrm>
          <a:prstGeom prst="rect">
            <a:avLst/>
          </a:prstGeom>
        </p:spPr>
      </p:pic>
      <p:pic>
        <p:nvPicPr>
          <p:cNvPr id="68" name="Picture 67">
            <a:extLst>
              <a:ext uri="{FF2B5EF4-FFF2-40B4-BE49-F238E27FC236}">
                <a16:creationId xmlns="" xmlns:a16="http://schemas.microsoft.com/office/drawing/2014/main" id="{3581A12F-3988-5A4F-9D7D-7DCD2A45FD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440470"/>
            <a:ext cx="279677" cy="277014"/>
          </a:xfrm>
          <a:prstGeom prst="rect">
            <a:avLst/>
          </a:prstGeom>
        </p:spPr>
      </p:pic>
      <p:pic>
        <p:nvPicPr>
          <p:cNvPr id="69" name="Picture 68">
            <a:extLst>
              <a:ext uri="{FF2B5EF4-FFF2-40B4-BE49-F238E27FC236}">
                <a16:creationId xmlns="" xmlns:a16="http://schemas.microsoft.com/office/drawing/2014/main" id="{8335A45A-B01C-5A49-B2FD-30D150F3F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440470"/>
            <a:ext cx="279677" cy="277014"/>
          </a:xfrm>
          <a:prstGeom prst="rect">
            <a:avLst/>
          </a:prstGeom>
        </p:spPr>
      </p:pic>
      <p:pic>
        <p:nvPicPr>
          <p:cNvPr id="70" name="Picture 69">
            <a:extLst>
              <a:ext uri="{FF2B5EF4-FFF2-40B4-BE49-F238E27FC236}">
                <a16:creationId xmlns="" xmlns:a16="http://schemas.microsoft.com/office/drawing/2014/main" id="{0D8AA7A8-56D5-6245-B48F-1D4A19A6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440470"/>
            <a:ext cx="271685" cy="277012"/>
          </a:xfrm>
          <a:prstGeom prst="rect">
            <a:avLst/>
          </a:prstGeom>
        </p:spPr>
      </p:pic>
      <p:pic>
        <p:nvPicPr>
          <p:cNvPr id="71" name="Picture 70">
            <a:extLst>
              <a:ext uri="{FF2B5EF4-FFF2-40B4-BE49-F238E27FC236}">
                <a16:creationId xmlns="" xmlns:a16="http://schemas.microsoft.com/office/drawing/2014/main" id="{CB22DC6C-B102-5348-86A3-367873B95D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440470"/>
            <a:ext cx="271685" cy="277012"/>
          </a:xfrm>
          <a:prstGeom prst="rect">
            <a:avLst/>
          </a:prstGeom>
        </p:spPr>
      </p:pic>
      <p:pic>
        <p:nvPicPr>
          <p:cNvPr id="72" name="Picture 71">
            <a:extLst>
              <a:ext uri="{FF2B5EF4-FFF2-40B4-BE49-F238E27FC236}">
                <a16:creationId xmlns="" xmlns:a16="http://schemas.microsoft.com/office/drawing/2014/main" id="{485F1192-6535-B044-A342-09BDA66A8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440470"/>
            <a:ext cx="271685" cy="277012"/>
          </a:xfrm>
          <a:prstGeom prst="rect">
            <a:avLst/>
          </a:prstGeom>
        </p:spPr>
      </p:pic>
      <p:pic>
        <p:nvPicPr>
          <p:cNvPr id="73" name="Picture 72">
            <a:extLst>
              <a:ext uri="{FF2B5EF4-FFF2-40B4-BE49-F238E27FC236}">
                <a16:creationId xmlns="" xmlns:a16="http://schemas.microsoft.com/office/drawing/2014/main" id="{B1F36F7A-7D8C-034A-8E00-4ABEB4EE99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440470"/>
            <a:ext cx="271685" cy="277012"/>
          </a:xfrm>
          <a:prstGeom prst="rect">
            <a:avLst/>
          </a:prstGeom>
        </p:spPr>
      </p:pic>
      <p:pic>
        <p:nvPicPr>
          <p:cNvPr id="74" name="Picture 73">
            <a:extLst>
              <a:ext uri="{FF2B5EF4-FFF2-40B4-BE49-F238E27FC236}">
                <a16:creationId xmlns="" xmlns:a16="http://schemas.microsoft.com/office/drawing/2014/main" id="{7F2476EB-F3E0-4543-9EAF-DC6E6C5DA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649056"/>
            <a:ext cx="5289839" cy="502573"/>
          </a:xfrm>
          <a:prstGeom prst="rect">
            <a:avLst/>
          </a:prstGeom>
        </p:spPr>
      </p:pic>
      <p:pic>
        <p:nvPicPr>
          <p:cNvPr id="75" name="Picture 74">
            <a:extLst>
              <a:ext uri="{FF2B5EF4-FFF2-40B4-BE49-F238E27FC236}">
                <a16:creationId xmlns="" xmlns:a16="http://schemas.microsoft.com/office/drawing/2014/main" id="{FA38F094-6C59-C34D-92B7-F359E4B245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631" y="3761837"/>
            <a:ext cx="271685" cy="277012"/>
          </a:xfrm>
          <a:prstGeom prst="rect">
            <a:avLst/>
          </a:prstGeom>
        </p:spPr>
      </p:pic>
      <p:pic>
        <p:nvPicPr>
          <p:cNvPr id="76" name="Picture 75">
            <a:extLst>
              <a:ext uri="{FF2B5EF4-FFF2-40B4-BE49-F238E27FC236}">
                <a16:creationId xmlns="" xmlns:a16="http://schemas.microsoft.com/office/drawing/2014/main" id="{36463FF7-0488-9440-855C-9DFC0C38AE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3761837"/>
            <a:ext cx="279677" cy="277014"/>
          </a:xfrm>
          <a:prstGeom prst="rect">
            <a:avLst/>
          </a:prstGeom>
        </p:spPr>
      </p:pic>
      <p:pic>
        <p:nvPicPr>
          <p:cNvPr id="77" name="Picture 76">
            <a:extLst>
              <a:ext uri="{FF2B5EF4-FFF2-40B4-BE49-F238E27FC236}">
                <a16:creationId xmlns="" xmlns:a16="http://schemas.microsoft.com/office/drawing/2014/main" id="{E70DF1BF-6C4D-064D-891F-D624067E4A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183" y="3761837"/>
            <a:ext cx="279677" cy="277014"/>
          </a:xfrm>
          <a:prstGeom prst="rect">
            <a:avLst/>
          </a:prstGeom>
        </p:spPr>
      </p:pic>
      <p:pic>
        <p:nvPicPr>
          <p:cNvPr id="78" name="Picture 77">
            <a:extLst>
              <a:ext uri="{FF2B5EF4-FFF2-40B4-BE49-F238E27FC236}">
                <a16:creationId xmlns="" xmlns:a16="http://schemas.microsoft.com/office/drawing/2014/main" id="{1FFE781A-60A8-664E-B42A-3F70510347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8999" y="3761837"/>
            <a:ext cx="279677" cy="277014"/>
          </a:xfrm>
          <a:prstGeom prst="rect">
            <a:avLst/>
          </a:prstGeom>
        </p:spPr>
      </p:pic>
      <p:pic>
        <p:nvPicPr>
          <p:cNvPr id="79" name="Picture 78">
            <a:extLst>
              <a:ext uri="{FF2B5EF4-FFF2-40B4-BE49-F238E27FC236}">
                <a16:creationId xmlns="" xmlns:a16="http://schemas.microsoft.com/office/drawing/2014/main" id="{3EDFC752-8494-1A49-B60A-50EB283CA4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6907" y="3761837"/>
            <a:ext cx="279677" cy="277014"/>
          </a:xfrm>
          <a:prstGeom prst="rect">
            <a:avLst/>
          </a:prstGeom>
        </p:spPr>
      </p:pic>
      <p:pic>
        <p:nvPicPr>
          <p:cNvPr id="80" name="Picture 79">
            <a:extLst>
              <a:ext uri="{FF2B5EF4-FFF2-40B4-BE49-F238E27FC236}">
                <a16:creationId xmlns="" xmlns:a16="http://schemas.microsoft.com/office/drawing/2014/main" id="{48B763AB-E4E8-3A4B-A31F-0682835F9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6723" y="3761837"/>
            <a:ext cx="279677" cy="277014"/>
          </a:xfrm>
          <a:prstGeom prst="rect">
            <a:avLst/>
          </a:prstGeom>
        </p:spPr>
      </p:pic>
      <p:pic>
        <p:nvPicPr>
          <p:cNvPr id="81" name="Picture 80">
            <a:extLst>
              <a:ext uri="{FF2B5EF4-FFF2-40B4-BE49-F238E27FC236}">
                <a16:creationId xmlns="" xmlns:a16="http://schemas.microsoft.com/office/drawing/2014/main" id="{0EE94F6A-3A69-5C43-A481-112CD400C3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0305" y="3761837"/>
            <a:ext cx="271685" cy="277012"/>
          </a:xfrm>
          <a:prstGeom prst="rect">
            <a:avLst/>
          </a:prstGeom>
        </p:spPr>
      </p:pic>
      <p:pic>
        <p:nvPicPr>
          <p:cNvPr id="82" name="Picture 81">
            <a:extLst>
              <a:ext uri="{FF2B5EF4-FFF2-40B4-BE49-F238E27FC236}">
                <a16:creationId xmlns="" xmlns:a16="http://schemas.microsoft.com/office/drawing/2014/main" id="{05BEC59D-898E-D041-9EA0-A77E71A5C6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7887" y="3761837"/>
            <a:ext cx="271685" cy="277012"/>
          </a:xfrm>
          <a:prstGeom prst="rect">
            <a:avLst/>
          </a:prstGeom>
        </p:spPr>
      </p:pic>
      <p:pic>
        <p:nvPicPr>
          <p:cNvPr id="83" name="Picture 82">
            <a:extLst>
              <a:ext uri="{FF2B5EF4-FFF2-40B4-BE49-F238E27FC236}">
                <a16:creationId xmlns="" xmlns:a16="http://schemas.microsoft.com/office/drawing/2014/main" id="{770EB10A-0695-3B4C-BBE7-FF9D03214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3561" y="3761837"/>
            <a:ext cx="271685" cy="277012"/>
          </a:xfrm>
          <a:prstGeom prst="rect">
            <a:avLst/>
          </a:prstGeom>
        </p:spPr>
      </p:pic>
      <p:pic>
        <p:nvPicPr>
          <p:cNvPr id="84" name="Picture 83">
            <a:extLst>
              <a:ext uri="{FF2B5EF4-FFF2-40B4-BE49-F238E27FC236}">
                <a16:creationId xmlns="" xmlns:a16="http://schemas.microsoft.com/office/drawing/2014/main" id="{AF75AB46-D944-AA49-81C1-38F0F7A7DC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1143" y="3761837"/>
            <a:ext cx="271685" cy="277012"/>
          </a:xfrm>
          <a:prstGeom prst="rect">
            <a:avLst/>
          </a:prstGeom>
        </p:spPr>
      </p:pic>
      <p:pic>
        <p:nvPicPr>
          <p:cNvPr id="85" name="Picture 84">
            <a:extLst>
              <a:ext uri="{FF2B5EF4-FFF2-40B4-BE49-F238E27FC236}">
                <a16:creationId xmlns="" xmlns:a16="http://schemas.microsoft.com/office/drawing/2014/main" id="{88545398-8D8D-5844-8125-7D62C2D420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3965199"/>
            <a:ext cx="5289839" cy="502573"/>
          </a:xfrm>
          <a:prstGeom prst="rect">
            <a:avLst/>
          </a:prstGeom>
        </p:spPr>
      </p:pic>
      <p:pic>
        <p:nvPicPr>
          <p:cNvPr id="86" name="Picture 85">
            <a:extLst>
              <a:ext uri="{FF2B5EF4-FFF2-40B4-BE49-F238E27FC236}">
                <a16:creationId xmlns="" xmlns:a16="http://schemas.microsoft.com/office/drawing/2014/main" id="{9945F15C-A5E6-834E-94F3-632D87C45B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077980"/>
            <a:ext cx="271685" cy="277012"/>
          </a:xfrm>
          <a:prstGeom prst="rect">
            <a:avLst/>
          </a:prstGeom>
        </p:spPr>
      </p:pic>
      <p:pic>
        <p:nvPicPr>
          <p:cNvPr id="87" name="Picture 86">
            <a:extLst>
              <a:ext uri="{FF2B5EF4-FFF2-40B4-BE49-F238E27FC236}">
                <a16:creationId xmlns="" xmlns:a16="http://schemas.microsoft.com/office/drawing/2014/main" id="{DE7655FE-34C9-1B4F-A36C-C4529121CE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1275" y="4077980"/>
            <a:ext cx="279677" cy="277014"/>
          </a:xfrm>
          <a:prstGeom prst="rect">
            <a:avLst/>
          </a:prstGeom>
        </p:spPr>
      </p:pic>
      <p:pic>
        <p:nvPicPr>
          <p:cNvPr id="88" name="Picture 87">
            <a:extLst>
              <a:ext uri="{FF2B5EF4-FFF2-40B4-BE49-F238E27FC236}">
                <a16:creationId xmlns="" xmlns:a16="http://schemas.microsoft.com/office/drawing/2014/main" id="{C0397394-CF4C-AD4C-B4D1-50DB38F034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077980"/>
            <a:ext cx="279677" cy="277014"/>
          </a:xfrm>
          <a:prstGeom prst="rect">
            <a:avLst/>
          </a:prstGeom>
        </p:spPr>
      </p:pic>
      <p:pic>
        <p:nvPicPr>
          <p:cNvPr id="89" name="Picture 88">
            <a:extLst>
              <a:ext uri="{FF2B5EF4-FFF2-40B4-BE49-F238E27FC236}">
                <a16:creationId xmlns="" xmlns:a16="http://schemas.microsoft.com/office/drawing/2014/main" id="{4DC2A292-E957-9F49-B0F0-DBC0C5F22A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077980"/>
            <a:ext cx="279677" cy="277014"/>
          </a:xfrm>
          <a:prstGeom prst="rect">
            <a:avLst/>
          </a:prstGeom>
        </p:spPr>
      </p:pic>
      <p:pic>
        <p:nvPicPr>
          <p:cNvPr id="90" name="Picture 89">
            <a:extLst>
              <a:ext uri="{FF2B5EF4-FFF2-40B4-BE49-F238E27FC236}">
                <a16:creationId xmlns="" xmlns:a16="http://schemas.microsoft.com/office/drawing/2014/main" id="{48F8C2FB-8859-3C4A-81E1-ACF64E4FA4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077980"/>
            <a:ext cx="279677" cy="277014"/>
          </a:xfrm>
          <a:prstGeom prst="rect">
            <a:avLst/>
          </a:prstGeom>
        </p:spPr>
      </p:pic>
      <p:pic>
        <p:nvPicPr>
          <p:cNvPr id="91" name="Picture 90">
            <a:extLst>
              <a:ext uri="{FF2B5EF4-FFF2-40B4-BE49-F238E27FC236}">
                <a16:creationId xmlns="" xmlns:a16="http://schemas.microsoft.com/office/drawing/2014/main" id="{5FD5B09C-3F47-F147-A470-25FC4FC5D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077980"/>
            <a:ext cx="279677" cy="277014"/>
          </a:xfrm>
          <a:prstGeom prst="rect">
            <a:avLst/>
          </a:prstGeom>
        </p:spPr>
      </p:pic>
      <p:pic>
        <p:nvPicPr>
          <p:cNvPr id="92" name="Picture 91">
            <a:extLst>
              <a:ext uri="{FF2B5EF4-FFF2-40B4-BE49-F238E27FC236}">
                <a16:creationId xmlns="" xmlns:a16="http://schemas.microsoft.com/office/drawing/2014/main" id="{04230B4E-6369-2F41-82FD-836A0AAC28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077980"/>
            <a:ext cx="271685" cy="277012"/>
          </a:xfrm>
          <a:prstGeom prst="rect">
            <a:avLst/>
          </a:prstGeom>
        </p:spPr>
      </p:pic>
      <p:pic>
        <p:nvPicPr>
          <p:cNvPr id="93" name="Picture 92">
            <a:extLst>
              <a:ext uri="{FF2B5EF4-FFF2-40B4-BE49-F238E27FC236}">
                <a16:creationId xmlns="" xmlns:a16="http://schemas.microsoft.com/office/drawing/2014/main" id="{DBDF17DA-0F83-E44F-9EA3-94CC12815C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077980"/>
            <a:ext cx="271685" cy="277012"/>
          </a:xfrm>
          <a:prstGeom prst="rect">
            <a:avLst/>
          </a:prstGeom>
        </p:spPr>
      </p:pic>
      <p:pic>
        <p:nvPicPr>
          <p:cNvPr id="94" name="Picture 93">
            <a:extLst>
              <a:ext uri="{FF2B5EF4-FFF2-40B4-BE49-F238E27FC236}">
                <a16:creationId xmlns="" xmlns:a16="http://schemas.microsoft.com/office/drawing/2014/main" id="{C1AD857A-135D-744F-ABE2-FD19028535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077980"/>
            <a:ext cx="271685" cy="277012"/>
          </a:xfrm>
          <a:prstGeom prst="rect">
            <a:avLst/>
          </a:prstGeom>
        </p:spPr>
      </p:pic>
      <p:pic>
        <p:nvPicPr>
          <p:cNvPr id="95" name="Picture 94">
            <a:extLst>
              <a:ext uri="{FF2B5EF4-FFF2-40B4-BE49-F238E27FC236}">
                <a16:creationId xmlns="" xmlns:a16="http://schemas.microsoft.com/office/drawing/2014/main" id="{CE34F98E-AA94-944C-990D-8C7BAC42C0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077980"/>
            <a:ext cx="271685" cy="277012"/>
          </a:xfrm>
          <a:prstGeom prst="rect">
            <a:avLst/>
          </a:prstGeom>
        </p:spPr>
      </p:pic>
      <p:pic>
        <p:nvPicPr>
          <p:cNvPr id="96" name="Picture 95">
            <a:extLst>
              <a:ext uri="{FF2B5EF4-FFF2-40B4-BE49-F238E27FC236}">
                <a16:creationId xmlns="" xmlns:a16="http://schemas.microsoft.com/office/drawing/2014/main" id="{61B08B5E-0223-1B4B-BDB8-3E1304E86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288328"/>
            <a:ext cx="5289839" cy="502573"/>
          </a:xfrm>
          <a:prstGeom prst="rect">
            <a:avLst/>
          </a:prstGeom>
        </p:spPr>
      </p:pic>
      <p:pic>
        <p:nvPicPr>
          <p:cNvPr id="97" name="Picture 96">
            <a:extLst>
              <a:ext uri="{FF2B5EF4-FFF2-40B4-BE49-F238E27FC236}">
                <a16:creationId xmlns="" xmlns:a16="http://schemas.microsoft.com/office/drawing/2014/main" id="{99369088-EDE6-2C43-8D57-F1A4541A37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401109"/>
            <a:ext cx="271685" cy="277012"/>
          </a:xfrm>
          <a:prstGeom prst="rect">
            <a:avLst/>
          </a:prstGeom>
        </p:spPr>
      </p:pic>
      <p:pic>
        <p:nvPicPr>
          <p:cNvPr id="98" name="Picture 97">
            <a:extLst>
              <a:ext uri="{FF2B5EF4-FFF2-40B4-BE49-F238E27FC236}">
                <a16:creationId xmlns="" xmlns:a16="http://schemas.microsoft.com/office/drawing/2014/main" id="{78178E4B-573D-0740-B3F6-37283706C0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401109"/>
            <a:ext cx="279677" cy="277014"/>
          </a:xfrm>
          <a:prstGeom prst="rect">
            <a:avLst/>
          </a:prstGeom>
        </p:spPr>
      </p:pic>
      <p:pic>
        <p:nvPicPr>
          <p:cNvPr id="99" name="Picture 98">
            <a:extLst>
              <a:ext uri="{FF2B5EF4-FFF2-40B4-BE49-F238E27FC236}">
                <a16:creationId xmlns="" xmlns:a16="http://schemas.microsoft.com/office/drawing/2014/main" id="{9AD06A7F-7954-004F-97C9-D9E39C5E20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401109"/>
            <a:ext cx="279677" cy="277014"/>
          </a:xfrm>
          <a:prstGeom prst="rect">
            <a:avLst/>
          </a:prstGeom>
        </p:spPr>
      </p:pic>
      <p:pic>
        <p:nvPicPr>
          <p:cNvPr id="100" name="Picture 99">
            <a:extLst>
              <a:ext uri="{FF2B5EF4-FFF2-40B4-BE49-F238E27FC236}">
                <a16:creationId xmlns="" xmlns:a16="http://schemas.microsoft.com/office/drawing/2014/main" id="{A14CAA29-5049-7E4E-803B-49E9F875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401109"/>
            <a:ext cx="279677" cy="277014"/>
          </a:xfrm>
          <a:prstGeom prst="rect">
            <a:avLst/>
          </a:prstGeom>
        </p:spPr>
      </p:pic>
      <p:pic>
        <p:nvPicPr>
          <p:cNvPr id="101" name="Picture 100">
            <a:extLst>
              <a:ext uri="{FF2B5EF4-FFF2-40B4-BE49-F238E27FC236}">
                <a16:creationId xmlns="" xmlns:a16="http://schemas.microsoft.com/office/drawing/2014/main" id="{FFD4AB91-C2E7-CC4E-8A8A-061C4CC9E5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401109"/>
            <a:ext cx="279677" cy="277014"/>
          </a:xfrm>
          <a:prstGeom prst="rect">
            <a:avLst/>
          </a:prstGeom>
        </p:spPr>
      </p:pic>
      <p:pic>
        <p:nvPicPr>
          <p:cNvPr id="102" name="Picture 101">
            <a:extLst>
              <a:ext uri="{FF2B5EF4-FFF2-40B4-BE49-F238E27FC236}">
                <a16:creationId xmlns="" xmlns:a16="http://schemas.microsoft.com/office/drawing/2014/main" id="{199FF072-6999-CB49-98E2-4DB74A96A8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401109"/>
            <a:ext cx="279677" cy="277014"/>
          </a:xfrm>
          <a:prstGeom prst="rect">
            <a:avLst/>
          </a:prstGeom>
        </p:spPr>
      </p:pic>
      <p:pic>
        <p:nvPicPr>
          <p:cNvPr id="103" name="Picture 102">
            <a:extLst>
              <a:ext uri="{FF2B5EF4-FFF2-40B4-BE49-F238E27FC236}">
                <a16:creationId xmlns="" xmlns:a16="http://schemas.microsoft.com/office/drawing/2014/main" id="{0523581B-F92B-1F44-92E0-0F82C5E59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401109"/>
            <a:ext cx="271685" cy="277012"/>
          </a:xfrm>
          <a:prstGeom prst="rect">
            <a:avLst/>
          </a:prstGeom>
        </p:spPr>
      </p:pic>
      <p:pic>
        <p:nvPicPr>
          <p:cNvPr id="104" name="Picture 103">
            <a:extLst>
              <a:ext uri="{FF2B5EF4-FFF2-40B4-BE49-F238E27FC236}">
                <a16:creationId xmlns="" xmlns:a16="http://schemas.microsoft.com/office/drawing/2014/main" id="{ACA69192-A466-1B4D-9635-3DCCB0A151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401109"/>
            <a:ext cx="271685" cy="277012"/>
          </a:xfrm>
          <a:prstGeom prst="rect">
            <a:avLst/>
          </a:prstGeom>
        </p:spPr>
      </p:pic>
      <p:pic>
        <p:nvPicPr>
          <p:cNvPr id="105" name="Picture 104">
            <a:extLst>
              <a:ext uri="{FF2B5EF4-FFF2-40B4-BE49-F238E27FC236}">
                <a16:creationId xmlns="" xmlns:a16="http://schemas.microsoft.com/office/drawing/2014/main" id="{68BB39C8-B435-D04F-85D4-312C546184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401109"/>
            <a:ext cx="271685" cy="277012"/>
          </a:xfrm>
          <a:prstGeom prst="rect">
            <a:avLst/>
          </a:prstGeom>
        </p:spPr>
      </p:pic>
      <p:pic>
        <p:nvPicPr>
          <p:cNvPr id="106" name="Picture 105">
            <a:extLst>
              <a:ext uri="{FF2B5EF4-FFF2-40B4-BE49-F238E27FC236}">
                <a16:creationId xmlns="" xmlns:a16="http://schemas.microsoft.com/office/drawing/2014/main" id="{7C53BE38-5726-A445-AFC4-7D40F0629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401109"/>
            <a:ext cx="271685" cy="277012"/>
          </a:xfrm>
          <a:prstGeom prst="rect">
            <a:avLst/>
          </a:prstGeom>
        </p:spPr>
      </p:pic>
      <p:pic>
        <p:nvPicPr>
          <p:cNvPr id="107" name="Picture 106">
            <a:extLst>
              <a:ext uri="{FF2B5EF4-FFF2-40B4-BE49-F238E27FC236}">
                <a16:creationId xmlns="" xmlns:a16="http://schemas.microsoft.com/office/drawing/2014/main" id="{07E86EFC-A7E0-484E-AD8A-6FF51F886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1585" y="4604471"/>
            <a:ext cx="5289839" cy="502573"/>
          </a:xfrm>
          <a:prstGeom prst="rect">
            <a:avLst/>
          </a:prstGeom>
        </p:spPr>
      </p:pic>
      <p:pic>
        <p:nvPicPr>
          <p:cNvPr id="108" name="Picture 107">
            <a:extLst>
              <a:ext uri="{FF2B5EF4-FFF2-40B4-BE49-F238E27FC236}">
                <a16:creationId xmlns="" xmlns:a16="http://schemas.microsoft.com/office/drawing/2014/main" id="{9E649696-65EA-9A41-88A7-A8F07F11E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2057" y="4717252"/>
            <a:ext cx="271685" cy="277012"/>
          </a:xfrm>
          <a:prstGeom prst="rect">
            <a:avLst/>
          </a:prstGeom>
        </p:spPr>
      </p:pic>
      <p:pic>
        <p:nvPicPr>
          <p:cNvPr id="109" name="Picture 108">
            <a:extLst>
              <a:ext uri="{FF2B5EF4-FFF2-40B4-BE49-F238E27FC236}">
                <a16:creationId xmlns="" xmlns:a16="http://schemas.microsoft.com/office/drawing/2014/main" id="{B6A9807C-F5B0-4B4E-81B0-8E464D5816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8701" y="4717252"/>
            <a:ext cx="279677" cy="277014"/>
          </a:xfrm>
          <a:prstGeom prst="rect">
            <a:avLst/>
          </a:prstGeom>
        </p:spPr>
      </p:pic>
      <p:pic>
        <p:nvPicPr>
          <p:cNvPr id="110" name="Picture 109">
            <a:extLst>
              <a:ext uri="{FF2B5EF4-FFF2-40B4-BE49-F238E27FC236}">
                <a16:creationId xmlns="" xmlns:a16="http://schemas.microsoft.com/office/drawing/2014/main" id="{210CE1D7-938D-1846-9771-CDDB3180A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609" y="4717252"/>
            <a:ext cx="279677" cy="277014"/>
          </a:xfrm>
          <a:prstGeom prst="rect">
            <a:avLst/>
          </a:prstGeom>
        </p:spPr>
      </p:pic>
      <p:pic>
        <p:nvPicPr>
          <p:cNvPr id="111" name="Picture 110">
            <a:extLst>
              <a:ext uri="{FF2B5EF4-FFF2-40B4-BE49-F238E27FC236}">
                <a16:creationId xmlns="" xmlns:a16="http://schemas.microsoft.com/office/drawing/2014/main" id="{F5557BF2-19AC-E84B-AFD4-2937DE69F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6425" y="4717252"/>
            <a:ext cx="279677" cy="277014"/>
          </a:xfrm>
          <a:prstGeom prst="rect">
            <a:avLst/>
          </a:prstGeom>
        </p:spPr>
      </p:pic>
      <p:pic>
        <p:nvPicPr>
          <p:cNvPr id="112" name="Picture 111">
            <a:extLst>
              <a:ext uri="{FF2B5EF4-FFF2-40B4-BE49-F238E27FC236}">
                <a16:creationId xmlns="" xmlns:a16="http://schemas.microsoft.com/office/drawing/2014/main" id="{C55ED5DE-EEE4-EE4C-93A1-39DFCA98DF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4333" y="4717252"/>
            <a:ext cx="279677" cy="277014"/>
          </a:xfrm>
          <a:prstGeom prst="rect">
            <a:avLst/>
          </a:prstGeom>
        </p:spPr>
      </p:pic>
      <p:pic>
        <p:nvPicPr>
          <p:cNvPr id="113" name="Picture 112">
            <a:extLst>
              <a:ext uri="{FF2B5EF4-FFF2-40B4-BE49-F238E27FC236}">
                <a16:creationId xmlns="" xmlns:a16="http://schemas.microsoft.com/office/drawing/2014/main" id="{3033D822-B51B-BF49-939A-6CB0302935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4149" y="4717252"/>
            <a:ext cx="279677" cy="277014"/>
          </a:xfrm>
          <a:prstGeom prst="rect">
            <a:avLst/>
          </a:prstGeom>
        </p:spPr>
      </p:pic>
      <p:pic>
        <p:nvPicPr>
          <p:cNvPr id="114" name="Picture 113">
            <a:extLst>
              <a:ext uri="{FF2B5EF4-FFF2-40B4-BE49-F238E27FC236}">
                <a16:creationId xmlns="" xmlns:a16="http://schemas.microsoft.com/office/drawing/2014/main" id="{7FF67120-0A40-524D-AC13-F1D8662C2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7731" y="4717252"/>
            <a:ext cx="271685" cy="277012"/>
          </a:xfrm>
          <a:prstGeom prst="rect">
            <a:avLst/>
          </a:prstGeom>
        </p:spPr>
      </p:pic>
      <p:pic>
        <p:nvPicPr>
          <p:cNvPr id="115" name="Picture 114">
            <a:extLst>
              <a:ext uri="{FF2B5EF4-FFF2-40B4-BE49-F238E27FC236}">
                <a16:creationId xmlns="" xmlns:a16="http://schemas.microsoft.com/office/drawing/2014/main" id="{5E482C0A-DA3F-C048-9ECC-7641B90DDC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5313" y="4717252"/>
            <a:ext cx="271685" cy="277012"/>
          </a:xfrm>
          <a:prstGeom prst="rect">
            <a:avLst/>
          </a:prstGeom>
        </p:spPr>
      </p:pic>
      <p:pic>
        <p:nvPicPr>
          <p:cNvPr id="116" name="Picture 115">
            <a:extLst>
              <a:ext uri="{FF2B5EF4-FFF2-40B4-BE49-F238E27FC236}">
                <a16:creationId xmlns="" xmlns:a16="http://schemas.microsoft.com/office/drawing/2014/main" id="{FD4D68E5-1AA2-674D-9326-D886887A5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70987" y="4717252"/>
            <a:ext cx="271685" cy="277012"/>
          </a:xfrm>
          <a:prstGeom prst="rect">
            <a:avLst/>
          </a:prstGeom>
        </p:spPr>
      </p:pic>
      <p:pic>
        <p:nvPicPr>
          <p:cNvPr id="117" name="Picture 116">
            <a:extLst>
              <a:ext uri="{FF2B5EF4-FFF2-40B4-BE49-F238E27FC236}">
                <a16:creationId xmlns="" xmlns:a16="http://schemas.microsoft.com/office/drawing/2014/main" id="{0F48DD4B-1F4E-DE4D-81A4-3B5A515894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8569" y="4717252"/>
            <a:ext cx="271685" cy="277012"/>
          </a:xfrm>
          <a:prstGeom prst="rect">
            <a:avLst/>
          </a:prstGeom>
        </p:spPr>
      </p:pic>
      <p:sp>
        <p:nvSpPr>
          <p:cNvPr id="118" name="Rectangle 117">
            <a:extLst>
              <a:ext uri="{FF2B5EF4-FFF2-40B4-BE49-F238E27FC236}">
                <a16:creationId xmlns="" xmlns:a16="http://schemas.microsoft.com/office/drawing/2014/main" id="{650335BA-0BB3-A449-8AA4-CD9D44ACDAE7}"/>
              </a:ext>
            </a:extLst>
          </p:cNvPr>
          <p:cNvSpPr/>
          <p:nvPr/>
        </p:nvSpPr>
        <p:spPr>
          <a:xfrm>
            <a:off x="6917557" y="176273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DDCFFFE8-2BFB-2B45-BECA-FD5D003C0DCB}"/>
              </a:ext>
            </a:extLst>
          </p:cNvPr>
          <p:cNvSpPr/>
          <p:nvPr/>
        </p:nvSpPr>
        <p:spPr>
          <a:xfrm>
            <a:off x="11413485" y="1736526"/>
            <a:ext cx="374696" cy="3344308"/>
          </a:xfrm>
          <a:prstGeom prst="rect">
            <a:avLst/>
          </a:prstGeom>
          <a:blipFill>
            <a:blip r:embed="rId6"/>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 xmlns:a16="http://schemas.microsoft.com/office/drawing/2014/main" id="{3A8E9CEE-DE92-CD4F-B07D-C24CA2BA8748}"/>
              </a:ext>
            </a:extLst>
          </p:cNvPr>
          <p:cNvSpPr/>
          <p:nvPr/>
        </p:nvSpPr>
        <p:spPr>
          <a:xfrm>
            <a:off x="416712" y="371748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71</a:t>
            </a:r>
            <a:r>
              <a:rPr lang="en-US" sz="2400" dirty="0">
                <a:solidFill>
                  <a:schemeClr val="tx1"/>
                </a:solidFill>
                <a:latin typeface="OpenDyslexicAlta" pitchFamily="2" charset="77"/>
              </a:rPr>
              <a:t> beads on the left. </a:t>
            </a:r>
          </a:p>
        </p:txBody>
      </p:sp>
      <p:sp>
        <p:nvSpPr>
          <p:cNvPr id="123" name="Rounded Rectangle 122">
            <a:extLst>
              <a:ext uri="{FF2B5EF4-FFF2-40B4-BE49-F238E27FC236}">
                <a16:creationId xmlns="" xmlns:a16="http://schemas.microsoft.com/office/drawing/2014/main" id="{0752D16C-B1FB-B849-A24E-CBED38367165}"/>
              </a:ext>
            </a:extLst>
          </p:cNvPr>
          <p:cNvSpPr/>
          <p:nvPr/>
        </p:nvSpPr>
        <p:spPr>
          <a:xfrm>
            <a:off x="416712" y="471725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There are </a:t>
            </a:r>
            <a:r>
              <a:rPr lang="en-US" sz="2400" b="1" u="sng" dirty="0">
                <a:solidFill>
                  <a:srgbClr val="FF3860"/>
                </a:solidFill>
                <a:latin typeface="OpenDyslexicAlta" pitchFamily="2" charset="77"/>
              </a:rPr>
              <a:t>29</a:t>
            </a:r>
            <a:r>
              <a:rPr lang="en-US" sz="2400" dirty="0">
                <a:solidFill>
                  <a:schemeClr val="tx1"/>
                </a:solidFill>
                <a:latin typeface="OpenDyslexicAlta" pitchFamily="2" charset="77"/>
              </a:rPr>
              <a:t> beads on the right. </a:t>
            </a:r>
          </a:p>
        </p:txBody>
      </p:sp>
      <p:sp>
        <p:nvSpPr>
          <p:cNvPr id="124" name="Rounded Rectangle 123">
            <a:extLst>
              <a:ext uri="{FF2B5EF4-FFF2-40B4-BE49-F238E27FC236}">
                <a16:creationId xmlns="" xmlns:a16="http://schemas.microsoft.com/office/drawing/2014/main" id="{E49749F9-F159-7246-BFEA-70C56648F5A8}"/>
              </a:ext>
            </a:extLst>
          </p:cNvPr>
          <p:cNvSpPr/>
          <p:nvPr/>
        </p:nvSpPr>
        <p:spPr>
          <a:xfrm>
            <a:off x="416712" y="5717022"/>
            <a:ext cx="5885452"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OpenDyslexicAlta" pitchFamily="2" charset="77"/>
              </a:rPr>
              <a:t>0.</a:t>
            </a:r>
            <a:r>
              <a:rPr lang="en-US" sz="3600" b="1" u="sng" dirty="0">
                <a:solidFill>
                  <a:srgbClr val="FF3860"/>
                </a:solidFill>
                <a:latin typeface="OpenDyslexicAlta" pitchFamily="2" charset="77"/>
              </a:rPr>
              <a:t>71</a:t>
            </a:r>
            <a:r>
              <a:rPr lang="en-US" sz="3600" dirty="0">
                <a:solidFill>
                  <a:schemeClr val="tx1"/>
                </a:solidFill>
                <a:latin typeface="OpenDyslexicAlta" pitchFamily="2" charset="77"/>
              </a:rPr>
              <a:t> + 0.</a:t>
            </a:r>
            <a:r>
              <a:rPr lang="en-US" sz="3600" b="1" u="sng" dirty="0">
                <a:solidFill>
                  <a:srgbClr val="FF3860"/>
                </a:solidFill>
                <a:latin typeface="OpenDyslexicAlta" pitchFamily="2" charset="77"/>
              </a:rPr>
              <a:t>29</a:t>
            </a:r>
            <a:r>
              <a:rPr lang="en-US" sz="3600" dirty="0">
                <a:solidFill>
                  <a:schemeClr val="tx1"/>
                </a:solidFill>
                <a:latin typeface="OpenDyslexicAlta" pitchFamily="2" charset="77"/>
              </a:rPr>
              <a:t> = 1</a:t>
            </a:r>
          </a:p>
        </p:txBody>
      </p:sp>
    </p:spTree>
    <p:extLst>
      <p:ext uri="{BB962C8B-B14F-4D97-AF65-F5344CB8AC3E}">
        <p14:creationId xmlns:p14="http://schemas.microsoft.com/office/powerpoint/2010/main" val="288991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1270232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544103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0.64</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3583482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0.36</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0.64</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5" name="Rounded Rectangle 34">
            <a:extLst>
              <a:ext uri="{FF2B5EF4-FFF2-40B4-BE49-F238E27FC236}">
                <a16:creationId xmlns="" xmlns:a16="http://schemas.microsoft.com/office/drawing/2014/main" id="{442EAA6E-1E82-3246-AC1F-F017AA065A28}"/>
              </a:ext>
            </a:extLst>
          </p:cNvPr>
          <p:cNvSpPr/>
          <p:nvPr/>
        </p:nvSpPr>
        <p:spPr>
          <a:xfrm>
            <a:off x="8415466" y="303925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1.57</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0.43</a:t>
            </a:r>
          </a:p>
        </p:txBody>
      </p:sp>
    </p:spTree>
    <p:extLst>
      <p:ext uri="{BB962C8B-B14F-4D97-AF65-F5344CB8AC3E}">
        <p14:creationId xmlns:p14="http://schemas.microsoft.com/office/powerpoint/2010/main" val="1727466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304055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0.2</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366083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0.2</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0.19</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1923803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0.2</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0.81</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0.19</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2</a:t>
            </a:r>
          </a:p>
        </p:txBody>
      </p:sp>
      <p:sp>
        <p:nvSpPr>
          <p:cNvPr id="35" name="Rounded Rectangle 34">
            <a:extLst>
              <a:ext uri="{FF2B5EF4-FFF2-40B4-BE49-F238E27FC236}">
                <a16:creationId xmlns="" xmlns:a16="http://schemas.microsoft.com/office/drawing/2014/main" id="{442EAA6E-1E82-3246-AC1F-F017AA065A28}"/>
              </a:ext>
            </a:extLst>
          </p:cNvPr>
          <p:cNvSpPr/>
          <p:nvPr/>
        </p:nvSpPr>
        <p:spPr>
          <a:xfrm>
            <a:off x="8415466" y="303925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0.17</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1.83</a:t>
            </a:r>
          </a:p>
        </p:txBody>
      </p:sp>
    </p:spTree>
    <p:extLst>
      <p:ext uri="{BB962C8B-B14F-4D97-AF65-F5344CB8AC3E}">
        <p14:creationId xmlns:p14="http://schemas.microsoft.com/office/powerpoint/2010/main" val="2147346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361660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690688"/>
            <a:ext cx="10945969" cy="4351338"/>
          </a:xfrm>
        </p:spPr>
        <p:txBody>
          <a:bodyPr>
            <a:normAutofit/>
          </a:bodyPr>
          <a:lstStyle/>
          <a:p>
            <a:pPr marL="0" indent="0">
              <a:buNone/>
            </a:pPr>
            <a:r>
              <a:rPr lang="en-GB" dirty="0"/>
              <a:t>Starter:</a:t>
            </a:r>
          </a:p>
          <a:p>
            <a:pPr marL="0" indent="0">
              <a:buClr>
                <a:srgbClr val="23D160"/>
              </a:buClr>
              <a:buSzPct val="85000"/>
              <a:buNone/>
            </a:pPr>
            <a:r>
              <a:rPr lang="en-GB" sz="2200" dirty="0"/>
              <a:t>Thinking about tenths and hundredths,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have 4 tenths shaded in. The yellow grid shows 0.43. The pink shows 0.49.</a:t>
            </a:r>
          </a:p>
          <a:p>
            <a:pPr marL="0" indent="0">
              <a:buClr>
                <a:srgbClr val="23D160"/>
              </a:buClr>
              <a:buSzPct val="85000"/>
              <a:buNone/>
            </a:pPr>
            <a:endParaRPr lang="en-GB" sz="2200" dirty="0"/>
          </a:p>
        </p:txBody>
      </p:sp>
      <p:pic>
        <p:nvPicPr>
          <p:cNvPr id="10" name="Picture 9">
            <a:extLst>
              <a:ext uri="{FF2B5EF4-FFF2-40B4-BE49-F238E27FC236}">
                <a16:creationId xmlns="" xmlns:a16="http://schemas.microsoft.com/office/drawing/2014/main" id="{DDBA33AD-80D4-994B-AB0C-A268E10854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2365" y="2779394"/>
            <a:ext cx="2605088" cy="2542466"/>
          </a:xfrm>
          <a:prstGeom prst="rect">
            <a:avLst/>
          </a:prstGeom>
        </p:spPr>
      </p:pic>
      <p:pic>
        <p:nvPicPr>
          <p:cNvPr id="11" name="Picture 10">
            <a:extLst>
              <a:ext uri="{FF2B5EF4-FFF2-40B4-BE49-F238E27FC236}">
                <a16:creationId xmlns="" xmlns:a16="http://schemas.microsoft.com/office/drawing/2014/main" id="{FE0DD521-CE29-0040-8986-4CDCB4742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4549" y="2779394"/>
            <a:ext cx="2605088" cy="2542466"/>
          </a:xfrm>
          <a:prstGeom prst="rect">
            <a:avLst/>
          </a:prstGeom>
        </p:spPr>
      </p:pic>
      <p:sp>
        <p:nvSpPr>
          <p:cNvPr id="12" name="Rectangle 11">
            <a:extLst>
              <a:ext uri="{FF2B5EF4-FFF2-40B4-BE49-F238E27FC236}">
                <a16:creationId xmlns="" xmlns:a16="http://schemas.microsoft.com/office/drawing/2014/main" id="{788E5580-A0BD-4C46-943B-996982EBD575}"/>
              </a:ext>
            </a:extLst>
          </p:cNvPr>
          <p:cNvSpPr/>
          <p:nvPr/>
        </p:nvSpPr>
        <p:spPr>
          <a:xfrm>
            <a:off x="3262797" y="2779393"/>
            <a:ext cx="2540324" cy="101742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B793CD58-265E-7E42-91DD-94958EFB2DD0}"/>
              </a:ext>
            </a:extLst>
          </p:cNvPr>
          <p:cNvSpPr/>
          <p:nvPr/>
        </p:nvSpPr>
        <p:spPr>
          <a:xfrm>
            <a:off x="3262797" y="3796823"/>
            <a:ext cx="76260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782D9DE-69B9-6B4B-99A8-2B72F984FACA}"/>
              </a:ext>
            </a:extLst>
          </p:cNvPr>
          <p:cNvSpPr/>
          <p:nvPr/>
        </p:nvSpPr>
        <p:spPr>
          <a:xfrm>
            <a:off x="6356823" y="2779393"/>
            <a:ext cx="2540324" cy="1017429"/>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53812C1F-B8BA-104B-A69A-583E9DA1BD97}"/>
              </a:ext>
            </a:extLst>
          </p:cNvPr>
          <p:cNvSpPr/>
          <p:nvPr/>
        </p:nvSpPr>
        <p:spPr>
          <a:xfrm>
            <a:off x="6356823" y="3796823"/>
            <a:ext cx="2283950" cy="255420"/>
          </a:xfrm>
          <a:prstGeom prst="rect">
            <a:avLst/>
          </a:prstGeom>
          <a:solidFill>
            <a:srgbClr val="F337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040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1151537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0.33</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3480667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3:</a:t>
            </a:r>
          </a:p>
          <a:p>
            <a:pPr marL="0" indent="0">
              <a:buClr>
                <a:srgbClr val="23D160"/>
              </a:buClr>
              <a:buSzPct val="85000"/>
              <a:buNone/>
            </a:pPr>
            <a:r>
              <a:rPr lang="en-GB" sz="2200" dirty="0"/>
              <a:t>Complete the part-whole models below.</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3" name="Picture 12">
            <a:extLst>
              <a:ext uri="{FF2B5EF4-FFF2-40B4-BE49-F238E27FC236}">
                <a16:creationId xmlns="" xmlns:a16="http://schemas.microsoft.com/office/drawing/2014/main" id="{25BCC68D-D394-1641-A262-82E2EDB1782E}"/>
              </a:ext>
            </a:extLst>
          </p:cNvPr>
          <p:cNvPicPr>
            <a:picLocks noChangeAspect="1"/>
          </p:cNvPicPr>
          <p:nvPr/>
        </p:nvPicPr>
        <p:blipFill>
          <a:blip r:embed="rId3"/>
          <a:stretch>
            <a:fillRect/>
          </a:stretch>
        </p:blipFill>
        <p:spPr>
          <a:xfrm rot="10800000">
            <a:off x="648103" y="2876968"/>
            <a:ext cx="3021496" cy="2809461"/>
          </a:xfrm>
          <a:prstGeom prst="rect">
            <a:avLst/>
          </a:prstGeom>
        </p:spPr>
      </p:pic>
      <p:pic>
        <p:nvPicPr>
          <p:cNvPr id="18" name="Picture 17">
            <a:extLst>
              <a:ext uri="{FF2B5EF4-FFF2-40B4-BE49-F238E27FC236}">
                <a16:creationId xmlns="" xmlns:a16="http://schemas.microsoft.com/office/drawing/2014/main" id="{42E168E3-A4FD-B844-A264-6AEE987EA3F4}"/>
              </a:ext>
            </a:extLst>
          </p:cNvPr>
          <p:cNvPicPr>
            <a:picLocks noChangeAspect="1"/>
          </p:cNvPicPr>
          <p:nvPr/>
        </p:nvPicPr>
        <p:blipFill>
          <a:blip r:embed="rId3"/>
          <a:stretch>
            <a:fillRect/>
          </a:stretch>
        </p:blipFill>
        <p:spPr>
          <a:xfrm rot="5400000">
            <a:off x="4585251" y="2876968"/>
            <a:ext cx="3021496" cy="2809461"/>
          </a:xfrm>
          <a:prstGeom prst="rect">
            <a:avLst/>
          </a:prstGeom>
        </p:spPr>
      </p:pic>
      <p:pic>
        <p:nvPicPr>
          <p:cNvPr id="26" name="Picture 25">
            <a:extLst>
              <a:ext uri="{FF2B5EF4-FFF2-40B4-BE49-F238E27FC236}">
                <a16:creationId xmlns="" xmlns:a16="http://schemas.microsoft.com/office/drawing/2014/main" id="{EE25117D-4419-5E4E-BDC5-998076CB66EE}"/>
              </a:ext>
            </a:extLst>
          </p:cNvPr>
          <p:cNvPicPr>
            <a:picLocks noChangeAspect="1"/>
          </p:cNvPicPr>
          <p:nvPr/>
        </p:nvPicPr>
        <p:blipFill>
          <a:blip r:embed="rId3"/>
          <a:stretch>
            <a:fillRect/>
          </a:stretch>
        </p:blipFill>
        <p:spPr>
          <a:xfrm>
            <a:off x="8522402" y="2982986"/>
            <a:ext cx="3021496" cy="2809461"/>
          </a:xfrm>
          <a:prstGeom prst="rect">
            <a:avLst/>
          </a:prstGeom>
        </p:spPr>
      </p:pic>
      <p:sp>
        <p:nvSpPr>
          <p:cNvPr id="28" name="Rounded Rectangle 27">
            <a:extLst>
              <a:ext uri="{FF2B5EF4-FFF2-40B4-BE49-F238E27FC236}">
                <a16:creationId xmlns="" xmlns:a16="http://schemas.microsoft.com/office/drawing/2014/main" id="{34F8E8F6-BB73-2944-8E41-32761FF15C85}"/>
              </a:ext>
            </a:extLst>
          </p:cNvPr>
          <p:cNvSpPr/>
          <p:nvPr/>
        </p:nvSpPr>
        <p:spPr>
          <a:xfrm>
            <a:off x="531688"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a:t>
            </a:r>
          </a:p>
        </p:txBody>
      </p:sp>
      <p:sp>
        <p:nvSpPr>
          <p:cNvPr id="29" name="Rounded Rectangle 28">
            <a:extLst>
              <a:ext uri="{FF2B5EF4-FFF2-40B4-BE49-F238E27FC236}">
                <a16:creationId xmlns="" xmlns:a16="http://schemas.microsoft.com/office/drawing/2014/main" id="{44B6FDC5-3DF8-894F-B10E-4C4BC024E5BA}"/>
              </a:ext>
            </a:extLst>
          </p:cNvPr>
          <p:cNvSpPr/>
          <p:nvPr/>
        </p:nvSpPr>
        <p:spPr>
          <a:xfrm>
            <a:off x="2320479" y="44299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a:t>
            </a:r>
          </a:p>
        </p:txBody>
      </p:sp>
      <p:sp>
        <p:nvSpPr>
          <p:cNvPr id="30" name="Rounded Rectangle 29">
            <a:extLst>
              <a:ext uri="{FF2B5EF4-FFF2-40B4-BE49-F238E27FC236}">
                <a16:creationId xmlns="" xmlns:a16="http://schemas.microsoft.com/office/drawing/2014/main" id="{14213B22-6367-7743-9903-98345DC8F929}"/>
              </a:ext>
            </a:extLst>
          </p:cNvPr>
          <p:cNvSpPr/>
          <p:nvPr/>
        </p:nvSpPr>
        <p:spPr>
          <a:xfrm>
            <a:off x="1444514" y="2879060"/>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1" name="Rounded Rectangle 30">
            <a:extLst>
              <a:ext uri="{FF2B5EF4-FFF2-40B4-BE49-F238E27FC236}">
                <a16:creationId xmlns="" xmlns:a16="http://schemas.microsoft.com/office/drawing/2014/main" id="{8FA845C7-F4E9-C048-83CC-BCE3CF2684C6}"/>
              </a:ext>
            </a:extLst>
          </p:cNvPr>
          <p:cNvSpPr/>
          <p:nvPr/>
        </p:nvSpPr>
        <p:spPr>
          <a:xfrm>
            <a:off x="4594895" y="365474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1</a:t>
            </a:r>
          </a:p>
        </p:txBody>
      </p:sp>
      <p:sp>
        <p:nvSpPr>
          <p:cNvPr id="32" name="Rounded Rectangle 31">
            <a:extLst>
              <a:ext uri="{FF2B5EF4-FFF2-40B4-BE49-F238E27FC236}">
                <a16:creationId xmlns="" xmlns:a16="http://schemas.microsoft.com/office/drawing/2014/main" id="{11FA08C6-24F3-134A-889D-BC0F2FDD3D84}"/>
              </a:ext>
            </a:extLst>
          </p:cNvPr>
          <p:cNvSpPr/>
          <p:nvPr/>
        </p:nvSpPr>
        <p:spPr>
          <a:xfrm>
            <a:off x="6140805" y="280204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0.67</a:t>
            </a:r>
          </a:p>
        </p:txBody>
      </p:sp>
      <p:sp>
        <p:nvSpPr>
          <p:cNvPr id="33" name="Rounded Rectangle 32">
            <a:extLst>
              <a:ext uri="{FF2B5EF4-FFF2-40B4-BE49-F238E27FC236}">
                <a16:creationId xmlns="" xmlns:a16="http://schemas.microsoft.com/office/drawing/2014/main" id="{9ED38E3D-C14C-7D48-8882-B1B824C065E2}"/>
              </a:ext>
            </a:extLst>
          </p:cNvPr>
          <p:cNvSpPr/>
          <p:nvPr/>
        </p:nvSpPr>
        <p:spPr>
          <a:xfrm>
            <a:off x="6143455"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0.33</a:t>
            </a:r>
          </a:p>
        </p:txBody>
      </p:sp>
      <p:sp>
        <p:nvSpPr>
          <p:cNvPr id="34" name="Rounded Rectangle 33">
            <a:extLst>
              <a:ext uri="{FF2B5EF4-FFF2-40B4-BE49-F238E27FC236}">
                <a16:creationId xmlns="" xmlns:a16="http://schemas.microsoft.com/office/drawing/2014/main" id="{9308B989-1635-FC4A-BFF7-0CB313F0399B}"/>
              </a:ext>
            </a:extLst>
          </p:cNvPr>
          <p:cNvSpPr/>
          <p:nvPr/>
        </p:nvSpPr>
        <p:spPr>
          <a:xfrm>
            <a:off x="9361846" y="4569627"/>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3</a:t>
            </a:r>
          </a:p>
        </p:txBody>
      </p:sp>
      <p:sp>
        <p:nvSpPr>
          <p:cNvPr id="35" name="Rounded Rectangle 34">
            <a:extLst>
              <a:ext uri="{FF2B5EF4-FFF2-40B4-BE49-F238E27FC236}">
                <a16:creationId xmlns="" xmlns:a16="http://schemas.microsoft.com/office/drawing/2014/main" id="{442EAA6E-1E82-3246-AC1F-F017AA065A28}"/>
              </a:ext>
            </a:extLst>
          </p:cNvPr>
          <p:cNvSpPr/>
          <p:nvPr/>
        </p:nvSpPr>
        <p:spPr>
          <a:xfrm>
            <a:off x="8415466" y="303925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3860"/>
                </a:solidFill>
                <a:latin typeface="OpenDyslexicAlta" pitchFamily="2" charset="77"/>
              </a:rPr>
              <a:t>2.21</a:t>
            </a:r>
          </a:p>
        </p:txBody>
      </p:sp>
      <p:sp>
        <p:nvSpPr>
          <p:cNvPr id="36" name="Rounded Rectangle 35">
            <a:extLst>
              <a:ext uri="{FF2B5EF4-FFF2-40B4-BE49-F238E27FC236}">
                <a16:creationId xmlns="" xmlns:a16="http://schemas.microsoft.com/office/drawing/2014/main" id="{81BFE961-69D7-994E-B4DE-AC3E8B90BD79}"/>
              </a:ext>
            </a:extLst>
          </p:cNvPr>
          <p:cNvSpPr/>
          <p:nvPr/>
        </p:nvSpPr>
        <p:spPr>
          <a:xfrm>
            <a:off x="10222163" y="3027784"/>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Alta" pitchFamily="2" charset="77"/>
              </a:rPr>
              <a:t>0.79</a:t>
            </a:r>
          </a:p>
        </p:txBody>
      </p:sp>
    </p:spTree>
    <p:extLst>
      <p:ext uri="{BB962C8B-B14F-4D97-AF65-F5344CB8AC3E}">
        <p14:creationId xmlns:p14="http://schemas.microsoft.com/office/powerpoint/2010/main" val="3059128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4522695" cy="4351338"/>
          </a:xfrm>
        </p:spPr>
        <p:txBody>
          <a:bodyPr>
            <a:normAutofit/>
          </a:bodyPr>
          <a:lstStyle/>
          <a:p>
            <a:pPr marL="0" indent="0">
              <a:buNone/>
            </a:pPr>
            <a:r>
              <a:rPr lang="en-GB" dirty="0"/>
              <a:t>Activity 4:</a:t>
            </a:r>
          </a:p>
          <a:p>
            <a:pPr marL="0" indent="0">
              <a:buClr>
                <a:srgbClr val="23D160"/>
              </a:buClr>
              <a:buSzPct val="85000"/>
              <a:buNone/>
            </a:pPr>
            <a:r>
              <a:rPr lang="en-GB" sz="2200" dirty="0"/>
              <a:t>Which part-whole model doesn’t match the hundred grid shown?</a:t>
            </a:r>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6" name="Picture 15">
            <a:extLst>
              <a:ext uri="{FF2B5EF4-FFF2-40B4-BE49-F238E27FC236}">
                <a16:creationId xmlns="" xmlns:a16="http://schemas.microsoft.com/office/drawing/2014/main" id="{609025FF-DCE9-D246-A4D2-7662E96B58A5}"/>
              </a:ext>
            </a:extLst>
          </p:cNvPr>
          <p:cNvPicPr>
            <a:picLocks noChangeAspect="1"/>
          </p:cNvPicPr>
          <p:nvPr/>
        </p:nvPicPr>
        <p:blipFill>
          <a:blip r:embed="rId3"/>
          <a:stretch>
            <a:fillRect/>
          </a:stretch>
        </p:blipFill>
        <p:spPr>
          <a:xfrm rot="16200000">
            <a:off x="4903812" y="3740288"/>
            <a:ext cx="3064553" cy="2078670"/>
          </a:xfrm>
          <a:prstGeom prst="rect">
            <a:avLst/>
          </a:prstGeom>
        </p:spPr>
      </p:pic>
      <p:pic>
        <p:nvPicPr>
          <p:cNvPr id="17" name="Picture 16">
            <a:extLst>
              <a:ext uri="{FF2B5EF4-FFF2-40B4-BE49-F238E27FC236}">
                <a16:creationId xmlns="" xmlns:a16="http://schemas.microsoft.com/office/drawing/2014/main" id="{30554E9F-6DA7-444A-9913-04586F5D46D4}"/>
              </a:ext>
            </a:extLst>
          </p:cNvPr>
          <p:cNvPicPr>
            <a:picLocks noChangeAspect="1"/>
          </p:cNvPicPr>
          <p:nvPr/>
        </p:nvPicPr>
        <p:blipFill>
          <a:blip r:embed="rId4"/>
          <a:stretch>
            <a:fillRect/>
          </a:stretch>
        </p:blipFill>
        <p:spPr>
          <a:xfrm rot="10800000">
            <a:off x="7645586" y="3877504"/>
            <a:ext cx="2079254" cy="1933341"/>
          </a:xfrm>
          <a:prstGeom prst="rect">
            <a:avLst/>
          </a:prstGeom>
        </p:spPr>
      </p:pic>
      <p:pic>
        <p:nvPicPr>
          <p:cNvPr id="19" name="Picture 18">
            <a:extLst>
              <a:ext uri="{FF2B5EF4-FFF2-40B4-BE49-F238E27FC236}">
                <a16:creationId xmlns="" xmlns:a16="http://schemas.microsoft.com/office/drawing/2014/main" id="{FFFB4743-3FC2-514B-BA44-D7F2F70EDBC2}"/>
              </a:ext>
            </a:extLst>
          </p:cNvPr>
          <p:cNvPicPr>
            <a:picLocks noChangeAspect="1"/>
          </p:cNvPicPr>
          <p:nvPr/>
        </p:nvPicPr>
        <p:blipFill>
          <a:blip r:embed="rId4"/>
          <a:stretch>
            <a:fillRect/>
          </a:stretch>
        </p:blipFill>
        <p:spPr>
          <a:xfrm>
            <a:off x="9847134" y="3877504"/>
            <a:ext cx="2079254" cy="1933341"/>
          </a:xfrm>
          <a:prstGeom prst="rect">
            <a:avLst/>
          </a:prstGeom>
        </p:spPr>
      </p:pic>
      <p:pic>
        <p:nvPicPr>
          <p:cNvPr id="20" name="Picture 19">
            <a:extLst>
              <a:ext uri="{FF2B5EF4-FFF2-40B4-BE49-F238E27FC236}">
                <a16:creationId xmlns="" xmlns:a16="http://schemas.microsoft.com/office/drawing/2014/main" id="{1AB8DB6E-5BEC-E242-81FE-6C0E89C95A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6739" y="1610343"/>
            <a:ext cx="1863451" cy="1818657"/>
          </a:xfrm>
          <a:prstGeom prst="rect">
            <a:avLst/>
          </a:prstGeom>
        </p:spPr>
      </p:pic>
      <p:sp>
        <p:nvSpPr>
          <p:cNvPr id="21" name="Rectangle 20">
            <a:extLst>
              <a:ext uri="{FF2B5EF4-FFF2-40B4-BE49-F238E27FC236}">
                <a16:creationId xmlns="" xmlns:a16="http://schemas.microsoft.com/office/drawing/2014/main" id="{BC989606-3D45-6742-BAE8-7C1C9ACF8945}"/>
              </a:ext>
            </a:extLst>
          </p:cNvPr>
          <p:cNvSpPr/>
          <p:nvPr/>
        </p:nvSpPr>
        <p:spPr>
          <a:xfrm>
            <a:off x="9619013" y="1610343"/>
            <a:ext cx="541863"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DFE7940B-1949-FC4F-889C-1B3F893CEF87}"/>
              </a:ext>
            </a:extLst>
          </p:cNvPr>
          <p:cNvSpPr/>
          <p:nvPr/>
        </p:nvSpPr>
        <p:spPr>
          <a:xfrm>
            <a:off x="10527176" y="1610343"/>
            <a:ext cx="909332"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 xmlns:a16="http://schemas.microsoft.com/office/drawing/2014/main" id="{5437526E-3577-D144-B9EF-53924DCB5C28}"/>
              </a:ext>
            </a:extLst>
          </p:cNvPr>
          <p:cNvSpPr/>
          <p:nvPr/>
        </p:nvSpPr>
        <p:spPr>
          <a:xfrm>
            <a:off x="5118077" y="417171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1</a:t>
            </a:r>
          </a:p>
        </p:txBody>
      </p:sp>
      <p:sp>
        <p:nvSpPr>
          <p:cNvPr id="24" name="Rounded Rectangle 23">
            <a:extLst>
              <a:ext uri="{FF2B5EF4-FFF2-40B4-BE49-F238E27FC236}">
                <a16:creationId xmlns="" xmlns:a16="http://schemas.microsoft.com/office/drawing/2014/main" id="{70F53A88-F462-BB45-B7AB-8FA9DCA61892}"/>
              </a:ext>
            </a:extLst>
          </p:cNvPr>
          <p:cNvSpPr/>
          <p:nvPr/>
        </p:nvSpPr>
        <p:spPr>
          <a:xfrm>
            <a:off x="6296751" y="308257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0.3</a:t>
            </a:r>
          </a:p>
        </p:txBody>
      </p:sp>
      <p:sp>
        <p:nvSpPr>
          <p:cNvPr id="25" name="Rounded Rectangle 24">
            <a:extLst>
              <a:ext uri="{FF2B5EF4-FFF2-40B4-BE49-F238E27FC236}">
                <a16:creationId xmlns="" xmlns:a16="http://schemas.microsoft.com/office/drawing/2014/main" id="{965ADE53-159F-AB41-A3A5-8F109FAD1AD3}"/>
              </a:ext>
            </a:extLst>
          </p:cNvPr>
          <p:cNvSpPr/>
          <p:nvPr/>
        </p:nvSpPr>
        <p:spPr>
          <a:xfrm>
            <a:off x="6324030" y="417171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0.2</a:t>
            </a:r>
          </a:p>
        </p:txBody>
      </p:sp>
      <p:sp>
        <p:nvSpPr>
          <p:cNvPr id="27" name="Rounded Rectangle 26">
            <a:extLst>
              <a:ext uri="{FF2B5EF4-FFF2-40B4-BE49-F238E27FC236}">
                <a16:creationId xmlns="" xmlns:a16="http://schemas.microsoft.com/office/drawing/2014/main" id="{F7A8482B-B3C7-DC40-8C9B-560A69D3CA99}"/>
              </a:ext>
            </a:extLst>
          </p:cNvPr>
          <p:cNvSpPr/>
          <p:nvPr/>
        </p:nvSpPr>
        <p:spPr>
          <a:xfrm>
            <a:off x="6303989" y="526939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0.5</a:t>
            </a:r>
          </a:p>
        </p:txBody>
      </p:sp>
      <p:sp>
        <p:nvSpPr>
          <p:cNvPr id="41" name="Rounded Rectangle 40">
            <a:extLst>
              <a:ext uri="{FF2B5EF4-FFF2-40B4-BE49-F238E27FC236}">
                <a16:creationId xmlns="" xmlns:a16="http://schemas.microsoft.com/office/drawing/2014/main" id="{8C6ED458-85DA-924D-B53E-DEAA928D0F0D}"/>
              </a:ext>
            </a:extLst>
          </p:cNvPr>
          <p:cNvSpPr/>
          <p:nvPr/>
        </p:nvSpPr>
        <p:spPr>
          <a:xfrm>
            <a:off x="7962805" y="370099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1</a:t>
            </a:r>
          </a:p>
        </p:txBody>
      </p:sp>
      <p:sp>
        <p:nvSpPr>
          <p:cNvPr id="42" name="Rounded Rectangle 41">
            <a:extLst>
              <a:ext uri="{FF2B5EF4-FFF2-40B4-BE49-F238E27FC236}">
                <a16:creationId xmlns="" xmlns:a16="http://schemas.microsoft.com/office/drawing/2014/main" id="{B20C5A31-443F-2143-AA93-3F83C6FBE44C}"/>
              </a:ext>
            </a:extLst>
          </p:cNvPr>
          <p:cNvSpPr/>
          <p:nvPr/>
        </p:nvSpPr>
        <p:spPr>
          <a:xfrm>
            <a:off x="8567178"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0.3</a:t>
            </a:r>
          </a:p>
        </p:txBody>
      </p:sp>
      <p:sp>
        <p:nvSpPr>
          <p:cNvPr id="44" name="Rounded Rectangle 43">
            <a:extLst>
              <a:ext uri="{FF2B5EF4-FFF2-40B4-BE49-F238E27FC236}">
                <a16:creationId xmlns="" xmlns:a16="http://schemas.microsoft.com/office/drawing/2014/main" id="{FF3F3813-4EB2-6C4C-BB3A-4E18459E7010}"/>
              </a:ext>
            </a:extLst>
          </p:cNvPr>
          <p:cNvSpPr/>
          <p:nvPr/>
        </p:nvSpPr>
        <p:spPr>
          <a:xfrm>
            <a:off x="7361225"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0.5</a:t>
            </a:r>
          </a:p>
        </p:txBody>
      </p:sp>
      <p:sp>
        <p:nvSpPr>
          <p:cNvPr id="45" name="Rounded Rectangle 44">
            <a:extLst>
              <a:ext uri="{FF2B5EF4-FFF2-40B4-BE49-F238E27FC236}">
                <a16:creationId xmlns="" xmlns:a16="http://schemas.microsoft.com/office/drawing/2014/main" id="{AC05D287-0086-894A-BB0F-50BAF253DCAF}"/>
              </a:ext>
            </a:extLst>
          </p:cNvPr>
          <p:cNvSpPr/>
          <p:nvPr/>
        </p:nvSpPr>
        <p:spPr>
          <a:xfrm>
            <a:off x="10205953" y="47591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1</a:t>
            </a:r>
          </a:p>
        </p:txBody>
      </p:sp>
      <p:sp>
        <p:nvSpPr>
          <p:cNvPr id="46" name="Rounded Rectangle 45">
            <a:extLst>
              <a:ext uri="{FF2B5EF4-FFF2-40B4-BE49-F238E27FC236}">
                <a16:creationId xmlns="" xmlns:a16="http://schemas.microsoft.com/office/drawing/2014/main" id="{48F9A409-7766-8145-A4A3-B47C7F3D0D09}"/>
              </a:ext>
            </a:extLst>
          </p:cNvPr>
          <p:cNvSpPr/>
          <p:nvPr/>
        </p:nvSpPr>
        <p:spPr>
          <a:xfrm>
            <a:off x="10752938"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0.8</a:t>
            </a:r>
          </a:p>
        </p:txBody>
      </p:sp>
      <p:sp>
        <p:nvSpPr>
          <p:cNvPr id="47" name="Rounded Rectangle 46">
            <a:extLst>
              <a:ext uri="{FF2B5EF4-FFF2-40B4-BE49-F238E27FC236}">
                <a16:creationId xmlns="" xmlns:a16="http://schemas.microsoft.com/office/drawing/2014/main" id="{5E4E9060-3502-7745-A5A0-F4873B492787}"/>
              </a:ext>
            </a:extLst>
          </p:cNvPr>
          <p:cNvSpPr/>
          <p:nvPr/>
        </p:nvSpPr>
        <p:spPr>
          <a:xfrm>
            <a:off x="9546985"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0.2</a:t>
            </a:r>
          </a:p>
        </p:txBody>
      </p:sp>
    </p:spTree>
    <p:extLst>
      <p:ext uri="{BB962C8B-B14F-4D97-AF65-F5344CB8AC3E}">
        <p14:creationId xmlns:p14="http://schemas.microsoft.com/office/powerpoint/2010/main" val="671284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4522695" cy="4351338"/>
          </a:xfrm>
        </p:spPr>
        <p:txBody>
          <a:bodyPr>
            <a:normAutofit/>
          </a:bodyPr>
          <a:lstStyle/>
          <a:p>
            <a:pPr marL="0" indent="0">
              <a:buNone/>
            </a:pPr>
            <a:r>
              <a:rPr lang="en-GB" dirty="0"/>
              <a:t>Activity 4:</a:t>
            </a:r>
          </a:p>
          <a:p>
            <a:pPr marL="0" indent="0">
              <a:buClr>
                <a:srgbClr val="23D160"/>
              </a:buClr>
              <a:buSzPct val="85000"/>
              <a:buNone/>
            </a:pPr>
            <a:r>
              <a:rPr lang="en-GB" sz="2200" dirty="0"/>
              <a:t>Which part-whole model doesn’t match the hundred grid shown?</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purple part-whole model doesn’t belong as 0.5 and 0.3 do not total 1, they make 0.8. The green and black part-whole models both make a sum of 1.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pic>
        <p:nvPicPr>
          <p:cNvPr id="16" name="Picture 15">
            <a:extLst>
              <a:ext uri="{FF2B5EF4-FFF2-40B4-BE49-F238E27FC236}">
                <a16:creationId xmlns="" xmlns:a16="http://schemas.microsoft.com/office/drawing/2014/main" id="{609025FF-DCE9-D246-A4D2-7662E96B58A5}"/>
              </a:ext>
            </a:extLst>
          </p:cNvPr>
          <p:cNvPicPr>
            <a:picLocks noChangeAspect="1"/>
          </p:cNvPicPr>
          <p:nvPr/>
        </p:nvPicPr>
        <p:blipFill>
          <a:blip r:embed="rId3"/>
          <a:stretch>
            <a:fillRect/>
          </a:stretch>
        </p:blipFill>
        <p:spPr>
          <a:xfrm rot="16200000">
            <a:off x="4903812" y="3740288"/>
            <a:ext cx="3064553" cy="2078670"/>
          </a:xfrm>
          <a:prstGeom prst="rect">
            <a:avLst/>
          </a:prstGeom>
        </p:spPr>
      </p:pic>
      <p:pic>
        <p:nvPicPr>
          <p:cNvPr id="17" name="Picture 16">
            <a:extLst>
              <a:ext uri="{FF2B5EF4-FFF2-40B4-BE49-F238E27FC236}">
                <a16:creationId xmlns="" xmlns:a16="http://schemas.microsoft.com/office/drawing/2014/main" id="{30554E9F-6DA7-444A-9913-04586F5D46D4}"/>
              </a:ext>
            </a:extLst>
          </p:cNvPr>
          <p:cNvPicPr>
            <a:picLocks noChangeAspect="1"/>
          </p:cNvPicPr>
          <p:nvPr/>
        </p:nvPicPr>
        <p:blipFill>
          <a:blip r:embed="rId4"/>
          <a:stretch>
            <a:fillRect/>
          </a:stretch>
        </p:blipFill>
        <p:spPr>
          <a:xfrm rot="10800000">
            <a:off x="7645586" y="3877504"/>
            <a:ext cx="2079254" cy="1933341"/>
          </a:xfrm>
          <a:prstGeom prst="rect">
            <a:avLst/>
          </a:prstGeom>
        </p:spPr>
      </p:pic>
      <p:pic>
        <p:nvPicPr>
          <p:cNvPr id="19" name="Picture 18">
            <a:extLst>
              <a:ext uri="{FF2B5EF4-FFF2-40B4-BE49-F238E27FC236}">
                <a16:creationId xmlns="" xmlns:a16="http://schemas.microsoft.com/office/drawing/2014/main" id="{FFFB4743-3FC2-514B-BA44-D7F2F70EDBC2}"/>
              </a:ext>
            </a:extLst>
          </p:cNvPr>
          <p:cNvPicPr>
            <a:picLocks noChangeAspect="1"/>
          </p:cNvPicPr>
          <p:nvPr/>
        </p:nvPicPr>
        <p:blipFill>
          <a:blip r:embed="rId4"/>
          <a:stretch>
            <a:fillRect/>
          </a:stretch>
        </p:blipFill>
        <p:spPr>
          <a:xfrm>
            <a:off x="9847134" y="3877504"/>
            <a:ext cx="2079254" cy="1933341"/>
          </a:xfrm>
          <a:prstGeom prst="rect">
            <a:avLst/>
          </a:prstGeom>
        </p:spPr>
      </p:pic>
      <p:pic>
        <p:nvPicPr>
          <p:cNvPr id="20" name="Picture 19">
            <a:extLst>
              <a:ext uri="{FF2B5EF4-FFF2-40B4-BE49-F238E27FC236}">
                <a16:creationId xmlns="" xmlns:a16="http://schemas.microsoft.com/office/drawing/2014/main" id="{1AB8DB6E-5BEC-E242-81FE-6C0E89C95A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6739" y="1610343"/>
            <a:ext cx="1863451" cy="1818657"/>
          </a:xfrm>
          <a:prstGeom prst="rect">
            <a:avLst/>
          </a:prstGeom>
        </p:spPr>
      </p:pic>
      <p:sp>
        <p:nvSpPr>
          <p:cNvPr id="21" name="Rectangle 20">
            <a:extLst>
              <a:ext uri="{FF2B5EF4-FFF2-40B4-BE49-F238E27FC236}">
                <a16:creationId xmlns="" xmlns:a16="http://schemas.microsoft.com/office/drawing/2014/main" id="{BC989606-3D45-6742-BAE8-7C1C9ACF8945}"/>
              </a:ext>
            </a:extLst>
          </p:cNvPr>
          <p:cNvSpPr/>
          <p:nvPr/>
        </p:nvSpPr>
        <p:spPr>
          <a:xfrm>
            <a:off x="9619013" y="1610343"/>
            <a:ext cx="541863"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DFE7940B-1949-FC4F-889C-1B3F893CEF87}"/>
              </a:ext>
            </a:extLst>
          </p:cNvPr>
          <p:cNvSpPr/>
          <p:nvPr/>
        </p:nvSpPr>
        <p:spPr>
          <a:xfrm>
            <a:off x="10527176" y="1610343"/>
            <a:ext cx="909332" cy="181865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 xmlns:a16="http://schemas.microsoft.com/office/drawing/2014/main" id="{5437526E-3577-D144-B9EF-53924DCB5C28}"/>
              </a:ext>
            </a:extLst>
          </p:cNvPr>
          <p:cNvSpPr/>
          <p:nvPr/>
        </p:nvSpPr>
        <p:spPr>
          <a:xfrm>
            <a:off x="5118077" y="417171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1</a:t>
            </a:r>
          </a:p>
        </p:txBody>
      </p:sp>
      <p:sp>
        <p:nvSpPr>
          <p:cNvPr id="24" name="Rounded Rectangle 23">
            <a:extLst>
              <a:ext uri="{FF2B5EF4-FFF2-40B4-BE49-F238E27FC236}">
                <a16:creationId xmlns="" xmlns:a16="http://schemas.microsoft.com/office/drawing/2014/main" id="{70F53A88-F462-BB45-B7AB-8FA9DCA61892}"/>
              </a:ext>
            </a:extLst>
          </p:cNvPr>
          <p:cNvSpPr/>
          <p:nvPr/>
        </p:nvSpPr>
        <p:spPr>
          <a:xfrm>
            <a:off x="6296751" y="308257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0.3</a:t>
            </a:r>
          </a:p>
        </p:txBody>
      </p:sp>
      <p:sp>
        <p:nvSpPr>
          <p:cNvPr id="25" name="Rounded Rectangle 24">
            <a:extLst>
              <a:ext uri="{FF2B5EF4-FFF2-40B4-BE49-F238E27FC236}">
                <a16:creationId xmlns="" xmlns:a16="http://schemas.microsoft.com/office/drawing/2014/main" id="{965ADE53-159F-AB41-A3A5-8F109FAD1AD3}"/>
              </a:ext>
            </a:extLst>
          </p:cNvPr>
          <p:cNvSpPr/>
          <p:nvPr/>
        </p:nvSpPr>
        <p:spPr>
          <a:xfrm>
            <a:off x="6324030" y="4171715"/>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0.2</a:t>
            </a:r>
          </a:p>
        </p:txBody>
      </p:sp>
      <p:sp>
        <p:nvSpPr>
          <p:cNvPr id="27" name="Rounded Rectangle 26">
            <a:extLst>
              <a:ext uri="{FF2B5EF4-FFF2-40B4-BE49-F238E27FC236}">
                <a16:creationId xmlns="" xmlns:a16="http://schemas.microsoft.com/office/drawing/2014/main" id="{F7A8482B-B3C7-DC40-8C9B-560A69D3CA99}"/>
              </a:ext>
            </a:extLst>
          </p:cNvPr>
          <p:cNvSpPr/>
          <p:nvPr/>
        </p:nvSpPr>
        <p:spPr>
          <a:xfrm>
            <a:off x="6303989" y="526939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D160"/>
                </a:solidFill>
                <a:latin typeface="OpenDyslexicAlta" pitchFamily="2" charset="77"/>
              </a:rPr>
              <a:t>0.5</a:t>
            </a:r>
          </a:p>
        </p:txBody>
      </p:sp>
      <p:sp>
        <p:nvSpPr>
          <p:cNvPr id="41" name="Rounded Rectangle 40">
            <a:extLst>
              <a:ext uri="{FF2B5EF4-FFF2-40B4-BE49-F238E27FC236}">
                <a16:creationId xmlns="" xmlns:a16="http://schemas.microsoft.com/office/drawing/2014/main" id="{8C6ED458-85DA-924D-B53E-DEAA928D0F0D}"/>
              </a:ext>
            </a:extLst>
          </p:cNvPr>
          <p:cNvSpPr/>
          <p:nvPr/>
        </p:nvSpPr>
        <p:spPr>
          <a:xfrm>
            <a:off x="7962805" y="3700996"/>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1</a:t>
            </a:r>
          </a:p>
        </p:txBody>
      </p:sp>
      <p:sp>
        <p:nvSpPr>
          <p:cNvPr id="42" name="Rounded Rectangle 41">
            <a:extLst>
              <a:ext uri="{FF2B5EF4-FFF2-40B4-BE49-F238E27FC236}">
                <a16:creationId xmlns="" xmlns:a16="http://schemas.microsoft.com/office/drawing/2014/main" id="{B20C5A31-443F-2143-AA93-3F83C6FBE44C}"/>
              </a:ext>
            </a:extLst>
          </p:cNvPr>
          <p:cNvSpPr/>
          <p:nvPr/>
        </p:nvSpPr>
        <p:spPr>
          <a:xfrm>
            <a:off x="8567178"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0.3</a:t>
            </a:r>
          </a:p>
        </p:txBody>
      </p:sp>
      <p:sp>
        <p:nvSpPr>
          <p:cNvPr id="44" name="Rounded Rectangle 43">
            <a:extLst>
              <a:ext uri="{FF2B5EF4-FFF2-40B4-BE49-F238E27FC236}">
                <a16:creationId xmlns="" xmlns:a16="http://schemas.microsoft.com/office/drawing/2014/main" id="{FF3F3813-4EB2-6C4C-BB3A-4E18459E7010}"/>
              </a:ext>
            </a:extLst>
          </p:cNvPr>
          <p:cNvSpPr/>
          <p:nvPr/>
        </p:nvSpPr>
        <p:spPr>
          <a:xfrm>
            <a:off x="7361225" y="4779623"/>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337C7"/>
                </a:solidFill>
                <a:latin typeface="OpenDyslexicAlta" pitchFamily="2" charset="77"/>
              </a:rPr>
              <a:t>0.5</a:t>
            </a:r>
          </a:p>
        </p:txBody>
      </p:sp>
      <p:sp>
        <p:nvSpPr>
          <p:cNvPr id="45" name="Rounded Rectangle 44">
            <a:extLst>
              <a:ext uri="{FF2B5EF4-FFF2-40B4-BE49-F238E27FC236}">
                <a16:creationId xmlns="" xmlns:a16="http://schemas.microsoft.com/office/drawing/2014/main" id="{AC05D287-0086-894A-BB0F-50BAF253DCAF}"/>
              </a:ext>
            </a:extLst>
          </p:cNvPr>
          <p:cNvSpPr/>
          <p:nvPr/>
        </p:nvSpPr>
        <p:spPr>
          <a:xfrm>
            <a:off x="10205953" y="4759131"/>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1</a:t>
            </a:r>
          </a:p>
        </p:txBody>
      </p:sp>
      <p:sp>
        <p:nvSpPr>
          <p:cNvPr id="46" name="Rounded Rectangle 45">
            <a:extLst>
              <a:ext uri="{FF2B5EF4-FFF2-40B4-BE49-F238E27FC236}">
                <a16:creationId xmlns="" xmlns:a16="http://schemas.microsoft.com/office/drawing/2014/main" id="{48F9A409-7766-8145-A4A3-B47C7F3D0D09}"/>
              </a:ext>
            </a:extLst>
          </p:cNvPr>
          <p:cNvSpPr/>
          <p:nvPr/>
        </p:nvSpPr>
        <p:spPr>
          <a:xfrm>
            <a:off x="10752938"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0.8</a:t>
            </a:r>
          </a:p>
        </p:txBody>
      </p:sp>
      <p:sp>
        <p:nvSpPr>
          <p:cNvPr id="47" name="Rounded Rectangle 46">
            <a:extLst>
              <a:ext uri="{FF2B5EF4-FFF2-40B4-BE49-F238E27FC236}">
                <a16:creationId xmlns="" xmlns:a16="http://schemas.microsoft.com/office/drawing/2014/main" id="{5E4E9060-3502-7745-A5A0-F4873B492787}"/>
              </a:ext>
            </a:extLst>
          </p:cNvPr>
          <p:cNvSpPr/>
          <p:nvPr/>
        </p:nvSpPr>
        <p:spPr>
          <a:xfrm>
            <a:off x="9546985" y="3704162"/>
            <a:ext cx="1428671" cy="12539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OpenDyslexicAlta" pitchFamily="2" charset="77"/>
              </a:rPr>
              <a:t>0.2</a:t>
            </a:r>
          </a:p>
        </p:txBody>
      </p:sp>
    </p:spTree>
    <p:extLst>
      <p:ext uri="{BB962C8B-B14F-4D97-AF65-F5344CB8AC3E}">
        <p14:creationId xmlns:p14="http://schemas.microsoft.com/office/powerpoint/2010/main" val="1023714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Two equal lengths of wood are 0.64 m long. </a:t>
            </a:r>
          </a:p>
          <a:p>
            <a:pPr marL="0" indent="0">
              <a:buClr>
                <a:srgbClr val="23D160"/>
              </a:buClr>
              <a:buSzPct val="85000"/>
              <a:buNone/>
            </a:pPr>
            <a:endParaRPr lang="en-GB" sz="2200" dirty="0"/>
          </a:p>
          <a:p>
            <a:pPr marL="0" indent="0">
              <a:buClr>
                <a:srgbClr val="23D160"/>
              </a:buClr>
              <a:buSzPct val="85000"/>
              <a:buNone/>
            </a:pPr>
            <a:r>
              <a:rPr lang="en-GB" sz="2200" dirty="0"/>
              <a:t>Combined with a third equal length of wood, would it be longer or shorter than 1 m?</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1599725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Talking Time:</a:t>
            </a:r>
          </a:p>
          <a:p>
            <a:pPr marL="0" indent="0">
              <a:buClr>
                <a:srgbClr val="23D160"/>
              </a:buClr>
              <a:buSzPct val="85000"/>
              <a:buNone/>
            </a:pPr>
            <a:r>
              <a:rPr lang="en-GB" sz="2200" dirty="0"/>
              <a:t>Two equal lengths of wood are 0.64 m long. </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Each length of wood is 0.32 m long, as 0.64 ÷ 2 = 0.32. </a:t>
            </a:r>
          </a:p>
          <a:p>
            <a:pPr marL="0" indent="0">
              <a:buClr>
                <a:srgbClr val="23D160"/>
              </a:buClr>
              <a:buSzPct val="85000"/>
              <a:buNone/>
            </a:pPr>
            <a:r>
              <a:rPr lang="en-GB" sz="2200" dirty="0">
                <a:solidFill>
                  <a:srgbClr val="FF3860"/>
                </a:solidFill>
              </a:rPr>
              <a:t>So, three lengths of wood is less than 1 m, as 3 × 0.32 = 0.96 m.</a:t>
            </a:r>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2867002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5:</a:t>
            </a:r>
          </a:p>
          <a:p>
            <a:pPr marL="0" indent="0">
              <a:buClr>
                <a:srgbClr val="23D160"/>
              </a:buClr>
              <a:buSzPct val="85000"/>
              <a:buNone/>
            </a:pPr>
            <a:r>
              <a:rPr lang="en-GB" sz="2200" dirty="0"/>
              <a:t>Three equal bags of sugar weigh 0.84 kg. </a:t>
            </a:r>
          </a:p>
          <a:p>
            <a:pPr marL="0" indent="0">
              <a:buClr>
                <a:srgbClr val="23D160"/>
              </a:buClr>
              <a:buSzPct val="85000"/>
              <a:buNone/>
            </a:pPr>
            <a:endParaRPr lang="en-GB" sz="2200" dirty="0"/>
          </a:p>
          <a:p>
            <a:pPr marL="0" indent="0">
              <a:buClr>
                <a:srgbClr val="23D160"/>
              </a:buClr>
              <a:buSzPct val="85000"/>
              <a:buNone/>
            </a:pPr>
            <a:r>
              <a:rPr lang="en-GB" sz="2200" dirty="0"/>
              <a:t>Will four bags of sugar weight more or less than 1 kg?</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121543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11088189" cy="4351338"/>
          </a:xfrm>
        </p:spPr>
        <p:txBody>
          <a:bodyPr>
            <a:normAutofit/>
          </a:bodyPr>
          <a:lstStyle/>
          <a:p>
            <a:pPr marL="0" indent="0">
              <a:buNone/>
            </a:pPr>
            <a:r>
              <a:rPr lang="en-GB" dirty="0"/>
              <a:t>Activity 5:</a:t>
            </a:r>
          </a:p>
          <a:p>
            <a:pPr marL="0" indent="0">
              <a:buClr>
                <a:srgbClr val="23D160"/>
              </a:buClr>
              <a:buSzPct val="85000"/>
              <a:buNone/>
            </a:pPr>
            <a:r>
              <a:rPr lang="en-GB" sz="2200" dirty="0"/>
              <a:t>Three equal bags of sugar weigh 0.84 kg. </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Each bag of sugar weighs 0.28 kg, as 0.84 ÷ 3 = 0.28 kg. </a:t>
            </a:r>
          </a:p>
          <a:p>
            <a:pPr marL="0" indent="0">
              <a:buClr>
                <a:srgbClr val="23D160"/>
              </a:buClr>
              <a:buSzPct val="85000"/>
              <a:buNone/>
            </a:pPr>
            <a:r>
              <a:rPr lang="en-GB" sz="2200" dirty="0">
                <a:solidFill>
                  <a:srgbClr val="FF3860"/>
                </a:solidFill>
              </a:rPr>
              <a:t>So, four bags of sugar weighs more than 1 kg, as 4 × 0.28 = 1.12 kg.</a:t>
            </a:r>
          </a:p>
          <a:p>
            <a:pPr marL="0" indent="0">
              <a:buClr>
                <a:srgbClr val="23D160"/>
              </a:buClr>
              <a:buSzPct val="85000"/>
              <a:buNone/>
            </a:pPr>
            <a:endParaRPr lang="en-GB" sz="2200" dirty="0"/>
          </a:p>
        </p:txBody>
      </p:sp>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Tree>
    <p:extLst>
      <p:ext uri="{BB962C8B-B14F-4D97-AF65-F5344CB8AC3E}">
        <p14:creationId xmlns:p14="http://schemas.microsoft.com/office/powerpoint/2010/main" val="1774425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Provide examples to help 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 xmlns:a16="http://schemas.microsoft.com/office/drawing/2014/main" id="{F2EF1B55-7CDC-1F47-B4E4-D113F7193461}"/>
              </a:ext>
            </a:extLst>
          </p:cNvPr>
          <p:cNvSpPr/>
          <p:nvPr/>
        </p:nvSpPr>
        <p:spPr>
          <a:xfrm>
            <a:off x="2478843" y="2552443"/>
            <a:ext cx="3437825" cy="132343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You can add an odd number of hundredths to an even number of hundredths to make 1.</a:t>
            </a:r>
          </a:p>
        </p:txBody>
      </p:sp>
    </p:spTree>
    <p:extLst>
      <p:ext uri="{BB962C8B-B14F-4D97-AF65-F5344CB8AC3E}">
        <p14:creationId xmlns:p14="http://schemas.microsoft.com/office/powerpoint/2010/main" val="271003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28704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39407" y="5066440"/>
            <a:ext cx="2048063" cy="255420"/>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2918148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You can only add two odd number of hundredths or two even number of hundredths to make 1. Adding an odd and an even number of hundredths gets to 0.99 or 1.01 (0.52 + 0.47 = 0.99…).</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 xmlns:a16="http://schemas.microsoft.com/office/drawing/2014/main" id="{F2EF1B55-7CDC-1F47-B4E4-D113F7193461}"/>
              </a:ext>
            </a:extLst>
          </p:cNvPr>
          <p:cNvSpPr/>
          <p:nvPr/>
        </p:nvSpPr>
        <p:spPr>
          <a:xfrm>
            <a:off x="2478843" y="2552443"/>
            <a:ext cx="3437825" cy="132343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You can add an odd number of hundredths to an even number of hundredths to make 1.</a:t>
            </a:r>
          </a:p>
        </p:txBody>
      </p:sp>
    </p:spTree>
    <p:extLst>
      <p:ext uri="{BB962C8B-B14F-4D97-AF65-F5344CB8AC3E}">
        <p14:creationId xmlns:p14="http://schemas.microsoft.com/office/powerpoint/2010/main" val="1518027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to help me make one whole from various combinations of tenths and hundredths</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a:t>Year 3 - Term 3 - Block 3 - Decimals - Lesson 1 - To be able to use tenths and hundredths to make a whole</a:t>
            </a:r>
            <a:endParaRPr lang="en-GB" sz="1400" dirty="0"/>
          </a:p>
        </p:txBody>
      </p:sp>
    </p:spTree>
    <p:extLst>
      <p:ext uri="{BB962C8B-B14F-4D97-AF65-F5344CB8AC3E}">
        <p14:creationId xmlns:p14="http://schemas.microsoft.com/office/powerpoint/2010/main" val="229468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287047"/>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39407" y="5066440"/>
            <a:ext cx="2048063" cy="255420"/>
          </a:xfrm>
          <a:prstGeom prst="rect">
            <a:avLst/>
          </a:prstGeom>
          <a:solidFill>
            <a:srgbClr val="7957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98</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2</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91560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5542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5" y="3034814"/>
            <a:ext cx="519582" cy="25542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243108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25542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5" y="3034814"/>
            <a:ext cx="519582" cy="25542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FF3860"/>
                </a:solidFill>
                <a:latin typeface="OpenDyslexicAlta" pitchFamily="2" charset="77"/>
              </a:rPr>
              <a:t>12</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u="sng" dirty="0">
                <a:solidFill>
                  <a:srgbClr val="FF3860"/>
                </a:solidFill>
                <a:latin typeface="OpenDyslexicAlta" pitchFamily="2" charset="77"/>
              </a:rPr>
              <a:t>88</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321050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use tenths and hundredths </a:t>
            </a:r>
            <a:br>
              <a:rPr lang="en-GB" sz="2800" dirty="0"/>
            </a:br>
            <a:r>
              <a:rPr lang="en-GB" sz="2800" dirty="0"/>
              <a:t>to make a whole</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7537174" cy="4351338"/>
          </a:xfrm>
        </p:spPr>
        <p:txBody>
          <a:bodyPr/>
          <a:lstStyle/>
          <a:p>
            <a:pPr marL="0" indent="0">
              <a:buNone/>
            </a:pPr>
            <a:r>
              <a:rPr lang="en-GB" dirty="0"/>
              <a:t>Talking Time:</a:t>
            </a:r>
          </a:p>
          <a:p>
            <a:pPr marL="0" indent="0">
              <a:buClr>
                <a:srgbClr val="23D160"/>
              </a:buClr>
              <a:buSzPct val="85000"/>
              <a:buNone/>
            </a:pPr>
            <a:r>
              <a:rPr lang="en-GB" sz="2200" dirty="0"/>
              <a:t>Look at the hundred grid. </a:t>
            </a:r>
            <a:br>
              <a:rPr lang="en-GB" sz="2200" dirty="0"/>
            </a:br>
            <a:r>
              <a:rPr lang="en-GB" sz="2200" dirty="0"/>
              <a:t>How many hundredths have been shaded in?</a:t>
            </a:r>
            <a:br>
              <a:rPr lang="en-GB" sz="2200" dirty="0"/>
            </a:br>
            <a:r>
              <a:rPr lang="en-GB" sz="2200" dirty="0"/>
              <a:t>How many more hundredths would need to be shaded in to make one whole? </a:t>
            </a:r>
          </a:p>
          <a:p>
            <a:pPr marL="0" indent="0">
              <a:buClr>
                <a:srgbClr val="23D160"/>
              </a:buClr>
              <a:buSzPct val="85000"/>
              <a:buNone/>
            </a:pPr>
            <a:endParaRPr lang="en-GB" sz="2200" dirty="0"/>
          </a:p>
          <a:p>
            <a:pPr marL="0" indent="0">
              <a:buClr>
                <a:srgbClr val="23D160"/>
              </a:buClr>
              <a:buSzPct val="85000"/>
              <a:buNone/>
            </a:pPr>
            <a:r>
              <a:rPr lang="en-GB" sz="2200" dirty="0"/>
              <a:t>Complete the sentence below:</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7" name="Picture 206">
            <a:extLst>
              <a:ext uri="{FF2B5EF4-FFF2-40B4-BE49-F238E27FC236}">
                <a16:creationId xmlns="" xmlns:a16="http://schemas.microsoft.com/office/drawing/2014/main" id="{49995D74-41DC-B449-ABD6-07AD584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2450" y="2779394"/>
            <a:ext cx="2605088" cy="2542466"/>
          </a:xfrm>
          <a:prstGeom prst="rect">
            <a:avLst/>
          </a:prstGeom>
        </p:spPr>
      </p:pic>
      <p:sp>
        <p:nvSpPr>
          <p:cNvPr id="210" name="Rectangle 209">
            <a:extLst>
              <a:ext uri="{FF2B5EF4-FFF2-40B4-BE49-F238E27FC236}">
                <a16:creationId xmlns="" xmlns:a16="http://schemas.microsoft.com/office/drawing/2014/main" id="{26BAB75B-5072-0843-B0C2-A92CCCD8039B}"/>
              </a:ext>
            </a:extLst>
          </p:cNvPr>
          <p:cNvSpPr/>
          <p:nvPr/>
        </p:nvSpPr>
        <p:spPr>
          <a:xfrm>
            <a:off x="9344724" y="2779393"/>
            <a:ext cx="2540324" cy="1017429"/>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 xmlns:a16="http://schemas.microsoft.com/office/drawing/2014/main" id="{4888A0FA-5183-A849-AC70-05438C3D8767}"/>
              </a:ext>
            </a:extLst>
          </p:cNvPr>
          <p:cNvSpPr/>
          <p:nvPr/>
        </p:nvSpPr>
        <p:spPr>
          <a:xfrm>
            <a:off x="9344724" y="3796823"/>
            <a:ext cx="2283950" cy="255420"/>
          </a:xfrm>
          <a:prstGeom prst="rect">
            <a:avLst/>
          </a:prstGeom>
          <a:solidFill>
            <a:srgbClr val="23D1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 xmlns:a16="http://schemas.microsoft.com/office/drawing/2014/main" id="{5BD68CEE-EC0F-6147-9F75-B1BA8C436C4B}"/>
              </a:ext>
            </a:extLst>
          </p:cNvPr>
          <p:cNvSpPr/>
          <p:nvPr/>
        </p:nvSpPr>
        <p:spPr>
          <a:xfrm>
            <a:off x="838199" y="4369889"/>
            <a:ext cx="8345557"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b="1" dirty="0">
                <a:solidFill>
                  <a:schemeClr val="tx1"/>
                </a:solidFill>
                <a:latin typeface="Calibri" panose="020F0502020204030204" pitchFamily="34" charset="0"/>
                <a:cs typeface="Calibri" panose="020F0502020204030204" pitchFamily="34" charset="0"/>
              </a:rPr>
              <a:t>___</a:t>
            </a:r>
            <a:r>
              <a:rPr lang="en-US" sz="2400" dirty="0">
                <a:solidFill>
                  <a:schemeClr val="tx1"/>
                </a:solidFill>
                <a:latin typeface="OpenDyslexicAlta" pitchFamily="2" charset="77"/>
              </a:rPr>
              <a:t> hundredths =</a:t>
            </a:r>
            <a:r>
              <a:rPr lang="en-US" sz="3200" dirty="0">
                <a:solidFill>
                  <a:schemeClr val="tx1"/>
                </a:solidFill>
                <a:latin typeface="OpenDyslexicAlta" pitchFamily="2" charset="77"/>
              </a:rPr>
              <a:t> </a:t>
            </a:r>
            <a:r>
              <a:rPr lang="en-US" sz="2400" dirty="0">
                <a:solidFill>
                  <a:schemeClr val="tx1"/>
                </a:solidFill>
                <a:latin typeface="OpenDyslexicAlta" pitchFamily="2" charset="77"/>
              </a:rPr>
              <a:t>1 whole</a:t>
            </a:r>
            <a:endParaRPr lang="en-US" sz="3200" dirty="0">
              <a:solidFill>
                <a:schemeClr val="tx1"/>
              </a:solidFill>
              <a:latin typeface="OpenDyslexicAlta" pitchFamily="2" charset="77"/>
            </a:endParaRPr>
          </a:p>
        </p:txBody>
      </p:sp>
    </p:spTree>
    <p:extLst>
      <p:ext uri="{BB962C8B-B14F-4D97-AF65-F5344CB8AC3E}">
        <p14:creationId xmlns:p14="http://schemas.microsoft.com/office/powerpoint/2010/main" val="732202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14076</TotalTime>
  <Words>2164</Words>
  <Application>Microsoft Office PowerPoint</Application>
  <PresentationFormat>Custom</PresentationFormat>
  <Paragraphs>557</Paragraphs>
  <Slides>51</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Lato</vt:lpstr>
      <vt:lpstr>Calibri</vt:lpstr>
      <vt:lpstr>OpenDyslexicAlta</vt:lpstr>
      <vt:lpstr>Muli</vt:lpstr>
      <vt:lpstr>Lato Light</vt:lpstr>
      <vt:lpstr>Wingdings</vt:lpstr>
      <vt:lpstr>Office Theme</vt:lpstr>
      <vt:lpstr>PowerPoint Presentation</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lpstr>To be able to use tenths and hundredths  to make a whole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713</cp:revision>
  <cp:lastPrinted>2019-06-17T16:19:05Z</cp:lastPrinted>
  <dcterms:created xsi:type="dcterms:W3CDTF">2018-08-06T08:16:18Z</dcterms:created>
  <dcterms:modified xsi:type="dcterms:W3CDTF">2020-09-19T18:47:42Z</dcterms:modified>
</cp:coreProperties>
</file>