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604" r:id="rId2"/>
    <p:sldId id="321" r:id="rId3"/>
    <p:sldId id="372" r:id="rId4"/>
    <p:sldId id="545" r:id="rId5"/>
    <p:sldId id="548" r:id="rId6"/>
    <p:sldId id="608" r:id="rId7"/>
    <p:sldId id="607" r:id="rId8"/>
    <p:sldId id="606" r:id="rId9"/>
    <p:sldId id="605" r:id="rId10"/>
    <p:sldId id="539" r:id="rId11"/>
    <p:sldId id="612" r:id="rId12"/>
    <p:sldId id="611" r:id="rId13"/>
    <p:sldId id="610" r:id="rId14"/>
    <p:sldId id="609" r:id="rId15"/>
    <p:sldId id="541" r:id="rId16"/>
    <p:sldId id="616" r:id="rId17"/>
    <p:sldId id="615" r:id="rId18"/>
    <p:sldId id="614" r:id="rId19"/>
    <p:sldId id="613" r:id="rId20"/>
    <p:sldId id="375" r:id="rId21"/>
    <p:sldId id="552" r:id="rId22"/>
    <p:sldId id="618" r:id="rId23"/>
    <p:sldId id="617" r:id="rId24"/>
    <p:sldId id="620" r:id="rId25"/>
    <p:sldId id="621" r:id="rId26"/>
    <p:sldId id="557" r:id="rId27"/>
    <p:sldId id="558" r:id="rId28"/>
    <p:sldId id="570" r:id="rId29"/>
    <p:sldId id="625" r:id="rId30"/>
    <p:sldId id="624" r:id="rId31"/>
    <p:sldId id="623" r:id="rId32"/>
    <p:sldId id="622" r:id="rId33"/>
    <p:sldId id="568" r:id="rId34"/>
    <p:sldId id="629" r:id="rId35"/>
    <p:sldId id="628" r:id="rId36"/>
    <p:sldId id="627" r:id="rId37"/>
    <p:sldId id="626" r:id="rId38"/>
    <p:sldId id="564" r:id="rId39"/>
    <p:sldId id="633" r:id="rId40"/>
    <p:sldId id="632" r:id="rId41"/>
    <p:sldId id="631" r:id="rId42"/>
    <p:sldId id="630" r:id="rId43"/>
    <p:sldId id="574" r:id="rId44"/>
    <p:sldId id="575" r:id="rId45"/>
    <p:sldId id="576" r:id="rId46"/>
    <p:sldId id="578" r:id="rId47"/>
    <p:sldId id="577" r:id="rId48"/>
    <p:sldId id="582" r:id="rId49"/>
    <p:sldId id="583" r:id="rId50"/>
    <p:sldId id="370" r:id="rId51"/>
    <p:sldId id="581" r:id="rId52"/>
    <p:sldId id="373" r:id="rId53"/>
  </p:sldIdLst>
  <p:sldSz cx="12192000" cy="6858000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Lato" panose="020F0502020204030203" pitchFamily="34" charset="0"/>
      <p:regular r:id="rId60"/>
      <p:bold r:id="rId61"/>
      <p:italic r:id="rId62"/>
      <p:boldItalic r:id="rId63"/>
    </p:embeddedFont>
    <p:embeddedFont>
      <p:font typeface="Lato Light" panose="020F0502020204030203" pitchFamily="34" charset="0"/>
      <p:regular r:id="rId64"/>
      <p:italic r:id="rId65"/>
    </p:embeddedFont>
    <p:embeddedFont>
      <p:font typeface="Muli" pitchFamily="2" charset="77"/>
      <p:regular r:id="rId66"/>
      <p:bold r:id="rId67"/>
      <p:italic r:id="rId68"/>
      <p:boldItalic r:id="rId69"/>
    </p:embeddedFont>
    <p:embeddedFont>
      <p:font typeface="OpenDyslexic" pitchFamily="2" charset="77"/>
      <p:regular r:id="rId70"/>
      <p:bold r:id="rId71"/>
      <p:italic r:id="rId72"/>
      <p:boldItalic r:id="rId73"/>
    </p:embeddedFont>
    <p:embeddedFont>
      <p:font typeface="OpenDyslexicAlta" pitchFamily="2" charset="77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8" autoAdjust="0"/>
    <p:restoredTop sz="86425" autoAdjust="0"/>
  </p:normalViewPr>
  <p:slideViewPr>
    <p:cSldViewPr snapToGrid="0" snapToObjects="1">
      <p:cViewPr>
        <p:scale>
          <a:sx n="72" d="100"/>
          <a:sy n="72" d="100"/>
        </p:scale>
        <p:origin x="248" y="760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18400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74" Type="http://schemas.openxmlformats.org/officeDocument/2006/relationships/font" Target="fonts/font19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6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1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6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5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37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33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2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17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0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5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13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68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94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45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26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36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30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45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17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5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5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42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76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06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03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29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60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81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46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9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72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295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31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63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96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37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26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54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343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1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9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0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2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9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17/09/2020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7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7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tif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tif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8.jp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8.jp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1.png"/><Relationship Id="rId5" Type="http://schemas.openxmlformats.org/officeDocument/2006/relationships/image" Target="../media/image12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8.jp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8.jp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8.jp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8.jp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8.jp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3.tif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4.e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3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3.tif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Term 4 - Block 3: Money</a:t>
            </a:r>
          </a:p>
          <a:p>
            <a:r>
              <a:rPr lang="en-GB" dirty="0"/>
              <a:t>Lesson 1: To be able to identify notes and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7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dollars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cents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cents</a:t>
            </a:r>
          </a:p>
        </p:txBody>
      </p:sp>
      <p:pic>
        <p:nvPicPr>
          <p:cNvPr id="22" name="Picture 21" descr="A picture containing hat&#10;&#10;Description automatically generated">
            <a:extLst>
              <a:ext uri="{FF2B5EF4-FFF2-40B4-BE49-F238E27FC236}">
                <a16:creationId xmlns:a16="http://schemas.microsoft.com/office/drawing/2014/main" id="{CE1CBE68-2C72-2D42-9E3B-406C3627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74" y="3895346"/>
            <a:ext cx="1374181" cy="645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85A044D-4D74-E845-8EF1-C9CD5905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17489B8-98E1-3345-828A-CB21495F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562" y="2776283"/>
            <a:ext cx="748279" cy="748279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B6D189B5-4961-C94C-8BDC-A61D7558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21" y="2780538"/>
            <a:ext cx="748279" cy="748279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968FE605-34D9-E843-8C3E-59925828E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649" y="5020205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9D1C34AA-966A-6D42-8AF8-EB3EA2EA5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62" y="4824553"/>
            <a:ext cx="973035" cy="973035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003C2A9-B18F-7242-A058-F0ADF6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661" y="6002748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1F4350-E38D-E44B-8421-53FE0012D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217" y="5992628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dollars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cents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hat&#10;&#10;Description automatically generated">
            <a:extLst>
              <a:ext uri="{FF2B5EF4-FFF2-40B4-BE49-F238E27FC236}">
                <a16:creationId xmlns:a16="http://schemas.microsoft.com/office/drawing/2014/main" id="{CE1CBE68-2C72-2D42-9E3B-406C3627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74" y="3895346"/>
            <a:ext cx="1374181" cy="645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85A044D-4D74-E845-8EF1-C9CD5905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17489B8-98E1-3345-828A-CB21495F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562" y="2776283"/>
            <a:ext cx="748279" cy="748279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B6D189B5-4961-C94C-8BDC-A61D7558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21" y="2780538"/>
            <a:ext cx="748279" cy="748279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968FE605-34D9-E843-8C3E-59925828E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649" y="5020205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9D1C34AA-966A-6D42-8AF8-EB3EA2EA5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62" y="4824553"/>
            <a:ext cx="973035" cy="973035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003C2A9-B18F-7242-A058-F0ADF6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661" y="6002748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1F4350-E38D-E44B-8421-53FE0012D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217" y="5992628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dollars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cents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hat&#10;&#10;Description automatically generated">
            <a:extLst>
              <a:ext uri="{FF2B5EF4-FFF2-40B4-BE49-F238E27FC236}">
                <a16:creationId xmlns:a16="http://schemas.microsoft.com/office/drawing/2014/main" id="{CE1CBE68-2C72-2D42-9E3B-406C3627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74" y="3895346"/>
            <a:ext cx="1374181" cy="645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85A044D-4D74-E845-8EF1-C9CD5905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17489B8-98E1-3345-828A-CB21495F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562" y="2776283"/>
            <a:ext cx="748279" cy="748279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B6D189B5-4961-C94C-8BDC-A61D7558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21" y="2780538"/>
            <a:ext cx="748279" cy="748279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968FE605-34D9-E843-8C3E-59925828E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649" y="5020205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9D1C34AA-966A-6D42-8AF8-EB3EA2EA5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62" y="4824553"/>
            <a:ext cx="973035" cy="973035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003C2A9-B18F-7242-A058-F0ADF6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661" y="6002748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1F4350-E38D-E44B-8421-53FE0012D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217" y="5992628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dollars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cents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4196641"/>
            <a:ext cx="2470264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hat&#10;&#10;Description automatically generated">
            <a:extLst>
              <a:ext uri="{FF2B5EF4-FFF2-40B4-BE49-F238E27FC236}">
                <a16:creationId xmlns:a16="http://schemas.microsoft.com/office/drawing/2014/main" id="{CE1CBE68-2C72-2D42-9E3B-406C3627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74" y="3895346"/>
            <a:ext cx="1374181" cy="645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85A044D-4D74-E845-8EF1-C9CD5905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17489B8-98E1-3345-828A-CB21495F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562" y="2776283"/>
            <a:ext cx="748279" cy="748279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B6D189B5-4961-C94C-8BDC-A61D7558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21" y="2780538"/>
            <a:ext cx="748279" cy="748279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968FE605-34D9-E843-8C3E-59925828E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649" y="5020205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9D1C34AA-966A-6D42-8AF8-EB3EA2EA5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62" y="4824553"/>
            <a:ext cx="973035" cy="973035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003C2A9-B18F-7242-A058-F0ADF6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661" y="6002748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1F4350-E38D-E44B-8421-53FE0012D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217" y="5992628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dollars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cents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4196641"/>
            <a:ext cx="2470264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5307261"/>
            <a:ext cx="2470265" cy="97330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hat&#10;&#10;Description automatically generated">
            <a:extLst>
              <a:ext uri="{FF2B5EF4-FFF2-40B4-BE49-F238E27FC236}">
                <a16:creationId xmlns:a16="http://schemas.microsoft.com/office/drawing/2014/main" id="{CE1CBE68-2C72-2D42-9E3B-406C3627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74" y="3895346"/>
            <a:ext cx="1374181" cy="645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85A044D-4D74-E845-8EF1-C9CD5905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17489B8-98E1-3345-828A-CB21495F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562" y="2776283"/>
            <a:ext cx="748279" cy="748279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B6D189B5-4961-C94C-8BDC-A61D7558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21" y="2780538"/>
            <a:ext cx="748279" cy="748279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968FE605-34D9-E843-8C3E-59925828E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649" y="5020205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9D1C34AA-966A-6D42-8AF8-EB3EA2EA5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62" y="4824553"/>
            <a:ext cx="973035" cy="973035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003C2A9-B18F-7242-A058-F0ADF6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661" y="6002748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1F4350-E38D-E44B-8421-53FE0012D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217" y="5992628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fifty-five cents</a:t>
            </a:r>
          </a:p>
        </p:txBody>
      </p:sp>
      <p:pic>
        <p:nvPicPr>
          <p:cNvPr id="25" name="Picture 24" descr="A picture containing hat&#10;&#10;Description automatically generated">
            <a:extLst>
              <a:ext uri="{FF2B5EF4-FFF2-40B4-BE49-F238E27FC236}">
                <a16:creationId xmlns:a16="http://schemas.microsoft.com/office/drawing/2014/main" id="{FC7F17DC-1E76-344B-B600-29F8B13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06" y="2787159"/>
            <a:ext cx="1374181" cy="64586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C4F2254-7259-F945-AE26-32C6077E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773" y="2549159"/>
            <a:ext cx="1441963" cy="64758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C976A50-E5FE-7642-9298-A8FFBDE6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7" y="2901774"/>
            <a:ext cx="1441963" cy="647588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DA73CBF3-4CCA-854C-B343-FB0B465EF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63" y="3934180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5AC89CCD-B725-2741-ADFC-5C97EA2B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40" y="4021263"/>
            <a:ext cx="574111" cy="57411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936CCC2D-F976-9747-A4F1-56FD94E75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719" y="3815024"/>
            <a:ext cx="973035" cy="973035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03C93144-0218-904B-87DA-C5DD79E7E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669" y="3823316"/>
            <a:ext cx="973035" cy="973035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7E8087A6-FFE7-9C46-A3D8-69C023AE3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25" y="5044206"/>
            <a:ext cx="574111" cy="574111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6D4D7F6A-AC9E-7448-96A2-FEE2C70E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0" y="5031050"/>
            <a:ext cx="574111" cy="57411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DEED876C-CFBB-6B43-9FAA-B6BEE6BFD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58" y="5039719"/>
            <a:ext cx="574111" cy="574111"/>
          </a:xfrm>
          <a:prstGeom prst="rect">
            <a:avLst/>
          </a:prstGeom>
        </p:spPr>
      </p:pic>
      <p:pic>
        <p:nvPicPr>
          <p:cNvPr id="42" name="Picture 41" descr="A picture containing hat&#10;&#10;Description automatically generated">
            <a:extLst>
              <a:ext uri="{FF2B5EF4-FFF2-40B4-BE49-F238E27FC236}">
                <a16:creationId xmlns:a16="http://schemas.microsoft.com/office/drawing/2014/main" id="{AF6265C2-5993-6C47-91C5-C3B5EDA1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87" y="5988967"/>
            <a:ext cx="1374181" cy="645865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2136F46-4A41-0542-AEC5-550940A33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013" y="5856866"/>
            <a:ext cx="847401" cy="84740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29AF92A-246C-424A-B46F-A41FD361F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959" y="5972923"/>
            <a:ext cx="682764" cy="68276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57B6E4F-C891-024A-8163-977D7EA46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262" y="5970517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hat&#10;&#10;Description automatically generated">
            <a:extLst>
              <a:ext uri="{FF2B5EF4-FFF2-40B4-BE49-F238E27FC236}">
                <a16:creationId xmlns:a16="http://schemas.microsoft.com/office/drawing/2014/main" id="{FC7F17DC-1E76-344B-B600-29F8B13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06" y="2787159"/>
            <a:ext cx="1374181" cy="64586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C4F2254-7259-F945-AE26-32C6077E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773" y="2549159"/>
            <a:ext cx="1441963" cy="64758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C976A50-E5FE-7642-9298-A8FFBDE6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7" y="2901774"/>
            <a:ext cx="1441963" cy="647588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DA73CBF3-4CCA-854C-B343-FB0B465EF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63" y="3934180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5AC89CCD-B725-2741-ADFC-5C97EA2B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40" y="4021263"/>
            <a:ext cx="574111" cy="57411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936CCC2D-F976-9747-A4F1-56FD94E75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719" y="3815024"/>
            <a:ext cx="973035" cy="973035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03C93144-0218-904B-87DA-C5DD79E7E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669" y="3823316"/>
            <a:ext cx="973035" cy="973035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7E8087A6-FFE7-9C46-A3D8-69C023AE3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25" y="5044206"/>
            <a:ext cx="574111" cy="574111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6D4D7F6A-AC9E-7448-96A2-FEE2C70E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0" y="5031050"/>
            <a:ext cx="574111" cy="57411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DEED876C-CFBB-6B43-9FAA-B6BEE6BFD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58" y="5039719"/>
            <a:ext cx="574111" cy="574111"/>
          </a:xfrm>
          <a:prstGeom prst="rect">
            <a:avLst/>
          </a:prstGeom>
        </p:spPr>
      </p:pic>
      <p:pic>
        <p:nvPicPr>
          <p:cNvPr id="42" name="Picture 41" descr="A picture containing hat&#10;&#10;Description automatically generated">
            <a:extLst>
              <a:ext uri="{FF2B5EF4-FFF2-40B4-BE49-F238E27FC236}">
                <a16:creationId xmlns:a16="http://schemas.microsoft.com/office/drawing/2014/main" id="{AF6265C2-5993-6C47-91C5-C3B5EDA1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87" y="5988967"/>
            <a:ext cx="1374181" cy="645865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2136F46-4A41-0542-AEC5-550940A33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013" y="5856866"/>
            <a:ext cx="847401" cy="84740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29AF92A-246C-424A-B46F-A41FD361F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959" y="5972923"/>
            <a:ext cx="682764" cy="68276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57B6E4F-C891-024A-8163-977D7EA46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262" y="5970517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hat&#10;&#10;Description automatically generated">
            <a:extLst>
              <a:ext uri="{FF2B5EF4-FFF2-40B4-BE49-F238E27FC236}">
                <a16:creationId xmlns:a16="http://schemas.microsoft.com/office/drawing/2014/main" id="{FC7F17DC-1E76-344B-B600-29F8B13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06" y="2787159"/>
            <a:ext cx="1374181" cy="64586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C4F2254-7259-F945-AE26-32C6077E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773" y="2549159"/>
            <a:ext cx="1441963" cy="64758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C976A50-E5FE-7642-9298-A8FFBDE6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7" y="2901774"/>
            <a:ext cx="1441963" cy="647588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DA73CBF3-4CCA-854C-B343-FB0B465EF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63" y="3934180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5AC89CCD-B725-2741-ADFC-5C97EA2B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40" y="4021263"/>
            <a:ext cx="574111" cy="57411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936CCC2D-F976-9747-A4F1-56FD94E75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719" y="3815024"/>
            <a:ext cx="973035" cy="973035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03C93144-0218-904B-87DA-C5DD79E7E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669" y="3823316"/>
            <a:ext cx="973035" cy="973035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7E8087A6-FFE7-9C46-A3D8-69C023AE3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25" y="5044206"/>
            <a:ext cx="574111" cy="574111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6D4D7F6A-AC9E-7448-96A2-FEE2C70E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0" y="5031050"/>
            <a:ext cx="574111" cy="57411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DEED876C-CFBB-6B43-9FAA-B6BEE6BFD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58" y="5039719"/>
            <a:ext cx="574111" cy="574111"/>
          </a:xfrm>
          <a:prstGeom prst="rect">
            <a:avLst/>
          </a:prstGeom>
        </p:spPr>
      </p:pic>
      <p:pic>
        <p:nvPicPr>
          <p:cNvPr id="42" name="Picture 41" descr="A picture containing hat&#10;&#10;Description automatically generated">
            <a:extLst>
              <a:ext uri="{FF2B5EF4-FFF2-40B4-BE49-F238E27FC236}">
                <a16:creationId xmlns:a16="http://schemas.microsoft.com/office/drawing/2014/main" id="{AF6265C2-5993-6C47-91C5-C3B5EDA1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87" y="5988967"/>
            <a:ext cx="1374181" cy="645865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2136F46-4A41-0542-AEC5-550940A33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013" y="5856866"/>
            <a:ext cx="847401" cy="84740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29AF92A-246C-424A-B46F-A41FD361F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959" y="5972923"/>
            <a:ext cx="682764" cy="68276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57B6E4F-C891-024A-8163-977D7EA46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262" y="5970517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3164427"/>
            <a:ext cx="2616752" cy="207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hat&#10;&#10;Description automatically generated">
            <a:extLst>
              <a:ext uri="{FF2B5EF4-FFF2-40B4-BE49-F238E27FC236}">
                <a16:creationId xmlns:a16="http://schemas.microsoft.com/office/drawing/2014/main" id="{FC7F17DC-1E76-344B-B600-29F8B13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06" y="2787159"/>
            <a:ext cx="1374181" cy="64586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C4F2254-7259-F945-AE26-32C6077E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773" y="2549159"/>
            <a:ext cx="1441963" cy="64758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C976A50-E5FE-7642-9298-A8FFBDE6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7" y="2901774"/>
            <a:ext cx="1441963" cy="647588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DA73CBF3-4CCA-854C-B343-FB0B465EF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63" y="3934180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5AC89CCD-B725-2741-ADFC-5C97EA2B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40" y="4021263"/>
            <a:ext cx="574111" cy="57411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936CCC2D-F976-9747-A4F1-56FD94E75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719" y="3815024"/>
            <a:ext cx="973035" cy="973035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03C93144-0218-904B-87DA-C5DD79E7E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669" y="3823316"/>
            <a:ext cx="973035" cy="973035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7E8087A6-FFE7-9C46-A3D8-69C023AE3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25" y="5044206"/>
            <a:ext cx="574111" cy="574111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6D4D7F6A-AC9E-7448-96A2-FEE2C70E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0" y="5031050"/>
            <a:ext cx="574111" cy="57411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DEED876C-CFBB-6B43-9FAA-B6BEE6BFD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58" y="5039719"/>
            <a:ext cx="574111" cy="574111"/>
          </a:xfrm>
          <a:prstGeom prst="rect">
            <a:avLst/>
          </a:prstGeom>
        </p:spPr>
      </p:pic>
      <p:pic>
        <p:nvPicPr>
          <p:cNvPr id="42" name="Picture 41" descr="A picture containing hat&#10;&#10;Description automatically generated">
            <a:extLst>
              <a:ext uri="{FF2B5EF4-FFF2-40B4-BE49-F238E27FC236}">
                <a16:creationId xmlns:a16="http://schemas.microsoft.com/office/drawing/2014/main" id="{AF6265C2-5993-6C47-91C5-C3B5EDA1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87" y="5988967"/>
            <a:ext cx="1374181" cy="645865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2136F46-4A41-0542-AEC5-550940A33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013" y="5856866"/>
            <a:ext cx="847401" cy="84740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29AF92A-246C-424A-B46F-A41FD361F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959" y="5972923"/>
            <a:ext cx="682764" cy="68276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57B6E4F-C891-024A-8163-977D7EA46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262" y="5970517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fifteen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fifty-five cents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3164427"/>
            <a:ext cx="2616752" cy="207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4300245"/>
            <a:ext cx="2571353" cy="19803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hat&#10;&#10;Description automatically generated">
            <a:extLst>
              <a:ext uri="{FF2B5EF4-FFF2-40B4-BE49-F238E27FC236}">
                <a16:creationId xmlns:a16="http://schemas.microsoft.com/office/drawing/2014/main" id="{FC7F17DC-1E76-344B-B600-29F8B13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06" y="2787159"/>
            <a:ext cx="1374181" cy="64586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C4F2254-7259-F945-AE26-32C6077E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773" y="2549159"/>
            <a:ext cx="1441963" cy="64758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C976A50-E5FE-7642-9298-A8FFBDE6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7" y="2901774"/>
            <a:ext cx="1441963" cy="647588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DA73CBF3-4CCA-854C-B343-FB0B465EF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63" y="3934180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5AC89CCD-B725-2741-ADFC-5C97EA2B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40" y="4021263"/>
            <a:ext cx="574111" cy="57411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936CCC2D-F976-9747-A4F1-56FD94E75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719" y="3815024"/>
            <a:ext cx="973035" cy="973035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03C93144-0218-904B-87DA-C5DD79E7E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669" y="3823316"/>
            <a:ext cx="973035" cy="973035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7E8087A6-FFE7-9C46-A3D8-69C023AE3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25" y="5044206"/>
            <a:ext cx="574111" cy="574111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6D4D7F6A-AC9E-7448-96A2-FEE2C70E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0" y="5031050"/>
            <a:ext cx="574111" cy="57411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DEED876C-CFBB-6B43-9FAA-B6BEE6BFD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58" y="5039719"/>
            <a:ext cx="574111" cy="574111"/>
          </a:xfrm>
          <a:prstGeom prst="rect">
            <a:avLst/>
          </a:prstGeom>
        </p:spPr>
      </p:pic>
      <p:pic>
        <p:nvPicPr>
          <p:cNvPr id="42" name="Picture 41" descr="A picture containing hat&#10;&#10;Description automatically generated">
            <a:extLst>
              <a:ext uri="{FF2B5EF4-FFF2-40B4-BE49-F238E27FC236}">
                <a16:creationId xmlns:a16="http://schemas.microsoft.com/office/drawing/2014/main" id="{AF6265C2-5993-6C47-91C5-C3B5EDA1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87" y="5988967"/>
            <a:ext cx="1374181" cy="645865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2136F46-4A41-0542-AEC5-550940A33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013" y="5856866"/>
            <a:ext cx="847401" cy="84740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29AF92A-246C-424A-B46F-A41FD361F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959" y="5972923"/>
            <a:ext cx="682764" cy="68276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57B6E4F-C891-024A-8163-977D7EA46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262" y="5970517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value of notes and coins to identify and represent amounts of money in different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value of notes and coins to identify and represent amounts of money in different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4 - Block 3 - Money - Lesson 1 - To be able to identify notes and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$__ and __¢.</a:t>
            </a:r>
          </a:p>
        </p:txBody>
      </p:sp>
      <p:pic>
        <p:nvPicPr>
          <p:cNvPr id="14" name="Picture 13" descr="A picture containing hat&#10;&#10;Description automatically generated">
            <a:extLst>
              <a:ext uri="{FF2B5EF4-FFF2-40B4-BE49-F238E27FC236}">
                <a16:creationId xmlns:a16="http://schemas.microsoft.com/office/drawing/2014/main" id="{C822199C-8E48-A74F-AF43-583DF8E52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64" y="3267737"/>
            <a:ext cx="1374181" cy="645865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108D1F0E-9F54-194E-851F-A781C500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507" y="3238095"/>
            <a:ext cx="748279" cy="748279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687A7967-28EB-F04C-967D-881EFB6EB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545" y="4158122"/>
            <a:ext cx="574111" cy="574111"/>
          </a:xfrm>
          <a:prstGeom prst="rect">
            <a:avLst/>
          </a:prstGeom>
        </p:spPr>
      </p:pic>
      <p:pic>
        <p:nvPicPr>
          <p:cNvPr id="18" name="Picture 17" descr="A close up of a coin&#10;&#10;Description automatically generated">
            <a:extLst>
              <a:ext uri="{FF2B5EF4-FFF2-40B4-BE49-F238E27FC236}">
                <a16:creationId xmlns:a16="http://schemas.microsoft.com/office/drawing/2014/main" id="{329DD331-5195-8B4A-946A-D5571E7E2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612" y="4001151"/>
            <a:ext cx="973035" cy="973035"/>
          </a:xfrm>
          <a:prstGeom prst="rect">
            <a:avLst/>
          </a:prstGeom>
        </p:spPr>
      </p:pic>
      <p:pic>
        <p:nvPicPr>
          <p:cNvPr id="19" name="Picture 1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EBC2C79-1EA3-6E49-AE08-64788C4EF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625" y="4136026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</p:txBody>
      </p:sp>
      <p:pic>
        <p:nvPicPr>
          <p:cNvPr id="14" name="Picture 13" descr="A picture containing hat&#10;&#10;Description automatically generated">
            <a:extLst>
              <a:ext uri="{FF2B5EF4-FFF2-40B4-BE49-F238E27FC236}">
                <a16:creationId xmlns:a16="http://schemas.microsoft.com/office/drawing/2014/main" id="{E020EF98-7244-0944-922F-2B2ADC3B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64" y="3267737"/>
            <a:ext cx="1374181" cy="645865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4881ADCC-CACD-804B-AA61-C2C0A269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507" y="3238095"/>
            <a:ext cx="748279" cy="748279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BC9BF6F7-C246-CB42-91F8-B9FE926AD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545" y="4158122"/>
            <a:ext cx="574111" cy="574111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6E3152E4-52A7-844C-8104-E39CD1F41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612" y="4001151"/>
            <a:ext cx="973035" cy="973035"/>
          </a:xfrm>
          <a:prstGeom prst="rect">
            <a:avLst/>
          </a:prstGeom>
        </p:spPr>
      </p:pic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851000E-F31A-9B48-AE86-AB1FED29B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625" y="4136026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0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$__ and __¢.</a:t>
            </a:r>
          </a:p>
        </p:txBody>
      </p:sp>
      <p:pic>
        <p:nvPicPr>
          <p:cNvPr id="14" name="Picture 13" descr="A picture containing hat&#10;&#10;Description automatically generated">
            <a:extLst>
              <a:ext uri="{FF2B5EF4-FFF2-40B4-BE49-F238E27FC236}">
                <a16:creationId xmlns:a16="http://schemas.microsoft.com/office/drawing/2014/main" id="{C822199C-8E48-A74F-AF43-583DF8E52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257" y="3476714"/>
            <a:ext cx="1374181" cy="645865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108D1F0E-9F54-194E-851F-A781C500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507" y="3238095"/>
            <a:ext cx="748279" cy="748279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687A7967-28EB-F04C-967D-881EFB6EB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545" y="4158122"/>
            <a:ext cx="574111" cy="574111"/>
          </a:xfrm>
          <a:prstGeom prst="rect">
            <a:avLst/>
          </a:prstGeom>
        </p:spPr>
      </p:pic>
      <p:pic>
        <p:nvPicPr>
          <p:cNvPr id="19" name="Picture 1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EBC2C79-1EA3-6E49-AE08-64788C4EF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625" y="4136026"/>
            <a:ext cx="1236607" cy="61830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53760C8-854A-BD49-9BEE-8F28DE550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611" y="4001151"/>
            <a:ext cx="1060512" cy="1060512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D3816AB0-FA21-EB43-BF27-ED1578F5C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752" y="3412263"/>
            <a:ext cx="574111" cy="574111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C6157ED-C168-3B41-9668-AD36F764E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509" y="2807401"/>
            <a:ext cx="1441963" cy="6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4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BD37E-EEC3-5B44-A4E4-C4065BB1D94E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 descr="A picture containing hat&#10;&#10;Description automatically generated">
            <a:extLst>
              <a:ext uri="{FF2B5EF4-FFF2-40B4-BE49-F238E27FC236}">
                <a16:creationId xmlns:a16="http://schemas.microsoft.com/office/drawing/2014/main" id="{60266ED8-5F9A-D04F-9D53-7298EBE07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257" y="3476714"/>
            <a:ext cx="1374181" cy="645865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386FADB1-FB01-D14E-BE49-30769356F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507" y="3238095"/>
            <a:ext cx="748279" cy="748279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34B42A64-F40C-AA40-81EC-13FF201EE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545" y="4158122"/>
            <a:ext cx="574111" cy="574111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D2183B-1292-C545-ADC6-4969725A6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625" y="4136026"/>
            <a:ext cx="1236607" cy="618304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D5FAA2-D6E8-424F-959B-4CDD3B905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611" y="4001151"/>
            <a:ext cx="1060512" cy="1060512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6004AAD3-8DC8-9F48-BB66-0FCAEBBC9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752" y="3412263"/>
            <a:ext cx="574111" cy="574111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0115F71C-0629-AD43-B68D-E553D7AE6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509" y="2807401"/>
            <a:ext cx="1441963" cy="6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BD37E-EEC3-5B44-A4E4-C4065BB1D94E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34B42A64-F40C-AA40-81EC-13FF201EE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545" y="4158122"/>
            <a:ext cx="574111" cy="574111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D2183B-1292-C545-ADC6-4969725A6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625" y="4136026"/>
            <a:ext cx="1236607" cy="618304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D5FAA2-D6E8-424F-959B-4CDD3B905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611" y="4001151"/>
            <a:ext cx="1060512" cy="1060512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0115F71C-0629-AD43-B68D-E553D7AE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295" y="3510534"/>
            <a:ext cx="1441963" cy="647588"/>
          </a:xfrm>
          <a:prstGeom prst="rect">
            <a:avLst/>
          </a:prstGeom>
        </p:spPr>
      </p:pic>
      <p:pic>
        <p:nvPicPr>
          <p:cNvPr id="14" name="Picture 13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8A928D7A-F880-0847-A1DD-D6C63AF4B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0860" y="2806589"/>
            <a:ext cx="1560220" cy="662186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8AA1F52A-283C-3847-B56F-B9BB02C54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0583" y="2852171"/>
            <a:ext cx="973035" cy="973035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C08C4159-5D42-7A42-9CDA-759E58877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6201" y="3018629"/>
            <a:ext cx="973035" cy="97303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8820FA2-3DB4-E646-A92C-C0F295C57C71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$__ and __¢.</a:t>
            </a:r>
          </a:p>
        </p:txBody>
      </p:sp>
    </p:spTree>
    <p:extLst>
      <p:ext uri="{BB962C8B-B14F-4D97-AF65-F5344CB8AC3E}">
        <p14:creationId xmlns:p14="http://schemas.microsoft.com/office/powerpoint/2010/main" val="232484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95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BD37E-EEC3-5B44-A4E4-C4065BB1D94E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34B42A64-F40C-AA40-81EC-13FF201EE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545" y="4158122"/>
            <a:ext cx="574111" cy="574111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D2183B-1292-C545-ADC6-4969725A6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625" y="4136026"/>
            <a:ext cx="1236607" cy="618304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D5FAA2-D6E8-424F-959B-4CDD3B905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611" y="4001151"/>
            <a:ext cx="1060512" cy="1060512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0115F71C-0629-AD43-B68D-E553D7AE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295" y="3510534"/>
            <a:ext cx="1441963" cy="647588"/>
          </a:xfrm>
          <a:prstGeom prst="rect">
            <a:avLst/>
          </a:prstGeom>
        </p:spPr>
      </p:pic>
      <p:pic>
        <p:nvPicPr>
          <p:cNvPr id="14" name="Picture 13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8A928D7A-F880-0847-A1DD-D6C63AF4B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0860" y="2806589"/>
            <a:ext cx="1560220" cy="662186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8AA1F52A-283C-3847-B56F-B9BB02C54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0583" y="2852171"/>
            <a:ext cx="973035" cy="973035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C08C4159-5D42-7A42-9CDA-759E58877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6201" y="3018629"/>
            <a:ext cx="973035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$__ and __¢.</a:t>
            </a:r>
          </a:p>
        </p:txBody>
      </p:sp>
    </p:spTree>
    <p:extLst>
      <p:ext uri="{BB962C8B-B14F-4D97-AF65-F5344CB8AC3E}">
        <p14:creationId xmlns:p14="http://schemas.microsoft.com/office/powerpoint/2010/main" val="287662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$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2A2C106-160C-9543-8914-E2318262E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294" y="3477085"/>
            <a:ext cx="1441963" cy="647588"/>
          </a:xfrm>
          <a:prstGeom prst="rect">
            <a:avLst/>
          </a:prstGeom>
        </p:spPr>
      </p:pic>
      <p:pic>
        <p:nvPicPr>
          <p:cNvPr id="20" name="Picture 19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E5BA5ED7-A9B9-3448-822E-F32749474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860" y="2806589"/>
            <a:ext cx="1560220" cy="662186"/>
          </a:xfrm>
          <a:prstGeom prst="rect">
            <a:avLst/>
          </a:prstGeom>
        </p:spPr>
      </p:pic>
      <p:pic>
        <p:nvPicPr>
          <p:cNvPr id="34" name="Picture 3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92EA3FD-601B-1743-B931-94B399638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651" y="4158122"/>
            <a:ext cx="1236607" cy="618304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7357FA-B86F-FC41-8F57-DC9023A2D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954" y="4496558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E4E77EB2-D2D5-2F4C-B079-AD65FF33D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843" y="4489370"/>
            <a:ext cx="574111" cy="574111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063AD186-3D23-5143-BB26-96D5533043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973" y="3748279"/>
            <a:ext cx="748279" cy="748279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3ADC565E-908B-5442-8969-4BE25E586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0861" y="3076728"/>
            <a:ext cx="973035" cy="973035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F038F045-34F2-0341-BAED-48ADF539A6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1081" y="2854096"/>
            <a:ext cx="847401" cy="847401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0909E7C7-69C3-9E4D-B6D5-E3034D70C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6249" y="3563246"/>
            <a:ext cx="682764" cy="682764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B171AE43-F52D-3747-AD9A-35AB8AB50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482" y="3990944"/>
            <a:ext cx="748279" cy="748279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C374F479-8B3A-4D4A-B6DF-DAF82E341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398" y="4619876"/>
            <a:ext cx="574111" cy="57411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A56B1423-8F58-B14B-8D2E-77D11D195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1230" y="5119963"/>
            <a:ext cx="574111" cy="5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4" name="Picture 4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88FB7-7EA8-6E43-B3D1-23AA6D6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61" y="2815558"/>
            <a:ext cx="1236607" cy="618304"/>
          </a:xfrm>
          <a:prstGeom prst="rect">
            <a:avLst/>
          </a:prstGeom>
        </p:spPr>
      </p:pic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57EA15-8BCF-D14F-8A64-432EC3D0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46" y="2821393"/>
            <a:ext cx="1236607" cy="618304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A4E97DE7-4603-164E-B04A-64F64509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655" y="2691426"/>
            <a:ext cx="973035" cy="973035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FA7D3BDD-4DD6-9F4B-B9B1-7C8202E4B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293" y="2685396"/>
            <a:ext cx="973035" cy="973035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6E9065B5-092E-8042-9087-D2ADDD15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012" y="2879002"/>
            <a:ext cx="748279" cy="748279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144D764-9926-2C43-A158-F88519EF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10" y="2722790"/>
            <a:ext cx="973035" cy="973035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3013CE0F-0A3C-A748-8917-199EC5A89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30" y="2869247"/>
            <a:ext cx="682764" cy="682764"/>
          </a:xfrm>
          <a:prstGeom prst="rect">
            <a:avLst/>
          </a:prstGeom>
        </p:spPr>
      </p:pic>
      <p:pic>
        <p:nvPicPr>
          <p:cNvPr id="76" name="Picture 7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2337FF-B344-BC4B-905E-F85FDA08C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56" y="3873304"/>
            <a:ext cx="1236607" cy="618304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CF178542-6E7C-1F44-8BD1-5982E878C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054" y="3768242"/>
            <a:ext cx="847401" cy="84740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63C67A14-F6D8-5243-924C-C7AB65AC5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760" y="3689418"/>
            <a:ext cx="1060512" cy="1060512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076C33B2-C3A7-1243-B885-90732D85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298" y="3858483"/>
            <a:ext cx="748279" cy="748279"/>
          </a:xfrm>
          <a:prstGeom prst="rect">
            <a:avLst/>
          </a:prstGeom>
        </p:spPr>
      </p:pic>
      <p:pic>
        <p:nvPicPr>
          <p:cNvPr id="82" name="Picture 8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8C9036-3EC5-1C46-940B-64B7D01F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22" y="3852140"/>
            <a:ext cx="1236607" cy="61830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8AB6C8B0-CF91-CE4D-8587-3CFA3BADB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869" y="3742194"/>
            <a:ext cx="847401" cy="847401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80E64B17-A865-044C-86DC-030C62269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270" y="3762218"/>
            <a:ext cx="847401" cy="847401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9437646E-A0D7-154A-9BB9-CF494483B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696" y="3768241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685F5D88-365C-8849-AF20-4D28F716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382" y="4875668"/>
            <a:ext cx="682764" cy="682764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C0792756-3DEC-374C-9D7E-A5E688949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838" y="4806048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49AC6036-9979-7349-A4D9-599989176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358" y="4873800"/>
            <a:ext cx="748279" cy="748279"/>
          </a:xfrm>
          <a:prstGeom prst="rect">
            <a:avLst/>
          </a:prstGeom>
        </p:spPr>
      </p:pic>
      <p:pic>
        <p:nvPicPr>
          <p:cNvPr id="91" name="Picture 90" descr="A close up of a coin&#10;&#10;Description automatically generated">
            <a:extLst>
              <a:ext uri="{FF2B5EF4-FFF2-40B4-BE49-F238E27FC236}">
                <a16:creationId xmlns:a16="http://schemas.microsoft.com/office/drawing/2014/main" id="{589150DA-1A90-1D40-94D3-C609A3B8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56" y="4717588"/>
            <a:ext cx="973035" cy="973035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36A78B1-486F-ED4B-BB81-A53C9C97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21" y="4790129"/>
            <a:ext cx="682764" cy="682764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47431675-ADB9-2C4A-A1A0-9C7A03DB8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930" y="4806048"/>
            <a:ext cx="682764" cy="682764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F20F79CE-5A7C-874A-963E-A85B9189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118" y="4781697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1FBA93B2-F3FA-7B45-8E60-DF06EB5E6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200" y="4623234"/>
            <a:ext cx="1060512" cy="1060512"/>
          </a:xfrm>
          <a:prstGeom prst="rect">
            <a:avLst/>
          </a:prstGeom>
        </p:spPr>
      </p:pic>
      <p:pic>
        <p:nvPicPr>
          <p:cNvPr id="101" name="Picture 10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9F9B97-1BCE-7A4D-BD7B-65C57C73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18" y="5752876"/>
            <a:ext cx="1236607" cy="618304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11646A-A914-C647-AAA5-0C1F37D1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03" y="5758711"/>
            <a:ext cx="1236607" cy="618304"/>
          </a:xfrm>
          <a:prstGeom prst="rect">
            <a:avLst/>
          </a:prstGeom>
        </p:spPr>
      </p:pic>
      <p:pic>
        <p:nvPicPr>
          <p:cNvPr id="104" name="Picture 103" descr="A close up of a coin&#10;&#10;Description automatically generated">
            <a:extLst>
              <a:ext uri="{FF2B5EF4-FFF2-40B4-BE49-F238E27FC236}">
                <a16:creationId xmlns:a16="http://schemas.microsoft.com/office/drawing/2014/main" id="{9376356C-26B1-7E4D-90C9-4B3D583E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117" y="5670328"/>
            <a:ext cx="748279" cy="748279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DA195E95-898E-4A43-8C0B-D67DD6C9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541" y="5677950"/>
            <a:ext cx="748279" cy="748279"/>
          </a:xfrm>
          <a:prstGeom prst="rect">
            <a:avLst/>
          </a:prstGeom>
        </p:spPr>
      </p:pic>
      <p:pic>
        <p:nvPicPr>
          <p:cNvPr id="107" name="Picture 106" descr="A picture containing hat&#10;&#10;Description automatically generated">
            <a:extLst>
              <a:ext uri="{FF2B5EF4-FFF2-40B4-BE49-F238E27FC236}">
                <a16:creationId xmlns:a16="http://schemas.microsoft.com/office/drawing/2014/main" id="{B354E741-8B32-B246-966C-8A3EB12A6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581" y="5816986"/>
            <a:ext cx="1374181" cy="64586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85FA3E94-EC7B-C54A-83CD-836509DDE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5" y="5680382"/>
            <a:ext cx="973035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4" name="Picture 4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88FB7-7EA8-6E43-B3D1-23AA6D6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61" y="2815558"/>
            <a:ext cx="1236607" cy="618304"/>
          </a:xfrm>
          <a:prstGeom prst="rect">
            <a:avLst/>
          </a:prstGeom>
        </p:spPr>
      </p:pic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57EA15-8BCF-D14F-8A64-432EC3D0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46" y="2821393"/>
            <a:ext cx="1236607" cy="618304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A4E97DE7-4603-164E-B04A-64F64509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655" y="2691426"/>
            <a:ext cx="973035" cy="973035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FA7D3BDD-4DD6-9F4B-B9B1-7C8202E4B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293" y="2685396"/>
            <a:ext cx="973035" cy="973035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6E9065B5-092E-8042-9087-D2ADDD15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012" y="2879002"/>
            <a:ext cx="748279" cy="748279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144D764-9926-2C43-A158-F88519EF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10" y="2722790"/>
            <a:ext cx="973035" cy="973035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3013CE0F-0A3C-A748-8917-199EC5A89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30" y="2869247"/>
            <a:ext cx="682764" cy="682764"/>
          </a:xfrm>
          <a:prstGeom prst="rect">
            <a:avLst/>
          </a:prstGeom>
        </p:spPr>
      </p:pic>
      <p:pic>
        <p:nvPicPr>
          <p:cNvPr id="76" name="Picture 7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2337FF-B344-BC4B-905E-F85FDA08C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56" y="3873304"/>
            <a:ext cx="1236607" cy="618304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CF178542-6E7C-1F44-8BD1-5982E878C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054" y="3768242"/>
            <a:ext cx="847401" cy="84740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63C67A14-F6D8-5243-924C-C7AB65AC5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760" y="3689418"/>
            <a:ext cx="1060512" cy="1060512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076C33B2-C3A7-1243-B885-90732D85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298" y="3858483"/>
            <a:ext cx="748279" cy="748279"/>
          </a:xfrm>
          <a:prstGeom prst="rect">
            <a:avLst/>
          </a:prstGeom>
        </p:spPr>
      </p:pic>
      <p:pic>
        <p:nvPicPr>
          <p:cNvPr id="82" name="Picture 8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8C9036-3EC5-1C46-940B-64B7D01F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22" y="3852140"/>
            <a:ext cx="1236607" cy="61830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8AB6C8B0-CF91-CE4D-8587-3CFA3BADB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869" y="3742194"/>
            <a:ext cx="847401" cy="847401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80E64B17-A865-044C-86DC-030C62269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270" y="3762218"/>
            <a:ext cx="847401" cy="847401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9437646E-A0D7-154A-9BB9-CF494483B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696" y="3768241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685F5D88-365C-8849-AF20-4D28F716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382" y="4875668"/>
            <a:ext cx="682764" cy="682764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C0792756-3DEC-374C-9D7E-A5E688949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838" y="4806048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49AC6036-9979-7349-A4D9-599989176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358" y="4873800"/>
            <a:ext cx="748279" cy="748279"/>
          </a:xfrm>
          <a:prstGeom prst="rect">
            <a:avLst/>
          </a:prstGeom>
        </p:spPr>
      </p:pic>
      <p:pic>
        <p:nvPicPr>
          <p:cNvPr id="91" name="Picture 90" descr="A close up of a coin&#10;&#10;Description automatically generated">
            <a:extLst>
              <a:ext uri="{FF2B5EF4-FFF2-40B4-BE49-F238E27FC236}">
                <a16:creationId xmlns:a16="http://schemas.microsoft.com/office/drawing/2014/main" id="{589150DA-1A90-1D40-94D3-C609A3B8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56" y="4717588"/>
            <a:ext cx="973035" cy="973035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36A78B1-486F-ED4B-BB81-A53C9C97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21" y="4790129"/>
            <a:ext cx="682764" cy="682764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47431675-ADB9-2C4A-A1A0-9C7A03DB8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930" y="4806048"/>
            <a:ext cx="682764" cy="682764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F20F79CE-5A7C-874A-963E-A85B9189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118" y="4781697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1FBA93B2-F3FA-7B45-8E60-DF06EB5E6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200" y="4623234"/>
            <a:ext cx="1060512" cy="1060512"/>
          </a:xfrm>
          <a:prstGeom prst="rect">
            <a:avLst/>
          </a:prstGeom>
        </p:spPr>
      </p:pic>
      <p:pic>
        <p:nvPicPr>
          <p:cNvPr id="101" name="Picture 10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9F9B97-1BCE-7A4D-BD7B-65C57C73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18" y="5752876"/>
            <a:ext cx="1236607" cy="618304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11646A-A914-C647-AAA5-0C1F37D1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03" y="5758711"/>
            <a:ext cx="1236607" cy="618304"/>
          </a:xfrm>
          <a:prstGeom prst="rect">
            <a:avLst/>
          </a:prstGeom>
        </p:spPr>
      </p:pic>
      <p:pic>
        <p:nvPicPr>
          <p:cNvPr id="104" name="Picture 103" descr="A close up of a coin&#10;&#10;Description automatically generated">
            <a:extLst>
              <a:ext uri="{FF2B5EF4-FFF2-40B4-BE49-F238E27FC236}">
                <a16:creationId xmlns:a16="http://schemas.microsoft.com/office/drawing/2014/main" id="{9376356C-26B1-7E4D-90C9-4B3D583E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117" y="5670328"/>
            <a:ext cx="748279" cy="748279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DA195E95-898E-4A43-8C0B-D67DD6C9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541" y="5677950"/>
            <a:ext cx="748279" cy="748279"/>
          </a:xfrm>
          <a:prstGeom prst="rect">
            <a:avLst/>
          </a:prstGeom>
        </p:spPr>
      </p:pic>
      <p:pic>
        <p:nvPicPr>
          <p:cNvPr id="107" name="Picture 106" descr="A picture containing hat&#10;&#10;Description automatically generated">
            <a:extLst>
              <a:ext uri="{FF2B5EF4-FFF2-40B4-BE49-F238E27FC236}">
                <a16:creationId xmlns:a16="http://schemas.microsoft.com/office/drawing/2014/main" id="{B354E741-8B32-B246-966C-8A3EB12A6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581" y="5816986"/>
            <a:ext cx="1374181" cy="64586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85FA3E94-EC7B-C54A-83CD-836509DDE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5" y="5680382"/>
            <a:ext cx="973035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0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05BF69-288A-F845-8F2A-F44E87EA1923}"/>
              </a:ext>
            </a:extLst>
          </p:cNvPr>
          <p:cNvSpPr/>
          <p:nvPr/>
        </p:nvSpPr>
        <p:spPr>
          <a:xfrm>
            <a:off x="838201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C65BD6-CDD5-724D-90FA-2817EEF79684}"/>
              </a:ext>
            </a:extLst>
          </p:cNvPr>
          <p:cNvSpPr/>
          <p:nvPr/>
        </p:nvSpPr>
        <p:spPr>
          <a:xfrm>
            <a:off x="3501044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39C4A5-A4C5-A849-864A-915334D267D6}"/>
              </a:ext>
            </a:extLst>
          </p:cNvPr>
          <p:cNvSpPr/>
          <p:nvPr/>
        </p:nvSpPr>
        <p:spPr>
          <a:xfrm>
            <a:off x="6316325" y="2827492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51C3A5-3C63-FE43-91F4-48E108D71D2D}"/>
              </a:ext>
            </a:extLst>
          </p:cNvPr>
          <p:cNvSpPr/>
          <p:nvPr/>
        </p:nvSpPr>
        <p:spPr>
          <a:xfrm>
            <a:off x="8979169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  <p:pic>
        <p:nvPicPr>
          <p:cNvPr id="26" name="Picture 2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964F7C-2928-A642-82E2-583ED83C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80" y="3414669"/>
            <a:ext cx="1236607" cy="618304"/>
          </a:xfrm>
          <a:prstGeom prst="rect">
            <a:avLst/>
          </a:prstGeom>
        </p:spPr>
      </p:pic>
      <p:pic>
        <p:nvPicPr>
          <p:cNvPr id="28" name="Picture 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76841B7-3426-5E4D-A6BF-CCD422AC8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42" y="3414669"/>
            <a:ext cx="1236607" cy="618304"/>
          </a:xfrm>
          <a:prstGeom prst="rect">
            <a:avLst/>
          </a:prstGeom>
        </p:spPr>
      </p:pic>
      <p:pic>
        <p:nvPicPr>
          <p:cNvPr id="30" name="Picture 29" descr="A picture containing hat&#10;&#10;Description automatically generated">
            <a:extLst>
              <a:ext uri="{FF2B5EF4-FFF2-40B4-BE49-F238E27FC236}">
                <a16:creationId xmlns:a16="http://schemas.microsoft.com/office/drawing/2014/main" id="{2F6B87C3-3718-8E4C-AD86-921F99FD6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49" y="3762992"/>
            <a:ext cx="1374181" cy="645865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415AFEA4-F1E4-C145-9DFE-60E4061AC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937" y="4111582"/>
            <a:ext cx="847401" cy="84740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046FFCE7-2397-1247-B71A-6522EF2A9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82" y="4193900"/>
            <a:ext cx="682764" cy="68276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A4CC9F6-A60E-8B48-9086-0DF6B174F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843" y="4193900"/>
            <a:ext cx="682764" cy="68276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A929FBE-E2AE-8F4C-93AA-444ED9E2D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246" y="4207392"/>
            <a:ext cx="682764" cy="68276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4E89F680-F33E-4547-84B6-E4A4D4451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407" y="4207392"/>
            <a:ext cx="682764" cy="68276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B19D1538-97C5-E54D-8BCB-BE353D1AE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524" y="4213114"/>
            <a:ext cx="682764" cy="682764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DD811DA0-0B36-FE44-8CF8-A87CEF437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20" y="3472245"/>
            <a:ext cx="682764" cy="68276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F3B2F556-D219-D742-92C0-2A087A119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481" y="3472245"/>
            <a:ext cx="682764" cy="68276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16D4C3EA-34C8-C745-82D0-D5556E20B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245" y="3468842"/>
            <a:ext cx="682764" cy="68276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7941E0FE-EF37-9B48-BD8B-776EA9BFB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977" y="4236552"/>
            <a:ext cx="682764" cy="682764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6CAC7A66-55F7-A447-91EC-ADDCA70AF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138" y="4236552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4" name="Picture 4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88FB7-7EA8-6E43-B3D1-23AA6D6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61" y="2815558"/>
            <a:ext cx="1236607" cy="618304"/>
          </a:xfrm>
          <a:prstGeom prst="rect">
            <a:avLst/>
          </a:prstGeom>
        </p:spPr>
      </p:pic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57EA15-8BCF-D14F-8A64-432EC3D0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46" y="2821393"/>
            <a:ext cx="1236607" cy="618304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A4E97DE7-4603-164E-B04A-64F64509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655" y="2691426"/>
            <a:ext cx="973035" cy="973035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FA7D3BDD-4DD6-9F4B-B9B1-7C8202E4B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293" y="2685396"/>
            <a:ext cx="973035" cy="973035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6E9065B5-092E-8042-9087-D2ADDD15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012" y="2879002"/>
            <a:ext cx="748279" cy="748279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144D764-9926-2C43-A158-F88519EF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10" y="2722790"/>
            <a:ext cx="973035" cy="973035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3013CE0F-0A3C-A748-8917-199EC5A89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30" y="2869247"/>
            <a:ext cx="682764" cy="682764"/>
          </a:xfrm>
          <a:prstGeom prst="rect">
            <a:avLst/>
          </a:prstGeom>
        </p:spPr>
      </p:pic>
      <p:pic>
        <p:nvPicPr>
          <p:cNvPr id="76" name="Picture 7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2337FF-B344-BC4B-905E-F85FDA08C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56" y="3873304"/>
            <a:ext cx="1236607" cy="618304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CF178542-6E7C-1F44-8BD1-5982E878C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054" y="3768242"/>
            <a:ext cx="847401" cy="84740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63C67A14-F6D8-5243-924C-C7AB65AC5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760" y="3689418"/>
            <a:ext cx="1060512" cy="1060512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076C33B2-C3A7-1243-B885-90732D85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298" y="3858483"/>
            <a:ext cx="748279" cy="748279"/>
          </a:xfrm>
          <a:prstGeom prst="rect">
            <a:avLst/>
          </a:prstGeom>
        </p:spPr>
      </p:pic>
      <p:pic>
        <p:nvPicPr>
          <p:cNvPr id="82" name="Picture 8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8C9036-3EC5-1C46-940B-64B7D01F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22" y="3852140"/>
            <a:ext cx="1236607" cy="61830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8AB6C8B0-CF91-CE4D-8587-3CFA3BADB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869" y="3742194"/>
            <a:ext cx="847401" cy="847401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80E64B17-A865-044C-86DC-030C62269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270" y="3762218"/>
            <a:ext cx="847401" cy="847401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9437646E-A0D7-154A-9BB9-CF494483B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696" y="3768241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685F5D88-365C-8849-AF20-4D28F716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382" y="4875668"/>
            <a:ext cx="682764" cy="682764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C0792756-3DEC-374C-9D7E-A5E688949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838" y="4806048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49AC6036-9979-7349-A4D9-599989176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358" y="4873800"/>
            <a:ext cx="748279" cy="748279"/>
          </a:xfrm>
          <a:prstGeom prst="rect">
            <a:avLst/>
          </a:prstGeom>
        </p:spPr>
      </p:pic>
      <p:pic>
        <p:nvPicPr>
          <p:cNvPr id="91" name="Picture 90" descr="A close up of a coin&#10;&#10;Description automatically generated">
            <a:extLst>
              <a:ext uri="{FF2B5EF4-FFF2-40B4-BE49-F238E27FC236}">
                <a16:creationId xmlns:a16="http://schemas.microsoft.com/office/drawing/2014/main" id="{589150DA-1A90-1D40-94D3-C609A3B8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56" y="4717588"/>
            <a:ext cx="973035" cy="973035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36A78B1-486F-ED4B-BB81-A53C9C97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21" y="4790129"/>
            <a:ext cx="682764" cy="682764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47431675-ADB9-2C4A-A1A0-9C7A03DB8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930" y="4806048"/>
            <a:ext cx="682764" cy="682764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F20F79CE-5A7C-874A-963E-A85B9189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118" y="4781697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1FBA93B2-F3FA-7B45-8E60-DF06EB5E6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200" y="4623234"/>
            <a:ext cx="1060512" cy="1060512"/>
          </a:xfrm>
          <a:prstGeom prst="rect">
            <a:avLst/>
          </a:prstGeom>
        </p:spPr>
      </p:pic>
      <p:pic>
        <p:nvPicPr>
          <p:cNvPr id="101" name="Picture 10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9F9B97-1BCE-7A4D-BD7B-65C57C73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18" y="5752876"/>
            <a:ext cx="1236607" cy="618304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11646A-A914-C647-AAA5-0C1F37D1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03" y="5758711"/>
            <a:ext cx="1236607" cy="618304"/>
          </a:xfrm>
          <a:prstGeom prst="rect">
            <a:avLst/>
          </a:prstGeom>
        </p:spPr>
      </p:pic>
      <p:pic>
        <p:nvPicPr>
          <p:cNvPr id="104" name="Picture 103" descr="A close up of a coin&#10;&#10;Description automatically generated">
            <a:extLst>
              <a:ext uri="{FF2B5EF4-FFF2-40B4-BE49-F238E27FC236}">
                <a16:creationId xmlns:a16="http://schemas.microsoft.com/office/drawing/2014/main" id="{9376356C-26B1-7E4D-90C9-4B3D583E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117" y="5670328"/>
            <a:ext cx="748279" cy="748279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DA195E95-898E-4A43-8C0B-D67DD6C9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541" y="5677950"/>
            <a:ext cx="748279" cy="748279"/>
          </a:xfrm>
          <a:prstGeom prst="rect">
            <a:avLst/>
          </a:prstGeom>
        </p:spPr>
      </p:pic>
      <p:pic>
        <p:nvPicPr>
          <p:cNvPr id="107" name="Picture 106" descr="A picture containing hat&#10;&#10;Description automatically generated">
            <a:extLst>
              <a:ext uri="{FF2B5EF4-FFF2-40B4-BE49-F238E27FC236}">
                <a16:creationId xmlns:a16="http://schemas.microsoft.com/office/drawing/2014/main" id="{B354E741-8B32-B246-966C-8A3EB12A6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581" y="5816986"/>
            <a:ext cx="1374181" cy="64586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85FA3E94-EC7B-C54A-83CD-836509DDE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5" y="5680382"/>
            <a:ext cx="973035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4" name="Picture 4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88FB7-7EA8-6E43-B3D1-23AA6D6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61" y="2815558"/>
            <a:ext cx="1236607" cy="618304"/>
          </a:xfrm>
          <a:prstGeom prst="rect">
            <a:avLst/>
          </a:prstGeom>
        </p:spPr>
      </p:pic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57EA15-8BCF-D14F-8A64-432EC3D0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46" y="2821393"/>
            <a:ext cx="1236607" cy="618304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A4E97DE7-4603-164E-B04A-64F64509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655" y="2691426"/>
            <a:ext cx="973035" cy="973035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FA7D3BDD-4DD6-9F4B-B9B1-7C8202E4B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293" y="2685396"/>
            <a:ext cx="973035" cy="973035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6E9065B5-092E-8042-9087-D2ADDD15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012" y="2879002"/>
            <a:ext cx="748279" cy="748279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144D764-9926-2C43-A158-F88519EF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10" y="2722790"/>
            <a:ext cx="973035" cy="973035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3013CE0F-0A3C-A748-8917-199EC5A89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30" y="2869247"/>
            <a:ext cx="682764" cy="682764"/>
          </a:xfrm>
          <a:prstGeom prst="rect">
            <a:avLst/>
          </a:prstGeom>
        </p:spPr>
      </p:pic>
      <p:pic>
        <p:nvPicPr>
          <p:cNvPr id="76" name="Picture 7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2337FF-B344-BC4B-905E-F85FDA08C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56" y="3873304"/>
            <a:ext cx="1236607" cy="618304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CF178542-6E7C-1F44-8BD1-5982E878C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054" y="3768242"/>
            <a:ext cx="847401" cy="84740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63C67A14-F6D8-5243-924C-C7AB65AC5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760" y="3689418"/>
            <a:ext cx="1060512" cy="1060512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076C33B2-C3A7-1243-B885-90732D85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298" y="3858483"/>
            <a:ext cx="748279" cy="748279"/>
          </a:xfrm>
          <a:prstGeom prst="rect">
            <a:avLst/>
          </a:prstGeom>
        </p:spPr>
      </p:pic>
      <p:pic>
        <p:nvPicPr>
          <p:cNvPr id="82" name="Picture 8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8C9036-3EC5-1C46-940B-64B7D01F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22" y="3852140"/>
            <a:ext cx="1236607" cy="61830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8AB6C8B0-CF91-CE4D-8587-3CFA3BADB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869" y="3742194"/>
            <a:ext cx="847401" cy="847401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80E64B17-A865-044C-86DC-030C62269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270" y="3762218"/>
            <a:ext cx="847401" cy="847401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9437646E-A0D7-154A-9BB9-CF494483B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696" y="3768241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685F5D88-365C-8849-AF20-4D28F716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382" y="4875668"/>
            <a:ext cx="682764" cy="682764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C0792756-3DEC-374C-9D7E-A5E688949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838" y="4806048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49AC6036-9979-7349-A4D9-599989176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358" y="4873800"/>
            <a:ext cx="748279" cy="748279"/>
          </a:xfrm>
          <a:prstGeom prst="rect">
            <a:avLst/>
          </a:prstGeom>
        </p:spPr>
      </p:pic>
      <p:pic>
        <p:nvPicPr>
          <p:cNvPr id="91" name="Picture 90" descr="A close up of a coin&#10;&#10;Description automatically generated">
            <a:extLst>
              <a:ext uri="{FF2B5EF4-FFF2-40B4-BE49-F238E27FC236}">
                <a16:creationId xmlns:a16="http://schemas.microsoft.com/office/drawing/2014/main" id="{589150DA-1A90-1D40-94D3-C609A3B8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56" y="4717588"/>
            <a:ext cx="973035" cy="973035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36A78B1-486F-ED4B-BB81-A53C9C97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21" y="4790129"/>
            <a:ext cx="682764" cy="682764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47431675-ADB9-2C4A-A1A0-9C7A03DB8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930" y="4806048"/>
            <a:ext cx="682764" cy="682764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F20F79CE-5A7C-874A-963E-A85B9189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118" y="4781697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1FBA93B2-F3FA-7B45-8E60-DF06EB5E6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200" y="4623234"/>
            <a:ext cx="1060512" cy="1060512"/>
          </a:xfrm>
          <a:prstGeom prst="rect">
            <a:avLst/>
          </a:prstGeom>
        </p:spPr>
      </p:pic>
      <p:pic>
        <p:nvPicPr>
          <p:cNvPr id="101" name="Picture 10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9F9B97-1BCE-7A4D-BD7B-65C57C73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18" y="5752876"/>
            <a:ext cx="1236607" cy="618304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11646A-A914-C647-AAA5-0C1F37D1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03" y="5758711"/>
            <a:ext cx="1236607" cy="618304"/>
          </a:xfrm>
          <a:prstGeom prst="rect">
            <a:avLst/>
          </a:prstGeom>
        </p:spPr>
      </p:pic>
      <p:pic>
        <p:nvPicPr>
          <p:cNvPr id="104" name="Picture 103" descr="A close up of a coin&#10;&#10;Description automatically generated">
            <a:extLst>
              <a:ext uri="{FF2B5EF4-FFF2-40B4-BE49-F238E27FC236}">
                <a16:creationId xmlns:a16="http://schemas.microsoft.com/office/drawing/2014/main" id="{9376356C-26B1-7E4D-90C9-4B3D583E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117" y="5670328"/>
            <a:ext cx="748279" cy="748279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DA195E95-898E-4A43-8C0B-D67DD6C9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541" y="5677950"/>
            <a:ext cx="748279" cy="748279"/>
          </a:xfrm>
          <a:prstGeom prst="rect">
            <a:avLst/>
          </a:prstGeom>
        </p:spPr>
      </p:pic>
      <p:pic>
        <p:nvPicPr>
          <p:cNvPr id="107" name="Picture 106" descr="A picture containing hat&#10;&#10;Description automatically generated">
            <a:extLst>
              <a:ext uri="{FF2B5EF4-FFF2-40B4-BE49-F238E27FC236}">
                <a16:creationId xmlns:a16="http://schemas.microsoft.com/office/drawing/2014/main" id="{B354E741-8B32-B246-966C-8A3EB12A6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581" y="5816986"/>
            <a:ext cx="1374181" cy="64586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85FA3E94-EC7B-C54A-83CD-836509DDE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5" y="5680382"/>
            <a:ext cx="973035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3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4" name="Picture 4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88FB7-7EA8-6E43-B3D1-23AA6D6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61" y="2815558"/>
            <a:ext cx="1236607" cy="618304"/>
          </a:xfrm>
          <a:prstGeom prst="rect">
            <a:avLst/>
          </a:prstGeom>
        </p:spPr>
      </p:pic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57EA15-8BCF-D14F-8A64-432EC3D0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46" y="2821393"/>
            <a:ext cx="1236607" cy="618304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A4E97DE7-4603-164E-B04A-64F64509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655" y="2691426"/>
            <a:ext cx="973035" cy="973035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FA7D3BDD-4DD6-9F4B-B9B1-7C8202E4B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293" y="2685396"/>
            <a:ext cx="973035" cy="973035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6E9065B5-092E-8042-9087-D2ADDD15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012" y="2879002"/>
            <a:ext cx="748279" cy="748279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144D764-9926-2C43-A158-F88519EF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10" y="2722790"/>
            <a:ext cx="973035" cy="973035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3013CE0F-0A3C-A748-8917-199EC5A89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30" y="2869247"/>
            <a:ext cx="682764" cy="682764"/>
          </a:xfrm>
          <a:prstGeom prst="rect">
            <a:avLst/>
          </a:prstGeom>
        </p:spPr>
      </p:pic>
      <p:pic>
        <p:nvPicPr>
          <p:cNvPr id="76" name="Picture 7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2337FF-B344-BC4B-905E-F85FDA08C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56" y="3873304"/>
            <a:ext cx="1236607" cy="618304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CF178542-6E7C-1F44-8BD1-5982E878C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054" y="3768242"/>
            <a:ext cx="847401" cy="84740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63C67A14-F6D8-5243-924C-C7AB65AC5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760" y="3689418"/>
            <a:ext cx="1060512" cy="1060512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076C33B2-C3A7-1243-B885-90732D859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298" y="3858483"/>
            <a:ext cx="748279" cy="748279"/>
          </a:xfrm>
          <a:prstGeom prst="rect">
            <a:avLst/>
          </a:prstGeom>
        </p:spPr>
      </p:pic>
      <p:pic>
        <p:nvPicPr>
          <p:cNvPr id="82" name="Picture 8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8C9036-3EC5-1C46-940B-64B7D01F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22" y="3852140"/>
            <a:ext cx="1236607" cy="61830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8AB6C8B0-CF91-CE4D-8587-3CFA3BADB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869" y="3742194"/>
            <a:ext cx="847401" cy="847401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80E64B17-A865-044C-86DC-030C62269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270" y="3762218"/>
            <a:ext cx="847401" cy="847401"/>
          </a:xfrm>
          <a:prstGeom prst="rect">
            <a:avLst/>
          </a:prstGeom>
        </p:spPr>
      </p:pic>
      <p:pic>
        <p:nvPicPr>
          <p:cNvPr id="85" name="Picture 84" descr="A close up of a coin&#10;&#10;Description automatically generated">
            <a:extLst>
              <a:ext uri="{FF2B5EF4-FFF2-40B4-BE49-F238E27FC236}">
                <a16:creationId xmlns:a16="http://schemas.microsoft.com/office/drawing/2014/main" id="{9437646E-A0D7-154A-9BB9-CF494483B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696" y="3768241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685F5D88-365C-8849-AF20-4D28F716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382" y="4875668"/>
            <a:ext cx="682764" cy="682764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C0792756-3DEC-374C-9D7E-A5E688949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838" y="4806048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49AC6036-9979-7349-A4D9-599989176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358" y="4873800"/>
            <a:ext cx="748279" cy="748279"/>
          </a:xfrm>
          <a:prstGeom prst="rect">
            <a:avLst/>
          </a:prstGeom>
        </p:spPr>
      </p:pic>
      <p:pic>
        <p:nvPicPr>
          <p:cNvPr id="91" name="Picture 90" descr="A close up of a coin&#10;&#10;Description automatically generated">
            <a:extLst>
              <a:ext uri="{FF2B5EF4-FFF2-40B4-BE49-F238E27FC236}">
                <a16:creationId xmlns:a16="http://schemas.microsoft.com/office/drawing/2014/main" id="{589150DA-1A90-1D40-94D3-C609A3B8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56" y="4717588"/>
            <a:ext cx="973035" cy="973035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36A78B1-486F-ED4B-BB81-A53C9C97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21" y="4790129"/>
            <a:ext cx="682764" cy="682764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47431675-ADB9-2C4A-A1A0-9C7A03DB8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930" y="4806048"/>
            <a:ext cx="682764" cy="682764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F20F79CE-5A7C-874A-963E-A85B9189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118" y="4781697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1FBA93B2-F3FA-7B45-8E60-DF06EB5E6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200" y="4623234"/>
            <a:ext cx="1060512" cy="1060512"/>
          </a:xfrm>
          <a:prstGeom prst="rect">
            <a:avLst/>
          </a:prstGeom>
        </p:spPr>
      </p:pic>
      <p:pic>
        <p:nvPicPr>
          <p:cNvPr id="101" name="Picture 10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9F9B97-1BCE-7A4D-BD7B-65C57C73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18" y="5752876"/>
            <a:ext cx="1236607" cy="618304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11646A-A914-C647-AAA5-0C1F37D1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03" y="5758711"/>
            <a:ext cx="1236607" cy="618304"/>
          </a:xfrm>
          <a:prstGeom prst="rect">
            <a:avLst/>
          </a:prstGeom>
        </p:spPr>
      </p:pic>
      <p:pic>
        <p:nvPicPr>
          <p:cNvPr id="104" name="Picture 103" descr="A close up of a coin&#10;&#10;Description automatically generated">
            <a:extLst>
              <a:ext uri="{FF2B5EF4-FFF2-40B4-BE49-F238E27FC236}">
                <a16:creationId xmlns:a16="http://schemas.microsoft.com/office/drawing/2014/main" id="{9376356C-26B1-7E4D-90C9-4B3D583E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117" y="5670328"/>
            <a:ext cx="748279" cy="748279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DA195E95-898E-4A43-8C0B-D67DD6C96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541" y="5677950"/>
            <a:ext cx="748279" cy="748279"/>
          </a:xfrm>
          <a:prstGeom prst="rect">
            <a:avLst/>
          </a:prstGeom>
        </p:spPr>
      </p:pic>
      <p:pic>
        <p:nvPicPr>
          <p:cNvPr id="107" name="Picture 106" descr="A picture containing hat&#10;&#10;Description automatically generated">
            <a:extLst>
              <a:ext uri="{FF2B5EF4-FFF2-40B4-BE49-F238E27FC236}">
                <a16:creationId xmlns:a16="http://schemas.microsoft.com/office/drawing/2014/main" id="{B354E741-8B32-B246-966C-8A3EB12A6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581" y="5816986"/>
            <a:ext cx="1374181" cy="64586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85FA3E94-EC7B-C54A-83CD-836509DDE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5" y="5680382"/>
            <a:ext cx="973035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5" name="Picture 6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E8016C-6338-0B48-BD08-F502B287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418" y="2851247"/>
            <a:ext cx="1236607" cy="618304"/>
          </a:xfrm>
          <a:prstGeom prst="rect">
            <a:avLst/>
          </a:prstGeom>
        </p:spPr>
      </p:pic>
      <p:pic>
        <p:nvPicPr>
          <p:cNvPr id="66" name="Picture 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3D25D7-B6F2-924B-814C-A275FD32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51" y="3874816"/>
            <a:ext cx="1236607" cy="618304"/>
          </a:xfrm>
          <a:prstGeom prst="rect">
            <a:avLst/>
          </a:prstGeom>
        </p:spPr>
      </p:pic>
      <p:pic>
        <p:nvPicPr>
          <p:cNvPr id="67" name="Picture 6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F03163-C2B2-2F46-B693-5DE23DB7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22" y="4810426"/>
            <a:ext cx="1236607" cy="618304"/>
          </a:xfrm>
          <a:prstGeom prst="rect">
            <a:avLst/>
          </a:prstGeom>
        </p:spPr>
      </p:pic>
      <p:pic>
        <p:nvPicPr>
          <p:cNvPr id="68" name="Picture 6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6DAC44-AEF2-3540-8B54-9AF4BD13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23" y="3856323"/>
            <a:ext cx="1236607" cy="618304"/>
          </a:xfrm>
          <a:prstGeom prst="rect">
            <a:avLst/>
          </a:prstGeom>
        </p:spPr>
      </p:pic>
      <p:pic>
        <p:nvPicPr>
          <p:cNvPr id="69" name="Picture 6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93AC9A-DCD6-184A-9A49-15250C61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76" y="5779162"/>
            <a:ext cx="1236607" cy="61830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AE575DE-7FE2-6044-BA70-FFFCA95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8" y="3863488"/>
            <a:ext cx="682764" cy="68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D9DF01CA-5B22-994F-AB5E-622D70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799" y="2876938"/>
            <a:ext cx="682764" cy="68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6E3D8DED-F969-8448-BC0E-6DAE2CC9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948" y="2851247"/>
            <a:ext cx="682764" cy="68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36224191-29FD-964D-A05D-7DB6A71F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861" y="2856003"/>
            <a:ext cx="682764" cy="682764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89754A7A-C516-7249-94C6-62CF9A18B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676" y="4793894"/>
            <a:ext cx="682764" cy="682764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385BF84F-E443-CB44-B328-CAE10CDA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900" y="4795568"/>
            <a:ext cx="682764" cy="682764"/>
          </a:xfrm>
          <a:prstGeom prst="rect">
            <a:avLst/>
          </a:prstGeom>
        </p:spPr>
      </p:pic>
      <p:pic>
        <p:nvPicPr>
          <p:cNvPr id="86" name="Picture 85" descr="A close up of a coin&#10;&#10;Description automatically generated">
            <a:extLst>
              <a:ext uri="{FF2B5EF4-FFF2-40B4-BE49-F238E27FC236}">
                <a16:creationId xmlns:a16="http://schemas.microsoft.com/office/drawing/2014/main" id="{A81A0A93-118C-1B42-BE6A-25F594FBC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3720586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coin&#10;&#10;Description automatically generated">
            <a:extLst>
              <a:ext uri="{FF2B5EF4-FFF2-40B4-BE49-F238E27FC236}">
                <a16:creationId xmlns:a16="http://schemas.microsoft.com/office/drawing/2014/main" id="{D45F0DB1-C0F2-1E46-B4E4-394863664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364" y="4698308"/>
            <a:ext cx="847401" cy="847401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E7BD913E-9906-6F47-988F-1D8C4C63E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5634432"/>
            <a:ext cx="847401" cy="847401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BA5C208C-C15B-D943-8C7D-95AC6A690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12" y="5640014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0DC40153-3DAE-3949-81BC-1E56A4EF0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996" y="3783937"/>
            <a:ext cx="847401" cy="847401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1A88EB79-CDF8-624A-8784-C84D49AE6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572" y="4572997"/>
            <a:ext cx="1060512" cy="1060512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B53E015-7D22-E84C-9FD1-52B1BED8C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688" y="3693520"/>
            <a:ext cx="1060512" cy="1060512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203D972F-4C56-1549-8B9F-6295CD112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064" y="5677154"/>
            <a:ext cx="1060512" cy="1060512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02E12A51-8B97-BE4F-A490-C0CE683B2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64" y="3640409"/>
            <a:ext cx="973035" cy="973035"/>
          </a:xfrm>
          <a:prstGeom prst="rect">
            <a:avLst/>
          </a:prstGeom>
        </p:spPr>
      </p:pic>
      <p:pic>
        <p:nvPicPr>
          <p:cNvPr id="106" name="Picture 105" descr="A close up of a coin&#10;&#10;Description automatically generated">
            <a:extLst>
              <a:ext uri="{FF2B5EF4-FFF2-40B4-BE49-F238E27FC236}">
                <a16:creationId xmlns:a16="http://schemas.microsoft.com/office/drawing/2014/main" id="{D5F44570-CDE4-4B4F-9E9F-C1E86C24A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498" y="3630377"/>
            <a:ext cx="973035" cy="973035"/>
          </a:xfrm>
          <a:prstGeom prst="rect">
            <a:avLst/>
          </a:prstGeom>
        </p:spPr>
      </p:pic>
      <p:pic>
        <p:nvPicPr>
          <p:cNvPr id="107" name="Picture 106" descr="A close up of a coin&#10;&#10;Description automatically generated">
            <a:extLst>
              <a:ext uri="{FF2B5EF4-FFF2-40B4-BE49-F238E27FC236}">
                <a16:creationId xmlns:a16="http://schemas.microsoft.com/office/drawing/2014/main" id="{FA138017-66EC-8745-AFD3-83AF88DB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80" y="5610846"/>
            <a:ext cx="973035" cy="97303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6139FD3B-509A-0F41-BFE6-9CF8CAC9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881" y="4660474"/>
            <a:ext cx="973035" cy="973035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C312BDA2-E445-E249-BB92-D05388A73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41" y="4650432"/>
            <a:ext cx="973035" cy="973035"/>
          </a:xfrm>
          <a:prstGeom prst="rect">
            <a:avLst/>
          </a:prstGeom>
        </p:spPr>
      </p:pic>
      <p:pic>
        <p:nvPicPr>
          <p:cNvPr id="111" name="Picture 110" descr="A close up of a coin&#10;&#10;Description automatically generated">
            <a:extLst>
              <a:ext uri="{FF2B5EF4-FFF2-40B4-BE49-F238E27FC236}">
                <a16:creationId xmlns:a16="http://schemas.microsoft.com/office/drawing/2014/main" id="{3E381AB3-147C-094A-8908-CD0D0CF65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113" name="Picture 112" descr="A close up of a coin&#10;&#10;Description automatically generated">
            <a:extLst>
              <a:ext uri="{FF2B5EF4-FFF2-40B4-BE49-F238E27FC236}">
                <a16:creationId xmlns:a16="http://schemas.microsoft.com/office/drawing/2014/main" id="{5254AA0A-85D8-0049-B18A-59665B1ED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20" y="4772851"/>
            <a:ext cx="748279" cy="748279"/>
          </a:xfrm>
          <a:prstGeom prst="rect">
            <a:avLst/>
          </a:prstGeom>
        </p:spPr>
      </p:pic>
      <p:pic>
        <p:nvPicPr>
          <p:cNvPr id="115" name="Picture 114" descr="A close up of a coin&#10;&#10;Description automatically generated">
            <a:extLst>
              <a:ext uri="{FF2B5EF4-FFF2-40B4-BE49-F238E27FC236}">
                <a16:creationId xmlns:a16="http://schemas.microsoft.com/office/drawing/2014/main" id="{C2E5A47B-DB72-9845-9BDA-B56B4D67C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578" y="5798094"/>
            <a:ext cx="748279" cy="748279"/>
          </a:xfrm>
          <a:prstGeom prst="rect">
            <a:avLst/>
          </a:prstGeom>
        </p:spPr>
      </p:pic>
      <p:pic>
        <p:nvPicPr>
          <p:cNvPr id="116" name="Picture 115" descr="A close up of a coin&#10;&#10;Description automatically generated">
            <a:extLst>
              <a:ext uri="{FF2B5EF4-FFF2-40B4-BE49-F238E27FC236}">
                <a16:creationId xmlns:a16="http://schemas.microsoft.com/office/drawing/2014/main" id="{9A0F6C58-B20F-4C47-85DB-3E41688A9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968F7299-6563-8C43-AFE3-CC71C2A03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633" y="2837106"/>
            <a:ext cx="748279" cy="748279"/>
          </a:xfrm>
          <a:prstGeom prst="rect">
            <a:avLst/>
          </a:prstGeom>
        </p:spPr>
      </p:pic>
      <p:pic>
        <p:nvPicPr>
          <p:cNvPr id="120" name="Picture 119" descr="A picture containing hat&#10;&#10;Description automatically generated">
            <a:extLst>
              <a:ext uri="{FF2B5EF4-FFF2-40B4-BE49-F238E27FC236}">
                <a16:creationId xmlns:a16="http://schemas.microsoft.com/office/drawing/2014/main" id="{D5A465F8-D0F7-204F-A3E5-652087259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044" y="5751601"/>
            <a:ext cx="1374181" cy="6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7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5" name="Picture 6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E8016C-6338-0B48-BD08-F502B287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418" y="2851247"/>
            <a:ext cx="1236607" cy="618304"/>
          </a:xfrm>
          <a:prstGeom prst="rect">
            <a:avLst/>
          </a:prstGeom>
        </p:spPr>
      </p:pic>
      <p:pic>
        <p:nvPicPr>
          <p:cNvPr id="66" name="Picture 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3D25D7-B6F2-924B-814C-A275FD32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51" y="3874816"/>
            <a:ext cx="1236607" cy="618304"/>
          </a:xfrm>
          <a:prstGeom prst="rect">
            <a:avLst/>
          </a:prstGeom>
        </p:spPr>
      </p:pic>
      <p:pic>
        <p:nvPicPr>
          <p:cNvPr id="67" name="Picture 6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F03163-C2B2-2F46-B693-5DE23DB7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22" y="4810426"/>
            <a:ext cx="1236607" cy="618304"/>
          </a:xfrm>
          <a:prstGeom prst="rect">
            <a:avLst/>
          </a:prstGeom>
        </p:spPr>
      </p:pic>
      <p:pic>
        <p:nvPicPr>
          <p:cNvPr id="68" name="Picture 6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6DAC44-AEF2-3540-8B54-9AF4BD13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23" y="3856323"/>
            <a:ext cx="1236607" cy="618304"/>
          </a:xfrm>
          <a:prstGeom prst="rect">
            <a:avLst/>
          </a:prstGeom>
        </p:spPr>
      </p:pic>
      <p:pic>
        <p:nvPicPr>
          <p:cNvPr id="69" name="Picture 6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93AC9A-DCD6-184A-9A49-15250C61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76" y="5779162"/>
            <a:ext cx="1236607" cy="61830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AE575DE-7FE2-6044-BA70-FFFCA95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8" y="3863488"/>
            <a:ext cx="682764" cy="68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D9DF01CA-5B22-994F-AB5E-622D70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799" y="2876938"/>
            <a:ext cx="682764" cy="68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6E3D8DED-F969-8448-BC0E-6DAE2CC9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948" y="2851247"/>
            <a:ext cx="682764" cy="68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36224191-29FD-964D-A05D-7DB6A71F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861" y="2856003"/>
            <a:ext cx="682764" cy="682764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89754A7A-C516-7249-94C6-62CF9A18B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676" y="4793894"/>
            <a:ext cx="682764" cy="682764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385BF84F-E443-CB44-B328-CAE10CDA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900" y="4795568"/>
            <a:ext cx="682764" cy="682764"/>
          </a:xfrm>
          <a:prstGeom prst="rect">
            <a:avLst/>
          </a:prstGeom>
        </p:spPr>
      </p:pic>
      <p:pic>
        <p:nvPicPr>
          <p:cNvPr id="86" name="Picture 85" descr="A close up of a coin&#10;&#10;Description automatically generated">
            <a:extLst>
              <a:ext uri="{FF2B5EF4-FFF2-40B4-BE49-F238E27FC236}">
                <a16:creationId xmlns:a16="http://schemas.microsoft.com/office/drawing/2014/main" id="{A81A0A93-118C-1B42-BE6A-25F594FBC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3720586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coin&#10;&#10;Description automatically generated">
            <a:extLst>
              <a:ext uri="{FF2B5EF4-FFF2-40B4-BE49-F238E27FC236}">
                <a16:creationId xmlns:a16="http://schemas.microsoft.com/office/drawing/2014/main" id="{D45F0DB1-C0F2-1E46-B4E4-394863664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364" y="4698308"/>
            <a:ext cx="847401" cy="847401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E7BD913E-9906-6F47-988F-1D8C4C63E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5634432"/>
            <a:ext cx="847401" cy="847401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BA5C208C-C15B-D943-8C7D-95AC6A690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12" y="5640014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0DC40153-3DAE-3949-81BC-1E56A4EF0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996" y="3783937"/>
            <a:ext cx="847401" cy="847401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1A88EB79-CDF8-624A-8784-C84D49AE6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572" y="4572997"/>
            <a:ext cx="1060512" cy="1060512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B53E015-7D22-E84C-9FD1-52B1BED8C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688" y="3693520"/>
            <a:ext cx="1060512" cy="1060512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203D972F-4C56-1549-8B9F-6295CD112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064" y="5677154"/>
            <a:ext cx="1060512" cy="1060512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02E12A51-8B97-BE4F-A490-C0CE683B2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64" y="3640409"/>
            <a:ext cx="973035" cy="973035"/>
          </a:xfrm>
          <a:prstGeom prst="rect">
            <a:avLst/>
          </a:prstGeom>
        </p:spPr>
      </p:pic>
      <p:pic>
        <p:nvPicPr>
          <p:cNvPr id="106" name="Picture 105" descr="A close up of a coin&#10;&#10;Description automatically generated">
            <a:extLst>
              <a:ext uri="{FF2B5EF4-FFF2-40B4-BE49-F238E27FC236}">
                <a16:creationId xmlns:a16="http://schemas.microsoft.com/office/drawing/2014/main" id="{D5F44570-CDE4-4B4F-9E9F-C1E86C24A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498" y="3630377"/>
            <a:ext cx="973035" cy="973035"/>
          </a:xfrm>
          <a:prstGeom prst="rect">
            <a:avLst/>
          </a:prstGeom>
        </p:spPr>
      </p:pic>
      <p:pic>
        <p:nvPicPr>
          <p:cNvPr id="107" name="Picture 106" descr="A close up of a coin&#10;&#10;Description automatically generated">
            <a:extLst>
              <a:ext uri="{FF2B5EF4-FFF2-40B4-BE49-F238E27FC236}">
                <a16:creationId xmlns:a16="http://schemas.microsoft.com/office/drawing/2014/main" id="{FA138017-66EC-8745-AFD3-83AF88DB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80" y="5610846"/>
            <a:ext cx="973035" cy="97303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6139FD3B-509A-0F41-BFE6-9CF8CAC9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881" y="4660474"/>
            <a:ext cx="973035" cy="973035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C312BDA2-E445-E249-BB92-D05388A73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41" y="4650432"/>
            <a:ext cx="973035" cy="973035"/>
          </a:xfrm>
          <a:prstGeom prst="rect">
            <a:avLst/>
          </a:prstGeom>
        </p:spPr>
      </p:pic>
      <p:pic>
        <p:nvPicPr>
          <p:cNvPr id="111" name="Picture 110" descr="A close up of a coin&#10;&#10;Description automatically generated">
            <a:extLst>
              <a:ext uri="{FF2B5EF4-FFF2-40B4-BE49-F238E27FC236}">
                <a16:creationId xmlns:a16="http://schemas.microsoft.com/office/drawing/2014/main" id="{3E381AB3-147C-094A-8908-CD0D0CF65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113" name="Picture 112" descr="A close up of a coin&#10;&#10;Description automatically generated">
            <a:extLst>
              <a:ext uri="{FF2B5EF4-FFF2-40B4-BE49-F238E27FC236}">
                <a16:creationId xmlns:a16="http://schemas.microsoft.com/office/drawing/2014/main" id="{5254AA0A-85D8-0049-B18A-59665B1ED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20" y="4772851"/>
            <a:ext cx="748279" cy="748279"/>
          </a:xfrm>
          <a:prstGeom prst="rect">
            <a:avLst/>
          </a:prstGeom>
        </p:spPr>
      </p:pic>
      <p:pic>
        <p:nvPicPr>
          <p:cNvPr id="115" name="Picture 114" descr="A close up of a coin&#10;&#10;Description automatically generated">
            <a:extLst>
              <a:ext uri="{FF2B5EF4-FFF2-40B4-BE49-F238E27FC236}">
                <a16:creationId xmlns:a16="http://schemas.microsoft.com/office/drawing/2014/main" id="{C2E5A47B-DB72-9845-9BDA-B56B4D67C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578" y="5798094"/>
            <a:ext cx="748279" cy="748279"/>
          </a:xfrm>
          <a:prstGeom prst="rect">
            <a:avLst/>
          </a:prstGeom>
        </p:spPr>
      </p:pic>
      <p:pic>
        <p:nvPicPr>
          <p:cNvPr id="116" name="Picture 115" descr="A close up of a coin&#10;&#10;Description automatically generated">
            <a:extLst>
              <a:ext uri="{FF2B5EF4-FFF2-40B4-BE49-F238E27FC236}">
                <a16:creationId xmlns:a16="http://schemas.microsoft.com/office/drawing/2014/main" id="{9A0F6C58-B20F-4C47-85DB-3E41688A9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968F7299-6563-8C43-AFE3-CC71C2A03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633" y="2837106"/>
            <a:ext cx="748279" cy="748279"/>
          </a:xfrm>
          <a:prstGeom prst="rect">
            <a:avLst/>
          </a:prstGeom>
        </p:spPr>
      </p:pic>
      <p:pic>
        <p:nvPicPr>
          <p:cNvPr id="120" name="Picture 119" descr="A picture containing hat&#10;&#10;Description automatically generated">
            <a:extLst>
              <a:ext uri="{FF2B5EF4-FFF2-40B4-BE49-F238E27FC236}">
                <a16:creationId xmlns:a16="http://schemas.microsoft.com/office/drawing/2014/main" id="{D5A465F8-D0F7-204F-A3E5-652087259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044" y="5751601"/>
            <a:ext cx="1374181" cy="6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7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5" name="Picture 6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E8016C-6338-0B48-BD08-F502B287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418" y="2851247"/>
            <a:ext cx="1236607" cy="618304"/>
          </a:xfrm>
          <a:prstGeom prst="rect">
            <a:avLst/>
          </a:prstGeom>
        </p:spPr>
      </p:pic>
      <p:pic>
        <p:nvPicPr>
          <p:cNvPr id="66" name="Picture 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3D25D7-B6F2-924B-814C-A275FD32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51" y="3874816"/>
            <a:ext cx="1236607" cy="618304"/>
          </a:xfrm>
          <a:prstGeom prst="rect">
            <a:avLst/>
          </a:prstGeom>
        </p:spPr>
      </p:pic>
      <p:pic>
        <p:nvPicPr>
          <p:cNvPr id="67" name="Picture 6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F03163-C2B2-2F46-B693-5DE23DB7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22" y="4810426"/>
            <a:ext cx="1236607" cy="618304"/>
          </a:xfrm>
          <a:prstGeom prst="rect">
            <a:avLst/>
          </a:prstGeom>
        </p:spPr>
      </p:pic>
      <p:pic>
        <p:nvPicPr>
          <p:cNvPr id="68" name="Picture 6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6DAC44-AEF2-3540-8B54-9AF4BD13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23" y="3856323"/>
            <a:ext cx="1236607" cy="618304"/>
          </a:xfrm>
          <a:prstGeom prst="rect">
            <a:avLst/>
          </a:prstGeom>
        </p:spPr>
      </p:pic>
      <p:pic>
        <p:nvPicPr>
          <p:cNvPr id="69" name="Picture 6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93AC9A-DCD6-184A-9A49-15250C61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76" y="5779162"/>
            <a:ext cx="1236607" cy="61830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AE575DE-7FE2-6044-BA70-FFFCA95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8" y="3863488"/>
            <a:ext cx="682764" cy="68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D9DF01CA-5B22-994F-AB5E-622D70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799" y="2876938"/>
            <a:ext cx="682764" cy="68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6E3D8DED-F969-8448-BC0E-6DAE2CC9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948" y="2851247"/>
            <a:ext cx="682764" cy="68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36224191-29FD-964D-A05D-7DB6A71F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861" y="2856003"/>
            <a:ext cx="682764" cy="682764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89754A7A-C516-7249-94C6-62CF9A18B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676" y="4793894"/>
            <a:ext cx="682764" cy="682764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385BF84F-E443-CB44-B328-CAE10CDA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900" y="4795568"/>
            <a:ext cx="682764" cy="682764"/>
          </a:xfrm>
          <a:prstGeom prst="rect">
            <a:avLst/>
          </a:prstGeom>
        </p:spPr>
      </p:pic>
      <p:pic>
        <p:nvPicPr>
          <p:cNvPr id="86" name="Picture 85" descr="A close up of a coin&#10;&#10;Description automatically generated">
            <a:extLst>
              <a:ext uri="{FF2B5EF4-FFF2-40B4-BE49-F238E27FC236}">
                <a16:creationId xmlns:a16="http://schemas.microsoft.com/office/drawing/2014/main" id="{A81A0A93-118C-1B42-BE6A-25F594FBC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3720586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coin&#10;&#10;Description automatically generated">
            <a:extLst>
              <a:ext uri="{FF2B5EF4-FFF2-40B4-BE49-F238E27FC236}">
                <a16:creationId xmlns:a16="http://schemas.microsoft.com/office/drawing/2014/main" id="{D45F0DB1-C0F2-1E46-B4E4-394863664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364" y="4698308"/>
            <a:ext cx="847401" cy="847401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E7BD913E-9906-6F47-988F-1D8C4C63E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5634432"/>
            <a:ext cx="847401" cy="847401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BA5C208C-C15B-D943-8C7D-95AC6A690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12" y="5640014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0DC40153-3DAE-3949-81BC-1E56A4EF0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996" y="3783937"/>
            <a:ext cx="847401" cy="847401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1A88EB79-CDF8-624A-8784-C84D49AE6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572" y="4572997"/>
            <a:ext cx="1060512" cy="1060512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B53E015-7D22-E84C-9FD1-52B1BED8C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688" y="3693520"/>
            <a:ext cx="1060512" cy="1060512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203D972F-4C56-1549-8B9F-6295CD112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064" y="5677154"/>
            <a:ext cx="1060512" cy="1060512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02E12A51-8B97-BE4F-A490-C0CE683B2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64" y="3640409"/>
            <a:ext cx="973035" cy="973035"/>
          </a:xfrm>
          <a:prstGeom prst="rect">
            <a:avLst/>
          </a:prstGeom>
        </p:spPr>
      </p:pic>
      <p:pic>
        <p:nvPicPr>
          <p:cNvPr id="106" name="Picture 105" descr="A close up of a coin&#10;&#10;Description automatically generated">
            <a:extLst>
              <a:ext uri="{FF2B5EF4-FFF2-40B4-BE49-F238E27FC236}">
                <a16:creationId xmlns:a16="http://schemas.microsoft.com/office/drawing/2014/main" id="{D5F44570-CDE4-4B4F-9E9F-C1E86C24A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498" y="3630377"/>
            <a:ext cx="973035" cy="973035"/>
          </a:xfrm>
          <a:prstGeom prst="rect">
            <a:avLst/>
          </a:prstGeom>
        </p:spPr>
      </p:pic>
      <p:pic>
        <p:nvPicPr>
          <p:cNvPr id="107" name="Picture 106" descr="A close up of a coin&#10;&#10;Description automatically generated">
            <a:extLst>
              <a:ext uri="{FF2B5EF4-FFF2-40B4-BE49-F238E27FC236}">
                <a16:creationId xmlns:a16="http://schemas.microsoft.com/office/drawing/2014/main" id="{FA138017-66EC-8745-AFD3-83AF88DB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80" y="5610846"/>
            <a:ext cx="973035" cy="97303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6139FD3B-509A-0F41-BFE6-9CF8CAC9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881" y="4660474"/>
            <a:ext cx="973035" cy="973035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C312BDA2-E445-E249-BB92-D05388A73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41" y="4650432"/>
            <a:ext cx="973035" cy="973035"/>
          </a:xfrm>
          <a:prstGeom prst="rect">
            <a:avLst/>
          </a:prstGeom>
        </p:spPr>
      </p:pic>
      <p:pic>
        <p:nvPicPr>
          <p:cNvPr id="111" name="Picture 110" descr="A close up of a coin&#10;&#10;Description automatically generated">
            <a:extLst>
              <a:ext uri="{FF2B5EF4-FFF2-40B4-BE49-F238E27FC236}">
                <a16:creationId xmlns:a16="http://schemas.microsoft.com/office/drawing/2014/main" id="{3E381AB3-147C-094A-8908-CD0D0CF65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113" name="Picture 112" descr="A close up of a coin&#10;&#10;Description automatically generated">
            <a:extLst>
              <a:ext uri="{FF2B5EF4-FFF2-40B4-BE49-F238E27FC236}">
                <a16:creationId xmlns:a16="http://schemas.microsoft.com/office/drawing/2014/main" id="{5254AA0A-85D8-0049-B18A-59665B1ED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20" y="4772851"/>
            <a:ext cx="748279" cy="748279"/>
          </a:xfrm>
          <a:prstGeom prst="rect">
            <a:avLst/>
          </a:prstGeom>
        </p:spPr>
      </p:pic>
      <p:pic>
        <p:nvPicPr>
          <p:cNvPr id="115" name="Picture 114" descr="A close up of a coin&#10;&#10;Description automatically generated">
            <a:extLst>
              <a:ext uri="{FF2B5EF4-FFF2-40B4-BE49-F238E27FC236}">
                <a16:creationId xmlns:a16="http://schemas.microsoft.com/office/drawing/2014/main" id="{C2E5A47B-DB72-9845-9BDA-B56B4D67C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578" y="5798094"/>
            <a:ext cx="748279" cy="748279"/>
          </a:xfrm>
          <a:prstGeom prst="rect">
            <a:avLst/>
          </a:prstGeom>
        </p:spPr>
      </p:pic>
      <p:pic>
        <p:nvPicPr>
          <p:cNvPr id="116" name="Picture 115" descr="A close up of a coin&#10;&#10;Description automatically generated">
            <a:extLst>
              <a:ext uri="{FF2B5EF4-FFF2-40B4-BE49-F238E27FC236}">
                <a16:creationId xmlns:a16="http://schemas.microsoft.com/office/drawing/2014/main" id="{9A0F6C58-B20F-4C47-85DB-3E41688A9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968F7299-6563-8C43-AFE3-CC71C2A03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633" y="2837106"/>
            <a:ext cx="748279" cy="748279"/>
          </a:xfrm>
          <a:prstGeom prst="rect">
            <a:avLst/>
          </a:prstGeom>
        </p:spPr>
      </p:pic>
      <p:pic>
        <p:nvPicPr>
          <p:cNvPr id="120" name="Picture 119" descr="A picture containing hat&#10;&#10;Description automatically generated">
            <a:extLst>
              <a:ext uri="{FF2B5EF4-FFF2-40B4-BE49-F238E27FC236}">
                <a16:creationId xmlns:a16="http://schemas.microsoft.com/office/drawing/2014/main" id="{D5A465F8-D0F7-204F-A3E5-652087259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044" y="5751601"/>
            <a:ext cx="1374181" cy="6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5" name="Picture 6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E8016C-6338-0B48-BD08-F502B287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418" y="2851247"/>
            <a:ext cx="1236607" cy="618304"/>
          </a:xfrm>
          <a:prstGeom prst="rect">
            <a:avLst/>
          </a:prstGeom>
        </p:spPr>
      </p:pic>
      <p:pic>
        <p:nvPicPr>
          <p:cNvPr id="66" name="Picture 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3D25D7-B6F2-924B-814C-A275FD32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51" y="3874816"/>
            <a:ext cx="1236607" cy="618304"/>
          </a:xfrm>
          <a:prstGeom prst="rect">
            <a:avLst/>
          </a:prstGeom>
        </p:spPr>
      </p:pic>
      <p:pic>
        <p:nvPicPr>
          <p:cNvPr id="67" name="Picture 6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F03163-C2B2-2F46-B693-5DE23DB7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22" y="4810426"/>
            <a:ext cx="1236607" cy="618304"/>
          </a:xfrm>
          <a:prstGeom prst="rect">
            <a:avLst/>
          </a:prstGeom>
        </p:spPr>
      </p:pic>
      <p:pic>
        <p:nvPicPr>
          <p:cNvPr id="68" name="Picture 6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6DAC44-AEF2-3540-8B54-9AF4BD13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23" y="3856323"/>
            <a:ext cx="1236607" cy="618304"/>
          </a:xfrm>
          <a:prstGeom prst="rect">
            <a:avLst/>
          </a:prstGeom>
        </p:spPr>
      </p:pic>
      <p:pic>
        <p:nvPicPr>
          <p:cNvPr id="69" name="Picture 6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93AC9A-DCD6-184A-9A49-15250C61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76" y="5779162"/>
            <a:ext cx="1236607" cy="61830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AE575DE-7FE2-6044-BA70-FFFCA95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8" y="3863488"/>
            <a:ext cx="682764" cy="68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D9DF01CA-5B22-994F-AB5E-622D70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799" y="2876938"/>
            <a:ext cx="682764" cy="68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6E3D8DED-F969-8448-BC0E-6DAE2CC9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948" y="2851247"/>
            <a:ext cx="682764" cy="68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36224191-29FD-964D-A05D-7DB6A71F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861" y="2856003"/>
            <a:ext cx="682764" cy="682764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89754A7A-C516-7249-94C6-62CF9A18B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676" y="4793894"/>
            <a:ext cx="682764" cy="682764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385BF84F-E443-CB44-B328-CAE10CDA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900" y="4795568"/>
            <a:ext cx="682764" cy="682764"/>
          </a:xfrm>
          <a:prstGeom prst="rect">
            <a:avLst/>
          </a:prstGeom>
        </p:spPr>
      </p:pic>
      <p:pic>
        <p:nvPicPr>
          <p:cNvPr id="86" name="Picture 85" descr="A close up of a coin&#10;&#10;Description automatically generated">
            <a:extLst>
              <a:ext uri="{FF2B5EF4-FFF2-40B4-BE49-F238E27FC236}">
                <a16:creationId xmlns:a16="http://schemas.microsoft.com/office/drawing/2014/main" id="{A81A0A93-118C-1B42-BE6A-25F594FBC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3720586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coin&#10;&#10;Description automatically generated">
            <a:extLst>
              <a:ext uri="{FF2B5EF4-FFF2-40B4-BE49-F238E27FC236}">
                <a16:creationId xmlns:a16="http://schemas.microsoft.com/office/drawing/2014/main" id="{D45F0DB1-C0F2-1E46-B4E4-394863664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364" y="4698308"/>
            <a:ext cx="847401" cy="847401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E7BD913E-9906-6F47-988F-1D8C4C63E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5634432"/>
            <a:ext cx="847401" cy="847401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BA5C208C-C15B-D943-8C7D-95AC6A690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12" y="5640014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0DC40153-3DAE-3949-81BC-1E56A4EF0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996" y="3783937"/>
            <a:ext cx="847401" cy="847401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1A88EB79-CDF8-624A-8784-C84D49AE6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572" y="4572997"/>
            <a:ext cx="1060512" cy="1060512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B53E015-7D22-E84C-9FD1-52B1BED8C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688" y="3693520"/>
            <a:ext cx="1060512" cy="1060512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203D972F-4C56-1549-8B9F-6295CD112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064" y="5677154"/>
            <a:ext cx="1060512" cy="1060512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02E12A51-8B97-BE4F-A490-C0CE683B2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64" y="3640409"/>
            <a:ext cx="973035" cy="973035"/>
          </a:xfrm>
          <a:prstGeom prst="rect">
            <a:avLst/>
          </a:prstGeom>
        </p:spPr>
      </p:pic>
      <p:pic>
        <p:nvPicPr>
          <p:cNvPr id="106" name="Picture 105" descr="A close up of a coin&#10;&#10;Description automatically generated">
            <a:extLst>
              <a:ext uri="{FF2B5EF4-FFF2-40B4-BE49-F238E27FC236}">
                <a16:creationId xmlns:a16="http://schemas.microsoft.com/office/drawing/2014/main" id="{D5F44570-CDE4-4B4F-9E9F-C1E86C24A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498" y="3630377"/>
            <a:ext cx="973035" cy="973035"/>
          </a:xfrm>
          <a:prstGeom prst="rect">
            <a:avLst/>
          </a:prstGeom>
        </p:spPr>
      </p:pic>
      <p:pic>
        <p:nvPicPr>
          <p:cNvPr id="107" name="Picture 106" descr="A close up of a coin&#10;&#10;Description automatically generated">
            <a:extLst>
              <a:ext uri="{FF2B5EF4-FFF2-40B4-BE49-F238E27FC236}">
                <a16:creationId xmlns:a16="http://schemas.microsoft.com/office/drawing/2014/main" id="{FA138017-66EC-8745-AFD3-83AF88DB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80" y="5610846"/>
            <a:ext cx="973035" cy="97303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6139FD3B-509A-0F41-BFE6-9CF8CAC9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881" y="4660474"/>
            <a:ext cx="973035" cy="973035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C312BDA2-E445-E249-BB92-D05388A73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41" y="4650432"/>
            <a:ext cx="973035" cy="973035"/>
          </a:xfrm>
          <a:prstGeom prst="rect">
            <a:avLst/>
          </a:prstGeom>
        </p:spPr>
      </p:pic>
      <p:pic>
        <p:nvPicPr>
          <p:cNvPr id="111" name="Picture 110" descr="A close up of a coin&#10;&#10;Description automatically generated">
            <a:extLst>
              <a:ext uri="{FF2B5EF4-FFF2-40B4-BE49-F238E27FC236}">
                <a16:creationId xmlns:a16="http://schemas.microsoft.com/office/drawing/2014/main" id="{3E381AB3-147C-094A-8908-CD0D0CF65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113" name="Picture 112" descr="A close up of a coin&#10;&#10;Description automatically generated">
            <a:extLst>
              <a:ext uri="{FF2B5EF4-FFF2-40B4-BE49-F238E27FC236}">
                <a16:creationId xmlns:a16="http://schemas.microsoft.com/office/drawing/2014/main" id="{5254AA0A-85D8-0049-B18A-59665B1ED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20" y="4772851"/>
            <a:ext cx="748279" cy="748279"/>
          </a:xfrm>
          <a:prstGeom prst="rect">
            <a:avLst/>
          </a:prstGeom>
        </p:spPr>
      </p:pic>
      <p:pic>
        <p:nvPicPr>
          <p:cNvPr id="115" name="Picture 114" descr="A close up of a coin&#10;&#10;Description automatically generated">
            <a:extLst>
              <a:ext uri="{FF2B5EF4-FFF2-40B4-BE49-F238E27FC236}">
                <a16:creationId xmlns:a16="http://schemas.microsoft.com/office/drawing/2014/main" id="{C2E5A47B-DB72-9845-9BDA-B56B4D67C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578" y="5798094"/>
            <a:ext cx="748279" cy="748279"/>
          </a:xfrm>
          <a:prstGeom prst="rect">
            <a:avLst/>
          </a:prstGeom>
        </p:spPr>
      </p:pic>
      <p:pic>
        <p:nvPicPr>
          <p:cNvPr id="116" name="Picture 115" descr="A close up of a coin&#10;&#10;Description automatically generated">
            <a:extLst>
              <a:ext uri="{FF2B5EF4-FFF2-40B4-BE49-F238E27FC236}">
                <a16:creationId xmlns:a16="http://schemas.microsoft.com/office/drawing/2014/main" id="{9A0F6C58-B20F-4C47-85DB-3E41688A9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968F7299-6563-8C43-AFE3-CC71C2A03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633" y="2837106"/>
            <a:ext cx="748279" cy="748279"/>
          </a:xfrm>
          <a:prstGeom prst="rect">
            <a:avLst/>
          </a:prstGeom>
        </p:spPr>
      </p:pic>
      <p:pic>
        <p:nvPicPr>
          <p:cNvPr id="120" name="Picture 119" descr="A picture containing hat&#10;&#10;Description automatically generated">
            <a:extLst>
              <a:ext uri="{FF2B5EF4-FFF2-40B4-BE49-F238E27FC236}">
                <a16:creationId xmlns:a16="http://schemas.microsoft.com/office/drawing/2014/main" id="{D5A465F8-D0F7-204F-A3E5-652087259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044" y="5751601"/>
            <a:ext cx="1374181" cy="6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5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5" name="Picture 6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E8016C-6338-0B48-BD08-F502B287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418" y="2851247"/>
            <a:ext cx="1236607" cy="618304"/>
          </a:xfrm>
          <a:prstGeom prst="rect">
            <a:avLst/>
          </a:prstGeom>
        </p:spPr>
      </p:pic>
      <p:pic>
        <p:nvPicPr>
          <p:cNvPr id="66" name="Picture 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3D25D7-B6F2-924B-814C-A275FD32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51" y="3874816"/>
            <a:ext cx="1236607" cy="618304"/>
          </a:xfrm>
          <a:prstGeom prst="rect">
            <a:avLst/>
          </a:prstGeom>
        </p:spPr>
      </p:pic>
      <p:pic>
        <p:nvPicPr>
          <p:cNvPr id="67" name="Picture 6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F03163-C2B2-2F46-B693-5DE23DB7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22" y="4810426"/>
            <a:ext cx="1236607" cy="618304"/>
          </a:xfrm>
          <a:prstGeom prst="rect">
            <a:avLst/>
          </a:prstGeom>
        </p:spPr>
      </p:pic>
      <p:pic>
        <p:nvPicPr>
          <p:cNvPr id="68" name="Picture 6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6DAC44-AEF2-3540-8B54-9AF4BD13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23" y="3856323"/>
            <a:ext cx="1236607" cy="618304"/>
          </a:xfrm>
          <a:prstGeom prst="rect">
            <a:avLst/>
          </a:prstGeom>
        </p:spPr>
      </p:pic>
      <p:pic>
        <p:nvPicPr>
          <p:cNvPr id="69" name="Picture 6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93AC9A-DCD6-184A-9A49-15250C61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76" y="5779162"/>
            <a:ext cx="1236607" cy="61830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AE575DE-7FE2-6044-BA70-FFFCA95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8" y="3863488"/>
            <a:ext cx="682764" cy="68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D9DF01CA-5B22-994F-AB5E-622D70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799" y="2876938"/>
            <a:ext cx="682764" cy="68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6E3D8DED-F969-8448-BC0E-6DAE2CC9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948" y="2851247"/>
            <a:ext cx="682764" cy="68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36224191-29FD-964D-A05D-7DB6A71F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861" y="2856003"/>
            <a:ext cx="682764" cy="682764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89754A7A-C516-7249-94C6-62CF9A18B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676" y="4793894"/>
            <a:ext cx="682764" cy="682764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385BF84F-E443-CB44-B328-CAE10CDA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900" y="4795568"/>
            <a:ext cx="682764" cy="682764"/>
          </a:xfrm>
          <a:prstGeom prst="rect">
            <a:avLst/>
          </a:prstGeom>
        </p:spPr>
      </p:pic>
      <p:pic>
        <p:nvPicPr>
          <p:cNvPr id="86" name="Picture 85" descr="A close up of a coin&#10;&#10;Description automatically generated">
            <a:extLst>
              <a:ext uri="{FF2B5EF4-FFF2-40B4-BE49-F238E27FC236}">
                <a16:creationId xmlns:a16="http://schemas.microsoft.com/office/drawing/2014/main" id="{A81A0A93-118C-1B42-BE6A-25F594FBC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3720586"/>
            <a:ext cx="847401" cy="847401"/>
          </a:xfrm>
          <a:prstGeom prst="rect">
            <a:avLst/>
          </a:prstGeom>
        </p:spPr>
      </p:pic>
      <p:pic>
        <p:nvPicPr>
          <p:cNvPr id="87" name="Picture 86" descr="A close up of a coin&#10;&#10;Description automatically generated">
            <a:extLst>
              <a:ext uri="{FF2B5EF4-FFF2-40B4-BE49-F238E27FC236}">
                <a16:creationId xmlns:a16="http://schemas.microsoft.com/office/drawing/2014/main" id="{D45F0DB1-C0F2-1E46-B4E4-394863664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364" y="4698308"/>
            <a:ext cx="847401" cy="847401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E7BD913E-9906-6F47-988F-1D8C4C63E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951" y="5634432"/>
            <a:ext cx="847401" cy="847401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BA5C208C-C15B-D943-8C7D-95AC6A690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12" y="5640014"/>
            <a:ext cx="847401" cy="847401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0DC40153-3DAE-3949-81BC-1E56A4EF0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996" y="3783937"/>
            <a:ext cx="847401" cy="847401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1A88EB79-CDF8-624A-8784-C84D49AE6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572" y="4572997"/>
            <a:ext cx="1060512" cy="1060512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CB53E015-7D22-E84C-9FD1-52B1BED8C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688" y="3693520"/>
            <a:ext cx="1060512" cy="1060512"/>
          </a:xfrm>
          <a:prstGeom prst="rect">
            <a:avLst/>
          </a:prstGeom>
        </p:spPr>
      </p:pic>
      <p:pic>
        <p:nvPicPr>
          <p:cNvPr id="96" name="Picture 95" descr="A close up of a logo&#10;&#10;Description automatically generated">
            <a:extLst>
              <a:ext uri="{FF2B5EF4-FFF2-40B4-BE49-F238E27FC236}">
                <a16:creationId xmlns:a16="http://schemas.microsoft.com/office/drawing/2014/main" id="{203D972F-4C56-1549-8B9F-6295CD112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064" y="5677154"/>
            <a:ext cx="1060512" cy="1060512"/>
          </a:xfrm>
          <a:prstGeom prst="rect">
            <a:avLst/>
          </a:prstGeom>
        </p:spPr>
      </p:pic>
      <p:pic>
        <p:nvPicPr>
          <p:cNvPr id="105" name="Picture 104" descr="A close up of a coin&#10;&#10;Description automatically generated">
            <a:extLst>
              <a:ext uri="{FF2B5EF4-FFF2-40B4-BE49-F238E27FC236}">
                <a16:creationId xmlns:a16="http://schemas.microsoft.com/office/drawing/2014/main" id="{02E12A51-8B97-BE4F-A490-C0CE683B2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64" y="3640409"/>
            <a:ext cx="973035" cy="973035"/>
          </a:xfrm>
          <a:prstGeom prst="rect">
            <a:avLst/>
          </a:prstGeom>
        </p:spPr>
      </p:pic>
      <p:pic>
        <p:nvPicPr>
          <p:cNvPr id="106" name="Picture 105" descr="A close up of a coin&#10;&#10;Description automatically generated">
            <a:extLst>
              <a:ext uri="{FF2B5EF4-FFF2-40B4-BE49-F238E27FC236}">
                <a16:creationId xmlns:a16="http://schemas.microsoft.com/office/drawing/2014/main" id="{D5F44570-CDE4-4B4F-9E9F-C1E86C24A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498" y="3630377"/>
            <a:ext cx="973035" cy="973035"/>
          </a:xfrm>
          <a:prstGeom prst="rect">
            <a:avLst/>
          </a:prstGeom>
        </p:spPr>
      </p:pic>
      <p:pic>
        <p:nvPicPr>
          <p:cNvPr id="107" name="Picture 106" descr="A close up of a coin&#10;&#10;Description automatically generated">
            <a:extLst>
              <a:ext uri="{FF2B5EF4-FFF2-40B4-BE49-F238E27FC236}">
                <a16:creationId xmlns:a16="http://schemas.microsoft.com/office/drawing/2014/main" id="{FA138017-66EC-8745-AFD3-83AF88DB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480" y="5610846"/>
            <a:ext cx="973035" cy="973035"/>
          </a:xfrm>
          <a:prstGeom prst="rect">
            <a:avLst/>
          </a:prstGeom>
        </p:spPr>
      </p:pic>
      <p:pic>
        <p:nvPicPr>
          <p:cNvPr id="108" name="Picture 107" descr="A close up of a coin&#10;&#10;Description automatically generated">
            <a:extLst>
              <a:ext uri="{FF2B5EF4-FFF2-40B4-BE49-F238E27FC236}">
                <a16:creationId xmlns:a16="http://schemas.microsoft.com/office/drawing/2014/main" id="{6139FD3B-509A-0F41-BFE6-9CF8CAC9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881" y="4660474"/>
            <a:ext cx="973035" cy="973035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C312BDA2-E445-E249-BB92-D05388A73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41" y="4650432"/>
            <a:ext cx="973035" cy="973035"/>
          </a:xfrm>
          <a:prstGeom prst="rect">
            <a:avLst/>
          </a:prstGeom>
        </p:spPr>
      </p:pic>
      <p:pic>
        <p:nvPicPr>
          <p:cNvPr id="111" name="Picture 110" descr="A close up of a coin&#10;&#10;Description automatically generated">
            <a:extLst>
              <a:ext uri="{FF2B5EF4-FFF2-40B4-BE49-F238E27FC236}">
                <a16:creationId xmlns:a16="http://schemas.microsoft.com/office/drawing/2014/main" id="{3E381AB3-147C-094A-8908-CD0D0CF65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113" name="Picture 112" descr="A close up of a coin&#10;&#10;Description automatically generated">
            <a:extLst>
              <a:ext uri="{FF2B5EF4-FFF2-40B4-BE49-F238E27FC236}">
                <a16:creationId xmlns:a16="http://schemas.microsoft.com/office/drawing/2014/main" id="{5254AA0A-85D8-0049-B18A-59665B1ED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20" y="4772851"/>
            <a:ext cx="748279" cy="748279"/>
          </a:xfrm>
          <a:prstGeom prst="rect">
            <a:avLst/>
          </a:prstGeom>
        </p:spPr>
      </p:pic>
      <p:pic>
        <p:nvPicPr>
          <p:cNvPr id="115" name="Picture 114" descr="A close up of a coin&#10;&#10;Description automatically generated">
            <a:extLst>
              <a:ext uri="{FF2B5EF4-FFF2-40B4-BE49-F238E27FC236}">
                <a16:creationId xmlns:a16="http://schemas.microsoft.com/office/drawing/2014/main" id="{C2E5A47B-DB72-9845-9BDA-B56B4D67C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578" y="5798094"/>
            <a:ext cx="748279" cy="748279"/>
          </a:xfrm>
          <a:prstGeom prst="rect">
            <a:avLst/>
          </a:prstGeom>
        </p:spPr>
      </p:pic>
      <p:pic>
        <p:nvPicPr>
          <p:cNvPr id="116" name="Picture 115" descr="A close up of a coin&#10;&#10;Description automatically generated">
            <a:extLst>
              <a:ext uri="{FF2B5EF4-FFF2-40B4-BE49-F238E27FC236}">
                <a16:creationId xmlns:a16="http://schemas.microsoft.com/office/drawing/2014/main" id="{9A0F6C58-B20F-4C47-85DB-3E41688A9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968F7299-6563-8C43-AFE3-CC71C2A03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633" y="2837106"/>
            <a:ext cx="748279" cy="748279"/>
          </a:xfrm>
          <a:prstGeom prst="rect">
            <a:avLst/>
          </a:prstGeom>
        </p:spPr>
      </p:pic>
      <p:pic>
        <p:nvPicPr>
          <p:cNvPr id="120" name="Picture 119" descr="A picture containing hat&#10;&#10;Description automatically generated">
            <a:extLst>
              <a:ext uri="{FF2B5EF4-FFF2-40B4-BE49-F238E27FC236}">
                <a16:creationId xmlns:a16="http://schemas.microsoft.com/office/drawing/2014/main" id="{D5A465F8-D0F7-204F-A3E5-652087259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044" y="5751601"/>
            <a:ext cx="1374181" cy="6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73" name="Picture 7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918D90-889D-F447-81C3-41CE4B6E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077" y="2799832"/>
            <a:ext cx="1236607" cy="618304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6B31B7BF-7A40-2044-A6A2-E291973F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883" y="2705888"/>
            <a:ext cx="847401" cy="847401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A58D6034-647E-DF40-A639-059D09D4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229AD53F-111F-FF48-A6E2-66F33B7B4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595BC4B2-6C66-4F45-AD44-E351E19DE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844" y="2867275"/>
            <a:ext cx="682764" cy="682764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DB5F2670-9F98-554F-A025-3A78C09E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757" y="2872031"/>
            <a:ext cx="682764" cy="68276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DB5F7101-845E-B945-B4A8-D52379F30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529" y="2853134"/>
            <a:ext cx="748279" cy="7482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C9D27A27-3B8B-7B40-A6D4-E3261D318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48" y="2867275"/>
            <a:ext cx="748279" cy="748279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311C4D34-3785-A947-B0C5-DFFC88D3F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89" y="3731439"/>
            <a:ext cx="973035" cy="973035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8B7B63C3-073D-5A48-B091-579F229A2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767" y="3721959"/>
            <a:ext cx="973035" cy="973035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F2750065-82F7-944E-8EA8-F5931A72F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2188" y="3827504"/>
            <a:ext cx="748279" cy="748279"/>
          </a:xfrm>
          <a:prstGeom prst="rect">
            <a:avLst/>
          </a:prstGeom>
        </p:spPr>
      </p:pic>
      <p:pic>
        <p:nvPicPr>
          <p:cNvPr id="92" name="Picture 91" descr="A picture containing hat&#10;&#10;Description automatically generated">
            <a:extLst>
              <a:ext uri="{FF2B5EF4-FFF2-40B4-BE49-F238E27FC236}">
                <a16:creationId xmlns:a16="http://schemas.microsoft.com/office/drawing/2014/main" id="{CAC338DF-2E2F-6747-9DA0-D9ED6CB70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648" y="3871361"/>
            <a:ext cx="1374181" cy="645865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85416DFC-6B81-F043-9770-C6942A07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811" y="4778189"/>
            <a:ext cx="682764" cy="682764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9D1B8B26-DE7B-A047-AC8A-1A7BAA9AF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724" y="4782945"/>
            <a:ext cx="682764" cy="682764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D23D716E-69A2-B045-A734-A0468D5B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653" y="4794974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coin&#10;&#10;Description automatically generated">
            <a:extLst>
              <a:ext uri="{FF2B5EF4-FFF2-40B4-BE49-F238E27FC236}">
                <a16:creationId xmlns:a16="http://schemas.microsoft.com/office/drawing/2014/main" id="{70E92F9D-C8B6-5E43-B3C9-7B14D222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7299" y="4666988"/>
            <a:ext cx="973035" cy="973035"/>
          </a:xfrm>
          <a:prstGeom prst="rect">
            <a:avLst/>
          </a:prstGeom>
        </p:spPr>
      </p:pic>
      <p:pic>
        <p:nvPicPr>
          <p:cNvPr id="99" name="Picture 98" descr="A close up of a coin&#10;&#10;Description automatically generated">
            <a:extLst>
              <a:ext uri="{FF2B5EF4-FFF2-40B4-BE49-F238E27FC236}">
                <a16:creationId xmlns:a16="http://schemas.microsoft.com/office/drawing/2014/main" id="{713E4FE7-903B-124E-9638-097F5D65D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806" y="4790444"/>
            <a:ext cx="748279" cy="748279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C7A81D2A-C7D4-D046-AC96-E31309B98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028" y="4660247"/>
            <a:ext cx="1060512" cy="1060512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2346D8-AA89-9742-9E57-4B6DC22C4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8" y="3853342"/>
            <a:ext cx="1236607" cy="618304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1E800CF5-3D94-B745-8079-03F7615A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700" y="3826633"/>
            <a:ext cx="682764" cy="682764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C9388999-A4BF-244A-931D-B9714ABC4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26" y="3813608"/>
            <a:ext cx="682764" cy="682764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4DCDA83F-7542-DE4D-8747-429445F3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86" y="3756052"/>
            <a:ext cx="847401" cy="847401"/>
          </a:xfrm>
          <a:prstGeom prst="rect">
            <a:avLst/>
          </a:prstGeom>
        </p:spPr>
      </p:pic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40F163C4-E506-2344-8631-6A19999C2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6847" y="3681113"/>
            <a:ext cx="1060512" cy="1060512"/>
          </a:xfrm>
          <a:prstGeom prst="rect">
            <a:avLst/>
          </a:prstGeom>
        </p:spPr>
      </p:pic>
      <p:pic>
        <p:nvPicPr>
          <p:cNvPr id="111" name="Picture 110" descr="A picture containing hat&#10;&#10;Description automatically generated">
            <a:extLst>
              <a:ext uri="{FF2B5EF4-FFF2-40B4-BE49-F238E27FC236}">
                <a16:creationId xmlns:a16="http://schemas.microsoft.com/office/drawing/2014/main" id="{EA69F607-79C2-5747-BEF0-68AE2ACFE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921" y="4879990"/>
            <a:ext cx="1374181" cy="645865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BC1D1114-F60D-D447-9200-1397F686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504" y="4708542"/>
            <a:ext cx="973035" cy="973035"/>
          </a:xfrm>
          <a:prstGeom prst="rect">
            <a:avLst/>
          </a:prstGeom>
        </p:spPr>
      </p:pic>
      <p:pic>
        <p:nvPicPr>
          <p:cNvPr id="119" name="Picture 118" descr="A close up of a coin&#10;&#10;Description automatically generated">
            <a:extLst>
              <a:ext uri="{FF2B5EF4-FFF2-40B4-BE49-F238E27FC236}">
                <a16:creationId xmlns:a16="http://schemas.microsoft.com/office/drawing/2014/main" id="{7266931F-B3C9-AD45-8B19-5FC5CBD6F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982" y="4699062"/>
            <a:ext cx="973035" cy="973035"/>
          </a:xfrm>
          <a:prstGeom prst="rect">
            <a:avLst/>
          </a:prstGeom>
        </p:spPr>
      </p:pic>
      <p:pic>
        <p:nvPicPr>
          <p:cNvPr id="120" name="Picture 119" descr="A close up of a coin&#10;&#10;Description automatically generated">
            <a:extLst>
              <a:ext uri="{FF2B5EF4-FFF2-40B4-BE49-F238E27FC236}">
                <a16:creationId xmlns:a16="http://schemas.microsoft.com/office/drawing/2014/main" id="{F4003A5C-C765-5D49-94E4-6A966EFF2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403" y="4804607"/>
            <a:ext cx="748279" cy="748279"/>
          </a:xfrm>
          <a:prstGeom prst="rect">
            <a:avLst/>
          </a:prstGeom>
        </p:spPr>
      </p:pic>
      <p:pic>
        <p:nvPicPr>
          <p:cNvPr id="122" name="Picture 121" descr="A picture containing hat&#10;&#10;Description automatically generated">
            <a:extLst>
              <a:ext uri="{FF2B5EF4-FFF2-40B4-BE49-F238E27FC236}">
                <a16:creationId xmlns:a16="http://schemas.microsoft.com/office/drawing/2014/main" id="{A2F22BB4-9CCF-D647-9C84-056483EF1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3103" y="5864540"/>
            <a:ext cx="1374181" cy="645865"/>
          </a:xfrm>
          <a:prstGeom prst="rect">
            <a:avLst/>
          </a:prstGeom>
        </p:spPr>
      </p:pic>
      <p:pic>
        <p:nvPicPr>
          <p:cNvPr id="123" name="Picture 122" descr="A close up of a coin&#10;&#10;Description automatically generated">
            <a:extLst>
              <a:ext uri="{FF2B5EF4-FFF2-40B4-BE49-F238E27FC236}">
                <a16:creationId xmlns:a16="http://schemas.microsoft.com/office/drawing/2014/main" id="{25802A52-3950-004D-B687-CC6269883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382" y="5699926"/>
            <a:ext cx="973035" cy="973035"/>
          </a:xfrm>
          <a:prstGeom prst="rect">
            <a:avLst/>
          </a:prstGeom>
        </p:spPr>
      </p:pic>
      <p:pic>
        <p:nvPicPr>
          <p:cNvPr id="124" name="Picture 123" descr="A close up of a coin&#10;&#10;Description automatically generated">
            <a:extLst>
              <a:ext uri="{FF2B5EF4-FFF2-40B4-BE49-F238E27FC236}">
                <a16:creationId xmlns:a16="http://schemas.microsoft.com/office/drawing/2014/main" id="{6CD017D8-0E93-8646-B66B-ADBCF5015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60" y="5690446"/>
            <a:ext cx="973035" cy="973035"/>
          </a:xfrm>
          <a:prstGeom prst="rect">
            <a:avLst/>
          </a:prstGeom>
        </p:spPr>
      </p:pic>
      <p:pic>
        <p:nvPicPr>
          <p:cNvPr id="127" name="Picture 12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19DF513-D690-D943-893A-4BF789F0D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44" y="5832013"/>
            <a:ext cx="1236607" cy="618304"/>
          </a:xfrm>
          <a:prstGeom prst="rect">
            <a:avLst/>
          </a:prstGeom>
        </p:spPr>
      </p:pic>
      <p:pic>
        <p:nvPicPr>
          <p:cNvPr id="128" name="Picture 1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313F0F-27AD-7648-80E5-98478A7F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43" y="5832809"/>
            <a:ext cx="1236607" cy="618304"/>
          </a:xfrm>
          <a:prstGeom prst="rect">
            <a:avLst/>
          </a:prstGeom>
        </p:spPr>
      </p:pic>
      <p:pic>
        <p:nvPicPr>
          <p:cNvPr id="131" name="Picture 130" descr="A close up of a coin&#10;&#10;Description automatically generated">
            <a:extLst>
              <a:ext uri="{FF2B5EF4-FFF2-40B4-BE49-F238E27FC236}">
                <a16:creationId xmlns:a16="http://schemas.microsoft.com/office/drawing/2014/main" id="{553B5259-1780-2E4C-AC94-37E90ADBA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69" y="5737118"/>
            <a:ext cx="847401" cy="847401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2BC72D1F-6F02-F842-9EBA-82E3F086D5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0030" y="5662179"/>
            <a:ext cx="1060512" cy="1060512"/>
          </a:xfrm>
          <a:prstGeom prst="rect">
            <a:avLst/>
          </a:prstGeom>
        </p:spPr>
      </p:pic>
      <p:pic>
        <p:nvPicPr>
          <p:cNvPr id="133" name="Picture 132" descr="A close up of a coin&#10;&#10;Description automatically generated">
            <a:extLst>
              <a:ext uri="{FF2B5EF4-FFF2-40B4-BE49-F238E27FC236}">
                <a16:creationId xmlns:a16="http://schemas.microsoft.com/office/drawing/2014/main" id="{16A320FF-2D36-C344-BACC-F318D7433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0542" y="5802823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8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73" name="Picture 7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918D90-889D-F447-81C3-41CE4B6E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077" y="2799832"/>
            <a:ext cx="1236607" cy="618304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6B31B7BF-7A40-2044-A6A2-E291973F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883" y="2705888"/>
            <a:ext cx="847401" cy="847401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A58D6034-647E-DF40-A639-059D09D4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229AD53F-111F-FF48-A6E2-66F33B7B4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595BC4B2-6C66-4F45-AD44-E351E19DE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844" y="2867275"/>
            <a:ext cx="682764" cy="682764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DB5F2670-9F98-554F-A025-3A78C09E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757" y="2872031"/>
            <a:ext cx="682764" cy="68276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DB5F7101-845E-B945-B4A8-D52379F30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529" y="2853134"/>
            <a:ext cx="748279" cy="7482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C9D27A27-3B8B-7B40-A6D4-E3261D318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48" y="2867275"/>
            <a:ext cx="748279" cy="748279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311C4D34-3785-A947-B0C5-DFFC88D3F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89" y="3731439"/>
            <a:ext cx="973035" cy="973035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8B7B63C3-073D-5A48-B091-579F229A2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767" y="3721959"/>
            <a:ext cx="973035" cy="973035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F2750065-82F7-944E-8EA8-F5931A72F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2188" y="3827504"/>
            <a:ext cx="748279" cy="748279"/>
          </a:xfrm>
          <a:prstGeom prst="rect">
            <a:avLst/>
          </a:prstGeom>
        </p:spPr>
      </p:pic>
      <p:pic>
        <p:nvPicPr>
          <p:cNvPr id="92" name="Picture 91" descr="A picture containing hat&#10;&#10;Description automatically generated">
            <a:extLst>
              <a:ext uri="{FF2B5EF4-FFF2-40B4-BE49-F238E27FC236}">
                <a16:creationId xmlns:a16="http://schemas.microsoft.com/office/drawing/2014/main" id="{CAC338DF-2E2F-6747-9DA0-D9ED6CB70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648" y="3871361"/>
            <a:ext cx="1374181" cy="645865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85416DFC-6B81-F043-9770-C6942A07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811" y="4778189"/>
            <a:ext cx="682764" cy="682764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9D1B8B26-DE7B-A047-AC8A-1A7BAA9AF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724" y="4782945"/>
            <a:ext cx="682764" cy="682764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D23D716E-69A2-B045-A734-A0468D5B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653" y="4794974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coin&#10;&#10;Description automatically generated">
            <a:extLst>
              <a:ext uri="{FF2B5EF4-FFF2-40B4-BE49-F238E27FC236}">
                <a16:creationId xmlns:a16="http://schemas.microsoft.com/office/drawing/2014/main" id="{70E92F9D-C8B6-5E43-B3C9-7B14D222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7299" y="4666988"/>
            <a:ext cx="973035" cy="973035"/>
          </a:xfrm>
          <a:prstGeom prst="rect">
            <a:avLst/>
          </a:prstGeom>
        </p:spPr>
      </p:pic>
      <p:pic>
        <p:nvPicPr>
          <p:cNvPr id="99" name="Picture 98" descr="A close up of a coin&#10;&#10;Description automatically generated">
            <a:extLst>
              <a:ext uri="{FF2B5EF4-FFF2-40B4-BE49-F238E27FC236}">
                <a16:creationId xmlns:a16="http://schemas.microsoft.com/office/drawing/2014/main" id="{713E4FE7-903B-124E-9638-097F5D65D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806" y="4790444"/>
            <a:ext cx="748279" cy="748279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C7A81D2A-C7D4-D046-AC96-E31309B98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028" y="4660247"/>
            <a:ext cx="1060512" cy="1060512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2346D8-AA89-9742-9E57-4B6DC22C4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8" y="3853342"/>
            <a:ext cx="1236607" cy="618304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1E800CF5-3D94-B745-8079-03F7615A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700" y="3826633"/>
            <a:ext cx="682764" cy="682764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C9388999-A4BF-244A-931D-B9714ABC4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26" y="3813608"/>
            <a:ext cx="682764" cy="682764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4DCDA83F-7542-DE4D-8747-429445F3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86" y="3756052"/>
            <a:ext cx="847401" cy="847401"/>
          </a:xfrm>
          <a:prstGeom prst="rect">
            <a:avLst/>
          </a:prstGeom>
        </p:spPr>
      </p:pic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40F163C4-E506-2344-8631-6A19999C2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6847" y="3681113"/>
            <a:ext cx="1060512" cy="1060512"/>
          </a:xfrm>
          <a:prstGeom prst="rect">
            <a:avLst/>
          </a:prstGeom>
        </p:spPr>
      </p:pic>
      <p:pic>
        <p:nvPicPr>
          <p:cNvPr id="111" name="Picture 110" descr="A picture containing hat&#10;&#10;Description automatically generated">
            <a:extLst>
              <a:ext uri="{FF2B5EF4-FFF2-40B4-BE49-F238E27FC236}">
                <a16:creationId xmlns:a16="http://schemas.microsoft.com/office/drawing/2014/main" id="{EA69F607-79C2-5747-BEF0-68AE2ACFE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921" y="4879990"/>
            <a:ext cx="1374181" cy="645865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BC1D1114-F60D-D447-9200-1397F686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504" y="4708542"/>
            <a:ext cx="973035" cy="973035"/>
          </a:xfrm>
          <a:prstGeom prst="rect">
            <a:avLst/>
          </a:prstGeom>
        </p:spPr>
      </p:pic>
      <p:pic>
        <p:nvPicPr>
          <p:cNvPr id="119" name="Picture 118" descr="A close up of a coin&#10;&#10;Description automatically generated">
            <a:extLst>
              <a:ext uri="{FF2B5EF4-FFF2-40B4-BE49-F238E27FC236}">
                <a16:creationId xmlns:a16="http://schemas.microsoft.com/office/drawing/2014/main" id="{7266931F-B3C9-AD45-8B19-5FC5CBD6F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982" y="4699062"/>
            <a:ext cx="973035" cy="973035"/>
          </a:xfrm>
          <a:prstGeom prst="rect">
            <a:avLst/>
          </a:prstGeom>
        </p:spPr>
      </p:pic>
      <p:pic>
        <p:nvPicPr>
          <p:cNvPr id="120" name="Picture 119" descr="A close up of a coin&#10;&#10;Description automatically generated">
            <a:extLst>
              <a:ext uri="{FF2B5EF4-FFF2-40B4-BE49-F238E27FC236}">
                <a16:creationId xmlns:a16="http://schemas.microsoft.com/office/drawing/2014/main" id="{F4003A5C-C765-5D49-94E4-6A966EFF2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403" y="4804607"/>
            <a:ext cx="748279" cy="748279"/>
          </a:xfrm>
          <a:prstGeom prst="rect">
            <a:avLst/>
          </a:prstGeom>
        </p:spPr>
      </p:pic>
      <p:pic>
        <p:nvPicPr>
          <p:cNvPr id="122" name="Picture 121" descr="A picture containing hat&#10;&#10;Description automatically generated">
            <a:extLst>
              <a:ext uri="{FF2B5EF4-FFF2-40B4-BE49-F238E27FC236}">
                <a16:creationId xmlns:a16="http://schemas.microsoft.com/office/drawing/2014/main" id="{A2F22BB4-9CCF-D647-9C84-056483EF1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3103" y="5864540"/>
            <a:ext cx="1374181" cy="645865"/>
          </a:xfrm>
          <a:prstGeom prst="rect">
            <a:avLst/>
          </a:prstGeom>
        </p:spPr>
      </p:pic>
      <p:pic>
        <p:nvPicPr>
          <p:cNvPr id="123" name="Picture 122" descr="A close up of a coin&#10;&#10;Description automatically generated">
            <a:extLst>
              <a:ext uri="{FF2B5EF4-FFF2-40B4-BE49-F238E27FC236}">
                <a16:creationId xmlns:a16="http://schemas.microsoft.com/office/drawing/2014/main" id="{25802A52-3950-004D-B687-CC6269883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382" y="5699926"/>
            <a:ext cx="973035" cy="973035"/>
          </a:xfrm>
          <a:prstGeom prst="rect">
            <a:avLst/>
          </a:prstGeom>
        </p:spPr>
      </p:pic>
      <p:pic>
        <p:nvPicPr>
          <p:cNvPr id="124" name="Picture 123" descr="A close up of a coin&#10;&#10;Description automatically generated">
            <a:extLst>
              <a:ext uri="{FF2B5EF4-FFF2-40B4-BE49-F238E27FC236}">
                <a16:creationId xmlns:a16="http://schemas.microsoft.com/office/drawing/2014/main" id="{6CD017D8-0E93-8646-B66B-ADBCF5015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60" y="5690446"/>
            <a:ext cx="973035" cy="973035"/>
          </a:xfrm>
          <a:prstGeom prst="rect">
            <a:avLst/>
          </a:prstGeom>
        </p:spPr>
      </p:pic>
      <p:pic>
        <p:nvPicPr>
          <p:cNvPr id="127" name="Picture 12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19DF513-D690-D943-893A-4BF789F0D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44" y="5832013"/>
            <a:ext cx="1236607" cy="618304"/>
          </a:xfrm>
          <a:prstGeom prst="rect">
            <a:avLst/>
          </a:prstGeom>
        </p:spPr>
      </p:pic>
      <p:pic>
        <p:nvPicPr>
          <p:cNvPr id="128" name="Picture 1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313F0F-27AD-7648-80E5-98478A7F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43" y="5832809"/>
            <a:ext cx="1236607" cy="618304"/>
          </a:xfrm>
          <a:prstGeom prst="rect">
            <a:avLst/>
          </a:prstGeom>
        </p:spPr>
      </p:pic>
      <p:pic>
        <p:nvPicPr>
          <p:cNvPr id="131" name="Picture 130" descr="A close up of a coin&#10;&#10;Description automatically generated">
            <a:extLst>
              <a:ext uri="{FF2B5EF4-FFF2-40B4-BE49-F238E27FC236}">
                <a16:creationId xmlns:a16="http://schemas.microsoft.com/office/drawing/2014/main" id="{553B5259-1780-2E4C-AC94-37E90ADBA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69" y="5737118"/>
            <a:ext cx="847401" cy="847401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2BC72D1F-6F02-F842-9EBA-82E3F086D5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0030" y="5662179"/>
            <a:ext cx="1060512" cy="1060512"/>
          </a:xfrm>
          <a:prstGeom prst="rect">
            <a:avLst/>
          </a:prstGeom>
        </p:spPr>
      </p:pic>
      <p:pic>
        <p:nvPicPr>
          <p:cNvPr id="133" name="Picture 132" descr="A close up of a coin&#10;&#10;Description automatically generated">
            <a:extLst>
              <a:ext uri="{FF2B5EF4-FFF2-40B4-BE49-F238E27FC236}">
                <a16:creationId xmlns:a16="http://schemas.microsoft.com/office/drawing/2014/main" id="{16A320FF-2D36-C344-BACC-F318D7433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0542" y="5802823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C doesn’t belong as it has a total of $11. Whereas the other representations all have a total of $10, as $5 + $2 + $2 + $1 = $10, 1 x $10 = $10 and 5 x $2 = $10.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A31794-9FCC-154F-8868-99A0C94BB16B}"/>
              </a:ext>
            </a:extLst>
          </p:cNvPr>
          <p:cNvSpPr/>
          <p:nvPr/>
        </p:nvSpPr>
        <p:spPr>
          <a:xfrm>
            <a:off x="838201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C06DB0-8A53-FC43-8917-819803DE1276}"/>
              </a:ext>
            </a:extLst>
          </p:cNvPr>
          <p:cNvSpPr/>
          <p:nvPr/>
        </p:nvSpPr>
        <p:spPr>
          <a:xfrm>
            <a:off x="3501044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148A38-2603-294D-BCDA-E28574CF9F45}"/>
              </a:ext>
            </a:extLst>
          </p:cNvPr>
          <p:cNvSpPr/>
          <p:nvPr/>
        </p:nvSpPr>
        <p:spPr>
          <a:xfrm>
            <a:off x="6316325" y="2827492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E211982-8E62-DA43-BB2B-46DC680A473B}"/>
              </a:ext>
            </a:extLst>
          </p:cNvPr>
          <p:cNvSpPr/>
          <p:nvPr/>
        </p:nvSpPr>
        <p:spPr>
          <a:xfrm>
            <a:off x="8979169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  <p:pic>
        <p:nvPicPr>
          <p:cNvPr id="29" name="Picture 2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B2E5082-6D42-DC41-809B-E527D2115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80" y="3414669"/>
            <a:ext cx="1236607" cy="618304"/>
          </a:xfrm>
          <a:prstGeom prst="rect">
            <a:avLst/>
          </a:prstGeom>
        </p:spPr>
      </p:pic>
      <p:pic>
        <p:nvPicPr>
          <p:cNvPr id="30" name="Picture 2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85A556-9E04-BC4A-BF7F-6969D384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42" y="3414669"/>
            <a:ext cx="1236607" cy="618304"/>
          </a:xfrm>
          <a:prstGeom prst="rect">
            <a:avLst/>
          </a:prstGeom>
        </p:spPr>
      </p:pic>
      <p:pic>
        <p:nvPicPr>
          <p:cNvPr id="31" name="Picture 30" descr="A picture containing hat&#10;&#10;Description automatically generated">
            <a:extLst>
              <a:ext uri="{FF2B5EF4-FFF2-40B4-BE49-F238E27FC236}">
                <a16:creationId xmlns:a16="http://schemas.microsoft.com/office/drawing/2014/main" id="{314E0EFF-BCD3-2E4F-A3DA-6335D0C35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49" y="3762992"/>
            <a:ext cx="1374181" cy="645865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CB0CC832-D565-144D-B031-7A8895A21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937" y="4111582"/>
            <a:ext cx="847401" cy="847401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B2763723-382F-F246-8D4D-8545A45D9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82" y="4193900"/>
            <a:ext cx="682764" cy="682764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2463B935-4CC5-B640-AD4B-8EAFC1BC5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843" y="4193900"/>
            <a:ext cx="682764" cy="682764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E2F05A18-1785-7644-8944-BF7A8E36B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246" y="4207392"/>
            <a:ext cx="682764" cy="68276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15694C1-E64B-7446-9637-26F171D6D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407" y="4207392"/>
            <a:ext cx="682764" cy="682764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7358EB95-D6A6-574F-BBC2-AF41A77D8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524" y="4213114"/>
            <a:ext cx="682764" cy="682764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666D63BB-9E43-DF4E-AC01-5A160D974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20" y="3472245"/>
            <a:ext cx="682764" cy="682764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08DB6A01-6524-9C42-8553-CA73AC2B3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481" y="3472245"/>
            <a:ext cx="682764" cy="68276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2ACC7238-D19A-5743-B7DC-2BCAC39E2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245" y="3468842"/>
            <a:ext cx="682764" cy="68276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0540AB29-7658-0D42-BD6B-4CBB1F432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977" y="4236552"/>
            <a:ext cx="682764" cy="68276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E483F7E6-9CE5-2C43-AFD5-4E4F59862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138" y="4236552"/>
            <a:ext cx="682764" cy="6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6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73" name="Picture 7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918D90-889D-F447-81C3-41CE4B6E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077" y="2799832"/>
            <a:ext cx="1236607" cy="618304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6B31B7BF-7A40-2044-A6A2-E291973F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883" y="2705888"/>
            <a:ext cx="847401" cy="847401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A58D6034-647E-DF40-A639-059D09D4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229AD53F-111F-FF48-A6E2-66F33B7B4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595BC4B2-6C66-4F45-AD44-E351E19DE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844" y="2867275"/>
            <a:ext cx="682764" cy="682764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DB5F2670-9F98-554F-A025-3A78C09E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757" y="2872031"/>
            <a:ext cx="682764" cy="68276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DB5F7101-845E-B945-B4A8-D52379F30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529" y="2853134"/>
            <a:ext cx="748279" cy="7482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C9D27A27-3B8B-7B40-A6D4-E3261D318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48" y="2867275"/>
            <a:ext cx="748279" cy="748279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311C4D34-3785-A947-B0C5-DFFC88D3F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89" y="3731439"/>
            <a:ext cx="973035" cy="973035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8B7B63C3-073D-5A48-B091-579F229A2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767" y="3721959"/>
            <a:ext cx="973035" cy="973035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F2750065-82F7-944E-8EA8-F5931A72F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2188" y="3827504"/>
            <a:ext cx="748279" cy="748279"/>
          </a:xfrm>
          <a:prstGeom prst="rect">
            <a:avLst/>
          </a:prstGeom>
        </p:spPr>
      </p:pic>
      <p:pic>
        <p:nvPicPr>
          <p:cNvPr id="92" name="Picture 91" descr="A picture containing hat&#10;&#10;Description automatically generated">
            <a:extLst>
              <a:ext uri="{FF2B5EF4-FFF2-40B4-BE49-F238E27FC236}">
                <a16:creationId xmlns:a16="http://schemas.microsoft.com/office/drawing/2014/main" id="{CAC338DF-2E2F-6747-9DA0-D9ED6CB70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648" y="3871361"/>
            <a:ext cx="1374181" cy="645865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85416DFC-6B81-F043-9770-C6942A07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811" y="4778189"/>
            <a:ext cx="682764" cy="682764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9D1B8B26-DE7B-A047-AC8A-1A7BAA9AF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724" y="4782945"/>
            <a:ext cx="682764" cy="682764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D23D716E-69A2-B045-A734-A0468D5B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653" y="4794974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coin&#10;&#10;Description automatically generated">
            <a:extLst>
              <a:ext uri="{FF2B5EF4-FFF2-40B4-BE49-F238E27FC236}">
                <a16:creationId xmlns:a16="http://schemas.microsoft.com/office/drawing/2014/main" id="{70E92F9D-C8B6-5E43-B3C9-7B14D222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7299" y="4666988"/>
            <a:ext cx="973035" cy="973035"/>
          </a:xfrm>
          <a:prstGeom prst="rect">
            <a:avLst/>
          </a:prstGeom>
        </p:spPr>
      </p:pic>
      <p:pic>
        <p:nvPicPr>
          <p:cNvPr id="99" name="Picture 98" descr="A close up of a coin&#10;&#10;Description automatically generated">
            <a:extLst>
              <a:ext uri="{FF2B5EF4-FFF2-40B4-BE49-F238E27FC236}">
                <a16:creationId xmlns:a16="http://schemas.microsoft.com/office/drawing/2014/main" id="{713E4FE7-903B-124E-9638-097F5D65D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806" y="4790444"/>
            <a:ext cx="748279" cy="748279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C7A81D2A-C7D4-D046-AC96-E31309B98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028" y="4660247"/>
            <a:ext cx="1060512" cy="1060512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2346D8-AA89-9742-9E57-4B6DC22C4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8" y="3853342"/>
            <a:ext cx="1236607" cy="618304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1E800CF5-3D94-B745-8079-03F7615A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700" y="3826633"/>
            <a:ext cx="682764" cy="682764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C9388999-A4BF-244A-931D-B9714ABC4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26" y="3813608"/>
            <a:ext cx="682764" cy="682764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4DCDA83F-7542-DE4D-8747-429445F3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86" y="3756052"/>
            <a:ext cx="847401" cy="847401"/>
          </a:xfrm>
          <a:prstGeom prst="rect">
            <a:avLst/>
          </a:prstGeom>
        </p:spPr>
      </p:pic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40F163C4-E506-2344-8631-6A19999C2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6847" y="3681113"/>
            <a:ext cx="1060512" cy="1060512"/>
          </a:xfrm>
          <a:prstGeom prst="rect">
            <a:avLst/>
          </a:prstGeom>
        </p:spPr>
      </p:pic>
      <p:pic>
        <p:nvPicPr>
          <p:cNvPr id="111" name="Picture 110" descr="A picture containing hat&#10;&#10;Description automatically generated">
            <a:extLst>
              <a:ext uri="{FF2B5EF4-FFF2-40B4-BE49-F238E27FC236}">
                <a16:creationId xmlns:a16="http://schemas.microsoft.com/office/drawing/2014/main" id="{EA69F607-79C2-5747-BEF0-68AE2ACFE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921" y="4879990"/>
            <a:ext cx="1374181" cy="645865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BC1D1114-F60D-D447-9200-1397F686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504" y="4708542"/>
            <a:ext cx="973035" cy="973035"/>
          </a:xfrm>
          <a:prstGeom prst="rect">
            <a:avLst/>
          </a:prstGeom>
        </p:spPr>
      </p:pic>
      <p:pic>
        <p:nvPicPr>
          <p:cNvPr id="119" name="Picture 118" descr="A close up of a coin&#10;&#10;Description automatically generated">
            <a:extLst>
              <a:ext uri="{FF2B5EF4-FFF2-40B4-BE49-F238E27FC236}">
                <a16:creationId xmlns:a16="http://schemas.microsoft.com/office/drawing/2014/main" id="{7266931F-B3C9-AD45-8B19-5FC5CBD6F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982" y="4699062"/>
            <a:ext cx="973035" cy="973035"/>
          </a:xfrm>
          <a:prstGeom prst="rect">
            <a:avLst/>
          </a:prstGeom>
        </p:spPr>
      </p:pic>
      <p:pic>
        <p:nvPicPr>
          <p:cNvPr id="120" name="Picture 119" descr="A close up of a coin&#10;&#10;Description automatically generated">
            <a:extLst>
              <a:ext uri="{FF2B5EF4-FFF2-40B4-BE49-F238E27FC236}">
                <a16:creationId xmlns:a16="http://schemas.microsoft.com/office/drawing/2014/main" id="{F4003A5C-C765-5D49-94E4-6A966EFF2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403" y="4804607"/>
            <a:ext cx="748279" cy="748279"/>
          </a:xfrm>
          <a:prstGeom prst="rect">
            <a:avLst/>
          </a:prstGeom>
        </p:spPr>
      </p:pic>
      <p:pic>
        <p:nvPicPr>
          <p:cNvPr id="122" name="Picture 121" descr="A picture containing hat&#10;&#10;Description automatically generated">
            <a:extLst>
              <a:ext uri="{FF2B5EF4-FFF2-40B4-BE49-F238E27FC236}">
                <a16:creationId xmlns:a16="http://schemas.microsoft.com/office/drawing/2014/main" id="{A2F22BB4-9CCF-D647-9C84-056483EF1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3103" y="5864540"/>
            <a:ext cx="1374181" cy="645865"/>
          </a:xfrm>
          <a:prstGeom prst="rect">
            <a:avLst/>
          </a:prstGeom>
        </p:spPr>
      </p:pic>
      <p:pic>
        <p:nvPicPr>
          <p:cNvPr id="123" name="Picture 122" descr="A close up of a coin&#10;&#10;Description automatically generated">
            <a:extLst>
              <a:ext uri="{FF2B5EF4-FFF2-40B4-BE49-F238E27FC236}">
                <a16:creationId xmlns:a16="http://schemas.microsoft.com/office/drawing/2014/main" id="{25802A52-3950-004D-B687-CC6269883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382" y="5699926"/>
            <a:ext cx="973035" cy="973035"/>
          </a:xfrm>
          <a:prstGeom prst="rect">
            <a:avLst/>
          </a:prstGeom>
        </p:spPr>
      </p:pic>
      <p:pic>
        <p:nvPicPr>
          <p:cNvPr id="124" name="Picture 123" descr="A close up of a coin&#10;&#10;Description automatically generated">
            <a:extLst>
              <a:ext uri="{FF2B5EF4-FFF2-40B4-BE49-F238E27FC236}">
                <a16:creationId xmlns:a16="http://schemas.microsoft.com/office/drawing/2014/main" id="{6CD017D8-0E93-8646-B66B-ADBCF5015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60" y="5690446"/>
            <a:ext cx="973035" cy="973035"/>
          </a:xfrm>
          <a:prstGeom prst="rect">
            <a:avLst/>
          </a:prstGeom>
        </p:spPr>
      </p:pic>
      <p:pic>
        <p:nvPicPr>
          <p:cNvPr id="127" name="Picture 12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19DF513-D690-D943-893A-4BF789F0D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44" y="5832013"/>
            <a:ext cx="1236607" cy="618304"/>
          </a:xfrm>
          <a:prstGeom prst="rect">
            <a:avLst/>
          </a:prstGeom>
        </p:spPr>
      </p:pic>
      <p:pic>
        <p:nvPicPr>
          <p:cNvPr id="128" name="Picture 1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313F0F-27AD-7648-80E5-98478A7F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43" y="5832809"/>
            <a:ext cx="1236607" cy="618304"/>
          </a:xfrm>
          <a:prstGeom prst="rect">
            <a:avLst/>
          </a:prstGeom>
        </p:spPr>
      </p:pic>
      <p:pic>
        <p:nvPicPr>
          <p:cNvPr id="131" name="Picture 130" descr="A close up of a coin&#10;&#10;Description automatically generated">
            <a:extLst>
              <a:ext uri="{FF2B5EF4-FFF2-40B4-BE49-F238E27FC236}">
                <a16:creationId xmlns:a16="http://schemas.microsoft.com/office/drawing/2014/main" id="{553B5259-1780-2E4C-AC94-37E90ADBA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69" y="5737118"/>
            <a:ext cx="847401" cy="847401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2BC72D1F-6F02-F842-9EBA-82E3F086D5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0030" y="5662179"/>
            <a:ext cx="1060512" cy="1060512"/>
          </a:xfrm>
          <a:prstGeom prst="rect">
            <a:avLst/>
          </a:prstGeom>
        </p:spPr>
      </p:pic>
      <p:pic>
        <p:nvPicPr>
          <p:cNvPr id="133" name="Picture 132" descr="A close up of a coin&#10;&#10;Description automatically generated">
            <a:extLst>
              <a:ext uri="{FF2B5EF4-FFF2-40B4-BE49-F238E27FC236}">
                <a16:creationId xmlns:a16="http://schemas.microsoft.com/office/drawing/2014/main" id="{16A320FF-2D36-C344-BACC-F318D7433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0542" y="5802823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23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73" name="Picture 7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918D90-889D-F447-81C3-41CE4B6E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077" y="2799832"/>
            <a:ext cx="1236607" cy="618304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6B31B7BF-7A40-2044-A6A2-E291973F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883" y="2705888"/>
            <a:ext cx="847401" cy="847401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A58D6034-647E-DF40-A639-059D09D4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229AD53F-111F-FF48-A6E2-66F33B7B4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595BC4B2-6C66-4F45-AD44-E351E19DE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844" y="2867275"/>
            <a:ext cx="682764" cy="682764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DB5F2670-9F98-554F-A025-3A78C09E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757" y="2872031"/>
            <a:ext cx="682764" cy="68276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DB5F7101-845E-B945-B4A8-D52379F30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529" y="2853134"/>
            <a:ext cx="748279" cy="7482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C9D27A27-3B8B-7B40-A6D4-E3261D318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48" y="2867275"/>
            <a:ext cx="748279" cy="748279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311C4D34-3785-A947-B0C5-DFFC88D3F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89" y="3731439"/>
            <a:ext cx="973035" cy="973035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8B7B63C3-073D-5A48-B091-579F229A2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767" y="3721959"/>
            <a:ext cx="973035" cy="973035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F2750065-82F7-944E-8EA8-F5931A72F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2188" y="3827504"/>
            <a:ext cx="748279" cy="748279"/>
          </a:xfrm>
          <a:prstGeom prst="rect">
            <a:avLst/>
          </a:prstGeom>
        </p:spPr>
      </p:pic>
      <p:pic>
        <p:nvPicPr>
          <p:cNvPr id="92" name="Picture 91" descr="A picture containing hat&#10;&#10;Description automatically generated">
            <a:extLst>
              <a:ext uri="{FF2B5EF4-FFF2-40B4-BE49-F238E27FC236}">
                <a16:creationId xmlns:a16="http://schemas.microsoft.com/office/drawing/2014/main" id="{CAC338DF-2E2F-6747-9DA0-D9ED6CB70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648" y="3871361"/>
            <a:ext cx="1374181" cy="645865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85416DFC-6B81-F043-9770-C6942A07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811" y="4778189"/>
            <a:ext cx="682764" cy="682764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9D1B8B26-DE7B-A047-AC8A-1A7BAA9AF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724" y="4782945"/>
            <a:ext cx="682764" cy="682764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D23D716E-69A2-B045-A734-A0468D5B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653" y="4794974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coin&#10;&#10;Description automatically generated">
            <a:extLst>
              <a:ext uri="{FF2B5EF4-FFF2-40B4-BE49-F238E27FC236}">
                <a16:creationId xmlns:a16="http://schemas.microsoft.com/office/drawing/2014/main" id="{70E92F9D-C8B6-5E43-B3C9-7B14D222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7299" y="4666988"/>
            <a:ext cx="973035" cy="973035"/>
          </a:xfrm>
          <a:prstGeom prst="rect">
            <a:avLst/>
          </a:prstGeom>
        </p:spPr>
      </p:pic>
      <p:pic>
        <p:nvPicPr>
          <p:cNvPr id="99" name="Picture 98" descr="A close up of a coin&#10;&#10;Description automatically generated">
            <a:extLst>
              <a:ext uri="{FF2B5EF4-FFF2-40B4-BE49-F238E27FC236}">
                <a16:creationId xmlns:a16="http://schemas.microsoft.com/office/drawing/2014/main" id="{713E4FE7-903B-124E-9638-097F5D65D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806" y="4790444"/>
            <a:ext cx="748279" cy="748279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C7A81D2A-C7D4-D046-AC96-E31309B98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028" y="4660247"/>
            <a:ext cx="1060512" cy="1060512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2346D8-AA89-9742-9E57-4B6DC22C4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8" y="3853342"/>
            <a:ext cx="1236607" cy="618304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1E800CF5-3D94-B745-8079-03F7615A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700" y="3826633"/>
            <a:ext cx="682764" cy="682764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C9388999-A4BF-244A-931D-B9714ABC4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26" y="3813608"/>
            <a:ext cx="682764" cy="682764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4DCDA83F-7542-DE4D-8747-429445F3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86" y="3756052"/>
            <a:ext cx="847401" cy="847401"/>
          </a:xfrm>
          <a:prstGeom prst="rect">
            <a:avLst/>
          </a:prstGeom>
        </p:spPr>
      </p:pic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40F163C4-E506-2344-8631-6A19999C2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6847" y="3681113"/>
            <a:ext cx="1060512" cy="1060512"/>
          </a:xfrm>
          <a:prstGeom prst="rect">
            <a:avLst/>
          </a:prstGeom>
        </p:spPr>
      </p:pic>
      <p:pic>
        <p:nvPicPr>
          <p:cNvPr id="111" name="Picture 110" descr="A picture containing hat&#10;&#10;Description automatically generated">
            <a:extLst>
              <a:ext uri="{FF2B5EF4-FFF2-40B4-BE49-F238E27FC236}">
                <a16:creationId xmlns:a16="http://schemas.microsoft.com/office/drawing/2014/main" id="{EA69F607-79C2-5747-BEF0-68AE2ACFE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921" y="4879990"/>
            <a:ext cx="1374181" cy="645865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BC1D1114-F60D-D447-9200-1397F686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504" y="4708542"/>
            <a:ext cx="973035" cy="973035"/>
          </a:xfrm>
          <a:prstGeom prst="rect">
            <a:avLst/>
          </a:prstGeom>
        </p:spPr>
      </p:pic>
      <p:pic>
        <p:nvPicPr>
          <p:cNvPr id="119" name="Picture 118" descr="A close up of a coin&#10;&#10;Description automatically generated">
            <a:extLst>
              <a:ext uri="{FF2B5EF4-FFF2-40B4-BE49-F238E27FC236}">
                <a16:creationId xmlns:a16="http://schemas.microsoft.com/office/drawing/2014/main" id="{7266931F-B3C9-AD45-8B19-5FC5CBD6F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982" y="4699062"/>
            <a:ext cx="973035" cy="973035"/>
          </a:xfrm>
          <a:prstGeom prst="rect">
            <a:avLst/>
          </a:prstGeom>
        </p:spPr>
      </p:pic>
      <p:pic>
        <p:nvPicPr>
          <p:cNvPr id="120" name="Picture 119" descr="A close up of a coin&#10;&#10;Description automatically generated">
            <a:extLst>
              <a:ext uri="{FF2B5EF4-FFF2-40B4-BE49-F238E27FC236}">
                <a16:creationId xmlns:a16="http://schemas.microsoft.com/office/drawing/2014/main" id="{F4003A5C-C765-5D49-94E4-6A966EFF2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403" y="4804607"/>
            <a:ext cx="748279" cy="748279"/>
          </a:xfrm>
          <a:prstGeom prst="rect">
            <a:avLst/>
          </a:prstGeom>
        </p:spPr>
      </p:pic>
      <p:pic>
        <p:nvPicPr>
          <p:cNvPr id="122" name="Picture 121" descr="A picture containing hat&#10;&#10;Description automatically generated">
            <a:extLst>
              <a:ext uri="{FF2B5EF4-FFF2-40B4-BE49-F238E27FC236}">
                <a16:creationId xmlns:a16="http://schemas.microsoft.com/office/drawing/2014/main" id="{A2F22BB4-9CCF-D647-9C84-056483EF1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3103" y="5864540"/>
            <a:ext cx="1374181" cy="645865"/>
          </a:xfrm>
          <a:prstGeom prst="rect">
            <a:avLst/>
          </a:prstGeom>
        </p:spPr>
      </p:pic>
      <p:pic>
        <p:nvPicPr>
          <p:cNvPr id="123" name="Picture 122" descr="A close up of a coin&#10;&#10;Description automatically generated">
            <a:extLst>
              <a:ext uri="{FF2B5EF4-FFF2-40B4-BE49-F238E27FC236}">
                <a16:creationId xmlns:a16="http://schemas.microsoft.com/office/drawing/2014/main" id="{25802A52-3950-004D-B687-CC6269883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382" y="5699926"/>
            <a:ext cx="973035" cy="973035"/>
          </a:xfrm>
          <a:prstGeom prst="rect">
            <a:avLst/>
          </a:prstGeom>
        </p:spPr>
      </p:pic>
      <p:pic>
        <p:nvPicPr>
          <p:cNvPr id="124" name="Picture 123" descr="A close up of a coin&#10;&#10;Description automatically generated">
            <a:extLst>
              <a:ext uri="{FF2B5EF4-FFF2-40B4-BE49-F238E27FC236}">
                <a16:creationId xmlns:a16="http://schemas.microsoft.com/office/drawing/2014/main" id="{6CD017D8-0E93-8646-B66B-ADBCF5015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60" y="5690446"/>
            <a:ext cx="973035" cy="973035"/>
          </a:xfrm>
          <a:prstGeom prst="rect">
            <a:avLst/>
          </a:prstGeom>
        </p:spPr>
      </p:pic>
      <p:pic>
        <p:nvPicPr>
          <p:cNvPr id="127" name="Picture 12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19DF513-D690-D943-893A-4BF789F0D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44" y="5832013"/>
            <a:ext cx="1236607" cy="618304"/>
          </a:xfrm>
          <a:prstGeom prst="rect">
            <a:avLst/>
          </a:prstGeom>
        </p:spPr>
      </p:pic>
      <p:pic>
        <p:nvPicPr>
          <p:cNvPr id="128" name="Picture 1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313F0F-27AD-7648-80E5-98478A7F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43" y="5832809"/>
            <a:ext cx="1236607" cy="618304"/>
          </a:xfrm>
          <a:prstGeom prst="rect">
            <a:avLst/>
          </a:prstGeom>
        </p:spPr>
      </p:pic>
      <p:pic>
        <p:nvPicPr>
          <p:cNvPr id="131" name="Picture 130" descr="A close up of a coin&#10;&#10;Description automatically generated">
            <a:extLst>
              <a:ext uri="{FF2B5EF4-FFF2-40B4-BE49-F238E27FC236}">
                <a16:creationId xmlns:a16="http://schemas.microsoft.com/office/drawing/2014/main" id="{553B5259-1780-2E4C-AC94-37E90ADBA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69" y="5737118"/>
            <a:ext cx="847401" cy="847401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2BC72D1F-6F02-F842-9EBA-82E3F086D5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0030" y="5662179"/>
            <a:ext cx="1060512" cy="1060512"/>
          </a:xfrm>
          <a:prstGeom prst="rect">
            <a:avLst/>
          </a:prstGeom>
        </p:spPr>
      </p:pic>
      <p:pic>
        <p:nvPicPr>
          <p:cNvPr id="133" name="Picture 132" descr="A close up of a coin&#10;&#10;Description automatically generated">
            <a:extLst>
              <a:ext uri="{FF2B5EF4-FFF2-40B4-BE49-F238E27FC236}">
                <a16:creationId xmlns:a16="http://schemas.microsoft.com/office/drawing/2014/main" id="{16A320FF-2D36-C344-BACC-F318D7433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0542" y="5802823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2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73" name="Picture 7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918D90-889D-F447-81C3-41CE4B6E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077" y="2799832"/>
            <a:ext cx="1236607" cy="618304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6B31B7BF-7A40-2044-A6A2-E291973F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883" y="2705888"/>
            <a:ext cx="847401" cy="847401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A58D6034-647E-DF40-A639-059D09D4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410" y="2663548"/>
            <a:ext cx="973035" cy="973035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229AD53F-111F-FF48-A6E2-66F33B7B4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379" y="2787938"/>
            <a:ext cx="748279" cy="74827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595BC4B2-6C66-4F45-AD44-E351E19DE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844" y="2867275"/>
            <a:ext cx="682764" cy="682764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DB5F2670-9F98-554F-A025-3A78C09E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757" y="2872031"/>
            <a:ext cx="682764" cy="682764"/>
          </a:xfrm>
          <a:prstGeom prst="rect">
            <a:avLst/>
          </a:prstGeom>
        </p:spPr>
      </p:pic>
      <p:pic>
        <p:nvPicPr>
          <p:cNvPr id="83" name="Picture 82" descr="A close up of a coin&#10;&#10;Description automatically generated">
            <a:extLst>
              <a:ext uri="{FF2B5EF4-FFF2-40B4-BE49-F238E27FC236}">
                <a16:creationId xmlns:a16="http://schemas.microsoft.com/office/drawing/2014/main" id="{DB5F7101-845E-B945-B4A8-D52379F30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529" y="2853134"/>
            <a:ext cx="748279" cy="748279"/>
          </a:xfrm>
          <a:prstGeom prst="rect">
            <a:avLst/>
          </a:prstGeom>
        </p:spPr>
      </p:pic>
      <p:pic>
        <p:nvPicPr>
          <p:cNvPr id="84" name="Picture 83" descr="A close up of a coin&#10;&#10;Description automatically generated">
            <a:extLst>
              <a:ext uri="{FF2B5EF4-FFF2-40B4-BE49-F238E27FC236}">
                <a16:creationId xmlns:a16="http://schemas.microsoft.com/office/drawing/2014/main" id="{C9D27A27-3B8B-7B40-A6D4-E3261D318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48" y="2867275"/>
            <a:ext cx="748279" cy="748279"/>
          </a:xfrm>
          <a:prstGeom prst="rect">
            <a:avLst/>
          </a:prstGeom>
        </p:spPr>
      </p:pic>
      <p:pic>
        <p:nvPicPr>
          <p:cNvPr id="88" name="Picture 87" descr="A close up of a coin&#10;&#10;Description automatically generated">
            <a:extLst>
              <a:ext uri="{FF2B5EF4-FFF2-40B4-BE49-F238E27FC236}">
                <a16:creationId xmlns:a16="http://schemas.microsoft.com/office/drawing/2014/main" id="{311C4D34-3785-A947-B0C5-DFFC88D3F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89" y="3731439"/>
            <a:ext cx="973035" cy="973035"/>
          </a:xfrm>
          <a:prstGeom prst="rect">
            <a:avLst/>
          </a:prstGeom>
        </p:spPr>
      </p:pic>
      <p:pic>
        <p:nvPicPr>
          <p:cNvPr id="89" name="Picture 88" descr="A close up of a coin&#10;&#10;Description automatically generated">
            <a:extLst>
              <a:ext uri="{FF2B5EF4-FFF2-40B4-BE49-F238E27FC236}">
                <a16:creationId xmlns:a16="http://schemas.microsoft.com/office/drawing/2014/main" id="{8B7B63C3-073D-5A48-B091-579F229A2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767" y="3721959"/>
            <a:ext cx="973035" cy="973035"/>
          </a:xfrm>
          <a:prstGeom prst="rect">
            <a:avLst/>
          </a:prstGeom>
        </p:spPr>
      </p:pic>
      <p:pic>
        <p:nvPicPr>
          <p:cNvPr id="90" name="Picture 89" descr="A close up of a coin&#10;&#10;Description automatically generated">
            <a:extLst>
              <a:ext uri="{FF2B5EF4-FFF2-40B4-BE49-F238E27FC236}">
                <a16:creationId xmlns:a16="http://schemas.microsoft.com/office/drawing/2014/main" id="{F2750065-82F7-944E-8EA8-F5931A72F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2188" y="3827504"/>
            <a:ext cx="748279" cy="748279"/>
          </a:xfrm>
          <a:prstGeom prst="rect">
            <a:avLst/>
          </a:prstGeom>
        </p:spPr>
      </p:pic>
      <p:pic>
        <p:nvPicPr>
          <p:cNvPr id="92" name="Picture 91" descr="A picture containing hat&#10;&#10;Description automatically generated">
            <a:extLst>
              <a:ext uri="{FF2B5EF4-FFF2-40B4-BE49-F238E27FC236}">
                <a16:creationId xmlns:a16="http://schemas.microsoft.com/office/drawing/2014/main" id="{CAC338DF-2E2F-6747-9DA0-D9ED6CB70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648" y="3871361"/>
            <a:ext cx="1374181" cy="645865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85416DFC-6B81-F043-9770-C6942A075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811" y="4778189"/>
            <a:ext cx="682764" cy="682764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9D1B8B26-DE7B-A047-AC8A-1A7BAA9AF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724" y="4782945"/>
            <a:ext cx="682764" cy="682764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D23D716E-69A2-B045-A734-A0468D5B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653" y="4794974"/>
            <a:ext cx="682764" cy="682764"/>
          </a:xfrm>
          <a:prstGeom prst="rect">
            <a:avLst/>
          </a:prstGeom>
        </p:spPr>
      </p:pic>
      <p:pic>
        <p:nvPicPr>
          <p:cNvPr id="98" name="Picture 97" descr="A close up of a coin&#10;&#10;Description automatically generated">
            <a:extLst>
              <a:ext uri="{FF2B5EF4-FFF2-40B4-BE49-F238E27FC236}">
                <a16:creationId xmlns:a16="http://schemas.microsoft.com/office/drawing/2014/main" id="{70E92F9D-C8B6-5E43-B3C9-7B14D222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7299" y="4666988"/>
            <a:ext cx="973035" cy="973035"/>
          </a:xfrm>
          <a:prstGeom prst="rect">
            <a:avLst/>
          </a:prstGeom>
        </p:spPr>
      </p:pic>
      <p:pic>
        <p:nvPicPr>
          <p:cNvPr id="99" name="Picture 98" descr="A close up of a coin&#10;&#10;Description automatically generated">
            <a:extLst>
              <a:ext uri="{FF2B5EF4-FFF2-40B4-BE49-F238E27FC236}">
                <a16:creationId xmlns:a16="http://schemas.microsoft.com/office/drawing/2014/main" id="{713E4FE7-903B-124E-9638-097F5D65D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806" y="4790444"/>
            <a:ext cx="748279" cy="748279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C7A81D2A-C7D4-D046-AC96-E31309B98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028" y="4660247"/>
            <a:ext cx="1060512" cy="1060512"/>
          </a:xfrm>
          <a:prstGeom prst="rect">
            <a:avLst/>
          </a:prstGeom>
        </p:spPr>
      </p:pic>
      <p:pic>
        <p:nvPicPr>
          <p:cNvPr id="102" name="Picture 10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2346D8-AA89-9742-9E57-4B6DC22C4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8" y="3853342"/>
            <a:ext cx="1236607" cy="618304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1E800CF5-3D94-B745-8079-03F7615A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700" y="3826633"/>
            <a:ext cx="682764" cy="682764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C9388999-A4BF-244A-931D-B9714ABC4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26" y="3813608"/>
            <a:ext cx="682764" cy="682764"/>
          </a:xfrm>
          <a:prstGeom prst="rect">
            <a:avLst/>
          </a:prstGeom>
        </p:spPr>
      </p:pic>
      <p:pic>
        <p:nvPicPr>
          <p:cNvPr id="109" name="Picture 108" descr="A close up of a coin&#10;&#10;Description automatically generated">
            <a:extLst>
              <a:ext uri="{FF2B5EF4-FFF2-40B4-BE49-F238E27FC236}">
                <a16:creationId xmlns:a16="http://schemas.microsoft.com/office/drawing/2014/main" id="{4DCDA83F-7542-DE4D-8747-429445F3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86" y="3756052"/>
            <a:ext cx="847401" cy="847401"/>
          </a:xfrm>
          <a:prstGeom prst="rect">
            <a:avLst/>
          </a:prstGeom>
        </p:spPr>
      </p:pic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40F163C4-E506-2344-8631-6A19999C2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6847" y="3681113"/>
            <a:ext cx="1060512" cy="1060512"/>
          </a:xfrm>
          <a:prstGeom prst="rect">
            <a:avLst/>
          </a:prstGeom>
        </p:spPr>
      </p:pic>
      <p:pic>
        <p:nvPicPr>
          <p:cNvPr id="111" name="Picture 110" descr="A picture containing hat&#10;&#10;Description automatically generated">
            <a:extLst>
              <a:ext uri="{FF2B5EF4-FFF2-40B4-BE49-F238E27FC236}">
                <a16:creationId xmlns:a16="http://schemas.microsoft.com/office/drawing/2014/main" id="{EA69F607-79C2-5747-BEF0-68AE2ACFE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921" y="4879990"/>
            <a:ext cx="1374181" cy="645865"/>
          </a:xfrm>
          <a:prstGeom prst="rect">
            <a:avLst/>
          </a:prstGeom>
        </p:spPr>
      </p:pic>
      <p:pic>
        <p:nvPicPr>
          <p:cNvPr id="118" name="Picture 117" descr="A close up of a coin&#10;&#10;Description automatically generated">
            <a:extLst>
              <a:ext uri="{FF2B5EF4-FFF2-40B4-BE49-F238E27FC236}">
                <a16:creationId xmlns:a16="http://schemas.microsoft.com/office/drawing/2014/main" id="{BC1D1114-F60D-D447-9200-1397F686E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504" y="4708542"/>
            <a:ext cx="973035" cy="973035"/>
          </a:xfrm>
          <a:prstGeom prst="rect">
            <a:avLst/>
          </a:prstGeom>
        </p:spPr>
      </p:pic>
      <p:pic>
        <p:nvPicPr>
          <p:cNvPr id="119" name="Picture 118" descr="A close up of a coin&#10;&#10;Description automatically generated">
            <a:extLst>
              <a:ext uri="{FF2B5EF4-FFF2-40B4-BE49-F238E27FC236}">
                <a16:creationId xmlns:a16="http://schemas.microsoft.com/office/drawing/2014/main" id="{7266931F-B3C9-AD45-8B19-5FC5CBD6F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982" y="4699062"/>
            <a:ext cx="973035" cy="973035"/>
          </a:xfrm>
          <a:prstGeom prst="rect">
            <a:avLst/>
          </a:prstGeom>
        </p:spPr>
      </p:pic>
      <p:pic>
        <p:nvPicPr>
          <p:cNvPr id="120" name="Picture 119" descr="A close up of a coin&#10;&#10;Description automatically generated">
            <a:extLst>
              <a:ext uri="{FF2B5EF4-FFF2-40B4-BE49-F238E27FC236}">
                <a16:creationId xmlns:a16="http://schemas.microsoft.com/office/drawing/2014/main" id="{F4003A5C-C765-5D49-94E4-6A966EFF2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403" y="4804607"/>
            <a:ext cx="748279" cy="748279"/>
          </a:xfrm>
          <a:prstGeom prst="rect">
            <a:avLst/>
          </a:prstGeom>
        </p:spPr>
      </p:pic>
      <p:pic>
        <p:nvPicPr>
          <p:cNvPr id="122" name="Picture 121" descr="A picture containing hat&#10;&#10;Description automatically generated">
            <a:extLst>
              <a:ext uri="{FF2B5EF4-FFF2-40B4-BE49-F238E27FC236}">
                <a16:creationId xmlns:a16="http://schemas.microsoft.com/office/drawing/2014/main" id="{A2F22BB4-9CCF-D647-9C84-056483EF1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3103" y="5864540"/>
            <a:ext cx="1374181" cy="645865"/>
          </a:xfrm>
          <a:prstGeom prst="rect">
            <a:avLst/>
          </a:prstGeom>
        </p:spPr>
      </p:pic>
      <p:pic>
        <p:nvPicPr>
          <p:cNvPr id="123" name="Picture 122" descr="A close up of a coin&#10;&#10;Description automatically generated">
            <a:extLst>
              <a:ext uri="{FF2B5EF4-FFF2-40B4-BE49-F238E27FC236}">
                <a16:creationId xmlns:a16="http://schemas.microsoft.com/office/drawing/2014/main" id="{25802A52-3950-004D-B687-CC6269883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382" y="5699926"/>
            <a:ext cx="973035" cy="973035"/>
          </a:xfrm>
          <a:prstGeom prst="rect">
            <a:avLst/>
          </a:prstGeom>
        </p:spPr>
      </p:pic>
      <p:pic>
        <p:nvPicPr>
          <p:cNvPr id="124" name="Picture 123" descr="A close up of a coin&#10;&#10;Description automatically generated">
            <a:extLst>
              <a:ext uri="{FF2B5EF4-FFF2-40B4-BE49-F238E27FC236}">
                <a16:creationId xmlns:a16="http://schemas.microsoft.com/office/drawing/2014/main" id="{6CD017D8-0E93-8646-B66B-ADBCF5015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60" y="5690446"/>
            <a:ext cx="973035" cy="973035"/>
          </a:xfrm>
          <a:prstGeom prst="rect">
            <a:avLst/>
          </a:prstGeom>
        </p:spPr>
      </p:pic>
      <p:pic>
        <p:nvPicPr>
          <p:cNvPr id="127" name="Picture 12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19DF513-D690-D943-893A-4BF789F0D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44" y="5832013"/>
            <a:ext cx="1236607" cy="618304"/>
          </a:xfrm>
          <a:prstGeom prst="rect">
            <a:avLst/>
          </a:prstGeom>
        </p:spPr>
      </p:pic>
      <p:pic>
        <p:nvPicPr>
          <p:cNvPr id="128" name="Picture 1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313F0F-27AD-7648-80E5-98478A7F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43" y="5832809"/>
            <a:ext cx="1236607" cy="618304"/>
          </a:xfrm>
          <a:prstGeom prst="rect">
            <a:avLst/>
          </a:prstGeom>
        </p:spPr>
      </p:pic>
      <p:pic>
        <p:nvPicPr>
          <p:cNvPr id="131" name="Picture 130" descr="A close up of a coin&#10;&#10;Description automatically generated">
            <a:extLst>
              <a:ext uri="{FF2B5EF4-FFF2-40B4-BE49-F238E27FC236}">
                <a16:creationId xmlns:a16="http://schemas.microsoft.com/office/drawing/2014/main" id="{553B5259-1780-2E4C-AC94-37E90ADBA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69" y="5737118"/>
            <a:ext cx="847401" cy="847401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2BC72D1F-6F02-F842-9EBA-82E3F086D5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0030" y="5662179"/>
            <a:ext cx="1060512" cy="1060512"/>
          </a:xfrm>
          <a:prstGeom prst="rect">
            <a:avLst/>
          </a:prstGeom>
        </p:spPr>
      </p:pic>
      <p:pic>
        <p:nvPicPr>
          <p:cNvPr id="133" name="Picture 132" descr="A close up of a coin&#10;&#10;Description automatically generated">
            <a:extLst>
              <a:ext uri="{FF2B5EF4-FFF2-40B4-BE49-F238E27FC236}">
                <a16:creationId xmlns:a16="http://schemas.microsoft.com/office/drawing/2014/main" id="{16A320FF-2D36-C344-BACC-F318D7433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0542" y="5802823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2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9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$170 as $100 + $50 + $20 = $170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2F610A-E13A-534D-B7EA-65DB3BC8382C}"/>
              </a:ext>
            </a:extLst>
          </p:cNvPr>
          <p:cNvSpPr/>
          <p:nvPr/>
        </p:nvSpPr>
        <p:spPr>
          <a:xfrm>
            <a:off x="838200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8E329-DDD0-4F4A-9230-2466DFBF9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85" y="3344232"/>
            <a:ext cx="1688414" cy="689088"/>
          </a:xfrm>
          <a:prstGeom prst="rect">
            <a:avLst/>
          </a:prstGeom>
        </p:spPr>
      </p:pic>
      <p:pic>
        <p:nvPicPr>
          <p:cNvPr id="11" name="Picture 10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99F87A29-2D77-F142-BDEA-8B2266710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187" y="3631327"/>
            <a:ext cx="1560220" cy="662186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B0A826C-0D52-C34B-9F05-725D158E5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70" y="3582937"/>
            <a:ext cx="1441963" cy="6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4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$170 as $100 + $50 + $20 = $170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$35 as $20 + $10 + $5 = $35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4D8116-E237-3241-AB41-52D633BD511D}"/>
              </a:ext>
            </a:extLst>
          </p:cNvPr>
          <p:cNvSpPr/>
          <p:nvPr/>
        </p:nvSpPr>
        <p:spPr>
          <a:xfrm>
            <a:off x="838200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B44778-41A9-904A-BF5E-014912832C50}"/>
              </a:ext>
            </a:extLst>
          </p:cNvPr>
          <p:cNvSpPr/>
          <p:nvPr/>
        </p:nvSpPr>
        <p:spPr>
          <a:xfrm>
            <a:off x="3773557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BF0227-AE8D-0045-8BE5-EE8ABB505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85" y="3344232"/>
            <a:ext cx="1688414" cy="689088"/>
          </a:xfrm>
          <a:prstGeom prst="rect">
            <a:avLst/>
          </a:prstGeom>
        </p:spPr>
      </p:pic>
      <p:pic>
        <p:nvPicPr>
          <p:cNvPr id="16" name="Picture 15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34D29FEC-C848-624A-9E1D-1B35ACDB8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187" y="3631327"/>
            <a:ext cx="1560220" cy="66218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9345DE2-4630-9642-99FC-86F4F97BF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70" y="3582937"/>
            <a:ext cx="1441963" cy="647588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AFFD34FD-9364-8441-A76F-4B697180B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304" y="3314832"/>
            <a:ext cx="1441963" cy="647588"/>
          </a:xfrm>
          <a:prstGeom prst="rect">
            <a:avLst/>
          </a:prstGeom>
        </p:spPr>
      </p:pic>
      <p:pic>
        <p:nvPicPr>
          <p:cNvPr id="21" name="Picture 20" descr="A picture containing hat&#10;&#10;Description automatically generated">
            <a:extLst>
              <a:ext uri="{FF2B5EF4-FFF2-40B4-BE49-F238E27FC236}">
                <a16:creationId xmlns:a16="http://schemas.microsoft.com/office/drawing/2014/main" id="{DA715734-0762-C946-8E7D-8F4010FCF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737" y="3411856"/>
            <a:ext cx="1374181" cy="645865"/>
          </a:xfrm>
          <a:prstGeom prst="rect">
            <a:avLst/>
          </a:prstGeom>
        </p:spPr>
      </p:pic>
      <p:pic>
        <p:nvPicPr>
          <p:cNvPr id="22" name="Picture 2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153EB35-9A55-FA41-B3B0-BF08B93E8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059" y="3735061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0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five of the same bank notes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she could have in her piggy bank?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she could have in her piggy bank?</a:t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4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five of the same bank notes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she could have in her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She could have $500 as 5 x $100 = $500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she could have in her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She could have $25 as 5 x $5 = $25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9DAA43-93F7-BE4A-B163-631E3AA60946}"/>
              </a:ext>
            </a:extLst>
          </p:cNvPr>
          <p:cNvSpPr/>
          <p:nvPr/>
        </p:nvSpPr>
        <p:spPr>
          <a:xfrm>
            <a:off x="838199" y="2852530"/>
            <a:ext cx="368921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C44107-8ABD-4A4D-97E7-5343F7CE8E87}"/>
              </a:ext>
            </a:extLst>
          </p:cNvPr>
          <p:cNvSpPr/>
          <p:nvPr/>
        </p:nvSpPr>
        <p:spPr>
          <a:xfrm>
            <a:off x="4739169" y="2852530"/>
            <a:ext cx="368921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B9C56C-C66A-9744-9669-486CBEF55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175" y="3330753"/>
            <a:ext cx="1688414" cy="689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FA733A-3649-3140-8B3E-DAD9D9DAC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716" y="3607584"/>
            <a:ext cx="1688414" cy="689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F3DEC2-24A4-904F-9607-9940E351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925" y="3310772"/>
            <a:ext cx="1688414" cy="689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EF97A6-8242-054A-B6DC-25FD08572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32" y="3283505"/>
            <a:ext cx="1688414" cy="689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DFF739-9F5E-5143-9E7F-9FE970ACB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77" y="3632569"/>
            <a:ext cx="1688414" cy="689088"/>
          </a:xfrm>
          <a:prstGeom prst="rect">
            <a:avLst/>
          </a:prstGeom>
        </p:spPr>
      </p:pic>
      <p:pic>
        <p:nvPicPr>
          <p:cNvPr id="33" name="Picture 3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C34B9C-32AB-194F-8E47-6ED0253D5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498" y="3001620"/>
            <a:ext cx="1236607" cy="618304"/>
          </a:xfrm>
          <a:prstGeom prst="rect">
            <a:avLst/>
          </a:prstGeom>
        </p:spPr>
      </p:pic>
      <p:pic>
        <p:nvPicPr>
          <p:cNvPr id="34" name="Picture 3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8955E28-4C90-6E48-9F38-3647BAF0B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230" y="3473116"/>
            <a:ext cx="1236607" cy="618304"/>
          </a:xfrm>
          <a:prstGeom prst="rect">
            <a:avLst/>
          </a:prstGeom>
        </p:spPr>
      </p:pic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74E40AC-F1D9-D143-9462-7F3A36A03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681" y="2974353"/>
            <a:ext cx="1236607" cy="618304"/>
          </a:xfrm>
          <a:prstGeom prst="rect">
            <a:avLst/>
          </a:prstGeom>
        </p:spPr>
      </p:pic>
      <p:pic>
        <p:nvPicPr>
          <p:cNvPr id="36" name="Picture 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7BD990-BB34-0448-AED0-DE6837009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681" y="3401537"/>
            <a:ext cx="1236607" cy="618304"/>
          </a:xfrm>
          <a:prstGeom prst="rect">
            <a:avLst/>
          </a:prstGeom>
        </p:spPr>
      </p:pic>
      <p:pic>
        <p:nvPicPr>
          <p:cNvPr id="37" name="Picture 3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CB49A0-AB9E-3748-833D-F6CBC6CC1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846" y="3710689"/>
            <a:ext cx="1236607" cy="6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7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“$10 and 10¢ are worth the same.”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3500122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“$10 and 10¢ are worth the same.”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James.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$10 is worth ten lots of $1. Whereas there are ten lots of 10¢ in $1.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$10 - $0.10 = $9.90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the difference between $10 and 10¢ is $9 and 90¢ or $9.90. </a:t>
            </a:r>
          </a:p>
        </p:txBody>
      </p:sp>
    </p:spTree>
    <p:extLst>
      <p:ext uri="{BB962C8B-B14F-4D97-AF65-F5344CB8AC3E}">
        <p14:creationId xmlns:p14="http://schemas.microsoft.com/office/powerpoint/2010/main" val="13653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cents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dollars</a:t>
            </a:r>
          </a:p>
        </p:txBody>
      </p:sp>
      <p:pic>
        <p:nvPicPr>
          <p:cNvPr id="26" name="Picture 25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1D99545C-4CB8-DE46-9ABE-5C8F5FDC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18" y="2852811"/>
            <a:ext cx="1560220" cy="662186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F5446903-4FB3-A84C-B14D-EFA1F963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31FDE3E2-9C6B-F947-B14A-782CDF66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83" y="3894485"/>
            <a:ext cx="1441963" cy="647588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C16883B5-A7DA-844F-AAE4-D923CF18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65" y="5061694"/>
            <a:ext cx="574111" cy="574111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FA3F95EC-6C96-3D44-8A5A-2D416D79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940" y="5061694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36CE0EDA-0311-DA4E-97D6-3CF06EB45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45" y="5906427"/>
            <a:ext cx="748279" cy="748279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F53876BF-30E2-8C41-B0A1-DAEE001D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211" y="5906427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FD1A3633-EB86-CE4B-B8F9-0220AF93A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304" y="5910682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5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have three bank notes in my wallet and no coins, I have an even-numbered amount of money in my wallet.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if Astrobee had three $20 notes in a wallet, then that would make $60 (an even amount). However, if Astrobee had a $20 note, a $10 note and a $5 note in a wallet, then there would be an odd-numbered amount of money in the wallet ($35).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have three bank notes in my wallet and no coins, I have an even-numbered amount of money in my wallet. </a:t>
            </a:r>
          </a:p>
        </p:txBody>
      </p:sp>
    </p:spTree>
    <p:extLst>
      <p:ext uri="{BB962C8B-B14F-4D97-AF65-F5344CB8AC3E}">
        <p14:creationId xmlns:p14="http://schemas.microsoft.com/office/powerpoint/2010/main" val="3694031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value of notes and coins to identify and represent amounts of money in different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value of notes and coins to identify and represent amounts of money in different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4 - Block 3 - Money - Lesson 1 - To be able to identify notes and coins</a:t>
            </a:r>
          </a:p>
        </p:txBody>
      </p:sp>
    </p:spTree>
    <p:extLst>
      <p:ext uri="{BB962C8B-B14F-4D97-AF65-F5344CB8AC3E}">
        <p14:creationId xmlns:p14="http://schemas.microsoft.com/office/powerpoint/2010/main" val="201621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cents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dollars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1D99545C-4CB8-DE46-9ABE-5C8F5FDC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18" y="2852811"/>
            <a:ext cx="1560220" cy="662186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F5446903-4FB3-A84C-B14D-EFA1F963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31FDE3E2-9C6B-F947-B14A-782CDF66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83" y="3894485"/>
            <a:ext cx="1441963" cy="647588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C16883B5-A7DA-844F-AAE4-D923CF18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65" y="5061694"/>
            <a:ext cx="574111" cy="574111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FA3F95EC-6C96-3D44-8A5A-2D416D79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940" y="5061694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36CE0EDA-0311-DA4E-97D6-3CF06EB45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45" y="5906427"/>
            <a:ext cx="748279" cy="748279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F53876BF-30E2-8C41-B0A1-DAEE001D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211" y="5906427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FD1A3633-EB86-CE4B-B8F9-0220AF93A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304" y="5910682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cents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dollars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1D99545C-4CB8-DE46-9ABE-5C8F5FDC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18" y="2852811"/>
            <a:ext cx="1560220" cy="662186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F5446903-4FB3-A84C-B14D-EFA1F963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31FDE3E2-9C6B-F947-B14A-782CDF66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83" y="3894485"/>
            <a:ext cx="1441963" cy="647588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C16883B5-A7DA-844F-AAE4-D923CF18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65" y="5061694"/>
            <a:ext cx="574111" cy="574111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FA3F95EC-6C96-3D44-8A5A-2D416D79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940" y="5061694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36CE0EDA-0311-DA4E-97D6-3CF06EB45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45" y="5906427"/>
            <a:ext cx="748279" cy="748279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F53876BF-30E2-8C41-B0A1-DAEE001D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211" y="5906427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FD1A3633-EB86-CE4B-B8F9-0220AF93A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304" y="5910682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cents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dollars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445925" y="5238604"/>
            <a:ext cx="2683493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1D99545C-4CB8-DE46-9ABE-5C8F5FDC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18" y="2852811"/>
            <a:ext cx="1560220" cy="662186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F5446903-4FB3-A84C-B14D-EFA1F963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31FDE3E2-9C6B-F947-B14A-782CDF66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83" y="3894485"/>
            <a:ext cx="1441963" cy="647588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C16883B5-A7DA-844F-AAE4-D923CF18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65" y="5061694"/>
            <a:ext cx="574111" cy="574111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FA3F95EC-6C96-3D44-8A5A-2D416D79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940" y="5061694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36CE0EDA-0311-DA4E-97D6-3CF06EB45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45" y="5906427"/>
            <a:ext cx="748279" cy="748279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F53876BF-30E2-8C41-B0A1-DAEE001D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211" y="5906427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FD1A3633-EB86-CE4B-B8F9-0220AF93A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304" y="5910682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cents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dollars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cents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dollars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445925" y="5238604"/>
            <a:ext cx="2683493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4196641"/>
            <a:ext cx="2470265" cy="2083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man, shirt&#10;&#10;Description automatically generated">
            <a:extLst>
              <a:ext uri="{FF2B5EF4-FFF2-40B4-BE49-F238E27FC236}">
                <a16:creationId xmlns:a16="http://schemas.microsoft.com/office/drawing/2014/main" id="{1D99545C-4CB8-DE46-9ABE-5C8F5FDC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18" y="2852811"/>
            <a:ext cx="1560220" cy="662186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F5446903-4FB3-A84C-B14D-EFA1F963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1" y="3894485"/>
            <a:ext cx="1441963" cy="647588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31FDE3E2-9C6B-F947-B14A-782CDF66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83" y="3894485"/>
            <a:ext cx="1441963" cy="647588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C16883B5-A7DA-844F-AAE4-D923CF18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65" y="5061694"/>
            <a:ext cx="574111" cy="574111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FA3F95EC-6C96-3D44-8A5A-2D416D79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940" y="5061694"/>
            <a:ext cx="574111" cy="574111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36CE0EDA-0311-DA4E-97D6-3CF06EB45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45" y="5906427"/>
            <a:ext cx="748279" cy="748279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F53876BF-30E2-8C41-B0A1-DAEE001D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211" y="5906427"/>
            <a:ext cx="748279" cy="748279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FD1A3633-EB86-CE4B-B8F9-0220AF93A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304" y="5910682"/>
            <a:ext cx="748279" cy="7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13168</TotalTime>
  <Words>2253</Words>
  <Application>Microsoft Macintosh PowerPoint</Application>
  <PresentationFormat>Widescreen</PresentationFormat>
  <Paragraphs>584</Paragraphs>
  <Slides>52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Muli</vt:lpstr>
      <vt:lpstr>Lato</vt:lpstr>
      <vt:lpstr>OpenDyslexic</vt:lpstr>
      <vt:lpstr>Calibri</vt:lpstr>
      <vt:lpstr>Lato Light</vt:lpstr>
      <vt:lpstr>Arial</vt:lpstr>
      <vt:lpstr>Wingdings</vt:lpstr>
      <vt:lpstr>OpenDyslexicAlta</vt:lpstr>
      <vt:lpstr>Office Theme</vt:lpstr>
      <vt:lpstr>PowerPoint Presentation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632</cp:revision>
  <cp:lastPrinted>2019-06-17T16:19:05Z</cp:lastPrinted>
  <dcterms:created xsi:type="dcterms:W3CDTF">2018-08-06T08:16:18Z</dcterms:created>
  <dcterms:modified xsi:type="dcterms:W3CDTF">2020-09-17T16:08:24Z</dcterms:modified>
</cp:coreProperties>
</file>