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76" r:id="rId4"/>
    <p:sldId id="379" r:id="rId5"/>
    <p:sldId id="378" r:id="rId6"/>
    <p:sldId id="380" r:id="rId7"/>
    <p:sldId id="382" r:id="rId8"/>
    <p:sldId id="383" r:id="rId9"/>
    <p:sldId id="384" r:id="rId10"/>
    <p:sldId id="385" r:id="rId11"/>
    <p:sldId id="386" r:id="rId12"/>
    <p:sldId id="381" r:id="rId13"/>
    <p:sldId id="387" r:id="rId14"/>
    <p:sldId id="415" r:id="rId15"/>
    <p:sldId id="416" r:id="rId16"/>
    <p:sldId id="388" r:id="rId17"/>
    <p:sldId id="390" r:id="rId18"/>
    <p:sldId id="391" r:id="rId19"/>
    <p:sldId id="393" r:id="rId20"/>
    <p:sldId id="399" r:id="rId21"/>
    <p:sldId id="400" r:id="rId22"/>
    <p:sldId id="401" r:id="rId23"/>
    <p:sldId id="402" r:id="rId24"/>
    <p:sldId id="392" r:id="rId25"/>
    <p:sldId id="394" r:id="rId26"/>
    <p:sldId id="403" r:id="rId27"/>
    <p:sldId id="404" r:id="rId28"/>
    <p:sldId id="395" r:id="rId29"/>
    <p:sldId id="396" r:id="rId30"/>
    <p:sldId id="397" r:id="rId31"/>
    <p:sldId id="398" r:id="rId32"/>
    <p:sldId id="389" r:id="rId33"/>
    <p:sldId id="405" r:id="rId34"/>
    <p:sldId id="406" r:id="rId35"/>
    <p:sldId id="407" r:id="rId36"/>
    <p:sldId id="410" r:id="rId37"/>
    <p:sldId id="411" r:id="rId38"/>
    <p:sldId id="408" r:id="rId39"/>
    <p:sldId id="409" r:id="rId40"/>
    <p:sldId id="412" r:id="rId41"/>
    <p:sldId id="413" r:id="rId42"/>
    <p:sldId id="370" r:id="rId43"/>
    <p:sldId id="414" r:id="rId44"/>
    <p:sldId id="377" r:id="rId45"/>
  </p:sldIdLst>
  <p:sldSz cx="12192000" cy="6858000"/>
  <p:notesSz cx="6858000" cy="9144000"/>
  <p:embeddedFontLst>
    <p:embeddedFont>
      <p:font typeface="Lato" panose="020F0502020204030203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DyslexicAlta" panose="020B0604020202020204" charset="0"/>
      <p:regular r:id="rId54"/>
      <p:bold r:id="rId55"/>
      <p:italic r:id="rId56"/>
      <p:boldItalic r:id="rId57"/>
    </p:embeddedFon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 Light" panose="020F0302020204030203" pitchFamily="3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60"/>
    <a:srgbClr val="FF3860"/>
    <a:srgbClr val="FFDD57"/>
    <a:srgbClr val="7957D5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19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7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2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0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2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8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5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8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44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8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68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7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4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1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2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6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5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42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16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9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56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88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76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5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86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1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4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6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1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Term </a:t>
            </a:r>
            <a:r>
              <a:rPr lang="en-GB" dirty="0"/>
              <a:t>3 - Block 3 - Time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explore facts about months and </a:t>
            </a:r>
            <a:r>
              <a:rPr lang="en-GB" dirty="0" smtClean="0"/>
              <a:t>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3024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809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8329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938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2028 will be a leap year, 2030 will not, so 2032 is the following leap year.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2026 is not a leap year, so it will be 365 days long.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2831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The example shows skip counting in 3 days from October 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6A5A339-91C7-DE42-8C35-6E4F40CBE808}"/>
              </a:ext>
            </a:extLst>
          </p:cNvPr>
          <p:cNvSpPr/>
          <p:nvPr/>
        </p:nvSpPr>
        <p:spPr>
          <a:xfrm>
            <a:off x="6904383" y="3180522"/>
            <a:ext cx="914400" cy="344007"/>
          </a:xfrm>
          <a:prstGeom prst="round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F515B96D-15E2-B149-9CA5-CA919251B581}"/>
              </a:ext>
            </a:extLst>
          </p:cNvPr>
          <p:cNvSpPr/>
          <p:nvPr/>
        </p:nvSpPr>
        <p:spPr>
          <a:xfrm>
            <a:off x="1696025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358BFB0-88E8-504F-A658-C39B5C985EB9}"/>
              </a:ext>
            </a:extLst>
          </p:cNvPr>
          <p:cNvSpPr/>
          <p:nvPr/>
        </p:nvSpPr>
        <p:spPr>
          <a:xfrm>
            <a:off x="5602288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76EFB1F1-3C67-654E-8FAE-760B0647B388}"/>
              </a:ext>
            </a:extLst>
          </p:cNvPr>
          <p:cNvSpPr/>
          <p:nvPr/>
        </p:nvSpPr>
        <p:spPr>
          <a:xfrm>
            <a:off x="9508551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5C6215A-D405-C145-96BF-08BD98E9F07F}"/>
              </a:ext>
            </a:extLst>
          </p:cNvPr>
          <p:cNvSpPr/>
          <p:nvPr/>
        </p:nvSpPr>
        <p:spPr>
          <a:xfrm>
            <a:off x="4299287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BB781BA-F7FF-1F40-AB31-6A506EB2A8B9}"/>
              </a:ext>
            </a:extLst>
          </p:cNvPr>
          <p:cNvSpPr/>
          <p:nvPr/>
        </p:nvSpPr>
        <p:spPr>
          <a:xfrm>
            <a:off x="8215304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3D2D32CC-A8B9-7B40-8494-47B3ACE17457}"/>
              </a:ext>
            </a:extLst>
          </p:cNvPr>
          <p:cNvSpPr/>
          <p:nvPr/>
        </p:nvSpPr>
        <p:spPr>
          <a:xfrm>
            <a:off x="3013825" y="4273583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3A56B57-F230-0A47-9010-99FC0F39ED22}"/>
              </a:ext>
            </a:extLst>
          </p:cNvPr>
          <p:cNvSpPr/>
          <p:nvPr/>
        </p:nvSpPr>
        <p:spPr>
          <a:xfrm>
            <a:off x="6904383" y="427358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D560BA4-00BF-8C40-BF0B-DE81C96B2D4C}"/>
              </a:ext>
            </a:extLst>
          </p:cNvPr>
          <p:cNvSpPr/>
          <p:nvPr/>
        </p:nvSpPr>
        <p:spPr>
          <a:xfrm>
            <a:off x="1696025" y="4636811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C3CF9703-D56F-184D-AC48-679E255019C3}"/>
              </a:ext>
            </a:extLst>
          </p:cNvPr>
          <p:cNvSpPr/>
          <p:nvPr/>
        </p:nvSpPr>
        <p:spPr>
          <a:xfrm>
            <a:off x="5602288" y="464223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44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79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080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92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3 - Block 3 - Time - Lesson 1 - To be able to explore facts about months and years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349281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6666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166775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27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84098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020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17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43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820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48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Friday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859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activities questions for your table partner!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604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Sunday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121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</p:spTree>
    <p:extLst>
      <p:ext uri="{BB962C8B-B14F-4D97-AF65-F5344CB8AC3E}">
        <p14:creationId xmlns:p14="http://schemas.microsoft.com/office/powerpoint/2010/main" val="98446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83B9B18-7892-1041-B00E-42783CF5B10D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2E20FB35-26CF-2745-A54E-50EAAD95096E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15DB501-9F0C-5841-9286-0B9B672D6327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3A10C703-627A-AD45-A095-71F8C1BE5E64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6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8DF852A-7057-0644-B053-6CBF8B8702C0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65D0F74-B3E9-5A4B-8E9C-0DC295A47435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years </a:t>
            </a:r>
          </a:p>
        </p:txBody>
      </p:sp>
    </p:spTree>
    <p:extLst>
      <p:ext uri="{BB962C8B-B14F-4D97-AF65-F5344CB8AC3E}">
        <p14:creationId xmlns:p14="http://schemas.microsoft.com/office/powerpoint/2010/main" val="20000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</p:spTree>
    <p:extLst>
      <p:ext uri="{BB962C8B-B14F-4D97-AF65-F5344CB8AC3E}">
        <p14:creationId xmlns:p14="http://schemas.microsoft.com/office/powerpoint/2010/main" val="189039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3ED369D-3D8C-244F-8236-8EB88E52EAF1}"/>
              </a:ext>
            </a:extLst>
          </p:cNvPr>
          <p:cNvSpPr/>
          <p:nvPr/>
        </p:nvSpPr>
        <p:spPr>
          <a:xfrm>
            <a:off x="838198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501521B-18B5-A242-94EA-176EC1F0E575}"/>
              </a:ext>
            </a:extLst>
          </p:cNvPr>
          <p:cNvSpPr/>
          <p:nvPr/>
        </p:nvSpPr>
        <p:spPr>
          <a:xfrm>
            <a:off x="838198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633E300-668A-C44C-A880-AA32C761DF1A}"/>
              </a:ext>
            </a:extLst>
          </p:cNvPr>
          <p:cNvSpPr/>
          <p:nvPr/>
        </p:nvSpPr>
        <p:spPr>
          <a:xfrm>
            <a:off x="838198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month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300B2BB2-B1E7-4646-8920-8F9028A83657}"/>
              </a:ext>
            </a:extLst>
          </p:cNvPr>
          <p:cNvSpPr/>
          <p:nvPr/>
        </p:nvSpPr>
        <p:spPr>
          <a:xfrm>
            <a:off x="6406115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7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3D03A38-2D47-9E48-A2C1-3DF9861A9404}"/>
              </a:ext>
            </a:extLst>
          </p:cNvPr>
          <p:cNvSpPr/>
          <p:nvPr/>
        </p:nvSpPr>
        <p:spPr>
          <a:xfrm>
            <a:off x="6406115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9799DEFD-EAF5-B343-9295-BD1FE03F690B}"/>
              </a:ext>
            </a:extLst>
          </p:cNvPr>
          <p:cNvSpPr/>
          <p:nvPr/>
        </p:nvSpPr>
        <p:spPr>
          <a:xfrm>
            <a:off x="6406115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3 years </a:t>
            </a:r>
          </a:p>
        </p:txBody>
      </p:sp>
    </p:spTree>
    <p:extLst>
      <p:ext uri="{BB962C8B-B14F-4D97-AF65-F5344CB8AC3E}">
        <p14:creationId xmlns:p14="http://schemas.microsoft.com/office/powerpoint/2010/main" val="5040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C50C3AC3-123E-DE45-8037-AD5D5496CF8F}"/>
              </a:ext>
            </a:extLst>
          </p:cNvPr>
          <p:cNvSpPr/>
          <p:nvPr/>
        </p:nvSpPr>
        <p:spPr>
          <a:xfrm>
            <a:off x="1573698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D79FED5-8EBF-6F41-99B2-A33E2D0A47D9}"/>
              </a:ext>
            </a:extLst>
          </p:cNvPr>
          <p:cNvSpPr/>
          <p:nvPr/>
        </p:nvSpPr>
        <p:spPr>
          <a:xfrm>
            <a:off x="917714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4A337F17-C4B9-5B45-A2BC-6D65EA1AB7A3}"/>
              </a:ext>
            </a:extLst>
          </p:cNvPr>
          <p:cNvSpPr/>
          <p:nvPr/>
        </p:nvSpPr>
        <p:spPr>
          <a:xfrm>
            <a:off x="3364402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0EC7091E-C114-314E-9DCF-CB81AC74A820}"/>
              </a:ext>
            </a:extLst>
          </p:cNvPr>
          <p:cNvSpPr/>
          <p:nvPr/>
        </p:nvSpPr>
        <p:spPr>
          <a:xfrm>
            <a:off x="2708421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April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1CB42FBC-591C-CD49-94DD-915CB4944B0B}"/>
              </a:ext>
            </a:extLst>
          </p:cNvPr>
          <p:cNvSpPr/>
          <p:nvPr/>
        </p:nvSpPr>
        <p:spPr>
          <a:xfrm>
            <a:off x="7224093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B051C5C-7F65-164A-B799-14A293825B9D}"/>
              </a:ext>
            </a:extLst>
          </p:cNvPr>
          <p:cNvSpPr/>
          <p:nvPr/>
        </p:nvSpPr>
        <p:spPr>
          <a:xfrm>
            <a:off x="6568112" y="3181370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15 August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EC030CA7-9B4F-4C41-A013-09E40D42EE02}"/>
              </a:ext>
            </a:extLst>
          </p:cNvPr>
          <p:cNvSpPr/>
          <p:nvPr/>
        </p:nvSpPr>
        <p:spPr>
          <a:xfrm>
            <a:off x="10668000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A1A156F-4F12-274B-8B11-84EDE4E3C0D5}"/>
              </a:ext>
            </a:extLst>
          </p:cNvPr>
          <p:cNvSpPr/>
          <p:nvPr/>
        </p:nvSpPr>
        <p:spPr>
          <a:xfrm>
            <a:off x="9817793" y="3181370"/>
            <a:ext cx="2097560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 December</a:t>
            </a:r>
          </a:p>
        </p:txBody>
      </p:sp>
    </p:spTree>
    <p:extLst>
      <p:ext uri="{BB962C8B-B14F-4D97-AF65-F5344CB8AC3E}">
        <p14:creationId xmlns:p14="http://schemas.microsoft.com/office/powerpoint/2010/main" val="26795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8A08E9E5-B552-7847-9ED9-ADD8DA79C527}"/>
              </a:ext>
            </a:extLst>
          </p:cNvPr>
          <p:cNvSpPr/>
          <p:nvPr/>
        </p:nvSpPr>
        <p:spPr>
          <a:xfrm>
            <a:off x="824947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234D5-8FB1-5B44-8F7B-24A66ED519F5}"/>
              </a:ext>
            </a:extLst>
          </p:cNvPr>
          <p:cNvSpPr/>
          <p:nvPr/>
        </p:nvSpPr>
        <p:spPr>
          <a:xfrm>
            <a:off x="168963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012A9C82-6108-9E47-BD34-F303D1F2560E}"/>
              </a:ext>
            </a:extLst>
          </p:cNvPr>
          <p:cNvSpPr/>
          <p:nvPr/>
        </p:nvSpPr>
        <p:spPr>
          <a:xfrm>
            <a:off x="2564284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54FDFEF-A318-1543-BC3C-2D9B06558517}"/>
              </a:ext>
            </a:extLst>
          </p:cNvPr>
          <p:cNvSpPr/>
          <p:nvPr/>
        </p:nvSpPr>
        <p:spPr>
          <a:xfrm>
            <a:off x="1908300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March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4CA95F97-0066-0C40-8488-6AE7824D21DF}"/>
              </a:ext>
            </a:extLst>
          </p:cNvPr>
          <p:cNvSpPr/>
          <p:nvPr/>
        </p:nvSpPr>
        <p:spPr>
          <a:xfrm>
            <a:off x="8221340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E83E592A-0119-BA4F-8DE2-7B2AF24B2360}"/>
              </a:ext>
            </a:extLst>
          </p:cNvPr>
          <p:cNvSpPr/>
          <p:nvPr/>
        </p:nvSpPr>
        <p:spPr>
          <a:xfrm>
            <a:off x="7341703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 September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5AC26161-CC3E-E243-9C2A-4155D1B45C82}"/>
              </a:ext>
            </a:extLst>
          </p:cNvPr>
          <p:cNvSpPr/>
          <p:nvPr/>
        </p:nvSpPr>
        <p:spPr>
          <a:xfrm>
            <a:off x="1081960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39F2F8C-9996-314F-906F-38C23EC3B2A5}"/>
              </a:ext>
            </a:extLst>
          </p:cNvPr>
          <p:cNvSpPr/>
          <p:nvPr/>
        </p:nvSpPr>
        <p:spPr>
          <a:xfrm>
            <a:off x="9939968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26 December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EA1B1747-A27E-4348-B5FB-0A52AE5939E2}"/>
              </a:ext>
            </a:extLst>
          </p:cNvPr>
          <p:cNvSpPr/>
          <p:nvPr/>
        </p:nvSpPr>
        <p:spPr>
          <a:xfrm>
            <a:off x="463657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E648DA2-FCA6-0845-B32D-F4FBF4C8092D}"/>
              </a:ext>
            </a:extLst>
          </p:cNvPr>
          <p:cNvSpPr/>
          <p:nvPr/>
        </p:nvSpPr>
        <p:spPr>
          <a:xfrm>
            <a:off x="3980591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16 May</a:t>
            </a:r>
          </a:p>
        </p:txBody>
      </p:sp>
    </p:spTree>
    <p:extLst>
      <p:ext uri="{BB962C8B-B14F-4D97-AF65-F5344CB8AC3E}">
        <p14:creationId xmlns:p14="http://schemas.microsoft.com/office/powerpoint/2010/main" val="1654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February doesn’t belong as it has 28 days in most years and 29 days in a leap year. Whereas, January, July and August each have 31 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82183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dates are each of the friends’ birthdays?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208856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Ruth’s birthday is on 30 June. Eve’s birthday is on 1 January.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Ahmed’s birthday is on 7 July. Chen’s birthday is on 30 December. </a:t>
            </a:r>
          </a:p>
        </p:txBody>
      </p:sp>
    </p:spTree>
    <p:extLst>
      <p:ext uri="{BB962C8B-B14F-4D97-AF65-F5344CB8AC3E}">
        <p14:creationId xmlns:p14="http://schemas.microsoft.com/office/powerpoint/2010/main" val="283713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February is 29 days long in leap years, but has 28 days in regular years.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664264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2 - Term 3 - Block 3 - Time - Lesson 1 - To be able to explore facts about months and years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46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knuckles method – remembering which months have 31 days or fewer…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05B0C7-C035-594B-8024-5D53F97E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4545839"/>
            <a:ext cx="2161316" cy="216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B0AD90-EDA0-A641-829A-AC6194ABB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51757" y="4545839"/>
            <a:ext cx="2161316" cy="216131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302EA1B-5E15-DD42-9AF1-EC98DD5BEF7D}"/>
              </a:ext>
            </a:extLst>
          </p:cNvPr>
          <p:cNvSpPr/>
          <p:nvPr/>
        </p:nvSpPr>
        <p:spPr>
          <a:xfrm>
            <a:off x="300768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6DB547B-84B1-944B-8CA8-5D3B39D36DBD}"/>
              </a:ext>
            </a:extLst>
          </p:cNvPr>
          <p:cNvSpPr/>
          <p:nvPr/>
        </p:nvSpPr>
        <p:spPr>
          <a:xfrm>
            <a:off x="954157" y="3516864"/>
            <a:ext cx="172278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28/9 days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929470C8-43ED-4943-A994-F73C0232BFCA}"/>
              </a:ext>
            </a:extLst>
          </p:cNvPr>
          <p:cNvSpPr/>
          <p:nvPr/>
        </p:nvSpPr>
        <p:spPr>
          <a:xfrm>
            <a:off x="2013270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March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60C851C-9B8C-8141-B9F2-F1CBB3E08B74}"/>
              </a:ext>
            </a:extLst>
          </p:cNvPr>
          <p:cNvSpPr/>
          <p:nvPr/>
        </p:nvSpPr>
        <p:spPr>
          <a:xfrm>
            <a:off x="2781460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70A261E-3F18-5F4F-836F-96CEE2A4B7A4}"/>
              </a:ext>
            </a:extLst>
          </p:cNvPr>
          <p:cNvSpPr/>
          <p:nvPr/>
        </p:nvSpPr>
        <p:spPr>
          <a:xfrm>
            <a:off x="3725772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4FE5B880-0D06-2A40-B198-EC1304C1ACE0}"/>
              </a:ext>
            </a:extLst>
          </p:cNvPr>
          <p:cNvSpPr/>
          <p:nvPr/>
        </p:nvSpPr>
        <p:spPr>
          <a:xfrm>
            <a:off x="4493962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4269CCC-AEC6-8D46-A750-D6BE06383E49}"/>
              </a:ext>
            </a:extLst>
          </p:cNvPr>
          <p:cNvSpPr/>
          <p:nvPr/>
        </p:nvSpPr>
        <p:spPr>
          <a:xfrm>
            <a:off x="5397920" y="262199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6BC759F-0906-154C-8E52-21040EE9F318}"/>
              </a:ext>
            </a:extLst>
          </p:cNvPr>
          <p:cNvSpPr/>
          <p:nvPr/>
        </p:nvSpPr>
        <p:spPr>
          <a:xfrm>
            <a:off x="6771596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DE34AC0-5694-9947-A03F-D1CB9010165F}"/>
              </a:ext>
            </a:extLst>
          </p:cNvPr>
          <p:cNvSpPr/>
          <p:nvPr/>
        </p:nvSpPr>
        <p:spPr>
          <a:xfrm>
            <a:off x="7236658" y="3516864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September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BB5D722-DB1D-CA47-8A70-A8EA738DD783}"/>
              </a:ext>
            </a:extLst>
          </p:cNvPr>
          <p:cNvSpPr/>
          <p:nvPr/>
        </p:nvSpPr>
        <p:spPr>
          <a:xfrm>
            <a:off x="8339219" y="263193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October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C1E7AB1F-DFBD-5847-B80B-DBFC75EE9F87}"/>
              </a:ext>
            </a:extLst>
          </p:cNvPr>
          <p:cNvSpPr/>
          <p:nvPr/>
        </p:nvSpPr>
        <p:spPr>
          <a:xfrm>
            <a:off x="9049229" y="3516863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November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A2E2037-A87A-2847-A82B-75342DBCB8D4}"/>
              </a:ext>
            </a:extLst>
          </p:cNvPr>
          <p:cNvSpPr/>
          <p:nvPr/>
        </p:nvSpPr>
        <p:spPr>
          <a:xfrm>
            <a:off x="10041818" y="262199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December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CD0B7B6B-F4A9-B942-A30D-C8BAFE617D2A}"/>
              </a:ext>
            </a:extLst>
          </p:cNvPr>
          <p:cNvCxnSpPr>
            <a:cxnSpLocks/>
          </p:cNvCxnSpPr>
          <p:nvPr/>
        </p:nvCxnSpPr>
        <p:spPr>
          <a:xfrm>
            <a:off x="1138181" y="3402978"/>
            <a:ext cx="2587590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C32AD65-5AE8-5C4F-B32C-97952160694D}"/>
              </a:ext>
            </a:extLst>
          </p:cNvPr>
          <p:cNvCxnSpPr>
            <a:cxnSpLocks/>
          </p:cNvCxnSpPr>
          <p:nvPr/>
        </p:nvCxnSpPr>
        <p:spPr>
          <a:xfrm>
            <a:off x="1912737" y="4284868"/>
            <a:ext cx="2053696" cy="75095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09F43A0C-9C1B-494A-ABFF-2A8ED5EA9E13}"/>
              </a:ext>
            </a:extLst>
          </p:cNvPr>
          <p:cNvCxnSpPr>
            <a:cxnSpLocks/>
          </p:cNvCxnSpPr>
          <p:nvPr/>
        </p:nvCxnSpPr>
        <p:spPr>
          <a:xfrm>
            <a:off x="2664506" y="3402978"/>
            <a:ext cx="1381932" cy="159149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4E19676-D8EE-B241-B0CE-794F821E6476}"/>
              </a:ext>
            </a:extLst>
          </p:cNvPr>
          <p:cNvCxnSpPr>
            <a:cxnSpLocks/>
          </p:cNvCxnSpPr>
          <p:nvPr/>
        </p:nvCxnSpPr>
        <p:spPr>
          <a:xfrm>
            <a:off x="3725771" y="4284868"/>
            <a:ext cx="465062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2BD64E9E-0183-5241-A244-D901DF7D5BE1}"/>
              </a:ext>
            </a:extLst>
          </p:cNvPr>
          <p:cNvCxnSpPr>
            <a:cxnSpLocks/>
          </p:cNvCxnSpPr>
          <p:nvPr/>
        </p:nvCxnSpPr>
        <p:spPr>
          <a:xfrm flipH="1">
            <a:off x="4290903" y="3402978"/>
            <a:ext cx="88635" cy="1527175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E914427-0F8C-A14A-9B39-ED23A2E84CC9}"/>
              </a:ext>
            </a:extLst>
          </p:cNvPr>
          <p:cNvCxnSpPr>
            <a:cxnSpLocks/>
          </p:cNvCxnSpPr>
          <p:nvPr/>
        </p:nvCxnSpPr>
        <p:spPr>
          <a:xfrm flipH="1">
            <a:off x="4500327" y="4284868"/>
            <a:ext cx="336921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05E98133-1960-544E-BECB-9CADB030D85A}"/>
              </a:ext>
            </a:extLst>
          </p:cNvPr>
          <p:cNvCxnSpPr>
            <a:cxnSpLocks/>
          </p:cNvCxnSpPr>
          <p:nvPr/>
        </p:nvCxnSpPr>
        <p:spPr>
          <a:xfrm flipH="1">
            <a:off x="4728265" y="3402978"/>
            <a:ext cx="1267358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7CFB315-B202-A74D-A512-57D74518C803}"/>
              </a:ext>
            </a:extLst>
          </p:cNvPr>
          <p:cNvCxnSpPr>
            <a:cxnSpLocks/>
          </p:cNvCxnSpPr>
          <p:nvPr/>
        </p:nvCxnSpPr>
        <p:spPr>
          <a:xfrm flipH="1">
            <a:off x="6786749" y="3441148"/>
            <a:ext cx="358744" cy="159467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FBACD94-30BD-0E48-8B12-51C1398084A2}"/>
              </a:ext>
            </a:extLst>
          </p:cNvPr>
          <p:cNvCxnSpPr>
            <a:cxnSpLocks/>
          </p:cNvCxnSpPr>
          <p:nvPr/>
        </p:nvCxnSpPr>
        <p:spPr>
          <a:xfrm flipH="1">
            <a:off x="6934302" y="4162874"/>
            <a:ext cx="632533" cy="831602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1655973D-BF08-0442-B078-832237075BDA}"/>
              </a:ext>
            </a:extLst>
          </p:cNvPr>
          <p:cNvCxnSpPr>
            <a:cxnSpLocks/>
          </p:cNvCxnSpPr>
          <p:nvPr/>
        </p:nvCxnSpPr>
        <p:spPr>
          <a:xfrm flipH="1">
            <a:off x="7176734" y="3381322"/>
            <a:ext cx="1762524" cy="1548831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CEA00A07-579D-1545-B27D-45CFD81349AB}"/>
              </a:ext>
            </a:extLst>
          </p:cNvPr>
          <p:cNvCxnSpPr>
            <a:cxnSpLocks/>
          </p:cNvCxnSpPr>
          <p:nvPr/>
        </p:nvCxnSpPr>
        <p:spPr>
          <a:xfrm flipH="1">
            <a:off x="7280576" y="4234093"/>
            <a:ext cx="2079044" cy="696060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47A3CCED-34E6-6D4D-9E73-0D38CADC599D}"/>
              </a:ext>
            </a:extLst>
          </p:cNvPr>
          <p:cNvCxnSpPr>
            <a:cxnSpLocks/>
          </p:cNvCxnSpPr>
          <p:nvPr/>
        </p:nvCxnSpPr>
        <p:spPr>
          <a:xfrm flipH="1">
            <a:off x="7425359" y="3459677"/>
            <a:ext cx="3183696" cy="1534799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4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62471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8013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115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99543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2470</Words>
  <Application>Microsoft Office PowerPoint</Application>
  <PresentationFormat>Custom</PresentationFormat>
  <Paragraphs>556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Lato</vt:lpstr>
      <vt:lpstr>Calibri</vt:lpstr>
      <vt:lpstr>OpenDyslexicAlta</vt:lpstr>
      <vt:lpstr>Muli</vt:lpstr>
      <vt:lpstr>Lato Light</vt:lpstr>
      <vt:lpstr>Wingdings</vt:lpstr>
      <vt:lpstr>Office Theme</vt:lpstr>
      <vt:lpstr>PowerPoint Presentation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714</cp:revision>
  <cp:lastPrinted>2019-06-17T16:19:05Z</cp:lastPrinted>
  <dcterms:created xsi:type="dcterms:W3CDTF">2018-08-06T08:16:18Z</dcterms:created>
  <dcterms:modified xsi:type="dcterms:W3CDTF">2020-09-19T11:31:39Z</dcterms:modified>
</cp:coreProperties>
</file>