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0" r:id="rId2"/>
    <p:sldId id="321" r:id="rId3"/>
    <p:sldId id="349" r:id="rId4"/>
    <p:sldId id="372" r:id="rId5"/>
    <p:sldId id="375" r:id="rId6"/>
    <p:sldId id="564" r:id="rId7"/>
    <p:sldId id="563" r:id="rId8"/>
    <p:sldId id="562" r:id="rId9"/>
    <p:sldId id="561" r:id="rId10"/>
    <p:sldId id="380" r:id="rId11"/>
    <p:sldId id="568" r:id="rId12"/>
    <p:sldId id="567" r:id="rId13"/>
    <p:sldId id="566" r:id="rId14"/>
    <p:sldId id="565" r:id="rId15"/>
    <p:sldId id="385" r:id="rId16"/>
    <p:sldId id="572" r:id="rId17"/>
    <p:sldId id="571" r:id="rId18"/>
    <p:sldId id="570" r:id="rId19"/>
    <p:sldId id="569" r:id="rId20"/>
    <p:sldId id="387" r:id="rId21"/>
    <p:sldId id="575" r:id="rId22"/>
    <p:sldId id="574" r:id="rId23"/>
    <p:sldId id="573" r:id="rId24"/>
    <p:sldId id="391" r:id="rId25"/>
    <p:sldId id="578" r:id="rId26"/>
    <p:sldId id="577" r:id="rId27"/>
    <p:sldId id="576" r:id="rId28"/>
    <p:sldId id="395" r:id="rId29"/>
    <p:sldId id="582" r:id="rId30"/>
    <p:sldId id="581" r:id="rId31"/>
    <p:sldId id="580" r:id="rId32"/>
    <p:sldId id="400" r:id="rId33"/>
    <p:sldId id="585" r:id="rId34"/>
    <p:sldId id="584" r:id="rId35"/>
    <p:sldId id="583" r:id="rId36"/>
    <p:sldId id="402" r:id="rId37"/>
    <p:sldId id="588" r:id="rId38"/>
    <p:sldId id="587" r:id="rId39"/>
    <p:sldId id="586" r:id="rId40"/>
    <p:sldId id="579" r:id="rId41"/>
    <p:sldId id="406" r:id="rId42"/>
    <p:sldId id="370" r:id="rId43"/>
    <p:sldId id="407" r:id="rId44"/>
    <p:sldId id="589" r:id="rId45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Lato" panose="020F0502020204030203" pitchFamily="34" charset="0"/>
      <p:regular r:id="rId52"/>
      <p:bold r:id="rId53"/>
      <p:italic r:id="rId54"/>
      <p:boldItalic r:id="rId55"/>
    </p:embeddedFont>
    <p:embeddedFont>
      <p:font typeface="Lato Light" panose="020F0502020204030203" pitchFamily="34" charset="0"/>
      <p:regular r:id="rId56"/>
      <p:italic r:id="rId57"/>
    </p:embeddedFont>
    <p:embeddedFont>
      <p:font typeface="Muli" pitchFamily="2" charset="77"/>
      <p:regular r:id="rId58"/>
      <p:bold r:id="rId59"/>
      <p:italic r:id="rId60"/>
      <p:boldItalic r:id="rId61"/>
    </p:embeddedFont>
    <p:embeddedFont>
      <p:font typeface="OpenDyslexicAlta" pitchFamily="2" charset="77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5" autoAdjust="0"/>
    <p:restoredTop sz="87858" autoAdjust="0"/>
  </p:normalViewPr>
  <p:slideViewPr>
    <p:cSldViewPr snapToGrid="0" snapToObjects="1">
      <p:cViewPr varScale="1">
        <p:scale>
          <a:sx n="100" d="100"/>
          <a:sy n="100" d="100"/>
        </p:scale>
        <p:origin x="432" y="16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dirty="0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0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56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63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9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78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687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5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21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53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50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3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54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607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62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240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71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777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744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03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13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381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37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69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579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03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384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28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7681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649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305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07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951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88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648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81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7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26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98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69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15/09/2020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1 </a:t>
            </a:r>
            <a:br>
              <a:rPr lang="en-GB" dirty="0"/>
            </a:br>
            <a:r>
              <a:rPr lang="en-GB" dirty="0"/>
              <a:t>Term 4 - Block 1: Money</a:t>
            </a:r>
          </a:p>
          <a:p>
            <a:r>
              <a:rPr lang="en-GB" dirty="0"/>
              <a:t>Lesson 1: To be able to count money - coins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7A18B93-7946-DF48-927B-A83E9A41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FFDAF5E4-5E3B-FE44-9B87-1A93F6C8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515E3066-546C-3F4E-A565-F18D8EC8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38" y="4763057"/>
            <a:ext cx="995273" cy="99527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77537B9-AB16-A34B-B900-3D5BB8BA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666BBBC-64AD-C946-B0EB-3DD4BDD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714924E-DAD6-D048-BD1F-DC5E31B8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44ACD7E-3662-0746-9366-8B8DD96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0B6EF2C-5CFC-F349-B62B-85EEA6B3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B0744D13-AFA7-5E4E-834E-CC758CF1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3DDE4828-27B4-5F4A-AE27-CD68CFDA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DEC6343C-6252-154F-9DDB-3A94558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40D83BE0-CBAC-354F-8C6E-756FE560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8F93FDD3-4964-3947-A0C4-FD14A96A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5E355B30-B95B-774E-974F-A5A470FA7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69" y="4756903"/>
            <a:ext cx="995273" cy="9952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ECBBCDF5-D714-F24B-82AC-0C92922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2" y="4756902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08252DBD-91E8-C649-A98E-5F84C522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92" y="4743346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4883334-29CA-EB4A-AA93-16F47DD21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9" y="4738692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0C338CB1-9D95-3B4A-A67B-E133BA7D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24547B2B-646A-DB4D-A128-4C7EA289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29C88050-CDF9-AD48-8015-B9FE28F7D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1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7A18B93-7946-DF48-927B-A83E9A41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FFDAF5E4-5E3B-FE44-9B87-1A93F6C8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515E3066-546C-3F4E-A565-F18D8EC8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38" y="4763057"/>
            <a:ext cx="995273" cy="99527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77537B9-AB16-A34B-B900-3D5BB8BA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666BBBC-64AD-C946-B0EB-3DD4BDD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714924E-DAD6-D048-BD1F-DC5E31B8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44ACD7E-3662-0746-9366-8B8DD96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0B6EF2C-5CFC-F349-B62B-85EEA6B3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B0744D13-AFA7-5E4E-834E-CC758CF1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3DDE4828-27B4-5F4A-AE27-CD68CFDA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DEC6343C-6252-154F-9DDB-3A94558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40D83BE0-CBAC-354F-8C6E-756FE560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8F93FDD3-4964-3947-A0C4-FD14A96A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5E355B30-B95B-774E-974F-A5A470FA7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69" y="4756903"/>
            <a:ext cx="995273" cy="9952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ECBBCDF5-D714-F24B-82AC-0C92922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2" y="4756902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08252DBD-91E8-C649-A98E-5F84C522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92" y="4743346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4883334-29CA-EB4A-AA93-16F47DD21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9" y="4738692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0C338CB1-9D95-3B4A-A67B-E133BA7D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24547B2B-646A-DB4D-A128-4C7EA289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29C88050-CDF9-AD48-8015-B9FE28F7D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7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7A18B93-7946-DF48-927B-A83E9A41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FFDAF5E4-5E3B-FE44-9B87-1A93F6C8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515E3066-546C-3F4E-A565-F18D8EC8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38" y="4763057"/>
            <a:ext cx="995273" cy="99527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77537B9-AB16-A34B-B900-3D5BB8BA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666BBBC-64AD-C946-B0EB-3DD4BDD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714924E-DAD6-D048-BD1F-DC5E31B8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44ACD7E-3662-0746-9366-8B8DD96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0B6EF2C-5CFC-F349-B62B-85EEA6B3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B0744D13-AFA7-5E4E-834E-CC758CF1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3DDE4828-27B4-5F4A-AE27-CD68CFDA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DEC6343C-6252-154F-9DDB-3A94558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40D83BE0-CBAC-354F-8C6E-756FE560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8F93FDD3-4964-3947-A0C4-FD14A96A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5E355B30-B95B-774E-974F-A5A470FA7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69" y="4756903"/>
            <a:ext cx="995273" cy="9952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ECBBCDF5-D714-F24B-82AC-0C92922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2" y="4756902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08252DBD-91E8-C649-A98E-5F84C522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92" y="4743346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4883334-29CA-EB4A-AA93-16F47DD21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9" y="4738692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0C338CB1-9D95-3B4A-A67B-E133BA7D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24547B2B-646A-DB4D-A128-4C7EA289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29C88050-CDF9-AD48-8015-B9FE28F7D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4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7A18B93-7946-DF48-927B-A83E9A41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FFDAF5E4-5E3B-FE44-9B87-1A93F6C8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515E3066-546C-3F4E-A565-F18D8EC8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38" y="4763057"/>
            <a:ext cx="995273" cy="99527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77537B9-AB16-A34B-B900-3D5BB8BA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666BBBC-64AD-C946-B0EB-3DD4BDD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714924E-DAD6-D048-BD1F-DC5E31B8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44ACD7E-3662-0746-9366-8B8DD96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0B6EF2C-5CFC-F349-B62B-85EEA6B3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B0744D13-AFA7-5E4E-834E-CC758CF1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3DDE4828-27B4-5F4A-AE27-CD68CFDA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DEC6343C-6252-154F-9DDB-3A94558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40D83BE0-CBAC-354F-8C6E-756FE560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8F93FDD3-4964-3947-A0C4-FD14A96A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5E355B30-B95B-774E-974F-A5A470FA7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69" y="4756903"/>
            <a:ext cx="995273" cy="9952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ECBBCDF5-D714-F24B-82AC-0C92922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2" y="4756902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08252DBD-91E8-C649-A98E-5F84C522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92" y="4743346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4883334-29CA-EB4A-AA93-16F47DD21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9" y="4738692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0C338CB1-9D95-3B4A-A67B-E133BA7D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24547B2B-646A-DB4D-A128-4C7EA289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29C88050-CDF9-AD48-8015-B9FE28F7D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708048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6388592" y="4013625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6499091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4029122" y="596601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7A18B93-7946-DF48-927B-A83E9A41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FFDAF5E4-5E3B-FE44-9B87-1A93F6C83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515E3066-546C-3F4E-A565-F18D8EC8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38" y="4763057"/>
            <a:ext cx="995273" cy="995273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677537B9-AB16-A34B-B900-3D5BB8BA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F666BBBC-64AD-C946-B0EB-3DD4BDD67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4714924E-DAD6-D048-BD1F-DC5E31B84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C44ACD7E-3662-0746-9366-8B8DD96F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80B6EF2C-5CFC-F349-B62B-85EEA6B36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B0744D13-AFA7-5E4E-834E-CC758CF1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3DDE4828-27B4-5F4A-AE27-CD68CFDA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DEC6343C-6252-154F-9DDB-3A94558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40D83BE0-CBAC-354F-8C6E-756FE560E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8F93FDD3-4964-3947-A0C4-FD14A96AA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5E355B30-B95B-774E-974F-A5A470FA7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69" y="4756903"/>
            <a:ext cx="995273" cy="9952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ECBBCDF5-D714-F24B-82AC-0C9292227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912" y="4756902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08252DBD-91E8-C649-A98E-5F84C5229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492" y="4743346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4883334-29CA-EB4A-AA93-16F47DD21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9" y="4738692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0C338CB1-9D95-3B4A-A67B-E133BA7DB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24547B2B-646A-DB4D-A128-4C7EA2891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29C88050-CDF9-AD48-8015-B9FE28F7D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6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148076D-71A3-734B-B1C9-85714F50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A47CB10F-A527-DC40-85A0-294E00C4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15684084-1B85-6A48-A699-BC6D303E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438" y="4763057"/>
            <a:ext cx="995273" cy="99527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ACB22BD8-488E-7C4B-B8C8-062E4A2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504A76-6C95-4343-8B58-9BCD36F5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A605455-08F2-BE47-90AF-ACA30966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04CC26F-15C7-EB4E-A0B3-7E18A34A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937DF274-0AD1-4B46-AE7F-76C9608E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49F14F81-9A8A-D641-B4F2-C1C637DC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0CCB4CD3-2D21-E745-9A21-B2A69CC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D0902BE5-B679-E848-85B1-E45A5E73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2C0A8E-194E-7642-BA67-AE34DD2C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50AF135-C18B-8D44-8057-FB6C947E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49BA0E32-7AED-D142-B3C4-1BED69B1C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69" y="4756903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8FE66C4-C8E1-B346-8CD0-DB77CD6C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12" y="4756902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BE4E0514-A8F2-0341-AA43-01DCEC8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92" y="4743346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A4DE77D6-0D40-A94A-8AE9-A94D2F711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9" y="4738692"/>
            <a:ext cx="995273" cy="9952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1654056B-BA5C-2342-9AEE-7F785CF20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6AFBBB55-184D-C245-833A-C6DAA6BE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FB97A488-746A-C945-954E-20ECFF5F3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BBB3FB15-FF94-2945-9271-6F2E095F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15" y="4737723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A0564E79-EC7A-5A4A-A74D-336B00C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45" y="3955614"/>
            <a:ext cx="688573" cy="6885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AFCB0F4D-0268-8B46-9830-D51D0E66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29" y="3955614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97759DDE-1D70-8046-84AE-E4033409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2" y="2673367"/>
            <a:ext cx="1242014" cy="1242014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1439B1EA-EC73-6B4F-895B-F05BA93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08" y="2686067"/>
            <a:ext cx="1242014" cy="1242014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1DF8B114-3235-3742-9070-1AF1F98E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59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8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148076D-71A3-734B-B1C9-85714F50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A47CB10F-A527-DC40-85A0-294E00C4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15684084-1B85-6A48-A699-BC6D303E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438" y="4763057"/>
            <a:ext cx="995273" cy="99527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ACB22BD8-488E-7C4B-B8C8-062E4A2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504A76-6C95-4343-8B58-9BCD36F5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A605455-08F2-BE47-90AF-ACA30966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04CC26F-15C7-EB4E-A0B3-7E18A34A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937DF274-0AD1-4B46-AE7F-76C9608E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49F14F81-9A8A-D641-B4F2-C1C637DC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0CCB4CD3-2D21-E745-9A21-B2A69CC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D0902BE5-B679-E848-85B1-E45A5E73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2C0A8E-194E-7642-BA67-AE34DD2C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50AF135-C18B-8D44-8057-FB6C947E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49BA0E32-7AED-D142-B3C4-1BED69B1C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69" y="4756903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8FE66C4-C8E1-B346-8CD0-DB77CD6C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12" y="4756902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BE4E0514-A8F2-0341-AA43-01DCEC8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92" y="4743346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A4DE77D6-0D40-A94A-8AE9-A94D2F711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9" y="4738692"/>
            <a:ext cx="995273" cy="9952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1654056B-BA5C-2342-9AEE-7F785CF20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6AFBBB55-184D-C245-833A-C6DAA6BE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FB97A488-746A-C945-954E-20ECFF5F3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BBB3FB15-FF94-2945-9271-6F2E095F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15" y="4737723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A0564E79-EC7A-5A4A-A74D-336B00C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45" y="3955614"/>
            <a:ext cx="688573" cy="6885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AFCB0F4D-0268-8B46-9830-D51D0E66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29" y="3955614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97759DDE-1D70-8046-84AE-E4033409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2" y="2673367"/>
            <a:ext cx="1242014" cy="1242014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1439B1EA-EC73-6B4F-895B-F05BA93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08" y="2686067"/>
            <a:ext cx="1242014" cy="1242014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1DF8B114-3235-3742-9070-1AF1F98E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59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148076D-71A3-734B-B1C9-85714F50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A47CB10F-A527-DC40-85A0-294E00C4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15684084-1B85-6A48-A699-BC6D303E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438" y="4763057"/>
            <a:ext cx="995273" cy="99527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ACB22BD8-488E-7C4B-B8C8-062E4A2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504A76-6C95-4343-8B58-9BCD36F5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A605455-08F2-BE47-90AF-ACA30966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04CC26F-15C7-EB4E-A0B3-7E18A34A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937DF274-0AD1-4B46-AE7F-76C9608E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49F14F81-9A8A-D641-B4F2-C1C637DC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0CCB4CD3-2D21-E745-9A21-B2A69CC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D0902BE5-B679-E848-85B1-E45A5E73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2C0A8E-194E-7642-BA67-AE34DD2C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50AF135-C18B-8D44-8057-FB6C947E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49BA0E32-7AED-D142-B3C4-1BED69B1C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69" y="4756903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8FE66C4-C8E1-B346-8CD0-DB77CD6C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12" y="4756902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BE4E0514-A8F2-0341-AA43-01DCEC8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92" y="4743346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A4DE77D6-0D40-A94A-8AE9-A94D2F711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9" y="4738692"/>
            <a:ext cx="995273" cy="9952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1654056B-BA5C-2342-9AEE-7F785CF20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6AFBBB55-184D-C245-833A-C6DAA6BE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FB97A488-746A-C945-954E-20ECFF5F3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BBB3FB15-FF94-2945-9271-6F2E095F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15" y="4737723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A0564E79-EC7A-5A4A-A74D-336B00C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45" y="3955614"/>
            <a:ext cx="688573" cy="6885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AFCB0F4D-0268-8B46-9830-D51D0E66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29" y="3955614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97759DDE-1D70-8046-84AE-E4033409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2" y="2673367"/>
            <a:ext cx="1242014" cy="1242014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1439B1EA-EC73-6B4F-895B-F05BA93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08" y="2686067"/>
            <a:ext cx="1242014" cy="1242014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1DF8B114-3235-3742-9070-1AF1F98E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59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148076D-71A3-734B-B1C9-85714F50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A47CB10F-A527-DC40-85A0-294E00C4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15684084-1B85-6A48-A699-BC6D303E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438" y="4763057"/>
            <a:ext cx="995273" cy="99527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ACB22BD8-488E-7C4B-B8C8-062E4A2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504A76-6C95-4343-8B58-9BCD36F5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A605455-08F2-BE47-90AF-ACA30966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04CC26F-15C7-EB4E-A0B3-7E18A34A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937DF274-0AD1-4B46-AE7F-76C9608E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49F14F81-9A8A-D641-B4F2-C1C637DC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0CCB4CD3-2D21-E745-9A21-B2A69CC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D0902BE5-B679-E848-85B1-E45A5E73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2C0A8E-194E-7642-BA67-AE34DD2C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50AF135-C18B-8D44-8057-FB6C947E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49BA0E32-7AED-D142-B3C4-1BED69B1C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69" y="4756903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8FE66C4-C8E1-B346-8CD0-DB77CD6C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12" y="4756902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BE4E0514-A8F2-0341-AA43-01DCEC8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92" y="4743346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A4DE77D6-0D40-A94A-8AE9-A94D2F711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9" y="4738692"/>
            <a:ext cx="995273" cy="9952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1654056B-BA5C-2342-9AEE-7F785CF20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6AFBBB55-184D-C245-833A-C6DAA6BE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FB97A488-746A-C945-954E-20ECFF5F3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BBB3FB15-FF94-2945-9271-6F2E095F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15" y="4737723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A0564E79-EC7A-5A4A-A74D-336B00C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45" y="3955614"/>
            <a:ext cx="688573" cy="6885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AFCB0F4D-0268-8B46-9830-D51D0E66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29" y="3955614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97759DDE-1D70-8046-84AE-E4033409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2" y="2673367"/>
            <a:ext cx="1242014" cy="1242014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1439B1EA-EC73-6B4F-895B-F05BA93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08" y="2686067"/>
            <a:ext cx="1242014" cy="1242014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1DF8B114-3235-3742-9070-1AF1F98E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59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7950078" y="401855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9750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655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A148076D-71A3-734B-B1C9-85714F50F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042" y="2660667"/>
            <a:ext cx="1242014" cy="1242014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A47CB10F-A527-DC40-85A0-294E00C4B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76" y="3955615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15684084-1B85-6A48-A699-BC6D303EF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438" y="4763057"/>
            <a:ext cx="995273" cy="995273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ACB22BD8-488E-7C4B-B8C8-062E4A22E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028" y="2673367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40504A76-6C95-4343-8B58-9BCD36F5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81" y="2681979"/>
            <a:ext cx="1242014" cy="1242014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6A605455-08F2-BE47-90AF-ACA30966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67" y="2694679"/>
            <a:ext cx="1242014" cy="124201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F04CC26F-15C7-EB4E-A0B3-7E18A34A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53" y="2694679"/>
            <a:ext cx="1242014" cy="1242014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937DF274-0AD1-4B46-AE7F-76C9608E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360" y="3955615"/>
            <a:ext cx="688573" cy="6885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49F14F81-9A8A-D641-B4F2-C1C637DC2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908" y="395561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0CCB4CD3-2D21-E745-9A21-B2A69CCB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858" y="3968846"/>
            <a:ext cx="688573" cy="688573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D0902BE5-B679-E848-85B1-E45A5E73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406" y="3968845"/>
            <a:ext cx="688573" cy="6885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D02C0A8E-194E-7642-BA67-AE34DD2C0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12" y="3968845"/>
            <a:ext cx="688573" cy="6885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50AF135-C18B-8D44-8057-FB6C947E1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661" y="4009796"/>
            <a:ext cx="688573" cy="6885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49BA0E32-7AED-D142-B3C4-1BED69B1C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369" y="4756903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88FE66C4-C8E1-B346-8CD0-DB77CD6C6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412" y="4756902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BE4E0514-A8F2-0341-AA43-01DCEC8135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92" y="4743346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A4DE77D6-0D40-A94A-8AE9-A94D2F711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849" y="4738692"/>
            <a:ext cx="995273" cy="9952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1654056B-BA5C-2342-9AEE-7F785CF20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99" y="5838241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6AFBBB55-184D-C245-833A-C6DAA6BE6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156" y="5838241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FB97A488-746A-C945-954E-20ECFF5F3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510" y="5812019"/>
            <a:ext cx="840522" cy="840522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BBB3FB15-FF94-2945-9271-6F2E095FD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115" y="4737723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A0564E79-EC7A-5A4A-A74D-336B00C3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45" y="3955614"/>
            <a:ext cx="688573" cy="6885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AFCB0F4D-0268-8B46-9830-D51D0E667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29" y="3955614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97759DDE-1D70-8046-84AE-E4033409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622" y="2673367"/>
            <a:ext cx="1242014" cy="1242014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1439B1EA-EC73-6B4F-895B-F05BA935E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08" y="2686067"/>
            <a:ext cx="1242014" cy="1242014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1DF8B114-3235-3742-9070-1AF1F98E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959" y="5812019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$1, $2, 5¢ and 10¢ coins, also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$1, $2, 5¢ and 10¢ coins, as well as when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4 - Block 1 - Money - Lesson 1 - To be able to count money - coins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12EF4575-CFCC-9B40-A120-F5595D32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563715F-693C-554F-8A50-3D84F21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FB24BEDF-2AD4-334A-89D1-98CC7F5B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BC1A627C-0FF7-0B43-922B-3B106723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3FFCBC6-1849-D44B-A32F-2D76A7F6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E014026A-8744-8941-9FD4-EBE5BC58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C180813A-3B2B-5240-8468-1693E97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577" y="2838415"/>
            <a:ext cx="806858" cy="806858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FB485260-4302-B345-B575-2E66FC21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40" y="383688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9F37DE5-38F4-F443-AF61-6B078BD0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820" y="3818677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C3702EA-67DA-884C-A008-F0B12347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552" y="3982191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6D0A5D8D-D060-5C47-A752-339DAAA83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558" y="3982191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CA8979C0-72F0-C84D-9924-0F0B9267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691" y="3982191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C53F1C27-8745-8E42-AA90-56DA3E10B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82191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577FEE06-A817-0944-8C87-C267B4F7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81" y="4851820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DD30D9EF-2D67-DA4E-BA32-FF7A78EF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861" y="4833609"/>
            <a:ext cx="995273" cy="9952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0F2B9F36-BDA6-AA4A-AAE3-0CAC559D1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573" y="4812269"/>
            <a:ext cx="995273" cy="995273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819C9F84-B325-F141-9E75-49B08DB1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687" y="4988360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3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12EF4575-CFCC-9B40-A120-F5595D32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563715F-693C-554F-8A50-3D84F21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FB24BEDF-2AD4-334A-89D1-98CC7F5B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BC1A627C-0FF7-0B43-922B-3B106723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3FFCBC6-1849-D44B-A32F-2D76A7F6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E014026A-8744-8941-9FD4-EBE5BC58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C180813A-3B2B-5240-8468-1693E97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577" y="2838415"/>
            <a:ext cx="806858" cy="806858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FB485260-4302-B345-B575-2E66FC21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40" y="383688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9F37DE5-38F4-F443-AF61-6B078BD0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820" y="3818677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C3702EA-67DA-884C-A008-F0B12347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552" y="3982191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6D0A5D8D-D060-5C47-A752-339DAAA83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558" y="3982191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CA8979C0-72F0-C84D-9924-0F0B9267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691" y="3982191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C53F1C27-8745-8E42-AA90-56DA3E10B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82191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577FEE06-A817-0944-8C87-C267B4F7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81" y="4851820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DD30D9EF-2D67-DA4E-BA32-FF7A78EF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861" y="4833609"/>
            <a:ext cx="995273" cy="9952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0F2B9F36-BDA6-AA4A-AAE3-0CAC559D1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573" y="4812269"/>
            <a:ext cx="995273" cy="995273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819C9F84-B325-F141-9E75-49B08DB1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687" y="4988360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12EF4575-CFCC-9B40-A120-F5595D32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563715F-693C-554F-8A50-3D84F21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FB24BEDF-2AD4-334A-89D1-98CC7F5B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BC1A627C-0FF7-0B43-922B-3B106723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3FFCBC6-1849-D44B-A32F-2D76A7F6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E014026A-8744-8941-9FD4-EBE5BC58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C180813A-3B2B-5240-8468-1693E97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577" y="2838415"/>
            <a:ext cx="806858" cy="806858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FB485260-4302-B345-B575-2E66FC21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40" y="383688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9F37DE5-38F4-F443-AF61-6B078BD0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820" y="3818677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C3702EA-67DA-884C-A008-F0B12347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552" y="3982191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6D0A5D8D-D060-5C47-A752-339DAAA83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558" y="3982191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CA8979C0-72F0-C84D-9924-0F0B9267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691" y="3982191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C53F1C27-8745-8E42-AA90-56DA3E10B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82191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577FEE06-A817-0944-8C87-C267B4F7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81" y="4851820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DD30D9EF-2D67-DA4E-BA32-FF7A78EF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861" y="4833609"/>
            <a:ext cx="995273" cy="9952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0F2B9F36-BDA6-AA4A-AAE3-0CAC559D1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573" y="4812269"/>
            <a:ext cx="995273" cy="995273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819C9F84-B325-F141-9E75-49B08DB1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687" y="4988360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9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12EF4575-CFCC-9B40-A120-F5595D32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563715F-693C-554F-8A50-3D84F21A7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FB24BEDF-2AD4-334A-89D1-98CC7F5BA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BC1A627C-0FF7-0B43-922B-3B106723C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93FFCBC6-1849-D44B-A32F-2D76A7F6B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E014026A-8744-8941-9FD4-EBE5BC58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C180813A-3B2B-5240-8468-1693E97D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577" y="2838415"/>
            <a:ext cx="806858" cy="806858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FB485260-4302-B345-B575-2E66FC21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40" y="383688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9F37DE5-38F4-F443-AF61-6B078BD0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820" y="3818677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C3702EA-67DA-884C-A008-F0B12347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552" y="3982191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6D0A5D8D-D060-5C47-A752-339DAAA83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558" y="3982191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CA8979C0-72F0-C84D-9924-0F0B9267F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691" y="3982191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C53F1C27-8745-8E42-AA90-56DA3E10B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982191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577FEE06-A817-0944-8C87-C267B4F7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381" y="4851820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DD30D9EF-2D67-DA4E-BA32-FF7A78EF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861" y="4833609"/>
            <a:ext cx="995273" cy="9952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0F2B9F36-BDA6-AA4A-AAE3-0CAC559D1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573" y="4812269"/>
            <a:ext cx="995273" cy="995273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819C9F84-B325-F141-9E75-49B08DB11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687" y="4988360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97CA8E6B-4284-DC41-A03F-112FE271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90" y="3852890"/>
            <a:ext cx="995273" cy="995273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283E8971-2672-C14C-933B-0E96F353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49330301-4BC9-1444-9A3B-D9BF8982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2DF62055-08AF-4F4D-AB5F-15BF01F2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6B0FC173-4397-B145-82B6-9BF634FD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412643B4-336D-BE41-99B1-391E1D07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B6AF9F92-3B92-5441-94CA-D9CB2D83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D17EC694-8E2A-0947-844B-723C7799D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03" y="4800521"/>
            <a:ext cx="1247388" cy="124738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FEAD7C7B-443F-A741-BB13-7D80912A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69" y="4990223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BB49E884-79CD-4546-9736-98D5B1D6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4069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CEC572BF-5968-4E40-A6C6-AA805AE0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43" y="498406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68813667-00C8-8B46-9780-8FB78335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23" y="4970512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F8B7D970-547A-E64E-87B8-2E835F72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746" y="4964889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CBC6B339-AEA2-964F-8DB6-1EB448F30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5ED98340-F463-0143-85C7-7E168893F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07AF7669-33B4-4F4E-99DC-F4C329AE9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1C27CB4-5521-BC4F-B454-899A28C3A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786EF49-CCF5-EF44-9DD8-1E4657B8B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0C1A0B79-701D-E34F-9204-D5D5CEB6C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25C08496-FDFE-6E42-BA6C-EFDF44168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97CA8E6B-4284-DC41-A03F-112FE271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90" y="3852890"/>
            <a:ext cx="995273" cy="995273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283E8971-2672-C14C-933B-0E96F353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49330301-4BC9-1444-9A3B-D9BF8982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2DF62055-08AF-4F4D-AB5F-15BF01F2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6B0FC173-4397-B145-82B6-9BF634FD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412643B4-336D-BE41-99B1-391E1D07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B6AF9F92-3B92-5441-94CA-D9CB2D83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D17EC694-8E2A-0947-844B-723C7799D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03" y="4800521"/>
            <a:ext cx="1247388" cy="124738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FEAD7C7B-443F-A741-BB13-7D80912A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69" y="4990223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BB49E884-79CD-4546-9736-98D5B1D6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4069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CEC572BF-5968-4E40-A6C6-AA805AE0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43" y="498406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68813667-00C8-8B46-9780-8FB78335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23" y="4970512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F8B7D970-547A-E64E-87B8-2E835F72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746" y="4964889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CBC6B339-AEA2-964F-8DB6-1EB448F30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5ED98340-F463-0143-85C7-7E168893F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07AF7669-33B4-4F4E-99DC-F4C329AE9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1C27CB4-5521-BC4F-B454-899A28C3A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786EF49-CCF5-EF44-9DD8-1E4657B8B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0C1A0B79-701D-E34F-9204-D5D5CEB6C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25C08496-FDFE-6E42-BA6C-EFDF44168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97CA8E6B-4284-DC41-A03F-112FE271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90" y="3852890"/>
            <a:ext cx="995273" cy="995273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283E8971-2672-C14C-933B-0E96F353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49330301-4BC9-1444-9A3B-D9BF8982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2DF62055-08AF-4F4D-AB5F-15BF01F2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6B0FC173-4397-B145-82B6-9BF634FD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412643B4-336D-BE41-99B1-391E1D07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B6AF9F92-3B92-5441-94CA-D9CB2D83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D17EC694-8E2A-0947-844B-723C7799D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03" y="4800521"/>
            <a:ext cx="1247388" cy="124738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FEAD7C7B-443F-A741-BB13-7D80912A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69" y="4990223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BB49E884-79CD-4546-9736-98D5B1D6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4069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CEC572BF-5968-4E40-A6C6-AA805AE0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43" y="498406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68813667-00C8-8B46-9780-8FB78335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23" y="4970512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F8B7D970-547A-E64E-87B8-2E835F72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746" y="4964889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CBC6B339-AEA2-964F-8DB6-1EB448F30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5ED98340-F463-0143-85C7-7E168893F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07AF7669-33B4-4F4E-99DC-F4C329AE9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1C27CB4-5521-BC4F-B454-899A28C3A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786EF49-CCF5-EF44-9DD8-1E4657B8B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0C1A0B79-701D-E34F-9204-D5D5CEB6C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25C08496-FDFE-6E42-BA6C-EFDF44168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9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38" name="Picture 37" descr="A close up of a coin&#10;&#10;Description automatically generated">
            <a:extLst>
              <a:ext uri="{FF2B5EF4-FFF2-40B4-BE49-F238E27FC236}">
                <a16:creationId xmlns:a16="http://schemas.microsoft.com/office/drawing/2014/main" id="{97CA8E6B-4284-DC41-A03F-112FE271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390" y="3852890"/>
            <a:ext cx="995273" cy="995273"/>
          </a:xfrm>
          <a:prstGeom prst="rect">
            <a:avLst/>
          </a:prstGeom>
        </p:spPr>
      </p:pic>
      <p:pic>
        <p:nvPicPr>
          <p:cNvPr id="39" name="Picture 38" descr="A close up of a coin&#10;&#10;Description automatically generated">
            <a:extLst>
              <a:ext uri="{FF2B5EF4-FFF2-40B4-BE49-F238E27FC236}">
                <a16:creationId xmlns:a16="http://schemas.microsoft.com/office/drawing/2014/main" id="{283E8971-2672-C14C-933B-0E96F353B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49330301-4BC9-1444-9A3B-D9BF89828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2DF62055-08AF-4F4D-AB5F-15BF01F27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6B0FC173-4397-B145-82B6-9BF634FD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412643B4-336D-BE41-99B1-391E1D070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52" name="Picture 51" descr="A close up of a coin&#10;&#10;Description automatically generated">
            <a:extLst>
              <a:ext uri="{FF2B5EF4-FFF2-40B4-BE49-F238E27FC236}">
                <a16:creationId xmlns:a16="http://schemas.microsoft.com/office/drawing/2014/main" id="{B6AF9F92-3B92-5441-94CA-D9CB2D83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D17EC694-8E2A-0947-844B-723C7799D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003" y="4800521"/>
            <a:ext cx="1247388" cy="124738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FEAD7C7B-443F-A741-BB13-7D80912A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69" y="4990223"/>
            <a:ext cx="995273" cy="995273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BB49E884-79CD-4546-9736-98D5B1D6A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84069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CEC572BF-5968-4E40-A6C6-AA805AE0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043" y="4984068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68813667-00C8-8B46-9780-8FB783350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23" y="4970512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F8B7D970-547A-E64E-87B8-2E835F72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746" y="4964889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logo&#10;&#10;Description automatically generated">
            <a:extLst>
              <a:ext uri="{FF2B5EF4-FFF2-40B4-BE49-F238E27FC236}">
                <a16:creationId xmlns:a16="http://schemas.microsoft.com/office/drawing/2014/main" id="{CBC6B339-AEA2-964F-8DB6-1EB448F306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5ED98340-F463-0143-85C7-7E168893F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07AF7669-33B4-4F4E-99DC-F4C329AE9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1C27CB4-5521-BC4F-B454-899A28C3A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786EF49-CCF5-EF44-9DD8-1E4657B8B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0C1A0B79-701D-E34F-9204-D5D5CEB6C2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68" name="Picture 67" descr="A close up of a logo&#10;&#10;Description automatically generated">
            <a:extLst>
              <a:ext uri="{FF2B5EF4-FFF2-40B4-BE49-F238E27FC236}">
                <a16:creationId xmlns:a16="http://schemas.microsoft.com/office/drawing/2014/main" id="{25C08496-FDFE-6E42-BA6C-EFDF44168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9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CE1A6CB-C3EC-FF43-B24C-3F15B289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B95BA1C-977F-3047-ABDF-C556C8B0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B21CA382-3FF8-5540-9148-79643B627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CFB76D78-B42E-7948-A92A-FE71F806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B28471DD-3173-CD44-B5DE-D802057A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8001D96C-D0D5-CE4A-8537-C85CC36A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8FF7431-F05A-9446-A195-ABD51F82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83AC127B-E653-744A-95A1-1909CF68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259" y="2838415"/>
            <a:ext cx="806858" cy="80685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B618B223-CB07-874F-9954-66F36514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838415"/>
            <a:ext cx="806858" cy="806858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2645D143-6E15-F14A-A69F-CFF37321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094" y="3811062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53C5621-ADB5-0543-B2C7-6B6E0B29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0D703063-9238-A349-85DA-4F7F6BB8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7908DBED-CA8D-1241-9BE0-E3C7F02AE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A178C663-34A1-4B48-A559-A465C2A0D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269583A1-67DC-F540-8636-3948DACF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F5A15F14-82E6-3E45-A516-66D78A12F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561FCEBB-97F6-7C47-83AB-7D2A5C4C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60" y="3811062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C3F681C-F19C-1D46-B72A-2F144A480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940" y="4879763"/>
            <a:ext cx="1247388" cy="1247388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8AE68483-05CC-0E47-AC73-157EB35F1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96" y="4935171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348B0184-FF7D-9443-B112-9DC6BA939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504" y="4928447"/>
            <a:ext cx="840522" cy="840522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9EE486E-CE69-BD4B-AC7E-17E0CB1A6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435" y="4941895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3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CE1A6CB-C3EC-FF43-B24C-3F15B289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B95BA1C-977F-3047-ABDF-C556C8B0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B21CA382-3FF8-5540-9148-79643B627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CFB76D78-B42E-7948-A92A-FE71F806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B28471DD-3173-CD44-B5DE-D802057A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8001D96C-D0D5-CE4A-8537-C85CC36A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8FF7431-F05A-9446-A195-ABD51F82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83AC127B-E653-744A-95A1-1909CF68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259" y="2838415"/>
            <a:ext cx="806858" cy="80685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B618B223-CB07-874F-9954-66F36514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838415"/>
            <a:ext cx="806858" cy="806858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2645D143-6E15-F14A-A69F-CFF37321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094" y="3811062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53C5621-ADB5-0543-B2C7-6B6E0B29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0D703063-9238-A349-85DA-4F7F6BB8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7908DBED-CA8D-1241-9BE0-E3C7F02AE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A178C663-34A1-4B48-A559-A465C2A0D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269583A1-67DC-F540-8636-3948DACF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F5A15F14-82E6-3E45-A516-66D78A12F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561FCEBB-97F6-7C47-83AB-7D2A5C4C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60" y="3811062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C3F681C-F19C-1D46-B72A-2F144A480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940" y="4879763"/>
            <a:ext cx="1247388" cy="1247388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8AE68483-05CC-0E47-AC73-157EB35F1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96" y="4935171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348B0184-FF7D-9443-B112-9DC6BA939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504" y="4928447"/>
            <a:ext cx="840522" cy="840522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9EE486E-CE69-BD4B-AC7E-17E0CB1A6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435" y="4941895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12" name="Picture 11" descr="A close up of a coin&#10;&#10;Description automatically generated">
            <a:extLst>
              <a:ext uri="{FF2B5EF4-FFF2-40B4-BE49-F238E27FC236}">
                <a16:creationId xmlns:a16="http://schemas.microsoft.com/office/drawing/2014/main" id="{DF916139-0CAB-5B47-BE01-04C1A3CA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42" y="3166170"/>
            <a:ext cx="1587500" cy="15875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0B74F24-3F48-FA4D-BEE6-93B0AEDFE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71" y="3207544"/>
            <a:ext cx="1587500" cy="1587500"/>
          </a:xfrm>
          <a:prstGeom prst="rect">
            <a:avLst/>
          </a:prstGeom>
        </p:spPr>
      </p:pic>
      <p:pic>
        <p:nvPicPr>
          <p:cNvPr id="14" name="Picture 13" descr="A close up of a coin&#10;&#10;Description automatically generated">
            <a:extLst>
              <a:ext uri="{FF2B5EF4-FFF2-40B4-BE49-F238E27FC236}">
                <a16:creationId xmlns:a16="http://schemas.microsoft.com/office/drawing/2014/main" id="{83777588-06CF-154F-A1D2-7105A2594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62" y="3207544"/>
            <a:ext cx="1587500" cy="1587500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7F7377C4-8EAC-AA44-9D7C-A6439CA79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590" y="316617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9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CE1A6CB-C3EC-FF43-B24C-3F15B289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B95BA1C-977F-3047-ABDF-C556C8B0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B21CA382-3FF8-5540-9148-79643B627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CFB76D78-B42E-7948-A92A-FE71F806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B28471DD-3173-CD44-B5DE-D802057A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8001D96C-D0D5-CE4A-8537-C85CC36A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8FF7431-F05A-9446-A195-ABD51F82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83AC127B-E653-744A-95A1-1909CF68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259" y="2838415"/>
            <a:ext cx="806858" cy="80685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B618B223-CB07-874F-9954-66F36514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838415"/>
            <a:ext cx="806858" cy="806858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2645D143-6E15-F14A-A69F-CFF37321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094" y="3811062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53C5621-ADB5-0543-B2C7-6B6E0B29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0D703063-9238-A349-85DA-4F7F6BB8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7908DBED-CA8D-1241-9BE0-E3C7F02AE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A178C663-34A1-4B48-A559-A465C2A0D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269583A1-67DC-F540-8636-3948DACF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F5A15F14-82E6-3E45-A516-66D78A12F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561FCEBB-97F6-7C47-83AB-7D2A5C4C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60" y="3811062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C3F681C-F19C-1D46-B72A-2F144A480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940" y="4879763"/>
            <a:ext cx="1247388" cy="1247388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8AE68483-05CC-0E47-AC73-157EB35F1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96" y="4935171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348B0184-FF7D-9443-B112-9DC6BA939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504" y="4928447"/>
            <a:ext cx="840522" cy="840522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9EE486E-CE69-BD4B-AC7E-17E0CB1A6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435" y="4941895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(&lt;, &gt; or =) to compare the money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033769" y="298466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71BA3DB4-0CA6-CF45-97D4-276E691DB735}"/>
              </a:ext>
            </a:extLst>
          </p:cNvPr>
          <p:cNvSpPr/>
          <p:nvPr/>
        </p:nvSpPr>
        <p:spPr>
          <a:xfrm>
            <a:off x="5039205" y="4022422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B44A05D-4173-D940-A997-C64ED3703971}"/>
              </a:ext>
            </a:extLst>
          </p:cNvPr>
          <p:cNvSpPr/>
          <p:nvPr/>
        </p:nvSpPr>
        <p:spPr>
          <a:xfrm>
            <a:off x="5033769" y="5081411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CCE1A6CB-C3EC-FF43-B24C-3F15B289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54" y="2671497"/>
            <a:ext cx="1242014" cy="124201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FB95BA1C-977F-3047-ABDF-C556C8B0F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56" y="2660134"/>
            <a:ext cx="1242014" cy="1242014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B21CA382-3FF8-5540-9148-79643B627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CFB76D78-B42E-7948-A92A-FE71F806C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B28471DD-3173-CD44-B5DE-D802057A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8001D96C-D0D5-CE4A-8537-C85CC36AB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31" y="2838415"/>
            <a:ext cx="806858" cy="806858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8FF7431-F05A-9446-A195-ABD51F82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42" y="2646062"/>
            <a:ext cx="1242014" cy="1242014"/>
          </a:xfrm>
          <a:prstGeom prst="rect">
            <a:avLst/>
          </a:prstGeom>
        </p:spPr>
      </p:pic>
      <p:pic>
        <p:nvPicPr>
          <p:cNvPr id="50" name="Picture 49" descr="A close up of a coin&#10;&#10;Description automatically generated">
            <a:extLst>
              <a:ext uri="{FF2B5EF4-FFF2-40B4-BE49-F238E27FC236}">
                <a16:creationId xmlns:a16="http://schemas.microsoft.com/office/drawing/2014/main" id="{83AC127B-E653-744A-95A1-1909CF68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259" y="2838415"/>
            <a:ext cx="806858" cy="806858"/>
          </a:xfrm>
          <a:prstGeom prst="rect">
            <a:avLst/>
          </a:prstGeom>
        </p:spPr>
      </p:pic>
      <p:pic>
        <p:nvPicPr>
          <p:cNvPr id="56" name="Picture 55" descr="A close up of a coin&#10;&#10;Description automatically generated">
            <a:extLst>
              <a:ext uri="{FF2B5EF4-FFF2-40B4-BE49-F238E27FC236}">
                <a16:creationId xmlns:a16="http://schemas.microsoft.com/office/drawing/2014/main" id="{B618B223-CB07-874F-9954-66F36514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53" y="2838415"/>
            <a:ext cx="806858" cy="806858"/>
          </a:xfrm>
          <a:prstGeom prst="rect">
            <a:avLst/>
          </a:prstGeom>
        </p:spPr>
      </p:pic>
      <p:pic>
        <p:nvPicPr>
          <p:cNvPr id="57" name="Picture 56" descr="A close up of a coin&#10;&#10;Description automatically generated">
            <a:extLst>
              <a:ext uri="{FF2B5EF4-FFF2-40B4-BE49-F238E27FC236}">
                <a16:creationId xmlns:a16="http://schemas.microsoft.com/office/drawing/2014/main" id="{2645D143-6E15-F14A-A69F-CFF37321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094" y="3811062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E53C5621-ADB5-0543-B2C7-6B6E0B297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70" y="3834679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0D703063-9238-A349-85DA-4F7F6BB8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955544"/>
            <a:ext cx="688573" cy="6885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7908DBED-CA8D-1241-9BE0-E3C7F02AE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58" y="3955544"/>
            <a:ext cx="688573" cy="6885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A178C663-34A1-4B48-A559-A465C2A0D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091" y="3955544"/>
            <a:ext cx="688573" cy="6885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269583A1-67DC-F540-8636-3948DACF9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400" y="3955544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F5A15F14-82E6-3E45-A516-66D78A12F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33" y="3955544"/>
            <a:ext cx="688573" cy="6885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561FCEBB-97F6-7C47-83AB-7D2A5C4C1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760" y="3811062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:a16="http://schemas.microsoft.com/office/drawing/2014/main" id="{6C3F681C-F19C-1D46-B72A-2F144A480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1940" y="4879763"/>
            <a:ext cx="1247388" cy="1247388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8AE68483-05CC-0E47-AC73-157EB35F1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796" y="4935171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348B0184-FF7D-9443-B112-9DC6BA939C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504" y="4928447"/>
            <a:ext cx="840522" cy="840522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79EE486E-CE69-BD4B-AC7E-17E0CB1A6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435" y="4941895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2B36BBFE-3616-B840-B074-AF9C02D2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54" y="2671497"/>
            <a:ext cx="1242014" cy="1242014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2D798B80-BC9C-5146-9FD3-45BA56D1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56" y="2660134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6A03D369-9C1D-CF44-8DE6-CA6E6E90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D143174-BE04-2C4A-AA38-801E807F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EF9D491C-0B78-8C48-9C49-DE107F5C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CD3BB86C-BFF3-8343-ADB5-55D21D7A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49E2BC8-F237-2C40-8485-6618251A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6" y="2660134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67C77ACD-AD09-0344-8265-255EF69F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96" y="4217214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2167BB9-C78C-4F47-9869-A50F0FFA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72" y="4240831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E944A69-302A-8F48-A736-B2D59FE3E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62" y="4217214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B4A69CF-EFAF-FE41-AFE2-2F1A9E24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955" y="4217214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2255871-4479-D740-8DAF-40295BA9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31" y="4240831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4568D43D-8E6D-6146-A105-B3C2341CF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225" y="4383622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A86581B5-D913-5648-AD63-B073695C5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3DCEF585-FBDD-4D44-9899-E7F766169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65" y="5756702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E398672-83D4-BF46-B095-F66F46C6C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11" y="5845846"/>
            <a:ext cx="688573" cy="6885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129EE7F1-9319-1F44-9D17-488D1EE8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217" y="5845846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079BE6E6-CF23-7142-86C1-F7A1F1764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350" y="5845846"/>
            <a:ext cx="688573" cy="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2B36BBFE-3616-B840-B074-AF9C02D2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54" y="2671497"/>
            <a:ext cx="1242014" cy="1242014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2D798B80-BC9C-5146-9FD3-45BA56D1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56" y="2660134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6A03D369-9C1D-CF44-8DE6-CA6E6E90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D143174-BE04-2C4A-AA38-801E807F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EF9D491C-0B78-8C48-9C49-DE107F5C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CD3BB86C-BFF3-8343-ADB5-55D21D7A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49E2BC8-F237-2C40-8485-6618251A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6" y="2660134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67C77ACD-AD09-0344-8265-255EF69F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96" y="4217214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2167BB9-C78C-4F47-9869-A50F0FFA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72" y="4240831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E944A69-302A-8F48-A736-B2D59FE3E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62" y="4217214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B4A69CF-EFAF-FE41-AFE2-2F1A9E24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955" y="4217214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2255871-4479-D740-8DAF-40295BA9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31" y="4240831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4568D43D-8E6D-6146-A105-B3C2341CF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225" y="4383622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A86581B5-D913-5648-AD63-B073695C5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3DCEF585-FBDD-4D44-9899-E7F766169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65" y="5756702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E398672-83D4-BF46-B095-F66F46C6C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11" y="5845846"/>
            <a:ext cx="688573" cy="6885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129EE7F1-9319-1F44-9D17-488D1EE8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217" y="5845846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079BE6E6-CF23-7142-86C1-F7A1F1764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350" y="5845846"/>
            <a:ext cx="688573" cy="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2B36BBFE-3616-B840-B074-AF9C02D2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54" y="2671497"/>
            <a:ext cx="1242014" cy="1242014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2D798B80-BC9C-5146-9FD3-45BA56D1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56" y="2660134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6A03D369-9C1D-CF44-8DE6-CA6E6E90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D143174-BE04-2C4A-AA38-801E807F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EF9D491C-0B78-8C48-9C49-DE107F5C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CD3BB86C-BFF3-8343-ADB5-55D21D7A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49E2BC8-F237-2C40-8485-6618251A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6" y="2660134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67C77ACD-AD09-0344-8265-255EF69F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96" y="4217214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2167BB9-C78C-4F47-9869-A50F0FFA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72" y="4240831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E944A69-302A-8F48-A736-B2D59FE3E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62" y="4217214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B4A69CF-EFAF-FE41-AFE2-2F1A9E24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955" y="4217214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2255871-4479-D740-8DAF-40295BA9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31" y="4240831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4568D43D-8E6D-6146-A105-B3C2341CF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225" y="4383622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A86581B5-D913-5648-AD63-B073695C5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3DCEF585-FBDD-4D44-9899-E7F766169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65" y="5756702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E398672-83D4-BF46-B095-F66F46C6C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11" y="5845846"/>
            <a:ext cx="688573" cy="6885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129EE7F1-9319-1F44-9D17-488D1EE8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217" y="5845846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079BE6E6-CF23-7142-86C1-F7A1F1764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350" y="5845846"/>
            <a:ext cx="688573" cy="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91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78509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7AA9F68F-EABF-0643-9B42-7CD77AE4DC74}"/>
              </a:ext>
            </a:extLst>
          </p:cNvPr>
          <p:cNvSpPr/>
          <p:nvPr/>
        </p:nvSpPr>
        <p:spPr>
          <a:xfrm>
            <a:off x="50983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2B36BBFE-3616-B840-B074-AF9C02D2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54" y="2671497"/>
            <a:ext cx="1242014" cy="1242014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2D798B80-BC9C-5146-9FD3-45BA56D1D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56" y="2660134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6A03D369-9C1D-CF44-8DE6-CA6E6E90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4D143174-BE04-2C4A-AA38-801E807F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44" name="Picture 43" descr="A close up of a coin&#10;&#10;Description automatically generated">
            <a:extLst>
              <a:ext uri="{FF2B5EF4-FFF2-40B4-BE49-F238E27FC236}">
                <a16:creationId xmlns:a16="http://schemas.microsoft.com/office/drawing/2014/main" id="{EF9D491C-0B78-8C48-9C49-DE107F5C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CD3BB86C-BFF3-8343-ADB5-55D21D7A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F49E2BC8-F237-2C40-8485-6618251A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86" y="2660134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67C77ACD-AD09-0344-8265-255EF69F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796" y="4217214"/>
            <a:ext cx="995273" cy="995273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D2167BB9-C78C-4F47-9869-A50F0FFA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72" y="4240831"/>
            <a:ext cx="995273" cy="995273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1E944A69-302A-8F48-A736-B2D59FE3E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462" y="4217214"/>
            <a:ext cx="995273" cy="995273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4B4A69CF-EFAF-FE41-AFE2-2F1A9E24D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955" y="4217214"/>
            <a:ext cx="995273" cy="995273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2255871-4479-D740-8DAF-40295BA95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31" y="4240831"/>
            <a:ext cx="995273" cy="995273"/>
          </a:xfrm>
          <a:prstGeom prst="rect">
            <a:avLst/>
          </a:prstGeom>
        </p:spPr>
      </p:pic>
      <p:pic>
        <p:nvPicPr>
          <p:cNvPr id="62" name="Picture 61" descr="A close up of a coin&#10;&#10;Description automatically generated">
            <a:extLst>
              <a:ext uri="{FF2B5EF4-FFF2-40B4-BE49-F238E27FC236}">
                <a16:creationId xmlns:a16="http://schemas.microsoft.com/office/drawing/2014/main" id="{4568D43D-8E6D-6146-A105-B3C2341CF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225" y="4383622"/>
            <a:ext cx="688573" cy="688573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A86581B5-D913-5648-AD63-B073695C5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3DCEF585-FBDD-4D44-9899-E7F766169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465" y="5756702"/>
            <a:ext cx="840522" cy="840522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CE398672-83D4-BF46-B095-F66F46C6C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211" y="5845846"/>
            <a:ext cx="688573" cy="6885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129EE7F1-9319-1F44-9D17-488D1EE8D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217" y="5845846"/>
            <a:ext cx="688573" cy="6885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079BE6E6-CF23-7142-86C1-F7A1F1764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350" y="5845846"/>
            <a:ext cx="688573" cy="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2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83081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C965E9F3-738E-D445-B94D-71B38E2D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1" y="2715498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039643C3-67BC-E64A-8F93-CBBD0222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43" y="2704135"/>
            <a:ext cx="1242014" cy="1242014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7CDFF674-09EB-7448-81D1-1A31FFA7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E694D5AC-A293-1349-99FE-AC3DC358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3885BC2D-2489-684B-ABB6-ACACB23C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EFDCF2B-4409-3B41-8B0C-D738D5609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64982097-1837-564C-ADB9-BB32BE04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3" y="2704135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40DADCB7-F819-F744-8498-B20CBB94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503" y="4195338"/>
            <a:ext cx="995273" cy="9952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7874CE6-8679-8242-B1AA-99D1B32F8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79" y="4218955"/>
            <a:ext cx="995273" cy="995273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E822223D-DFF4-2E47-B61D-FD2FBB4A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69" y="4195338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9CC589F3-6A6F-364D-AE64-4F6FBE77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62" y="4195338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41DA73EA-4598-0444-9A7C-EF96FFBE6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38" y="4218955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359A4483-6A6B-2D43-B4AD-261A8B4D7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951" y="4383622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2726FE13-F480-AD4F-BF10-75BFA5E06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71A3ABA4-7C12-7840-8F94-2ACC7CD03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12" y="5743254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3585542-403E-644F-93A7-BEA3CD58F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211" y="5845846"/>
            <a:ext cx="688573" cy="688573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0AA99772-15BC-DE4F-8576-DB6FD2009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917" y="5845846"/>
            <a:ext cx="688573" cy="688573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C423EE1-05ED-A54B-9927-717260791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550" y="5845846"/>
            <a:ext cx="688573" cy="68857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759C960-5DAA-D349-A4C6-62771086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75" y="2715498"/>
            <a:ext cx="1242014" cy="1242014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7440A890-0D1A-824E-9D2E-B6E99869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77" y="2849309"/>
            <a:ext cx="806858" cy="806858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F7B62A9D-4B11-3044-A14F-69461662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835" y="4383622"/>
            <a:ext cx="688573" cy="688573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C2AC18F5-2C51-7E4F-AE1B-5E2462EFD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93" y="4383622"/>
            <a:ext cx="688573" cy="688573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88CBB573-3C20-0E45-BA64-3CE8B7E7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30" y="5845846"/>
            <a:ext cx="688573" cy="688573"/>
          </a:xfrm>
          <a:prstGeom prst="rect">
            <a:avLst/>
          </a:prstGeom>
        </p:spPr>
      </p:pic>
      <p:pic>
        <p:nvPicPr>
          <p:cNvPr id="79" name="Picture 78" descr="A close up of a coin&#10;&#10;Description automatically generated">
            <a:extLst>
              <a:ext uri="{FF2B5EF4-FFF2-40B4-BE49-F238E27FC236}">
                <a16:creationId xmlns:a16="http://schemas.microsoft.com/office/drawing/2014/main" id="{E5F12ED3-DEC7-ED45-9EB9-B7B6190EF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636" y="5845846"/>
            <a:ext cx="688573" cy="688573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853F059E-C496-EF49-9625-0855A37C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012" y="5743254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83081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C965E9F3-738E-D445-B94D-71B38E2D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1" y="2715498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039643C3-67BC-E64A-8F93-CBBD0222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43" y="2704135"/>
            <a:ext cx="1242014" cy="1242014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7CDFF674-09EB-7448-81D1-1A31FFA7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E694D5AC-A293-1349-99FE-AC3DC358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3885BC2D-2489-684B-ABB6-ACACB23C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EFDCF2B-4409-3B41-8B0C-D738D5609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64982097-1837-564C-ADB9-BB32BE04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3" y="2704135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40DADCB7-F819-F744-8498-B20CBB94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503" y="4195338"/>
            <a:ext cx="995273" cy="9952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7874CE6-8679-8242-B1AA-99D1B32F8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79" y="4218955"/>
            <a:ext cx="995273" cy="995273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E822223D-DFF4-2E47-B61D-FD2FBB4A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69" y="4195338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9CC589F3-6A6F-364D-AE64-4F6FBE77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62" y="4195338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41DA73EA-4598-0444-9A7C-EF96FFBE6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38" y="4218955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359A4483-6A6B-2D43-B4AD-261A8B4D7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951" y="4383622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2726FE13-F480-AD4F-BF10-75BFA5E06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71A3ABA4-7C12-7840-8F94-2ACC7CD03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12" y="5743254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3585542-403E-644F-93A7-BEA3CD58F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211" y="5845846"/>
            <a:ext cx="688573" cy="688573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0AA99772-15BC-DE4F-8576-DB6FD2009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917" y="5845846"/>
            <a:ext cx="688573" cy="688573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C423EE1-05ED-A54B-9927-717260791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550" y="5845846"/>
            <a:ext cx="688573" cy="68857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759C960-5DAA-D349-A4C6-62771086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75" y="2715498"/>
            <a:ext cx="1242014" cy="1242014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7440A890-0D1A-824E-9D2E-B6E99869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77" y="2849309"/>
            <a:ext cx="806858" cy="806858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F7B62A9D-4B11-3044-A14F-69461662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835" y="4383622"/>
            <a:ext cx="688573" cy="688573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C2AC18F5-2C51-7E4F-AE1B-5E2462EFD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93" y="4383622"/>
            <a:ext cx="688573" cy="688573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88CBB573-3C20-0E45-BA64-3CE8B7E7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30" y="5845846"/>
            <a:ext cx="688573" cy="688573"/>
          </a:xfrm>
          <a:prstGeom prst="rect">
            <a:avLst/>
          </a:prstGeom>
        </p:spPr>
      </p:pic>
      <p:pic>
        <p:nvPicPr>
          <p:cNvPr id="79" name="Picture 78" descr="A close up of a coin&#10;&#10;Description automatically generated">
            <a:extLst>
              <a:ext uri="{FF2B5EF4-FFF2-40B4-BE49-F238E27FC236}">
                <a16:creationId xmlns:a16="http://schemas.microsoft.com/office/drawing/2014/main" id="{E5F12ED3-DEC7-ED45-9EB9-B7B6190EF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636" y="5845846"/>
            <a:ext cx="688573" cy="688573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853F059E-C496-EF49-9625-0855A37C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012" y="5743254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97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83081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C965E9F3-738E-D445-B94D-71B38E2D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1" y="2715498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039643C3-67BC-E64A-8F93-CBBD0222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43" y="2704135"/>
            <a:ext cx="1242014" cy="1242014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7CDFF674-09EB-7448-81D1-1A31FFA7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E694D5AC-A293-1349-99FE-AC3DC358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3885BC2D-2489-684B-ABB6-ACACB23C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EFDCF2B-4409-3B41-8B0C-D738D5609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64982097-1837-564C-ADB9-BB32BE04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3" y="2704135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40DADCB7-F819-F744-8498-B20CBB94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503" y="4195338"/>
            <a:ext cx="995273" cy="9952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7874CE6-8679-8242-B1AA-99D1B32F8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79" y="4218955"/>
            <a:ext cx="995273" cy="995273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E822223D-DFF4-2E47-B61D-FD2FBB4A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69" y="4195338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9CC589F3-6A6F-364D-AE64-4F6FBE77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62" y="4195338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41DA73EA-4598-0444-9A7C-EF96FFBE6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38" y="4218955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359A4483-6A6B-2D43-B4AD-261A8B4D7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951" y="4383622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2726FE13-F480-AD4F-BF10-75BFA5E06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71A3ABA4-7C12-7840-8F94-2ACC7CD03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12" y="5743254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3585542-403E-644F-93A7-BEA3CD58F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211" y="5845846"/>
            <a:ext cx="688573" cy="688573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0AA99772-15BC-DE4F-8576-DB6FD2009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917" y="5845846"/>
            <a:ext cx="688573" cy="688573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C423EE1-05ED-A54B-9927-717260791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550" y="5845846"/>
            <a:ext cx="688573" cy="68857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759C960-5DAA-D349-A4C6-62771086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75" y="2715498"/>
            <a:ext cx="1242014" cy="1242014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7440A890-0D1A-824E-9D2E-B6E99869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77" y="2849309"/>
            <a:ext cx="806858" cy="806858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F7B62A9D-4B11-3044-A14F-69461662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835" y="4383622"/>
            <a:ext cx="688573" cy="688573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C2AC18F5-2C51-7E4F-AE1B-5E2462EFD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93" y="4383622"/>
            <a:ext cx="688573" cy="688573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88CBB573-3C20-0E45-BA64-3CE8B7E7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30" y="5845846"/>
            <a:ext cx="688573" cy="688573"/>
          </a:xfrm>
          <a:prstGeom prst="rect">
            <a:avLst/>
          </a:prstGeom>
        </p:spPr>
      </p:pic>
      <p:pic>
        <p:nvPicPr>
          <p:cNvPr id="79" name="Picture 78" descr="A close up of a coin&#10;&#10;Description automatically generated">
            <a:extLst>
              <a:ext uri="{FF2B5EF4-FFF2-40B4-BE49-F238E27FC236}">
                <a16:creationId xmlns:a16="http://schemas.microsoft.com/office/drawing/2014/main" id="{E5F12ED3-DEC7-ED45-9EB9-B7B6190EF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636" y="5845846"/>
            <a:ext cx="688573" cy="688573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853F059E-C496-EF49-9625-0855A37C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012" y="5743254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3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24E67CF-794E-C548-A776-71E98C9EDD47}"/>
              </a:ext>
            </a:extLst>
          </p:cNvPr>
          <p:cNvSpPr/>
          <p:nvPr/>
        </p:nvSpPr>
        <p:spPr>
          <a:xfrm>
            <a:off x="9723600" y="299539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13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95CC29-C99D-2349-9A99-E477524960C5}"/>
              </a:ext>
            </a:extLst>
          </p:cNvPr>
          <p:cNvSpPr/>
          <p:nvPr/>
        </p:nvSpPr>
        <p:spPr>
          <a:xfrm>
            <a:off x="8308178" y="444163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5118C6C-3BFD-D84F-83C2-089C482D9493}"/>
              </a:ext>
            </a:extLst>
          </p:cNvPr>
          <p:cNvSpPr/>
          <p:nvPr/>
        </p:nvSpPr>
        <p:spPr>
          <a:xfrm>
            <a:off x="7346219" y="5927400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C965E9F3-738E-D445-B94D-71B38E2D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1" y="2715498"/>
            <a:ext cx="1242014" cy="1242014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039643C3-67BC-E64A-8F93-CBBD0222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43" y="2704135"/>
            <a:ext cx="1242014" cy="1242014"/>
          </a:xfrm>
          <a:prstGeom prst="rect">
            <a:avLst/>
          </a:prstGeom>
        </p:spPr>
      </p:pic>
      <p:pic>
        <p:nvPicPr>
          <p:cNvPr id="58" name="Picture 57" descr="A close up of a coin&#10;&#10;Description automatically generated">
            <a:extLst>
              <a:ext uri="{FF2B5EF4-FFF2-40B4-BE49-F238E27FC236}">
                <a16:creationId xmlns:a16="http://schemas.microsoft.com/office/drawing/2014/main" id="{7CDFF674-09EB-7448-81D1-1A31FFA7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8" y="2838415"/>
            <a:ext cx="806858" cy="806858"/>
          </a:xfrm>
          <a:prstGeom prst="rect">
            <a:avLst/>
          </a:prstGeom>
        </p:spPr>
      </p:pic>
      <p:pic>
        <p:nvPicPr>
          <p:cNvPr id="59" name="Picture 58" descr="A close up of a coin&#10;&#10;Description automatically generated">
            <a:extLst>
              <a:ext uri="{FF2B5EF4-FFF2-40B4-BE49-F238E27FC236}">
                <a16:creationId xmlns:a16="http://schemas.microsoft.com/office/drawing/2014/main" id="{E694D5AC-A293-1349-99FE-AC3DC3586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82" y="2838415"/>
            <a:ext cx="806858" cy="806858"/>
          </a:xfrm>
          <a:prstGeom prst="rect">
            <a:avLst/>
          </a:prstGeom>
        </p:spPr>
      </p:pic>
      <p:pic>
        <p:nvPicPr>
          <p:cNvPr id="60" name="Picture 59" descr="A close up of a coin&#10;&#10;Description automatically generated">
            <a:extLst>
              <a:ext uri="{FF2B5EF4-FFF2-40B4-BE49-F238E27FC236}">
                <a16:creationId xmlns:a16="http://schemas.microsoft.com/office/drawing/2014/main" id="{3885BC2D-2489-684B-ABB6-ACACB23CB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137" y="2838415"/>
            <a:ext cx="806858" cy="806858"/>
          </a:xfrm>
          <a:prstGeom prst="rect">
            <a:avLst/>
          </a:prstGeom>
        </p:spPr>
      </p:pic>
      <p:pic>
        <p:nvPicPr>
          <p:cNvPr id="61" name="Picture 60" descr="A close up of a coin&#10;&#10;Description automatically generated">
            <a:extLst>
              <a:ext uri="{FF2B5EF4-FFF2-40B4-BE49-F238E27FC236}">
                <a16:creationId xmlns:a16="http://schemas.microsoft.com/office/drawing/2014/main" id="{8EFDCF2B-4409-3B41-8B0C-D738D5609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192" y="2827783"/>
            <a:ext cx="806858" cy="806858"/>
          </a:xfrm>
          <a:prstGeom prst="rect">
            <a:avLst/>
          </a:prstGeom>
        </p:spPr>
      </p:pic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64982097-1837-564C-ADB9-BB32BE04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3" y="2704135"/>
            <a:ext cx="1242014" cy="1242014"/>
          </a:xfrm>
          <a:prstGeom prst="rect">
            <a:avLst/>
          </a:prstGeom>
        </p:spPr>
      </p:pic>
      <p:pic>
        <p:nvPicPr>
          <p:cNvPr id="63" name="Picture 62" descr="A close up of a coin&#10;&#10;Description automatically generated">
            <a:extLst>
              <a:ext uri="{FF2B5EF4-FFF2-40B4-BE49-F238E27FC236}">
                <a16:creationId xmlns:a16="http://schemas.microsoft.com/office/drawing/2014/main" id="{40DADCB7-F819-F744-8498-B20CBB94E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503" y="4195338"/>
            <a:ext cx="995273" cy="995273"/>
          </a:xfrm>
          <a:prstGeom prst="rect">
            <a:avLst/>
          </a:prstGeom>
        </p:spPr>
      </p:pic>
      <p:pic>
        <p:nvPicPr>
          <p:cNvPr id="64" name="Picture 63" descr="A close up of a coin&#10;&#10;Description automatically generated">
            <a:extLst>
              <a:ext uri="{FF2B5EF4-FFF2-40B4-BE49-F238E27FC236}">
                <a16:creationId xmlns:a16="http://schemas.microsoft.com/office/drawing/2014/main" id="{E7874CE6-8679-8242-B1AA-99D1B32F8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279" y="4218955"/>
            <a:ext cx="995273" cy="995273"/>
          </a:xfrm>
          <a:prstGeom prst="rect">
            <a:avLst/>
          </a:prstGeom>
        </p:spPr>
      </p:pic>
      <p:pic>
        <p:nvPicPr>
          <p:cNvPr id="65" name="Picture 64" descr="A close up of a coin&#10;&#10;Description automatically generated">
            <a:extLst>
              <a:ext uri="{FF2B5EF4-FFF2-40B4-BE49-F238E27FC236}">
                <a16:creationId xmlns:a16="http://schemas.microsoft.com/office/drawing/2014/main" id="{E822223D-DFF4-2E47-B61D-FD2FBB4A4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169" y="4195338"/>
            <a:ext cx="995273" cy="995273"/>
          </a:xfrm>
          <a:prstGeom prst="rect">
            <a:avLst/>
          </a:prstGeom>
        </p:spPr>
      </p:pic>
      <p:pic>
        <p:nvPicPr>
          <p:cNvPr id="66" name="Picture 65" descr="A close up of a coin&#10;&#10;Description automatically generated">
            <a:extLst>
              <a:ext uri="{FF2B5EF4-FFF2-40B4-BE49-F238E27FC236}">
                <a16:creationId xmlns:a16="http://schemas.microsoft.com/office/drawing/2014/main" id="{9CC589F3-6A6F-364D-AE64-4F6FBE77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662" y="4195338"/>
            <a:ext cx="995273" cy="995273"/>
          </a:xfrm>
          <a:prstGeom prst="rect">
            <a:avLst/>
          </a:prstGeom>
        </p:spPr>
      </p:pic>
      <p:pic>
        <p:nvPicPr>
          <p:cNvPr id="67" name="Picture 66" descr="A close up of a coin&#10;&#10;Description automatically generated">
            <a:extLst>
              <a:ext uri="{FF2B5EF4-FFF2-40B4-BE49-F238E27FC236}">
                <a16:creationId xmlns:a16="http://schemas.microsoft.com/office/drawing/2014/main" id="{41DA73EA-4598-0444-9A7C-EF96FFBE6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38" y="4218955"/>
            <a:ext cx="995273" cy="995273"/>
          </a:xfrm>
          <a:prstGeom prst="rect">
            <a:avLst/>
          </a:prstGeom>
        </p:spPr>
      </p:pic>
      <p:pic>
        <p:nvPicPr>
          <p:cNvPr id="68" name="Picture 67" descr="A close up of a coin&#10;&#10;Description automatically generated">
            <a:extLst>
              <a:ext uri="{FF2B5EF4-FFF2-40B4-BE49-F238E27FC236}">
                <a16:creationId xmlns:a16="http://schemas.microsoft.com/office/drawing/2014/main" id="{359A4483-6A6B-2D43-B4AD-261A8B4D7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951" y="4383622"/>
            <a:ext cx="688573" cy="688573"/>
          </a:xfrm>
          <a:prstGeom prst="rect">
            <a:avLst/>
          </a:prstGeom>
        </p:spPr>
      </p:pic>
      <p:pic>
        <p:nvPicPr>
          <p:cNvPr id="69" name="Picture 68" descr="A close up of a coin&#10;&#10;Description automatically generated">
            <a:extLst>
              <a:ext uri="{FF2B5EF4-FFF2-40B4-BE49-F238E27FC236}">
                <a16:creationId xmlns:a16="http://schemas.microsoft.com/office/drawing/2014/main" id="{2726FE13-F480-AD4F-BF10-75BFA5E06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34" y="5743254"/>
            <a:ext cx="840522" cy="840522"/>
          </a:xfrm>
          <a:prstGeom prst="rect">
            <a:avLst/>
          </a:prstGeom>
        </p:spPr>
      </p:pic>
      <p:pic>
        <p:nvPicPr>
          <p:cNvPr id="70" name="Picture 69" descr="A close up of a coin&#10;&#10;Description automatically generated">
            <a:extLst>
              <a:ext uri="{FF2B5EF4-FFF2-40B4-BE49-F238E27FC236}">
                <a16:creationId xmlns:a16="http://schemas.microsoft.com/office/drawing/2014/main" id="{71A3ABA4-7C12-7840-8F94-2ACC7CD03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12" y="5743254"/>
            <a:ext cx="840522" cy="840522"/>
          </a:xfrm>
          <a:prstGeom prst="rect">
            <a:avLst/>
          </a:prstGeom>
        </p:spPr>
      </p:pic>
      <p:pic>
        <p:nvPicPr>
          <p:cNvPr id="71" name="Picture 70" descr="A close up of a coin&#10;&#10;Description automatically generated">
            <a:extLst>
              <a:ext uri="{FF2B5EF4-FFF2-40B4-BE49-F238E27FC236}">
                <a16:creationId xmlns:a16="http://schemas.microsoft.com/office/drawing/2014/main" id="{B3585542-403E-644F-93A7-BEA3CD58F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211" y="5845846"/>
            <a:ext cx="688573" cy="688573"/>
          </a:xfrm>
          <a:prstGeom prst="rect">
            <a:avLst/>
          </a:prstGeom>
        </p:spPr>
      </p:pic>
      <p:pic>
        <p:nvPicPr>
          <p:cNvPr id="72" name="Picture 71" descr="A close up of a coin&#10;&#10;Description automatically generated">
            <a:extLst>
              <a:ext uri="{FF2B5EF4-FFF2-40B4-BE49-F238E27FC236}">
                <a16:creationId xmlns:a16="http://schemas.microsoft.com/office/drawing/2014/main" id="{0AA99772-15BC-DE4F-8576-DB6FD2009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917" y="5845846"/>
            <a:ext cx="688573" cy="688573"/>
          </a:xfrm>
          <a:prstGeom prst="rect">
            <a:avLst/>
          </a:prstGeom>
        </p:spPr>
      </p:pic>
      <p:pic>
        <p:nvPicPr>
          <p:cNvPr id="73" name="Picture 72" descr="A close up of a coin&#10;&#10;Description automatically generated">
            <a:extLst>
              <a:ext uri="{FF2B5EF4-FFF2-40B4-BE49-F238E27FC236}">
                <a16:creationId xmlns:a16="http://schemas.microsoft.com/office/drawing/2014/main" id="{CC423EE1-05ED-A54B-9927-717260791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550" y="5845846"/>
            <a:ext cx="688573" cy="68857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759C960-5DAA-D349-A4C6-62771086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75" y="2715498"/>
            <a:ext cx="1242014" cy="1242014"/>
          </a:xfrm>
          <a:prstGeom prst="rect">
            <a:avLst/>
          </a:prstGeom>
        </p:spPr>
      </p:pic>
      <p:pic>
        <p:nvPicPr>
          <p:cNvPr id="75" name="Picture 74" descr="A close up of a coin&#10;&#10;Description automatically generated">
            <a:extLst>
              <a:ext uri="{FF2B5EF4-FFF2-40B4-BE49-F238E27FC236}">
                <a16:creationId xmlns:a16="http://schemas.microsoft.com/office/drawing/2014/main" id="{7440A890-0D1A-824E-9D2E-B6E998698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977" y="2849309"/>
            <a:ext cx="806858" cy="806858"/>
          </a:xfrm>
          <a:prstGeom prst="rect">
            <a:avLst/>
          </a:prstGeom>
        </p:spPr>
      </p:pic>
      <p:pic>
        <p:nvPicPr>
          <p:cNvPr id="76" name="Picture 75" descr="A close up of a coin&#10;&#10;Description automatically generated">
            <a:extLst>
              <a:ext uri="{FF2B5EF4-FFF2-40B4-BE49-F238E27FC236}">
                <a16:creationId xmlns:a16="http://schemas.microsoft.com/office/drawing/2014/main" id="{F7B62A9D-4B11-3044-A14F-694616629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835" y="4383622"/>
            <a:ext cx="688573" cy="688573"/>
          </a:xfrm>
          <a:prstGeom prst="rect">
            <a:avLst/>
          </a:prstGeom>
        </p:spPr>
      </p:pic>
      <p:pic>
        <p:nvPicPr>
          <p:cNvPr id="77" name="Picture 76" descr="A close up of a coin&#10;&#10;Description automatically generated">
            <a:extLst>
              <a:ext uri="{FF2B5EF4-FFF2-40B4-BE49-F238E27FC236}">
                <a16:creationId xmlns:a16="http://schemas.microsoft.com/office/drawing/2014/main" id="{C2AC18F5-2C51-7E4F-AE1B-5E2462EFD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393" y="4383622"/>
            <a:ext cx="688573" cy="688573"/>
          </a:xfrm>
          <a:prstGeom prst="rect">
            <a:avLst/>
          </a:prstGeom>
        </p:spPr>
      </p:pic>
      <p:pic>
        <p:nvPicPr>
          <p:cNvPr id="78" name="Picture 77" descr="A close up of a coin&#10;&#10;Description automatically generated">
            <a:extLst>
              <a:ext uri="{FF2B5EF4-FFF2-40B4-BE49-F238E27FC236}">
                <a16:creationId xmlns:a16="http://schemas.microsoft.com/office/drawing/2014/main" id="{88CBB573-3C20-0E45-BA64-3CE8B7E7D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30" y="5845846"/>
            <a:ext cx="688573" cy="688573"/>
          </a:xfrm>
          <a:prstGeom prst="rect">
            <a:avLst/>
          </a:prstGeom>
        </p:spPr>
      </p:pic>
      <p:pic>
        <p:nvPicPr>
          <p:cNvPr id="79" name="Picture 78" descr="A close up of a coin&#10;&#10;Description automatically generated">
            <a:extLst>
              <a:ext uri="{FF2B5EF4-FFF2-40B4-BE49-F238E27FC236}">
                <a16:creationId xmlns:a16="http://schemas.microsoft.com/office/drawing/2014/main" id="{E5F12ED3-DEC7-ED45-9EB9-B7B6190EF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636" y="5845846"/>
            <a:ext cx="688573" cy="688573"/>
          </a:xfrm>
          <a:prstGeom prst="rect">
            <a:avLst/>
          </a:prstGeom>
        </p:spPr>
      </p:pic>
      <p:pic>
        <p:nvPicPr>
          <p:cNvPr id="80" name="Picture 79" descr="A close up of a coin&#10;&#10;Description automatically generated">
            <a:extLst>
              <a:ext uri="{FF2B5EF4-FFF2-40B4-BE49-F238E27FC236}">
                <a16:creationId xmlns:a16="http://schemas.microsoft.com/office/drawing/2014/main" id="{853F059E-C496-EF49-9625-0855A37CF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012" y="5743254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coin would you most like to receive from the tooth fairy?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fifty cent coin (second from right) is the highest value coin, so probably the best to receive from the Tooth Fairy! </a:t>
            </a:r>
          </a:p>
        </p:txBody>
      </p:sp>
      <p:pic>
        <p:nvPicPr>
          <p:cNvPr id="8" name="Picture 7" descr="A close up of a coin&#10;&#10;Description automatically generated">
            <a:extLst>
              <a:ext uri="{FF2B5EF4-FFF2-40B4-BE49-F238E27FC236}">
                <a16:creationId xmlns:a16="http://schemas.microsoft.com/office/drawing/2014/main" id="{C4092E0D-7F0A-5940-9C67-1055306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842" y="3166170"/>
            <a:ext cx="1587500" cy="15875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99DE565-91E9-C54C-8CE3-302828BCA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71" y="3207544"/>
            <a:ext cx="1587500" cy="1587500"/>
          </a:xfrm>
          <a:prstGeom prst="rect">
            <a:avLst/>
          </a:prstGeom>
        </p:spPr>
      </p:pic>
      <p:pic>
        <p:nvPicPr>
          <p:cNvPr id="10" name="Picture 9" descr="A close up of a coin&#10;&#10;Description automatically generated">
            <a:extLst>
              <a:ext uri="{FF2B5EF4-FFF2-40B4-BE49-F238E27FC236}">
                <a16:creationId xmlns:a16="http://schemas.microsoft.com/office/drawing/2014/main" id="{C0032F0F-B730-E343-BEDF-CFEE1A9FF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262" y="3207544"/>
            <a:ext cx="1587500" cy="1587500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A1F2428-0398-6C4D-B2B0-0507FF281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590" y="3166170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6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22" name="Picture 21" descr="A close up of a coin&#10;&#10;Description automatically generated">
            <a:extLst>
              <a:ext uri="{FF2B5EF4-FFF2-40B4-BE49-F238E27FC236}">
                <a16:creationId xmlns:a16="http://schemas.microsoft.com/office/drawing/2014/main" id="{D420CB9C-ADAF-8641-B1AB-D4C4676D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69" y="2803638"/>
            <a:ext cx="688573" cy="688573"/>
          </a:xfrm>
          <a:prstGeom prst="rect">
            <a:avLst/>
          </a:prstGeom>
        </p:spPr>
      </p:pic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3FDB7624-C4AD-6843-9E8A-40DCCC27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75" y="2803638"/>
            <a:ext cx="688573" cy="688573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187CC588-EAE1-EF45-9BD6-12AA784A0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81" y="3750021"/>
            <a:ext cx="995273" cy="995273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4B39EF17-DFA5-0B41-913F-164F4CE6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12" y="3743867"/>
            <a:ext cx="995273" cy="995273"/>
          </a:xfrm>
          <a:prstGeom prst="rect">
            <a:avLst/>
          </a:prstGeom>
        </p:spPr>
      </p:pic>
      <p:pic>
        <p:nvPicPr>
          <p:cNvPr id="30" name="Picture 29" descr="A close up of a coin&#10;&#10;Description automatically generated">
            <a:extLst>
              <a:ext uri="{FF2B5EF4-FFF2-40B4-BE49-F238E27FC236}">
                <a16:creationId xmlns:a16="http://schemas.microsoft.com/office/drawing/2014/main" id="{0185985B-A5B4-0B4E-AAE5-93A8D0244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55" y="3743866"/>
            <a:ext cx="995273" cy="995273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3EDF3C89-4D46-E642-8943-5E1972494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35" y="3730310"/>
            <a:ext cx="995273" cy="995273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3AEE8657-4EC6-CE4F-8F9D-FAFDF02F7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673" y="4774476"/>
            <a:ext cx="840522" cy="840522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073D5326-0E07-1D48-9CDA-A672E545F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122" y="4774476"/>
            <a:ext cx="840522" cy="840522"/>
          </a:xfrm>
          <a:prstGeom prst="rect">
            <a:avLst/>
          </a:prstGeom>
        </p:spPr>
      </p:pic>
      <p:pic>
        <p:nvPicPr>
          <p:cNvPr id="15" name="Picture 14" descr="A close up of a coin&#10;&#10;Description automatically generated">
            <a:extLst>
              <a:ext uri="{FF2B5EF4-FFF2-40B4-BE49-F238E27FC236}">
                <a16:creationId xmlns:a16="http://schemas.microsoft.com/office/drawing/2014/main" id="{BFA8814E-73E0-4941-A700-60300263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49" y="2803638"/>
            <a:ext cx="688573" cy="688573"/>
          </a:xfrm>
          <a:prstGeom prst="rect">
            <a:avLst/>
          </a:prstGeom>
        </p:spPr>
      </p:pic>
      <p:pic>
        <p:nvPicPr>
          <p:cNvPr id="16" name="Picture 15" descr="A close up of a coin&#10;&#10;Description automatically generated">
            <a:extLst>
              <a:ext uri="{FF2B5EF4-FFF2-40B4-BE49-F238E27FC236}">
                <a16:creationId xmlns:a16="http://schemas.microsoft.com/office/drawing/2014/main" id="{135065B6-6350-E84E-BF4B-ABFDCD774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55" y="2803638"/>
            <a:ext cx="688573" cy="6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9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statements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Can you think of more than one solution each time?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2D328A-F678-674F-A097-5A1F545209D4}"/>
              </a:ext>
            </a:extLst>
          </p:cNvPr>
          <p:cNvSpPr/>
          <p:nvPr/>
        </p:nvSpPr>
        <p:spPr>
          <a:xfrm>
            <a:off x="5731852" y="3949737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FD994D-3853-5543-8D38-435D9E6153F2}"/>
              </a:ext>
            </a:extLst>
          </p:cNvPr>
          <p:cNvSpPr/>
          <p:nvPr/>
        </p:nvSpPr>
        <p:spPr>
          <a:xfrm>
            <a:off x="5732585" y="4915184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&gt;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12A51C-4FFA-994D-888E-F06F9798EB2E}"/>
              </a:ext>
            </a:extLst>
          </p:cNvPr>
          <p:cNvSpPr/>
          <p:nvPr/>
        </p:nvSpPr>
        <p:spPr>
          <a:xfrm>
            <a:off x="5731852" y="2856445"/>
            <a:ext cx="728295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38DBBC5-672A-044D-9B6F-170EB0A236CE}"/>
              </a:ext>
            </a:extLst>
          </p:cNvPr>
          <p:cNvSpPr/>
          <p:nvPr/>
        </p:nvSpPr>
        <p:spPr>
          <a:xfrm>
            <a:off x="6603999" y="2856444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</a:t>
            </a: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totalling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 20¢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955B12E-E7A5-9044-A750-D7BE2FC82D8E}"/>
              </a:ext>
            </a:extLst>
          </p:cNvPr>
          <p:cNvSpPr/>
          <p:nvPr/>
        </p:nvSpPr>
        <p:spPr>
          <a:xfrm>
            <a:off x="6603999" y="3958425"/>
            <a:ext cx="5401733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less than 40¢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2EDB7B-9BF1-DB49-8F0A-E274CB7C1D6D}"/>
              </a:ext>
            </a:extLst>
          </p:cNvPr>
          <p:cNvSpPr/>
          <p:nvPr/>
        </p:nvSpPr>
        <p:spPr>
          <a:xfrm>
            <a:off x="169331" y="4962804"/>
            <a:ext cx="5673952" cy="57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any combination more than 40¢</a:t>
            </a:r>
          </a:p>
        </p:txBody>
      </p:sp>
      <p:pic>
        <p:nvPicPr>
          <p:cNvPr id="23" name="Picture 22" descr="A close up of a coin&#10;&#10;Description automatically generated">
            <a:extLst>
              <a:ext uri="{FF2B5EF4-FFF2-40B4-BE49-F238E27FC236}">
                <a16:creationId xmlns:a16="http://schemas.microsoft.com/office/drawing/2014/main" id="{17DAC7E3-BA4D-284B-AB4C-A6F6E39A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69" y="2803638"/>
            <a:ext cx="688573" cy="688573"/>
          </a:xfrm>
          <a:prstGeom prst="rect">
            <a:avLst/>
          </a:prstGeom>
        </p:spPr>
      </p:pic>
      <p:pic>
        <p:nvPicPr>
          <p:cNvPr id="24" name="Picture 23" descr="A close up of a coin&#10;&#10;Description automatically generated">
            <a:extLst>
              <a:ext uri="{FF2B5EF4-FFF2-40B4-BE49-F238E27FC236}">
                <a16:creationId xmlns:a16="http://schemas.microsoft.com/office/drawing/2014/main" id="{9A25B203-FC73-AB41-8EBF-E6C9002A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875" y="2803638"/>
            <a:ext cx="688573" cy="688573"/>
          </a:xfrm>
          <a:prstGeom prst="rect">
            <a:avLst/>
          </a:prstGeom>
        </p:spPr>
      </p:pic>
      <p:pic>
        <p:nvPicPr>
          <p:cNvPr id="25" name="Picture 24" descr="A close up of a coin&#10;&#10;Description automatically generated">
            <a:extLst>
              <a:ext uri="{FF2B5EF4-FFF2-40B4-BE49-F238E27FC236}">
                <a16:creationId xmlns:a16="http://schemas.microsoft.com/office/drawing/2014/main" id="{44558DF5-9F94-5044-99DB-97C25D2E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949" y="2803638"/>
            <a:ext cx="688573" cy="688573"/>
          </a:xfrm>
          <a:prstGeom prst="rect">
            <a:avLst/>
          </a:prstGeom>
        </p:spPr>
      </p:pic>
      <p:pic>
        <p:nvPicPr>
          <p:cNvPr id="26" name="Picture 25" descr="A close up of a coin&#10;&#10;Description automatically generated">
            <a:extLst>
              <a:ext uri="{FF2B5EF4-FFF2-40B4-BE49-F238E27FC236}">
                <a16:creationId xmlns:a16="http://schemas.microsoft.com/office/drawing/2014/main" id="{69803FC6-EDE8-F947-9972-F0213EAD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955" y="2803638"/>
            <a:ext cx="688573" cy="688573"/>
          </a:xfrm>
          <a:prstGeom prst="rect">
            <a:avLst/>
          </a:prstGeom>
        </p:spPr>
      </p:pic>
      <p:pic>
        <p:nvPicPr>
          <p:cNvPr id="27" name="Picture 26" descr="A close up of a coin&#10;&#10;Description automatically generated">
            <a:extLst>
              <a:ext uri="{FF2B5EF4-FFF2-40B4-BE49-F238E27FC236}">
                <a16:creationId xmlns:a16="http://schemas.microsoft.com/office/drawing/2014/main" id="{B525721D-37DB-9349-825A-0B8E07B4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81" y="3750021"/>
            <a:ext cx="995273" cy="995273"/>
          </a:xfrm>
          <a:prstGeom prst="rect">
            <a:avLst/>
          </a:prstGeom>
        </p:spPr>
      </p:pic>
      <p:pic>
        <p:nvPicPr>
          <p:cNvPr id="28" name="Picture 27" descr="A close up of a coin&#10;&#10;Description automatically generated">
            <a:extLst>
              <a:ext uri="{FF2B5EF4-FFF2-40B4-BE49-F238E27FC236}">
                <a16:creationId xmlns:a16="http://schemas.microsoft.com/office/drawing/2014/main" id="{D029868B-F93B-9147-B91C-D79E1C7F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12" y="3743867"/>
            <a:ext cx="995273" cy="995273"/>
          </a:xfrm>
          <a:prstGeom prst="rect">
            <a:avLst/>
          </a:prstGeom>
        </p:spPr>
      </p:pic>
      <p:pic>
        <p:nvPicPr>
          <p:cNvPr id="29" name="Picture 28" descr="A close up of a coin&#10;&#10;Description automatically generated">
            <a:extLst>
              <a:ext uri="{FF2B5EF4-FFF2-40B4-BE49-F238E27FC236}">
                <a16:creationId xmlns:a16="http://schemas.microsoft.com/office/drawing/2014/main" id="{3357F228-8E45-6845-84A1-A105A412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955" y="3743866"/>
            <a:ext cx="995273" cy="995273"/>
          </a:xfrm>
          <a:prstGeom prst="rect">
            <a:avLst/>
          </a:prstGeom>
        </p:spPr>
      </p:pic>
      <p:pic>
        <p:nvPicPr>
          <p:cNvPr id="30" name="Picture 29" descr="A close up of a coin&#10;&#10;Description automatically generated">
            <a:extLst>
              <a:ext uri="{FF2B5EF4-FFF2-40B4-BE49-F238E27FC236}">
                <a16:creationId xmlns:a16="http://schemas.microsoft.com/office/drawing/2014/main" id="{D31D69EC-F6F9-1F40-AB8A-F6F3D9C7B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35" y="3730310"/>
            <a:ext cx="995273" cy="995273"/>
          </a:xfrm>
          <a:prstGeom prst="rect">
            <a:avLst/>
          </a:prstGeom>
        </p:spPr>
      </p:pic>
      <p:pic>
        <p:nvPicPr>
          <p:cNvPr id="31" name="Picture 30" descr="A close up of a coin&#10;&#10;Description automatically generated">
            <a:extLst>
              <a:ext uri="{FF2B5EF4-FFF2-40B4-BE49-F238E27FC236}">
                <a16:creationId xmlns:a16="http://schemas.microsoft.com/office/drawing/2014/main" id="{29337211-5681-D648-90D0-F40CAF510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673" y="4774476"/>
            <a:ext cx="840522" cy="840522"/>
          </a:xfrm>
          <a:prstGeom prst="rect">
            <a:avLst/>
          </a:prstGeom>
        </p:spPr>
      </p:pic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DD8E1CC-A625-EE41-838C-4CD5DAC82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122" y="4774476"/>
            <a:ext cx="840522" cy="8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7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Astrobee?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make a total using five coins, either 10¢ or 20¢ coins, I can make an odd-numbered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Astrobee is wrong – if you try to add five even-numbered coins together, you will receive an even-numbered total. For example, five 10¢ pieces total 50¢ (an even amount. It is also true if you add some 20¢ and 10¢ pieces, together. For example, three 20¢ and two 10¢ coins would make 80¢ (another even amount).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57915" y="2522606"/>
            <a:ext cx="32796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make a total using five coins, either 10¢ or 20¢ coins, I can make an odd-numbered total. </a:t>
            </a:r>
          </a:p>
        </p:txBody>
      </p:sp>
    </p:spTree>
    <p:extLst>
      <p:ext uri="{BB962C8B-B14F-4D97-AF65-F5344CB8AC3E}">
        <p14:creationId xmlns:p14="http://schemas.microsoft.com/office/powerpoint/2010/main" val="3497312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count using $1, $2, 5¢ and 10¢ coins, also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counting using $1, $2, 5¢ and 10¢ coins, as well as when using related facts to count 20¢ coins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1 - Term 4 - Block 1 - Money - Lesson 1 - To be able to count money - coins</a:t>
            </a:r>
          </a:p>
        </p:txBody>
      </p:sp>
    </p:spTree>
    <p:extLst>
      <p:ext uri="{BB962C8B-B14F-4D97-AF65-F5344CB8AC3E}">
        <p14:creationId xmlns:p14="http://schemas.microsoft.com/office/powerpoint/2010/main" val="26836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2BC38B1-DD68-2C4A-8D3E-20825C49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" y="2721549"/>
            <a:ext cx="806858" cy="80685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2BB0D4BD-DF72-9642-A554-238EAA6E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9" y="2721549"/>
            <a:ext cx="806858" cy="806858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CFDA2921-17FB-D645-B7AE-1EA932E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84" y="2721549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46409374-4228-884C-A197-FCB5A2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8" y="2721549"/>
            <a:ext cx="806858" cy="80685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7E314D5D-0681-004A-821A-596E432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4" y="2721549"/>
            <a:ext cx="806858" cy="806858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2C5001DE-ED89-5E4F-81EA-BBCCF56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18" y="2721549"/>
            <a:ext cx="806858" cy="80685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F4FBD09-6575-5A4C-82C9-E10F030F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62" y="3556909"/>
            <a:ext cx="1242014" cy="124201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021433A-D805-F343-8C48-3D535965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48" y="3566195"/>
            <a:ext cx="1242014" cy="124201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CB690F6-2A7B-FB47-8AEF-A08F00BD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38" y="3556909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B9EA5C4-EDAE-8B45-8333-2AAFCF5F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4" y="3566195"/>
            <a:ext cx="1242014" cy="1242014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2C075581-D94E-3F40-A1EF-F4F76412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48" y="4899103"/>
            <a:ext cx="688573" cy="688573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497E859B-C19D-9148-85D1-A7A85BEA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396" y="4899102"/>
            <a:ext cx="688573" cy="688573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F3F45EF9-A872-5F4F-9839-7DE771F8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46" y="4912334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BC5A6141-B424-8748-BD5E-FF2253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4" y="4912333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081F6944-FE62-8E46-89B0-34F32396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0" y="4912333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C140277-B692-BD46-BCDB-9349DA47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55" y="5681980"/>
            <a:ext cx="995273" cy="9952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9B27FE72-2DBF-B048-8788-C1F9963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98" y="5681979"/>
            <a:ext cx="995273" cy="9952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7A26D967-2B83-0145-A56F-39A0FF01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678" y="5668423"/>
            <a:ext cx="995273" cy="9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2BC38B1-DD68-2C4A-8D3E-20825C49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" y="2721549"/>
            <a:ext cx="806858" cy="80685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2BB0D4BD-DF72-9642-A554-238EAA6E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9" y="2721549"/>
            <a:ext cx="806858" cy="806858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CFDA2921-17FB-D645-B7AE-1EA932E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84" y="2721549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46409374-4228-884C-A197-FCB5A2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8" y="2721549"/>
            <a:ext cx="806858" cy="80685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7E314D5D-0681-004A-821A-596E432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4" y="2721549"/>
            <a:ext cx="806858" cy="806858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2C5001DE-ED89-5E4F-81EA-BBCCF56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18" y="2721549"/>
            <a:ext cx="806858" cy="80685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F4FBD09-6575-5A4C-82C9-E10F030F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62" y="3556909"/>
            <a:ext cx="1242014" cy="124201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021433A-D805-F343-8C48-3D535965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48" y="3566195"/>
            <a:ext cx="1242014" cy="124201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CB690F6-2A7B-FB47-8AEF-A08F00BD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38" y="3556909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B9EA5C4-EDAE-8B45-8333-2AAFCF5F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4" y="3566195"/>
            <a:ext cx="1242014" cy="1242014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2C075581-D94E-3F40-A1EF-F4F76412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48" y="4899103"/>
            <a:ext cx="688573" cy="688573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497E859B-C19D-9148-85D1-A7A85BEA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396" y="4899102"/>
            <a:ext cx="688573" cy="688573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F3F45EF9-A872-5F4F-9839-7DE771F8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46" y="4912334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BC5A6141-B424-8748-BD5E-FF2253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4" y="4912333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081F6944-FE62-8E46-89B0-34F32396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0" y="4912333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C140277-B692-BD46-BCDB-9349DA47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55" y="5681980"/>
            <a:ext cx="995273" cy="9952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9B27FE72-2DBF-B048-8788-C1F9963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98" y="5681979"/>
            <a:ext cx="995273" cy="9952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7A26D967-2B83-0145-A56F-39A0FF01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678" y="5668423"/>
            <a:ext cx="995273" cy="9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3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2BC38B1-DD68-2C4A-8D3E-20825C49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" y="2721549"/>
            <a:ext cx="806858" cy="80685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2BB0D4BD-DF72-9642-A554-238EAA6E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9" y="2721549"/>
            <a:ext cx="806858" cy="806858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CFDA2921-17FB-D645-B7AE-1EA932E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84" y="2721549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46409374-4228-884C-A197-FCB5A2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8" y="2721549"/>
            <a:ext cx="806858" cy="80685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7E314D5D-0681-004A-821A-596E432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4" y="2721549"/>
            <a:ext cx="806858" cy="806858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2C5001DE-ED89-5E4F-81EA-BBCCF56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18" y="2721549"/>
            <a:ext cx="806858" cy="80685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F4FBD09-6575-5A4C-82C9-E10F030F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62" y="3556909"/>
            <a:ext cx="1242014" cy="124201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021433A-D805-F343-8C48-3D535965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48" y="3566195"/>
            <a:ext cx="1242014" cy="124201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CB690F6-2A7B-FB47-8AEF-A08F00BD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38" y="3556909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B9EA5C4-EDAE-8B45-8333-2AAFCF5F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4" y="3566195"/>
            <a:ext cx="1242014" cy="1242014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2C075581-D94E-3F40-A1EF-F4F76412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48" y="4899103"/>
            <a:ext cx="688573" cy="688573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497E859B-C19D-9148-85D1-A7A85BEA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396" y="4899102"/>
            <a:ext cx="688573" cy="688573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F3F45EF9-A872-5F4F-9839-7DE771F8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46" y="4912334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BC5A6141-B424-8748-BD5E-FF2253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4" y="4912333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081F6944-FE62-8E46-89B0-34F32396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0" y="4912333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C140277-B692-BD46-BCDB-9349DA47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55" y="5681980"/>
            <a:ext cx="995273" cy="9952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9B27FE72-2DBF-B048-8788-C1F9963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98" y="5681979"/>
            <a:ext cx="995273" cy="9952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7A26D967-2B83-0145-A56F-39A0FF01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678" y="5668423"/>
            <a:ext cx="995273" cy="9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6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2BC38B1-DD68-2C4A-8D3E-20825C49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" y="2721549"/>
            <a:ext cx="806858" cy="80685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2BB0D4BD-DF72-9642-A554-238EAA6E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9" y="2721549"/>
            <a:ext cx="806858" cy="806858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CFDA2921-17FB-D645-B7AE-1EA932E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84" y="2721549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46409374-4228-884C-A197-FCB5A2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8" y="2721549"/>
            <a:ext cx="806858" cy="80685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7E314D5D-0681-004A-821A-596E432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4" y="2721549"/>
            <a:ext cx="806858" cy="806858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2C5001DE-ED89-5E4F-81EA-BBCCF56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18" y="2721549"/>
            <a:ext cx="806858" cy="80685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F4FBD09-6575-5A4C-82C9-E10F030F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62" y="3556909"/>
            <a:ext cx="1242014" cy="124201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021433A-D805-F343-8C48-3D535965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48" y="3566195"/>
            <a:ext cx="1242014" cy="124201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CB690F6-2A7B-FB47-8AEF-A08F00BD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38" y="3556909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B9EA5C4-EDAE-8B45-8333-2AAFCF5F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4" y="3566195"/>
            <a:ext cx="1242014" cy="1242014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2C075581-D94E-3F40-A1EF-F4F76412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48" y="4899103"/>
            <a:ext cx="688573" cy="688573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497E859B-C19D-9148-85D1-A7A85BEA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396" y="4899102"/>
            <a:ext cx="688573" cy="688573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F3F45EF9-A872-5F4F-9839-7DE771F8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46" y="4912334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BC5A6141-B424-8748-BD5E-FF2253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4" y="4912333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081F6944-FE62-8E46-89B0-34F32396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0" y="4912333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C140277-B692-BD46-BCDB-9349DA47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55" y="5681980"/>
            <a:ext cx="995273" cy="9952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9B27FE72-2DBF-B048-8788-C1F9963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98" y="5681979"/>
            <a:ext cx="995273" cy="9952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7A26D967-2B83-0145-A56F-39A0FF01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678" y="5668423"/>
            <a:ext cx="995273" cy="9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count money - coins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Count the coins and give their total in the box on the right-hand side.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8020AC0-9505-CE4D-9D00-E640A9EBC14C}"/>
              </a:ext>
            </a:extLst>
          </p:cNvPr>
          <p:cNvSpPr/>
          <p:nvPr/>
        </p:nvSpPr>
        <p:spPr>
          <a:xfrm>
            <a:off x="5904920" y="2838707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564C0FA-C416-354F-832A-A46EFF3CB8F6}"/>
              </a:ext>
            </a:extLst>
          </p:cNvPr>
          <p:cNvSpPr/>
          <p:nvPr/>
        </p:nvSpPr>
        <p:spPr>
          <a:xfrm>
            <a:off x="5904920" y="3891639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$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8D00711-F985-5645-9357-15A5D919C794}"/>
              </a:ext>
            </a:extLst>
          </p:cNvPr>
          <p:cNvSpPr/>
          <p:nvPr/>
        </p:nvSpPr>
        <p:spPr>
          <a:xfrm>
            <a:off x="4871060" y="4944571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25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6F5060B-CFC2-ED44-97DA-4517B38C858F}"/>
              </a:ext>
            </a:extLst>
          </p:cNvPr>
          <p:cNvSpPr/>
          <p:nvPr/>
        </p:nvSpPr>
        <p:spPr>
          <a:xfrm>
            <a:off x="4218933" y="5907662"/>
            <a:ext cx="1383776" cy="5725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</a:t>
            </a:r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¢</a:t>
            </a:r>
          </a:p>
        </p:txBody>
      </p:sp>
      <p:pic>
        <p:nvPicPr>
          <p:cNvPr id="32" name="Picture 31" descr="A close up of a coin&#10;&#10;Description automatically generated">
            <a:extLst>
              <a:ext uri="{FF2B5EF4-FFF2-40B4-BE49-F238E27FC236}">
                <a16:creationId xmlns:a16="http://schemas.microsoft.com/office/drawing/2014/main" id="{42BC38B1-DD68-2C4A-8D3E-20825C494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35" y="2721549"/>
            <a:ext cx="806858" cy="806858"/>
          </a:xfrm>
          <a:prstGeom prst="rect">
            <a:avLst/>
          </a:prstGeom>
        </p:spPr>
      </p:pic>
      <p:pic>
        <p:nvPicPr>
          <p:cNvPr id="33" name="Picture 32" descr="A close up of a coin&#10;&#10;Description automatically generated">
            <a:extLst>
              <a:ext uri="{FF2B5EF4-FFF2-40B4-BE49-F238E27FC236}">
                <a16:creationId xmlns:a16="http://schemas.microsoft.com/office/drawing/2014/main" id="{2BB0D4BD-DF72-9642-A554-238EAA6E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29" y="2721549"/>
            <a:ext cx="806858" cy="806858"/>
          </a:xfrm>
          <a:prstGeom prst="rect">
            <a:avLst/>
          </a:prstGeom>
        </p:spPr>
      </p:pic>
      <p:pic>
        <p:nvPicPr>
          <p:cNvPr id="34" name="Picture 33" descr="A close up of a coin&#10;&#10;Description automatically generated">
            <a:extLst>
              <a:ext uri="{FF2B5EF4-FFF2-40B4-BE49-F238E27FC236}">
                <a16:creationId xmlns:a16="http://schemas.microsoft.com/office/drawing/2014/main" id="{CFDA2921-17FB-D645-B7AE-1EA932E2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84" y="2721549"/>
            <a:ext cx="806858" cy="806858"/>
          </a:xfrm>
          <a:prstGeom prst="rect">
            <a:avLst/>
          </a:prstGeom>
        </p:spPr>
      </p:pic>
      <p:pic>
        <p:nvPicPr>
          <p:cNvPr id="35" name="Picture 34" descr="A close up of a coin&#10;&#10;Description automatically generated">
            <a:extLst>
              <a:ext uri="{FF2B5EF4-FFF2-40B4-BE49-F238E27FC236}">
                <a16:creationId xmlns:a16="http://schemas.microsoft.com/office/drawing/2014/main" id="{46409374-4228-884C-A197-FCB5A2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78" y="2721549"/>
            <a:ext cx="806858" cy="806858"/>
          </a:xfrm>
          <a:prstGeom prst="rect">
            <a:avLst/>
          </a:prstGeom>
        </p:spPr>
      </p:pic>
      <p:pic>
        <p:nvPicPr>
          <p:cNvPr id="36" name="Picture 35" descr="A close up of a coin&#10;&#10;Description automatically generated">
            <a:extLst>
              <a:ext uri="{FF2B5EF4-FFF2-40B4-BE49-F238E27FC236}">
                <a16:creationId xmlns:a16="http://schemas.microsoft.com/office/drawing/2014/main" id="{7E314D5D-0681-004A-821A-596E4322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524" y="2721549"/>
            <a:ext cx="806858" cy="806858"/>
          </a:xfrm>
          <a:prstGeom prst="rect">
            <a:avLst/>
          </a:prstGeom>
        </p:spPr>
      </p:pic>
      <p:pic>
        <p:nvPicPr>
          <p:cNvPr id="37" name="Picture 36" descr="A close up of a coin&#10;&#10;Description automatically generated">
            <a:extLst>
              <a:ext uri="{FF2B5EF4-FFF2-40B4-BE49-F238E27FC236}">
                <a16:creationId xmlns:a16="http://schemas.microsoft.com/office/drawing/2014/main" id="{2C5001DE-ED89-5E4F-81EA-BBCCF56F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118" y="2721549"/>
            <a:ext cx="806858" cy="80685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F4FBD09-6575-5A4C-82C9-E10F030FD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962" y="3556909"/>
            <a:ext cx="1242014" cy="124201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F021433A-D805-F343-8C48-3D535965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948" y="3566195"/>
            <a:ext cx="1242014" cy="124201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CCB690F6-2A7B-FB47-8AEF-A08F00BD0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138" y="3556909"/>
            <a:ext cx="1242014" cy="124201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B9EA5C4-EDAE-8B45-8333-2AAFCF5F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24" y="3566195"/>
            <a:ext cx="1242014" cy="1242014"/>
          </a:xfrm>
          <a:prstGeom prst="rect">
            <a:avLst/>
          </a:prstGeom>
        </p:spPr>
      </p:pic>
      <p:pic>
        <p:nvPicPr>
          <p:cNvPr id="45" name="Picture 44" descr="A close up of a coin&#10;&#10;Description automatically generated">
            <a:extLst>
              <a:ext uri="{FF2B5EF4-FFF2-40B4-BE49-F238E27FC236}">
                <a16:creationId xmlns:a16="http://schemas.microsoft.com/office/drawing/2014/main" id="{2C075581-D94E-3F40-A1EF-F4F76412BF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848" y="4899103"/>
            <a:ext cx="688573" cy="688573"/>
          </a:xfrm>
          <a:prstGeom prst="rect">
            <a:avLst/>
          </a:prstGeom>
        </p:spPr>
      </p:pic>
      <p:pic>
        <p:nvPicPr>
          <p:cNvPr id="46" name="Picture 45" descr="A close up of a coin&#10;&#10;Description automatically generated">
            <a:extLst>
              <a:ext uri="{FF2B5EF4-FFF2-40B4-BE49-F238E27FC236}">
                <a16:creationId xmlns:a16="http://schemas.microsoft.com/office/drawing/2014/main" id="{497E859B-C19D-9148-85D1-A7A85BEA7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396" y="4899102"/>
            <a:ext cx="688573" cy="688573"/>
          </a:xfrm>
          <a:prstGeom prst="rect">
            <a:avLst/>
          </a:prstGeom>
        </p:spPr>
      </p:pic>
      <p:pic>
        <p:nvPicPr>
          <p:cNvPr id="47" name="Picture 46" descr="A close up of a coin&#10;&#10;Description automatically generated">
            <a:extLst>
              <a:ext uri="{FF2B5EF4-FFF2-40B4-BE49-F238E27FC236}">
                <a16:creationId xmlns:a16="http://schemas.microsoft.com/office/drawing/2014/main" id="{F3F45EF9-A872-5F4F-9839-7DE771F8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346" y="4912334"/>
            <a:ext cx="688573" cy="688573"/>
          </a:xfrm>
          <a:prstGeom prst="rect">
            <a:avLst/>
          </a:prstGeom>
        </p:spPr>
      </p:pic>
      <p:pic>
        <p:nvPicPr>
          <p:cNvPr id="48" name="Picture 47" descr="A close up of a coin&#10;&#10;Description automatically generated">
            <a:extLst>
              <a:ext uri="{FF2B5EF4-FFF2-40B4-BE49-F238E27FC236}">
                <a16:creationId xmlns:a16="http://schemas.microsoft.com/office/drawing/2014/main" id="{BC5A6141-B424-8748-BD5E-FF2253A36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894" y="4912333"/>
            <a:ext cx="688573" cy="688573"/>
          </a:xfrm>
          <a:prstGeom prst="rect">
            <a:avLst/>
          </a:prstGeom>
        </p:spPr>
      </p:pic>
      <p:pic>
        <p:nvPicPr>
          <p:cNvPr id="49" name="Picture 48" descr="A close up of a coin&#10;&#10;Description automatically generated">
            <a:extLst>
              <a:ext uri="{FF2B5EF4-FFF2-40B4-BE49-F238E27FC236}">
                <a16:creationId xmlns:a16="http://schemas.microsoft.com/office/drawing/2014/main" id="{081F6944-FE62-8E46-89B0-34F32396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00" y="4912333"/>
            <a:ext cx="688573" cy="688573"/>
          </a:xfrm>
          <a:prstGeom prst="rect">
            <a:avLst/>
          </a:prstGeom>
        </p:spPr>
      </p:pic>
      <p:pic>
        <p:nvPicPr>
          <p:cNvPr id="53" name="Picture 52" descr="A close up of a coin&#10;&#10;Description automatically generated">
            <a:extLst>
              <a:ext uri="{FF2B5EF4-FFF2-40B4-BE49-F238E27FC236}">
                <a16:creationId xmlns:a16="http://schemas.microsoft.com/office/drawing/2014/main" id="{5C140277-B692-BD46-BCDB-9349DA472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55" y="5681980"/>
            <a:ext cx="995273" cy="995273"/>
          </a:xfrm>
          <a:prstGeom prst="rect">
            <a:avLst/>
          </a:prstGeom>
        </p:spPr>
      </p:pic>
      <p:pic>
        <p:nvPicPr>
          <p:cNvPr id="54" name="Picture 53" descr="A close up of a coin&#10;&#10;Description automatically generated">
            <a:extLst>
              <a:ext uri="{FF2B5EF4-FFF2-40B4-BE49-F238E27FC236}">
                <a16:creationId xmlns:a16="http://schemas.microsoft.com/office/drawing/2014/main" id="{9B27FE72-2DBF-B048-8788-C1F996386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098" y="5681979"/>
            <a:ext cx="995273" cy="995273"/>
          </a:xfrm>
          <a:prstGeom prst="rect">
            <a:avLst/>
          </a:prstGeom>
        </p:spPr>
      </p:pic>
      <p:pic>
        <p:nvPicPr>
          <p:cNvPr id="55" name="Picture 54" descr="A close up of a coin&#10;&#10;Description automatically generated">
            <a:extLst>
              <a:ext uri="{FF2B5EF4-FFF2-40B4-BE49-F238E27FC236}">
                <a16:creationId xmlns:a16="http://schemas.microsoft.com/office/drawing/2014/main" id="{7A26D967-2B83-0145-A56F-39A0FF01A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678" y="5668423"/>
            <a:ext cx="995273" cy="9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12407</TotalTime>
  <Words>1929</Words>
  <Application>Microsoft Macintosh PowerPoint</Application>
  <PresentationFormat>Widescreen</PresentationFormat>
  <Paragraphs>561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Muli</vt:lpstr>
      <vt:lpstr>Lato</vt:lpstr>
      <vt:lpstr>Calibri</vt:lpstr>
      <vt:lpstr>Lato Light</vt:lpstr>
      <vt:lpstr>Arial</vt:lpstr>
      <vt:lpstr>Wingdings</vt:lpstr>
      <vt:lpstr>OpenDyslexicAlta</vt:lpstr>
      <vt:lpstr>Office Theme</vt:lpstr>
      <vt:lpstr>PowerPoint Presentation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  <vt:lpstr>To be able to count money - coins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Martin Saunders</cp:lastModifiedBy>
  <cp:revision>548</cp:revision>
  <cp:lastPrinted>2019-06-17T16:19:05Z</cp:lastPrinted>
  <dcterms:created xsi:type="dcterms:W3CDTF">2018-08-06T08:16:18Z</dcterms:created>
  <dcterms:modified xsi:type="dcterms:W3CDTF">2020-09-15T09:11:17Z</dcterms:modified>
</cp:coreProperties>
</file>