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320" r:id="rId2"/>
    <p:sldId id="321" r:id="rId3"/>
    <p:sldId id="346" r:id="rId4"/>
    <p:sldId id="374" r:id="rId5"/>
    <p:sldId id="375" r:id="rId6"/>
    <p:sldId id="561" r:id="rId7"/>
    <p:sldId id="562" r:id="rId8"/>
    <p:sldId id="563" r:id="rId9"/>
    <p:sldId id="564" r:id="rId10"/>
    <p:sldId id="565" r:id="rId11"/>
    <p:sldId id="566" r:id="rId12"/>
    <p:sldId id="567" r:id="rId13"/>
    <p:sldId id="384" r:id="rId14"/>
    <p:sldId id="568" r:id="rId15"/>
    <p:sldId id="569" r:id="rId16"/>
    <p:sldId id="570" r:id="rId17"/>
    <p:sldId id="571" r:id="rId18"/>
    <p:sldId id="572" r:id="rId19"/>
    <p:sldId id="573" r:id="rId20"/>
    <p:sldId id="574" r:id="rId21"/>
    <p:sldId id="393" r:id="rId22"/>
    <p:sldId id="575" r:id="rId23"/>
    <p:sldId id="395" r:id="rId24"/>
    <p:sldId id="576" r:id="rId25"/>
    <p:sldId id="398" r:id="rId26"/>
    <p:sldId id="577" r:id="rId27"/>
    <p:sldId id="578" r:id="rId28"/>
    <p:sldId id="579" r:id="rId29"/>
    <p:sldId id="405" r:id="rId30"/>
    <p:sldId id="580" r:id="rId31"/>
    <p:sldId id="403" r:id="rId32"/>
    <p:sldId id="581" r:id="rId33"/>
    <p:sldId id="401" r:id="rId34"/>
    <p:sldId id="582" r:id="rId35"/>
    <p:sldId id="406" r:id="rId36"/>
    <p:sldId id="407" r:id="rId37"/>
    <p:sldId id="373" r:id="rId38"/>
    <p:sldId id="408" r:id="rId39"/>
    <p:sldId id="376" r:id="rId40"/>
  </p:sldIdLst>
  <p:sldSz cx="12192000" cy="6858000"/>
  <p:notesSz cx="6858000" cy="9144000"/>
  <p:embeddedFontLs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Lato" panose="020F0502020204030203" pitchFamily="34" charset="0"/>
      <p:regular r:id="rId47"/>
      <p:bold r:id="rId48"/>
      <p:italic r:id="rId49"/>
      <p:boldItalic r:id="rId50"/>
    </p:embeddedFont>
    <p:embeddedFont>
      <p:font typeface="Lato Light" panose="020F0502020204030203" pitchFamily="34" charset="0"/>
      <p:regular r:id="rId51"/>
      <p:italic r:id="rId52"/>
    </p:embeddedFont>
    <p:embeddedFont>
      <p:font typeface="Muli" pitchFamily="2" charset="77"/>
      <p:regular r:id="rId53"/>
      <p:bold r:id="rId54"/>
      <p:italic r:id="rId55"/>
      <p:boldItalic r:id="rId56"/>
    </p:embeddedFont>
    <p:embeddedFont>
      <p:font typeface="OpenDyslexicAlta" pitchFamily="2" charset="77"/>
      <p:regular r:id="rId57"/>
      <p:bold r:id="rId58"/>
      <p:italic r:id="rId59"/>
      <p:boldItalic r:id="rId6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7957D5"/>
    <a:srgbClr val="3273DC"/>
    <a:srgbClr val="23D160"/>
    <a:srgbClr val="FFDD57"/>
    <a:srgbClr val="209CEE"/>
    <a:srgbClr val="000000"/>
    <a:srgbClr val="121212"/>
    <a:srgbClr val="44A6ED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19" autoAdjust="0"/>
    <p:restoredTop sz="90093" autoAdjust="0"/>
  </p:normalViewPr>
  <p:slideViewPr>
    <p:cSldViewPr snapToGrid="0" snapToObjects="1">
      <p:cViewPr varScale="1">
        <p:scale>
          <a:sx n="78" d="100"/>
          <a:sy n="78" d="100"/>
        </p:scale>
        <p:origin x="176" y="968"/>
      </p:cViewPr>
      <p:guideLst>
        <p:guide orient="horz" pos="2137"/>
        <p:guide pos="3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font" Target="fonts/font16.fntdata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59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2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font" Target="fonts/font1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410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222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737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828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2416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9596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0599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2158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8242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6767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155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2674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8891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8019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2207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8561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7346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6548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7969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039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1288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360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1258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2216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4203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079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1766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0216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4760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061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42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645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799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069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057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863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14/09/2020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image" Target="../media/image15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image" Target="../media/image15.png"/><Relationship Id="rId9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tif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tif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Foundation </a:t>
            </a:r>
            <a:br>
              <a:rPr lang="en-GB" dirty="0"/>
            </a:br>
            <a:r>
              <a:rPr lang="en-GB" dirty="0"/>
              <a:t>Term 4 - Block 3: Money</a:t>
            </a:r>
          </a:p>
          <a:p>
            <a:r>
              <a:rPr lang="en-GB" dirty="0"/>
              <a:t>Lesson 1: To be able to recognise coins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3 – Money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20¢ coin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2" name="Picture 11" descr="A close up of a coin&#10;&#10;Description automatically generated">
            <a:extLst>
              <a:ext uri="{FF2B5EF4-FFF2-40B4-BE49-F238E27FC236}">
                <a16:creationId xmlns:a16="http://schemas.microsoft.com/office/drawing/2014/main" id="{3C77586A-DF2D-D04A-B18A-67C7AD330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4790" y="2858294"/>
            <a:ext cx="2286000" cy="2286000"/>
          </a:xfrm>
          <a:prstGeom prst="rect">
            <a:avLst/>
          </a:prstGeom>
        </p:spPr>
      </p:pic>
      <p:pic>
        <p:nvPicPr>
          <p:cNvPr id="13" name="Picture 12" descr="A close up of a coin&#10;&#10;Description automatically generated">
            <a:extLst>
              <a:ext uri="{FF2B5EF4-FFF2-40B4-BE49-F238E27FC236}">
                <a16:creationId xmlns:a16="http://schemas.microsoft.com/office/drawing/2014/main" id="{02E1100F-9FFF-DA45-A69D-3B9D3EEEE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7165" y="3231857"/>
            <a:ext cx="1587500" cy="1587500"/>
          </a:xfrm>
          <a:prstGeom prst="rect">
            <a:avLst/>
          </a:prstGeom>
        </p:spPr>
      </p:pic>
      <p:pic>
        <p:nvPicPr>
          <p:cNvPr id="14" name="Picture 13" descr="A close up of a coin&#10;&#10;Description automatically generated">
            <a:extLst>
              <a:ext uri="{FF2B5EF4-FFF2-40B4-BE49-F238E27FC236}">
                <a16:creationId xmlns:a16="http://schemas.microsoft.com/office/drawing/2014/main" id="{658747C2-ACBC-804E-853C-8E757D35B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457" y="3244671"/>
            <a:ext cx="1587500" cy="1587500"/>
          </a:xfrm>
          <a:prstGeom prst="rect">
            <a:avLst/>
          </a:prstGeom>
        </p:spPr>
      </p:pic>
      <p:pic>
        <p:nvPicPr>
          <p:cNvPr id="15" name="Picture 14" descr="A close up of a coin&#10;&#10;Description automatically generated">
            <a:extLst>
              <a:ext uri="{FF2B5EF4-FFF2-40B4-BE49-F238E27FC236}">
                <a16:creationId xmlns:a16="http://schemas.microsoft.com/office/drawing/2014/main" id="{CF9EC1F2-E007-2C4A-9DFF-73A9F45520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150" y="3219044"/>
            <a:ext cx="1587500" cy="1587500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89DDD41-3F75-F24E-B4E1-87E5B3D77A50}"/>
              </a:ext>
            </a:extLst>
          </p:cNvPr>
          <p:cNvSpPr/>
          <p:nvPr/>
        </p:nvSpPr>
        <p:spPr>
          <a:xfrm>
            <a:off x="6625358" y="2813211"/>
            <a:ext cx="2171114" cy="2376165"/>
          </a:xfrm>
          <a:prstGeom prst="roundRect">
            <a:avLst/>
          </a:prstGeom>
          <a:noFill/>
          <a:ln w="38100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06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10¢ coin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2" name="Picture 11" descr="A close up of a coin&#10;&#10;Description automatically generated">
            <a:extLst>
              <a:ext uri="{FF2B5EF4-FFF2-40B4-BE49-F238E27FC236}">
                <a16:creationId xmlns:a16="http://schemas.microsoft.com/office/drawing/2014/main" id="{3C77586A-DF2D-D04A-B18A-67C7AD330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4790" y="2858294"/>
            <a:ext cx="2286000" cy="2286000"/>
          </a:xfrm>
          <a:prstGeom prst="rect">
            <a:avLst/>
          </a:prstGeom>
        </p:spPr>
      </p:pic>
      <p:pic>
        <p:nvPicPr>
          <p:cNvPr id="13" name="Picture 12" descr="A close up of a coin&#10;&#10;Description automatically generated">
            <a:extLst>
              <a:ext uri="{FF2B5EF4-FFF2-40B4-BE49-F238E27FC236}">
                <a16:creationId xmlns:a16="http://schemas.microsoft.com/office/drawing/2014/main" id="{02E1100F-9FFF-DA45-A69D-3B9D3EEEE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7165" y="3231857"/>
            <a:ext cx="1587500" cy="1587500"/>
          </a:xfrm>
          <a:prstGeom prst="rect">
            <a:avLst/>
          </a:prstGeom>
        </p:spPr>
      </p:pic>
      <p:pic>
        <p:nvPicPr>
          <p:cNvPr id="14" name="Picture 13" descr="A close up of a coin&#10;&#10;Description automatically generated">
            <a:extLst>
              <a:ext uri="{FF2B5EF4-FFF2-40B4-BE49-F238E27FC236}">
                <a16:creationId xmlns:a16="http://schemas.microsoft.com/office/drawing/2014/main" id="{658747C2-ACBC-804E-853C-8E757D35B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457" y="3244671"/>
            <a:ext cx="1587500" cy="1587500"/>
          </a:xfrm>
          <a:prstGeom prst="rect">
            <a:avLst/>
          </a:prstGeom>
        </p:spPr>
      </p:pic>
      <p:pic>
        <p:nvPicPr>
          <p:cNvPr id="15" name="Picture 14" descr="A close up of a coin&#10;&#10;Description automatically generated">
            <a:extLst>
              <a:ext uri="{FF2B5EF4-FFF2-40B4-BE49-F238E27FC236}">
                <a16:creationId xmlns:a16="http://schemas.microsoft.com/office/drawing/2014/main" id="{CF9EC1F2-E007-2C4A-9DFF-73A9F45520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150" y="3219044"/>
            <a:ext cx="15875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09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10¢ coin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2" name="Picture 11" descr="A close up of a coin&#10;&#10;Description automatically generated">
            <a:extLst>
              <a:ext uri="{FF2B5EF4-FFF2-40B4-BE49-F238E27FC236}">
                <a16:creationId xmlns:a16="http://schemas.microsoft.com/office/drawing/2014/main" id="{3C77586A-DF2D-D04A-B18A-67C7AD330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4790" y="2858294"/>
            <a:ext cx="2286000" cy="2286000"/>
          </a:xfrm>
          <a:prstGeom prst="rect">
            <a:avLst/>
          </a:prstGeom>
        </p:spPr>
      </p:pic>
      <p:pic>
        <p:nvPicPr>
          <p:cNvPr id="13" name="Picture 12" descr="A close up of a coin&#10;&#10;Description automatically generated">
            <a:extLst>
              <a:ext uri="{FF2B5EF4-FFF2-40B4-BE49-F238E27FC236}">
                <a16:creationId xmlns:a16="http://schemas.microsoft.com/office/drawing/2014/main" id="{02E1100F-9FFF-DA45-A69D-3B9D3EEEE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7165" y="3231857"/>
            <a:ext cx="1587500" cy="1587500"/>
          </a:xfrm>
          <a:prstGeom prst="rect">
            <a:avLst/>
          </a:prstGeom>
        </p:spPr>
      </p:pic>
      <p:pic>
        <p:nvPicPr>
          <p:cNvPr id="14" name="Picture 13" descr="A close up of a coin&#10;&#10;Description automatically generated">
            <a:extLst>
              <a:ext uri="{FF2B5EF4-FFF2-40B4-BE49-F238E27FC236}">
                <a16:creationId xmlns:a16="http://schemas.microsoft.com/office/drawing/2014/main" id="{658747C2-ACBC-804E-853C-8E757D35B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457" y="3244671"/>
            <a:ext cx="1587500" cy="1587500"/>
          </a:xfrm>
          <a:prstGeom prst="rect">
            <a:avLst/>
          </a:prstGeom>
        </p:spPr>
      </p:pic>
      <p:pic>
        <p:nvPicPr>
          <p:cNvPr id="15" name="Picture 14" descr="A close up of a coin&#10;&#10;Description automatically generated">
            <a:extLst>
              <a:ext uri="{FF2B5EF4-FFF2-40B4-BE49-F238E27FC236}">
                <a16:creationId xmlns:a16="http://schemas.microsoft.com/office/drawing/2014/main" id="{CF9EC1F2-E007-2C4A-9DFF-73A9F45520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150" y="3219044"/>
            <a:ext cx="1587500" cy="1587500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89DDD41-3F75-F24E-B4E1-87E5B3D77A50}"/>
              </a:ext>
            </a:extLst>
          </p:cNvPr>
          <p:cNvSpPr/>
          <p:nvPr/>
        </p:nvSpPr>
        <p:spPr>
          <a:xfrm>
            <a:off x="3703650" y="2813211"/>
            <a:ext cx="2171114" cy="2376165"/>
          </a:xfrm>
          <a:prstGeom prst="roundRect">
            <a:avLst/>
          </a:prstGeom>
          <a:noFill/>
          <a:ln w="38100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9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50¢ coin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E6DB7DF3-2838-6948-80CA-887270A3B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68" y="2932385"/>
            <a:ext cx="2286000" cy="2286000"/>
          </a:xfrm>
          <a:prstGeom prst="rect">
            <a:avLst/>
          </a:prstGeom>
        </p:spPr>
      </p:pic>
      <p:pic>
        <p:nvPicPr>
          <p:cNvPr id="17" name="Picture 16" descr="A close up of a coin&#10;&#10;Description automatically generated">
            <a:extLst>
              <a:ext uri="{FF2B5EF4-FFF2-40B4-BE49-F238E27FC236}">
                <a16:creationId xmlns:a16="http://schemas.microsoft.com/office/drawing/2014/main" id="{AD3A6BBD-F592-C94C-9E05-85CC32030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1916" y="3207544"/>
            <a:ext cx="1587500" cy="1587500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860263DE-ADF8-6440-ACFF-0FB5DE3346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9097" y="3299213"/>
            <a:ext cx="1587500" cy="1587500"/>
          </a:xfrm>
          <a:prstGeom prst="rect">
            <a:avLst/>
          </a:prstGeom>
        </p:spPr>
      </p:pic>
      <p:pic>
        <p:nvPicPr>
          <p:cNvPr id="19" name="Picture 18" descr="A close up of a coin&#10;&#10;Description automatically generated">
            <a:extLst>
              <a:ext uri="{FF2B5EF4-FFF2-40B4-BE49-F238E27FC236}">
                <a16:creationId xmlns:a16="http://schemas.microsoft.com/office/drawing/2014/main" id="{7DD52136-0E54-9141-A7B7-16F4907612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6988" y="3281635"/>
            <a:ext cx="15875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55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50¢ coin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E6DB7DF3-2838-6948-80CA-887270A3B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68" y="2932385"/>
            <a:ext cx="2286000" cy="2286000"/>
          </a:xfrm>
          <a:prstGeom prst="rect">
            <a:avLst/>
          </a:prstGeom>
        </p:spPr>
      </p:pic>
      <p:pic>
        <p:nvPicPr>
          <p:cNvPr id="17" name="Picture 16" descr="A close up of a coin&#10;&#10;Description automatically generated">
            <a:extLst>
              <a:ext uri="{FF2B5EF4-FFF2-40B4-BE49-F238E27FC236}">
                <a16:creationId xmlns:a16="http://schemas.microsoft.com/office/drawing/2014/main" id="{AD3A6BBD-F592-C94C-9E05-85CC32030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1916" y="3207544"/>
            <a:ext cx="1587500" cy="1587500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860263DE-ADF8-6440-ACFF-0FB5DE3346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9097" y="3299213"/>
            <a:ext cx="1587500" cy="1587500"/>
          </a:xfrm>
          <a:prstGeom prst="rect">
            <a:avLst/>
          </a:prstGeom>
        </p:spPr>
      </p:pic>
      <p:pic>
        <p:nvPicPr>
          <p:cNvPr id="19" name="Picture 18" descr="A close up of a coin&#10;&#10;Description automatically generated">
            <a:extLst>
              <a:ext uri="{FF2B5EF4-FFF2-40B4-BE49-F238E27FC236}">
                <a16:creationId xmlns:a16="http://schemas.microsoft.com/office/drawing/2014/main" id="{7DD52136-0E54-9141-A7B7-16F4907612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6988" y="3281635"/>
            <a:ext cx="1587500" cy="1587500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3F19518-38FC-B248-81B9-0781B9F9C892}"/>
              </a:ext>
            </a:extLst>
          </p:cNvPr>
          <p:cNvSpPr/>
          <p:nvPr/>
        </p:nvSpPr>
        <p:spPr>
          <a:xfrm>
            <a:off x="9619013" y="2887302"/>
            <a:ext cx="2171114" cy="2376165"/>
          </a:xfrm>
          <a:prstGeom prst="roundRect">
            <a:avLst/>
          </a:prstGeom>
          <a:noFill/>
          <a:ln w="38100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196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5¢ coin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E6DB7DF3-2838-6948-80CA-887270A3B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68" y="2932385"/>
            <a:ext cx="2286000" cy="2286000"/>
          </a:xfrm>
          <a:prstGeom prst="rect">
            <a:avLst/>
          </a:prstGeom>
        </p:spPr>
      </p:pic>
      <p:pic>
        <p:nvPicPr>
          <p:cNvPr id="17" name="Picture 16" descr="A close up of a coin&#10;&#10;Description automatically generated">
            <a:extLst>
              <a:ext uri="{FF2B5EF4-FFF2-40B4-BE49-F238E27FC236}">
                <a16:creationId xmlns:a16="http://schemas.microsoft.com/office/drawing/2014/main" id="{AD3A6BBD-F592-C94C-9E05-85CC32030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1916" y="3207544"/>
            <a:ext cx="1587500" cy="1587500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860263DE-ADF8-6440-ACFF-0FB5DE3346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9097" y="3299213"/>
            <a:ext cx="1587500" cy="1587500"/>
          </a:xfrm>
          <a:prstGeom prst="rect">
            <a:avLst/>
          </a:prstGeom>
        </p:spPr>
      </p:pic>
      <p:pic>
        <p:nvPicPr>
          <p:cNvPr id="19" name="Picture 18" descr="A close up of a coin&#10;&#10;Description automatically generated">
            <a:extLst>
              <a:ext uri="{FF2B5EF4-FFF2-40B4-BE49-F238E27FC236}">
                <a16:creationId xmlns:a16="http://schemas.microsoft.com/office/drawing/2014/main" id="{7DD52136-0E54-9141-A7B7-16F4907612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6988" y="3281635"/>
            <a:ext cx="15875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609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5¢ coin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E6DB7DF3-2838-6948-80CA-887270A3B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68" y="2932385"/>
            <a:ext cx="2286000" cy="2286000"/>
          </a:xfrm>
          <a:prstGeom prst="rect">
            <a:avLst/>
          </a:prstGeom>
        </p:spPr>
      </p:pic>
      <p:pic>
        <p:nvPicPr>
          <p:cNvPr id="17" name="Picture 16" descr="A close up of a coin&#10;&#10;Description automatically generated">
            <a:extLst>
              <a:ext uri="{FF2B5EF4-FFF2-40B4-BE49-F238E27FC236}">
                <a16:creationId xmlns:a16="http://schemas.microsoft.com/office/drawing/2014/main" id="{AD3A6BBD-F592-C94C-9E05-85CC32030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1916" y="3207544"/>
            <a:ext cx="1587500" cy="1587500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860263DE-ADF8-6440-ACFF-0FB5DE3346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9097" y="3299213"/>
            <a:ext cx="1587500" cy="1587500"/>
          </a:xfrm>
          <a:prstGeom prst="rect">
            <a:avLst/>
          </a:prstGeom>
        </p:spPr>
      </p:pic>
      <p:pic>
        <p:nvPicPr>
          <p:cNvPr id="19" name="Picture 18" descr="A close up of a coin&#10;&#10;Description automatically generated">
            <a:extLst>
              <a:ext uri="{FF2B5EF4-FFF2-40B4-BE49-F238E27FC236}">
                <a16:creationId xmlns:a16="http://schemas.microsoft.com/office/drawing/2014/main" id="{7DD52136-0E54-9141-A7B7-16F4907612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6988" y="3281635"/>
            <a:ext cx="1587500" cy="1587500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3F19518-38FC-B248-81B9-0781B9F9C892}"/>
              </a:ext>
            </a:extLst>
          </p:cNvPr>
          <p:cNvSpPr/>
          <p:nvPr/>
        </p:nvSpPr>
        <p:spPr>
          <a:xfrm>
            <a:off x="3465181" y="2813211"/>
            <a:ext cx="2171114" cy="2376165"/>
          </a:xfrm>
          <a:prstGeom prst="roundRect">
            <a:avLst/>
          </a:prstGeom>
          <a:noFill/>
          <a:ln w="38100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08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$2 coin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E6DB7DF3-2838-6948-80CA-887270A3B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68" y="2932385"/>
            <a:ext cx="2286000" cy="2286000"/>
          </a:xfrm>
          <a:prstGeom prst="rect">
            <a:avLst/>
          </a:prstGeom>
        </p:spPr>
      </p:pic>
      <p:pic>
        <p:nvPicPr>
          <p:cNvPr id="17" name="Picture 16" descr="A close up of a coin&#10;&#10;Description automatically generated">
            <a:extLst>
              <a:ext uri="{FF2B5EF4-FFF2-40B4-BE49-F238E27FC236}">
                <a16:creationId xmlns:a16="http://schemas.microsoft.com/office/drawing/2014/main" id="{AD3A6BBD-F592-C94C-9E05-85CC32030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1916" y="3207544"/>
            <a:ext cx="1587500" cy="1587500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860263DE-ADF8-6440-ACFF-0FB5DE3346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9097" y="3299213"/>
            <a:ext cx="1587500" cy="1587500"/>
          </a:xfrm>
          <a:prstGeom prst="rect">
            <a:avLst/>
          </a:prstGeom>
        </p:spPr>
      </p:pic>
      <p:pic>
        <p:nvPicPr>
          <p:cNvPr id="19" name="Picture 18" descr="A close up of a coin&#10;&#10;Description automatically generated">
            <a:extLst>
              <a:ext uri="{FF2B5EF4-FFF2-40B4-BE49-F238E27FC236}">
                <a16:creationId xmlns:a16="http://schemas.microsoft.com/office/drawing/2014/main" id="{7DD52136-0E54-9141-A7B7-16F4907612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6988" y="3281635"/>
            <a:ext cx="15875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11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$2 coin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E6DB7DF3-2838-6948-80CA-887270A3B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68" y="2932385"/>
            <a:ext cx="2286000" cy="2286000"/>
          </a:xfrm>
          <a:prstGeom prst="rect">
            <a:avLst/>
          </a:prstGeom>
        </p:spPr>
      </p:pic>
      <p:pic>
        <p:nvPicPr>
          <p:cNvPr id="17" name="Picture 16" descr="A close up of a coin&#10;&#10;Description automatically generated">
            <a:extLst>
              <a:ext uri="{FF2B5EF4-FFF2-40B4-BE49-F238E27FC236}">
                <a16:creationId xmlns:a16="http://schemas.microsoft.com/office/drawing/2014/main" id="{AD3A6BBD-F592-C94C-9E05-85CC32030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1916" y="3207544"/>
            <a:ext cx="1587500" cy="1587500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860263DE-ADF8-6440-ACFF-0FB5DE3346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9097" y="3299213"/>
            <a:ext cx="1587500" cy="1587500"/>
          </a:xfrm>
          <a:prstGeom prst="rect">
            <a:avLst/>
          </a:prstGeom>
        </p:spPr>
      </p:pic>
      <p:pic>
        <p:nvPicPr>
          <p:cNvPr id="19" name="Picture 18" descr="A close up of a coin&#10;&#10;Description automatically generated">
            <a:extLst>
              <a:ext uri="{FF2B5EF4-FFF2-40B4-BE49-F238E27FC236}">
                <a16:creationId xmlns:a16="http://schemas.microsoft.com/office/drawing/2014/main" id="{7DD52136-0E54-9141-A7B7-16F4907612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6988" y="3281635"/>
            <a:ext cx="1587500" cy="1587500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3F19518-38FC-B248-81B9-0781B9F9C892}"/>
              </a:ext>
            </a:extLst>
          </p:cNvPr>
          <p:cNvSpPr/>
          <p:nvPr/>
        </p:nvSpPr>
        <p:spPr>
          <a:xfrm>
            <a:off x="378345" y="2797448"/>
            <a:ext cx="2328372" cy="2548275"/>
          </a:xfrm>
          <a:prstGeom prst="roundRect">
            <a:avLst/>
          </a:prstGeom>
          <a:noFill/>
          <a:ln w="38100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89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20¢ coin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E6DB7DF3-2838-6948-80CA-887270A3B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68" y="2932385"/>
            <a:ext cx="2286000" cy="2286000"/>
          </a:xfrm>
          <a:prstGeom prst="rect">
            <a:avLst/>
          </a:prstGeom>
        </p:spPr>
      </p:pic>
      <p:pic>
        <p:nvPicPr>
          <p:cNvPr id="17" name="Picture 16" descr="A close up of a coin&#10;&#10;Description automatically generated">
            <a:extLst>
              <a:ext uri="{FF2B5EF4-FFF2-40B4-BE49-F238E27FC236}">
                <a16:creationId xmlns:a16="http://schemas.microsoft.com/office/drawing/2014/main" id="{AD3A6BBD-F592-C94C-9E05-85CC32030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1916" y="3207544"/>
            <a:ext cx="1587500" cy="1587500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860263DE-ADF8-6440-ACFF-0FB5DE3346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9097" y="3299213"/>
            <a:ext cx="1587500" cy="1587500"/>
          </a:xfrm>
          <a:prstGeom prst="rect">
            <a:avLst/>
          </a:prstGeom>
        </p:spPr>
      </p:pic>
      <p:pic>
        <p:nvPicPr>
          <p:cNvPr id="19" name="Picture 18" descr="A close up of a coin&#10;&#10;Description automatically generated">
            <a:extLst>
              <a:ext uri="{FF2B5EF4-FFF2-40B4-BE49-F238E27FC236}">
                <a16:creationId xmlns:a16="http://schemas.microsoft.com/office/drawing/2014/main" id="{7DD52136-0E54-9141-A7B7-16F4907612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6988" y="3281635"/>
            <a:ext cx="15875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326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recognise coins and be able to give their value, using my place value knowledge to match sets of coins of equal value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recognising coins and giving their value, and when using my place value knowledge to match sets of coins of equal value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298060"/>
            <a:ext cx="10515599" cy="365125"/>
          </a:xfrm>
        </p:spPr>
        <p:txBody>
          <a:bodyPr/>
          <a:lstStyle/>
          <a:p>
            <a:r>
              <a:rPr lang="en-GB" sz="1400" dirty="0"/>
              <a:t>Foundation - Term 4 - Block 3 - Money - Lesson 1 - To be able to recognise coins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20¢ coin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E6DB7DF3-2838-6948-80CA-887270A3B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68" y="2932385"/>
            <a:ext cx="2286000" cy="2286000"/>
          </a:xfrm>
          <a:prstGeom prst="rect">
            <a:avLst/>
          </a:prstGeom>
        </p:spPr>
      </p:pic>
      <p:pic>
        <p:nvPicPr>
          <p:cNvPr id="17" name="Picture 16" descr="A close up of a coin&#10;&#10;Description automatically generated">
            <a:extLst>
              <a:ext uri="{FF2B5EF4-FFF2-40B4-BE49-F238E27FC236}">
                <a16:creationId xmlns:a16="http://schemas.microsoft.com/office/drawing/2014/main" id="{AD3A6BBD-F592-C94C-9E05-85CC32030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1916" y="3207544"/>
            <a:ext cx="1587500" cy="1587500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860263DE-ADF8-6440-ACFF-0FB5DE3346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9097" y="3299213"/>
            <a:ext cx="1587500" cy="1587500"/>
          </a:xfrm>
          <a:prstGeom prst="rect">
            <a:avLst/>
          </a:prstGeom>
        </p:spPr>
      </p:pic>
      <p:pic>
        <p:nvPicPr>
          <p:cNvPr id="19" name="Picture 18" descr="A close up of a coin&#10;&#10;Description automatically generated">
            <a:extLst>
              <a:ext uri="{FF2B5EF4-FFF2-40B4-BE49-F238E27FC236}">
                <a16:creationId xmlns:a16="http://schemas.microsoft.com/office/drawing/2014/main" id="{7DD52136-0E54-9141-A7B7-16F4907612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6988" y="3281635"/>
            <a:ext cx="1587500" cy="1587500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3F19518-38FC-B248-81B9-0781B9F9C892}"/>
              </a:ext>
            </a:extLst>
          </p:cNvPr>
          <p:cNvSpPr/>
          <p:nvPr/>
        </p:nvSpPr>
        <p:spPr>
          <a:xfrm>
            <a:off x="6420109" y="2813211"/>
            <a:ext cx="2171114" cy="2376165"/>
          </a:xfrm>
          <a:prstGeom prst="roundRect">
            <a:avLst/>
          </a:prstGeom>
          <a:noFill/>
          <a:ln w="38100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25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coin to its value.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5D95CFB-9632-DF4F-A16F-3339B9B33E3E}"/>
              </a:ext>
            </a:extLst>
          </p:cNvPr>
          <p:cNvSpPr/>
          <p:nvPr/>
        </p:nvSpPr>
        <p:spPr>
          <a:xfrm>
            <a:off x="644599" y="5772022"/>
            <a:ext cx="2171114" cy="8098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$1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5816D3F-2CE0-8B4E-BF6C-846A5D1669EA}"/>
              </a:ext>
            </a:extLst>
          </p:cNvPr>
          <p:cNvSpPr/>
          <p:nvPr/>
        </p:nvSpPr>
        <p:spPr>
          <a:xfrm>
            <a:off x="3691796" y="5772022"/>
            <a:ext cx="2171114" cy="8098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20¢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5BB8C9A-B7A1-EA43-8D29-12FA6AB4A515}"/>
              </a:ext>
            </a:extLst>
          </p:cNvPr>
          <p:cNvSpPr/>
          <p:nvPr/>
        </p:nvSpPr>
        <p:spPr>
          <a:xfrm>
            <a:off x="6738993" y="5772022"/>
            <a:ext cx="2171114" cy="8098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50¢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BA6973D-ADD0-C046-9322-950D5CC829E4}"/>
              </a:ext>
            </a:extLst>
          </p:cNvPr>
          <p:cNvSpPr/>
          <p:nvPr/>
        </p:nvSpPr>
        <p:spPr>
          <a:xfrm>
            <a:off x="9620728" y="5772022"/>
            <a:ext cx="2171114" cy="8098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10¢</a:t>
            </a:r>
          </a:p>
        </p:txBody>
      </p:sp>
      <p:pic>
        <p:nvPicPr>
          <p:cNvPr id="27" name="Picture 26" descr="A close up of a coin&#10;&#10;Description automatically generated">
            <a:extLst>
              <a:ext uri="{FF2B5EF4-FFF2-40B4-BE49-F238E27FC236}">
                <a16:creationId xmlns:a16="http://schemas.microsoft.com/office/drawing/2014/main" id="{EFBA93B7-B9E9-1242-9395-6E3EBCBEA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797" y="2370206"/>
            <a:ext cx="2286000" cy="2286000"/>
          </a:xfrm>
          <a:prstGeom prst="rect">
            <a:avLst/>
          </a:prstGeom>
        </p:spPr>
      </p:pic>
      <p:pic>
        <p:nvPicPr>
          <p:cNvPr id="28" name="Picture 27" descr="A close up of a coin&#10;&#10;Description automatically generated">
            <a:extLst>
              <a:ext uri="{FF2B5EF4-FFF2-40B4-BE49-F238E27FC236}">
                <a16:creationId xmlns:a16="http://schemas.microsoft.com/office/drawing/2014/main" id="{0CB37AEF-3E66-604C-8DD9-9EB2C990C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530" y="3125048"/>
            <a:ext cx="1587500" cy="1587500"/>
          </a:xfrm>
          <a:prstGeom prst="rect">
            <a:avLst/>
          </a:prstGeom>
        </p:spPr>
      </p:pic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33825461-FE4A-214A-980A-8F56A07225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1321" y="3387517"/>
            <a:ext cx="1587500" cy="1587500"/>
          </a:xfrm>
          <a:prstGeom prst="rect">
            <a:avLst/>
          </a:prstGeom>
        </p:spPr>
      </p:pic>
      <p:pic>
        <p:nvPicPr>
          <p:cNvPr id="30" name="Picture 29" descr="A close up of a coin&#10;&#10;Description automatically generated">
            <a:extLst>
              <a:ext uri="{FF2B5EF4-FFF2-40B4-BE49-F238E27FC236}">
                <a16:creationId xmlns:a16="http://schemas.microsoft.com/office/drawing/2014/main" id="{198BCC6A-CF01-3A4C-803F-B3CE9CBFDB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7682" y="3244671"/>
            <a:ext cx="15875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411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coin to its value.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5D95CFB-9632-DF4F-A16F-3339B9B33E3E}"/>
              </a:ext>
            </a:extLst>
          </p:cNvPr>
          <p:cNvSpPr/>
          <p:nvPr/>
        </p:nvSpPr>
        <p:spPr>
          <a:xfrm>
            <a:off x="644599" y="5772022"/>
            <a:ext cx="2171114" cy="8098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$1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5816D3F-2CE0-8B4E-BF6C-846A5D1669EA}"/>
              </a:ext>
            </a:extLst>
          </p:cNvPr>
          <p:cNvSpPr/>
          <p:nvPr/>
        </p:nvSpPr>
        <p:spPr>
          <a:xfrm>
            <a:off x="3691796" y="5772022"/>
            <a:ext cx="2171114" cy="8098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20¢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5BB8C9A-B7A1-EA43-8D29-12FA6AB4A515}"/>
              </a:ext>
            </a:extLst>
          </p:cNvPr>
          <p:cNvSpPr/>
          <p:nvPr/>
        </p:nvSpPr>
        <p:spPr>
          <a:xfrm>
            <a:off x="6738993" y="5772022"/>
            <a:ext cx="2171114" cy="8098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50¢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BA6973D-ADD0-C046-9322-950D5CC829E4}"/>
              </a:ext>
            </a:extLst>
          </p:cNvPr>
          <p:cNvSpPr/>
          <p:nvPr/>
        </p:nvSpPr>
        <p:spPr>
          <a:xfrm>
            <a:off x="9620728" y="5772022"/>
            <a:ext cx="2171114" cy="8098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10¢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768F7D-C5AA-C240-A8EA-951A480EB327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1733909" y="4668182"/>
            <a:ext cx="3043444" cy="110384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7D41A9D-EE28-AE46-BAB4-44F991CA9201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1730156" y="4592925"/>
            <a:ext cx="5980759" cy="117909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600BCC-75A8-FC46-A130-6EAE597890C3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5131749" y="4723674"/>
            <a:ext cx="5574536" cy="1048348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00EAB53-036F-AD4C-881F-C98338614CBF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7824550" y="4961985"/>
            <a:ext cx="2980522" cy="81003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A close up of a coin&#10;&#10;Description automatically generated">
            <a:extLst>
              <a:ext uri="{FF2B5EF4-FFF2-40B4-BE49-F238E27FC236}">
                <a16:creationId xmlns:a16="http://schemas.microsoft.com/office/drawing/2014/main" id="{EFBA93B7-B9E9-1242-9395-6E3EBCBEA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797" y="2370206"/>
            <a:ext cx="2286000" cy="2286000"/>
          </a:xfrm>
          <a:prstGeom prst="rect">
            <a:avLst/>
          </a:prstGeom>
        </p:spPr>
      </p:pic>
      <p:pic>
        <p:nvPicPr>
          <p:cNvPr id="28" name="Picture 27" descr="A close up of a coin&#10;&#10;Description automatically generated">
            <a:extLst>
              <a:ext uri="{FF2B5EF4-FFF2-40B4-BE49-F238E27FC236}">
                <a16:creationId xmlns:a16="http://schemas.microsoft.com/office/drawing/2014/main" id="{0CB37AEF-3E66-604C-8DD9-9EB2C990C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530" y="3125048"/>
            <a:ext cx="1587500" cy="1587500"/>
          </a:xfrm>
          <a:prstGeom prst="rect">
            <a:avLst/>
          </a:prstGeom>
        </p:spPr>
      </p:pic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33825461-FE4A-214A-980A-8F56A07225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1321" y="3387517"/>
            <a:ext cx="1587500" cy="1587500"/>
          </a:xfrm>
          <a:prstGeom prst="rect">
            <a:avLst/>
          </a:prstGeom>
        </p:spPr>
      </p:pic>
      <p:pic>
        <p:nvPicPr>
          <p:cNvPr id="30" name="Picture 29" descr="A close up of a coin&#10;&#10;Description automatically generated">
            <a:extLst>
              <a:ext uri="{FF2B5EF4-FFF2-40B4-BE49-F238E27FC236}">
                <a16:creationId xmlns:a16="http://schemas.microsoft.com/office/drawing/2014/main" id="{198BCC6A-CF01-3A4C-803F-B3CE9CBFDB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7682" y="3244671"/>
            <a:ext cx="15875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82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 (continued):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coin to its value.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5D95CFB-9632-DF4F-A16F-3339B9B33E3E}"/>
              </a:ext>
            </a:extLst>
          </p:cNvPr>
          <p:cNvSpPr/>
          <p:nvPr/>
        </p:nvSpPr>
        <p:spPr>
          <a:xfrm>
            <a:off x="644599" y="5772022"/>
            <a:ext cx="2171114" cy="8098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5¢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5816D3F-2CE0-8B4E-BF6C-846A5D1669EA}"/>
              </a:ext>
            </a:extLst>
          </p:cNvPr>
          <p:cNvSpPr/>
          <p:nvPr/>
        </p:nvSpPr>
        <p:spPr>
          <a:xfrm>
            <a:off x="3691796" y="5772022"/>
            <a:ext cx="2171114" cy="8098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$2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5BB8C9A-B7A1-EA43-8D29-12FA6AB4A515}"/>
              </a:ext>
            </a:extLst>
          </p:cNvPr>
          <p:cNvSpPr/>
          <p:nvPr/>
        </p:nvSpPr>
        <p:spPr>
          <a:xfrm>
            <a:off x="6738993" y="5772022"/>
            <a:ext cx="2171114" cy="8098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$1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BA6973D-ADD0-C046-9322-950D5CC829E4}"/>
              </a:ext>
            </a:extLst>
          </p:cNvPr>
          <p:cNvSpPr/>
          <p:nvPr/>
        </p:nvSpPr>
        <p:spPr>
          <a:xfrm>
            <a:off x="9620728" y="5772022"/>
            <a:ext cx="2171114" cy="8098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50¢</a:t>
            </a:r>
          </a:p>
        </p:txBody>
      </p:sp>
      <p:pic>
        <p:nvPicPr>
          <p:cNvPr id="24" name="Picture 23" descr="A close up of a coin&#10;&#10;Description automatically generated">
            <a:extLst>
              <a:ext uri="{FF2B5EF4-FFF2-40B4-BE49-F238E27FC236}">
                <a16:creationId xmlns:a16="http://schemas.microsoft.com/office/drawing/2014/main" id="{BD9AC94A-4585-8E4B-908B-707AE9CD0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07" y="2663964"/>
            <a:ext cx="2286000" cy="2286000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F2D5DB35-F29B-0B4D-BD13-BF70E06F75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9175" y="2852601"/>
            <a:ext cx="2286000" cy="2286000"/>
          </a:xfrm>
          <a:prstGeom prst="rect">
            <a:avLst/>
          </a:prstGeom>
        </p:spPr>
      </p:pic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FEEF5C6E-6C59-4B43-AE34-C6A8877FDF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4225" y="3301356"/>
            <a:ext cx="1587500" cy="1587500"/>
          </a:xfrm>
          <a:prstGeom prst="rect">
            <a:avLst/>
          </a:prstGeom>
        </p:spPr>
      </p:pic>
      <p:pic>
        <p:nvPicPr>
          <p:cNvPr id="27" name="Picture 26" descr="A close up of a coin&#10;&#10;Description automatically generated">
            <a:extLst>
              <a:ext uri="{FF2B5EF4-FFF2-40B4-BE49-F238E27FC236}">
                <a16:creationId xmlns:a16="http://schemas.microsoft.com/office/drawing/2014/main" id="{FB003379-11B4-8648-A8C1-39CA929283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8261" y="3013214"/>
            <a:ext cx="15875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8705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 (continued):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coin to its value.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5D95CFB-9632-DF4F-A16F-3339B9B33E3E}"/>
              </a:ext>
            </a:extLst>
          </p:cNvPr>
          <p:cNvSpPr/>
          <p:nvPr/>
        </p:nvSpPr>
        <p:spPr>
          <a:xfrm>
            <a:off x="644599" y="5772022"/>
            <a:ext cx="2171114" cy="8098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5¢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5816D3F-2CE0-8B4E-BF6C-846A5D1669EA}"/>
              </a:ext>
            </a:extLst>
          </p:cNvPr>
          <p:cNvSpPr/>
          <p:nvPr/>
        </p:nvSpPr>
        <p:spPr>
          <a:xfrm>
            <a:off x="3691796" y="5772022"/>
            <a:ext cx="2171114" cy="8098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$2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5BB8C9A-B7A1-EA43-8D29-12FA6AB4A515}"/>
              </a:ext>
            </a:extLst>
          </p:cNvPr>
          <p:cNvSpPr/>
          <p:nvPr/>
        </p:nvSpPr>
        <p:spPr>
          <a:xfrm>
            <a:off x="6738993" y="5772022"/>
            <a:ext cx="2171114" cy="8098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$1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BA6973D-ADD0-C046-9322-950D5CC829E4}"/>
              </a:ext>
            </a:extLst>
          </p:cNvPr>
          <p:cNvSpPr/>
          <p:nvPr/>
        </p:nvSpPr>
        <p:spPr>
          <a:xfrm>
            <a:off x="9620728" y="5772022"/>
            <a:ext cx="2171114" cy="8098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50¢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E419E2B-68FC-384C-95F9-4386E920A0EC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1733909" y="4668182"/>
            <a:ext cx="6090641" cy="110384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1296A9-AEB7-FC42-B420-E7691220674E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1730156" y="4560582"/>
            <a:ext cx="2854687" cy="121144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1CCF747-7F69-1949-AAD2-C7D2B9CC6AB3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7627535" y="4857749"/>
            <a:ext cx="3078750" cy="91427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65B2146-89DF-E945-B996-1661D70BBAD5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4777353" y="5074069"/>
            <a:ext cx="5951735" cy="69795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A close up of a coin&#10;&#10;Description automatically generated">
            <a:extLst>
              <a:ext uri="{FF2B5EF4-FFF2-40B4-BE49-F238E27FC236}">
                <a16:creationId xmlns:a16="http://schemas.microsoft.com/office/drawing/2014/main" id="{BD9AC94A-4585-8E4B-908B-707AE9CD0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07" y="2663964"/>
            <a:ext cx="2286000" cy="2286000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F2D5DB35-F29B-0B4D-BD13-BF70E06F75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9175" y="2852601"/>
            <a:ext cx="2286000" cy="2286000"/>
          </a:xfrm>
          <a:prstGeom prst="rect">
            <a:avLst/>
          </a:prstGeom>
        </p:spPr>
      </p:pic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FEEF5C6E-6C59-4B43-AE34-C6A8877FDF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4225" y="3301356"/>
            <a:ext cx="1587500" cy="1587500"/>
          </a:xfrm>
          <a:prstGeom prst="rect">
            <a:avLst/>
          </a:prstGeom>
        </p:spPr>
      </p:pic>
      <p:pic>
        <p:nvPicPr>
          <p:cNvPr id="27" name="Picture 26" descr="A close up of a coin&#10;&#10;Description automatically generated">
            <a:extLst>
              <a:ext uri="{FF2B5EF4-FFF2-40B4-BE49-F238E27FC236}">
                <a16:creationId xmlns:a16="http://schemas.microsoft.com/office/drawing/2014/main" id="{FB003379-11B4-8648-A8C1-39CA929283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8261" y="3013214"/>
            <a:ext cx="15875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1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36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set of coins, then 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5D95CFB-9632-DF4F-A16F-3339B9B33E3E}"/>
              </a:ext>
            </a:extLst>
          </p:cNvPr>
          <p:cNvSpPr/>
          <p:nvPr/>
        </p:nvSpPr>
        <p:spPr>
          <a:xfrm>
            <a:off x="748916" y="4281381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$1 coins.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4A49F5AE-46FC-5C4C-88EF-E37D4DE95625}"/>
              </a:ext>
            </a:extLst>
          </p:cNvPr>
          <p:cNvSpPr/>
          <p:nvPr/>
        </p:nvSpPr>
        <p:spPr>
          <a:xfrm>
            <a:off x="718846" y="5061406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5¢ coins.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C80A438B-527F-7D4D-892E-0CCE7F41CDF3}"/>
              </a:ext>
            </a:extLst>
          </p:cNvPr>
          <p:cNvSpPr/>
          <p:nvPr/>
        </p:nvSpPr>
        <p:spPr>
          <a:xfrm>
            <a:off x="6215471" y="4281381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20¢ coins.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D01AA9B8-9B6E-0941-847B-2F74B0FD0DBA}"/>
              </a:ext>
            </a:extLst>
          </p:cNvPr>
          <p:cNvSpPr/>
          <p:nvPr/>
        </p:nvSpPr>
        <p:spPr>
          <a:xfrm>
            <a:off x="718846" y="5813917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10¢ coins.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CEA63BA5-7E2A-4742-952F-A28E92F8404A}"/>
              </a:ext>
            </a:extLst>
          </p:cNvPr>
          <p:cNvSpPr/>
          <p:nvPr/>
        </p:nvSpPr>
        <p:spPr>
          <a:xfrm>
            <a:off x="6252282" y="5062736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50¢ coins.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501F434F-03CC-6948-8E3A-8845B7F9B7F1}"/>
              </a:ext>
            </a:extLst>
          </p:cNvPr>
          <p:cNvSpPr/>
          <p:nvPr/>
        </p:nvSpPr>
        <p:spPr>
          <a:xfrm>
            <a:off x="6252281" y="5840685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$2 coins.</a:t>
            </a:r>
          </a:p>
        </p:txBody>
      </p:sp>
      <p:pic>
        <p:nvPicPr>
          <p:cNvPr id="25" name="Picture 24" descr="A close up of a coin&#10;&#10;Description automatically generated">
            <a:extLst>
              <a:ext uri="{FF2B5EF4-FFF2-40B4-BE49-F238E27FC236}">
                <a16:creationId xmlns:a16="http://schemas.microsoft.com/office/drawing/2014/main" id="{684A54BB-D6D3-B44C-8E1B-BE10C36FA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90996"/>
            <a:ext cx="1028966" cy="1028966"/>
          </a:xfrm>
          <a:prstGeom prst="rect">
            <a:avLst/>
          </a:prstGeom>
        </p:spPr>
      </p:pic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A230281D-C990-074E-9A90-3C0FC5B738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9284" y="3037530"/>
            <a:ext cx="1028966" cy="1028966"/>
          </a:xfrm>
          <a:prstGeom prst="rect">
            <a:avLst/>
          </a:prstGeom>
        </p:spPr>
      </p:pic>
      <p:pic>
        <p:nvPicPr>
          <p:cNvPr id="34" name="Picture 33" descr="A close up of a coin&#10;&#10;Description automatically generated">
            <a:extLst>
              <a:ext uri="{FF2B5EF4-FFF2-40B4-BE49-F238E27FC236}">
                <a16:creationId xmlns:a16="http://schemas.microsoft.com/office/drawing/2014/main" id="{784CAD33-40CC-CC46-A7FF-44A55E3936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4924" y="2386805"/>
            <a:ext cx="714560" cy="714560"/>
          </a:xfrm>
          <a:prstGeom prst="rect">
            <a:avLst/>
          </a:prstGeom>
        </p:spPr>
      </p:pic>
      <p:pic>
        <p:nvPicPr>
          <p:cNvPr id="37" name="Picture 36" descr="A close up of a logo&#10;&#10;Description automatically generated">
            <a:extLst>
              <a:ext uri="{FF2B5EF4-FFF2-40B4-BE49-F238E27FC236}">
                <a16:creationId xmlns:a16="http://schemas.microsoft.com/office/drawing/2014/main" id="{82792148-8E94-5641-BCE5-AFBEF9C718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0833" y="3270559"/>
            <a:ext cx="714560" cy="714560"/>
          </a:xfrm>
          <a:prstGeom prst="rect">
            <a:avLst/>
          </a:prstGeom>
        </p:spPr>
      </p:pic>
      <p:pic>
        <p:nvPicPr>
          <p:cNvPr id="38" name="Picture 37" descr="A close up of a coin&#10;&#10;Description automatically generated">
            <a:extLst>
              <a:ext uri="{FF2B5EF4-FFF2-40B4-BE49-F238E27FC236}">
                <a16:creationId xmlns:a16="http://schemas.microsoft.com/office/drawing/2014/main" id="{587E2837-6758-744C-B26E-7B21729DE3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0329" y="2448199"/>
            <a:ext cx="714560" cy="714560"/>
          </a:xfrm>
          <a:prstGeom prst="rect">
            <a:avLst/>
          </a:prstGeom>
        </p:spPr>
      </p:pic>
      <p:pic>
        <p:nvPicPr>
          <p:cNvPr id="39" name="Picture 38" descr="A close up of a coin&#10;&#10;Description automatically generated">
            <a:extLst>
              <a:ext uri="{FF2B5EF4-FFF2-40B4-BE49-F238E27FC236}">
                <a16:creationId xmlns:a16="http://schemas.microsoft.com/office/drawing/2014/main" id="{3561C46D-C01A-464E-97E9-ABD14DBC73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6450" y="2374159"/>
            <a:ext cx="714560" cy="714560"/>
          </a:xfrm>
          <a:prstGeom prst="rect">
            <a:avLst/>
          </a:prstGeom>
        </p:spPr>
      </p:pic>
      <p:pic>
        <p:nvPicPr>
          <p:cNvPr id="40" name="Picture 39" descr="A close up of a coin&#10;&#10;Description automatically generated">
            <a:extLst>
              <a:ext uri="{FF2B5EF4-FFF2-40B4-BE49-F238E27FC236}">
                <a16:creationId xmlns:a16="http://schemas.microsoft.com/office/drawing/2014/main" id="{C3693697-34F9-354C-BDAC-3AD6CC1F1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3519" y="3113356"/>
            <a:ext cx="1028966" cy="1028966"/>
          </a:xfrm>
          <a:prstGeom prst="rect">
            <a:avLst/>
          </a:prstGeom>
        </p:spPr>
      </p:pic>
      <p:pic>
        <p:nvPicPr>
          <p:cNvPr id="41" name="Picture 40" descr="A close up of a coin&#10;&#10;Description automatically generated">
            <a:extLst>
              <a:ext uri="{FF2B5EF4-FFF2-40B4-BE49-F238E27FC236}">
                <a16:creationId xmlns:a16="http://schemas.microsoft.com/office/drawing/2014/main" id="{CA20016F-B573-264D-9136-82FE213F6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7002" y="2041289"/>
            <a:ext cx="1028966" cy="1028966"/>
          </a:xfrm>
          <a:prstGeom prst="rect">
            <a:avLst/>
          </a:prstGeom>
        </p:spPr>
      </p:pic>
      <p:pic>
        <p:nvPicPr>
          <p:cNvPr id="42" name="Picture 41" descr="A close up of a logo&#10;&#10;Description automatically generated">
            <a:extLst>
              <a:ext uri="{FF2B5EF4-FFF2-40B4-BE49-F238E27FC236}">
                <a16:creationId xmlns:a16="http://schemas.microsoft.com/office/drawing/2014/main" id="{4DEA7DD7-497E-D347-A626-F5E56B708B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9013" y="3116050"/>
            <a:ext cx="1028966" cy="1028966"/>
          </a:xfrm>
          <a:prstGeom prst="rect">
            <a:avLst/>
          </a:prstGeom>
        </p:spPr>
      </p:pic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334CF8C8-4B7A-9B4C-8153-DAB870AA98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471" y="3127113"/>
            <a:ext cx="1028966" cy="1028966"/>
          </a:xfrm>
          <a:prstGeom prst="rect">
            <a:avLst/>
          </a:prstGeom>
        </p:spPr>
      </p:pic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52281161-5995-634E-BD77-5445AC68B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504" y="2327247"/>
            <a:ext cx="1028966" cy="1028966"/>
          </a:xfrm>
          <a:prstGeom prst="rect">
            <a:avLst/>
          </a:prstGeom>
        </p:spPr>
      </p:pic>
      <p:pic>
        <p:nvPicPr>
          <p:cNvPr id="45" name="Picture 44" descr="A close up of a coin&#10;&#10;Description automatically generated">
            <a:extLst>
              <a:ext uri="{FF2B5EF4-FFF2-40B4-BE49-F238E27FC236}">
                <a16:creationId xmlns:a16="http://schemas.microsoft.com/office/drawing/2014/main" id="{68FBC2AD-9695-304C-AB6B-D338F65495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7952" y="3288075"/>
            <a:ext cx="714560" cy="714560"/>
          </a:xfrm>
          <a:prstGeom prst="rect">
            <a:avLst/>
          </a:prstGeom>
        </p:spPr>
      </p:pic>
      <p:pic>
        <p:nvPicPr>
          <p:cNvPr id="46" name="Picture 45" descr="A close up of a coin&#10;&#10;Description automatically generated">
            <a:extLst>
              <a:ext uri="{FF2B5EF4-FFF2-40B4-BE49-F238E27FC236}">
                <a16:creationId xmlns:a16="http://schemas.microsoft.com/office/drawing/2014/main" id="{94CEBECA-8B48-6945-A8A9-133D4E0DD2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86277" y="2153207"/>
            <a:ext cx="714560" cy="714560"/>
          </a:xfrm>
          <a:prstGeom prst="rect">
            <a:avLst/>
          </a:prstGeom>
        </p:spPr>
      </p:pic>
      <p:pic>
        <p:nvPicPr>
          <p:cNvPr id="47" name="Picture 46" descr="A close up of a logo&#10;&#10;Description automatically generated">
            <a:extLst>
              <a:ext uri="{FF2B5EF4-FFF2-40B4-BE49-F238E27FC236}">
                <a16:creationId xmlns:a16="http://schemas.microsoft.com/office/drawing/2014/main" id="{31585A26-E5B9-6048-A971-0306C2DCBB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6547" y="2333753"/>
            <a:ext cx="714560" cy="714560"/>
          </a:xfrm>
          <a:prstGeom prst="rect">
            <a:avLst/>
          </a:prstGeom>
        </p:spPr>
      </p:pic>
      <p:pic>
        <p:nvPicPr>
          <p:cNvPr id="48" name="Picture 47" descr="A close up of a coin&#10;&#10;Description automatically generated">
            <a:extLst>
              <a:ext uri="{FF2B5EF4-FFF2-40B4-BE49-F238E27FC236}">
                <a16:creationId xmlns:a16="http://schemas.microsoft.com/office/drawing/2014/main" id="{2D1256D1-043F-E341-AC70-7BD9DEAFC8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5972" y="3284316"/>
            <a:ext cx="714560" cy="714560"/>
          </a:xfrm>
          <a:prstGeom prst="rect">
            <a:avLst/>
          </a:prstGeom>
        </p:spPr>
      </p:pic>
      <p:pic>
        <p:nvPicPr>
          <p:cNvPr id="49" name="Picture 48" descr="A close up of a coin&#10;&#10;Description automatically generated">
            <a:extLst>
              <a:ext uri="{FF2B5EF4-FFF2-40B4-BE49-F238E27FC236}">
                <a16:creationId xmlns:a16="http://schemas.microsoft.com/office/drawing/2014/main" id="{84375E86-8F6C-EF4F-8350-585056B162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7220" y="3389305"/>
            <a:ext cx="714560" cy="714560"/>
          </a:xfrm>
          <a:prstGeom prst="rect">
            <a:avLst/>
          </a:prstGeom>
        </p:spPr>
      </p:pic>
      <p:pic>
        <p:nvPicPr>
          <p:cNvPr id="50" name="Picture 49" descr="A close up of a coin&#10;&#10;Description automatically generated">
            <a:extLst>
              <a:ext uri="{FF2B5EF4-FFF2-40B4-BE49-F238E27FC236}">
                <a16:creationId xmlns:a16="http://schemas.microsoft.com/office/drawing/2014/main" id="{24C7198F-78C8-F54E-9165-78C698D647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2185" y="2347584"/>
            <a:ext cx="714560" cy="714560"/>
          </a:xfrm>
          <a:prstGeom prst="rect">
            <a:avLst/>
          </a:prstGeom>
        </p:spPr>
      </p:pic>
      <p:pic>
        <p:nvPicPr>
          <p:cNvPr id="51" name="Picture 50" descr="A close up of a coin&#10;&#10;Description automatically generated">
            <a:extLst>
              <a:ext uri="{FF2B5EF4-FFF2-40B4-BE49-F238E27FC236}">
                <a16:creationId xmlns:a16="http://schemas.microsoft.com/office/drawing/2014/main" id="{12284F4D-BA24-6D41-81D7-3B95337B78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61599" y="3273161"/>
            <a:ext cx="714560" cy="714560"/>
          </a:xfrm>
          <a:prstGeom prst="rect">
            <a:avLst/>
          </a:prstGeom>
        </p:spPr>
      </p:pic>
      <p:pic>
        <p:nvPicPr>
          <p:cNvPr id="52" name="Picture 51" descr="A close up of a coin&#10;&#10;Description automatically generated">
            <a:extLst>
              <a:ext uri="{FF2B5EF4-FFF2-40B4-BE49-F238E27FC236}">
                <a16:creationId xmlns:a16="http://schemas.microsoft.com/office/drawing/2014/main" id="{9A2CC7AC-6E69-3940-9AEF-26ABE2A4BD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5146" y="2374159"/>
            <a:ext cx="714560" cy="714560"/>
          </a:xfrm>
          <a:prstGeom prst="rect">
            <a:avLst/>
          </a:prstGeom>
        </p:spPr>
      </p:pic>
      <p:pic>
        <p:nvPicPr>
          <p:cNvPr id="53" name="Picture 52" descr="A close up of a coin&#10;&#10;Description automatically generated">
            <a:extLst>
              <a:ext uri="{FF2B5EF4-FFF2-40B4-BE49-F238E27FC236}">
                <a16:creationId xmlns:a16="http://schemas.microsoft.com/office/drawing/2014/main" id="{D3C5C8FD-B183-6A45-A8CC-6C9A934B62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9484" y="3220327"/>
            <a:ext cx="714560" cy="714560"/>
          </a:xfrm>
          <a:prstGeom prst="rect">
            <a:avLst/>
          </a:prstGeom>
        </p:spPr>
      </p:pic>
      <p:pic>
        <p:nvPicPr>
          <p:cNvPr id="54" name="Picture 53" descr="A close up of a coin&#10;&#10;Description automatically generated">
            <a:extLst>
              <a:ext uri="{FF2B5EF4-FFF2-40B4-BE49-F238E27FC236}">
                <a16:creationId xmlns:a16="http://schemas.microsoft.com/office/drawing/2014/main" id="{D7C63752-41C1-5F41-A91D-83B3293435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397" y="3374829"/>
            <a:ext cx="714560" cy="71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2539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36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set of coins, then 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5D95CFB-9632-DF4F-A16F-3339B9B33E3E}"/>
              </a:ext>
            </a:extLst>
          </p:cNvPr>
          <p:cNvSpPr/>
          <p:nvPr/>
        </p:nvSpPr>
        <p:spPr>
          <a:xfrm>
            <a:off x="748916" y="4281381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$1 coins.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4A49F5AE-46FC-5C4C-88EF-E37D4DE95625}"/>
              </a:ext>
            </a:extLst>
          </p:cNvPr>
          <p:cNvSpPr/>
          <p:nvPr/>
        </p:nvSpPr>
        <p:spPr>
          <a:xfrm>
            <a:off x="718846" y="5061406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5¢ coins.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C80A438B-527F-7D4D-892E-0CCE7F41CDF3}"/>
              </a:ext>
            </a:extLst>
          </p:cNvPr>
          <p:cNvSpPr/>
          <p:nvPr/>
        </p:nvSpPr>
        <p:spPr>
          <a:xfrm>
            <a:off x="6215471" y="4281381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20¢ coins.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D01AA9B8-9B6E-0941-847B-2F74B0FD0DBA}"/>
              </a:ext>
            </a:extLst>
          </p:cNvPr>
          <p:cNvSpPr/>
          <p:nvPr/>
        </p:nvSpPr>
        <p:spPr>
          <a:xfrm>
            <a:off x="718846" y="5813917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10¢ coins.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CEA63BA5-7E2A-4742-952F-A28E92F8404A}"/>
              </a:ext>
            </a:extLst>
          </p:cNvPr>
          <p:cNvSpPr/>
          <p:nvPr/>
        </p:nvSpPr>
        <p:spPr>
          <a:xfrm>
            <a:off x="6252282" y="5062736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50¢ coins.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501F434F-03CC-6948-8E3A-8845B7F9B7F1}"/>
              </a:ext>
            </a:extLst>
          </p:cNvPr>
          <p:cNvSpPr/>
          <p:nvPr/>
        </p:nvSpPr>
        <p:spPr>
          <a:xfrm>
            <a:off x="6252281" y="5840685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$2 coins.</a:t>
            </a:r>
          </a:p>
        </p:txBody>
      </p:sp>
      <p:pic>
        <p:nvPicPr>
          <p:cNvPr id="25" name="Picture 24" descr="A close up of a coin&#10;&#10;Description automatically generated">
            <a:extLst>
              <a:ext uri="{FF2B5EF4-FFF2-40B4-BE49-F238E27FC236}">
                <a16:creationId xmlns:a16="http://schemas.microsoft.com/office/drawing/2014/main" id="{684A54BB-D6D3-B44C-8E1B-BE10C36FA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90996"/>
            <a:ext cx="1028966" cy="1028966"/>
          </a:xfrm>
          <a:prstGeom prst="rect">
            <a:avLst/>
          </a:prstGeom>
        </p:spPr>
      </p:pic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A230281D-C990-074E-9A90-3C0FC5B738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9284" y="3037530"/>
            <a:ext cx="1028966" cy="1028966"/>
          </a:xfrm>
          <a:prstGeom prst="rect">
            <a:avLst/>
          </a:prstGeom>
        </p:spPr>
      </p:pic>
      <p:pic>
        <p:nvPicPr>
          <p:cNvPr id="34" name="Picture 33" descr="A close up of a coin&#10;&#10;Description automatically generated">
            <a:extLst>
              <a:ext uri="{FF2B5EF4-FFF2-40B4-BE49-F238E27FC236}">
                <a16:creationId xmlns:a16="http://schemas.microsoft.com/office/drawing/2014/main" id="{784CAD33-40CC-CC46-A7FF-44A55E3936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4924" y="2386805"/>
            <a:ext cx="714560" cy="714560"/>
          </a:xfrm>
          <a:prstGeom prst="rect">
            <a:avLst/>
          </a:prstGeom>
        </p:spPr>
      </p:pic>
      <p:pic>
        <p:nvPicPr>
          <p:cNvPr id="37" name="Picture 36" descr="A close up of a logo&#10;&#10;Description automatically generated">
            <a:extLst>
              <a:ext uri="{FF2B5EF4-FFF2-40B4-BE49-F238E27FC236}">
                <a16:creationId xmlns:a16="http://schemas.microsoft.com/office/drawing/2014/main" id="{82792148-8E94-5641-BCE5-AFBEF9C718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0833" y="3270559"/>
            <a:ext cx="714560" cy="714560"/>
          </a:xfrm>
          <a:prstGeom prst="rect">
            <a:avLst/>
          </a:prstGeom>
        </p:spPr>
      </p:pic>
      <p:pic>
        <p:nvPicPr>
          <p:cNvPr id="38" name="Picture 37" descr="A close up of a coin&#10;&#10;Description automatically generated">
            <a:extLst>
              <a:ext uri="{FF2B5EF4-FFF2-40B4-BE49-F238E27FC236}">
                <a16:creationId xmlns:a16="http://schemas.microsoft.com/office/drawing/2014/main" id="{587E2837-6758-744C-B26E-7B21729DE3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0329" y="2448199"/>
            <a:ext cx="714560" cy="714560"/>
          </a:xfrm>
          <a:prstGeom prst="rect">
            <a:avLst/>
          </a:prstGeom>
        </p:spPr>
      </p:pic>
      <p:pic>
        <p:nvPicPr>
          <p:cNvPr id="39" name="Picture 38" descr="A close up of a coin&#10;&#10;Description automatically generated">
            <a:extLst>
              <a:ext uri="{FF2B5EF4-FFF2-40B4-BE49-F238E27FC236}">
                <a16:creationId xmlns:a16="http://schemas.microsoft.com/office/drawing/2014/main" id="{3561C46D-C01A-464E-97E9-ABD14DBC73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6450" y="2374159"/>
            <a:ext cx="714560" cy="714560"/>
          </a:xfrm>
          <a:prstGeom prst="rect">
            <a:avLst/>
          </a:prstGeom>
        </p:spPr>
      </p:pic>
      <p:pic>
        <p:nvPicPr>
          <p:cNvPr id="40" name="Picture 39" descr="A close up of a coin&#10;&#10;Description automatically generated">
            <a:extLst>
              <a:ext uri="{FF2B5EF4-FFF2-40B4-BE49-F238E27FC236}">
                <a16:creationId xmlns:a16="http://schemas.microsoft.com/office/drawing/2014/main" id="{C3693697-34F9-354C-BDAC-3AD6CC1F1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3519" y="3113356"/>
            <a:ext cx="1028966" cy="1028966"/>
          </a:xfrm>
          <a:prstGeom prst="rect">
            <a:avLst/>
          </a:prstGeom>
        </p:spPr>
      </p:pic>
      <p:pic>
        <p:nvPicPr>
          <p:cNvPr id="41" name="Picture 40" descr="A close up of a coin&#10;&#10;Description automatically generated">
            <a:extLst>
              <a:ext uri="{FF2B5EF4-FFF2-40B4-BE49-F238E27FC236}">
                <a16:creationId xmlns:a16="http://schemas.microsoft.com/office/drawing/2014/main" id="{CA20016F-B573-264D-9136-82FE213F6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7002" y="2041289"/>
            <a:ext cx="1028966" cy="1028966"/>
          </a:xfrm>
          <a:prstGeom prst="rect">
            <a:avLst/>
          </a:prstGeom>
        </p:spPr>
      </p:pic>
      <p:pic>
        <p:nvPicPr>
          <p:cNvPr id="42" name="Picture 41" descr="A close up of a logo&#10;&#10;Description automatically generated">
            <a:extLst>
              <a:ext uri="{FF2B5EF4-FFF2-40B4-BE49-F238E27FC236}">
                <a16:creationId xmlns:a16="http://schemas.microsoft.com/office/drawing/2014/main" id="{4DEA7DD7-497E-D347-A626-F5E56B708B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9013" y="3116050"/>
            <a:ext cx="1028966" cy="1028966"/>
          </a:xfrm>
          <a:prstGeom prst="rect">
            <a:avLst/>
          </a:prstGeom>
        </p:spPr>
      </p:pic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334CF8C8-4B7A-9B4C-8153-DAB870AA98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471" y="3127113"/>
            <a:ext cx="1028966" cy="1028966"/>
          </a:xfrm>
          <a:prstGeom prst="rect">
            <a:avLst/>
          </a:prstGeom>
        </p:spPr>
      </p:pic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52281161-5995-634E-BD77-5445AC68B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504" y="2327247"/>
            <a:ext cx="1028966" cy="1028966"/>
          </a:xfrm>
          <a:prstGeom prst="rect">
            <a:avLst/>
          </a:prstGeom>
        </p:spPr>
      </p:pic>
      <p:pic>
        <p:nvPicPr>
          <p:cNvPr id="45" name="Picture 44" descr="A close up of a coin&#10;&#10;Description automatically generated">
            <a:extLst>
              <a:ext uri="{FF2B5EF4-FFF2-40B4-BE49-F238E27FC236}">
                <a16:creationId xmlns:a16="http://schemas.microsoft.com/office/drawing/2014/main" id="{68FBC2AD-9695-304C-AB6B-D338F65495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7952" y="3288075"/>
            <a:ext cx="714560" cy="714560"/>
          </a:xfrm>
          <a:prstGeom prst="rect">
            <a:avLst/>
          </a:prstGeom>
        </p:spPr>
      </p:pic>
      <p:pic>
        <p:nvPicPr>
          <p:cNvPr id="46" name="Picture 45" descr="A close up of a coin&#10;&#10;Description automatically generated">
            <a:extLst>
              <a:ext uri="{FF2B5EF4-FFF2-40B4-BE49-F238E27FC236}">
                <a16:creationId xmlns:a16="http://schemas.microsoft.com/office/drawing/2014/main" id="{94CEBECA-8B48-6945-A8A9-133D4E0DD2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86277" y="2153207"/>
            <a:ext cx="714560" cy="714560"/>
          </a:xfrm>
          <a:prstGeom prst="rect">
            <a:avLst/>
          </a:prstGeom>
        </p:spPr>
      </p:pic>
      <p:pic>
        <p:nvPicPr>
          <p:cNvPr id="47" name="Picture 46" descr="A close up of a logo&#10;&#10;Description automatically generated">
            <a:extLst>
              <a:ext uri="{FF2B5EF4-FFF2-40B4-BE49-F238E27FC236}">
                <a16:creationId xmlns:a16="http://schemas.microsoft.com/office/drawing/2014/main" id="{31585A26-E5B9-6048-A971-0306C2DCBB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6547" y="2333753"/>
            <a:ext cx="714560" cy="714560"/>
          </a:xfrm>
          <a:prstGeom prst="rect">
            <a:avLst/>
          </a:prstGeom>
        </p:spPr>
      </p:pic>
      <p:pic>
        <p:nvPicPr>
          <p:cNvPr id="48" name="Picture 47" descr="A close up of a coin&#10;&#10;Description automatically generated">
            <a:extLst>
              <a:ext uri="{FF2B5EF4-FFF2-40B4-BE49-F238E27FC236}">
                <a16:creationId xmlns:a16="http://schemas.microsoft.com/office/drawing/2014/main" id="{2D1256D1-043F-E341-AC70-7BD9DEAFC8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5972" y="3284316"/>
            <a:ext cx="714560" cy="714560"/>
          </a:xfrm>
          <a:prstGeom prst="rect">
            <a:avLst/>
          </a:prstGeom>
        </p:spPr>
      </p:pic>
      <p:pic>
        <p:nvPicPr>
          <p:cNvPr id="49" name="Picture 48" descr="A close up of a coin&#10;&#10;Description automatically generated">
            <a:extLst>
              <a:ext uri="{FF2B5EF4-FFF2-40B4-BE49-F238E27FC236}">
                <a16:creationId xmlns:a16="http://schemas.microsoft.com/office/drawing/2014/main" id="{84375E86-8F6C-EF4F-8350-585056B162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7220" y="3389305"/>
            <a:ext cx="714560" cy="714560"/>
          </a:xfrm>
          <a:prstGeom prst="rect">
            <a:avLst/>
          </a:prstGeom>
        </p:spPr>
      </p:pic>
      <p:pic>
        <p:nvPicPr>
          <p:cNvPr id="50" name="Picture 49" descr="A close up of a coin&#10;&#10;Description automatically generated">
            <a:extLst>
              <a:ext uri="{FF2B5EF4-FFF2-40B4-BE49-F238E27FC236}">
                <a16:creationId xmlns:a16="http://schemas.microsoft.com/office/drawing/2014/main" id="{24C7198F-78C8-F54E-9165-78C698D647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2185" y="2347584"/>
            <a:ext cx="714560" cy="714560"/>
          </a:xfrm>
          <a:prstGeom prst="rect">
            <a:avLst/>
          </a:prstGeom>
        </p:spPr>
      </p:pic>
      <p:pic>
        <p:nvPicPr>
          <p:cNvPr id="51" name="Picture 50" descr="A close up of a coin&#10;&#10;Description automatically generated">
            <a:extLst>
              <a:ext uri="{FF2B5EF4-FFF2-40B4-BE49-F238E27FC236}">
                <a16:creationId xmlns:a16="http://schemas.microsoft.com/office/drawing/2014/main" id="{12284F4D-BA24-6D41-81D7-3B95337B78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61599" y="3273161"/>
            <a:ext cx="714560" cy="714560"/>
          </a:xfrm>
          <a:prstGeom prst="rect">
            <a:avLst/>
          </a:prstGeom>
        </p:spPr>
      </p:pic>
      <p:pic>
        <p:nvPicPr>
          <p:cNvPr id="52" name="Picture 51" descr="A close up of a coin&#10;&#10;Description automatically generated">
            <a:extLst>
              <a:ext uri="{FF2B5EF4-FFF2-40B4-BE49-F238E27FC236}">
                <a16:creationId xmlns:a16="http://schemas.microsoft.com/office/drawing/2014/main" id="{9A2CC7AC-6E69-3940-9AEF-26ABE2A4BD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5146" y="2374159"/>
            <a:ext cx="714560" cy="714560"/>
          </a:xfrm>
          <a:prstGeom prst="rect">
            <a:avLst/>
          </a:prstGeom>
        </p:spPr>
      </p:pic>
      <p:pic>
        <p:nvPicPr>
          <p:cNvPr id="53" name="Picture 52" descr="A close up of a coin&#10;&#10;Description automatically generated">
            <a:extLst>
              <a:ext uri="{FF2B5EF4-FFF2-40B4-BE49-F238E27FC236}">
                <a16:creationId xmlns:a16="http://schemas.microsoft.com/office/drawing/2014/main" id="{D3C5C8FD-B183-6A45-A8CC-6C9A934B62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9484" y="3220327"/>
            <a:ext cx="714560" cy="714560"/>
          </a:xfrm>
          <a:prstGeom prst="rect">
            <a:avLst/>
          </a:prstGeom>
        </p:spPr>
      </p:pic>
      <p:pic>
        <p:nvPicPr>
          <p:cNvPr id="54" name="Picture 53" descr="A close up of a coin&#10;&#10;Description automatically generated">
            <a:extLst>
              <a:ext uri="{FF2B5EF4-FFF2-40B4-BE49-F238E27FC236}">
                <a16:creationId xmlns:a16="http://schemas.microsoft.com/office/drawing/2014/main" id="{D7C63752-41C1-5F41-A91D-83B3293435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397" y="3374829"/>
            <a:ext cx="714560" cy="714560"/>
          </a:xfrm>
          <a:prstGeom prst="rect">
            <a:avLst/>
          </a:prstGeom>
        </p:spPr>
      </p:pic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32065646-2FF9-B846-8B7C-73D253F8EC55}"/>
              </a:ext>
            </a:extLst>
          </p:cNvPr>
          <p:cNvSpPr/>
          <p:nvPr/>
        </p:nvSpPr>
        <p:spPr>
          <a:xfrm>
            <a:off x="748916" y="4281381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three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$1 coins.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3ECD8958-09D0-1949-A8C3-91B223F49BA0}"/>
              </a:ext>
            </a:extLst>
          </p:cNvPr>
          <p:cNvSpPr/>
          <p:nvPr/>
        </p:nvSpPr>
        <p:spPr>
          <a:xfrm>
            <a:off x="718846" y="5061406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three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5¢ coins.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8E3CCA2A-2A0E-5549-9E9D-A2ABD7558382}"/>
              </a:ext>
            </a:extLst>
          </p:cNvPr>
          <p:cNvSpPr/>
          <p:nvPr/>
        </p:nvSpPr>
        <p:spPr>
          <a:xfrm>
            <a:off x="6215471" y="4281381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four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20¢ coins.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000BDCFD-2F5B-C849-8F2F-B5ECC167B52A}"/>
              </a:ext>
            </a:extLst>
          </p:cNvPr>
          <p:cNvSpPr/>
          <p:nvPr/>
        </p:nvSpPr>
        <p:spPr>
          <a:xfrm>
            <a:off x="718846" y="5813917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five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10¢ coins.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8ABAA392-0458-8641-8526-0D11A68001C2}"/>
              </a:ext>
            </a:extLst>
          </p:cNvPr>
          <p:cNvSpPr/>
          <p:nvPr/>
        </p:nvSpPr>
        <p:spPr>
          <a:xfrm>
            <a:off x="6252282" y="5062736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two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50¢ coins.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6D397C2C-8AF6-5F46-BC56-5FF9EC1D6DDB}"/>
              </a:ext>
            </a:extLst>
          </p:cNvPr>
          <p:cNvSpPr/>
          <p:nvPr/>
        </p:nvSpPr>
        <p:spPr>
          <a:xfrm>
            <a:off x="6252281" y="5840685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four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$2 coins.</a:t>
            </a:r>
          </a:p>
        </p:txBody>
      </p:sp>
    </p:spTree>
    <p:extLst>
      <p:ext uri="{BB962C8B-B14F-4D97-AF65-F5344CB8AC3E}">
        <p14:creationId xmlns:p14="http://schemas.microsoft.com/office/powerpoint/2010/main" val="413625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36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set of coins, then 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5D95CFB-9632-DF4F-A16F-3339B9B33E3E}"/>
              </a:ext>
            </a:extLst>
          </p:cNvPr>
          <p:cNvSpPr/>
          <p:nvPr/>
        </p:nvSpPr>
        <p:spPr>
          <a:xfrm>
            <a:off x="748916" y="4281381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$1 coins.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4A49F5AE-46FC-5C4C-88EF-E37D4DE95625}"/>
              </a:ext>
            </a:extLst>
          </p:cNvPr>
          <p:cNvSpPr/>
          <p:nvPr/>
        </p:nvSpPr>
        <p:spPr>
          <a:xfrm>
            <a:off x="718846" y="5061406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5¢ coins.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C80A438B-527F-7D4D-892E-0CCE7F41CDF3}"/>
              </a:ext>
            </a:extLst>
          </p:cNvPr>
          <p:cNvSpPr/>
          <p:nvPr/>
        </p:nvSpPr>
        <p:spPr>
          <a:xfrm>
            <a:off x="6215471" y="4281381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20¢ coins.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D01AA9B8-9B6E-0941-847B-2F74B0FD0DBA}"/>
              </a:ext>
            </a:extLst>
          </p:cNvPr>
          <p:cNvSpPr/>
          <p:nvPr/>
        </p:nvSpPr>
        <p:spPr>
          <a:xfrm>
            <a:off x="718846" y="5813917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10¢ coins.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CEA63BA5-7E2A-4742-952F-A28E92F8404A}"/>
              </a:ext>
            </a:extLst>
          </p:cNvPr>
          <p:cNvSpPr/>
          <p:nvPr/>
        </p:nvSpPr>
        <p:spPr>
          <a:xfrm>
            <a:off x="6252282" y="5062736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50¢ coins.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501F434F-03CC-6948-8E3A-8845B7F9B7F1}"/>
              </a:ext>
            </a:extLst>
          </p:cNvPr>
          <p:cNvSpPr/>
          <p:nvPr/>
        </p:nvSpPr>
        <p:spPr>
          <a:xfrm>
            <a:off x="6252281" y="5840685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$2 coins.</a:t>
            </a:r>
          </a:p>
        </p:txBody>
      </p:sp>
      <p:pic>
        <p:nvPicPr>
          <p:cNvPr id="61" name="Picture 60" descr="A close up of a coin&#10;&#10;Description automatically generated">
            <a:extLst>
              <a:ext uri="{FF2B5EF4-FFF2-40B4-BE49-F238E27FC236}">
                <a16:creationId xmlns:a16="http://schemas.microsoft.com/office/drawing/2014/main" id="{4CAD13E0-31D6-A941-B3F9-DC87F32F9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90996"/>
            <a:ext cx="1028966" cy="1028966"/>
          </a:xfrm>
          <a:prstGeom prst="rect">
            <a:avLst/>
          </a:prstGeom>
        </p:spPr>
      </p:pic>
      <p:pic>
        <p:nvPicPr>
          <p:cNvPr id="62" name="Picture 61" descr="A close up of a logo&#10;&#10;Description automatically generated">
            <a:extLst>
              <a:ext uri="{FF2B5EF4-FFF2-40B4-BE49-F238E27FC236}">
                <a16:creationId xmlns:a16="http://schemas.microsoft.com/office/drawing/2014/main" id="{D8171764-BDDD-6047-BD71-6C5923802F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1078" y="3386757"/>
            <a:ext cx="714560" cy="714560"/>
          </a:xfrm>
          <a:prstGeom prst="rect">
            <a:avLst/>
          </a:prstGeom>
        </p:spPr>
      </p:pic>
      <p:pic>
        <p:nvPicPr>
          <p:cNvPr id="63" name="Picture 62" descr="A close up of a coin&#10;&#10;Description automatically generated">
            <a:extLst>
              <a:ext uri="{FF2B5EF4-FFF2-40B4-BE49-F238E27FC236}">
                <a16:creationId xmlns:a16="http://schemas.microsoft.com/office/drawing/2014/main" id="{502F0362-2DA0-7F4F-917B-EF55C27B10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6450" y="2374159"/>
            <a:ext cx="714560" cy="714560"/>
          </a:xfrm>
          <a:prstGeom prst="rect">
            <a:avLst/>
          </a:prstGeom>
        </p:spPr>
      </p:pic>
      <p:pic>
        <p:nvPicPr>
          <p:cNvPr id="64" name="Picture 63" descr="A close up of a logo&#10;&#10;Description automatically generated">
            <a:extLst>
              <a:ext uri="{FF2B5EF4-FFF2-40B4-BE49-F238E27FC236}">
                <a16:creationId xmlns:a16="http://schemas.microsoft.com/office/drawing/2014/main" id="{1751DEE6-3058-0147-9FBF-F78B6F6896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2471" y="3127113"/>
            <a:ext cx="1028966" cy="1028966"/>
          </a:xfrm>
          <a:prstGeom prst="rect">
            <a:avLst/>
          </a:prstGeom>
        </p:spPr>
      </p:pic>
      <p:pic>
        <p:nvPicPr>
          <p:cNvPr id="65" name="Picture 64" descr="A close up of a coin&#10;&#10;Description automatically generated">
            <a:extLst>
              <a:ext uri="{FF2B5EF4-FFF2-40B4-BE49-F238E27FC236}">
                <a16:creationId xmlns:a16="http://schemas.microsoft.com/office/drawing/2014/main" id="{33CCA55A-FE39-1E4E-AC01-7178E22B84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7220" y="3389305"/>
            <a:ext cx="714560" cy="714560"/>
          </a:xfrm>
          <a:prstGeom prst="rect">
            <a:avLst/>
          </a:prstGeom>
        </p:spPr>
      </p:pic>
      <p:pic>
        <p:nvPicPr>
          <p:cNvPr id="66" name="Picture 65" descr="A close up of a coin&#10;&#10;Description automatically generated">
            <a:extLst>
              <a:ext uri="{FF2B5EF4-FFF2-40B4-BE49-F238E27FC236}">
                <a16:creationId xmlns:a16="http://schemas.microsoft.com/office/drawing/2014/main" id="{2E860839-9D93-7F46-87B5-133F7C13EB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8397" y="3374829"/>
            <a:ext cx="714560" cy="714560"/>
          </a:xfrm>
          <a:prstGeom prst="rect">
            <a:avLst/>
          </a:prstGeom>
        </p:spPr>
      </p:pic>
      <p:pic>
        <p:nvPicPr>
          <p:cNvPr id="67" name="Picture 66" descr="A close up of a coin&#10;&#10;Description automatically generated">
            <a:extLst>
              <a:ext uri="{FF2B5EF4-FFF2-40B4-BE49-F238E27FC236}">
                <a16:creationId xmlns:a16="http://schemas.microsoft.com/office/drawing/2014/main" id="{D2507C13-F2D8-1A4B-BA59-DAF541149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2514" y="3127113"/>
            <a:ext cx="1028966" cy="1028966"/>
          </a:xfrm>
          <a:prstGeom prst="rect">
            <a:avLst/>
          </a:prstGeom>
        </p:spPr>
      </p:pic>
      <p:pic>
        <p:nvPicPr>
          <p:cNvPr id="68" name="Picture 67" descr="A close up of a coin&#10;&#10;Description automatically generated">
            <a:extLst>
              <a:ext uri="{FF2B5EF4-FFF2-40B4-BE49-F238E27FC236}">
                <a16:creationId xmlns:a16="http://schemas.microsoft.com/office/drawing/2014/main" id="{193B61A1-4D72-4842-BB9B-D2AC9B5DD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3975" y="2349042"/>
            <a:ext cx="1028966" cy="1028966"/>
          </a:xfrm>
          <a:prstGeom prst="rect">
            <a:avLst/>
          </a:prstGeom>
        </p:spPr>
      </p:pic>
      <p:pic>
        <p:nvPicPr>
          <p:cNvPr id="69" name="Picture 68" descr="A close up of a coin&#10;&#10;Description automatically generated">
            <a:extLst>
              <a:ext uri="{FF2B5EF4-FFF2-40B4-BE49-F238E27FC236}">
                <a16:creationId xmlns:a16="http://schemas.microsoft.com/office/drawing/2014/main" id="{863A5251-10E1-8044-B0E7-A1E664FD0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4511" y="3156436"/>
            <a:ext cx="1028966" cy="1028966"/>
          </a:xfrm>
          <a:prstGeom prst="rect">
            <a:avLst/>
          </a:prstGeom>
        </p:spPr>
      </p:pic>
      <p:pic>
        <p:nvPicPr>
          <p:cNvPr id="70" name="Picture 69" descr="A close up of a coin&#10;&#10;Description automatically generated">
            <a:extLst>
              <a:ext uri="{FF2B5EF4-FFF2-40B4-BE49-F238E27FC236}">
                <a16:creationId xmlns:a16="http://schemas.microsoft.com/office/drawing/2014/main" id="{ABABDFF9-4433-C543-8A5E-4567717F89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0043" y="2302152"/>
            <a:ext cx="714560" cy="714560"/>
          </a:xfrm>
          <a:prstGeom prst="rect">
            <a:avLst/>
          </a:prstGeom>
        </p:spPr>
      </p:pic>
      <p:pic>
        <p:nvPicPr>
          <p:cNvPr id="71" name="Picture 70" descr="A close up of a coin&#10;&#10;Description automatically generated">
            <a:extLst>
              <a:ext uri="{FF2B5EF4-FFF2-40B4-BE49-F238E27FC236}">
                <a16:creationId xmlns:a16="http://schemas.microsoft.com/office/drawing/2014/main" id="{4CC0350C-6BC1-2848-B3C2-87F871F73E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9478" y="2395234"/>
            <a:ext cx="714560" cy="714560"/>
          </a:xfrm>
          <a:prstGeom prst="rect">
            <a:avLst/>
          </a:prstGeom>
        </p:spPr>
      </p:pic>
      <p:pic>
        <p:nvPicPr>
          <p:cNvPr id="72" name="Picture 71" descr="A close up of a coin&#10;&#10;Description automatically generated">
            <a:extLst>
              <a:ext uri="{FF2B5EF4-FFF2-40B4-BE49-F238E27FC236}">
                <a16:creationId xmlns:a16="http://schemas.microsoft.com/office/drawing/2014/main" id="{7F3FF499-1077-8048-BFD1-2B35AD7B11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0536" y="3324133"/>
            <a:ext cx="714560" cy="714560"/>
          </a:xfrm>
          <a:prstGeom prst="rect">
            <a:avLst/>
          </a:prstGeom>
        </p:spPr>
      </p:pic>
      <p:pic>
        <p:nvPicPr>
          <p:cNvPr id="73" name="Picture 72" descr="A close up of a coin&#10;&#10;Description automatically generated">
            <a:extLst>
              <a:ext uri="{FF2B5EF4-FFF2-40B4-BE49-F238E27FC236}">
                <a16:creationId xmlns:a16="http://schemas.microsoft.com/office/drawing/2014/main" id="{6F8DCB16-D686-7140-B6A2-303E37C17F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10274" y="3359568"/>
            <a:ext cx="714560" cy="714560"/>
          </a:xfrm>
          <a:prstGeom prst="rect">
            <a:avLst/>
          </a:prstGeom>
        </p:spPr>
      </p:pic>
      <p:pic>
        <p:nvPicPr>
          <p:cNvPr id="74" name="Picture 73" descr="A close up of a coin&#10;&#10;Description automatically generated">
            <a:extLst>
              <a:ext uri="{FF2B5EF4-FFF2-40B4-BE49-F238E27FC236}">
                <a16:creationId xmlns:a16="http://schemas.microsoft.com/office/drawing/2014/main" id="{A4D24DAF-1E73-7F47-9EFC-14943B0C9F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6147" y="2349902"/>
            <a:ext cx="714560" cy="714560"/>
          </a:xfrm>
          <a:prstGeom prst="rect">
            <a:avLst/>
          </a:prstGeom>
        </p:spPr>
      </p:pic>
      <p:pic>
        <p:nvPicPr>
          <p:cNvPr id="75" name="Picture 74" descr="A close up of a coin&#10;&#10;Description automatically generated">
            <a:extLst>
              <a:ext uri="{FF2B5EF4-FFF2-40B4-BE49-F238E27FC236}">
                <a16:creationId xmlns:a16="http://schemas.microsoft.com/office/drawing/2014/main" id="{54B96BB4-1799-D84F-95C9-723DD81DDB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5232" y="2441876"/>
            <a:ext cx="714560" cy="714560"/>
          </a:xfrm>
          <a:prstGeom prst="rect">
            <a:avLst/>
          </a:prstGeom>
        </p:spPr>
      </p:pic>
      <p:pic>
        <p:nvPicPr>
          <p:cNvPr id="76" name="Picture 75" descr="A close up of a coin&#10;&#10;Description automatically generated">
            <a:extLst>
              <a:ext uri="{FF2B5EF4-FFF2-40B4-BE49-F238E27FC236}">
                <a16:creationId xmlns:a16="http://schemas.microsoft.com/office/drawing/2014/main" id="{B2DC30AA-5911-404A-BDE8-F0656F69CA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1626" y="3352575"/>
            <a:ext cx="714560" cy="714560"/>
          </a:xfrm>
          <a:prstGeom prst="rect">
            <a:avLst/>
          </a:prstGeom>
        </p:spPr>
      </p:pic>
      <p:pic>
        <p:nvPicPr>
          <p:cNvPr id="77" name="Picture 76" descr="A close up of a coin&#10;&#10;Description automatically generated">
            <a:extLst>
              <a:ext uri="{FF2B5EF4-FFF2-40B4-BE49-F238E27FC236}">
                <a16:creationId xmlns:a16="http://schemas.microsoft.com/office/drawing/2014/main" id="{BC87B08C-3058-0340-964C-9A4D0F6D3C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6919" y="3409980"/>
            <a:ext cx="714560" cy="714560"/>
          </a:xfrm>
          <a:prstGeom prst="rect">
            <a:avLst/>
          </a:prstGeom>
        </p:spPr>
      </p:pic>
      <p:pic>
        <p:nvPicPr>
          <p:cNvPr id="78" name="Picture 77" descr="A close up of a logo&#10;&#10;Description automatically generated">
            <a:extLst>
              <a:ext uri="{FF2B5EF4-FFF2-40B4-BE49-F238E27FC236}">
                <a16:creationId xmlns:a16="http://schemas.microsoft.com/office/drawing/2014/main" id="{913876B0-55DC-9848-B3F2-266D8C1BF5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3512" y="2238031"/>
            <a:ext cx="1028966" cy="1028966"/>
          </a:xfrm>
          <a:prstGeom prst="rect">
            <a:avLst/>
          </a:prstGeom>
        </p:spPr>
      </p:pic>
      <p:pic>
        <p:nvPicPr>
          <p:cNvPr id="79" name="Picture 78" descr="A close up of a logo&#10;&#10;Description automatically generated">
            <a:extLst>
              <a:ext uri="{FF2B5EF4-FFF2-40B4-BE49-F238E27FC236}">
                <a16:creationId xmlns:a16="http://schemas.microsoft.com/office/drawing/2014/main" id="{7172771B-06A9-6B40-8CA0-3B3C9F485D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6873" y="2402959"/>
            <a:ext cx="714560" cy="714560"/>
          </a:xfrm>
          <a:prstGeom prst="rect">
            <a:avLst/>
          </a:prstGeom>
        </p:spPr>
      </p:pic>
      <p:pic>
        <p:nvPicPr>
          <p:cNvPr id="80" name="Picture 79" descr="A close up of a logo&#10;&#10;Description automatically generated">
            <a:extLst>
              <a:ext uri="{FF2B5EF4-FFF2-40B4-BE49-F238E27FC236}">
                <a16:creationId xmlns:a16="http://schemas.microsoft.com/office/drawing/2014/main" id="{5E975E21-902D-FC42-9A7B-9818E59E1C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5568" y="3409980"/>
            <a:ext cx="714560" cy="71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676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36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set of coins, then 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5D95CFB-9632-DF4F-A16F-3339B9B33E3E}"/>
              </a:ext>
            </a:extLst>
          </p:cNvPr>
          <p:cNvSpPr/>
          <p:nvPr/>
        </p:nvSpPr>
        <p:spPr>
          <a:xfrm>
            <a:off x="748916" y="4281381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$1 coins.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4A49F5AE-46FC-5C4C-88EF-E37D4DE95625}"/>
              </a:ext>
            </a:extLst>
          </p:cNvPr>
          <p:cNvSpPr/>
          <p:nvPr/>
        </p:nvSpPr>
        <p:spPr>
          <a:xfrm>
            <a:off x="718846" y="5061406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5¢ coins.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C80A438B-527F-7D4D-892E-0CCE7F41CDF3}"/>
              </a:ext>
            </a:extLst>
          </p:cNvPr>
          <p:cNvSpPr/>
          <p:nvPr/>
        </p:nvSpPr>
        <p:spPr>
          <a:xfrm>
            <a:off x="6215471" y="4281381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20¢ coins.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D01AA9B8-9B6E-0941-847B-2F74B0FD0DBA}"/>
              </a:ext>
            </a:extLst>
          </p:cNvPr>
          <p:cNvSpPr/>
          <p:nvPr/>
        </p:nvSpPr>
        <p:spPr>
          <a:xfrm>
            <a:off x="718846" y="5813917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10¢ coins.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CEA63BA5-7E2A-4742-952F-A28E92F8404A}"/>
              </a:ext>
            </a:extLst>
          </p:cNvPr>
          <p:cNvSpPr/>
          <p:nvPr/>
        </p:nvSpPr>
        <p:spPr>
          <a:xfrm>
            <a:off x="6252282" y="5062736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50¢ coins.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501F434F-03CC-6948-8E3A-8845B7F9B7F1}"/>
              </a:ext>
            </a:extLst>
          </p:cNvPr>
          <p:cNvSpPr/>
          <p:nvPr/>
        </p:nvSpPr>
        <p:spPr>
          <a:xfrm>
            <a:off x="6252281" y="5840685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$2 coins.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32065646-2FF9-B846-8B7C-73D253F8EC55}"/>
              </a:ext>
            </a:extLst>
          </p:cNvPr>
          <p:cNvSpPr/>
          <p:nvPr/>
        </p:nvSpPr>
        <p:spPr>
          <a:xfrm>
            <a:off x="748916" y="4281381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four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$1 coins.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3ECD8958-09D0-1949-A8C3-91B223F49BA0}"/>
              </a:ext>
            </a:extLst>
          </p:cNvPr>
          <p:cNvSpPr/>
          <p:nvPr/>
        </p:nvSpPr>
        <p:spPr>
          <a:xfrm>
            <a:off x="718846" y="5061406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two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5¢ coins.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8E3CCA2A-2A0E-5549-9E9D-A2ABD7558382}"/>
              </a:ext>
            </a:extLst>
          </p:cNvPr>
          <p:cNvSpPr/>
          <p:nvPr/>
        </p:nvSpPr>
        <p:spPr>
          <a:xfrm>
            <a:off x="6215471" y="4281381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five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20¢ coins.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000BDCFD-2F5B-C849-8F2F-B5ECC167B52A}"/>
              </a:ext>
            </a:extLst>
          </p:cNvPr>
          <p:cNvSpPr/>
          <p:nvPr/>
        </p:nvSpPr>
        <p:spPr>
          <a:xfrm>
            <a:off x="718846" y="5813917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four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10¢ coins.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8ABAA392-0458-8641-8526-0D11A68001C2}"/>
              </a:ext>
            </a:extLst>
          </p:cNvPr>
          <p:cNvSpPr/>
          <p:nvPr/>
        </p:nvSpPr>
        <p:spPr>
          <a:xfrm>
            <a:off x="6252282" y="5062736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three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50¢ coins.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6D397C2C-8AF6-5F46-BC56-5FF9EC1D6DDB}"/>
              </a:ext>
            </a:extLst>
          </p:cNvPr>
          <p:cNvSpPr/>
          <p:nvPr/>
        </p:nvSpPr>
        <p:spPr>
          <a:xfrm>
            <a:off x="6252281" y="5840685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two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$2 coins.</a:t>
            </a:r>
          </a:p>
        </p:txBody>
      </p:sp>
      <p:pic>
        <p:nvPicPr>
          <p:cNvPr id="61" name="Picture 60" descr="A close up of a coin&#10;&#10;Description automatically generated">
            <a:extLst>
              <a:ext uri="{FF2B5EF4-FFF2-40B4-BE49-F238E27FC236}">
                <a16:creationId xmlns:a16="http://schemas.microsoft.com/office/drawing/2014/main" id="{4CAD13E0-31D6-A941-B3F9-DC87F32F9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90996"/>
            <a:ext cx="1028966" cy="1028966"/>
          </a:xfrm>
          <a:prstGeom prst="rect">
            <a:avLst/>
          </a:prstGeom>
        </p:spPr>
      </p:pic>
      <p:pic>
        <p:nvPicPr>
          <p:cNvPr id="62" name="Picture 61" descr="A close up of a logo&#10;&#10;Description automatically generated">
            <a:extLst>
              <a:ext uri="{FF2B5EF4-FFF2-40B4-BE49-F238E27FC236}">
                <a16:creationId xmlns:a16="http://schemas.microsoft.com/office/drawing/2014/main" id="{D8171764-BDDD-6047-BD71-6C5923802F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1078" y="3386757"/>
            <a:ext cx="714560" cy="714560"/>
          </a:xfrm>
          <a:prstGeom prst="rect">
            <a:avLst/>
          </a:prstGeom>
        </p:spPr>
      </p:pic>
      <p:pic>
        <p:nvPicPr>
          <p:cNvPr id="63" name="Picture 62" descr="A close up of a coin&#10;&#10;Description automatically generated">
            <a:extLst>
              <a:ext uri="{FF2B5EF4-FFF2-40B4-BE49-F238E27FC236}">
                <a16:creationId xmlns:a16="http://schemas.microsoft.com/office/drawing/2014/main" id="{502F0362-2DA0-7F4F-917B-EF55C27B10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6450" y="2374159"/>
            <a:ext cx="714560" cy="714560"/>
          </a:xfrm>
          <a:prstGeom prst="rect">
            <a:avLst/>
          </a:prstGeom>
        </p:spPr>
      </p:pic>
      <p:pic>
        <p:nvPicPr>
          <p:cNvPr id="64" name="Picture 63" descr="A close up of a logo&#10;&#10;Description automatically generated">
            <a:extLst>
              <a:ext uri="{FF2B5EF4-FFF2-40B4-BE49-F238E27FC236}">
                <a16:creationId xmlns:a16="http://schemas.microsoft.com/office/drawing/2014/main" id="{1751DEE6-3058-0147-9FBF-F78B6F6896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2471" y="3127113"/>
            <a:ext cx="1028966" cy="1028966"/>
          </a:xfrm>
          <a:prstGeom prst="rect">
            <a:avLst/>
          </a:prstGeom>
        </p:spPr>
      </p:pic>
      <p:pic>
        <p:nvPicPr>
          <p:cNvPr id="65" name="Picture 64" descr="A close up of a coin&#10;&#10;Description automatically generated">
            <a:extLst>
              <a:ext uri="{FF2B5EF4-FFF2-40B4-BE49-F238E27FC236}">
                <a16:creationId xmlns:a16="http://schemas.microsoft.com/office/drawing/2014/main" id="{33CCA55A-FE39-1E4E-AC01-7178E22B84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7220" y="3389305"/>
            <a:ext cx="714560" cy="714560"/>
          </a:xfrm>
          <a:prstGeom prst="rect">
            <a:avLst/>
          </a:prstGeom>
        </p:spPr>
      </p:pic>
      <p:pic>
        <p:nvPicPr>
          <p:cNvPr id="66" name="Picture 65" descr="A close up of a coin&#10;&#10;Description automatically generated">
            <a:extLst>
              <a:ext uri="{FF2B5EF4-FFF2-40B4-BE49-F238E27FC236}">
                <a16:creationId xmlns:a16="http://schemas.microsoft.com/office/drawing/2014/main" id="{2E860839-9D93-7F46-87B5-133F7C13EB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8397" y="3374829"/>
            <a:ext cx="714560" cy="714560"/>
          </a:xfrm>
          <a:prstGeom prst="rect">
            <a:avLst/>
          </a:prstGeom>
        </p:spPr>
      </p:pic>
      <p:pic>
        <p:nvPicPr>
          <p:cNvPr id="67" name="Picture 66" descr="A close up of a coin&#10;&#10;Description automatically generated">
            <a:extLst>
              <a:ext uri="{FF2B5EF4-FFF2-40B4-BE49-F238E27FC236}">
                <a16:creationId xmlns:a16="http://schemas.microsoft.com/office/drawing/2014/main" id="{D2507C13-F2D8-1A4B-BA59-DAF541149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2514" y="3127113"/>
            <a:ext cx="1028966" cy="1028966"/>
          </a:xfrm>
          <a:prstGeom prst="rect">
            <a:avLst/>
          </a:prstGeom>
        </p:spPr>
      </p:pic>
      <p:pic>
        <p:nvPicPr>
          <p:cNvPr id="68" name="Picture 67" descr="A close up of a coin&#10;&#10;Description automatically generated">
            <a:extLst>
              <a:ext uri="{FF2B5EF4-FFF2-40B4-BE49-F238E27FC236}">
                <a16:creationId xmlns:a16="http://schemas.microsoft.com/office/drawing/2014/main" id="{193B61A1-4D72-4842-BB9B-D2AC9B5DD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3975" y="2349042"/>
            <a:ext cx="1028966" cy="1028966"/>
          </a:xfrm>
          <a:prstGeom prst="rect">
            <a:avLst/>
          </a:prstGeom>
        </p:spPr>
      </p:pic>
      <p:pic>
        <p:nvPicPr>
          <p:cNvPr id="69" name="Picture 68" descr="A close up of a coin&#10;&#10;Description automatically generated">
            <a:extLst>
              <a:ext uri="{FF2B5EF4-FFF2-40B4-BE49-F238E27FC236}">
                <a16:creationId xmlns:a16="http://schemas.microsoft.com/office/drawing/2014/main" id="{863A5251-10E1-8044-B0E7-A1E664FD0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4511" y="3156436"/>
            <a:ext cx="1028966" cy="1028966"/>
          </a:xfrm>
          <a:prstGeom prst="rect">
            <a:avLst/>
          </a:prstGeom>
        </p:spPr>
      </p:pic>
      <p:pic>
        <p:nvPicPr>
          <p:cNvPr id="70" name="Picture 69" descr="A close up of a coin&#10;&#10;Description automatically generated">
            <a:extLst>
              <a:ext uri="{FF2B5EF4-FFF2-40B4-BE49-F238E27FC236}">
                <a16:creationId xmlns:a16="http://schemas.microsoft.com/office/drawing/2014/main" id="{ABABDFF9-4433-C543-8A5E-4567717F89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0043" y="2302152"/>
            <a:ext cx="714560" cy="714560"/>
          </a:xfrm>
          <a:prstGeom prst="rect">
            <a:avLst/>
          </a:prstGeom>
        </p:spPr>
      </p:pic>
      <p:pic>
        <p:nvPicPr>
          <p:cNvPr id="71" name="Picture 70" descr="A close up of a coin&#10;&#10;Description automatically generated">
            <a:extLst>
              <a:ext uri="{FF2B5EF4-FFF2-40B4-BE49-F238E27FC236}">
                <a16:creationId xmlns:a16="http://schemas.microsoft.com/office/drawing/2014/main" id="{4CC0350C-6BC1-2848-B3C2-87F871F73E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9478" y="2395234"/>
            <a:ext cx="714560" cy="714560"/>
          </a:xfrm>
          <a:prstGeom prst="rect">
            <a:avLst/>
          </a:prstGeom>
        </p:spPr>
      </p:pic>
      <p:pic>
        <p:nvPicPr>
          <p:cNvPr id="72" name="Picture 71" descr="A close up of a coin&#10;&#10;Description automatically generated">
            <a:extLst>
              <a:ext uri="{FF2B5EF4-FFF2-40B4-BE49-F238E27FC236}">
                <a16:creationId xmlns:a16="http://schemas.microsoft.com/office/drawing/2014/main" id="{7F3FF499-1077-8048-BFD1-2B35AD7B11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0536" y="3324133"/>
            <a:ext cx="714560" cy="714560"/>
          </a:xfrm>
          <a:prstGeom prst="rect">
            <a:avLst/>
          </a:prstGeom>
        </p:spPr>
      </p:pic>
      <p:pic>
        <p:nvPicPr>
          <p:cNvPr id="73" name="Picture 72" descr="A close up of a coin&#10;&#10;Description automatically generated">
            <a:extLst>
              <a:ext uri="{FF2B5EF4-FFF2-40B4-BE49-F238E27FC236}">
                <a16:creationId xmlns:a16="http://schemas.microsoft.com/office/drawing/2014/main" id="{6F8DCB16-D686-7140-B6A2-303E37C17F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10274" y="3359568"/>
            <a:ext cx="714560" cy="714560"/>
          </a:xfrm>
          <a:prstGeom prst="rect">
            <a:avLst/>
          </a:prstGeom>
        </p:spPr>
      </p:pic>
      <p:pic>
        <p:nvPicPr>
          <p:cNvPr id="74" name="Picture 73" descr="A close up of a coin&#10;&#10;Description automatically generated">
            <a:extLst>
              <a:ext uri="{FF2B5EF4-FFF2-40B4-BE49-F238E27FC236}">
                <a16:creationId xmlns:a16="http://schemas.microsoft.com/office/drawing/2014/main" id="{A4D24DAF-1E73-7F47-9EFC-14943B0C9F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6147" y="2349902"/>
            <a:ext cx="714560" cy="714560"/>
          </a:xfrm>
          <a:prstGeom prst="rect">
            <a:avLst/>
          </a:prstGeom>
        </p:spPr>
      </p:pic>
      <p:pic>
        <p:nvPicPr>
          <p:cNvPr id="75" name="Picture 74" descr="A close up of a coin&#10;&#10;Description automatically generated">
            <a:extLst>
              <a:ext uri="{FF2B5EF4-FFF2-40B4-BE49-F238E27FC236}">
                <a16:creationId xmlns:a16="http://schemas.microsoft.com/office/drawing/2014/main" id="{54B96BB4-1799-D84F-95C9-723DD81DDB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5232" y="2441876"/>
            <a:ext cx="714560" cy="714560"/>
          </a:xfrm>
          <a:prstGeom prst="rect">
            <a:avLst/>
          </a:prstGeom>
        </p:spPr>
      </p:pic>
      <p:pic>
        <p:nvPicPr>
          <p:cNvPr id="76" name="Picture 75" descr="A close up of a coin&#10;&#10;Description automatically generated">
            <a:extLst>
              <a:ext uri="{FF2B5EF4-FFF2-40B4-BE49-F238E27FC236}">
                <a16:creationId xmlns:a16="http://schemas.microsoft.com/office/drawing/2014/main" id="{B2DC30AA-5911-404A-BDE8-F0656F69CA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1626" y="3352575"/>
            <a:ext cx="714560" cy="714560"/>
          </a:xfrm>
          <a:prstGeom prst="rect">
            <a:avLst/>
          </a:prstGeom>
        </p:spPr>
      </p:pic>
      <p:pic>
        <p:nvPicPr>
          <p:cNvPr id="77" name="Picture 76" descr="A close up of a coin&#10;&#10;Description automatically generated">
            <a:extLst>
              <a:ext uri="{FF2B5EF4-FFF2-40B4-BE49-F238E27FC236}">
                <a16:creationId xmlns:a16="http://schemas.microsoft.com/office/drawing/2014/main" id="{BC87B08C-3058-0340-964C-9A4D0F6D3C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6919" y="3409980"/>
            <a:ext cx="714560" cy="714560"/>
          </a:xfrm>
          <a:prstGeom prst="rect">
            <a:avLst/>
          </a:prstGeom>
        </p:spPr>
      </p:pic>
      <p:pic>
        <p:nvPicPr>
          <p:cNvPr id="78" name="Picture 77" descr="A close up of a logo&#10;&#10;Description automatically generated">
            <a:extLst>
              <a:ext uri="{FF2B5EF4-FFF2-40B4-BE49-F238E27FC236}">
                <a16:creationId xmlns:a16="http://schemas.microsoft.com/office/drawing/2014/main" id="{913876B0-55DC-9848-B3F2-266D8C1BF5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3512" y="2238031"/>
            <a:ext cx="1028966" cy="1028966"/>
          </a:xfrm>
          <a:prstGeom prst="rect">
            <a:avLst/>
          </a:prstGeom>
        </p:spPr>
      </p:pic>
      <p:pic>
        <p:nvPicPr>
          <p:cNvPr id="79" name="Picture 78" descr="A close up of a logo&#10;&#10;Description automatically generated">
            <a:extLst>
              <a:ext uri="{FF2B5EF4-FFF2-40B4-BE49-F238E27FC236}">
                <a16:creationId xmlns:a16="http://schemas.microsoft.com/office/drawing/2014/main" id="{7172771B-06A9-6B40-8CA0-3B3C9F485D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6873" y="2402959"/>
            <a:ext cx="714560" cy="714560"/>
          </a:xfrm>
          <a:prstGeom prst="rect">
            <a:avLst/>
          </a:prstGeom>
        </p:spPr>
      </p:pic>
      <p:pic>
        <p:nvPicPr>
          <p:cNvPr id="80" name="Picture 79" descr="A close up of a logo&#10;&#10;Description automatically generated">
            <a:extLst>
              <a:ext uri="{FF2B5EF4-FFF2-40B4-BE49-F238E27FC236}">
                <a16:creationId xmlns:a16="http://schemas.microsoft.com/office/drawing/2014/main" id="{5E975E21-902D-FC42-9A7B-9818E59E1C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5568" y="3409980"/>
            <a:ext cx="714560" cy="71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42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36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&lt;, &gt; and = to compare the coins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6B6CABD-7BD7-5947-A38A-ED75853708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4013782"/>
            <a:ext cx="829983" cy="84491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D2C0013-94D9-F54D-9EE1-689D430C99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5666950"/>
            <a:ext cx="829983" cy="84491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A3AC795-B327-8D40-BD46-B399015A2B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2488994"/>
            <a:ext cx="829983" cy="84491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CFFC08E-18EC-4E45-8BE0-ACD2C00C5C5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6241" y="2285095"/>
            <a:ext cx="1224753" cy="120515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90D4DC7-6010-E345-9A32-F1676FB2BFC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4110" y="2488264"/>
            <a:ext cx="930100" cy="925139"/>
          </a:xfrm>
          <a:prstGeom prst="rect">
            <a:avLst/>
          </a:prstGeom>
        </p:spPr>
      </p:pic>
      <p:pic>
        <p:nvPicPr>
          <p:cNvPr id="16" name="Picture 15" descr="A close up of a coin&#10;&#10;Description automatically generated">
            <a:extLst>
              <a:ext uri="{FF2B5EF4-FFF2-40B4-BE49-F238E27FC236}">
                <a16:creationId xmlns:a16="http://schemas.microsoft.com/office/drawing/2014/main" id="{3AB2F7D0-0E2F-6B4C-9DDA-F5D460537A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3366" y="2236111"/>
            <a:ext cx="1344475" cy="1344475"/>
          </a:xfrm>
          <a:prstGeom prst="rect">
            <a:avLst/>
          </a:prstGeom>
        </p:spPr>
      </p:pic>
      <p:pic>
        <p:nvPicPr>
          <p:cNvPr id="19" name="Picture 18" descr="A close up of a coin&#10;&#10;Description automatically generated">
            <a:extLst>
              <a:ext uri="{FF2B5EF4-FFF2-40B4-BE49-F238E27FC236}">
                <a16:creationId xmlns:a16="http://schemas.microsoft.com/office/drawing/2014/main" id="{7CC89080-25DD-BB43-A388-B14A5ED105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6922" y="2244228"/>
            <a:ext cx="1344475" cy="1344475"/>
          </a:xfrm>
          <a:prstGeom prst="rect">
            <a:avLst/>
          </a:prstGeom>
        </p:spPr>
      </p:pic>
      <p:pic>
        <p:nvPicPr>
          <p:cNvPr id="24" name="Picture 23" descr="A close up of a coin&#10;&#10;Description automatically generated">
            <a:extLst>
              <a:ext uri="{FF2B5EF4-FFF2-40B4-BE49-F238E27FC236}">
                <a16:creationId xmlns:a16="http://schemas.microsoft.com/office/drawing/2014/main" id="{091683D0-6106-B64D-AC36-67F0E32DB0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81910" y="3757993"/>
            <a:ext cx="1350485" cy="1350485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399432AD-4243-BA47-86C6-7E72FB91D2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92957" y="3694946"/>
            <a:ext cx="1587500" cy="1587500"/>
          </a:xfrm>
          <a:prstGeom prst="rect">
            <a:avLst/>
          </a:prstGeom>
        </p:spPr>
      </p:pic>
      <p:pic>
        <p:nvPicPr>
          <p:cNvPr id="27" name="Picture 26" descr="A close up of a coin&#10;&#10;Description automatically generated">
            <a:extLst>
              <a:ext uri="{FF2B5EF4-FFF2-40B4-BE49-F238E27FC236}">
                <a16:creationId xmlns:a16="http://schemas.microsoft.com/office/drawing/2014/main" id="{2EF347F8-84E5-054E-8CBB-BE223D3D6C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3365" y="5373285"/>
            <a:ext cx="1344475" cy="1344475"/>
          </a:xfrm>
          <a:prstGeom prst="rect">
            <a:avLst/>
          </a:prstGeom>
        </p:spPr>
      </p:pic>
      <p:pic>
        <p:nvPicPr>
          <p:cNvPr id="29" name="Picture 28" descr="A close up of a coin&#10;&#10;Description automatically generated">
            <a:extLst>
              <a:ext uri="{FF2B5EF4-FFF2-40B4-BE49-F238E27FC236}">
                <a16:creationId xmlns:a16="http://schemas.microsoft.com/office/drawing/2014/main" id="{C13B87F6-FED7-C146-B4AB-BE994C57B2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64446" y="5185449"/>
            <a:ext cx="15875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91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 not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8DC8EB3C-15AA-7046-A5AF-B8FD36BD7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035" y="2882607"/>
            <a:ext cx="2286000" cy="2286000"/>
          </a:xfrm>
          <a:prstGeom prst="rect">
            <a:avLst/>
          </a:prstGeom>
        </p:spPr>
      </p:pic>
      <p:pic>
        <p:nvPicPr>
          <p:cNvPr id="13" name="Picture 12" descr="A close up of a coin&#10;&#10;Description automatically generated">
            <a:extLst>
              <a:ext uri="{FF2B5EF4-FFF2-40B4-BE49-F238E27FC236}">
                <a16:creationId xmlns:a16="http://schemas.microsoft.com/office/drawing/2014/main" id="{BC75131E-E8E8-E64C-B853-C838C1DE5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1321" y="3207544"/>
            <a:ext cx="1587500" cy="1587500"/>
          </a:xfrm>
          <a:prstGeom prst="rect">
            <a:avLst/>
          </a:prstGeom>
        </p:spPr>
      </p:pic>
      <p:pic>
        <p:nvPicPr>
          <p:cNvPr id="14" name="Picture 13" descr="A close up of a coin&#10;&#10;Description automatically generated">
            <a:extLst>
              <a:ext uri="{FF2B5EF4-FFF2-40B4-BE49-F238E27FC236}">
                <a16:creationId xmlns:a16="http://schemas.microsoft.com/office/drawing/2014/main" id="{52C75069-C104-8C40-9574-6B27A0838B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4417" y="3244671"/>
            <a:ext cx="1587500" cy="1587500"/>
          </a:xfrm>
          <a:prstGeom prst="rect">
            <a:avLst/>
          </a:prstGeom>
        </p:spPr>
      </p:pic>
      <p:pic>
        <p:nvPicPr>
          <p:cNvPr id="15" name="Picture 14" descr="A close up of a coin&#10;&#10;Description automatically generated">
            <a:extLst>
              <a:ext uri="{FF2B5EF4-FFF2-40B4-BE49-F238E27FC236}">
                <a16:creationId xmlns:a16="http://schemas.microsoft.com/office/drawing/2014/main" id="{A32620C9-E076-8944-8936-0A359333B6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3244671"/>
            <a:ext cx="15875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679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36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&lt;, &gt; and = to compare the coins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6B6CABD-7BD7-5947-A38A-ED75853708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4013782"/>
            <a:ext cx="829983" cy="84491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D2C0013-94D9-F54D-9EE1-689D430C99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5666950"/>
            <a:ext cx="829983" cy="84491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A3AC795-B327-8D40-BD46-B399015A2B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2488994"/>
            <a:ext cx="829983" cy="84491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CFFC08E-18EC-4E45-8BE0-ACD2C00C5C5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6241" y="2285095"/>
            <a:ext cx="1224753" cy="120515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90D4DC7-6010-E345-9A32-F1676FB2BFC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4110" y="2488264"/>
            <a:ext cx="930100" cy="92513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CF74D18-8297-5746-AD2C-7CBA82F8235C}"/>
              </a:ext>
            </a:extLst>
          </p:cNvPr>
          <p:cNvSpPr/>
          <p:nvPr/>
        </p:nvSpPr>
        <p:spPr>
          <a:xfrm>
            <a:off x="5735327" y="4023726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endParaRPr lang="en-US" sz="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53AB4D-D127-DB4F-958F-3661A98C7E54}"/>
              </a:ext>
            </a:extLst>
          </p:cNvPr>
          <p:cNvSpPr/>
          <p:nvPr/>
        </p:nvSpPr>
        <p:spPr>
          <a:xfrm>
            <a:off x="5735327" y="5676894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endParaRPr lang="en-US" sz="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4227D0-BDAA-A549-A265-55765462F63E}"/>
              </a:ext>
            </a:extLst>
          </p:cNvPr>
          <p:cNvSpPr/>
          <p:nvPr/>
        </p:nvSpPr>
        <p:spPr>
          <a:xfrm>
            <a:off x="5735327" y="2498938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  <a:endParaRPr lang="en-US" sz="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16" name="Picture 15" descr="A close up of a coin&#10;&#10;Description automatically generated">
            <a:extLst>
              <a:ext uri="{FF2B5EF4-FFF2-40B4-BE49-F238E27FC236}">
                <a16:creationId xmlns:a16="http://schemas.microsoft.com/office/drawing/2014/main" id="{3AB2F7D0-0E2F-6B4C-9DDA-F5D460537A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3366" y="2236111"/>
            <a:ext cx="1344475" cy="1344475"/>
          </a:xfrm>
          <a:prstGeom prst="rect">
            <a:avLst/>
          </a:prstGeom>
        </p:spPr>
      </p:pic>
      <p:pic>
        <p:nvPicPr>
          <p:cNvPr id="19" name="Picture 18" descr="A close up of a coin&#10;&#10;Description automatically generated">
            <a:extLst>
              <a:ext uri="{FF2B5EF4-FFF2-40B4-BE49-F238E27FC236}">
                <a16:creationId xmlns:a16="http://schemas.microsoft.com/office/drawing/2014/main" id="{7CC89080-25DD-BB43-A388-B14A5ED105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6922" y="2244228"/>
            <a:ext cx="1344475" cy="1344475"/>
          </a:xfrm>
          <a:prstGeom prst="rect">
            <a:avLst/>
          </a:prstGeom>
        </p:spPr>
      </p:pic>
      <p:pic>
        <p:nvPicPr>
          <p:cNvPr id="24" name="Picture 23" descr="A close up of a coin&#10;&#10;Description automatically generated">
            <a:extLst>
              <a:ext uri="{FF2B5EF4-FFF2-40B4-BE49-F238E27FC236}">
                <a16:creationId xmlns:a16="http://schemas.microsoft.com/office/drawing/2014/main" id="{091683D0-6106-B64D-AC36-67F0E32DB0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81910" y="3757993"/>
            <a:ext cx="1350485" cy="1350485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399432AD-4243-BA47-86C6-7E72FB91D2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92957" y="3694946"/>
            <a:ext cx="1587500" cy="1587500"/>
          </a:xfrm>
          <a:prstGeom prst="rect">
            <a:avLst/>
          </a:prstGeom>
        </p:spPr>
      </p:pic>
      <p:pic>
        <p:nvPicPr>
          <p:cNvPr id="27" name="Picture 26" descr="A close up of a coin&#10;&#10;Description automatically generated">
            <a:extLst>
              <a:ext uri="{FF2B5EF4-FFF2-40B4-BE49-F238E27FC236}">
                <a16:creationId xmlns:a16="http://schemas.microsoft.com/office/drawing/2014/main" id="{2EF347F8-84E5-054E-8CBB-BE223D3D6C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3365" y="5373285"/>
            <a:ext cx="1344475" cy="1344475"/>
          </a:xfrm>
          <a:prstGeom prst="rect">
            <a:avLst/>
          </a:prstGeom>
        </p:spPr>
      </p:pic>
      <p:pic>
        <p:nvPicPr>
          <p:cNvPr id="29" name="Picture 28" descr="A close up of a coin&#10;&#10;Description automatically generated">
            <a:extLst>
              <a:ext uri="{FF2B5EF4-FFF2-40B4-BE49-F238E27FC236}">
                <a16:creationId xmlns:a16="http://schemas.microsoft.com/office/drawing/2014/main" id="{C13B87F6-FED7-C146-B4AB-BE994C57B2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64446" y="5185449"/>
            <a:ext cx="15875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3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36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&lt;, &gt; and = to compare the coins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F13DF981-B703-9D4A-BA36-CF5641BB87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784" y="2361738"/>
            <a:ext cx="1224753" cy="120515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6B6CABD-7BD7-5947-A38A-ED75853708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4013782"/>
            <a:ext cx="829983" cy="84491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D2C0013-94D9-F54D-9EE1-689D430C991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5666950"/>
            <a:ext cx="829983" cy="84491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A3AC795-B327-8D40-BD46-B399015A2BC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2488994"/>
            <a:ext cx="829983" cy="844918"/>
          </a:xfrm>
          <a:prstGeom prst="rect">
            <a:avLst/>
          </a:prstGeom>
        </p:spPr>
      </p:pic>
      <p:pic>
        <p:nvPicPr>
          <p:cNvPr id="19" name="Picture 18" descr="A close up of a coin&#10;&#10;Description automatically generated">
            <a:extLst>
              <a:ext uri="{FF2B5EF4-FFF2-40B4-BE49-F238E27FC236}">
                <a16:creationId xmlns:a16="http://schemas.microsoft.com/office/drawing/2014/main" id="{418BE297-0B60-8142-B30A-9099918194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8122" y="2251771"/>
            <a:ext cx="1448058" cy="1448058"/>
          </a:xfrm>
          <a:prstGeom prst="rect">
            <a:avLst/>
          </a:prstGeom>
        </p:spPr>
      </p:pic>
      <p:pic>
        <p:nvPicPr>
          <p:cNvPr id="21" name="Picture 20" descr="A close up of a coin&#10;&#10;Description automatically generated">
            <a:extLst>
              <a:ext uri="{FF2B5EF4-FFF2-40B4-BE49-F238E27FC236}">
                <a16:creationId xmlns:a16="http://schemas.microsoft.com/office/drawing/2014/main" id="{949155E5-82B6-C845-919D-89EA9667D8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5903" y="2238218"/>
            <a:ext cx="1272258" cy="1272258"/>
          </a:xfrm>
          <a:prstGeom prst="rect">
            <a:avLst/>
          </a:prstGeom>
        </p:spPr>
      </p:pic>
      <p:pic>
        <p:nvPicPr>
          <p:cNvPr id="24" name="Picture 23" descr="A close up of a coin&#10;&#10;Description automatically generated">
            <a:extLst>
              <a:ext uri="{FF2B5EF4-FFF2-40B4-BE49-F238E27FC236}">
                <a16:creationId xmlns:a16="http://schemas.microsoft.com/office/drawing/2014/main" id="{AB59EA82-46B3-B045-AE31-BDED5B6F44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3287" y="3768621"/>
            <a:ext cx="1448058" cy="1448058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5C86F850-D21A-A745-A9C2-399159CEF4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6780" y="3661782"/>
            <a:ext cx="1587500" cy="1587500"/>
          </a:xfrm>
          <a:prstGeom prst="rect">
            <a:avLst/>
          </a:prstGeom>
        </p:spPr>
      </p:pic>
      <p:pic>
        <p:nvPicPr>
          <p:cNvPr id="27" name="Picture 26" descr="A close up of a coin&#10;&#10;Description automatically generated">
            <a:extLst>
              <a:ext uri="{FF2B5EF4-FFF2-40B4-BE49-F238E27FC236}">
                <a16:creationId xmlns:a16="http://schemas.microsoft.com/office/drawing/2014/main" id="{964C7D9C-1640-0340-B5CD-E54E5E5D73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2490" y="5416294"/>
            <a:ext cx="1272258" cy="1272258"/>
          </a:xfrm>
          <a:prstGeom prst="rect">
            <a:avLst/>
          </a:prstGeom>
        </p:spPr>
      </p:pic>
      <p:pic>
        <p:nvPicPr>
          <p:cNvPr id="29" name="Picture 28" descr="A close up of a coin&#10;&#10;Description automatically generated">
            <a:extLst>
              <a:ext uri="{FF2B5EF4-FFF2-40B4-BE49-F238E27FC236}">
                <a16:creationId xmlns:a16="http://schemas.microsoft.com/office/drawing/2014/main" id="{A87E238B-48CC-0843-90DA-EF95071ABE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51187" y="5415265"/>
            <a:ext cx="1272258" cy="127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4809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36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&lt;, &gt; and = to compare the coins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F13DF981-B703-9D4A-BA36-CF5641BB87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784" y="2361738"/>
            <a:ext cx="1224753" cy="120515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6B6CABD-7BD7-5947-A38A-ED75853708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4013782"/>
            <a:ext cx="829983" cy="84491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D2C0013-94D9-F54D-9EE1-689D430C991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5666950"/>
            <a:ext cx="829983" cy="84491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A3AC795-B327-8D40-BD46-B399015A2BC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2488994"/>
            <a:ext cx="829983" cy="8449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762E45D-6EDB-C945-9F56-1E70AFC43D4D}"/>
              </a:ext>
            </a:extLst>
          </p:cNvPr>
          <p:cNvSpPr/>
          <p:nvPr/>
        </p:nvSpPr>
        <p:spPr>
          <a:xfrm>
            <a:off x="5735327" y="4023726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  <a:endParaRPr lang="en-US" sz="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7CF2E2-70F8-3E4E-86DD-F156C79F1347}"/>
              </a:ext>
            </a:extLst>
          </p:cNvPr>
          <p:cNvSpPr/>
          <p:nvPr/>
        </p:nvSpPr>
        <p:spPr>
          <a:xfrm>
            <a:off x="5735327" y="5676894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endParaRPr lang="en-US" sz="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0C8DB8-7DFF-3544-A068-6AECA759F78F}"/>
              </a:ext>
            </a:extLst>
          </p:cNvPr>
          <p:cNvSpPr/>
          <p:nvPr/>
        </p:nvSpPr>
        <p:spPr>
          <a:xfrm>
            <a:off x="5735327" y="2498938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endParaRPr lang="en-US" sz="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19" name="Picture 18" descr="A close up of a coin&#10;&#10;Description automatically generated">
            <a:extLst>
              <a:ext uri="{FF2B5EF4-FFF2-40B4-BE49-F238E27FC236}">
                <a16:creationId xmlns:a16="http://schemas.microsoft.com/office/drawing/2014/main" id="{418BE297-0B60-8142-B30A-9099918194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8122" y="2251771"/>
            <a:ext cx="1448058" cy="1448058"/>
          </a:xfrm>
          <a:prstGeom prst="rect">
            <a:avLst/>
          </a:prstGeom>
        </p:spPr>
      </p:pic>
      <p:pic>
        <p:nvPicPr>
          <p:cNvPr id="21" name="Picture 20" descr="A close up of a coin&#10;&#10;Description automatically generated">
            <a:extLst>
              <a:ext uri="{FF2B5EF4-FFF2-40B4-BE49-F238E27FC236}">
                <a16:creationId xmlns:a16="http://schemas.microsoft.com/office/drawing/2014/main" id="{949155E5-82B6-C845-919D-89EA9667D8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5903" y="2238218"/>
            <a:ext cx="1272258" cy="1272258"/>
          </a:xfrm>
          <a:prstGeom prst="rect">
            <a:avLst/>
          </a:prstGeom>
        </p:spPr>
      </p:pic>
      <p:pic>
        <p:nvPicPr>
          <p:cNvPr id="24" name="Picture 23" descr="A close up of a coin&#10;&#10;Description automatically generated">
            <a:extLst>
              <a:ext uri="{FF2B5EF4-FFF2-40B4-BE49-F238E27FC236}">
                <a16:creationId xmlns:a16="http://schemas.microsoft.com/office/drawing/2014/main" id="{AB59EA82-46B3-B045-AE31-BDED5B6F44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3287" y="3768621"/>
            <a:ext cx="1448058" cy="1448058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5C86F850-D21A-A745-A9C2-399159CEF4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6780" y="3661782"/>
            <a:ext cx="1587500" cy="1587500"/>
          </a:xfrm>
          <a:prstGeom prst="rect">
            <a:avLst/>
          </a:prstGeom>
        </p:spPr>
      </p:pic>
      <p:pic>
        <p:nvPicPr>
          <p:cNvPr id="27" name="Picture 26" descr="A close up of a coin&#10;&#10;Description automatically generated">
            <a:extLst>
              <a:ext uri="{FF2B5EF4-FFF2-40B4-BE49-F238E27FC236}">
                <a16:creationId xmlns:a16="http://schemas.microsoft.com/office/drawing/2014/main" id="{964C7D9C-1640-0340-B5CD-E54E5E5D73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2490" y="5416294"/>
            <a:ext cx="1272258" cy="1272258"/>
          </a:xfrm>
          <a:prstGeom prst="rect">
            <a:avLst/>
          </a:prstGeom>
        </p:spPr>
      </p:pic>
      <p:pic>
        <p:nvPicPr>
          <p:cNvPr id="29" name="Picture 28" descr="A close up of a coin&#10;&#10;Description automatically generated">
            <a:extLst>
              <a:ext uri="{FF2B5EF4-FFF2-40B4-BE49-F238E27FC236}">
                <a16:creationId xmlns:a16="http://schemas.microsoft.com/office/drawing/2014/main" id="{A87E238B-48CC-0843-90DA-EF95071ABE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51187" y="5415265"/>
            <a:ext cx="1272258" cy="127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14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36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&lt;, &gt; and = to compare the coins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6B6CABD-7BD7-5947-A38A-ED75853708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4013782"/>
            <a:ext cx="829983" cy="84491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D2C0013-94D9-F54D-9EE1-689D430C99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5666950"/>
            <a:ext cx="829983" cy="84491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A3AC795-B327-8D40-BD46-B399015A2B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2488994"/>
            <a:ext cx="829983" cy="844918"/>
          </a:xfrm>
          <a:prstGeom prst="rect">
            <a:avLst/>
          </a:prstGeom>
        </p:spPr>
      </p:pic>
      <p:pic>
        <p:nvPicPr>
          <p:cNvPr id="20" name="Picture 19" descr="A close up of a coin&#10;&#10;Description automatically generated">
            <a:extLst>
              <a:ext uri="{FF2B5EF4-FFF2-40B4-BE49-F238E27FC236}">
                <a16:creationId xmlns:a16="http://schemas.microsoft.com/office/drawing/2014/main" id="{3FCC0770-E3F1-2B44-8968-E686AFFF6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574" y="2361738"/>
            <a:ext cx="1130736" cy="1130736"/>
          </a:xfrm>
          <a:prstGeom prst="rect">
            <a:avLst/>
          </a:prstGeom>
        </p:spPr>
      </p:pic>
      <p:pic>
        <p:nvPicPr>
          <p:cNvPr id="21" name="Picture 20" descr="A close up of a coin&#10;&#10;Description automatically generated">
            <a:extLst>
              <a:ext uri="{FF2B5EF4-FFF2-40B4-BE49-F238E27FC236}">
                <a16:creationId xmlns:a16="http://schemas.microsoft.com/office/drawing/2014/main" id="{73D7E5AC-6BBD-B74B-A56F-E253900D8B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7999" y="2312706"/>
            <a:ext cx="1130736" cy="1130736"/>
          </a:xfrm>
          <a:prstGeom prst="rect">
            <a:avLst/>
          </a:prstGeom>
        </p:spPr>
      </p:pic>
      <p:pic>
        <p:nvPicPr>
          <p:cNvPr id="24" name="Picture 23" descr="A close up of a coin&#10;&#10;Description automatically generated">
            <a:extLst>
              <a:ext uri="{FF2B5EF4-FFF2-40B4-BE49-F238E27FC236}">
                <a16:creationId xmlns:a16="http://schemas.microsoft.com/office/drawing/2014/main" id="{F21A0552-75C6-874A-951B-10C9ADB399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0163" y="3901518"/>
            <a:ext cx="1130736" cy="1130736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CB956EE1-6B73-2A42-8BC7-7FBED29DDD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5584" y="3642503"/>
            <a:ext cx="1576715" cy="1576715"/>
          </a:xfrm>
          <a:prstGeom prst="rect">
            <a:avLst/>
          </a:prstGeom>
        </p:spPr>
      </p:pic>
      <p:pic>
        <p:nvPicPr>
          <p:cNvPr id="28" name="Picture 27" descr="A close up of a coin&#10;&#10;Description automatically generated">
            <a:extLst>
              <a:ext uri="{FF2B5EF4-FFF2-40B4-BE49-F238E27FC236}">
                <a16:creationId xmlns:a16="http://schemas.microsoft.com/office/drawing/2014/main" id="{175C271F-62B6-924C-8AD3-720D4CD98A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9912" y="5283421"/>
            <a:ext cx="1448058" cy="1448058"/>
          </a:xfrm>
          <a:prstGeom prst="rect">
            <a:avLst/>
          </a:prstGeom>
        </p:spPr>
      </p:pic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74DD1D4F-109B-D748-AFB9-25512473E6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6780" y="5154951"/>
            <a:ext cx="15875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5398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36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&lt;, &gt; and = to compare the coins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6B6CABD-7BD7-5947-A38A-ED75853708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4013782"/>
            <a:ext cx="829983" cy="844918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5A765F9A-E55B-564B-B9A6-6F18A5139D38}"/>
              </a:ext>
            </a:extLst>
          </p:cNvPr>
          <p:cNvSpPr/>
          <p:nvPr/>
        </p:nvSpPr>
        <p:spPr>
          <a:xfrm>
            <a:off x="5735327" y="4023726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endParaRPr lang="en-US" sz="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1D2C0013-94D9-F54D-9EE1-689D430C99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5666950"/>
            <a:ext cx="829983" cy="844918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01EB65A2-EDFF-7F4F-98AE-BB0D7B96EC55}"/>
              </a:ext>
            </a:extLst>
          </p:cNvPr>
          <p:cNvSpPr/>
          <p:nvPr/>
        </p:nvSpPr>
        <p:spPr>
          <a:xfrm>
            <a:off x="5735327" y="5676894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  <a:endParaRPr lang="en-US" sz="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A3AC795-B327-8D40-BD46-B399015A2B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2488994"/>
            <a:ext cx="829983" cy="844918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010C0664-52E4-AB4A-9A10-732320E4A7D9}"/>
              </a:ext>
            </a:extLst>
          </p:cNvPr>
          <p:cNvSpPr/>
          <p:nvPr/>
        </p:nvSpPr>
        <p:spPr>
          <a:xfrm>
            <a:off x="5735327" y="2498938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endParaRPr lang="en-US" sz="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20" name="Picture 19" descr="A close up of a coin&#10;&#10;Description automatically generated">
            <a:extLst>
              <a:ext uri="{FF2B5EF4-FFF2-40B4-BE49-F238E27FC236}">
                <a16:creationId xmlns:a16="http://schemas.microsoft.com/office/drawing/2014/main" id="{3FCC0770-E3F1-2B44-8968-E686AFFF6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574" y="2361738"/>
            <a:ext cx="1130736" cy="1130736"/>
          </a:xfrm>
          <a:prstGeom prst="rect">
            <a:avLst/>
          </a:prstGeom>
        </p:spPr>
      </p:pic>
      <p:pic>
        <p:nvPicPr>
          <p:cNvPr id="21" name="Picture 20" descr="A close up of a coin&#10;&#10;Description automatically generated">
            <a:extLst>
              <a:ext uri="{FF2B5EF4-FFF2-40B4-BE49-F238E27FC236}">
                <a16:creationId xmlns:a16="http://schemas.microsoft.com/office/drawing/2014/main" id="{73D7E5AC-6BBD-B74B-A56F-E253900D8B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7999" y="2312706"/>
            <a:ext cx="1130736" cy="1130736"/>
          </a:xfrm>
          <a:prstGeom prst="rect">
            <a:avLst/>
          </a:prstGeom>
        </p:spPr>
      </p:pic>
      <p:pic>
        <p:nvPicPr>
          <p:cNvPr id="24" name="Picture 23" descr="A close up of a coin&#10;&#10;Description automatically generated">
            <a:extLst>
              <a:ext uri="{FF2B5EF4-FFF2-40B4-BE49-F238E27FC236}">
                <a16:creationId xmlns:a16="http://schemas.microsoft.com/office/drawing/2014/main" id="{F21A0552-75C6-874A-951B-10C9ADB399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0163" y="3901518"/>
            <a:ext cx="1130736" cy="1130736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CB956EE1-6B73-2A42-8BC7-7FBED29DDD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5584" y="3642503"/>
            <a:ext cx="1576715" cy="1576715"/>
          </a:xfrm>
          <a:prstGeom prst="rect">
            <a:avLst/>
          </a:prstGeom>
        </p:spPr>
      </p:pic>
      <p:pic>
        <p:nvPicPr>
          <p:cNvPr id="28" name="Picture 27" descr="A close up of a coin&#10;&#10;Description automatically generated">
            <a:extLst>
              <a:ext uri="{FF2B5EF4-FFF2-40B4-BE49-F238E27FC236}">
                <a16:creationId xmlns:a16="http://schemas.microsoft.com/office/drawing/2014/main" id="{175C271F-62B6-924C-8AD3-720D4CD98A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9912" y="5283421"/>
            <a:ext cx="1448058" cy="1448058"/>
          </a:xfrm>
          <a:prstGeom prst="rect">
            <a:avLst/>
          </a:prstGeom>
        </p:spPr>
      </p:pic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74DD1D4F-109B-D748-AFB9-25512473E6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6780" y="5154951"/>
            <a:ext cx="15875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21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4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Chen says, “I have a silver coin in my hand. It is worth more than 5¢, but less than $1.”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might his coin be? Is there only one possibility?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Sketch in the box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39A31FC-899F-094A-B9BE-E6AB0D7D1C7D}"/>
              </a:ext>
            </a:extLst>
          </p:cNvPr>
          <p:cNvSpPr/>
          <p:nvPr/>
        </p:nvSpPr>
        <p:spPr>
          <a:xfrm>
            <a:off x="838317" y="4297709"/>
            <a:ext cx="10515483" cy="219516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14910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Chen says, “I have a silver coin in my hand. It is worth more than 5¢, but less than $1.”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might his coin be? Is there only one possibility?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Sketch in the box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39A31FC-899F-094A-B9BE-E6AB0D7D1C7D}"/>
              </a:ext>
            </a:extLst>
          </p:cNvPr>
          <p:cNvSpPr/>
          <p:nvPr/>
        </p:nvSpPr>
        <p:spPr>
          <a:xfrm>
            <a:off x="838317" y="4297709"/>
            <a:ext cx="10515483" cy="219516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8" name="Picture 7" descr="A close up of a coin&#10;&#10;Description automatically generated">
            <a:extLst>
              <a:ext uri="{FF2B5EF4-FFF2-40B4-BE49-F238E27FC236}">
                <a16:creationId xmlns:a16="http://schemas.microsoft.com/office/drawing/2014/main" id="{30CA8424-DA75-AA4C-A91B-551ECD861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763" y="4648136"/>
            <a:ext cx="1587500" cy="1587500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638BE6F1-C14A-8F42-B9D0-69D6532387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5263" y="4648136"/>
            <a:ext cx="1587500" cy="1587500"/>
          </a:xfrm>
          <a:prstGeom prst="rect">
            <a:avLst/>
          </a:prstGeom>
        </p:spPr>
      </p:pic>
      <p:pic>
        <p:nvPicPr>
          <p:cNvPr id="10" name="Picture 9" descr="A close up of a coin&#10;&#10;Description automatically generated">
            <a:extLst>
              <a:ext uri="{FF2B5EF4-FFF2-40B4-BE49-F238E27FC236}">
                <a16:creationId xmlns:a16="http://schemas.microsoft.com/office/drawing/2014/main" id="{9ED91F68-D43E-F945-9A7F-BDD4E9E4B0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4948" y="4648136"/>
            <a:ext cx="15875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6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To be able to recognise coins</a:t>
            </a:r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D4B1EFD-B848-FA40-91D2-C490C8552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Is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statement always, sometimes or never true?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61007E7-DA24-0541-8BC9-13C77AF59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159" y="3528993"/>
            <a:ext cx="1689100" cy="1244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0D897F0-CA1B-E743-BC34-680E3D4EDA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0709" y="1257300"/>
            <a:ext cx="4354694" cy="329505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58D2126-88EE-E842-96A8-B617FC8AC283}"/>
              </a:ext>
            </a:extLst>
          </p:cNvPr>
          <p:cNvSpPr/>
          <p:nvPr/>
        </p:nvSpPr>
        <p:spPr>
          <a:xfrm>
            <a:off x="3062946" y="2119996"/>
            <a:ext cx="31502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A circular coin is worth more than a coin that is not circular in shape. </a:t>
            </a:r>
          </a:p>
        </p:txBody>
      </p:sp>
    </p:spTree>
    <p:extLst>
      <p:ext uri="{BB962C8B-B14F-4D97-AF65-F5344CB8AC3E}">
        <p14:creationId xmlns:p14="http://schemas.microsoft.com/office/powerpoint/2010/main" val="30484711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To be able to recognise coins</a:t>
            </a:r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D4B1EFD-B848-FA40-91D2-C490C8552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Astrobee’s</a:t>
            </a:r>
            <a:r>
              <a:rPr lang="en-GB" sz="2200" dirty="0">
                <a:solidFill>
                  <a:srgbClr val="FF3860"/>
                </a:solidFill>
              </a:rPr>
              <a:t> statement is only sometimes true. For example, 50¢ is worth more than 10¢, but a $2 coin is worth more than a 50¢ coin.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61007E7-DA24-0541-8BC9-13C77AF59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159" y="3528993"/>
            <a:ext cx="1689100" cy="1244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0D897F0-CA1B-E743-BC34-680E3D4EDA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0709" y="1257300"/>
            <a:ext cx="4354694" cy="329505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A81780-71E8-1D48-9C94-ECFD7CCF7809}"/>
              </a:ext>
            </a:extLst>
          </p:cNvPr>
          <p:cNvSpPr/>
          <p:nvPr/>
        </p:nvSpPr>
        <p:spPr>
          <a:xfrm>
            <a:off x="3062946" y="2119996"/>
            <a:ext cx="31502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A circular coin is worth more than a coin that is not circular in shape. </a:t>
            </a:r>
          </a:p>
        </p:txBody>
      </p:sp>
    </p:spTree>
    <p:extLst>
      <p:ext uri="{BB962C8B-B14F-4D97-AF65-F5344CB8AC3E}">
        <p14:creationId xmlns:p14="http://schemas.microsoft.com/office/powerpoint/2010/main" val="9871165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recognise coins and be able to give their value, using my place value knowledge to match sets of coins of equal value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recognising coins and giving their value, and when using my place value knowledge to match sets of coins of equal value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298060"/>
            <a:ext cx="10515599" cy="365125"/>
          </a:xfrm>
        </p:spPr>
        <p:txBody>
          <a:bodyPr/>
          <a:lstStyle/>
          <a:p>
            <a:r>
              <a:rPr lang="en-GB" sz="1400" dirty="0"/>
              <a:t>Foundation - Term 4 - Block 3 - Money - Lesson 1 - To be able to recognise coins</a:t>
            </a:r>
          </a:p>
        </p:txBody>
      </p:sp>
    </p:spTree>
    <p:extLst>
      <p:ext uri="{BB962C8B-B14F-4D97-AF65-F5344CB8AC3E}">
        <p14:creationId xmlns:p14="http://schemas.microsoft.com/office/powerpoint/2010/main" val="310284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487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 not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two dollar coin does not belong as it is brass/gold, whereas the other coins are silver. (It also has a single-digit value, while the others have two-digit values.)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C403B78B-D942-714A-B2C7-F32ABF269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035" y="2882607"/>
            <a:ext cx="2286000" cy="2286000"/>
          </a:xfrm>
          <a:prstGeom prst="rect">
            <a:avLst/>
          </a:prstGeom>
        </p:spPr>
      </p:pic>
      <p:pic>
        <p:nvPicPr>
          <p:cNvPr id="9" name="Picture 8" descr="A close up of a coin&#10;&#10;Description automatically generated">
            <a:extLst>
              <a:ext uri="{FF2B5EF4-FFF2-40B4-BE49-F238E27FC236}">
                <a16:creationId xmlns:a16="http://schemas.microsoft.com/office/drawing/2014/main" id="{7B116231-D8B8-2042-A8EC-DCCEE27EF8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1321" y="3207544"/>
            <a:ext cx="1587500" cy="1587500"/>
          </a:xfrm>
          <a:prstGeom prst="rect">
            <a:avLst/>
          </a:prstGeom>
        </p:spPr>
      </p:pic>
      <p:pic>
        <p:nvPicPr>
          <p:cNvPr id="10" name="Picture 9" descr="A close up of a coin&#10;&#10;Description automatically generated">
            <a:extLst>
              <a:ext uri="{FF2B5EF4-FFF2-40B4-BE49-F238E27FC236}">
                <a16:creationId xmlns:a16="http://schemas.microsoft.com/office/drawing/2014/main" id="{C7CA53DD-A24C-2C43-9493-EED171C43A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4417" y="3244671"/>
            <a:ext cx="1587500" cy="1587500"/>
          </a:xfrm>
          <a:prstGeom prst="rect">
            <a:avLst/>
          </a:prstGeom>
        </p:spPr>
      </p:pic>
      <p:pic>
        <p:nvPicPr>
          <p:cNvPr id="11" name="Picture 10" descr="A close up of a coin&#10;&#10;Description automatically generated">
            <a:extLst>
              <a:ext uri="{FF2B5EF4-FFF2-40B4-BE49-F238E27FC236}">
                <a16:creationId xmlns:a16="http://schemas.microsoft.com/office/drawing/2014/main" id="{A8BA2431-A137-0445-B256-D51A6A038A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3244671"/>
            <a:ext cx="15875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01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5¢ coin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2" name="Picture 11" descr="A close up of a coin&#10;&#10;Description automatically generated">
            <a:extLst>
              <a:ext uri="{FF2B5EF4-FFF2-40B4-BE49-F238E27FC236}">
                <a16:creationId xmlns:a16="http://schemas.microsoft.com/office/drawing/2014/main" id="{3C77586A-DF2D-D04A-B18A-67C7AD330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4790" y="2858294"/>
            <a:ext cx="2286000" cy="2286000"/>
          </a:xfrm>
          <a:prstGeom prst="rect">
            <a:avLst/>
          </a:prstGeom>
        </p:spPr>
      </p:pic>
      <p:pic>
        <p:nvPicPr>
          <p:cNvPr id="13" name="Picture 12" descr="A close up of a coin&#10;&#10;Description automatically generated">
            <a:extLst>
              <a:ext uri="{FF2B5EF4-FFF2-40B4-BE49-F238E27FC236}">
                <a16:creationId xmlns:a16="http://schemas.microsoft.com/office/drawing/2014/main" id="{02E1100F-9FFF-DA45-A69D-3B9D3EEEE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7165" y="3231857"/>
            <a:ext cx="1587500" cy="1587500"/>
          </a:xfrm>
          <a:prstGeom prst="rect">
            <a:avLst/>
          </a:prstGeom>
        </p:spPr>
      </p:pic>
      <p:pic>
        <p:nvPicPr>
          <p:cNvPr id="14" name="Picture 13" descr="A close up of a coin&#10;&#10;Description automatically generated">
            <a:extLst>
              <a:ext uri="{FF2B5EF4-FFF2-40B4-BE49-F238E27FC236}">
                <a16:creationId xmlns:a16="http://schemas.microsoft.com/office/drawing/2014/main" id="{658747C2-ACBC-804E-853C-8E757D35B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457" y="3244671"/>
            <a:ext cx="1587500" cy="1587500"/>
          </a:xfrm>
          <a:prstGeom prst="rect">
            <a:avLst/>
          </a:prstGeom>
        </p:spPr>
      </p:pic>
      <p:pic>
        <p:nvPicPr>
          <p:cNvPr id="15" name="Picture 14" descr="A close up of a coin&#10;&#10;Description automatically generated">
            <a:extLst>
              <a:ext uri="{FF2B5EF4-FFF2-40B4-BE49-F238E27FC236}">
                <a16:creationId xmlns:a16="http://schemas.microsoft.com/office/drawing/2014/main" id="{CF9EC1F2-E007-2C4A-9DFF-73A9F45520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150" y="3219044"/>
            <a:ext cx="15875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610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5¢ coin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2" name="Picture 11" descr="A close up of a coin&#10;&#10;Description automatically generated">
            <a:extLst>
              <a:ext uri="{FF2B5EF4-FFF2-40B4-BE49-F238E27FC236}">
                <a16:creationId xmlns:a16="http://schemas.microsoft.com/office/drawing/2014/main" id="{3C77586A-DF2D-D04A-B18A-67C7AD330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4790" y="2858294"/>
            <a:ext cx="2286000" cy="2286000"/>
          </a:xfrm>
          <a:prstGeom prst="rect">
            <a:avLst/>
          </a:prstGeom>
        </p:spPr>
      </p:pic>
      <p:pic>
        <p:nvPicPr>
          <p:cNvPr id="13" name="Picture 12" descr="A close up of a coin&#10;&#10;Description automatically generated">
            <a:extLst>
              <a:ext uri="{FF2B5EF4-FFF2-40B4-BE49-F238E27FC236}">
                <a16:creationId xmlns:a16="http://schemas.microsoft.com/office/drawing/2014/main" id="{02E1100F-9FFF-DA45-A69D-3B9D3EEEE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7165" y="3231857"/>
            <a:ext cx="1587500" cy="1587500"/>
          </a:xfrm>
          <a:prstGeom prst="rect">
            <a:avLst/>
          </a:prstGeom>
        </p:spPr>
      </p:pic>
      <p:pic>
        <p:nvPicPr>
          <p:cNvPr id="14" name="Picture 13" descr="A close up of a coin&#10;&#10;Description automatically generated">
            <a:extLst>
              <a:ext uri="{FF2B5EF4-FFF2-40B4-BE49-F238E27FC236}">
                <a16:creationId xmlns:a16="http://schemas.microsoft.com/office/drawing/2014/main" id="{658747C2-ACBC-804E-853C-8E757D35B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457" y="3244671"/>
            <a:ext cx="1587500" cy="1587500"/>
          </a:xfrm>
          <a:prstGeom prst="rect">
            <a:avLst/>
          </a:prstGeom>
        </p:spPr>
      </p:pic>
      <p:pic>
        <p:nvPicPr>
          <p:cNvPr id="15" name="Picture 14" descr="A close up of a coin&#10;&#10;Description automatically generated">
            <a:extLst>
              <a:ext uri="{FF2B5EF4-FFF2-40B4-BE49-F238E27FC236}">
                <a16:creationId xmlns:a16="http://schemas.microsoft.com/office/drawing/2014/main" id="{CF9EC1F2-E007-2C4A-9DFF-73A9F45520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150" y="3219044"/>
            <a:ext cx="1587500" cy="1587500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89DDD41-3F75-F24E-B4E1-87E5B3D77A50}"/>
              </a:ext>
            </a:extLst>
          </p:cNvPr>
          <p:cNvSpPr/>
          <p:nvPr/>
        </p:nvSpPr>
        <p:spPr>
          <a:xfrm>
            <a:off x="598343" y="2850338"/>
            <a:ext cx="2171114" cy="2376165"/>
          </a:xfrm>
          <a:prstGeom prst="roundRect">
            <a:avLst/>
          </a:prstGeom>
          <a:noFill/>
          <a:ln w="38100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07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$1 coin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2" name="Picture 11" descr="A close up of a coin&#10;&#10;Description automatically generated">
            <a:extLst>
              <a:ext uri="{FF2B5EF4-FFF2-40B4-BE49-F238E27FC236}">
                <a16:creationId xmlns:a16="http://schemas.microsoft.com/office/drawing/2014/main" id="{3C77586A-DF2D-D04A-B18A-67C7AD330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4790" y="2858294"/>
            <a:ext cx="2286000" cy="2286000"/>
          </a:xfrm>
          <a:prstGeom prst="rect">
            <a:avLst/>
          </a:prstGeom>
        </p:spPr>
      </p:pic>
      <p:pic>
        <p:nvPicPr>
          <p:cNvPr id="13" name="Picture 12" descr="A close up of a coin&#10;&#10;Description automatically generated">
            <a:extLst>
              <a:ext uri="{FF2B5EF4-FFF2-40B4-BE49-F238E27FC236}">
                <a16:creationId xmlns:a16="http://schemas.microsoft.com/office/drawing/2014/main" id="{02E1100F-9FFF-DA45-A69D-3B9D3EEEE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7165" y="3231857"/>
            <a:ext cx="1587500" cy="1587500"/>
          </a:xfrm>
          <a:prstGeom prst="rect">
            <a:avLst/>
          </a:prstGeom>
        </p:spPr>
      </p:pic>
      <p:pic>
        <p:nvPicPr>
          <p:cNvPr id="14" name="Picture 13" descr="A close up of a coin&#10;&#10;Description automatically generated">
            <a:extLst>
              <a:ext uri="{FF2B5EF4-FFF2-40B4-BE49-F238E27FC236}">
                <a16:creationId xmlns:a16="http://schemas.microsoft.com/office/drawing/2014/main" id="{658747C2-ACBC-804E-853C-8E757D35B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457" y="3244671"/>
            <a:ext cx="1587500" cy="1587500"/>
          </a:xfrm>
          <a:prstGeom prst="rect">
            <a:avLst/>
          </a:prstGeom>
        </p:spPr>
      </p:pic>
      <p:pic>
        <p:nvPicPr>
          <p:cNvPr id="15" name="Picture 14" descr="A close up of a coin&#10;&#10;Description automatically generated">
            <a:extLst>
              <a:ext uri="{FF2B5EF4-FFF2-40B4-BE49-F238E27FC236}">
                <a16:creationId xmlns:a16="http://schemas.microsoft.com/office/drawing/2014/main" id="{CF9EC1F2-E007-2C4A-9DFF-73A9F45520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150" y="3219044"/>
            <a:ext cx="15875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34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$1 coin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2" name="Picture 11" descr="A close up of a coin&#10;&#10;Description automatically generated">
            <a:extLst>
              <a:ext uri="{FF2B5EF4-FFF2-40B4-BE49-F238E27FC236}">
                <a16:creationId xmlns:a16="http://schemas.microsoft.com/office/drawing/2014/main" id="{3C77586A-DF2D-D04A-B18A-67C7AD330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4790" y="2858294"/>
            <a:ext cx="2286000" cy="2286000"/>
          </a:xfrm>
          <a:prstGeom prst="rect">
            <a:avLst/>
          </a:prstGeom>
        </p:spPr>
      </p:pic>
      <p:pic>
        <p:nvPicPr>
          <p:cNvPr id="13" name="Picture 12" descr="A close up of a coin&#10;&#10;Description automatically generated">
            <a:extLst>
              <a:ext uri="{FF2B5EF4-FFF2-40B4-BE49-F238E27FC236}">
                <a16:creationId xmlns:a16="http://schemas.microsoft.com/office/drawing/2014/main" id="{02E1100F-9FFF-DA45-A69D-3B9D3EEEE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7165" y="3231857"/>
            <a:ext cx="1587500" cy="1587500"/>
          </a:xfrm>
          <a:prstGeom prst="rect">
            <a:avLst/>
          </a:prstGeom>
        </p:spPr>
      </p:pic>
      <p:pic>
        <p:nvPicPr>
          <p:cNvPr id="14" name="Picture 13" descr="A close up of a coin&#10;&#10;Description automatically generated">
            <a:extLst>
              <a:ext uri="{FF2B5EF4-FFF2-40B4-BE49-F238E27FC236}">
                <a16:creationId xmlns:a16="http://schemas.microsoft.com/office/drawing/2014/main" id="{658747C2-ACBC-804E-853C-8E757D35B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457" y="3244671"/>
            <a:ext cx="1587500" cy="1587500"/>
          </a:xfrm>
          <a:prstGeom prst="rect">
            <a:avLst/>
          </a:prstGeom>
        </p:spPr>
      </p:pic>
      <p:pic>
        <p:nvPicPr>
          <p:cNvPr id="15" name="Picture 14" descr="A close up of a coin&#10;&#10;Description automatically generated">
            <a:extLst>
              <a:ext uri="{FF2B5EF4-FFF2-40B4-BE49-F238E27FC236}">
                <a16:creationId xmlns:a16="http://schemas.microsoft.com/office/drawing/2014/main" id="{CF9EC1F2-E007-2C4A-9DFF-73A9F45520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150" y="3219044"/>
            <a:ext cx="1587500" cy="1587500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3ACB953-69DE-5A49-A1E5-C7A11CBF4D73}"/>
              </a:ext>
            </a:extLst>
          </p:cNvPr>
          <p:cNvSpPr/>
          <p:nvPr/>
        </p:nvSpPr>
        <p:spPr>
          <a:xfrm>
            <a:off x="9258081" y="2625756"/>
            <a:ext cx="2640841" cy="2890255"/>
          </a:xfrm>
          <a:prstGeom prst="roundRect">
            <a:avLst/>
          </a:prstGeom>
          <a:noFill/>
          <a:ln w="38100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4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20¢ coin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2" name="Picture 11" descr="A close up of a coin&#10;&#10;Description automatically generated">
            <a:extLst>
              <a:ext uri="{FF2B5EF4-FFF2-40B4-BE49-F238E27FC236}">
                <a16:creationId xmlns:a16="http://schemas.microsoft.com/office/drawing/2014/main" id="{3C77586A-DF2D-D04A-B18A-67C7AD330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4790" y="2858294"/>
            <a:ext cx="2286000" cy="2286000"/>
          </a:xfrm>
          <a:prstGeom prst="rect">
            <a:avLst/>
          </a:prstGeom>
        </p:spPr>
      </p:pic>
      <p:pic>
        <p:nvPicPr>
          <p:cNvPr id="13" name="Picture 12" descr="A close up of a coin&#10;&#10;Description automatically generated">
            <a:extLst>
              <a:ext uri="{FF2B5EF4-FFF2-40B4-BE49-F238E27FC236}">
                <a16:creationId xmlns:a16="http://schemas.microsoft.com/office/drawing/2014/main" id="{02E1100F-9FFF-DA45-A69D-3B9D3EEEE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7165" y="3231857"/>
            <a:ext cx="1587500" cy="1587500"/>
          </a:xfrm>
          <a:prstGeom prst="rect">
            <a:avLst/>
          </a:prstGeom>
        </p:spPr>
      </p:pic>
      <p:pic>
        <p:nvPicPr>
          <p:cNvPr id="14" name="Picture 13" descr="A close up of a coin&#10;&#10;Description automatically generated">
            <a:extLst>
              <a:ext uri="{FF2B5EF4-FFF2-40B4-BE49-F238E27FC236}">
                <a16:creationId xmlns:a16="http://schemas.microsoft.com/office/drawing/2014/main" id="{658747C2-ACBC-804E-853C-8E757D35B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457" y="3244671"/>
            <a:ext cx="1587500" cy="1587500"/>
          </a:xfrm>
          <a:prstGeom prst="rect">
            <a:avLst/>
          </a:prstGeom>
        </p:spPr>
      </p:pic>
      <p:pic>
        <p:nvPicPr>
          <p:cNvPr id="15" name="Picture 14" descr="A close up of a coin&#10;&#10;Description automatically generated">
            <a:extLst>
              <a:ext uri="{FF2B5EF4-FFF2-40B4-BE49-F238E27FC236}">
                <a16:creationId xmlns:a16="http://schemas.microsoft.com/office/drawing/2014/main" id="{CF9EC1F2-E007-2C4A-9DFF-73A9F45520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150" y="3219044"/>
            <a:ext cx="15875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32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8536</TotalTime>
  <Words>1513</Words>
  <Application>Microsoft Macintosh PowerPoint</Application>
  <PresentationFormat>Widescreen</PresentationFormat>
  <Paragraphs>458</Paragraphs>
  <Slides>39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Muli</vt:lpstr>
      <vt:lpstr>Lato</vt:lpstr>
      <vt:lpstr>Calibri</vt:lpstr>
      <vt:lpstr>Lato Light</vt:lpstr>
      <vt:lpstr>Arial</vt:lpstr>
      <vt:lpstr>Wingdings</vt:lpstr>
      <vt:lpstr>OpenDyslexicAlta</vt:lpstr>
      <vt:lpstr>Office Theme</vt:lpstr>
      <vt:lpstr>PowerPoint Presentation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Martin Saunders</cp:lastModifiedBy>
  <cp:revision>307</cp:revision>
  <cp:lastPrinted>2019-06-17T16:19:05Z</cp:lastPrinted>
  <dcterms:created xsi:type="dcterms:W3CDTF">2018-08-06T08:16:18Z</dcterms:created>
  <dcterms:modified xsi:type="dcterms:W3CDTF">2020-09-14T14:28:21Z</dcterms:modified>
</cp:coreProperties>
</file>