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4"/>
  </p:notesMasterIdLst>
  <p:handoutMasterIdLst>
    <p:handoutMasterId r:id="rId65"/>
  </p:handoutMasterIdLst>
  <p:sldIdLst>
    <p:sldId id="320" r:id="rId2"/>
    <p:sldId id="321" r:id="rId3"/>
    <p:sldId id="346" r:id="rId4"/>
    <p:sldId id="375" r:id="rId5"/>
    <p:sldId id="402" r:id="rId6"/>
    <p:sldId id="401" r:id="rId7"/>
    <p:sldId id="379" r:id="rId8"/>
    <p:sldId id="380" r:id="rId9"/>
    <p:sldId id="376" r:id="rId10"/>
    <p:sldId id="378" r:id="rId11"/>
    <p:sldId id="381" r:id="rId12"/>
    <p:sldId id="382" r:id="rId13"/>
    <p:sldId id="383" r:id="rId14"/>
    <p:sldId id="384" r:id="rId15"/>
    <p:sldId id="387" r:id="rId16"/>
    <p:sldId id="388" r:id="rId17"/>
    <p:sldId id="385" r:id="rId18"/>
    <p:sldId id="386"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4" r:id="rId32"/>
    <p:sldId id="405" r:id="rId33"/>
    <p:sldId id="406" r:id="rId34"/>
    <p:sldId id="407" r:id="rId35"/>
    <p:sldId id="412" r:id="rId36"/>
    <p:sldId id="411" r:id="rId37"/>
    <p:sldId id="410" r:id="rId38"/>
    <p:sldId id="409" r:id="rId39"/>
    <p:sldId id="413" r:id="rId40"/>
    <p:sldId id="408" r:id="rId41"/>
    <p:sldId id="418" r:id="rId42"/>
    <p:sldId id="417" r:id="rId43"/>
    <p:sldId id="416" r:id="rId44"/>
    <p:sldId id="415" r:id="rId45"/>
    <p:sldId id="414" r:id="rId46"/>
    <p:sldId id="419" r:id="rId47"/>
    <p:sldId id="424" r:id="rId48"/>
    <p:sldId id="423" r:id="rId49"/>
    <p:sldId id="422" r:id="rId50"/>
    <p:sldId id="421" r:id="rId51"/>
    <p:sldId id="420" r:id="rId52"/>
    <p:sldId id="425" r:id="rId53"/>
    <p:sldId id="428" r:id="rId54"/>
    <p:sldId id="427" r:id="rId55"/>
    <p:sldId id="426" r:id="rId56"/>
    <p:sldId id="429" r:id="rId57"/>
    <p:sldId id="430" r:id="rId58"/>
    <p:sldId id="431" r:id="rId59"/>
    <p:sldId id="432" r:id="rId60"/>
    <p:sldId id="373" r:id="rId61"/>
    <p:sldId id="403" r:id="rId62"/>
    <p:sldId id="377" r:id="rId63"/>
  </p:sldIdLst>
  <p:sldSz cx="12192000" cy="6858000"/>
  <p:notesSz cx="6858000" cy="9144000"/>
  <p:embeddedFontLst>
    <p:embeddedFont>
      <p:font typeface="Muli" panose="020B060402020202020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Lato Light" panose="020F0302020204030203" pitchFamily="34" charset="0"/>
      <p:regular r:id="rId74"/>
    </p:embeddedFont>
    <p:embeddedFont>
      <p:font typeface="OpenDyslexicAlta" panose="020B0604020202020204" charset="0"/>
      <p:regular r:id="rId75"/>
      <p:bold r:id="rId76"/>
      <p:italic r:id="rId77"/>
      <p:boldItalic r:id="rId78"/>
    </p:embeddedFont>
    <p:embeddedFont>
      <p:font typeface="Lato" panose="020F0502020204030203" pitchFamily="34" charset="0"/>
      <p:regular r:id="rId79"/>
      <p:bold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45" autoAdjust="0"/>
    <p:restoredTop sz="90093" autoAdjust="0"/>
  </p:normalViewPr>
  <p:slideViewPr>
    <p:cSldViewPr snapToGrid="0" snapToObjects="1">
      <p:cViewPr varScale="1">
        <p:scale>
          <a:sx n="70" d="100"/>
          <a:sy n="70" d="100"/>
        </p:scale>
        <p:origin x="-2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08563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40116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26121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21683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56212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257332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8198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2585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364774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87556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38355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7435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6500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3840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806773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625228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58170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54246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053618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34046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88044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89199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87211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2615711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923769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3374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43093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698418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297543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2226870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099429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92443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510516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2692778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538125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60193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2713354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2158280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4198122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2747604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4291448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2467942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364924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484274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364755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966830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2238044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2345461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3548441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3972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1799980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1418766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61</a:t>
            </a:fld>
            <a:endParaRPr lang="en-GB"/>
          </a:p>
        </p:txBody>
      </p:sp>
    </p:spTree>
    <p:extLst>
      <p:ext uri="{BB962C8B-B14F-4D97-AF65-F5344CB8AC3E}">
        <p14:creationId xmlns:p14="http://schemas.microsoft.com/office/powerpoint/2010/main" val="173896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54494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5518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405876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70416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a:xfrm>
            <a:off x="3168000" y="928800"/>
            <a:ext cx="5280660" cy="899795"/>
          </a:xfrm>
          <a:prstGeom prst="rect">
            <a:avLst/>
          </a:prstGeom>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4" name="Picture 13"/>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grpSp>
        <p:nvGrpSpPr>
          <p:cNvPr id="6" name="Group 5">
            <a:extLst>
              <a:ext uri="{FF2B5EF4-FFF2-40B4-BE49-F238E27FC236}">
                <a16:creationId xmlns:a16="http://schemas.microsoft.com/office/drawing/2014/main" xmlns="" id="{62FC2308-C4A5-DC45-A61A-7CFA3E889C33}"/>
              </a:ext>
            </a:extLst>
          </p:cNvPr>
          <p:cNvGrpSpPr/>
          <p:nvPr userDrawn="1"/>
        </p:nvGrpSpPr>
        <p:grpSpPr>
          <a:xfrm>
            <a:off x="9768860" y="349716"/>
            <a:ext cx="2144889" cy="818666"/>
            <a:chOff x="9768860" y="349716"/>
            <a:chExt cx="2144889" cy="818666"/>
          </a:xfrm>
        </p:grpSpPr>
        <p:pic>
          <p:nvPicPr>
            <p:cNvPr id="9" name="Picture 8">
              <a:extLst>
                <a:ext uri="{FF2B5EF4-FFF2-40B4-BE49-F238E27FC236}">
                  <a16:creationId xmlns:a16="http://schemas.microsoft.com/office/drawing/2014/main" xmlns="" id="{EBDBD456-BD02-EC48-883C-26B7AC46DD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0" name="Picture 9">
              <a:extLst>
                <a:ext uri="{FF2B5EF4-FFF2-40B4-BE49-F238E27FC236}">
                  <a16:creationId xmlns:a16="http://schemas.microsoft.com/office/drawing/2014/main" xmlns="" id="{2DE3ADCC-E2B4-C84F-8F17-ECB66267C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16/09/2020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92500"/>
          </a:bodyPr>
          <a:lstStyle/>
          <a:p>
            <a:r>
              <a:rPr lang="en-GB" dirty="0" smtClean="0"/>
              <a:t>Foundation</a:t>
            </a:r>
          </a:p>
          <a:p>
            <a:r>
              <a:rPr lang="en-GB" dirty="0" smtClean="0"/>
              <a:t>Term </a:t>
            </a:r>
            <a:r>
              <a:rPr lang="en-GB" dirty="0"/>
              <a:t>4 - Block 2 - Number Place Value (Within 100</a:t>
            </a:r>
            <a:r>
              <a:rPr lang="en-GB" dirty="0" smtClean="0"/>
              <a:t>)</a:t>
            </a:r>
          </a:p>
          <a:p>
            <a:r>
              <a:rPr lang="en-GB" dirty="0" smtClean="0"/>
              <a:t>Lesson </a:t>
            </a:r>
            <a:r>
              <a:rPr lang="en-GB" dirty="0"/>
              <a:t>1 - To be able to count to 100 - Teaching Slides</a:t>
            </a:r>
            <a:endParaRPr lang="en-GB" dirty="0"/>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Place </a:t>
            </a:r>
            <a:r>
              <a:rPr lang="en-GB" dirty="0"/>
              <a:t>Value </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44"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smtClean="0"/>
              <a:t>4</a:t>
            </a:r>
            <a:endParaRPr lang="en-US" dirty="0"/>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19</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8443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Tree>
    <p:extLst>
      <p:ext uri="{BB962C8B-B14F-4D97-AF65-F5344CB8AC3E}">
        <p14:creationId xmlns:p14="http://schemas.microsoft.com/office/powerpoint/2010/main" val="339978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
        <p:nvSpPr>
          <p:cNvPr id="25" name="Rounded Rectangle 24">
            <a:extLst>
              <a:ext uri="{FF2B5EF4-FFF2-40B4-BE49-F238E27FC236}">
                <a16:creationId xmlns:a16="http://schemas.microsoft.com/office/drawing/2014/main" xmlns="" id="{A2411A73-4C42-C843-89D9-89BEA89BCBA1}"/>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20</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50620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a16="http://schemas.microsoft.com/office/drawing/2014/main" xmlns=""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a16="http://schemas.microsoft.com/office/drawing/2014/main" xmlns=""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a16="http://schemas.microsoft.com/office/drawing/2014/main" xmlns=""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Tree>
    <p:extLst>
      <p:ext uri="{BB962C8B-B14F-4D97-AF65-F5344CB8AC3E}">
        <p14:creationId xmlns:p14="http://schemas.microsoft.com/office/powerpoint/2010/main" val="176561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a16="http://schemas.microsoft.com/office/drawing/2014/main" xmlns=""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a16="http://schemas.microsoft.com/office/drawing/2014/main" xmlns=""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a16="http://schemas.microsoft.com/office/drawing/2014/main" xmlns=""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
        <p:nvSpPr>
          <p:cNvPr id="31" name="Rounded Rectangle 30">
            <a:extLst>
              <a:ext uri="{FF2B5EF4-FFF2-40B4-BE49-F238E27FC236}">
                <a16:creationId xmlns:a16="http://schemas.microsoft.com/office/drawing/2014/main" xmlns="" id="{6B7B7537-D61A-D840-B69B-BC30123E19DF}"/>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23</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5254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182464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12</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284490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a16="http://schemas.microsoft.com/office/drawing/2014/main" xmlns=""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16135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24</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a16="http://schemas.microsoft.com/office/drawing/2014/main" xmlns=""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339583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16945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9" y="6298060"/>
            <a:ext cx="10515599" cy="365125"/>
          </a:xfrm>
        </p:spPr>
        <p:txBody>
          <a:bodyPr/>
          <a:lstStyle/>
          <a:p>
            <a:r>
              <a:rPr lang="en-GB" sz="1400" dirty="0"/>
              <a:t>Foundation - Term 4 - Block 2 - Number Place Value (Within 100) - Lesson </a:t>
            </a:r>
            <a:r>
              <a:rPr lang="en-GB" sz="1400" dirty="0" smtClean="0"/>
              <a:t>1</a:t>
            </a:r>
            <a:endParaRPr lang="en-GB" sz="14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32</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85314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a16="http://schemas.microsoft.com/office/drawing/2014/main" xmlns=""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91549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45</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a16="http://schemas.microsoft.com/office/drawing/2014/main" xmlns=""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273129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a16="http://schemas.microsoft.com/office/drawing/2014/main" xmlns=""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a16="http://schemas.microsoft.com/office/drawing/2014/main" xmlns=""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a16="http://schemas.microsoft.com/office/drawing/2014/main" xmlns=""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a16="http://schemas.microsoft.com/office/drawing/2014/main" xmlns=""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a16="http://schemas.microsoft.com/office/drawing/2014/main" xmlns=""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a16="http://schemas.microsoft.com/office/drawing/2014/main" xmlns=""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a16="http://schemas.microsoft.com/office/drawing/2014/main" xmlns=""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a16="http://schemas.microsoft.com/office/drawing/2014/main" xmlns=""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a16="http://schemas.microsoft.com/office/drawing/2014/main" xmlns=""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a16="http://schemas.microsoft.com/office/drawing/2014/main" xmlns=""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a16="http://schemas.microsoft.com/office/drawing/2014/main" xmlns=""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a16="http://schemas.microsoft.com/office/drawing/2014/main" xmlns=""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a16="http://schemas.microsoft.com/office/drawing/2014/main" xmlns=""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a16="http://schemas.microsoft.com/office/drawing/2014/main" xmlns=""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a16="http://schemas.microsoft.com/office/drawing/2014/main" xmlns=""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a16="http://schemas.microsoft.com/office/drawing/2014/main" xmlns=""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a16="http://schemas.microsoft.com/office/drawing/2014/main" xmlns=""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a16="http://schemas.microsoft.com/office/drawing/2014/main" xmlns=""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a16="http://schemas.microsoft.com/office/drawing/2014/main" xmlns=""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a16="http://schemas.microsoft.com/office/drawing/2014/main" xmlns=""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234873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63</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a16="http://schemas.microsoft.com/office/drawing/2014/main" xmlns=""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a16="http://schemas.microsoft.com/office/drawing/2014/main" xmlns=""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a16="http://schemas.microsoft.com/office/drawing/2014/main" xmlns=""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a16="http://schemas.microsoft.com/office/drawing/2014/main" xmlns=""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a16="http://schemas.microsoft.com/office/drawing/2014/main" xmlns=""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a16="http://schemas.microsoft.com/office/drawing/2014/main" xmlns=""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a16="http://schemas.microsoft.com/office/drawing/2014/main" xmlns=""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a16="http://schemas.microsoft.com/office/drawing/2014/main" xmlns=""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a16="http://schemas.microsoft.com/office/drawing/2014/main" xmlns=""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a16="http://schemas.microsoft.com/office/drawing/2014/main" xmlns=""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a16="http://schemas.microsoft.com/office/drawing/2014/main" xmlns=""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a16="http://schemas.microsoft.com/office/drawing/2014/main" xmlns=""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a16="http://schemas.microsoft.com/office/drawing/2014/main" xmlns=""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a16="http://schemas.microsoft.com/office/drawing/2014/main" xmlns=""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a16="http://schemas.microsoft.com/office/drawing/2014/main" xmlns=""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a16="http://schemas.microsoft.com/office/drawing/2014/main" xmlns=""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a16="http://schemas.microsoft.com/office/drawing/2014/main" xmlns=""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a16="http://schemas.microsoft.com/office/drawing/2014/main" xmlns=""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a16="http://schemas.microsoft.com/office/drawing/2014/main" xmlns=""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a16="http://schemas.microsoft.com/office/drawing/2014/main" xmlns=""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171234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410895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42</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375307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6328" y="3806380"/>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780" y="2861034"/>
            <a:ext cx="1083733" cy="1083733"/>
          </a:xfrm>
          <a:prstGeom prst="rect">
            <a:avLst/>
          </a:prstGeom>
        </p:spPr>
      </p:pic>
      <p:pic>
        <p:nvPicPr>
          <p:cNvPr id="11" name="Picture 10">
            <a:extLst>
              <a:ext uri="{FF2B5EF4-FFF2-40B4-BE49-F238E27FC236}">
                <a16:creationId xmlns:a16="http://schemas.microsoft.com/office/drawing/2014/main" xmlns=""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383" y="3510974"/>
            <a:ext cx="1897327" cy="1897327"/>
          </a:xfrm>
          <a:prstGeom prst="rect">
            <a:avLst/>
          </a:prstGeom>
        </p:spPr>
      </p:pic>
      <p:pic>
        <p:nvPicPr>
          <p:cNvPr id="12" name="Picture 11">
            <a:extLst>
              <a:ext uri="{FF2B5EF4-FFF2-40B4-BE49-F238E27FC236}">
                <a16:creationId xmlns:a16="http://schemas.microsoft.com/office/drawing/2014/main" xmlns=""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5736" y="2544403"/>
            <a:ext cx="1083733" cy="1083733"/>
          </a:xfrm>
          <a:prstGeom prst="rect">
            <a:avLst/>
          </a:prstGeom>
        </p:spPr>
      </p:pic>
      <p:pic>
        <p:nvPicPr>
          <p:cNvPr id="13" name="Picture 12">
            <a:extLst>
              <a:ext uri="{FF2B5EF4-FFF2-40B4-BE49-F238E27FC236}">
                <a16:creationId xmlns:a16="http://schemas.microsoft.com/office/drawing/2014/main" xmlns=""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829" y="3628136"/>
            <a:ext cx="1083733" cy="1083733"/>
          </a:xfrm>
          <a:prstGeom prst="rect">
            <a:avLst/>
          </a:prstGeom>
        </p:spPr>
      </p:pic>
    </p:spTree>
    <p:extLst>
      <p:ext uri="{BB962C8B-B14F-4D97-AF65-F5344CB8AC3E}">
        <p14:creationId xmlns:p14="http://schemas.microsoft.com/office/powerpoint/2010/main" val="251226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54</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6328" y="3806380"/>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780" y="2861034"/>
            <a:ext cx="1083733" cy="1083733"/>
          </a:xfrm>
          <a:prstGeom prst="rect">
            <a:avLst/>
          </a:prstGeom>
        </p:spPr>
      </p:pic>
      <p:pic>
        <p:nvPicPr>
          <p:cNvPr id="11" name="Picture 10">
            <a:extLst>
              <a:ext uri="{FF2B5EF4-FFF2-40B4-BE49-F238E27FC236}">
                <a16:creationId xmlns:a16="http://schemas.microsoft.com/office/drawing/2014/main" xmlns=""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383" y="3510974"/>
            <a:ext cx="1897327" cy="1897327"/>
          </a:xfrm>
          <a:prstGeom prst="rect">
            <a:avLst/>
          </a:prstGeom>
        </p:spPr>
      </p:pic>
      <p:pic>
        <p:nvPicPr>
          <p:cNvPr id="12" name="Picture 11">
            <a:extLst>
              <a:ext uri="{FF2B5EF4-FFF2-40B4-BE49-F238E27FC236}">
                <a16:creationId xmlns:a16="http://schemas.microsoft.com/office/drawing/2014/main" xmlns=""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5736" y="2544403"/>
            <a:ext cx="1083733" cy="1083733"/>
          </a:xfrm>
          <a:prstGeom prst="rect">
            <a:avLst/>
          </a:prstGeom>
        </p:spPr>
      </p:pic>
      <p:pic>
        <p:nvPicPr>
          <p:cNvPr id="13" name="Picture 12">
            <a:extLst>
              <a:ext uri="{FF2B5EF4-FFF2-40B4-BE49-F238E27FC236}">
                <a16:creationId xmlns:a16="http://schemas.microsoft.com/office/drawing/2014/main" xmlns=""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829" y="3628136"/>
            <a:ext cx="1083733" cy="1083733"/>
          </a:xfrm>
          <a:prstGeom prst="rect">
            <a:avLst/>
          </a:prstGeom>
        </p:spPr>
      </p:pic>
    </p:spTree>
    <p:extLst>
      <p:ext uri="{BB962C8B-B14F-4D97-AF65-F5344CB8AC3E}">
        <p14:creationId xmlns:p14="http://schemas.microsoft.com/office/powerpoint/2010/main" val="303167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22" y="3725238"/>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39" y="247169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406" y="360035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50" y="2442417"/>
            <a:ext cx="1897327" cy="1897327"/>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917561"/>
            <a:ext cx="1083733" cy="1083733"/>
          </a:xfrm>
          <a:prstGeom prst="rect">
            <a:avLst/>
          </a:prstGeom>
        </p:spPr>
      </p:pic>
      <p:pic>
        <p:nvPicPr>
          <p:cNvPr id="11" name="Picture 10">
            <a:extLst>
              <a:ext uri="{FF2B5EF4-FFF2-40B4-BE49-F238E27FC236}">
                <a16:creationId xmlns:a16="http://schemas.microsoft.com/office/drawing/2014/main" xmlns=""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6342" y="3600356"/>
            <a:ext cx="1897327" cy="1897327"/>
          </a:xfrm>
          <a:prstGeom prst="rect">
            <a:avLst/>
          </a:prstGeom>
        </p:spPr>
      </p:pic>
      <p:pic>
        <p:nvPicPr>
          <p:cNvPr id="12" name="Picture 11">
            <a:extLst>
              <a:ext uri="{FF2B5EF4-FFF2-40B4-BE49-F238E27FC236}">
                <a16:creationId xmlns:a16="http://schemas.microsoft.com/office/drawing/2014/main" xmlns=""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423" y="2578174"/>
            <a:ext cx="1083733" cy="1083733"/>
          </a:xfrm>
          <a:prstGeom prst="rect">
            <a:avLst/>
          </a:prstGeom>
        </p:spPr>
      </p:pic>
      <p:pic>
        <p:nvPicPr>
          <p:cNvPr id="13" name="Picture 12">
            <a:extLst>
              <a:ext uri="{FF2B5EF4-FFF2-40B4-BE49-F238E27FC236}">
                <a16:creationId xmlns:a16="http://schemas.microsoft.com/office/drawing/2014/main" xmlns=""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264" y="3642380"/>
            <a:ext cx="1083733" cy="1083733"/>
          </a:xfrm>
          <a:prstGeom prst="rect">
            <a:avLst/>
          </a:prstGeom>
        </p:spPr>
      </p:pic>
      <p:pic>
        <p:nvPicPr>
          <p:cNvPr id="14" name="Picture 13">
            <a:extLst>
              <a:ext uri="{FF2B5EF4-FFF2-40B4-BE49-F238E27FC236}">
                <a16:creationId xmlns:a16="http://schemas.microsoft.com/office/drawing/2014/main" xmlns="" id="{308B58E0-F327-AF49-8727-9E670D46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306" y="2108588"/>
            <a:ext cx="1897327" cy="1897327"/>
          </a:xfrm>
          <a:prstGeom prst="rect">
            <a:avLst/>
          </a:prstGeom>
        </p:spPr>
      </p:pic>
      <p:pic>
        <p:nvPicPr>
          <p:cNvPr id="15" name="Picture 14">
            <a:extLst>
              <a:ext uri="{FF2B5EF4-FFF2-40B4-BE49-F238E27FC236}">
                <a16:creationId xmlns:a16="http://schemas.microsoft.com/office/drawing/2014/main" xmlns="" id="{0704F2ED-F119-DA49-974B-23DA89054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186" y="3457208"/>
            <a:ext cx="1897327" cy="1897327"/>
          </a:xfrm>
          <a:prstGeom prst="rect">
            <a:avLst/>
          </a:prstGeom>
        </p:spPr>
      </p:pic>
      <p:pic>
        <p:nvPicPr>
          <p:cNvPr id="16" name="Picture 15">
            <a:extLst>
              <a:ext uri="{FF2B5EF4-FFF2-40B4-BE49-F238E27FC236}">
                <a16:creationId xmlns:a16="http://schemas.microsoft.com/office/drawing/2014/main" xmlns="" id="{89A09205-2E9A-A348-BB83-C17A25DF9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371" y="4090606"/>
            <a:ext cx="1083733" cy="1083733"/>
          </a:xfrm>
          <a:prstGeom prst="rect">
            <a:avLst/>
          </a:prstGeom>
        </p:spPr>
      </p:pic>
      <p:pic>
        <p:nvPicPr>
          <p:cNvPr id="17" name="Picture 16">
            <a:extLst>
              <a:ext uri="{FF2B5EF4-FFF2-40B4-BE49-F238E27FC236}">
                <a16:creationId xmlns:a16="http://schemas.microsoft.com/office/drawing/2014/main" xmlns="" id="{7337E7CE-8ECD-8741-B5CB-B1D24DF7E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096" y="1882766"/>
            <a:ext cx="1083733" cy="1083733"/>
          </a:xfrm>
          <a:prstGeom prst="rect">
            <a:avLst/>
          </a:prstGeom>
        </p:spPr>
      </p:pic>
    </p:spTree>
    <p:extLst>
      <p:ext uri="{BB962C8B-B14F-4D97-AF65-F5344CB8AC3E}">
        <p14:creationId xmlns:p14="http://schemas.microsoft.com/office/powerpoint/2010/main" val="393486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is the same? What is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a16="http://schemas.microsoft.com/office/drawing/2014/main" xmlns=""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a16="http://schemas.microsoft.com/office/drawing/2014/main" xmlns=""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xmlns=""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xmlns=""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xmlns=""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xmlns=""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xmlns=""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xmlns=""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xmlns=""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xmlns=""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xmlns=""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xmlns=""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xmlns=""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a16="http://schemas.microsoft.com/office/drawing/2014/main" xmlns=""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a16="http://schemas.microsoft.com/office/drawing/2014/main" xmlns=""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a16="http://schemas.microsoft.com/office/drawing/2014/main" xmlns=""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a16="http://schemas.microsoft.com/office/drawing/2014/main" xmlns=""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a16="http://schemas.microsoft.com/office/drawing/2014/main" xmlns=""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75</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22" y="3725238"/>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39" y="247169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406" y="360035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50" y="2442417"/>
            <a:ext cx="1897327" cy="1897327"/>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917561"/>
            <a:ext cx="1083733" cy="1083733"/>
          </a:xfrm>
          <a:prstGeom prst="rect">
            <a:avLst/>
          </a:prstGeom>
        </p:spPr>
      </p:pic>
      <p:pic>
        <p:nvPicPr>
          <p:cNvPr id="11" name="Picture 10">
            <a:extLst>
              <a:ext uri="{FF2B5EF4-FFF2-40B4-BE49-F238E27FC236}">
                <a16:creationId xmlns:a16="http://schemas.microsoft.com/office/drawing/2014/main" xmlns=""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6342" y="3600356"/>
            <a:ext cx="1897327" cy="1897327"/>
          </a:xfrm>
          <a:prstGeom prst="rect">
            <a:avLst/>
          </a:prstGeom>
        </p:spPr>
      </p:pic>
      <p:pic>
        <p:nvPicPr>
          <p:cNvPr id="12" name="Picture 11">
            <a:extLst>
              <a:ext uri="{FF2B5EF4-FFF2-40B4-BE49-F238E27FC236}">
                <a16:creationId xmlns:a16="http://schemas.microsoft.com/office/drawing/2014/main" xmlns=""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423" y="2578174"/>
            <a:ext cx="1083733" cy="1083733"/>
          </a:xfrm>
          <a:prstGeom prst="rect">
            <a:avLst/>
          </a:prstGeom>
        </p:spPr>
      </p:pic>
      <p:pic>
        <p:nvPicPr>
          <p:cNvPr id="13" name="Picture 12">
            <a:extLst>
              <a:ext uri="{FF2B5EF4-FFF2-40B4-BE49-F238E27FC236}">
                <a16:creationId xmlns:a16="http://schemas.microsoft.com/office/drawing/2014/main" xmlns=""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264" y="3642380"/>
            <a:ext cx="1083733" cy="1083733"/>
          </a:xfrm>
          <a:prstGeom prst="rect">
            <a:avLst/>
          </a:prstGeom>
        </p:spPr>
      </p:pic>
      <p:pic>
        <p:nvPicPr>
          <p:cNvPr id="14" name="Picture 13">
            <a:extLst>
              <a:ext uri="{FF2B5EF4-FFF2-40B4-BE49-F238E27FC236}">
                <a16:creationId xmlns:a16="http://schemas.microsoft.com/office/drawing/2014/main" xmlns="" id="{308B58E0-F327-AF49-8727-9E670D46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306" y="2108588"/>
            <a:ext cx="1897327" cy="1897327"/>
          </a:xfrm>
          <a:prstGeom prst="rect">
            <a:avLst/>
          </a:prstGeom>
        </p:spPr>
      </p:pic>
      <p:pic>
        <p:nvPicPr>
          <p:cNvPr id="15" name="Picture 14">
            <a:extLst>
              <a:ext uri="{FF2B5EF4-FFF2-40B4-BE49-F238E27FC236}">
                <a16:creationId xmlns:a16="http://schemas.microsoft.com/office/drawing/2014/main" xmlns="" id="{0704F2ED-F119-DA49-974B-23DA89054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186" y="3457208"/>
            <a:ext cx="1897327" cy="1897327"/>
          </a:xfrm>
          <a:prstGeom prst="rect">
            <a:avLst/>
          </a:prstGeom>
        </p:spPr>
      </p:pic>
      <p:pic>
        <p:nvPicPr>
          <p:cNvPr id="16" name="Picture 15">
            <a:extLst>
              <a:ext uri="{FF2B5EF4-FFF2-40B4-BE49-F238E27FC236}">
                <a16:creationId xmlns:a16="http://schemas.microsoft.com/office/drawing/2014/main" xmlns="" id="{89A09205-2E9A-A348-BB83-C17A25DF9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371" y="4090606"/>
            <a:ext cx="1083733" cy="1083733"/>
          </a:xfrm>
          <a:prstGeom prst="rect">
            <a:avLst/>
          </a:prstGeom>
        </p:spPr>
      </p:pic>
      <p:pic>
        <p:nvPicPr>
          <p:cNvPr id="17" name="Picture 16">
            <a:extLst>
              <a:ext uri="{FF2B5EF4-FFF2-40B4-BE49-F238E27FC236}">
                <a16:creationId xmlns:a16="http://schemas.microsoft.com/office/drawing/2014/main" xmlns="" id="{7337E7CE-8ECD-8741-B5CB-B1D24DF7E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096" y="1882766"/>
            <a:ext cx="1083733" cy="1083733"/>
          </a:xfrm>
          <a:prstGeom prst="rect">
            <a:avLst/>
          </a:prstGeom>
        </p:spPr>
      </p:pic>
    </p:spTree>
    <p:extLst>
      <p:ext uri="{BB962C8B-B14F-4D97-AF65-F5344CB8AC3E}">
        <p14:creationId xmlns:p14="http://schemas.microsoft.com/office/powerpoint/2010/main" val="247755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a16="http://schemas.microsoft.com/office/drawing/2014/main" xmlns=""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Tree>
    <p:extLst>
      <p:ext uri="{BB962C8B-B14F-4D97-AF65-F5344CB8AC3E}">
        <p14:creationId xmlns:p14="http://schemas.microsoft.com/office/powerpoint/2010/main" val="407644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a:buClr>
                <a:srgbClr val="23D160"/>
              </a:buClr>
              <a:buSzPct val="85000"/>
            </a:pPr>
            <a:endParaRPr lang="en-GB" sz="2200" dirty="0"/>
          </a:p>
          <a:p>
            <a:pPr marL="0" indent="0">
              <a:buClr>
                <a:srgbClr val="23D160"/>
              </a:buClr>
              <a:buSzPct val="85000"/>
              <a:buNone/>
            </a:pPr>
            <a:r>
              <a:rPr lang="en-GB" sz="2200" b="1" dirty="0">
                <a:solidFill>
                  <a:srgbClr val="FF3860"/>
                </a:solidFill>
              </a:rPr>
              <a:t>Teacher / peer assessment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a16="http://schemas.microsoft.com/office/drawing/2014/main" xmlns=""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Tree>
    <p:extLst>
      <p:ext uri="{BB962C8B-B14F-4D97-AF65-F5344CB8AC3E}">
        <p14:creationId xmlns:p14="http://schemas.microsoft.com/office/powerpoint/2010/main" val="3948957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1422958484"/>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chemeClr val="bg1"/>
                          </a:solidFill>
                          <a:latin typeface="OpenDyslexicAlta" pitchFamily="2" charset="77"/>
                        </a:rPr>
                        <a:t>46</a:t>
                      </a:r>
                    </a:p>
                  </a:txBody>
                  <a:tcPr anchor="ctr">
                    <a:solidFill>
                      <a:schemeClr val="bg1"/>
                    </a:solidFill>
                  </a:tcPr>
                </a:tc>
                <a:tc>
                  <a:txBody>
                    <a:bodyPr/>
                    <a:lstStyle/>
                    <a:p>
                      <a:pPr algn="ctr"/>
                      <a:r>
                        <a:rPr lang="en-US" sz="3600" dirty="0">
                          <a:solidFill>
                            <a:schemeClr val="bg1"/>
                          </a:solidFill>
                          <a:latin typeface="OpenDyslexicAlta" pitchFamily="2" charset="77"/>
                        </a:rPr>
                        <a:t>47</a:t>
                      </a:r>
                    </a:p>
                  </a:txBody>
                  <a:tcPr anchor="ctr">
                    <a:solidFill>
                      <a:schemeClr val="bg1"/>
                    </a:solidFill>
                  </a:tcPr>
                </a:tc>
                <a:tc>
                  <a:txBody>
                    <a:bodyPr/>
                    <a:lstStyle/>
                    <a:p>
                      <a:pPr algn="ctr"/>
                      <a:r>
                        <a:rPr lang="en-US" sz="3600" dirty="0">
                          <a:solidFill>
                            <a:schemeClr val="bg1"/>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chemeClr val="bg1"/>
                          </a:solidFill>
                          <a:latin typeface="OpenDyslexicAlta" pitchFamily="2" charset="77"/>
                        </a:rPr>
                        <a:t>50</a:t>
                      </a:r>
                    </a:p>
                  </a:txBody>
                  <a:tcPr anchor="ctr">
                    <a:solidFill>
                      <a:schemeClr val="bg1"/>
                    </a:solidFill>
                  </a:tcPr>
                </a:tc>
                <a:tc>
                  <a:txBody>
                    <a:bodyPr/>
                    <a:lstStyle/>
                    <a:p>
                      <a:pPr algn="ctr"/>
                      <a:r>
                        <a:rPr lang="en-US" sz="3600" dirty="0">
                          <a:solidFill>
                            <a:schemeClr val="bg1"/>
                          </a:solidFill>
                          <a:latin typeface="OpenDyslexicAlta" pitchFamily="2" charset="77"/>
                        </a:rPr>
                        <a:t>51</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839357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1360801049"/>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07263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771303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24652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015826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rgbClr val="FF3860"/>
                          </a:solidFill>
                          <a:latin typeface="OpenDyslexicAlta" pitchFamily="2" charset="77"/>
                        </a:rPr>
                        <a:t>50</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94757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rgbClr val="FF3860"/>
                          </a:solidFill>
                          <a:latin typeface="OpenDyslexicAlta" pitchFamily="2" charset="77"/>
                        </a:rPr>
                        <a:t>50</a:t>
                      </a:r>
                    </a:p>
                  </a:txBody>
                  <a:tcPr anchor="ctr">
                    <a:solidFill>
                      <a:schemeClr val="bg1"/>
                    </a:solidFill>
                  </a:tcPr>
                </a:tc>
                <a:tc>
                  <a:txBody>
                    <a:bodyPr/>
                    <a:lstStyle/>
                    <a:p>
                      <a:pPr algn="ctr"/>
                      <a:r>
                        <a:rPr lang="en-US" sz="3600" dirty="0">
                          <a:solidFill>
                            <a:srgbClr val="FF3860"/>
                          </a:solidFill>
                          <a:latin typeface="OpenDyslexicAlta" pitchFamily="2" charset="77"/>
                        </a:rPr>
                        <a:t>51</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16566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5"/>
            <a:ext cx="11073063" cy="4667250"/>
          </a:xfrm>
        </p:spPr>
        <p:txBody>
          <a:bodyPr>
            <a:normAutofit/>
          </a:bodyPr>
          <a:lstStyle/>
          <a:p>
            <a:pPr marL="0" indent="0">
              <a:buNone/>
            </a:pPr>
            <a:r>
              <a:rPr lang="en-GB" dirty="0"/>
              <a:t>Starter:</a:t>
            </a:r>
          </a:p>
          <a:p>
            <a:pPr marL="0" indent="0">
              <a:buClr>
                <a:srgbClr val="23D160"/>
              </a:buClr>
              <a:buSzPct val="85000"/>
              <a:buNone/>
            </a:pPr>
            <a:r>
              <a:rPr lang="en-GB" sz="2200" dirty="0"/>
              <a:t>What is the same? What is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Numicon shapes represent 23. </a:t>
            </a:r>
            <a:br>
              <a:rPr lang="en-GB" sz="2200" dirty="0">
                <a:solidFill>
                  <a:srgbClr val="FF3860"/>
                </a:solidFill>
              </a:rPr>
            </a:br>
            <a:r>
              <a:rPr lang="en-GB" sz="2200" dirty="0">
                <a:solidFill>
                  <a:srgbClr val="FF3860"/>
                </a:solidFill>
              </a:rPr>
              <a:t>There are thirteen 1 counters. So, they have the same amount of 1s, but a different amount of tens 10s.</a:t>
            </a:r>
          </a:p>
        </p:txBody>
      </p:sp>
      <p:pic>
        <p:nvPicPr>
          <p:cNvPr id="30" name="Picture 29">
            <a:extLst>
              <a:ext uri="{FF2B5EF4-FFF2-40B4-BE49-F238E27FC236}">
                <a16:creationId xmlns:a16="http://schemas.microsoft.com/office/drawing/2014/main" xmlns=""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a16="http://schemas.microsoft.com/office/drawing/2014/main" xmlns=""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xmlns=""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xmlns=""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xmlns=""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xmlns=""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xmlns=""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xmlns=""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xmlns=""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xmlns=""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xmlns=""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xmlns=""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xmlns=""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a16="http://schemas.microsoft.com/office/drawing/2014/main" xmlns=""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a16="http://schemas.microsoft.com/office/drawing/2014/main" xmlns=""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a16="http://schemas.microsoft.com/office/drawing/2014/main" xmlns=""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a16="http://schemas.microsoft.com/office/drawing/2014/main" xmlns=""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a16="http://schemas.microsoft.com/office/drawing/2014/main" xmlns=""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29394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2137987238"/>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181939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4077129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764218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940441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r>
                        <a:rPr lang="en-US" sz="3600" dirty="0">
                          <a:solidFill>
                            <a:srgbClr val="FF3860"/>
                          </a:solidFill>
                          <a:latin typeface="OpenDyslexicAlta" pitchFamily="2" charset="77"/>
                        </a:rPr>
                        <a:t>71</a:t>
                      </a: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879883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r>
                        <a:rPr lang="en-US" sz="3600" dirty="0">
                          <a:solidFill>
                            <a:srgbClr val="FF3860"/>
                          </a:solidFill>
                          <a:latin typeface="OpenDyslexicAlta" pitchFamily="2" charset="77"/>
                        </a:rPr>
                        <a:t>71</a:t>
                      </a: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r>
                        <a:rPr lang="en-US" sz="3600" dirty="0">
                          <a:solidFill>
                            <a:srgbClr val="FF3860"/>
                          </a:solidFill>
                          <a:latin typeface="OpenDyslexicAlta" pitchFamily="2" charset="77"/>
                        </a:rPr>
                        <a:t>74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243547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112864721"/>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4245217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762171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744952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38765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taught 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1" name="Picture 20">
            <a:extLst>
              <a:ext uri="{FF2B5EF4-FFF2-40B4-BE49-F238E27FC236}">
                <a16:creationId xmlns:a16="http://schemas.microsoft.com/office/drawing/2014/main" xmlns="" id="{AF4DD229-D98D-CE43-B3FC-2B906FBA9A9B}"/>
              </a:ext>
            </a:extLst>
          </p:cNvPr>
          <p:cNvPicPr>
            <a:picLocks noChangeAspect="1"/>
          </p:cNvPicPr>
          <p:nvPr/>
        </p:nvPicPr>
        <p:blipFill>
          <a:blip r:embed="rId3"/>
          <a:stretch>
            <a:fillRect/>
          </a:stretch>
        </p:blipFill>
        <p:spPr>
          <a:xfrm>
            <a:off x="203200" y="3579607"/>
            <a:ext cx="2160000" cy="1621794"/>
          </a:xfrm>
          <a:prstGeom prst="rect">
            <a:avLst/>
          </a:prstGeom>
        </p:spPr>
      </p:pic>
      <p:pic>
        <p:nvPicPr>
          <p:cNvPr id="26" name="Picture 25">
            <a:extLst>
              <a:ext uri="{FF2B5EF4-FFF2-40B4-BE49-F238E27FC236}">
                <a16:creationId xmlns:a16="http://schemas.microsoft.com/office/drawing/2014/main" xmlns="" id="{B6436D3C-4EBE-444F-9C80-5733DC0FCFE3}"/>
              </a:ext>
            </a:extLst>
          </p:cNvPr>
          <p:cNvPicPr>
            <a:picLocks noChangeAspect="1"/>
          </p:cNvPicPr>
          <p:nvPr/>
        </p:nvPicPr>
        <p:blipFill>
          <a:blip r:embed="rId3"/>
          <a:stretch>
            <a:fillRect/>
          </a:stretch>
        </p:blipFill>
        <p:spPr>
          <a:xfrm>
            <a:off x="355600" y="3732007"/>
            <a:ext cx="2160000" cy="1621794"/>
          </a:xfrm>
          <a:prstGeom prst="rect">
            <a:avLst/>
          </a:prstGeom>
        </p:spPr>
      </p:pic>
      <p:pic>
        <p:nvPicPr>
          <p:cNvPr id="29" name="Picture 28">
            <a:extLst>
              <a:ext uri="{FF2B5EF4-FFF2-40B4-BE49-F238E27FC236}">
                <a16:creationId xmlns:a16="http://schemas.microsoft.com/office/drawing/2014/main" xmlns="" id="{FF2B5423-5D17-9B43-8D8E-8B9AD3A3699C}"/>
              </a:ext>
            </a:extLst>
          </p:cNvPr>
          <p:cNvPicPr>
            <a:picLocks noChangeAspect="1"/>
          </p:cNvPicPr>
          <p:nvPr/>
        </p:nvPicPr>
        <p:blipFill>
          <a:blip r:embed="rId3"/>
          <a:stretch>
            <a:fillRect/>
          </a:stretch>
        </p:blipFill>
        <p:spPr>
          <a:xfrm>
            <a:off x="508000" y="3884407"/>
            <a:ext cx="2160000" cy="1621794"/>
          </a:xfrm>
          <a:prstGeom prst="rect">
            <a:avLst/>
          </a:prstGeom>
        </p:spPr>
      </p:pic>
      <p:pic>
        <p:nvPicPr>
          <p:cNvPr id="30" name="Picture 29">
            <a:extLst>
              <a:ext uri="{FF2B5EF4-FFF2-40B4-BE49-F238E27FC236}">
                <a16:creationId xmlns:a16="http://schemas.microsoft.com/office/drawing/2014/main" xmlns="" id="{CAADCE4A-C7B6-714A-BBB0-4DB743E4CD76}"/>
              </a:ext>
            </a:extLst>
          </p:cNvPr>
          <p:cNvPicPr>
            <a:picLocks noChangeAspect="1"/>
          </p:cNvPicPr>
          <p:nvPr/>
        </p:nvPicPr>
        <p:blipFill>
          <a:blip r:embed="rId3"/>
          <a:stretch>
            <a:fillRect/>
          </a:stretch>
        </p:blipFill>
        <p:spPr>
          <a:xfrm>
            <a:off x="660400" y="4036807"/>
            <a:ext cx="2160000" cy="1621794"/>
          </a:xfrm>
          <a:prstGeom prst="rect">
            <a:avLst/>
          </a:prstGeom>
        </p:spPr>
      </p:pic>
      <p:pic>
        <p:nvPicPr>
          <p:cNvPr id="31" name="Picture 30">
            <a:extLst>
              <a:ext uri="{FF2B5EF4-FFF2-40B4-BE49-F238E27FC236}">
                <a16:creationId xmlns:a16="http://schemas.microsoft.com/office/drawing/2014/main" xmlns="" id="{15C23C17-B916-824D-A822-C8EB99A77D48}"/>
              </a:ext>
            </a:extLst>
          </p:cNvPr>
          <p:cNvPicPr>
            <a:picLocks noChangeAspect="1"/>
          </p:cNvPicPr>
          <p:nvPr/>
        </p:nvPicPr>
        <p:blipFill>
          <a:blip r:embed="rId3"/>
          <a:stretch>
            <a:fillRect/>
          </a:stretch>
        </p:blipFill>
        <p:spPr>
          <a:xfrm>
            <a:off x="812800" y="4189207"/>
            <a:ext cx="2160000" cy="1621794"/>
          </a:xfrm>
          <a:prstGeom prst="rect">
            <a:avLst/>
          </a:prstGeom>
        </p:spPr>
      </p:pic>
      <p:pic>
        <p:nvPicPr>
          <p:cNvPr id="32" name="Picture 31">
            <a:extLst>
              <a:ext uri="{FF2B5EF4-FFF2-40B4-BE49-F238E27FC236}">
                <a16:creationId xmlns:a16="http://schemas.microsoft.com/office/drawing/2014/main" xmlns="" id="{D30572D3-AD44-B644-92C9-2F6BC5DE83D4}"/>
              </a:ext>
            </a:extLst>
          </p:cNvPr>
          <p:cNvPicPr>
            <a:picLocks noChangeAspect="1"/>
          </p:cNvPicPr>
          <p:nvPr/>
        </p:nvPicPr>
        <p:blipFill>
          <a:blip r:embed="rId3"/>
          <a:stretch>
            <a:fillRect/>
          </a:stretch>
        </p:blipFill>
        <p:spPr>
          <a:xfrm>
            <a:off x="965200" y="4341607"/>
            <a:ext cx="2160000" cy="1621794"/>
          </a:xfrm>
          <a:prstGeom prst="rect">
            <a:avLst/>
          </a:prstGeom>
        </p:spPr>
      </p:pic>
      <p:pic>
        <p:nvPicPr>
          <p:cNvPr id="33" name="Picture 32">
            <a:extLst>
              <a:ext uri="{FF2B5EF4-FFF2-40B4-BE49-F238E27FC236}">
                <a16:creationId xmlns:a16="http://schemas.microsoft.com/office/drawing/2014/main" xmlns="" id="{25F53FBE-2AF0-F642-8D8B-0D6D46E27A4A}"/>
              </a:ext>
            </a:extLst>
          </p:cNvPr>
          <p:cNvPicPr>
            <a:picLocks noChangeAspect="1"/>
          </p:cNvPicPr>
          <p:nvPr/>
        </p:nvPicPr>
        <p:blipFill>
          <a:blip r:embed="rId3"/>
          <a:stretch>
            <a:fillRect/>
          </a:stretch>
        </p:blipFill>
        <p:spPr>
          <a:xfrm>
            <a:off x="1117600" y="4494007"/>
            <a:ext cx="2160000" cy="1621794"/>
          </a:xfrm>
          <a:prstGeom prst="rect">
            <a:avLst/>
          </a:prstGeom>
        </p:spPr>
      </p:pic>
      <p:pic>
        <p:nvPicPr>
          <p:cNvPr id="34" name="Picture 33">
            <a:extLst>
              <a:ext uri="{FF2B5EF4-FFF2-40B4-BE49-F238E27FC236}">
                <a16:creationId xmlns:a16="http://schemas.microsoft.com/office/drawing/2014/main" xmlns="" id="{3F281947-0B00-FC4A-BAD0-C19A7EDDAF89}"/>
              </a:ext>
            </a:extLst>
          </p:cNvPr>
          <p:cNvPicPr>
            <a:picLocks noChangeAspect="1"/>
          </p:cNvPicPr>
          <p:nvPr/>
        </p:nvPicPr>
        <p:blipFill>
          <a:blip r:embed="rId3"/>
          <a:stretch>
            <a:fillRect/>
          </a:stretch>
        </p:blipFill>
        <p:spPr>
          <a:xfrm>
            <a:off x="1270000" y="4646407"/>
            <a:ext cx="2160000" cy="1621794"/>
          </a:xfrm>
          <a:prstGeom prst="rect">
            <a:avLst/>
          </a:prstGeom>
        </p:spPr>
      </p:pic>
      <p:pic>
        <p:nvPicPr>
          <p:cNvPr id="35" name="Picture 34">
            <a:extLst>
              <a:ext uri="{FF2B5EF4-FFF2-40B4-BE49-F238E27FC236}">
                <a16:creationId xmlns:a16="http://schemas.microsoft.com/office/drawing/2014/main" xmlns="" id="{CEF303DD-8E32-8648-A426-8340067AC177}"/>
              </a:ext>
            </a:extLst>
          </p:cNvPr>
          <p:cNvPicPr>
            <a:picLocks noChangeAspect="1"/>
          </p:cNvPicPr>
          <p:nvPr/>
        </p:nvPicPr>
        <p:blipFill>
          <a:blip r:embed="rId3"/>
          <a:stretch>
            <a:fillRect/>
          </a:stretch>
        </p:blipFill>
        <p:spPr>
          <a:xfrm>
            <a:off x="1422400" y="4798807"/>
            <a:ext cx="2160000" cy="1621794"/>
          </a:xfrm>
          <a:prstGeom prst="rect">
            <a:avLst/>
          </a:prstGeom>
        </p:spPr>
      </p:pic>
      <p:pic>
        <p:nvPicPr>
          <p:cNvPr id="48" name="Picture 47">
            <a:extLst>
              <a:ext uri="{FF2B5EF4-FFF2-40B4-BE49-F238E27FC236}">
                <a16:creationId xmlns:a16="http://schemas.microsoft.com/office/drawing/2014/main" xmlns="" id="{F3C5CE7A-B539-1340-8FE4-754C5FAE85CC}"/>
              </a:ext>
            </a:extLst>
          </p:cNvPr>
          <p:cNvPicPr>
            <a:picLocks noChangeAspect="1"/>
          </p:cNvPicPr>
          <p:nvPr/>
        </p:nvPicPr>
        <p:blipFill>
          <a:blip r:embed="rId3"/>
          <a:stretch>
            <a:fillRect/>
          </a:stretch>
        </p:blipFill>
        <p:spPr>
          <a:xfrm>
            <a:off x="1574800" y="4951207"/>
            <a:ext cx="2160000" cy="1621794"/>
          </a:xfrm>
          <a:prstGeom prst="rect">
            <a:avLst/>
          </a:prstGeom>
        </p:spPr>
      </p:pic>
      <p:pic>
        <p:nvPicPr>
          <p:cNvPr id="49" name="Picture 48">
            <a:extLst>
              <a:ext uri="{FF2B5EF4-FFF2-40B4-BE49-F238E27FC236}">
                <a16:creationId xmlns:a16="http://schemas.microsoft.com/office/drawing/2014/main" xmlns="" id="{840B7151-17F4-324B-B56A-5283E93BBF82}"/>
              </a:ext>
            </a:extLst>
          </p:cNvPr>
          <p:cNvPicPr>
            <a:picLocks noChangeAspect="1"/>
          </p:cNvPicPr>
          <p:nvPr/>
        </p:nvPicPr>
        <p:blipFill>
          <a:blip r:embed="rId3"/>
          <a:stretch>
            <a:fillRect/>
          </a:stretch>
        </p:blipFill>
        <p:spPr>
          <a:xfrm>
            <a:off x="1727200" y="5103607"/>
            <a:ext cx="2160000" cy="1621794"/>
          </a:xfrm>
          <a:prstGeom prst="rect">
            <a:avLst/>
          </a:prstGeom>
        </p:spPr>
      </p:pic>
      <p:pic>
        <p:nvPicPr>
          <p:cNvPr id="50" name="Picture 49">
            <a:extLst>
              <a:ext uri="{FF2B5EF4-FFF2-40B4-BE49-F238E27FC236}">
                <a16:creationId xmlns:a16="http://schemas.microsoft.com/office/drawing/2014/main" xmlns="" id="{00D5A8AA-8667-AB4F-B7A1-ED69CEDDB63C}"/>
              </a:ext>
            </a:extLst>
          </p:cNvPr>
          <p:cNvPicPr>
            <a:picLocks noChangeAspect="1"/>
          </p:cNvPicPr>
          <p:nvPr/>
        </p:nvPicPr>
        <p:blipFill>
          <a:blip r:embed="rId3"/>
          <a:stretch>
            <a:fillRect/>
          </a:stretch>
        </p:blipFill>
        <p:spPr>
          <a:xfrm>
            <a:off x="1879600" y="5256007"/>
            <a:ext cx="2160000" cy="1621794"/>
          </a:xfrm>
          <a:prstGeom prst="rect">
            <a:avLst/>
          </a:prstGeom>
        </p:spPr>
      </p:pic>
      <p:pic>
        <p:nvPicPr>
          <p:cNvPr id="51" name="Picture 50">
            <a:extLst>
              <a:ext uri="{FF2B5EF4-FFF2-40B4-BE49-F238E27FC236}">
                <a16:creationId xmlns:a16="http://schemas.microsoft.com/office/drawing/2014/main" xmlns="" id="{D133C7BB-789D-1C4E-8FAD-E52D77327459}"/>
              </a:ext>
            </a:extLst>
          </p:cNvPr>
          <p:cNvPicPr>
            <a:picLocks noChangeAspect="1"/>
          </p:cNvPicPr>
          <p:nvPr/>
        </p:nvPicPr>
        <p:blipFill>
          <a:blip r:embed="rId3"/>
          <a:stretch>
            <a:fillRect/>
          </a:stretch>
        </p:blipFill>
        <p:spPr>
          <a:xfrm>
            <a:off x="2448807" y="3122407"/>
            <a:ext cx="2160000" cy="1621794"/>
          </a:xfrm>
          <a:prstGeom prst="rect">
            <a:avLst/>
          </a:prstGeom>
        </p:spPr>
      </p:pic>
      <p:pic>
        <p:nvPicPr>
          <p:cNvPr id="52" name="Picture 51">
            <a:extLst>
              <a:ext uri="{FF2B5EF4-FFF2-40B4-BE49-F238E27FC236}">
                <a16:creationId xmlns:a16="http://schemas.microsoft.com/office/drawing/2014/main" xmlns="" id="{3ED5D8F4-361F-EB44-8D7D-EBF6B671EE0E}"/>
              </a:ext>
            </a:extLst>
          </p:cNvPr>
          <p:cNvPicPr>
            <a:picLocks noChangeAspect="1"/>
          </p:cNvPicPr>
          <p:nvPr/>
        </p:nvPicPr>
        <p:blipFill>
          <a:blip r:embed="rId3"/>
          <a:stretch>
            <a:fillRect/>
          </a:stretch>
        </p:blipFill>
        <p:spPr>
          <a:xfrm>
            <a:off x="2601207" y="3274807"/>
            <a:ext cx="2160000" cy="1621794"/>
          </a:xfrm>
          <a:prstGeom prst="rect">
            <a:avLst/>
          </a:prstGeom>
        </p:spPr>
      </p:pic>
      <p:pic>
        <p:nvPicPr>
          <p:cNvPr id="53" name="Picture 52">
            <a:extLst>
              <a:ext uri="{FF2B5EF4-FFF2-40B4-BE49-F238E27FC236}">
                <a16:creationId xmlns:a16="http://schemas.microsoft.com/office/drawing/2014/main" xmlns="" id="{F49400EA-8D11-8C4D-B523-B016B88B512B}"/>
              </a:ext>
            </a:extLst>
          </p:cNvPr>
          <p:cNvPicPr>
            <a:picLocks noChangeAspect="1"/>
          </p:cNvPicPr>
          <p:nvPr/>
        </p:nvPicPr>
        <p:blipFill>
          <a:blip r:embed="rId3"/>
          <a:stretch>
            <a:fillRect/>
          </a:stretch>
        </p:blipFill>
        <p:spPr>
          <a:xfrm>
            <a:off x="2753607" y="3427207"/>
            <a:ext cx="2160000" cy="1621794"/>
          </a:xfrm>
          <a:prstGeom prst="rect">
            <a:avLst/>
          </a:prstGeom>
        </p:spPr>
      </p:pic>
      <p:pic>
        <p:nvPicPr>
          <p:cNvPr id="54" name="Picture 53">
            <a:extLst>
              <a:ext uri="{FF2B5EF4-FFF2-40B4-BE49-F238E27FC236}">
                <a16:creationId xmlns:a16="http://schemas.microsoft.com/office/drawing/2014/main" xmlns="" id="{9E10ADB8-3AC0-314C-90E6-3AEDF560BDEC}"/>
              </a:ext>
            </a:extLst>
          </p:cNvPr>
          <p:cNvPicPr>
            <a:picLocks noChangeAspect="1"/>
          </p:cNvPicPr>
          <p:nvPr/>
        </p:nvPicPr>
        <p:blipFill>
          <a:blip r:embed="rId3"/>
          <a:stretch>
            <a:fillRect/>
          </a:stretch>
        </p:blipFill>
        <p:spPr>
          <a:xfrm>
            <a:off x="2906007" y="3579607"/>
            <a:ext cx="2160000" cy="1621794"/>
          </a:xfrm>
          <a:prstGeom prst="rect">
            <a:avLst/>
          </a:prstGeom>
        </p:spPr>
      </p:pic>
      <p:pic>
        <p:nvPicPr>
          <p:cNvPr id="55" name="Picture 54">
            <a:extLst>
              <a:ext uri="{FF2B5EF4-FFF2-40B4-BE49-F238E27FC236}">
                <a16:creationId xmlns:a16="http://schemas.microsoft.com/office/drawing/2014/main" xmlns="" id="{73FBAD93-AEF0-FA4E-B73B-26722A141B09}"/>
              </a:ext>
            </a:extLst>
          </p:cNvPr>
          <p:cNvPicPr>
            <a:picLocks noChangeAspect="1"/>
          </p:cNvPicPr>
          <p:nvPr/>
        </p:nvPicPr>
        <p:blipFill>
          <a:blip r:embed="rId3"/>
          <a:stretch>
            <a:fillRect/>
          </a:stretch>
        </p:blipFill>
        <p:spPr>
          <a:xfrm>
            <a:off x="3058407" y="3732007"/>
            <a:ext cx="2160000" cy="1621794"/>
          </a:xfrm>
          <a:prstGeom prst="rect">
            <a:avLst/>
          </a:prstGeom>
        </p:spPr>
      </p:pic>
      <p:pic>
        <p:nvPicPr>
          <p:cNvPr id="57" name="Picture 56">
            <a:extLst>
              <a:ext uri="{FF2B5EF4-FFF2-40B4-BE49-F238E27FC236}">
                <a16:creationId xmlns:a16="http://schemas.microsoft.com/office/drawing/2014/main" xmlns="" id="{2EF48413-9348-6342-B5CD-293E1D2B6747}"/>
              </a:ext>
            </a:extLst>
          </p:cNvPr>
          <p:cNvPicPr>
            <a:picLocks noChangeAspect="1"/>
          </p:cNvPicPr>
          <p:nvPr/>
        </p:nvPicPr>
        <p:blipFill>
          <a:blip r:embed="rId3"/>
          <a:stretch>
            <a:fillRect/>
          </a:stretch>
        </p:blipFill>
        <p:spPr>
          <a:xfrm>
            <a:off x="3210807" y="3884407"/>
            <a:ext cx="2160000" cy="1621794"/>
          </a:xfrm>
          <a:prstGeom prst="rect">
            <a:avLst/>
          </a:prstGeom>
        </p:spPr>
      </p:pic>
      <p:pic>
        <p:nvPicPr>
          <p:cNvPr id="58" name="Picture 57">
            <a:extLst>
              <a:ext uri="{FF2B5EF4-FFF2-40B4-BE49-F238E27FC236}">
                <a16:creationId xmlns:a16="http://schemas.microsoft.com/office/drawing/2014/main" xmlns="" id="{3D2DFDC7-A1AE-BB45-8194-B8F65C5A03E1}"/>
              </a:ext>
            </a:extLst>
          </p:cNvPr>
          <p:cNvPicPr>
            <a:picLocks noChangeAspect="1"/>
          </p:cNvPicPr>
          <p:nvPr/>
        </p:nvPicPr>
        <p:blipFill>
          <a:blip r:embed="rId3"/>
          <a:stretch>
            <a:fillRect/>
          </a:stretch>
        </p:blipFill>
        <p:spPr>
          <a:xfrm>
            <a:off x="3363207" y="4036807"/>
            <a:ext cx="2160000" cy="1621794"/>
          </a:xfrm>
          <a:prstGeom prst="rect">
            <a:avLst/>
          </a:prstGeom>
        </p:spPr>
      </p:pic>
      <p:pic>
        <p:nvPicPr>
          <p:cNvPr id="59" name="Picture 58">
            <a:extLst>
              <a:ext uri="{FF2B5EF4-FFF2-40B4-BE49-F238E27FC236}">
                <a16:creationId xmlns:a16="http://schemas.microsoft.com/office/drawing/2014/main" xmlns="" id="{97CA3402-7E93-574D-A07D-276A187FEF69}"/>
              </a:ext>
            </a:extLst>
          </p:cNvPr>
          <p:cNvPicPr>
            <a:picLocks noChangeAspect="1"/>
          </p:cNvPicPr>
          <p:nvPr/>
        </p:nvPicPr>
        <p:blipFill>
          <a:blip r:embed="rId3"/>
          <a:stretch>
            <a:fillRect/>
          </a:stretch>
        </p:blipFill>
        <p:spPr>
          <a:xfrm>
            <a:off x="3515607" y="4189207"/>
            <a:ext cx="2160000" cy="1621794"/>
          </a:xfrm>
          <a:prstGeom prst="rect">
            <a:avLst/>
          </a:prstGeom>
        </p:spPr>
      </p:pic>
      <p:pic>
        <p:nvPicPr>
          <p:cNvPr id="60" name="Picture 59">
            <a:extLst>
              <a:ext uri="{FF2B5EF4-FFF2-40B4-BE49-F238E27FC236}">
                <a16:creationId xmlns:a16="http://schemas.microsoft.com/office/drawing/2014/main" xmlns="" id="{494311C1-D8B0-0E4C-8C00-176E8BC38EAB}"/>
              </a:ext>
            </a:extLst>
          </p:cNvPr>
          <p:cNvPicPr>
            <a:picLocks noChangeAspect="1"/>
          </p:cNvPicPr>
          <p:nvPr/>
        </p:nvPicPr>
        <p:blipFill>
          <a:blip r:embed="rId3"/>
          <a:stretch>
            <a:fillRect/>
          </a:stretch>
        </p:blipFill>
        <p:spPr>
          <a:xfrm>
            <a:off x="3668007" y="4341607"/>
            <a:ext cx="2160000" cy="1621794"/>
          </a:xfrm>
          <a:prstGeom prst="rect">
            <a:avLst/>
          </a:prstGeom>
        </p:spPr>
      </p:pic>
      <p:pic>
        <p:nvPicPr>
          <p:cNvPr id="61" name="Picture 60">
            <a:extLst>
              <a:ext uri="{FF2B5EF4-FFF2-40B4-BE49-F238E27FC236}">
                <a16:creationId xmlns:a16="http://schemas.microsoft.com/office/drawing/2014/main" xmlns="" id="{B588B80B-D3B1-3443-8A4F-A346E73C4F1D}"/>
              </a:ext>
            </a:extLst>
          </p:cNvPr>
          <p:cNvPicPr>
            <a:picLocks noChangeAspect="1"/>
          </p:cNvPicPr>
          <p:nvPr/>
        </p:nvPicPr>
        <p:blipFill>
          <a:blip r:embed="rId3"/>
          <a:stretch>
            <a:fillRect/>
          </a:stretch>
        </p:blipFill>
        <p:spPr>
          <a:xfrm>
            <a:off x="3820407" y="4494007"/>
            <a:ext cx="2160000" cy="1621794"/>
          </a:xfrm>
          <a:prstGeom prst="rect">
            <a:avLst/>
          </a:prstGeom>
        </p:spPr>
      </p:pic>
      <p:pic>
        <p:nvPicPr>
          <p:cNvPr id="62" name="Picture 61">
            <a:extLst>
              <a:ext uri="{FF2B5EF4-FFF2-40B4-BE49-F238E27FC236}">
                <a16:creationId xmlns:a16="http://schemas.microsoft.com/office/drawing/2014/main" xmlns="" id="{9C131FAC-C335-2744-A4FB-3A7A715ED3DD}"/>
              </a:ext>
            </a:extLst>
          </p:cNvPr>
          <p:cNvPicPr>
            <a:picLocks noChangeAspect="1"/>
          </p:cNvPicPr>
          <p:nvPr/>
        </p:nvPicPr>
        <p:blipFill>
          <a:blip r:embed="rId3"/>
          <a:stretch>
            <a:fillRect/>
          </a:stretch>
        </p:blipFill>
        <p:spPr>
          <a:xfrm>
            <a:off x="3972807" y="4646407"/>
            <a:ext cx="2160000" cy="1621794"/>
          </a:xfrm>
          <a:prstGeom prst="rect">
            <a:avLst/>
          </a:prstGeom>
        </p:spPr>
      </p:pic>
      <p:sp>
        <p:nvSpPr>
          <p:cNvPr id="4" name="Right Arrow 3">
            <a:extLst>
              <a:ext uri="{FF2B5EF4-FFF2-40B4-BE49-F238E27FC236}">
                <a16:creationId xmlns:a16="http://schemas.microsoft.com/office/drawing/2014/main" xmlns=""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20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r>
                        <a:rPr lang="en-US" sz="3600" dirty="0">
                          <a:solidFill>
                            <a:srgbClr val="FF3860"/>
                          </a:solidFill>
                          <a:latin typeface="OpenDyslexicAlta" pitchFamily="2" charset="77"/>
                        </a:rPr>
                        <a:t>81</a:t>
                      </a: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170086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r>
                        <a:rPr lang="en-US" sz="3600" dirty="0">
                          <a:solidFill>
                            <a:srgbClr val="FF3860"/>
                          </a:solidFill>
                          <a:latin typeface="OpenDyslexicAlta" pitchFamily="2" charset="77"/>
                        </a:rPr>
                        <a:t>81</a:t>
                      </a: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r>
                        <a:rPr lang="en-US" sz="3600" dirty="0">
                          <a:solidFill>
                            <a:srgbClr val="FF3860"/>
                          </a:solidFill>
                          <a:latin typeface="OpenDyslexicAlta" pitchFamily="2" charset="77"/>
                        </a:rPr>
                        <a:t>78</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44076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3050619623"/>
              </p:ext>
            </p:extLst>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chemeClr val="bg1"/>
                          </a:solidFill>
                          <a:latin typeface="OpenDyslexicAlta" pitchFamily="2" charset="77"/>
                        </a:rPr>
                        <a:t>58</a:t>
                      </a:r>
                    </a:p>
                  </a:txBody>
                  <a:tcPr anchor="ctr">
                    <a:solidFill>
                      <a:schemeClr val="bg1"/>
                    </a:solidFill>
                  </a:tcPr>
                </a:tc>
                <a:tc>
                  <a:txBody>
                    <a:bodyPr/>
                    <a:lstStyle/>
                    <a:p>
                      <a:pPr algn="ctr"/>
                      <a:r>
                        <a:rPr lang="en-US" sz="3600" dirty="0">
                          <a:solidFill>
                            <a:schemeClr val="bg1"/>
                          </a:solidFill>
                          <a:latin typeface="OpenDyslexicAlta" pitchFamily="2" charset="77"/>
                        </a:rPr>
                        <a:t>59</a:t>
                      </a:r>
                    </a:p>
                  </a:txBody>
                  <a:tcPr anchor="ctr">
                    <a:solidFill>
                      <a:schemeClr val="bg1"/>
                    </a:solidFill>
                  </a:tcPr>
                </a:tc>
                <a:tc>
                  <a:txBody>
                    <a:bodyPr/>
                    <a:lstStyle/>
                    <a:p>
                      <a:pPr algn="ctr"/>
                      <a:r>
                        <a:rPr lang="en-US" sz="3600" dirty="0">
                          <a:solidFill>
                            <a:schemeClr val="bg1"/>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chemeClr val="bg1"/>
                          </a:solidFill>
                          <a:latin typeface="OpenDyslexicAlta" pitchFamily="2" charset="77"/>
                        </a:rPr>
                        <a:t>62</a:t>
                      </a:r>
                    </a:p>
                  </a:txBody>
                  <a:tcPr anchor="ctr">
                    <a:solidFill>
                      <a:schemeClr val="bg1"/>
                    </a:solidFill>
                  </a:tcPr>
                </a:tc>
                <a:tc>
                  <a:txBody>
                    <a:bodyPr/>
                    <a:lstStyle/>
                    <a:p>
                      <a:pPr algn="ctr"/>
                      <a:r>
                        <a:rPr lang="en-US" sz="3600" dirty="0">
                          <a:solidFill>
                            <a:schemeClr val="bg1"/>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extLst>
              <p:ext uri="{D42A27DB-BD31-4B8C-83A1-F6EECF244321}">
                <p14:modId xmlns:p14="http://schemas.microsoft.com/office/powerpoint/2010/main" val="3642633410"/>
              </p:ext>
            </p:extLst>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extLst>
              <p:ext uri="{D42A27DB-BD31-4B8C-83A1-F6EECF244321}">
                <p14:modId xmlns:p14="http://schemas.microsoft.com/office/powerpoint/2010/main" val="16662960"/>
              </p:ext>
            </p:extLst>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547356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163688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rgbClr val="FF3860"/>
                          </a:solidFill>
                          <a:latin typeface="OpenDyslexicAlta" pitchFamily="2" charset="77"/>
                        </a:rPr>
                        <a:t>94</a:t>
                      </a:r>
                    </a:p>
                  </a:txBody>
                  <a:tcPr anchor="ctr">
                    <a:solidFill>
                      <a:schemeClr val="bg1"/>
                    </a:solidFill>
                  </a:tcPr>
                </a:tc>
                <a:tc>
                  <a:txBody>
                    <a:bodyPr/>
                    <a:lstStyle/>
                    <a:p>
                      <a:pPr algn="ctr"/>
                      <a:r>
                        <a:rPr lang="en-US" sz="3600" dirty="0">
                          <a:solidFill>
                            <a:srgbClr val="FF3860"/>
                          </a:solidFill>
                          <a:latin typeface="OpenDyslexicAlta" pitchFamily="2" charset="77"/>
                        </a:rPr>
                        <a:t>95</a:t>
                      </a:r>
                    </a:p>
                  </a:txBody>
                  <a:tcPr anchor="ctr">
                    <a:solidFill>
                      <a:schemeClr val="bg1"/>
                    </a:solidFill>
                  </a:tcPr>
                </a:tc>
                <a:tc>
                  <a:txBody>
                    <a:bodyPr/>
                    <a:lstStyle/>
                    <a:p>
                      <a:pPr algn="ctr"/>
                      <a:r>
                        <a:rPr lang="en-US" sz="3600" dirty="0">
                          <a:solidFill>
                            <a:srgbClr val="FF3860"/>
                          </a:solidFill>
                          <a:latin typeface="OpenDyslexicAlta" pitchFamily="2" charset="77"/>
                        </a:rPr>
                        <a:t>96</a:t>
                      </a:r>
                    </a:p>
                  </a:txBody>
                  <a:tcPr anchor="ctr">
                    <a:solidFill>
                      <a:schemeClr val="bg1"/>
                    </a:solidFill>
                  </a:tcPr>
                </a:tc>
                <a:tc>
                  <a:txBody>
                    <a:bodyPr/>
                    <a:lstStyle/>
                    <a:p>
                      <a:pPr algn="ctr"/>
                      <a:r>
                        <a:rPr lang="en-US" sz="3600" dirty="0">
                          <a:solidFill>
                            <a:srgbClr val="FF3860"/>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rgbClr val="FF3860"/>
                          </a:solidFill>
                          <a:latin typeface="OpenDyslexicAlta" pitchFamily="2" charset="77"/>
                        </a:rPr>
                        <a:t>100</a:t>
                      </a: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781351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rgbClr val="FF3860"/>
                          </a:solidFill>
                          <a:latin typeface="OpenDyslexicAlta" pitchFamily="2" charset="77"/>
                        </a:rPr>
                        <a:t>94</a:t>
                      </a:r>
                    </a:p>
                  </a:txBody>
                  <a:tcPr anchor="ctr">
                    <a:solidFill>
                      <a:schemeClr val="bg1"/>
                    </a:solidFill>
                  </a:tcPr>
                </a:tc>
                <a:tc>
                  <a:txBody>
                    <a:bodyPr/>
                    <a:lstStyle/>
                    <a:p>
                      <a:pPr algn="ctr"/>
                      <a:r>
                        <a:rPr lang="en-US" sz="3600" dirty="0">
                          <a:solidFill>
                            <a:srgbClr val="FF3860"/>
                          </a:solidFill>
                          <a:latin typeface="OpenDyslexicAlta" pitchFamily="2" charset="77"/>
                        </a:rPr>
                        <a:t>95</a:t>
                      </a:r>
                    </a:p>
                  </a:txBody>
                  <a:tcPr anchor="ctr">
                    <a:solidFill>
                      <a:schemeClr val="bg1"/>
                    </a:solidFill>
                  </a:tcPr>
                </a:tc>
                <a:tc>
                  <a:txBody>
                    <a:bodyPr/>
                    <a:lstStyle/>
                    <a:p>
                      <a:pPr algn="ctr"/>
                      <a:r>
                        <a:rPr lang="en-US" sz="3600" dirty="0">
                          <a:solidFill>
                            <a:srgbClr val="FF3860"/>
                          </a:solidFill>
                          <a:latin typeface="OpenDyslexicAlta" pitchFamily="2" charset="77"/>
                        </a:rPr>
                        <a:t>96</a:t>
                      </a:r>
                    </a:p>
                  </a:txBody>
                  <a:tcPr anchor="ctr">
                    <a:solidFill>
                      <a:schemeClr val="bg1"/>
                    </a:solidFill>
                  </a:tcPr>
                </a:tc>
                <a:tc>
                  <a:txBody>
                    <a:bodyPr/>
                    <a:lstStyle/>
                    <a:p>
                      <a:pPr algn="ctr"/>
                      <a:r>
                        <a:rPr lang="en-US" sz="3600" dirty="0">
                          <a:solidFill>
                            <a:srgbClr val="FF3860"/>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rgbClr val="FF3860"/>
                          </a:solidFill>
                          <a:latin typeface="OpenDyslexicAlta" pitchFamily="2" charset="77"/>
                        </a:rPr>
                        <a:t>100</a:t>
                      </a: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rgbClr val="FF3860"/>
                          </a:solidFill>
                          <a:latin typeface="OpenDyslexicAlta" pitchFamily="2" charset="77"/>
                        </a:rPr>
                        <a:t>90</a:t>
                      </a:r>
                    </a:p>
                  </a:txBody>
                  <a:tcPr anchor="ctr">
                    <a:solidFill>
                      <a:schemeClr val="bg1"/>
                    </a:solidFill>
                  </a:tcPr>
                </a:tc>
                <a:tc>
                  <a:txBody>
                    <a:bodyPr/>
                    <a:lstStyle/>
                    <a:p>
                      <a:pPr algn="ctr"/>
                      <a:r>
                        <a:rPr lang="en-US" sz="3600" dirty="0">
                          <a:solidFill>
                            <a:srgbClr val="FF3860"/>
                          </a:solidFill>
                          <a:latin typeface="OpenDyslexicAlta" pitchFamily="2" charset="77"/>
                        </a:rPr>
                        <a:t>89</a:t>
                      </a:r>
                    </a:p>
                  </a:txBody>
                  <a:tcPr anchor="ctr">
                    <a:solidFill>
                      <a:schemeClr val="bg1"/>
                    </a:solidFill>
                  </a:tcPr>
                </a:tc>
                <a:tc>
                  <a:txBody>
                    <a:bodyPr/>
                    <a:lstStyle/>
                    <a:p>
                      <a:pPr algn="ctr"/>
                      <a:r>
                        <a:rPr lang="en-US" sz="3600" dirty="0">
                          <a:solidFill>
                            <a:srgbClr val="FF3860"/>
                          </a:solidFill>
                          <a:latin typeface="OpenDyslexicAlta" pitchFamily="2" charset="77"/>
                        </a:rPr>
                        <a:t>88</a:t>
                      </a:r>
                    </a:p>
                  </a:txBody>
                  <a:tcPr anchor="ctr">
                    <a:solidFill>
                      <a:schemeClr val="bg1"/>
                    </a:solidFill>
                  </a:tcPr>
                </a:tc>
                <a:tc>
                  <a:txBody>
                    <a:bodyPr/>
                    <a:lstStyle/>
                    <a:p>
                      <a:pPr algn="ctr"/>
                      <a:r>
                        <a:rPr lang="en-US" sz="3600" dirty="0">
                          <a:solidFill>
                            <a:srgbClr val="FF3860"/>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974154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endParaRPr lang="en-GB" sz="2200" dirty="0"/>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201794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1809087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441832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br>
              <a:rPr lang="en-GB" sz="2200" dirty="0"/>
            </a:br>
            <a:r>
              <a:rPr lang="en-GB" sz="2200" dirty="0">
                <a:solidFill>
                  <a:srgbClr val="FF3860"/>
                </a:solidFill>
              </a:rPr>
              <a:t>False – the next number is 88, Jamal has counted backwards!</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62108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taught 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676E9DB5-5592-6A44-8348-E37F486FE1B5}"/>
              </a:ext>
            </a:extLst>
          </p:cNvPr>
          <p:cNvPicPr>
            <a:picLocks noChangeAspect="1"/>
          </p:cNvPicPr>
          <p:nvPr/>
        </p:nvPicPr>
        <p:blipFill>
          <a:blip r:embed="rId3"/>
          <a:stretch>
            <a:fillRect/>
          </a:stretch>
        </p:blipFill>
        <p:spPr>
          <a:xfrm>
            <a:off x="7219018" y="4214629"/>
            <a:ext cx="2160000" cy="1628970"/>
          </a:xfrm>
          <a:prstGeom prst="rect">
            <a:avLst/>
          </a:prstGeom>
        </p:spPr>
      </p:pic>
      <p:pic>
        <p:nvPicPr>
          <p:cNvPr id="21" name="Picture 20">
            <a:extLst>
              <a:ext uri="{FF2B5EF4-FFF2-40B4-BE49-F238E27FC236}">
                <a16:creationId xmlns:a16="http://schemas.microsoft.com/office/drawing/2014/main" xmlns="" id="{AF4DD229-D98D-CE43-B3FC-2B906FBA9A9B}"/>
              </a:ext>
            </a:extLst>
          </p:cNvPr>
          <p:cNvPicPr>
            <a:picLocks noChangeAspect="1"/>
          </p:cNvPicPr>
          <p:nvPr/>
        </p:nvPicPr>
        <p:blipFill>
          <a:blip r:embed="rId4"/>
          <a:stretch>
            <a:fillRect/>
          </a:stretch>
        </p:blipFill>
        <p:spPr>
          <a:xfrm>
            <a:off x="203200" y="3579607"/>
            <a:ext cx="2160000" cy="1621794"/>
          </a:xfrm>
          <a:prstGeom prst="rect">
            <a:avLst/>
          </a:prstGeom>
        </p:spPr>
      </p:pic>
      <p:pic>
        <p:nvPicPr>
          <p:cNvPr id="22" name="Picture 21">
            <a:extLst>
              <a:ext uri="{FF2B5EF4-FFF2-40B4-BE49-F238E27FC236}">
                <a16:creationId xmlns:a16="http://schemas.microsoft.com/office/drawing/2014/main" xmlns="" id="{23F06ECC-38E8-B643-870C-BE134D32F989}"/>
              </a:ext>
            </a:extLst>
          </p:cNvPr>
          <p:cNvPicPr>
            <a:picLocks noChangeAspect="1"/>
          </p:cNvPicPr>
          <p:nvPr/>
        </p:nvPicPr>
        <p:blipFill>
          <a:blip r:embed="rId3"/>
          <a:stretch>
            <a:fillRect/>
          </a:stretch>
        </p:blipFill>
        <p:spPr>
          <a:xfrm>
            <a:off x="7821031" y="4883706"/>
            <a:ext cx="2160000" cy="1628970"/>
          </a:xfrm>
          <a:prstGeom prst="rect">
            <a:avLst/>
          </a:prstGeom>
        </p:spPr>
      </p:pic>
      <p:pic>
        <p:nvPicPr>
          <p:cNvPr id="23" name="Picture 22">
            <a:extLst>
              <a:ext uri="{FF2B5EF4-FFF2-40B4-BE49-F238E27FC236}">
                <a16:creationId xmlns:a16="http://schemas.microsoft.com/office/drawing/2014/main" xmlns="" id="{CA4B234E-89B5-4049-B601-9F92E78EDA91}"/>
              </a:ext>
            </a:extLst>
          </p:cNvPr>
          <p:cNvPicPr>
            <a:picLocks noChangeAspect="1"/>
          </p:cNvPicPr>
          <p:nvPr/>
        </p:nvPicPr>
        <p:blipFill>
          <a:blip r:embed="rId4"/>
          <a:stretch>
            <a:fillRect/>
          </a:stretch>
        </p:blipFill>
        <p:spPr>
          <a:xfrm>
            <a:off x="9636248" y="3526110"/>
            <a:ext cx="2160000" cy="1621794"/>
          </a:xfrm>
          <a:prstGeom prst="rect">
            <a:avLst/>
          </a:prstGeom>
        </p:spPr>
      </p:pic>
      <p:pic>
        <p:nvPicPr>
          <p:cNvPr id="24" name="Picture 23">
            <a:extLst>
              <a:ext uri="{FF2B5EF4-FFF2-40B4-BE49-F238E27FC236}">
                <a16:creationId xmlns:a16="http://schemas.microsoft.com/office/drawing/2014/main" xmlns="" id="{C712EA07-3AC7-DA48-808E-BD0200A96111}"/>
              </a:ext>
            </a:extLst>
          </p:cNvPr>
          <p:cNvPicPr>
            <a:picLocks noChangeAspect="1"/>
          </p:cNvPicPr>
          <p:nvPr/>
        </p:nvPicPr>
        <p:blipFill>
          <a:blip r:embed="rId4"/>
          <a:stretch>
            <a:fillRect/>
          </a:stretch>
        </p:blipFill>
        <p:spPr>
          <a:xfrm>
            <a:off x="9860670" y="4072809"/>
            <a:ext cx="2160000" cy="1621794"/>
          </a:xfrm>
          <a:prstGeom prst="rect">
            <a:avLst/>
          </a:prstGeom>
        </p:spPr>
      </p:pic>
      <p:pic>
        <p:nvPicPr>
          <p:cNvPr id="25" name="Picture 24">
            <a:extLst>
              <a:ext uri="{FF2B5EF4-FFF2-40B4-BE49-F238E27FC236}">
                <a16:creationId xmlns:a16="http://schemas.microsoft.com/office/drawing/2014/main" xmlns="" id="{28F9A3BD-3FF6-5346-8028-C5CB33DDAFF9}"/>
              </a:ext>
            </a:extLst>
          </p:cNvPr>
          <p:cNvPicPr>
            <a:picLocks noChangeAspect="1"/>
          </p:cNvPicPr>
          <p:nvPr/>
        </p:nvPicPr>
        <p:blipFill>
          <a:blip r:embed="rId4"/>
          <a:stretch>
            <a:fillRect/>
          </a:stretch>
        </p:blipFill>
        <p:spPr>
          <a:xfrm>
            <a:off x="9814689" y="3738290"/>
            <a:ext cx="2160000" cy="1621794"/>
          </a:xfrm>
          <a:prstGeom prst="rect">
            <a:avLst/>
          </a:prstGeom>
        </p:spPr>
      </p:pic>
      <p:pic>
        <p:nvPicPr>
          <p:cNvPr id="26" name="Picture 25">
            <a:extLst>
              <a:ext uri="{FF2B5EF4-FFF2-40B4-BE49-F238E27FC236}">
                <a16:creationId xmlns:a16="http://schemas.microsoft.com/office/drawing/2014/main" xmlns="" id="{B6436D3C-4EBE-444F-9C80-5733DC0FCFE3}"/>
              </a:ext>
            </a:extLst>
          </p:cNvPr>
          <p:cNvPicPr>
            <a:picLocks noChangeAspect="1"/>
          </p:cNvPicPr>
          <p:nvPr/>
        </p:nvPicPr>
        <p:blipFill>
          <a:blip r:embed="rId4"/>
          <a:stretch>
            <a:fillRect/>
          </a:stretch>
        </p:blipFill>
        <p:spPr>
          <a:xfrm>
            <a:off x="355600" y="3732007"/>
            <a:ext cx="2160000" cy="1621794"/>
          </a:xfrm>
          <a:prstGeom prst="rect">
            <a:avLst/>
          </a:prstGeom>
        </p:spPr>
      </p:pic>
      <p:pic>
        <p:nvPicPr>
          <p:cNvPr id="29" name="Picture 28">
            <a:extLst>
              <a:ext uri="{FF2B5EF4-FFF2-40B4-BE49-F238E27FC236}">
                <a16:creationId xmlns:a16="http://schemas.microsoft.com/office/drawing/2014/main" xmlns="" id="{FF2B5423-5D17-9B43-8D8E-8B9AD3A3699C}"/>
              </a:ext>
            </a:extLst>
          </p:cNvPr>
          <p:cNvPicPr>
            <a:picLocks noChangeAspect="1"/>
          </p:cNvPicPr>
          <p:nvPr/>
        </p:nvPicPr>
        <p:blipFill>
          <a:blip r:embed="rId4"/>
          <a:stretch>
            <a:fillRect/>
          </a:stretch>
        </p:blipFill>
        <p:spPr>
          <a:xfrm>
            <a:off x="508000" y="3884407"/>
            <a:ext cx="2160000" cy="1621794"/>
          </a:xfrm>
          <a:prstGeom prst="rect">
            <a:avLst/>
          </a:prstGeom>
        </p:spPr>
      </p:pic>
      <p:pic>
        <p:nvPicPr>
          <p:cNvPr id="30" name="Picture 29">
            <a:extLst>
              <a:ext uri="{FF2B5EF4-FFF2-40B4-BE49-F238E27FC236}">
                <a16:creationId xmlns:a16="http://schemas.microsoft.com/office/drawing/2014/main" xmlns="" id="{CAADCE4A-C7B6-714A-BBB0-4DB743E4CD76}"/>
              </a:ext>
            </a:extLst>
          </p:cNvPr>
          <p:cNvPicPr>
            <a:picLocks noChangeAspect="1"/>
          </p:cNvPicPr>
          <p:nvPr/>
        </p:nvPicPr>
        <p:blipFill>
          <a:blip r:embed="rId4"/>
          <a:stretch>
            <a:fillRect/>
          </a:stretch>
        </p:blipFill>
        <p:spPr>
          <a:xfrm>
            <a:off x="660400" y="4036807"/>
            <a:ext cx="2160000" cy="1621794"/>
          </a:xfrm>
          <a:prstGeom prst="rect">
            <a:avLst/>
          </a:prstGeom>
        </p:spPr>
      </p:pic>
      <p:pic>
        <p:nvPicPr>
          <p:cNvPr id="31" name="Picture 30">
            <a:extLst>
              <a:ext uri="{FF2B5EF4-FFF2-40B4-BE49-F238E27FC236}">
                <a16:creationId xmlns:a16="http://schemas.microsoft.com/office/drawing/2014/main" xmlns="" id="{15C23C17-B916-824D-A822-C8EB99A77D48}"/>
              </a:ext>
            </a:extLst>
          </p:cNvPr>
          <p:cNvPicPr>
            <a:picLocks noChangeAspect="1"/>
          </p:cNvPicPr>
          <p:nvPr/>
        </p:nvPicPr>
        <p:blipFill>
          <a:blip r:embed="rId4"/>
          <a:stretch>
            <a:fillRect/>
          </a:stretch>
        </p:blipFill>
        <p:spPr>
          <a:xfrm>
            <a:off x="812800" y="4189207"/>
            <a:ext cx="2160000" cy="1621794"/>
          </a:xfrm>
          <a:prstGeom prst="rect">
            <a:avLst/>
          </a:prstGeom>
        </p:spPr>
      </p:pic>
      <p:pic>
        <p:nvPicPr>
          <p:cNvPr id="32" name="Picture 31">
            <a:extLst>
              <a:ext uri="{FF2B5EF4-FFF2-40B4-BE49-F238E27FC236}">
                <a16:creationId xmlns:a16="http://schemas.microsoft.com/office/drawing/2014/main" xmlns="" id="{D30572D3-AD44-B644-92C9-2F6BC5DE83D4}"/>
              </a:ext>
            </a:extLst>
          </p:cNvPr>
          <p:cNvPicPr>
            <a:picLocks noChangeAspect="1"/>
          </p:cNvPicPr>
          <p:nvPr/>
        </p:nvPicPr>
        <p:blipFill>
          <a:blip r:embed="rId4"/>
          <a:stretch>
            <a:fillRect/>
          </a:stretch>
        </p:blipFill>
        <p:spPr>
          <a:xfrm>
            <a:off x="965200" y="4341607"/>
            <a:ext cx="2160000" cy="1621794"/>
          </a:xfrm>
          <a:prstGeom prst="rect">
            <a:avLst/>
          </a:prstGeom>
        </p:spPr>
      </p:pic>
      <p:pic>
        <p:nvPicPr>
          <p:cNvPr id="33" name="Picture 32">
            <a:extLst>
              <a:ext uri="{FF2B5EF4-FFF2-40B4-BE49-F238E27FC236}">
                <a16:creationId xmlns:a16="http://schemas.microsoft.com/office/drawing/2014/main" xmlns="" id="{25F53FBE-2AF0-F642-8D8B-0D6D46E27A4A}"/>
              </a:ext>
            </a:extLst>
          </p:cNvPr>
          <p:cNvPicPr>
            <a:picLocks noChangeAspect="1"/>
          </p:cNvPicPr>
          <p:nvPr/>
        </p:nvPicPr>
        <p:blipFill>
          <a:blip r:embed="rId4"/>
          <a:stretch>
            <a:fillRect/>
          </a:stretch>
        </p:blipFill>
        <p:spPr>
          <a:xfrm>
            <a:off x="1117600" y="4494007"/>
            <a:ext cx="2160000" cy="1621794"/>
          </a:xfrm>
          <a:prstGeom prst="rect">
            <a:avLst/>
          </a:prstGeom>
        </p:spPr>
      </p:pic>
      <p:pic>
        <p:nvPicPr>
          <p:cNvPr id="34" name="Picture 33">
            <a:extLst>
              <a:ext uri="{FF2B5EF4-FFF2-40B4-BE49-F238E27FC236}">
                <a16:creationId xmlns:a16="http://schemas.microsoft.com/office/drawing/2014/main" xmlns="" id="{3F281947-0B00-FC4A-BAD0-C19A7EDDAF89}"/>
              </a:ext>
            </a:extLst>
          </p:cNvPr>
          <p:cNvPicPr>
            <a:picLocks noChangeAspect="1"/>
          </p:cNvPicPr>
          <p:nvPr/>
        </p:nvPicPr>
        <p:blipFill>
          <a:blip r:embed="rId4"/>
          <a:stretch>
            <a:fillRect/>
          </a:stretch>
        </p:blipFill>
        <p:spPr>
          <a:xfrm>
            <a:off x="1270000" y="4646407"/>
            <a:ext cx="2160000" cy="1621794"/>
          </a:xfrm>
          <a:prstGeom prst="rect">
            <a:avLst/>
          </a:prstGeom>
        </p:spPr>
      </p:pic>
      <p:pic>
        <p:nvPicPr>
          <p:cNvPr id="35" name="Picture 34">
            <a:extLst>
              <a:ext uri="{FF2B5EF4-FFF2-40B4-BE49-F238E27FC236}">
                <a16:creationId xmlns:a16="http://schemas.microsoft.com/office/drawing/2014/main" xmlns="" id="{CEF303DD-8E32-8648-A426-8340067AC177}"/>
              </a:ext>
            </a:extLst>
          </p:cNvPr>
          <p:cNvPicPr>
            <a:picLocks noChangeAspect="1"/>
          </p:cNvPicPr>
          <p:nvPr/>
        </p:nvPicPr>
        <p:blipFill>
          <a:blip r:embed="rId4"/>
          <a:stretch>
            <a:fillRect/>
          </a:stretch>
        </p:blipFill>
        <p:spPr>
          <a:xfrm>
            <a:off x="1422400" y="4798807"/>
            <a:ext cx="2160000" cy="1621794"/>
          </a:xfrm>
          <a:prstGeom prst="rect">
            <a:avLst/>
          </a:prstGeom>
        </p:spPr>
      </p:pic>
      <p:pic>
        <p:nvPicPr>
          <p:cNvPr id="48" name="Picture 47">
            <a:extLst>
              <a:ext uri="{FF2B5EF4-FFF2-40B4-BE49-F238E27FC236}">
                <a16:creationId xmlns:a16="http://schemas.microsoft.com/office/drawing/2014/main" xmlns="" id="{F3C5CE7A-B539-1340-8FE4-754C5FAE85CC}"/>
              </a:ext>
            </a:extLst>
          </p:cNvPr>
          <p:cNvPicPr>
            <a:picLocks noChangeAspect="1"/>
          </p:cNvPicPr>
          <p:nvPr/>
        </p:nvPicPr>
        <p:blipFill>
          <a:blip r:embed="rId4"/>
          <a:stretch>
            <a:fillRect/>
          </a:stretch>
        </p:blipFill>
        <p:spPr>
          <a:xfrm>
            <a:off x="1574800" y="4951207"/>
            <a:ext cx="2160000" cy="1621794"/>
          </a:xfrm>
          <a:prstGeom prst="rect">
            <a:avLst/>
          </a:prstGeom>
        </p:spPr>
      </p:pic>
      <p:pic>
        <p:nvPicPr>
          <p:cNvPr id="49" name="Picture 48">
            <a:extLst>
              <a:ext uri="{FF2B5EF4-FFF2-40B4-BE49-F238E27FC236}">
                <a16:creationId xmlns:a16="http://schemas.microsoft.com/office/drawing/2014/main" xmlns="" id="{840B7151-17F4-324B-B56A-5283E93BBF82}"/>
              </a:ext>
            </a:extLst>
          </p:cNvPr>
          <p:cNvPicPr>
            <a:picLocks noChangeAspect="1"/>
          </p:cNvPicPr>
          <p:nvPr/>
        </p:nvPicPr>
        <p:blipFill>
          <a:blip r:embed="rId4"/>
          <a:stretch>
            <a:fillRect/>
          </a:stretch>
        </p:blipFill>
        <p:spPr>
          <a:xfrm>
            <a:off x="1727200" y="5103607"/>
            <a:ext cx="2160000" cy="1621794"/>
          </a:xfrm>
          <a:prstGeom prst="rect">
            <a:avLst/>
          </a:prstGeom>
        </p:spPr>
      </p:pic>
      <p:pic>
        <p:nvPicPr>
          <p:cNvPr id="50" name="Picture 49">
            <a:extLst>
              <a:ext uri="{FF2B5EF4-FFF2-40B4-BE49-F238E27FC236}">
                <a16:creationId xmlns:a16="http://schemas.microsoft.com/office/drawing/2014/main" xmlns="" id="{00D5A8AA-8667-AB4F-B7A1-ED69CEDDB63C}"/>
              </a:ext>
            </a:extLst>
          </p:cNvPr>
          <p:cNvPicPr>
            <a:picLocks noChangeAspect="1"/>
          </p:cNvPicPr>
          <p:nvPr/>
        </p:nvPicPr>
        <p:blipFill>
          <a:blip r:embed="rId4"/>
          <a:stretch>
            <a:fillRect/>
          </a:stretch>
        </p:blipFill>
        <p:spPr>
          <a:xfrm>
            <a:off x="1879600" y="5256007"/>
            <a:ext cx="2160000" cy="1621794"/>
          </a:xfrm>
          <a:prstGeom prst="rect">
            <a:avLst/>
          </a:prstGeom>
        </p:spPr>
      </p:pic>
      <p:pic>
        <p:nvPicPr>
          <p:cNvPr id="51" name="Picture 50">
            <a:extLst>
              <a:ext uri="{FF2B5EF4-FFF2-40B4-BE49-F238E27FC236}">
                <a16:creationId xmlns:a16="http://schemas.microsoft.com/office/drawing/2014/main" xmlns="" id="{D133C7BB-789D-1C4E-8FAD-E52D77327459}"/>
              </a:ext>
            </a:extLst>
          </p:cNvPr>
          <p:cNvPicPr>
            <a:picLocks noChangeAspect="1"/>
          </p:cNvPicPr>
          <p:nvPr/>
        </p:nvPicPr>
        <p:blipFill>
          <a:blip r:embed="rId4"/>
          <a:stretch>
            <a:fillRect/>
          </a:stretch>
        </p:blipFill>
        <p:spPr>
          <a:xfrm>
            <a:off x="2448807" y="3122407"/>
            <a:ext cx="2160000" cy="1621794"/>
          </a:xfrm>
          <a:prstGeom prst="rect">
            <a:avLst/>
          </a:prstGeom>
        </p:spPr>
      </p:pic>
      <p:pic>
        <p:nvPicPr>
          <p:cNvPr id="52" name="Picture 51">
            <a:extLst>
              <a:ext uri="{FF2B5EF4-FFF2-40B4-BE49-F238E27FC236}">
                <a16:creationId xmlns:a16="http://schemas.microsoft.com/office/drawing/2014/main" xmlns="" id="{3ED5D8F4-361F-EB44-8D7D-EBF6B671EE0E}"/>
              </a:ext>
            </a:extLst>
          </p:cNvPr>
          <p:cNvPicPr>
            <a:picLocks noChangeAspect="1"/>
          </p:cNvPicPr>
          <p:nvPr/>
        </p:nvPicPr>
        <p:blipFill>
          <a:blip r:embed="rId4"/>
          <a:stretch>
            <a:fillRect/>
          </a:stretch>
        </p:blipFill>
        <p:spPr>
          <a:xfrm>
            <a:off x="2601207" y="3274807"/>
            <a:ext cx="2160000" cy="1621794"/>
          </a:xfrm>
          <a:prstGeom prst="rect">
            <a:avLst/>
          </a:prstGeom>
        </p:spPr>
      </p:pic>
      <p:pic>
        <p:nvPicPr>
          <p:cNvPr id="53" name="Picture 52">
            <a:extLst>
              <a:ext uri="{FF2B5EF4-FFF2-40B4-BE49-F238E27FC236}">
                <a16:creationId xmlns:a16="http://schemas.microsoft.com/office/drawing/2014/main" xmlns="" id="{F49400EA-8D11-8C4D-B523-B016B88B512B}"/>
              </a:ext>
            </a:extLst>
          </p:cNvPr>
          <p:cNvPicPr>
            <a:picLocks noChangeAspect="1"/>
          </p:cNvPicPr>
          <p:nvPr/>
        </p:nvPicPr>
        <p:blipFill>
          <a:blip r:embed="rId4"/>
          <a:stretch>
            <a:fillRect/>
          </a:stretch>
        </p:blipFill>
        <p:spPr>
          <a:xfrm>
            <a:off x="2753607" y="3427207"/>
            <a:ext cx="2160000" cy="1621794"/>
          </a:xfrm>
          <a:prstGeom prst="rect">
            <a:avLst/>
          </a:prstGeom>
        </p:spPr>
      </p:pic>
      <p:pic>
        <p:nvPicPr>
          <p:cNvPr id="54" name="Picture 53">
            <a:extLst>
              <a:ext uri="{FF2B5EF4-FFF2-40B4-BE49-F238E27FC236}">
                <a16:creationId xmlns:a16="http://schemas.microsoft.com/office/drawing/2014/main" xmlns="" id="{9E10ADB8-3AC0-314C-90E6-3AEDF560BDEC}"/>
              </a:ext>
            </a:extLst>
          </p:cNvPr>
          <p:cNvPicPr>
            <a:picLocks noChangeAspect="1"/>
          </p:cNvPicPr>
          <p:nvPr/>
        </p:nvPicPr>
        <p:blipFill>
          <a:blip r:embed="rId4"/>
          <a:stretch>
            <a:fillRect/>
          </a:stretch>
        </p:blipFill>
        <p:spPr>
          <a:xfrm>
            <a:off x="2906007" y="3579607"/>
            <a:ext cx="2160000" cy="1621794"/>
          </a:xfrm>
          <a:prstGeom prst="rect">
            <a:avLst/>
          </a:prstGeom>
        </p:spPr>
      </p:pic>
      <p:pic>
        <p:nvPicPr>
          <p:cNvPr id="55" name="Picture 54">
            <a:extLst>
              <a:ext uri="{FF2B5EF4-FFF2-40B4-BE49-F238E27FC236}">
                <a16:creationId xmlns:a16="http://schemas.microsoft.com/office/drawing/2014/main" xmlns="" id="{73FBAD93-AEF0-FA4E-B73B-26722A141B09}"/>
              </a:ext>
            </a:extLst>
          </p:cNvPr>
          <p:cNvPicPr>
            <a:picLocks noChangeAspect="1"/>
          </p:cNvPicPr>
          <p:nvPr/>
        </p:nvPicPr>
        <p:blipFill>
          <a:blip r:embed="rId4"/>
          <a:stretch>
            <a:fillRect/>
          </a:stretch>
        </p:blipFill>
        <p:spPr>
          <a:xfrm>
            <a:off x="3058407" y="3732007"/>
            <a:ext cx="2160000" cy="1621794"/>
          </a:xfrm>
          <a:prstGeom prst="rect">
            <a:avLst/>
          </a:prstGeom>
        </p:spPr>
      </p:pic>
      <p:pic>
        <p:nvPicPr>
          <p:cNvPr id="57" name="Picture 56">
            <a:extLst>
              <a:ext uri="{FF2B5EF4-FFF2-40B4-BE49-F238E27FC236}">
                <a16:creationId xmlns:a16="http://schemas.microsoft.com/office/drawing/2014/main" xmlns="" id="{2EF48413-9348-6342-B5CD-293E1D2B6747}"/>
              </a:ext>
            </a:extLst>
          </p:cNvPr>
          <p:cNvPicPr>
            <a:picLocks noChangeAspect="1"/>
          </p:cNvPicPr>
          <p:nvPr/>
        </p:nvPicPr>
        <p:blipFill>
          <a:blip r:embed="rId4"/>
          <a:stretch>
            <a:fillRect/>
          </a:stretch>
        </p:blipFill>
        <p:spPr>
          <a:xfrm>
            <a:off x="3210807" y="3884407"/>
            <a:ext cx="2160000" cy="1621794"/>
          </a:xfrm>
          <a:prstGeom prst="rect">
            <a:avLst/>
          </a:prstGeom>
        </p:spPr>
      </p:pic>
      <p:pic>
        <p:nvPicPr>
          <p:cNvPr id="58" name="Picture 57">
            <a:extLst>
              <a:ext uri="{FF2B5EF4-FFF2-40B4-BE49-F238E27FC236}">
                <a16:creationId xmlns:a16="http://schemas.microsoft.com/office/drawing/2014/main" xmlns="" id="{3D2DFDC7-A1AE-BB45-8194-B8F65C5A03E1}"/>
              </a:ext>
            </a:extLst>
          </p:cNvPr>
          <p:cNvPicPr>
            <a:picLocks noChangeAspect="1"/>
          </p:cNvPicPr>
          <p:nvPr/>
        </p:nvPicPr>
        <p:blipFill>
          <a:blip r:embed="rId4"/>
          <a:stretch>
            <a:fillRect/>
          </a:stretch>
        </p:blipFill>
        <p:spPr>
          <a:xfrm>
            <a:off x="3363207" y="4036807"/>
            <a:ext cx="2160000" cy="1621794"/>
          </a:xfrm>
          <a:prstGeom prst="rect">
            <a:avLst/>
          </a:prstGeom>
        </p:spPr>
      </p:pic>
      <p:pic>
        <p:nvPicPr>
          <p:cNvPr id="59" name="Picture 58">
            <a:extLst>
              <a:ext uri="{FF2B5EF4-FFF2-40B4-BE49-F238E27FC236}">
                <a16:creationId xmlns:a16="http://schemas.microsoft.com/office/drawing/2014/main" xmlns="" id="{97CA3402-7E93-574D-A07D-276A187FEF69}"/>
              </a:ext>
            </a:extLst>
          </p:cNvPr>
          <p:cNvPicPr>
            <a:picLocks noChangeAspect="1"/>
          </p:cNvPicPr>
          <p:nvPr/>
        </p:nvPicPr>
        <p:blipFill>
          <a:blip r:embed="rId4"/>
          <a:stretch>
            <a:fillRect/>
          </a:stretch>
        </p:blipFill>
        <p:spPr>
          <a:xfrm>
            <a:off x="3515607" y="4189207"/>
            <a:ext cx="2160000" cy="1621794"/>
          </a:xfrm>
          <a:prstGeom prst="rect">
            <a:avLst/>
          </a:prstGeom>
        </p:spPr>
      </p:pic>
      <p:pic>
        <p:nvPicPr>
          <p:cNvPr id="60" name="Picture 59">
            <a:extLst>
              <a:ext uri="{FF2B5EF4-FFF2-40B4-BE49-F238E27FC236}">
                <a16:creationId xmlns:a16="http://schemas.microsoft.com/office/drawing/2014/main" xmlns="" id="{494311C1-D8B0-0E4C-8C00-176E8BC38EAB}"/>
              </a:ext>
            </a:extLst>
          </p:cNvPr>
          <p:cNvPicPr>
            <a:picLocks noChangeAspect="1"/>
          </p:cNvPicPr>
          <p:nvPr/>
        </p:nvPicPr>
        <p:blipFill>
          <a:blip r:embed="rId4"/>
          <a:stretch>
            <a:fillRect/>
          </a:stretch>
        </p:blipFill>
        <p:spPr>
          <a:xfrm>
            <a:off x="3668007" y="4341607"/>
            <a:ext cx="2160000" cy="1621794"/>
          </a:xfrm>
          <a:prstGeom prst="rect">
            <a:avLst/>
          </a:prstGeom>
        </p:spPr>
      </p:pic>
      <p:pic>
        <p:nvPicPr>
          <p:cNvPr id="61" name="Picture 60">
            <a:extLst>
              <a:ext uri="{FF2B5EF4-FFF2-40B4-BE49-F238E27FC236}">
                <a16:creationId xmlns:a16="http://schemas.microsoft.com/office/drawing/2014/main" xmlns="" id="{B588B80B-D3B1-3443-8A4F-A346E73C4F1D}"/>
              </a:ext>
            </a:extLst>
          </p:cNvPr>
          <p:cNvPicPr>
            <a:picLocks noChangeAspect="1"/>
          </p:cNvPicPr>
          <p:nvPr/>
        </p:nvPicPr>
        <p:blipFill>
          <a:blip r:embed="rId4"/>
          <a:stretch>
            <a:fillRect/>
          </a:stretch>
        </p:blipFill>
        <p:spPr>
          <a:xfrm>
            <a:off x="3820407" y="4494007"/>
            <a:ext cx="2160000" cy="1621794"/>
          </a:xfrm>
          <a:prstGeom prst="rect">
            <a:avLst/>
          </a:prstGeom>
        </p:spPr>
      </p:pic>
      <p:pic>
        <p:nvPicPr>
          <p:cNvPr id="62" name="Picture 61">
            <a:extLst>
              <a:ext uri="{FF2B5EF4-FFF2-40B4-BE49-F238E27FC236}">
                <a16:creationId xmlns:a16="http://schemas.microsoft.com/office/drawing/2014/main" xmlns="" id="{9C131FAC-C335-2744-A4FB-3A7A715ED3DD}"/>
              </a:ext>
            </a:extLst>
          </p:cNvPr>
          <p:cNvPicPr>
            <a:picLocks noChangeAspect="1"/>
          </p:cNvPicPr>
          <p:nvPr/>
        </p:nvPicPr>
        <p:blipFill>
          <a:blip r:embed="rId4"/>
          <a:stretch>
            <a:fillRect/>
          </a:stretch>
        </p:blipFill>
        <p:spPr>
          <a:xfrm>
            <a:off x="3972807" y="4646407"/>
            <a:ext cx="2160000" cy="1621794"/>
          </a:xfrm>
          <a:prstGeom prst="rect">
            <a:avLst/>
          </a:prstGeom>
        </p:spPr>
      </p:pic>
      <p:sp>
        <p:nvSpPr>
          <p:cNvPr id="4" name="Right Arrow 3">
            <a:extLst>
              <a:ext uri="{FF2B5EF4-FFF2-40B4-BE49-F238E27FC236}">
                <a16:creationId xmlns:a16="http://schemas.microsoft.com/office/drawing/2014/main" xmlns=""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6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a16="http://schemas.microsoft.com/office/drawing/2014/main" xmlns=""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xmlns=""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xmlns=""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xmlns=""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a16="http://schemas.microsoft.com/office/drawing/2014/main" xmlns=""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a16="http://schemas.microsoft.com/office/drawing/2014/main" xmlns=""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a16="http://schemas.microsoft.com/office/drawing/2014/main" xmlns=""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a16="http://schemas.microsoft.com/office/drawing/2014/main" xmlns=""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a16="http://schemas.microsoft.com/office/drawing/2014/main" xmlns=""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3048471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a16="http://schemas.microsoft.com/office/drawing/2014/main" xmlns=""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There are four blue pieces, each representing 10, and one red piece, representing 5, so the number shapes make a total of 45.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xmlns=""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xmlns=""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xmlns=""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a16="http://schemas.microsoft.com/office/drawing/2014/main" xmlns=""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a16="http://schemas.microsoft.com/office/drawing/2014/main" xmlns=""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a16="http://schemas.microsoft.com/office/drawing/2014/main" xmlns=""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a16="http://schemas.microsoft.com/office/drawing/2014/main" xmlns=""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a16="http://schemas.microsoft.com/office/drawing/2014/main" xmlns=""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210925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9" y="6298060"/>
            <a:ext cx="10515599" cy="365125"/>
          </a:xfrm>
        </p:spPr>
        <p:txBody>
          <a:bodyPr/>
          <a:lstStyle/>
          <a:p>
            <a:r>
              <a:rPr lang="en-GB" sz="1400" dirty="0"/>
              <a:t>Foundation - Term 4 - Block 2 - Number Place Value (Within 100) - Lesson 1</a:t>
            </a:r>
            <a:endParaRPr lang="en-GB" sz="1400" dirty="0"/>
          </a:p>
        </p:txBody>
      </p:sp>
    </p:spTree>
    <p:extLst>
      <p:ext uri="{BB962C8B-B14F-4D97-AF65-F5344CB8AC3E}">
        <p14:creationId xmlns:p14="http://schemas.microsoft.com/office/powerpoint/2010/main" val="189608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268067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20" name="Rounded Rectangle 19">
            <a:extLst>
              <a:ext uri="{FF2B5EF4-FFF2-40B4-BE49-F238E27FC236}">
                <a16:creationId xmlns:a16="http://schemas.microsoft.com/office/drawing/2014/main" xmlns="" id="{7DA7BF6D-49D0-6D4B-B2CD-06615222CDBE}"/>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15</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70446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5255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8449</TotalTime>
  <Words>2007</Words>
  <Application>Microsoft Office PowerPoint</Application>
  <PresentationFormat>Custom</PresentationFormat>
  <Paragraphs>875</Paragraphs>
  <Slides>62</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Muli</vt:lpstr>
      <vt:lpstr>Wingdings</vt:lpstr>
      <vt:lpstr>Calibri</vt:lpstr>
      <vt:lpstr>Lato Light</vt:lpstr>
      <vt:lpstr>OpenDyslexicAlta</vt:lpstr>
      <vt:lpstr>Lato</vt:lpstr>
      <vt:lpstr>Office Theme</vt:lpstr>
      <vt:lpstr>PowerPoint Presentation</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294</cp:revision>
  <cp:lastPrinted>2019-06-17T16:19:05Z</cp:lastPrinted>
  <dcterms:created xsi:type="dcterms:W3CDTF">2018-08-06T08:16:18Z</dcterms:created>
  <dcterms:modified xsi:type="dcterms:W3CDTF">2020-09-16T17:43:27Z</dcterms:modified>
</cp:coreProperties>
</file>