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0" r:id="rId2"/>
    <p:sldId id="321" r:id="rId3"/>
    <p:sldId id="382" r:id="rId4"/>
    <p:sldId id="383" r:id="rId5"/>
    <p:sldId id="379" r:id="rId6"/>
    <p:sldId id="380" r:id="rId7"/>
    <p:sldId id="377" r:id="rId8"/>
    <p:sldId id="384" r:id="rId9"/>
    <p:sldId id="396" r:id="rId10"/>
    <p:sldId id="397" r:id="rId11"/>
    <p:sldId id="385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12" r:id="rId20"/>
    <p:sldId id="386" r:id="rId21"/>
    <p:sldId id="391" r:id="rId22"/>
    <p:sldId id="392" r:id="rId23"/>
    <p:sldId id="399" r:id="rId24"/>
    <p:sldId id="400" r:id="rId25"/>
    <p:sldId id="401" r:id="rId26"/>
    <p:sldId id="402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393" r:id="rId36"/>
    <p:sldId id="398" r:id="rId37"/>
    <p:sldId id="403" r:id="rId38"/>
    <p:sldId id="404" r:id="rId39"/>
    <p:sldId id="405" r:id="rId40"/>
    <p:sldId id="406" r:id="rId41"/>
    <p:sldId id="387" r:id="rId42"/>
    <p:sldId id="388" r:id="rId43"/>
    <p:sldId id="422" r:id="rId44"/>
    <p:sldId id="423" r:id="rId45"/>
    <p:sldId id="420" r:id="rId46"/>
    <p:sldId id="421" r:id="rId47"/>
    <p:sldId id="424" r:id="rId48"/>
    <p:sldId id="425" r:id="rId49"/>
    <p:sldId id="426" r:id="rId50"/>
    <p:sldId id="427" r:id="rId51"/>
    <p:sldId id="407" r:id="rId52"/>
    <p:sldId id="408" r:id="rId53"/>
    <p:sldId id="409" r:id="rId54"/>
    <p:sldId id="410" r:id="rId55"/>
    <p:sldId id="389" r:id="rId56"/>
    <p:sldId id="390" r:id="rId57"/>
    <p:sldId id="394" r:id="rId58"/>
    <p:sldId id="395" r:id="rId59"/>
    <p:sldId id="411" r:id="rId60"/>
    <p:sldId id="436" r:id="rId61"/>
    <p:sldId id="437" r:id="rId62"/>
    <p:sldId id="438" r:id="rId63"/>
    <p:sldId id="440" r:id="rId64"/>
    <p:sldId id="441" r:id="rId65"/>
    <p:sldId id="442" r:id="rId66"/>
    <p:sldId id="443" r:id="rId67"/>
    <p:sldId id="370" r:id="rId68"/>
    <p:sldId id="439" r:id="rId69"/>
    <p:sldId id="444" r:id="rId70"/>
  </p:sldIdLst>
  <p:sldSz cx="12192000" cy="6858000"/>
  <p:notesSz cx="6858000" cy="9144000"/>
  <p:embeddedFontLst>
    <p:embeddedFont>
      <p:font typeface="Lato" panose="020F0502020204030203" pitchFamily="34" charset="0"/>
      <p:regular r:id="rId73"/>
      <p:bold r:id="rId74"/>
    </p:embeddedFont>
    <p:embeddedFont>
      <p:font typeface="Lato Light" panose="020F0302020204030203" pitchFamily="34" charset="0"/>
      <p:regular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Muli" panose="020B0604020202020204" charset="0"/>
      <p:regular r:id="rId80"/>
      <p:bold r:id="rId81"/>
      <p:italic r:id="rId82"/>
      <p:boldItalic r:id="rId83"/>
    </p:embeddedFont>
    <p:embeddedFont>
      <p:font typeface="OpenDyslexicAlta" panose="020B0604020202020204" charset="0"/>
      <p:regular r:id="rId84"/>
      <p:bold r:id="rId85"/>
      <p:italic r:id="rId86"/>
      <p:boldItalic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Willetts" initials="R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F337C7"/>
    <a:srgbClr val="209CEE"/>
    <a:srgbClr val="7957D5"/>
    <a:srgbClr val="23D160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62" autoAdjust="0"/>
    <p:restoredTop sz="84045" autoAdjust="0"/>
  </p:normalViewPr>
  <p:slideViewPr>
    <p:cSldViewPr snapToGrid="0" snapToObjects="1">
      <p:cViewPr varScale="1">
        <p:scale>
          <a:sx n="57" d="100"/>
          <a:sy n="57" d="100"/>
        </p:scale>
        <p:origin x="-64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7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6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2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4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2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 shows a quarter turn in the opposite direction.</a:t>
            </a:r>
            <a:endParaRPr lang="en-US" sz="9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7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2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64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7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2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64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1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51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05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32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5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93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3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7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6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42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57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1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37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78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44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1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5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02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65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70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00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32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84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63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46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96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30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306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48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858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69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50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646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73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9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357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43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0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20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381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73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10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893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31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778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6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4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6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tif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Foundation</a:t>
            </a:r>
          </a:p>
          <a:p>
            <a:r>
              <a:rPr lang="en-GB" dirty="0" smtClean="0"/>
              <a:t>Term </a:t>
            </a:r>
            <a:r>
              <a:rPr lang="en-GB" dirty="0"/>
              <a:t>4 - Block 1 - Position and Direction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describe turns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Position </a:t>
            </a:r>
            <a:r>
              <a:rPr lang="en-GB" dirty="0"/>
              <a:t>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ADB9A2D-35EC-B540-ABE5-570238F4998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404022" y="3283228"/>
            <a:ext cx="5931604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404022" y="3283228"/>
            <a:ext cx="5931605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D25B8A0-CEE5-A84F-91C0-4CBEC463B06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404022" y="4608791"/>
            <a:ext cx="5931605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54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62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92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“full turn”, “half turn”, “quarter turn” and “three-quarter turn”, to describe the rotation of a person, a shape or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“full turn”, “half turn”, “quarter turn” and “three-quarter turn”, to describe the rotation of a person, a shape or an object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Foundation - Term 4 - Block 1 - Position and Direction - Lesson </a:t>
            </a:r>
            <a:r>
              <a:rPr lang="en-GB" sz="1400" dirty="0" smtClean="0"/>
              <a:t>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3" y="3790184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4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59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4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98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47" y="337901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2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002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6942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08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full and half turns, which pair of shapes do not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03BFCB03-E036-F748-9FD6-11E959FEF137}"/>
              </a:ext>
            </a:extLst>
          </p:cNvPr>
          <p:cNvSpPr/>
          <p:nvPr/>
        </p:nvSpPr>
        <p:spPr>
          <a:xfrm rot="16200000">
            <a:off x="874643" y="3624041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38FA783B-3668-5146-B0C5-F35659AC66B3}"/>
              </a:ext>
            </a:extLst>
          </p:cNvPr>
          <p:cNvSpPr/>
          <p:nvPr/>
        </p:nvSpPr>
        <p:spPr>
          <a:xfrm rot="5400000">
            <a:off x="2140225" y="3675888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2B4BEEE4-A5BF-9C40-B0D4-44F6F2FA3F42}"/>
              </a:ext>
            </a:extLst>
          </p:cNvPr>
          <p:cNvSpPr/>
          <p:nvPr/>
        </p:nvSpPr>
        <p:spPr>
          <a:xfrm>
            <a:off x="1762540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="" xmlns:a16="http://schemas.microsoft.com/office/drawing/2014/main" id="{F8845FDA-9B4A-9F44-B3E8-D9A81476EA39}"/>
              </a:ext>
            </a:extLst>
          </p:cNvPr>
          <p:cNvSpPr/>
          <p:nvPr/>
        </p:nvSpPr>
        <p:spPr>
          <a:xfrm rot="16200000">
            <a:off x="3549197" y="3624041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="" xmlns:a16="http://schemas.microsoft.com/office/drawing/2014/main" id="{B5D0285F-E90A-5840-A948-F6AD3C17A3A2}"/>
              </a:ext>
            </a:extLst>
          </p:cNvPr>
          <p:cNvSpPr/>
          <p:nvPr/>
        </p:nvSpPr>
        <p:spPr>
          <a:xfrm rot="5400000">
            <a:off x="4814779" y="3675888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31E5C761-B995-DA43-AE84-77328DB2096F}"/>
              </a:ext>
            </a:extLst>
          </p:cNvPr>
          <p:cNvSpPr/>
          <p:nvPr/>
        </p:nvSpPr>
        <p:spPr>
          <a:xfrm>
            <a:off x="443709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="" xmlns:a16="http://schemas.microsoft.com/office/drawing/2014/main" id="{AD012A6D-20D9-F843-BE94-2947E73951B6}"/>
              </a:ext>
            </a:extLst>
          </p:cNvPr>
          <p:cNvSpPr/>
          <p:nvPr/>
        </p:nvSpPr>
        <p:spPr>
          <a:xfrm rot="16200000">
            <a:off x="6398815" y="3624041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="" xmlns:a16="http://schemas.microsoft.com/office/drawing/2014/main" id="{EB41F327-5E01-6242-8CA2-C1E2737CAE01}"/>
              </a:ext>
            </a:extLst>
          </p:cNvPr>
          <p:cNvSpPr/>
          <p:nvPr/>
        </p:nvSpPr>
        <p:spPr>
          <a:xfrm rot="16200000">
            <a:off x="7664396" y="3624040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="" xmlns:a16="http://schemas.microsoft.com/office/drawing/2014/main" id="{31619084-D4F3-A343-8F43-BEE43D56EA01}"/>
              </a:ext>
            </a:extLst>
          </p:cNvPr>
          <p:cNvSpPr/>
          <p:nvPr/>
        </p:nvSpPr>
        <p:spPr>
          <a:xfrm>
            <a:off x="7286712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="" xmlns:a16="http://schemas.microsoft.com/office/drawing/2014/main" id="{13335230-EC0C-4148-B683-13090D9780EC}"/>
              </a:ext>
            </a:extLst>
          </p:cNvPr>
          <p:cNvSpPr/>
          <p:nvPr/>
        </p:nvSpPr>
        <p:spPr>
          <a:xfrm rot="16200000">
            <a:off x="9073367" y="3624041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1284AE62-C066-3742-9C37-B1CB6D5D4715}"/>
              </a:ext>
            </a:extLst>
          </p:cNvPr>
          <p:cNvSpPr/>
          <p:nvPr/>
        </p:nvSpPr>
        <p:spPr>
          <a:xfrm rot="5400000">
            <a:off x="10338949" y="3675888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7C76E969-4DCF-0943-8ED8-363EA8E0BF58}"/>
              </a:ext>
            </a:extLst>
          </p:cNvPr>
          <p:cNvSpPr/>
          <p:nvPr/>
        </p:nvSpPr>
        <p:spPr>
          <a:xfrm>
            <a:off x="996126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5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54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62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875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11537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6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77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8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full and half turns, which pair of shapes do not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yellow shapes do not belong as they have made a full turn, whereas the other shapes have made half turns, from pointing up to pointing down.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03BFCB03-E036-F748-9FD6-11E959FEF137}"/>
              </a:ext>
            </a:extLst>
          </p:cNvPr>
          <p:cNvSpPr/>
          <p:nvPr/>
        </p:nvSpPr>
        <p:spPr>
          <a:xfrm rot="16200000">
            <a:off x="874643" y="3624041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38FA783B-3668-5146-B0C5-F35659AC66B3}"/>
              </a:ext>
            </a:extLst>
          </p:cNvPr>
          <p:cNvSpPr/>
          <p:nvPr/>
        </p:nvSpPr>
        <p:spPr>
          <a:xfrm rot="5400000">
            <a:off x="2140225" y="3675888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2B4BEEE4-A5BF-9C40-B0D4-44F6F2FA3F42}"/>
              </a:ext>
            </a:extLst>
          </p:cNvPr>
          <p:cNvSpPr/>
          <p:nvPr/>
        </p:nvSpPr>
        <p:spPr>
          <a:xfrm>
            <a:off x="1762540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="" xmlns:a16="http://schemas.microsoft.com/office/drawing/2014/main" id="{F8845FDA-9B4A-9F44-B3E8-D9A81476EA39}"/>
              </a:ext>
            </a:extLst>
          </p:cNvPr>
          <p:cNvSpPr/>
          <p:nvPr/>
        </p:nvSpPr>
        <p:spPr>
          <a:xfrm rot="16200000">
            <a:off x="3549197" y="3624041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="" xmlns:a16="http://schemas.microsoft.com/office/drawing/2014/main" id="{B5D0285F-E90A-5840-A948-F6AD3C17A3A2}"/>
              </a:ext>
            </a:extLst>
          </p:cNvPr>
          <p:cNvSpPr/>
          <p:nvPr/>
        </p:nvSpPr>
        <p:spPr>
          <a:xfrm rot="5400000">
            <a:off x="4814779" y="3675888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31E5C761-B995-DA43-AE84-77328DB2096F}"/>
              </a:ext>
            </a:extLst>
          </p:cNvPr>
          <p:cNvSpPr/>
          <p:nvPr/>
        </p:nvSpPr>
        <p:spPr>
          <a:xfrm>
            <a:off x="443709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="" xmlns:a16="http://schemas.microsoft.com/office/drawing/2014/main" id="{AD012A6D-20D9-F843-BE94-2947E73951B6}"/>
              </a:ext>
            </a:extLst>
          </p:cNvPr>
          <p:cNvSpPr/>
          <p:nvPr/>
        </p:nvSpPr>
        <p:spPr>
          <a:xfrm rot="16200000">
            <a:off x="6398815" y="3624041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="" xmlns:a16="http://schemas.microsoft.com/office/drawing/2014/main" id="{EB41F327-5E01-6242-8CA2-C1E2737CAE01}"/>
              </a:ext>
            </a:extLst>
          </p:cNvPr>
          <p:cNvSpPr/>
          <p:nvPr/>
        </p:nvSpPr>
        <p:spPr>
          <a:xfrm rot="16200000">
            <a:off x="7664396" y="3624040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="" xmlns:a16="http://schemas.microsoft.com/office/drawing/2014/main" id="{31619084-D4F3-A343-8F43-BEE43D56EA01}"/>
              </a:ext>
            </a:extLst>
          </p:cNvPr>
          <p:cNvSpPr/>
          <p:nvPr/>
        </p:nvSpPr>
        <p:spPr>
          <a:xfrm>
            <a:off x="7286712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="" xmlns:a16="http://schemas.microsoft.com/office/drawing/2014/main" id="{13335230-EC0C-4148-B683-13090D9780EC}"/>
              </a:ext>
            </a:extLst>
          </p:cNvPr>
          <p:cNvSpPr/>
          <p:nvPr/>
        </p:nvSpPr>
        <p:spPr>
          <a:xfrm rot="16200000">
            <a:off x="9073367" y="3624041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1284AE62-C066-3742-9C37-B1CB6D5D4715}"/>
              </a:ext>
            </a:extLst>
          </p:cNvPr>
          <p:cNvSpPr/>
          <p:nvPr/>
        </p:nvSpPr>
        <p:spPr>
          <a:xfrm rot="5400000">
            <a:off x="10338949" y="3675888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7C76E969-4DCF-0943-8ED8-363EA8E0BF58}"/>
              </a:ext>
            </a:extLst>
          </p:cNvPr>
          <p:cNvSpPr/>
          <p:nvPr/>
        </p:nvSpPr>
        <p:spPr>
          <a:xfrm>
            <a:off x="996126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6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909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238CA4-E4B6-D84A-9619-52DBBA032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5" y="3917135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7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0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08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Rotation Practice!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stands on the spot.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instructions,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half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full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three-quarter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quarter turn the other way.”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9AF46-A096-0D49-B0E9-2AC875B3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89" y="143510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4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317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7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815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4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553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084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7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7" y="4255588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8" y="2913390"/>
            <a:ext cx="1344891" cy="80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4520F-6674-464C-A8FD-6EE6E6A0A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1" y="5610782"/>
            <a:ext cx="264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Rotation Practice!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stands on the spot.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instructions,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half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full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three-quarter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quarter turn the other way.”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9AF46-A096-0D49-B0E9-2AC875B3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89" y="143510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0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ADB9A2D-35EC-B540-ABE5-570238F4998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404022" y="3283228"/>
            <a:ext cx="5931604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43203" y="3283228"/>
            <a:ext cx="5292424" cy="121753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D25B8A0-CEE5-A84F-91C0-4CBEC463B06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43203" y="4608791"/>
            <a:ext cx="5292424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7" y="4255588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8" y="2913390"/>
            <a:ext cx="1344891" cy="80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4520F-6674-464C-A8FD-6EE6E6A0A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1" y="5610782"/>
            <a:ext cx="264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what each shape will look like after the turn it has been given.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444852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8A169FE2-942E-DB47-A261-30D6FED73C71}"/>
              </a:ext>
            </a:extLst>
          </p:cNvPr>
          <p:cNvSpPr/>
          <p:nvPr/>
        </p:nvSpPr>
        <p:spPr>
          <a:xfrm>
            <a:off x="5732144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F992CB25-D0B8-CA4F-8952-7FB0970511CF}"/>
              </a:ext>
            </a:extLst>
          </p:cNvPr>
          <p:cNvSpPr/>
          <p:nvPr/>
        </p:nvSpPr>
        <p:spPr>
          <a:xfrm>
            <a:off x="9255157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ium 14">
            <a:extLst>
              <a:ext uri="{FF2B5EF4-FFF2-40B4-BE49-F238E27FC236}">
                <a16:creationId xmlns="" xmlns:a16="http://schemas.microsoft.com/office/drawing/2014/main" id="{1CF4C87B-E1E5-6242-A732-634CD73C9400}"/>
              </a:ext>
            </a:extLst>
          </p:cNvPr>
          <p:cNvSpPr/>
          <p:nvPr/>
        </p:nvSpPr>
        <p:spPr>
          <a:xfrm>
            <a:off x="4760838" y="4088713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BE9817E4-D2D3-274D-9DB8-C5C7013A6F7F}"/>
              </a:ext>
            </a:extLst>
          </p:cNvPr>
          <p:cNvSpPr/>
          <p:nvPr/>
        </p:nvSpPr>
        <p:spPr>
          <a:xfrm>
            <a:off x="1034609" y="4391623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="" xmlns:a16="http://schemas.microsoft.com/office/drawing/2014/main" id="{50985100-9F09-6B46-8C64-1E34E58E69F7}"/>
              </a:ext>
            </a:extLst>
          </p:cNvPr>
          <p:cNvSpPr/>
          <p:nvPr/>
        </p:nvSpPr>
        <p:spPr>
          <a:xfrm>
            <a:off x="8339725" y="4107169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what each shape will look like after the turn it has been given.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                    or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444852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8A169FE2-942E-DB47-A261-30D6FED73C71}"/>
              </a:ext>
            </a:extLst>
          </p:cNvPr>
          <p:cNvSpPr/>
          <p:nvPr/>
        </p:nvSpPr>
        <p:spPr>
          <a:xfrm>
            <a:off x="5732144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F992CB25-D0B8-CA4F-8952-7FB0970511CF}"/>
              </a:ext>
            </a:extLst>
          </p:cNvPr>
          <p:cNvSpPr/>
          <p:nvPr/>
        </p:nvSpPr>
        <p:spPr>
          <a:xfrm>
            <a:off x="9255157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ium 14">
            <a:extLst>
              <a:ext uri="{FF2B5EF4-FFF2-40B4-BE49-F238E27FC236}">
                <a16:creationId xmlns="" xmlns:a16="http://schemas.microsoft.com/office/drawing/2014/main" id="{1CF4C87B-E1E5-6242-A732-634CD73C9400}"/>
              </a:ext>
            </a:extLst>
          </p:cNvPr>
          <p:cNvSpPr/>
          <p:nvPr/>
        </p:nvSpPr>
        <p:spPr>
          <a:xfrm>
            <a:off x="4760838" y="4088713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BE9817E4-D2D3-274D-9DB8-C5C7013A6F7F}"/>
              </a:ext>
            </a:extLst>
          </p:cNvPr>
          <p:cNvSpPr/>
          <p:nvPr/>
        </p:nvSpPr>
        <p:spPr>
          <a:xfrm>
            <a:off x="1034609" y="4391623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="" xmlns:a16="http://schemas.microsoft.com/office/drawing/2014/main" id="{50985100-9F09-6B46-8C64-1E34E58E69F7}"/>
              </a:ext>
            </a:extLst>
          </p:cNvPr>
          <p:cNvSpPr/>
          <p:nvPr/>
        </p:nvSpPr>
        <p:spPr>
          <a:xfrm>
            <a:off x="8339725" y="4107169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entagon 17">
            <a:extLst>
              <a:ext uri="{FF2B5EF4-FFF2-40B4-BE49-F238E27FC236}">
                <a16:creationId xmlns="" xmlns:a16="http://schemas.microsoft.com/office/drawing/2014/main" id="{05111651-F3A2-854F-9F1D-F2F7787BE475}"/>
              </a:ext>
            </a:extLst>
          </p:cNvPr>
          <p:cNvSpPr/>
          <p:nvPr/>
        </p:nvSpPr>
        <p:spPr>
          <a:xfrm rot="10800000">
            <a:off x="3097735" y="4389866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ium 18">
            <a:extLst>
              <a:ext uri="{FF2B5EF4-FFF2-40B4-BE49-F238E27FC236}">
                <a16:creationId xmlns="" xmlns:a16="http://schemas.microsoft.com/office/drawing/2014/main" id="{EC4EDF47-2683-A64D-A1E4-EC6FB1EC568C}"/>
              </a:ext>
            </a:extLst>
          </p:cNvPr>
          <p:cNvSpPr/>
          <p:nvPr/>
        </p:nvSpPr>
        <p:spPr>
          <a:xfrm>
            <a:off x="6649567" y="4088588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E67DDED9-3B93-9242-8A5C-F2E47F211CF0}"/>
              </a:ext>
            </a:extLst>
          </p:cNvPr>
          <p:cNvSpPr/>
          <p:nvPr/>
        </p:nvSpPr>
        <p:spPr>
          <a:xfrm rot="16200000">
            <a:off x="10263660" y="3670703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>
            <a:extLst>
              <a:ext uri="{FF2B5EF4-FFF2-40B4-BE49-F238E27FC236}">
                <a16:creationId xmlns="" xmlns:a16="http://schemas.microsoft.com/office/drawing/2014/main" id="{0DFDFED9-5C2F-6D43-81B3-15939BD1FB43}"/>
              </a:ext>
            </a:extLst>
          </p:cNvPr>
          <p:cNvSpPr/>
          <p:nvPr/>
        </p:nvSpPr>
        <p:spPr>
          <a:xfrm rot="5400000">
            <a:off x="10360601" y="4543885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6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9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4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5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720825" y="2522606"/>
            <a:ext cx="2953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think the arrow has made a quarter turn. Bumble thinks it has made a three-quarter turn.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FFD9E-B633-284A-8092-FE287D36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53" y="2556903"/>
            <a:ext cx="4184353" cy="15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both of them! The arrow might have made a quarter turn in one direction and a three-quarter turn in the opposite direction.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720825" y="2522606"/>
            <a:ext cx="2953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think the arrow has made a quarter turn. Bumble thinks it has made a three-quarter turn.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FFD9E-B633-284A-8092-FE287D36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53" y="2556903"/>
            <a:ext cx="4184353" cy="15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3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“full turn”, “half turn”, “quarter turn” and “three-quarter turn”, to describe the rotation of a person, a shape or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“full turn”, “half turn”, “quarter turn” and “three-quarter turn”, to describe the rotation of a person, a shape or an object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Foundation - Term 4 - Block 1 - Position and Direction - </a:t>
            </a:r>
            <a:r>
              <a:rPr lang="en-GB" sz="1400"/>
              <a:t>Lesson </a:t>
            </a:r>
            <a:r>
              <a:rPr lang="en-GB" sz="1400" smtClean="0"/>
              <a:t>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1751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</p:spTree>
    <p:extLst>
      <p:ext uri="{BB962C8B-B14F-4D97-AF65-F5344CB8AC3E}">
        <p14:creationId xmlns:p14="http://schemas.microsoft.com/office/powerpoint/2010/main" val="281965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B5665CA-00F5-8742-82D5-1F5FC8FD58F2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2404022" y="3283228"/>
            <a:ext cx="5931605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601B103-20DA-F749-A9F2-68C729B7DB5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2404022" y="4608791"/>
            <a:ext cx="5931604" cy="14332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B78694-E0C0-3E48-84C4-61BF8B69CF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2404022" y="3283228"/>
            <a:ext cx="5931605" cy="26511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039696"/>
              </p:ext>
            </p:extLst>
          </p:nvPr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119007"/>
              </p:ext>
            </p:extLst>
          </p:nvPr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56461"/>
              </p:ext>
            </p:extLst>
          </p:nvPr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</p:spTree>
    <p:extLst>
      <p:ext uri="{BB962C8B-B14F-4D97-AF65-F5344CB8AC3E}">
        <p14:creationId xmlns:p14="http://schemas.microsoft.com/office/powerpoint/2010/main" val="235025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13682</TotalTime>
  <Words>2361</Words>
  <Application>Microsoft Office PowerPoint</Application>
  <PresentationFormat>Custom</PresentationFormat>
  <Paragraphs>685</Paragraphs>
  <Slides>69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Wingdings</vt:lpstr>
      <vt:lpstr>Lato</vt:lpstr>
      <vt:lpstr>Lato Light</vt:lpstr>
      <vt:lpstr>Calibri</vt:lpstr>
      <vt:lpstr>Muli</vt:lpstr>
      <vt:lpstr>OpenDyslexicAlta</vt:lpstr>
      <vt:lpstr>Office Theme</vt:lpstr>
      <vt:lpstr>PowerPoint Presentation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705</cp:revision>
  <cp:lastPrinted>2019-06-17T16:19:05Z</cp:lastPrinted>
  <dcterms:created xsi:type="dcterms:W3CDTF">2018-08-06T08:16:18Z</dcterms:created>
  <dcterms:modified xsi:type="dcterms:W3CDTF">2020-09-16T17:32:43Z</dcterms:modified>
</cp:coreProperties>
</file>