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0" r:id="rId2"/>
    <p:sldId id="321" r:id="rId3"/>
    <p:sldId id="346" r:id="rId4"/>
    <p:sldId id="374" r:id="rId5"/>
    <p:sldId id="377" r:id="rId6"/>
    <p:sldId id="378" r:id="rId7"/>
    <p:sldId id="379" r:id="rId8"/>
    <p:sldId id="380" r:id="rId9"/>
    <p:sldId id="386" r:id="rId10"/>
    <p:sldId id="387" r:id="rId11"/>
    <p:sldId id="382" r:id="rId12"/>
    <p:sldId id="385" r:id="rId13"/>
    <p:sldId id="383" r:id="rId14"/>
    <p:sldId id="384" r:id="rId15"/>
    <p:sldId id="381" r:id="rId16"/>
    <p:sldId id="390" r:id="rId17"/>
    <p:sldId id="375" r:id="rId18"/>
    <p:sldId id="376" r:id="rId19"/>
    <p:sldId id="388" r:id="rId20"/>
    <p:sldId id="389" r:id="rId21"/>
    <p:sldId id="405" r:id="rId22"/>
    <p:sldId id="406" r:id="rId23"/>
    <p:sldId id="391" r:id="rId24"/>
    <p:sldId id="392" r:id="rId25"/>
    <p:sldId id="397" r:id="rId26"/>
    <p:sldId id="398" r:id="rId27"/>
    <p:sldId id="399" r:id="rId28"/>
    <p:sldId id="400" r:id="rId29"/>
    <p:sldId id="393" r:id="rId30"/>
    <p:sldId id="394" r:id="rId31"/>
    <p:sldId id="401" r:id="rId32"/>
    <p:sldId id="402" r:id="rId33"/>
    <p:sldId id="403" r:id="rId34"/>
    <p:sldId id="404" r:id="rId35"/>
    <p:sldId id="395" r:id="rId36"/>
    <p:sldId id="396" r:id="rId37"/>
    <p:sldId id="407" r:id="rId38"/>
    <p:sldId id="408" r:id="rId39"/>
    <p:sldId id="409" r:id="rId40"/>
    <p:sldId id="410" r:id="rId41"/>
    <p:sldId id="413" r:id="rId42"/>
    <p:sldId id="414" r:id="rId43"/>
    <p:sldId id="415" r:id="rId44"/>
    <p:sldId id="417" r:id="rId45"/>
    <p:sldId id="373" r:id="rId46"/>
    <p:sldId id="411" r:id="rId47"/>
    <p:sldId id="412" r:id="rId48"/>
  </p:sldIdLst>
  <p:sldSz cx="12192000" cy="6858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Lato Light" panose="020F0302020204030203" pitchFamily="34" charset="0"/>
      <p:regular r:id="rId56"/>
    </p:embeddedFont>
    <p:embeddedFont>
      <p:font typeface="OpenDyslexicAlta" panose="020B0604020202020204" charset="0"/>
      <p:regular r:id="rId57"/>
      <p:bold r:id="rId58"/>
      <p:italic r:id="rId59"/>
      <p:boldItalic r:id="rId60"/>
    </p:embeddedFont>
    <p:embeddedFont>
      <p:font typeface="Muli" panose="020B0604020202020204" charset="0"/>
      <p:regular r:id="rId61"/>
      <p:bold r:id="rId62"/>
      <p:italic r:id="rId63"/>
      <p:boldItalic r:id="rId64"/>
    </p:embeddedFont>
    <p:embeddedFont>
      <p:font typeface="Lato" panose="020F0502020204030203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3273DC"/>
    <a:srgbClr val="23D160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3" autoAdjust="0"/>
    <p:restoredTop sz="90093" autoAdjust="0"/>
  </p:normalViewPr>
  <p:slideViewPr>
    <p:cSldViewPr snapToGrid="0" snapToObjects="1">
      <p:cViewPr varScale="1">
        <p:scale>
          <a:sx n="70" d="100"/>
          <a:sy n="70" d="100"/>
        </p:scale>
        <p:origin x="-22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5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9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5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4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1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3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6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6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3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02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6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77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0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7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54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7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6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6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34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9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27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27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18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66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78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3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14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3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64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73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76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8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4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6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7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16/09/2020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Foundation</a:t>
            </a:r>
          </a:p>
          <a:p>
            <a:r>
              <a:rPr lang="en-GB" dirty="0" smtClean="0"/>
              <a:t>Term </a:t>
            </a:r>
            <a:r>
              <a:rPr lang="en-GB" dirty="0"/>
              <a:t>3 - Block 1 - Length and Height - Lesson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be able to compare lengths and heights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Length </a:t>
            </a:r>
            <a:r>
              <a:rPr lang="en-GB" dirty="0"/>
              <a:t>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81DD76-884E-4D41-93D7-FD7DF1758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0C3BDB-686D-4E44-96E7-E27BB2A9B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B97EC19-4598-8B49-B215-05F71BDC097F}"/>
              </a:ext>
            </a:extLst>
          </p:cNvPr>
          <p:cNvSpPr/>
          <p:nvPr/>
        </p:nvSpPr>
        <p:spPr>
          <a:xfrm>
            <a:off x="6959600" y="5815443"/>
            <a:ext cx="4868120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stick people that are equal in height.</a:t>
            </a:r>
          </a:p>
        </p:txBody>
      </p:sp>
    </p:spTree>
    <p:extLst>
      <p:ext uri="{BB962C8B-B14F-4D97-AF65-F5344CB8AC3E}">
        <p14:creationId xmlns:p14="http://schemas.microsoft.com/office/powerpoint/2010/main" val="339181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Foundation - Term 3 - Block 1 - Length and Height - Lesson </a:t>
            </a:r>
            <a:r>
              <a:rPr lang="en-GB" sz="1400" dirty="0" smtClean="0"/>
              <a:t>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3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612FEAFB-38F5-0B4B-B948-8446CE657267}"/>
              </a:ext>
            </a:extLst>
          </p:cNvPr>
          <p:cNvSpPr/>
          <p:nvPr/>
        </p:nvSpPr>
        <p:spPr>
          <a:xfrm>
            <a:off x="3877733" y="5815443"/>
            <a:ext cx="7949987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pencils that are equal in length.</a:t>
            </a:r>
          </a:p>
        </p:txBody>
      </p:sp>
    </p:spTree>
    <p:extLst>
      <p:ext uri="{BB962C8B-B14F-4D97-AF65-F5344CB8AC3E}">
        <p14:creationId xmlns:p14="http://schemas.microsoft.com/office/powerpoint/2010/main" val="2367546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girl doesn’t belong as all the boys are the same height, but she is taller than the boys.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Example responses: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red car is taller than the yellow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yellow car is longer than the green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 is taller or shorter than whom?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882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396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C7C6E38C-F5A7-B841-AD4F-4D42668483EF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538EFD2C-CE1A-7145-A623-309B563D73A0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1572CAAB-60D6-F643-85FA-C6A1000FECF2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488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b)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c)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C6D1D2AC-4863-C146-B51E-CA1304ABB58E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F1DFAED7-6305-F445-927E-72CAF5EFC32B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DED6415-9B93-4149-AAF0-95504F6F2F0E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</p:spTree>
    <p:extLst>
      <p:ext uri="{BB962C8B-B14F-4D97-AF65-F5344CB8AC3E}">
        <p14:creationId xmlns:p14="http://schemas.microsoft.com/office/powerpoint/2010/main" val="1310138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 The blue pencil is longer than the pink pencil. Astrobee has not lined the two pencils up so they have the same starting point when being compared.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1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Foundation - Term 3 - Block 1 - Length and Height - Lesson 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4194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5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8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8429</TotalTime>
  <Words>2361</Words>
  <Application>Microsoft Office PowerPoint</Application>
  <PresentationFormat>Custom</PresentationFormat>
  <Paragraphs>427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Wingdings</vt:lpstr>
      <vt:lpstr>Cambria Math</vt:lpstr>
      <vt:lpstr>Calibri</vt:lpstr>
      <vt:lpstr>Lato Light</vt:lpstr>
      <vt:lpstr>OpenDyslexicAlta</vt:lpstr>
      <vt:lpstr>Muli</vt:lpstr>
      <vt:lpstr>Lato</vt:lpstr>
      <vt:lpstr>Office Theme</vt:lpstr>
      <vt:lpstr>PowerPoint Presentation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296</cp:revision>
  <cp:lastPrinted>2019-06-17T16:19:05Z</cp:lastPrinted>
  <dcterms:created xsi:type="dcterms:W3CDTF">2018-08-06T08:16:18Z</dcterms:created>
  <dcterms:modified xsi:type="dcterms:W3CDTF">2020-09-16T17:06:54Z</dcterms:modified>
</cp:coreProperties>
</file>