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54"/>
  </p:notesMasterIdLst>
  <p:handoutMasterIdLst>
    <p:handoutMasterId r:id="rId55"/>
  </p:handoutMasterIdLst>
  <p:sldIdLst>
    <p:sldId id="320" r:id="rId2"/>
    <p:sldId id="321" r:id="rId3"/>
    <p:sldId id="439" r:id="rId4"/>
    <p:sldId id="506" r:id="rId5"/>
    <p:sldId id="488" r:id="rId6"/>
    <p:sldId id="485" r:id="rId7"/>
    <p:sldId id="484" r:id="rId8"/>
    <p:sldId id="476" r:id="rId9"/>
    <p:sldId id="486" r:id="rId10"/>
    <p:sldId id="487" r:id="rId11"/>
    <p:sldId id="490" r:id="rId12"/>
    <p:sldId id="496" r:id="rId13"/>
    <p:sldId id="495" r:id="rId14"/>
    <p:sldId id="494" r:id="rId15"/>
    <p:sldId id="493" r:id="rId16"/>
    <p:sldId id="492" r:id="rId17"/>
    <p:sldId id="491" r:id="rId18"/>
    <p:sldId id="489" r:id="rId19"/>
    <p:sldId id="503" r:id="rId20"/>
    <p:sldId id="502" r:id="rId21"/>
    <p:sldId id="501" r:id="rId22"/>
    <p:sldId id="500" r:id="rId23"/>
    <p:sldId id="499" r:id="rId24"/>
    <p:sldId id="507" r:id="rId25"/>
    <p:sldId id="498" r:id="rId26"/>
    <p:sldId id="504" r:id="rId27"/>
    <p:sldId id="505" r:id="rId28"/>
    <p:sldId id="482" r:id="rId29"/>
    <p:sldId id="483" r:id="rId30"/>
    <p:sldId id="478" r:id="rId31"/>
    <p:sldId id="481" r:id="rId32"/>
    <p:sldId id="480" r:id="rId33"/>
    <p:sldId id="479" r:id="rId34"/>
    <p:sldId id="513" r:id="rId35"/>
    <p:sldId id="526" r:id="rId36"/>
    <p:sldId id="510" r:id="rId37"/>
    <p:sldId id="512" r:id="rId38"/>
    <p:sldId id="509" r:id="rId39"/>
    <p:sldId id="514" r:id="rId40"/>
    <p:sldId id="515" r:id="rId41"/>
    <p:sldId id="516" r:id="rId42"/>
    <p:sldId id="517" r:id="rId43"/>
    <p:sldId id="518" r:id="rId44"/>
    <p:sldId id="497" r:id="rId45"/>
    <p:sldId id="519" r:id="rId46"/>
    <p:sldId id="522" r:id="rId47"/>
    <p:sldId id="521" r:id="rId48"/>
    <p:sldId id="523" r:id="rId49"/>
    <p:sldId id="524" r:id="rId50"/>
    <p:sldId id="438" r:id="rId51"/>
    <p:sldId id="525" r:id="rId52"/>
    <p:sldId id="477" r:id="rId53"/>
  </p:sldIdLst>
  <p:sldSz cx="12192000" cy="6858000"/>
  <p:notesSz cx="6858000" cy="9144000"/>
  <p:embeddedFontLst>
    <p:embeddedFont>
      <p:font typeface="Muli" panose="020B0604020202020204" charset="0"/>
      <p:regular r:id="rId56"/>
      <p:bold r:id="rId57"/>
      <p:italic r:id="rId58"/>
      <p:boldItalic r:id="rId59"/>
    </p:embeddedFont>
    <p:embeddedFont>
      <p:font typeface="OpenDyslexic" panose="020B0604020202020204" charset="0"/>
      <p:regular r:id="rId60"/>
      <p:bold r:id="rId61"/>
      <p:italic r:id="rId62"/>
      <p:boldItalic r:id="rId63"/>
    </p:embeddedFont>
    <p:embeddedFont>
      <p:font typeface="Calibri" panose="020F0502020204030204" pitchFamily="34" charset="0"/>
      <p:regular r:id="rId64"/>
      <p:bold r:id="rId65"/>
      <p:italic r:id="rId66"/>
      <p:boldItalic r:id="rId67"/>
    </p:embeddedFont>
    <p:embeddedFont>
      <p:font typeface="Lato Light" panose="020F0302020204030203" pitchFamily="34" charset="0"/>
      <p:regular r:id="rId68"/>
    </p:embeddedFont>
    <p:embeddedFont>
      <p:font typeface="OpenDyslexicAlta" panose="020B0604020202020204" charset="0"/>
      <p:regular r:id="rId69"/>
      <p:bold r:id="rId70"/>
      <p:italic r:id="rId71"/>
      <p:boldItalic r:id="rId72"/>
    </p:embeddedFont>
    <p:embeddedFont>
      <p:font typeface="Lato" panose="020F0502020204030203" pitchFamily="34" charset="0"/>
      <p:regular r:id="rId73"/>
      <p:bold r:id="rId7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3173DC"/>
    <a:srgbClr val="FFDD57"/>
    <a:srgbClr val="7957D5"/>
    <a:srgbClr val="369CEF"/>
    <a:srgbClr val="23D160"/>
    <a:srgbClr val="3273DC"/>
    <a:srgbClr val="209CEE"/>
    <a:srgbClr val="000000"/>
    <a:srgbClr val="121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58" autoAdjust="0"/>
    <p:restoredTop sz="87347" autoAdjust="0"/>
  </p:normalViewPr>
  <p:slideViewPr>
    <p:cSldViewPr snapToGrid="0" snapToObjects="1">
      <p:cViewPr varScale="1">
        <p:scale>
          <a:sx n="70" d="100"/>
          <a:sy n="70" d="100"/>
        </p:scale>
        <p:origin x="-516"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8.fntdata"/><Relationship Id="rId68" Type="http://schemas.openxmlformats.org/officeDocument/2006/relationships/font" Target="fonts/font13.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74" Type="http://schemas.openxmlformats.org/officeDocument/2006/relationships/font" Target="fonts/font19.fntdata"/><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font" Target="fonts/font7.fntdata"/><Relationship Id="rId70" Type="http://schemas.openxmlformats.org/officeDocument/2006/relationships/font" Target="fonts/font15.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font" Target="fonts/font18.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handoutMaster" Target="handoutMasters/handoutMaster1.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6.fntdata"/><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4188425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3112859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901053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2276879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2437392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4203363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1618465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7101371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2072321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3508954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384719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3606515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3718248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130195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7786711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2635141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17485623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21753757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9515507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4246236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8053858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1152168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41753087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5165491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20095402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3994521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37105415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22099282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18054814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9994323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14569808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37142458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41</a:t>
            </a:fld>
            <a:endParaRPr lang="en-GB"/>
          </a:p>
        </p:txBody>
      </p:sp>
    </p:spTree>
    <p:extLst>
      <p:ext uri="{BB962C8B-B14F-4D97-AF65-F5344CB8AC3E}">
        <p14:creationId xmlns:p14="http://schemas.microsoft.com/office/powerpoint/2010/main" val="1925947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2097280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42</a:t>
            </a:fld>
            <a:endParaRPr lang="en-GB"/>
          </a:p>
        </p:txBody>
      </p:sp>
    </p:spTree>
    <p:extLst>
      <p:ext uri="{BB962C8B-B14F-4D97-AF65-F5344CB8AC3E}">
        <p14:creationId xmlns:p14="http://schemas.microsoft.com/office/powerpoint/2010/main" val="9904081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43</a:t>
            </a:fld>
            <a:endParaRPr lang="en-GB"/>
          </a:p>
        </p:txBody>
      </p:sp>
    </p:spTree>
    <p:extLst>
      <p:ext uri="{BB962C8B-B14F-4D97-AF65-F5344CB8AC3E}">
        <p14:creationId xmlns:p14="http://schemas.microsoft.com/office/powerpoint/2010/main" val="9891412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44</a:t>
            </a:fld>
            <a:endParaRPr lang="en-GB"/>
          </a:p>
        </p:txBody>
      </p:sp>
    </p:spTree>
    <p:extLst>
      <p:ext uri="{BB962C8B-B14F-4D97-AF65-F5344CB8AC3E}">
        <p14:creationId xmlns:p14="http://schemas.microsoft.com/office/powerpoint/2010/main" val="16429331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45</a:t>
            </a:fld>
            <a:endParaRPr lang="en-GB"/>
          </a:p>
        </p:txBody>
      </p:sp>
    </p:spTree>
    <p:extLst>
      <p:ext uri="{BB962C8B-B14F-4D97-AF65-F5344CB8AC3E}">
        <p14:creationId xmlns:p14="http://schemas.microsoft.com/office/powerpoint/2010/main" val="19907174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46</a:t>
            </a:fld>
            <a:endParaRPr lang="en-GB"/>
          </a:p>
        </p:txBody>
      </p:sp>
    </p:spTree>
    <p:extLst>
      <p:ext uri="{BB962C8B-B14F-4D97-AF65-F5344CB8AC3E}">
        <p14:creationId xmlns:p14="http://schemas.microsoft.com/office/powerpoint/2010/main" val="16692620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47</a:t>
            </a:fld>
            <a:endParaRPr lang="en-GB"/>
          </a:p>
        </p:txBody>
      </p:sp>
    </p:spTree>
    <p:extLst>
      <p:ext uri="{BB962C8B-B14F-4D97-AF65-F5344CB8AC3E}">
        <p14:creationId xmlns:p14="http://schemas.microsoft.com/office/powerpoint/2010/main" val="39585248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48</a:t>
            </a:fld>
            <a:endParaRPr lang="en-GB"/>
          </a:p>
        </p:txBody>
      </p:sp>
    </p:spTree>
    <p:extLst>
      <p:ext uri="{BB962C8B-B14F-4D97-AF65-F5344CB8AC3E}">
        <p14:creationId xmlns:p14="http://schemas.microsoft.com/office/powerpoint/2010/main" val="13522871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49</a:t>
            </a:fld>
            <a:endParaRPr lang="en-GB"/>
          </a:p>
        </p:txBody>
      </p:sp>
    </p:spTree>
    <p:extLst>
      <p:ext uri="{BB962C8B-B14F-4D97-AF65-F5344CB8AC3E}">
        <p14:creationId xmlns:p14="http://schemas.microsoft.com/office/powerpoint/2010/main" val="21094225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50</a:t>
            </a:fld>
            <a:endParaRPr lang="en-GB"/>
          </a:p>
        </p:txBody>
      </p:sp>
    </p:spTree>
    <p:extLst>
      <p:ext uri="{BB962C8B-B14F-4D97-AF65-F5344CB8AC3E}">
        <p14:creationId xmlns:p14="http://schemas.microsoft.com/office/powerpoint/2010/main" val="32455886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51</a:t>
            </a:fld>
            <a:endParaRPr lang="en-GB"/>
          </a:p>
        </p:txBody>
      </p:sp>
    </p:spTree>
    <p:extLst>
      <p:ext uri="{BB962C8B-B14F-4D97-AF65-F5344CB8AC3E}">
        <p14:creationId xmlns:p14="http://schemas.microsoft.com/office/powerpoint/2010/main" val="3541903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55932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752673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3834774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294234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809648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atin typeface="Muli" pitchFamily="2" charset="77"/>
              </a:defRPr>
            </a:lvl1pPr>
          </a:lstStyle>
          <a:p>
            <a:r>
              <a:rPr lang="en-GB"/>
              <a:t>10/07/2019</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atin typeface="Muli" pitchFamily="2" charset="77"/>
              </a:defRPr>
            </a:lvl1pPr>
          </a:lstStyle>
          <a:p>
            <a:r>
              <a:rPr lang="en-GB"/>
              <a:t>10/07/2019</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26.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4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4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4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7.xml"/><Relationship Id="rId1" Type="http://schemas.openxmlformats.org/officeDocument/2006/relationships/slideLayout" Target="../slideLayouts/slideLayout4.xml"/><Relationship Id="rId5" Type="http://schemas.openxmlformats.org/officeDocument/2006/relationships/image" Target="../media/image39.emf"/><Relationship Id="rId4" Type="http://schemas.openxmlformats.org/officeDocument/2006/relationships/image" Target="../media/image38.emf"/></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40.tiff"/></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40.tif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92500" lnSpcReduction="20000"/>
          </a:bodyPr>
          <a:lstStyle/>
          <a:p>
            <a:r>
              <a:rPr lang="en-GB" dirty="0"/>
              <a:t>Year 5 </a:t>
            </a:r>
            <a:br>
              <a:rPr lang="en-GB" dirty="0"/>
            </a:br>
            <a:r>
              <a:rPr lang="en-GB" dirty="0"/>
              <a:t>Autumn Block 1: Place Value</a:t>
            </a:r>
            <a:br>
              <a:rPr lang="en-GB" dirty="0"/>
            </a:br>
            <a:r>
              <a:rPr lang="en-GB" dirty="0"/>
              <a:t>Lesson 7: To be able to read, represent and write numbers up to 1,000,000</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a:bodyPr>
          <a:lstStyle/>
          <a:p>
            <a:r>
              <a:rPr lang="en-GB" dirty="0"/>
              <a:t>Block 1 – Place Value </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7</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Autumn</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a:p>
            <a:pPr marL="0" indent="0">
              <a:buClr>
                <a:srgbClr val="23D160"/>
              </a:buClr>
              <a:buSzPct val="85000"/>
              <a:buNone/>
            </a:pPr>
            <a:r>
              <a:rPr lang="en-GB" sz="2200" dirty="0">
                <a:solidFill>
                  <a:srgbClr val="FF3860"/>
                </a:solidFill>
              </a:rPr>
              <a:t>560,357</a:t>
            </a:r>
          </a:p>
          <a:p>
            <a:pPr marL="0" indent="0">
              <a:buClr>
                <a:srgbClr val="23D160"/>
              </a:buClr>
              <a:buSzPct val="85000"/>
              <a:buNone/>
            </a:pPr>
            <a:r>
              <a:rPr lang="en-GB" sz="2200" dirty="0">
                <a:solidFill>
                  <a:srgbClr val="FF3860"/>
                </a:solidFill>
              </a:rPr>
              <a:t>five hundred and sixty thousand, three hundred and fifty-seven</a:t>
            </a: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0298" y="3602932"/>
            <a:ext cx="595356" cy="615564"/>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02999" y="3631400"/>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3" name="Picture 52">
            <a:extLst>
              <a:ext uri="{FF2B5EF4-FFF2-40B4-BE49-F238E27FC236}">
                <a16:creationId xmlns:a16="http://schemas.microsoft.com/office/drawing/2014/main" xmlns="" id="{7251CE47-8484-224A-BA83-233E0A9247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2051" y="3350101"/>
            <a:ext cx="604898"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030" y="3356745"/>
            <a:ext cx="614655" cy="600020"/>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86509" y="3391427"/>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93671" y="3871372"/>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9042" y="3410167"/>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0218" y="3411281"/>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97184"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97184"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2933"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2933"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35" name="Picture 34">
            <a:extLst>
              <a:ext uri="{FF2B5EF4-FFF2-40B4-BE49-F238E27FC236}">
                <a16:creationId xmlns:a16="http://schemas.microsoft.com/office/drawing/2014/main" xmlns="" id="{587710A9-1B4A-724B-91A9-3926D0CE20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88365" y="3882982"/>
            <a:ext cx="604898" cy="600020"/>
          </a:xfrm>
          <a:prstGeom prst="rect">
            <a:avLst/>
          </a:prstGeom>
        </p:spPr>
      </p:pic>
      <p:pic>
        <p:nvPicPr>
          <p:cNvPr id="26" name="Picture 25">
            <a:extLst>
              <a:ext uri="{FF2B5EF4-FFF2-40B4-BE49-F238E27FC236}">
                <a16:creationId xmlns:a16="http://schemas.microsoft.com/office/drawing/2014/main" xmlns="" id="{7DA6FC08-17D9-224A-9E55-0CBF7C3DCD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96351" y="3649887"/>
            <a:ext cx="604898" cy="600020"/>
          </a:xfrm>
          <a:prstGeom prst="rect">
            <a:avLst/>
          </a:prstGeom>
        </p:spPr>
      </p:pic>
      <p:pic>
        <p:nvPicPr>
          <p:cNvPr id="28" name="Picture 27">
            <a:extLst>
              <a:ext uri="{FF2B5EF4-FFF2-40B4-BE49-F238E27FC236}">
                <a16:creationId xmlns:a16="http://schemas.microsoft.com/office/drawing/2014/main" xmlns="" id="{57CCC92B-31B2-9947-B6C9-63F7A2836F9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54575" y="3869569"/>
            <a:ext cx="614655" cy="600020"/>
          </a:xfrm>
          <a:prstGeom prst="rect">
            <a:avLst/>
          </a:prstGeom>
        </p:spPr>
      </p:pic>
      <p:pic>
        <p:nvPicPr>
          <p:cNvPr id="29" name="Picture 28">
            <a:extLst>
              <a:ext uri="{FF2B5EF4-FFF2-40B4-BE49-F238E27FC236}">
                <a16:creationId xmlns:a16="http://schemas.microsoft.com/office/drawing/2014/main" xmlns="" id="{06FC7A45-FAF3-2D4B-9CD2-1DBE5DAD8AF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00960" y="3359374"/>
            <a:ext cx="614655" cy="600020"/>
          </a:xfrm>
          <a:prstGeom prst="rect">
            <a:avLst/>
          </a:prstGeom>
        </p:spPr>
      </p:pic>
      <p:pic>
        <p:nvPicPr>
          <p:cNvPr id="32" name="Picture 31">
            <a:extLst>
              <a:ext uri="{FF2B5EF4-FFF2-40B4-BE49-F238E27FC236}">
                <a16:creationId xmlns:a16="http://schemas.microsoft.com/office/drawing/2014/main" xmlns="" id="{DABFC637-00D2-9C4D-8711-1D6B498FB9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13505" y="3872198"/>
            <a:ext cx="614655" cy="600020"/>
          </a:xfrm>
          <a:prstGeom prst="rect">
            <a:avLst/>
          </a:prstGeom>
        </p:spPr>
      </p:pic>
      <p:pic>
        <p:nvPicPr>
          <p:cNvPr id="33" name="Picture 32">
            <a:extLst>
              <a:ext uri="{FF2B5EF4-FFF2-40B4-BE49-F238E27FC236}">
                <a16:creationId xmlns:a16="http://schemas.microsoft.com/office/drawing/2014/main" xmlns="" id="{B3C5F12C-103C-D641-8545-BEBD9C30892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68362" y="3350101"/>
            <a:ext cx="614655" cy="600020"/>
          </a:xfrm>
          <a:prstGeom prst="rect">
            <a:avLst/>
          </a:prstGeom>
        </p:spPr>
      </p:pic>
      <p:pic>
        <p:nvPicPr>
          <p:cNvPr id="36" name="Picture 35">
            <a:extLst>
              <a:ext uri="{FF2B5EF4-FFF2-40B4-BE49-F238E27FC236}">
                <a16:creationId xmlns:a16="http://schemas.microsoft.com/office/drawing/2014/main" xmlns="" id="{8F80FB71-5142-D646-B822-80132EDB7CE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80907" y="3862925"/>
            <a:ext cx="614655" cy="600020"/>
          </a:xfrm>
          <a:prstGeom prst="rect">
            <a:avLst/>
          </a:prstGeom>
        </p:spPr>
      </p:pic>
      <p:pic>
        <p:nvPicPr>
          <p:cNvPr id="39" name="Picture 38">
            <a:extLst>
              <a:ext uri="{FF2B5EF4-FFF2-40B4-BE49-F238E27FC236}">
                <a16:creationId xmlns:a16="http://schemas.microsoft.com/office/drawing/2014/main" xmlns="" id="{D9C2A5E5-E629-8C43-BCDA-19C455FC61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51107" y="3341201"/>
            <a:ext cx="595356" cy="615564"/>
          </a:xfrm>
          <a:prstGeom prst="rect">
            <a:avLst/>
          </a:prstGeom>
        </p:spPr>
      </p:pic>
      <p:pic>
        <p:nvPicPr>
          <p:cNvPr id="40" name="Picture 39">
            <a:extLst>
              <a:ext uri="{FF2B5EF4-FFF2-40B4-BE49-F238E27FC236}">
                <a16:creationId xmlns:a16="http://schemas.microsoft.com/office/drawing/2014/main" xmlns="" id="{B3EADF27-7719-7E44-BBF3-F0C45ACD11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51107" y="3878398"/>
            <a:ext cx="595356" cy="615564"/>
          </a:xfrm>
          <a:prstGeom prst="rect">
            <a:avLst/>
          </a:prstGeom>
        </p:spPr>
      </p:pic>
    </p:spTree>
    <p:extLst>
      <p:ext uri="{BB962C8B-B14F-4D97-AF65-F5344CB8AC3E}">
        <p14:creationId xmlns:p14="http://schemas.microsoft.com/office/powerpoint/2010/main" val="334062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spTree>
    <p:extLst>
      <p:ext uri="{BB962C8B-B14F-4D97-AF65-F5344CB8AC3E}">
        <p14:creationId xmlns:p14="http://schemas.microsoft.com/office/powerpoint/2010/main" val="1960247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spTree>
    <p:extLst>
      <p:ext uri="{BB962C8B-B14F-4D97-AF65-F5344CB8AC3E}">
        <p14:creationId xmlns:p14="http://schemas.microsoft.com/office/powerpoint/2010/main" val="1482466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spTree>
    <p:extLst>
      <p:ext uri="{BB962C8B-B14F-4D97-AF65-F5344CB8AC3E}">
        <p14:creationId xmlns:p14="http://schemas.microsoft.com/office/powerpoint/2010/main" val="1622174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4245521"/>
            <a:ext cx="410305" cy="417883"/>
          </a:xfrm>
          <a:prstGeom prst="rect">
            <a:avLst/>
          </a:prstGeom>
        </p:spPr>
      </p:pic>
      <p:pic>
        <p:nvPicPr>
          <p:cNvPr id="26" name="Picture 25">
            <a:extLst>
              <a:ext uri="{FF2B5EF4-FFF2-40B4-BE49-F238E27FC236}">
                <a16:creationId xmlns:a16="http://schemas.microsoft.com/office/drawing/2014/main" xmlns="" id="{B410CF09-C01D-6B4D-B44C-EA5E165A51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4245520"/>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470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5462" y="4671581"/>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5069717"/>
            <a:ext cx="410305" cy="417883"/>
          </a:xfrm>
          <a:prstGeom prst="rect">
            <a:avLst/>
          </a:prstGeom>
        </p:spPr>
      </p:pic>
    </p:spTree>
    <p:extLst>
      <p:ext uri="{BB962C8B-B14F-4D97-AF65-F5344CB8AC3E}">
        <p14:creationId xmlns:p14="http://schemas.microsoft.com/office/powerpoint/2010/main" val="2589265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4245521"/>
            <a:ext cx="410305" cy="417883"/>
          </a:xfrm>
          <a:prstGeom prst="rect">
            <a:avLst/>
          </a:prstGeom>
        </p:spPr>
      </p:pic>
      <p:pic>
        <p:nvPicPr>
          <p:cNvPr id="26" name="Picture 25">
            <a:extLst>
              <a:ext uri="{FF2B5EF4-FFF2-40B4-BE49-F238E27FC236}">
                <a16:creationId xmlns:a16="http://schemas.microsoft.com/office/drawing/2014/main" xmlns="" id="{B410CF09-C01D-6B4D-B44C-EA5E165A51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4245520"/>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470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5462" y="4671581"/>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spTree>
    <p:extLst>
      <p:ext uri="{BB962C8B-B14F-4D97-AF65-F5344CB8AC3E}">
        <p14:creationId xmlns:p14="http://schemas.microsoft.com/office/powerpoint/2010/main" val="405562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4245521"/>
            <a:ext cx="410305" cy="417883"/>
          </a:xfrm>
          <a:prstGeom prst="rect">
            <a:avLst/>
          </a:prstGeom>
        </p:spPr>
      </p:pic>
      <p:pic>
        <p:nvPicPr>
          <p:cNvPr id="26" name="Picture 25">
            <a:extLst>
              <a:ext uri="{FF2B5EF4-FFF2-40B4-BE49-F238E27FC236}">
                <a16:creationId xmlns:a16="http://schemas.microsoft.com/office/drawing/2014/main" xmlns="" id="{B410CF09-C01D-6B4D-B44C-EA5E165A51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4245520"/>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470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5462" y="4671581"/>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pic>
        <p:nvPicPr>
          <p:cNvPr id="46" name="Picture 45">
            <a:extLst>
              <a:ext uri="{FF2B5EF4-FFF2-40B4-BE49-F238E27FC236}">
                <a16:creationId xmlns:a16="http://schemas.microsoft.com/office/drawing/2014/main" xmlns="" id="{D16DE946-7B38-6540-82D4-519D49BD5B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36824" y="4676837"/>
            <a:ext cx="410305" cy="417883"/>
          </a:xfrm>
          <a:prstGeom prst="rect">
            <a:avLst/>
          </a:prstGeom>
        </p:spPr>
      </p:pic>
    </p:spTree>
    <p:extLst>
      <p:ext uri="{BB962C8B-B14F-4D97-AF65-F5344CB8AC3E}">
        <p14:creationId xmlns:p14="http://schemas.microsoft.com/office/powerpoint/2010/main" val="3717531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246,813?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5" name="Picture 4">
            <a:extLst>
              <a:ext uri="{FF2B5EF4-FFF2-40B4-BE49-F238E27FC236}">
                <a16:creationId xmlns:a16="http://schemas.microsoft.com/office/drawing/2014/main" xmlns="" id="{E87C566C-BDE7-264D-B23F-B919662F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6404" y="4246675"/>
            <a:ext cx="410305" cy="417883"/>
          </a:xfrm>
          <a:prstGeom prst="rect">
            <a:avLst/>
          </a:prstGeom>
        </p:spPr>
      </p:pic>
      <p:pic>
        <p:nvPicPr>
          <p:cNvPr id="13" name="Picture 12">
            <a:extLst>
              <a:ext uri="{FF2B5EF4-FFF2-40B4-BE49-F238E27FC236}">
                <a16:creationId xmlns:a16="http://schemas.microsoft.com/office/drawing/2014/main" xmlns="" id="{9D18BF24-7760-154B-A8EB-9BAD24203E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922" y="5079051"/>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4245521"/>
            <a:ext cx="410305" cy="417883"/>
          </a:xfrm>
          <a:prstGeom prst="rect">
            <a:avLst/>
          </a:prstGeom>
        </p:spPr>
      </p:pic>
      <p:pic>
        <p:nvPicPr>
          <p:cNvPr id="26" name="Picture 25">
            <a:extLst>
              <a:ext uri="{FF2B5EF4-FFF2-40B4-BE49-F238E27FC236}">
                <a16:creationId xmlns:a16="http://schemas.microsoft.com/office/drawing/2014/main" xmlns="" id="{B410CF09-C01D-6B4D-B44C-EA5E165A51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4245520"/>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470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5462" y="4671581"/>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24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500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pic>
        <p:nvPicPr>
          <p:cNvPr id="46" name="Picture 45">
            <a:extLst>
              <a:ext uri="{FF2B5EF4-FFF2-40B4-BE49-F238E27FC236}">
                <a16:creationId xmlns:a16="http://schemas.microsoft.com/office/drawing/2014/main" xmlns="" id="{D16DE946-7B38-6540-82D4-519D49BD5B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36824" y="4676837"/>
            <a:ext cx="410305" cy="417883"/>
          </a:xfrm>
          <a:prstGeom prst="rect">
            <a:avLst/>
          </a:prstGeom>
        </p:spPr>
      </p:pic>
      <p:pic>
        <p:nvPicPr>
          <p:cNvPr id="52" name="Picture 51">
            <a:extLst>
              <a:ext uri="{FF2B5EF4-FFF2-40B4-BE49-F238E27FC236}">
                <a16:creationId xmlns:a16="http://schemas.microsoft.com/office/drawing/2014/main" xmlns="" id="{B1299038-1B54-8C42-8133-96EEBF202E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9901" y="4245520"/>
            <a:ext cx="410305" cy="417883"/>
          </a:xfrm>
          <a:prstGeom prst="rect">
            <a:avLst/>
          </a:prstGeom>
        </p:spPr>
      </p:pic>
      <p:pic>
        <p:nvPicPr>
          <p:cNvPr id="55" name="Picture 54">
            <a:extLst>
              <a:ext uri="{FF2B5EF4-FFF2-40B4-BE49-F238E27FC236}">
                <a16:creationId xmlns:a16="http://schemas.microsoft.com/office/drawing/2014/main" xmlns="" id="{7C19AC1A-D013-EF44-99CE-14EE28C35F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90355" y="4671581"/>
            <a:ext cx="410305" cy="417883"/>
          </a:xfrm>
          <a:prstGeom prst="rect">
            <a:avLst/>
          </a:prstGeom>
        </p:spPr>
      </p:pic>
      <p:pic>
        <p:nvPicPr>
          <p:cNvPr id="58" name="Picture 57">
            <a:extLst>
              <a:ext uri="{FF2B5EF4-FFF2-40B4-BE49-F238E27FC236}">
                <a16:creationId xmlns:a16="http://schemas.microsoft.com/office/drawing/2014/main" xmlns="" id="{3B7E3978-905D-B848-BCA0-C4ADC4E660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9901" y="5069717"/>
            <a:ext cx="410305" cy="417883"/>
          </a:xfrm>
          <a:prstGeom prst="rect">
            <a:avLst/>
          </a:prstGeom>
        </p:spPr>
      </p:pic>
    </p:spTree>
    <p:extLst>
      <p:ext uri="{BB962C8B-B14F-4D97-AF65-F5344CB8AC3E}">
        <p14:creationId xmlns:p14="http://schemas.microsoft.com/office/powerpoint/2010/main" val="1622661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spTree>
    <p:extLst>
      <p:ext uri="{BB962C8B-B14F-4D97-AF65-F5344CB8AC3E}">
        <p14:creationId xmlns:p14="http://schemas.microsoft.com/office/powerpoint/2010/main" val="2559983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spTree>
    <p:extLst>
      <p:ext uri="{BB962C8B-B14F-4D97-AF65-F5344CB8AC3E}">
        <p14:creationId xmlns:p14="http://schemas.microsoft.com/office/powerpoint/2010/main" val="420038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read, represent and write numbers up to 1,000,000, including representations on place value charts</a:t>
            </a:r>
          </a:p>
          <a:p>
            <a:pPr>
              <a:buClr>
                <a:srgbClr val="23D160"/>
              </a:buClr>
              <a:buSzPct val="85000"/>
              <a:buFont typeface="Wingdings" pitchFamily="2" charset="2"/>
              <a:buChar char="ü"/>
            </a:pPr>
            <a:r>
              <a:rPr lang="en-GB" sz="2200" dirty="0"/>
              <a:t>I can use reasoning to explain my responses when reading, representing and writing numbers up to 1,000,000, including representations on place value charts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194775" cy="365125"/>
          </a:xfrm>
        </p:spPr>
        <p:txBody>
          <a:bodyPr/>
          <a:lstStyle/>
          <a:p>
            <a:r>
              <a:rPr lang="en-GB" sz="1600" dirty="0"/>
              <a:t>Year 5 - Autumn Block 1 - Place Value - Lesson 7 - To be able to read, represent and write numbers up to 1,000,000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8" name="Picture 17">
            <a:extLst>
              <a:ext uri="{FF2B5EF4-FFF2-40B4-BE49-F238E27FC236}">
                <a16:creationId xmlns:a16="http://schemas.microsoft.com/office/drawing/2014/main" xmlns="" id="{B3C54056-EF96-FD4F-8A19-AA9F3DCBA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751" y="467158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spTree>
    <p:extLst>
      <p:ext uri="{BB962C8B-B14F-4D97-AF65-F5344CB8AC3E}">
        <p14:creationId xmlns:p14="http://schemas.microsoft.com/office/powerpoint/2010/main" val="3848272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8" name="Picture 17">
            <a:extLst>
              <a:ext uri="{FF2B5EF4-FFF2-40B4-BE49-F238E27FC236}">
                <a16:creationId xmlns:a16="http://schemas.microsoft.com/office/drawing/2014/main" xmlns="" id="{B3C54056-EF96-FD4F-8A19-AA9F3DCBA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751" y="467158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4245521"/>
            <a:ext cx="410305" cy="417883"/>
          </a:xfrm>
          <a:prstGeom prst="rect">
            <a:avLst/>
          </a:prstGeom>
        </p:spPr>
      </p:pic>
      <p:pic>
        <p:nvPicPr>
          <p:cNvPr id="27" name="Picture 26">
            <a:extLst>
              <a:ext uri="{FF2B5EF4-FFF2-40B4-BE49-F238E27FC236}">
                <a16:creationId xmlns:a16="http://schemas.microsoft.com/office/drawing/2014/main" xmlns="" id="{11E8780F-6CE6-DE41-A4C6-F924F8B67C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2724" y="4663402"/>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348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4242" y="4671581"/>
            <a:ext cx="410305" cy="417883"/>
          </a:xfrm>
          <a:prstGeom prst="rect">
            <a:avLst/>
          </a:prstGeom>
        </p:spPr>
      </p:pic>
      <p:pic>
        <p:nvPicPr>
          <p:cNvPr id="30" name="Picture 29">
            <a:extLst>
              <a:ext uri="{FF2B5EF4-FFF2-40B4-BE49-F238E27FC236}">
                <a16:creationId xmlns:a16="http://schemas.microsoft.com/office/drawing/2014/main" xmlns="" id="{61411077-A91C-8547-AEAD-AE42A087A7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2270" y="5061538"/>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3788" y="5069717"/>
            <a:ext cx="410305" cy="417883"/>
          </a:xfrm>
          <a:prstGeom prst="rect">
            <a:avLst/>
          </a:prstGeom>
        </p:spPr>
      </p:pic>
    </p:spTree>
    <p:extLst>
      <p:ext uri="{BB962C8B-B14F-4D97-AF65-F5344CB8AC3E}">
        <p14:creationId xmlns:p14="http://schemas.microsoft.com/office/powerpoint/2010/main" val="1786219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8" name="Picture 17">
            <a:extLst>
              <a:ext uri="{FF2B5EF4-FFF2-40B4-BE49-F238E27FC236}">
                <a16:creationId xmlns:a16="http://schemas.microsoft.com/office/drawing/2014/main" xmlns="" id="{B3C54056-EF96-FD4F-8A19-AA9F3DCBA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751" y="467158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4245521"/>
            <a:ext cx="410305" cy="417883"/>
          </a:xfrm>
          <a:prstGeom prst="rect">
            <a:avLst/>
          </a:prstGeom>
        </p:spPr>
      </p:pic>
      <p:pic>
        <p:nvPicPr>
          <p:cNvPr id="27" name="Picture 26">
            <a:extLst>
              <a:ext uri="{FF2B5EF4-FFF2-40B4-BE49-F238E27FC236}">
                <a16:creationId xmlns:a16="http://schemas.microsoft.com/office/drawing/2014/main" xmlns="" id="{11E8780F-6CE6-DE41-A4C6-F924F8B67C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2724" y="4663402"/>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348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4242" y="4671581"/>
            <a:ext cx="410305" cy="417883"/>
          </a:xfrm>
          <a:prstGeom prst="rect">
            <a:avLst/>
          </a:prstGeom>
        </p:spPr>
      </p:pic>
      <p:pic>
        <p:nvPicPr>
          <p:cNvPr id="30" name="Picture 29">
            <a:extLst>
              <a:ext uri="{FF2B5EF4-FFF2-40B4-BE49-F238E27FC236}">
                <a16:creationId xmlns:a16="http://schemas.microsoft.com/office/drawing/2014/main" xmlns="" id="{61411077-A91C-8547-AEAD-AE42A087A7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2270" y="5061538"/>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378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4" name="Picture 33">
            <a:extLst>
              <a:ext uri="{FF2B5EF4-FFF2-40B4-BE49-F238E27FC236}">
                <a16:creationId xmlns:a16="http://schemas.microsoft.com/office/drawing/2014/main" xmlns="" id="{E6399F64-9567-954B-9AE0-7844F77C07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424908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spTree>
    <p:extLst>
      <p:ext uri="{BB962C8B-B14F-4D97-AF65-F5344CB8AC3E}">
        <p14:creationId xmlns:p14="http://schemas.microsoft.com/office/powerpoint/2010/main" val="2568052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8" name="Picture 17">
            <a:extLst>
              <a:ext uri="{FF2B5EF4-FFF2-40B4-BE49-F238E27FC236}">
                <a16:creationId xmlns:a16="http://schemas.microsoft.com/office/drawing/2014/main" xmlns="" id="{B3C54056-EF96-FD4F-8A19-AA9F3DCBA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751" y="467158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4245521"/>
            <a:ext cx="410305" cy="417883"/>
          </a:xfrm>
          <a:prstGeom prst="rect">
            <a:avLst/>
          </a:prstGeom>
        </p:spPr>
      </p:pic>
      <p:pic>
        <p:nvPicPr>
          <p:cNvPr id="27" name="Picture 26">
            <a:extLst>
              <a:ext uri="{FF2B5EF4-FFF2-40B4-BE49-F238E27FC236}">
                <a16:creationId xmlns:a16="http://schemas.microsoft.com/office/drawing/2014/main" xmlns="" id="{11E8780F-6CE6-DE41-A4C6-F924F8B67C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2724" y="4663402"/>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348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4242" y="4671581"/>
            <a:ext cx="410305" cy="417883"/>
          </a:xfrm>
          <a:prstGeom prst="rect">
            <a:avLst/>
          </a:prstGeom>
        </p:spPr>
      </p:pic>
      <p:pic>
        <p:nvPicPr>
          <p:cNvPr id="30" name="Picture 29">
            <a:extLst>
              <a:ext uri="{FF2B5EF4-FFF2-40B4-BE49-F238E27FC236}">
                <a16:creationId xmlns:a16="http://schemas.microsoft.com/office/drawing/2014/main" xmlns="" id="{61411077-A91C-8547-AEAD-AE42A087A7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2270" y="5061538"/>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378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4" name="Picture 33">
            <a:extLst>
              <a:ext uri="{FF2B5EF4-FFF2-40B4-BE49-F238E27FC236}">
                <a16:creationId xmlns:a16="http://schemas.microsoft.com/office/drawing/2014/main" xmlns="" id="{E6399F64-9567-954B-9AE0-7844F77C07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424908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pic>
        <p:nvPicPr>
          <p:cNvPr id="44" name="Picture 43">
            <a:extLst>
              <a:ext uri="{FF2B5EF4-FFF2-40B4-BE49-F238E27FC236}">
                <a16:creationId xmlns:a16="http://schemas.microsoft.com/office/drawing/2014/main" xmlns="" id="{729B9C83-0784-E04A-BAEB-A4DB363C3A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7129" y="4250775"/>
            <a:ext cx="410305" cy="417883"/>
          </a:xfrm>
          <a:prstGeom prst="rect">
            <a:avLst/>
          </a:prstGeom>
        </p:spPr>
      </p:pic>
      <p:pic>
        <p:nvPicPr>
          <p:cNvPr id="48" name="Picture 47">
            <a:extLst>
              <a:ext uri="{FF2B5EF4-FFF2-40B4-BE49-F238E27FC236}">
                <a16:creationId xmlns:a16="http://schemas.microsoft.com/office/drawing/2014/main" xmlns="" id="{7231A536-DFCA-CF40-AB29-9E0383E03F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05611" y="5066793"/>
            <a:ext cx="410305" cy="417883"/>
          </a:xfrm>
          <a:prstGeom prst="rect">
            <a:avLst/>
          </a:prstGeom>
        </p:spPr>
      </p:pic>
    </p:spTree>
    <p:extLst>
      <p:ext uri="{BB962C8B-B14F-4D97-AF65-F5344CB8AC3E}">
        <p14:creationId xmlns:p14="http://schemas.microsoft.com/office/powerpoint/2010/main" val="3858724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place value counters, how would I make the number 357,924?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graphicFrame>
        <p:nvGraphicFramePr>
          <p:cNvPr id="2" name="Table 1">
            <a:extLst>
              <a:ext uri="{FF2B5EF4-FFF2-40B4-BE49-F238E27FC236}">
                <a16:creationId xmlns:a16="http://schemas.microsoft.com/office/drawing/2014/main" xmlns="" id="{7CE5E71A-001C-5B46-98FC-DC26E1E301CA}"/>
              </a:ext>
            </a:extLst>
          </p:cNvPr>
          <p:cNvGraphicFramePr>
            <a:graphicFrameLocks noGrp="1"/>
          </p:cNvGraphicFramePr>
          <p:nvPr/>
        </p:nvGraphicFramePr>
        <p:xfrm>
          <a:off x="2031999" y="3414298"/>
          <a:ext cx="8128002" cy="210312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xmlns="" val="2159887201"/>
                    </a:ext>
                  </a:extLst>
                </a:gridCol>
                <a:gridCol w="1354667">
                  <a:extLst>
                    <a:ext uri="{9D8B030D-6E8A-4147-A177-3AD203B41FA5}">
                      <a16:colId xmlns:a16="http://schemas.microsoft.com/office/drawing/2014/main" xmlns="" val="2651453907"/>
                    </a:ext>
                  </a:extLst>
                </a:gridCol>
                <a:gridCol w="1354667">
                  <a:extLst>
                    <a:ext uri="{9D8B030D-6E8A-4147-A177-3AD203B41FA5}">
                      <a16:colId xmlns:a16="http://schemas.microsoft.com/office/drawing/2014/main" xmlns="" val="1278130243"/>
                    </a:ext>
                  </a:extLst>
                </a:gridCol>
                <a:gridCol w="1354667">
                  <a:extLst>
                    <a:ext uri="{9D8B030D-6E8A-4147-A177-3AD203B41FA5}">
                      <a16:colId xmlns:a16="http://schemas.microsoft.com/office/drawing/2014/main" xmlns="" val="1123615803"/>
                    </a:ext>
                  </a:extLst>
                </a:gridCol>
                <a:gridCol w="1354667">
                  <a:extLst>
                    <a:ext uri="{9D8B030D-6E8A-4147-A177-3AD203B41FA5}">
                      <a16:colId xmlns:a16="http://schemas.microsoft.com/office/drawing/2014/main" xmlns="" val="2881182550"/>
                    </a:ext>
                  </a:extLst>
                </a:gridCol>
                <a:gridCol w="1354667">
                  <a:extLst>
                    <a:ext uri="{9D8B030D-6E8A-4147-A177-3AD203B41FA5}">
                      <a16:colId xmlns:a16="http://schemas.microsoft.com/office/drawing/2014/main" xmlns="" val="88861886"/>
                    </a:ext>
                  </a:extLst>
                </a:gridCol>
              </a:tblGrid>
              <a:tr h="370840">
                <a:tc gridSpan="3">
                  <a:txBody>
                    <a:bodyPr/>
                    <a:lstStyle/>
                    <a:p>
                      <a:pPr algn="ctr"/>
                      <a:r>
                        <a:rPr lang="en-US" sz="2000" dirty="0">
                          <a:solidFill>
                            <a:schemeClr val="bg1"/>
                          </a:solidFill>
                          <a:latin typeface="OpenDyslexic" pitchFamily="2" charset="77"/>
                        </a:rPr>
                        <a:t>thousands</a:t>
                      </a:r>
                    </a:p>
                  </a:txBody>
                  <a:tcPr>
                    <a:solidFill>
                      <a:srgbClr val="7957D5"/>
                    </a:solidFill>
                  </a:tcPr>
                </a:tc>
                <a:tc hMerge="1">
                  <a:txBody>
                    <a:bodyPr/>
                    <a:lstStyle/>
                    <a:p>
                      <a:endParaRPr lang="en-US" dirty="0"/>
                    </a:p>
                  </a:txBody>
                  <a:tcPr/>
                </a:tc>
                <a:tc hMerge="1">
                  <a:txBody>
                    <a:bodyPr/>
                    <a:lstStyle/>
                    <a:p>
                      <a:endParaRPr lang="en-US" dirty="0"/>
                    </a:p>
                  </a:txBody>
                  <a:tcPr/>
                </a:tc>
                <a:tc gridSpan="3">
                  <a:txBody>
                    <a:bodyPr/>
                    <a:lstStyle/>
                    <a:p>
                      <a:pPr algn="ctr"/>
                      <a:r>
                        <a:rPr lang="en-US" sz="2000" dirty="0">
                          <a:latin typeface="OpenDyslexic" pitchFamily="2" charset="77"/>
                        </a:rPr>
                        <a:t>ones</a:t>
                      </a:r>
                    </a:p>
                  </a:txBody>
                  <a:tcPr>
                    <a:solidFill>
                      <a:srgbClr val="FFDD5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3650033915"/>
                  </a:ext>
                </a:extLst>
              </a:tr>
              <a:tr h="370840">
                <a:tc>
                  <a:txBody>
                    <a:bodyPr/>
                    <a:lstStyle/>
                    <a:p>
                      <a:pPr algn="ctr"/>
                      <a:r>
                        <a:rPr lang="en-US" sz="2000" dirty="0">
                          <a:solidFill>
                            <a:schemeClr val="bg1"/>
                          </a:solidFill>
                          <a:latin typeface="OpenDyslexic" pitchFamily="2" charset="77"/>
                        </a:rPr>
                        <a:t>H</a:t>
                      </a:r>
                    </a:p>
                  </a:txBody>
                  <a:tcPr>
                    <a:solidFill>
                      <a:srgbClr val="7957D5">
                        <a:alpha val="50000"/>
                      </a:srgbClr>
                    </a:solidFill>
                  </a:tcPr>
                </a:tc>
                <a:tc>
                  <a:txBody>
                    <a:bodyPr/>
                    <a:lstStyle/>
                    <a:p>
                      <a:pPr algn="ctr"/>
                      <a:r>
                        <a:rPr lang="en-US" sz="2000" dirty="0">
                          <a:solidFill>
                            <a:schemeClr val="bg1"/>
                          </a:solidFill>
                          <a:latin typeface="OpenDyslexic" pitchFamily="2" charset="77"/>
                        </a:rPr>
                        <a:t>T</a:t>
                      </a:r>
                    </a:p>
                  </a:txBody>
                  <a:tcPr>
                    <a:solidFill>
                      <a:srgbClr val="7957D5">
                        <a:alpha val="50000"/>
                      </a:srgbClr>
                    </a:solidFill>
                  </a:tcPr>
                </a:tc>
                <a:tc>
                  <a:txBody>
                    <a:bodyPr/>
                    <a:lstStyle/>
                    <a:p>
                      <a:pPr algn="ctr"/>
                      <a:r>
                        <a:rPr lang="en-US" sz="2000" dirty="0">
                          <a:solidFill>
                            <a:schemeClr val="bg1"/>
                          </a:solidFill>
                          <a:latin typeface="OpenDyslexic" pitchFamily="2" charset="77"/>
                        </a:rPr>
                        <a:t>O</a:t>
                      </a:r>
                    </a:p>
                  </a:txBody>
                  <a:tcPr>
                    <a:solidFill>
                      <a:srgbClr val="7957D5">
                        <a:alpha val="50000"/>
                      </a:srgbClr>
                    </a:solidFill>
                  </a:tcPr>
                </a:tc>
                <a:tc>
                  <a:txBody>
                    <a:bodyPr/>
                    <a:lstStyle/>
                    <a:p>
                      <a:pPr algn="ctr"/>
                      <a:r>
                        <a:rPr lang="en-US" sz="2000" dirty="0">
                          <a:latin typeface="OpenDyslexic" pitchFamily="2" charset="77"/>
                        </a:rPr>
                        <a:t>H</a:t>
                      </a:r>
                    </a:p>
                  </a:txBody>
                  <a:tcPr>
                    <a:solidFill>
                      <a:srgbClr val="FFDD57">
                        <a:alpha val="50000"/>
                      </a:srgbClr>
                    </a:solidFill>
                  </a:tcPr>
                </a:tc>
                <a:tc>
                  <a:txBody>
                    <a:bodyPr/>
                    <a:lstStyle/>
                    <a:p>
                      <a:pPr algn="ctr"/>
                      <a:r>
                        <a:rPr lang="en-US" sz="2000" dirty="0">
                          <a:latin typeface="OpenDyslexic" pitchFamily="2" charset="77"/>
                        </a:rPr>
                        <a:t>T</a:t>
                      </a:r>
                    </a:p>
                  </a:txBody>
                  <a:tcPr>
                    <a:solidFill>
                      <a:srgbClr val="FFDD57">
                        <a:alpha val="50000"/>
                      </a:srgbClr>
                    </a:solidFill>
                  </a:tcPr>
                </a:tc>
                <a:tc>
                  <a:txBody>
                    <a:bodyPr/>
                    <a:lstStyle/>
                    <a:p>
                      <a:pPr algn="ctr"/>
                      <a:r>
                        <a:rPr lang="en-US" sz="2000" dirty="0">
                          <a:latin typeface="OpenDyslexic" pitchFamily="2" charset="77"/>
                        </a:rPr>
                        <a:t>O</a:t>
                      </a:r>
                    </a:p>
                  </a:txBody>
                  <a:tcPr>
                    <a:solidFill>
                      <a:srgbClr val="FFDD57">
                        <a:alpha val="50000"/>
                      </a:srgbClr>
                    </a:solidFill>
                  </a:tcPr>
                </a:tc>
                <a:extLst>
                  <a:ext uri="{0D108BD9-81ED-4DB2-BD59-A6C34878D82A}">
                    <a16:rowId xmlns:a16="http://schemas.microsoft.com/office/drawing/2014/main" xmlns="" val="712806396"/>
                  </a:ext>
                </a:extLst>
              </a:tr>
              <a:tr h="370840">
                <a:tc>
                  <a:txBody>
                    <a:bodyPr/>
                    <a:lstStyle/>
                    <a:p>
                      <a:pPr algn="ctr"/>
                      <a:endParaRPr lang="en-US" sz="200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tc>
                  <a:txBody>
                    <a:bodyPr/>
                    <a:lstStyle/>
                    <a:p>
                      <a:pPr algn="ctr"/>
                      <a:endParaRPr lang="en-US" sz="2000" dirty="0">
                        <a:latin typeface="OpenDyslexic" pitchFamily="2" charset="77"/>
                      </a:endParaRPr>
                    </a:p>
                  </a:txBody>
                  <a:tcPr>
                    <a:solidFill>
                      <a:schemeClr val="bg1"/>
                    </a:solidFill>
                  </a:tcPr>
                </a:tc>
                <a:extLst>
                  <a:ext uri="{0D108BD9-81ED-4DB2-BD59-A6C34878D82A}">
                    <a16:rowId xmlns:a16="http://schemas.microsoft.com/office/drawing/2014/main" xmlns="" val="954164430"/>
                  </a:ext>
                </a:extLst>
              </a:tr>
            </a:tbl>
          </a:graphicData>
        </a:graphic>
      </p:graphicFrame>
      <p:pic>
        <p:nvPicPr>
          <p:cNvPr id="6" name="Picture 5">
            <a:extLst>
              <a:ext uri="{FF2B5EF4-FFF2-40B4-BE49-F238E27FC236}">
                <a16:creationId xmlns:a16="http://schemas.microsoft.com/office/drawing/2014/main" xmlns="" id="{F4F5E810-F7FA-0C45-97EC-AEE77E68BB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4254855"/>
            <a:ext cx="410305" cy="417883"/>
          </a:xfrm>
          <a:prstGeom prst="rect">
            <a:avLst/>
          </a:prstGeom>
        </p:spPr>
      </p:pic>
      <p:pic>
        <p:nvPicPr>
          <p:cNvPr id="9" name="Picture 8">
            <a:extLst>
              <a:ext uri="{FF2B5EF4-FFF2-40B4-BE49-F238E27FC236}">
                <a16:creationId xmlns:a16="http://schemas.microsoft.com/office/drawing/2014/main" xmlns="" id="{F0E8DE0E-3533-FB46-94C6-286B91475F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617" y="4680916"/>
            <a:ext cx="410305" cy="417883"/>
          </a:xfrm>
          <a:prstGeom prst="rect">
            <a:avLst/>
          </a:prstGeom>
        </p:spPr>
      </p:pic>
      <p:pic>
        <p:nvPicPr>
          <p:cNvPr id="12" name="Picture 11">
            <a:extLst>
              <a:ext uri="{FF2B5EF4-FFF2-40B4-BE49-F238E27FC236}">
                <a16:creationId xmlns:a16="http://schemas.microsoft.com/office/drawing/2014/main" xmlns="" id="{7F08F208-4E44-2F4D-AA68-18E098146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7163" y="5079052"/>
            <a:ext cx="410305" cy="417883"/>
          </a:xfrm>
          <a:prstGeom prst="rect">
            <a:avLst/>
          </a:prstGeom>
        </p:spPr>
      </p:pic>
      <p:pic>
        <p:nvPicPr>
          <p:cNvPr id="15" name="Picture 14">
            <a:extLst>
              <a:ext uri="{FF2B5EF4-FFF2-40B4-BE49-F238E27FC236}">
                <a16:creationId xmlns:a16="http://schemas.microsoft.com/office/drawing/2014/main" xmlns="" id="{C82094C9-0B13-2C4B-8B3F-FF97804FCD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4245521"/>
            <a:ext cx="410305" cy="417883"/>
          </a:xfrm>
          <a:prstGeom prst="rect">
            <a:avLst/>
          </a:prstGeom>
        </p:spPr>
      </p:pic>
      <p:pic>
        <p:nvPicPr>
          <p:cNvPr id="17" name="Picture 16">
            <a:extLst>
              <a:ext uri="{FF2B5EF4-FFF2-40B4-BE49-F238E27FC236}">
                <a16:creationId xmlns:a16="http://schemas.microsoft.com/office/drawing/2014/main" xmlns="" id="{37E9EDAE-75CB-8B4B-B102-38C44C666D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992" y="4663402"/>
            <a:ext cx="410305" cy="417883"/>
          </a:xfrm>
          <a:prstGeom prst="rect">
            <a:avLst/>
          </a:prstGeom>
        </p:spPr>
      </p:pic>
      <p:pic>
        <p:nvPicPr>
          <p:cNvPr id="18" name="Picture 17">
            <a:extLst>
              <a:ext uri="{FF2B5EF4-FFF2-40B4-BE49-F238E27FC236}">
                <a16:creationId xmlns:a16="http://schemas.microsoft.com/office/drawing/2014/main" xmlns="" id="{B3C54056-EF96-FD4F-8A19-AA9F3DCBA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6751" y="4671582"/>
            <a:ext cx="410305" cy="417883"/>
          </a:xfrm>
          <a:prstGeom prst="rect">
            <a:avLst/>
          </a:prstGeom>
        </p:spPr>
      </p:pic>
      <p:pic>
        <p:nvPicPr>
          <p:cNvPr id="19" name="Picture 18">
            <a:extLst>
              <a:ext uri="{FF2B5EF4-FFF2-40B4-BE49-F238E27FC236}">
                <a16:creationId xmlns:a16="http://schemas.microsoft.com/office/drawing/2014/main" xmlns="" id="{5058BB10-351A-484F-8598-F1E5659167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7510" y="4671581"/>
            <a:ext cx="410305" cy="417883"/>
          </a:xfrm>
          <a:prstGeom prst="rect">
            <a:avLst/>
          </a:prstGeom>
        </p:spPr>
      </p:pic>
      <p:pic>
        <p:nvPicPr>
          <p:cNvPr id="22" name="Picture 21">
            <a:extLst>
              <a:ext uri="{FF2B5EF4-FFF2-40B4-BE49-F238E27FC236}">
                <a16:creationId xmlns:a16="http://schemas.microsoft.com/office/drawing/2014/main" xmlns="" id="{BEA165BA-4596-5349-A1EC-099F39011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6297" y="5069718"/>
            <a:ext cx="410305" cy="417883"/>
          </a:xfrm>
          <a:prstGeom prst="rect">
            <a:avLst/>
          </a:prstGeom>
        </p:spPr>
      </p:pic>
      <p:pic>
        <p:nvPicPr>
          <p:cNvPr id="25" name="Picture 24">
            <a:extLst>
              <a:ext uri="{FF2B5EF4-FFF2-40B4-BE49-F238E27FC236}">
                <a16:creationId xmlns:a16="http://schemas.microsoft.com/office/drawing/2014/main" xmlns="" id="{620AB58B-C3C4-4147-8D4C-84C6588A54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4245521"/>
            <a:ext cx="410305" cy="417883"/>
          </a:xfrm>
          <a:prstGeom prst="rect">
            <a:avLst/>
          </a:prstGeom>
        </p:spPr>
      </p:pic>
      <p:pic>
        <p:nvPicPr>
          <p:cNvPr id="27" name="Picture 26">
            <a:extLst>
              <a:ext uri="{FF2B5EF4-FFF2-40B4-BE49-F238E27FC236}">
                <a16:creationId xmlns:a16="http://schemas.microsoft.com/office/drawing/2014/main" xmlns="" id="{11E8780F-6CE6-DE41-A4C6-F924F8B67C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2724" y="4663402"/>
            <a:ext cx="410305" cy="417883"/>
          </a:xfrm>
          <a:prstGeom prst="rect">
            <a:avLst/>
          </a:prstGeom>
        </p:spPr>
      </p:pic>
      <p:pic>
        <p:nvPicPr>
          <p:cNvPr id="28" name="Picture 27">
            <a:extLst>
              <a:ext uri="{FF2B5EF4-FFF2-40B4-BE49-F238E27FC236}">
                <a16:creationId xmlns:a16="http://schemas.microsoft.com/office/drawing/2014/main" xmlns="" id="{53F1EE18-7A00-774D-B626-621C311C90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3483" y="4671582"/>
            <a:ext cx="410305" cy="417883"/>
          </a:xfrm>
          <a:prstGeom prst="rect">
            <a:avLst/>
          </a:prstGeom>
        </p:spPr>
      </p:pic>
      <p:pic>
        <p:nvPicPr>
          <p:cNvPr id="29" name="Picture 28">
            <a:extLst>
              <a:ext uri="{FF2B5EF4-FFF2-40B4-BE49-F238E27FC236}">
                <a16:creationId xmlns:a16="http://schemas.microsoft.com/office/drawing/2014/main" xmlns="" id="{4E4ADED5-0767-CD49-81C6-146A37C27A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4242" y="4671581"/>
            <a:ext cx="410305" cy="417883"/>
          </a:xfrm>
          <a:prstGeom prst="rect">
            <a:avLst/>
          </a:prstGeom>
        </p:spPr>
      </p:pic>
      <p:pic>
        <p:nvPicPr>
          <p:cNvPr id="30" name="Picture 29">
            <a:extLst>
              <a:ext uri="{FF2B5EF4-FFF2-40B4-BE49-F238E27FC236}">
                <a16:creationId xmlns:a16="http://schemas.microsoft.com/office/drawing/2014/main" xmlns="" id="{61411077-A91C-8547-AEAD-AE42A087A7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2270" y="5061538"/>
            <a:ext cx="410305" cy="417883"/>
          </a:xfrm>
          <a:prstGeom prst="rect">
            <a:avLst/>
          </a:prstGeom>
        </p:spPr>
      </p:pic>
      <p:pic>
        <p:nvPicPr>
          <p:cNvPr id="31" name="Picture 30">
            <a:extLst>
              <a:ext uri="{FF2B5EF4-FFF2-40B4-BE49-F238E27FC236}">
                <a16:creationId xmlns:a16="http://schemas.microsoft.com/office/drawing/2014/main" xmlns="" id="{F13891EF-45AF-DC40-9446-8BA5EFDD85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3029" y="5069718"/>
            <a:ext cx="410305" cy="417883"/>
          </a:xfrm>
          <a:prstGeom prst="rect">
            <a:avLst/>
          </a:prstGeom>
        </p:spPr>
      </p:pic>
      <p:pic>
        <p:nvPicPr>
          <p:cNvPr id="32" name="Picture 31">
            <a:extLst>
              <a:ext uri="{FF2B5EF4-FFF2-40B4-BE49-F238E27FC236}">
                <a16:creationId xmlns:a16="http://schemas.microsoft.com/office/drawing/2014/main" xmlns="" id="{97368D71-F9F0-8E41-B3E9-8499B1921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3788" y="5069717"/>
            <a:ext cx="410305" cy="417883"/>
          </a:xfrm>
          <a:prstGeom prst="rect">
            <a:avLst/>
          </a:prstGeom>
        </p:spPr>
      </p:pic>
      <p:pic>
        <p:nvPicPr>
          <p:cNvPr id="33" name="Picture 32">
            <a:extLst>
              <a:ext uri="{FF2B5EF4-FFF2-40B4-BE49-F238E27FC236}">
                <a16:creationId xmlns:a16="http://schemas.microsoft.com/office/drawing/2014/main" xmlns="" id="{95EE8E23-EA3B-0F4D-B181-B47856A585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4240906"/>
            <a:ext cx="410305" cy="417883"/>
          </a:xfrm>
          <a:prstGeom prst="rect">
            <a:avLst/>
          </a:prstGeom>
        </p:spPr>
      </p:pic>
      <p:pic>
        <p:nvPicPr>
          <p:cNvPr id="34" name="Picture 33">
            <a:extLst>
              <a:ext uri="{FF2B5EF4-FFF2-40B4-BE49-F238E27FC236}">
                <a16:creationId xmlns:a16="http://schemas.microsoft.com/office/drawing/2014/main" xmlns="" id="{E6399F64-9567-954B-9AE0-7844F77C07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4249086"/>
            <a:ext cx="410305" cy="417883"/>
          </a:xfrm>
          <a:prstGeom prst="rect">
            <a:avLst/>
          </a:prstGeom>
        </p:spPr>
      </p:pic>
      <p:pic>
        <p:nvPicPr>
          <p:cNvPr id="35" name="Picture 34">
            <a:extLst>
              <a:ext uri="{FF2B5EF4-FFF2-40B4-BE49-F238E27FC236}">
                <a16:creationId xmlns:a16="http://schemas.microsoft.com/office/drawing/2014/main" xmlns="" id="{9189FB4B-5CD0-7D47-84DE-70FB5F45CE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4249085"/>
            <a:ext cx="410305" cy="417883"/>
          </a:xfrm>
          <a:prstGeom prst="rect">
            <a:avLst/>
          </a:prstGeom>
        </p:spPr>
      </p:pic>
      <p:pic>
        <p:nvPicPr>
          <p:cNvPr id="36" name="Picture 35">
            <a:extLst>
              <a:ext uri="{FF2B5EF4-FFF2-40B4-BE49-F238E27FC236}">
                <a16:creationId xmlns:a16="http://schemas.microsoft.com/office/drawing/2014/main" xmlns="" id="{079A5617-B6C2-3541-A292-F2AF608C80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0897" y="4666967"/>
            <a:ext cx="410305" cy="417883"/>
          </a:xfrm>
          <a:prstGeom prst="rect">
            <a:avLst/>
          </a:prstGeom>
        </p:spPr>
      </p:pic>
      <p:pic>
        <p:nvPicPr>
          <p:cNvPr id="37" name="Picture 36">
            <a:extLst>
              <a:ext uri="{FF2B5EF4-FFF2-40B4-BE49-F238E27FC236}">
                <a16:creationId xmlns:a16="http://schemas.microsoft.com/office/drawing/2014/main" xmlns="" id="{602E7A6D-CCC9-E44F-9607-2F26D9FB4B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1656" y="4675147"/>
            <a:ext cx="410305" cy="417883"/>
          </a:xfrm>
          <a:prstGeom prst="rect">
            <a:avLst/>
          </a:prstGeom>
        </p:spPr>
      </p:pic>
      <p:pic>
        <p:nvPicPr>
          <p:cNvPr id="38" name="Picture 37">
            <a:extLst>
              <a:ext uri="{FF2B5EF4-FFF2-40B4-BE49-F238E27FC236}">
                <a16:creationId xmlns:a16="http://schemas.microsoft.com/office/drawing/2014/main" xmlns="" id="{37E43BB8-2C69-7C47-A03F-48B28B0836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415" y="4675146"/>
            <a:ext cx="410305" cy="417883"/>
          </a:xfrm>
          <a:prstGeom prst="rect">
            <a:avLst/>
          </a:prstGeom>
        </p:spPr>
      </p:pic>
      <p:pic>
        <p:nvPicPr>
          <p:cNvPr id="39" name="Picture 38">
            <a:extLst>
              <a:ext uri="{FF2B5EF4-FFF2-40B4-BE49-F238E27FC236}">
                <a16:creationId xmlns:a16="http://schemas.microsoft.com/office/drawing/2014/main" xmlns="" id="{421817DE-34E1-0643-BAA3-48A3C484BD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30443" y="5065103"/>
            <a:ext cx="410305" cy="417883"/>
          </a:xfrm>
          <a:prstGeom prst="rect">
            <a:avLst/>
          </a:prstGeom>
        </p:spPr>
      </p:pic>
      <p:pic>
        <p:nvPicPr>
          <p:cNvPr id="40" name="Picture 39">
            <a:extLst>
              <a:ext uri="{FF2B5EF4-FFF2-40B4-BE49-F238E27FC236}">
                <a16:creationId xmlns:a16="http://schemas.microsoft.com/office/drawing/2014/main" xmlns="" id="{6E8F594D-549F-E943-ABFD-0EDA58BC9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202" y="5073283"/>
            <a:ext cx="410305" cy="417883"/>
          </a:xfrm>
          <a:prstGeom prst="rect">
            <a:avLst/>
          </a:prstGeom>
        </p:spPr>
      </p:pic>
      <p:pic>
        <p:nvPicPr>
          <p:cNvPr id="41" name="Picture 40">
            <a:extLst>
              <a:ext uri="{FF2B5EF4-FFF2-40B4-BE49-F238E27FC236}">
                <a16:creationId xmlns:a16="http://schemas.microsoft.com/office/drawing/2014/main" xmlns="" id="{5DC375C5-1A87-D94B-8F26-874941BCF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1961" y="5073282"/>
            <a:ext cx="410305" cy="417883"/>
          </a:xfrm>
          <a:prstGeom prst="rect">
            <a:avLst/>
          </a:prstGeom>
        </p:spPr>
      </p:pic>
      <p:pic>
        <p:nvPicPr>
          <p:cNvPr id="44" name="Picture 43">
            <a:extLst>
              <a:ext uri="{FF2B5EF4-FFF2-40B4-BE49-F238E27FC236}">
                <a16:creationId xmlns:a16="http://schemas.microsoft.com/office/drawing/2014/main" xmlns="" id="{729B9C83-0784-E04A-BAEB-A4DB363C3A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7129" y="4250775"/>
            <a:ext cx="410305" cy="417883"/>
          </a:xfrm>
          <a:prstGeom prst="rect">
            <a:avLst/>
          </a:prstGeom>
        </p:spPr>
      </p:pic>
      <p:pic>
        <p:nvPicPr>
          <p:cNvPr id="48" name="Picture 47">
            <a:extLst>
              <a:ext uri="{FF2B5EF4-FFF2-40B4-BE49-F238E27FC236}">
                <a16:creationId xmlns:a16="http://schemas.microsoft.com/office/drawing/2014/main" xmlns="" id="{7231A536-DFCA-CF40-AB29-9E0383E03F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05611" y="5066793"/>
            <a:ext cx="410305" cy="417883"/>
          </a:xfrm>
          <a:prstGeom prst="rect">
            <a:avLst/>
          </a:prstGeom>
        </p:spPr>
      </p:pic>
      <p:pic>
        <p:nvPicPr>
          <p:cNvPr id="42" name="Picture 41">
            <a:extLst>
              <a:ext uri="{FF2B5EF4-FFF2-40B4-BE49-F238E27FC236}">
                <a16:creationId xmlns:a16="http://schemas.microsoft.com/office/drawing/2014/main" xmlns="" id="{FDD16E5B-9E3E-AD46-9E5D-9E2F7C05C5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9142" y="4237340"/>
            <a:ext cx="410305" cy="417883"/>
          </a:xfrm>
          <a:prstGeom prst="rect">
            <a:avLst/>
          </a:prstGeom>
        </p:spPr>
      </p:pic>
      <p:pic>
        <p:nvPicPr>
          <p:cNvPr id="43" name="Picture 42">
            <a:extLst>
              <a:ext uri="{FF2B5EF4-FFF2-40B4-BE49-F238E27FC236}">
                <a16:creationId xmlns:a16="http://schemas.microsoft.com/office/drawing/2014/main" xmlns="" id="{D79F6976-4EE7-8F45-91BE-A9F1AD6255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0660" y="4245519"/>
            <a:ext cx="410305" cy="417883"/>
          </a:xfrm>
          <a:prstGeom prst="rect">
            <a:avLst/>
          </a:prstGeom>
        </p:spPr>
      </p:pic>
      <p:pic>
        <p:nvPicPr>
          <p:cNvPr id="45" name="Picture 44">
            <a:extLst>
              <a:ext uri="{FF2B5EF4-FFF2-40B4-BE49-F238E27FC236}">
                <a16:creationId xmlns:a16="http://schemas.microsoft.com/office/drawing/2014/main" xmlns="" id="{C887986B-EC13-D74D-B3AD-BA01B12D26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9142" y="5061537"/>
            <a:ext cx="410305" cy="417883"/>
          </a:xfrm>
          <a:prstGeom prst="rect">
            <a:avLst/>
          </a:prstGeom>
        </p:spPr>
      </p:pic>
      <p:pic>
        <p:nvPicPr>
          <p:cNvPr id="46" name="Picture 45">
            <a:extLst>
              <a:ext uri="{FF2B5EF4-FFF2-40B4-BE49-F238E27FC236}">
                <a16:creationId xmlns:a16="http://schemas.microsoft.com/office/drawing/2014/main" xmlns="" id="{6D04AA24-007F-4540-A9CB-FCDD0AF4F1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0660" y="5069716"/>
            <a:ext cx="410305" cy="417883"/>
          </a:xfrm>
          <a:prstGeom prst="rect">
            <a:avLst/>
          </a:prstGeom>
        </p:spPr>
      </p:pic>
    </p:spTree>
    <p:extLst>
      <p:ext uri="{BB962C8B-B14F-4D97-AF65-F5344CB8AC3E}">
        <p14:creationId xmlns:p14="http://schemas.microsoft.com/office/powerpoint/2010/main" val="1994110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Using place value counters, make and sketch the following numbers:</a:t>
            </a:r>
            <a:br>
              <a:rPr lang="en-GB" sz="2200" dirty="0"/>
            </a:br>
            <a:r>
              <a:rPr lang="en-GB" sz="2200" dirty="0"/>
              <a:t>120,879	753,042	908,716	a number of your choosing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4" name="Picture 3">
            <a:extLst>
              <a:ext uri="{FF2B5EF4-FFF2-40B4-BE49-F238E27FC236}">
                <a16:creationId xmlns:a16="http://schemas.microsoft.com/office/drawing/2014/main" xmlns="" id="{EF503ED5-E1D8-464C-9C8E-123545E48549}"/>
              </a:ext>
            </a:extLst>
          </p:cNvPr>
          <p:cNvPicPr>
            <a:picLocks noChangeAspect="1"/>
          </p:cNvPicPr>
          <p:nvPr/>
        </p:nvPicPr>
        <p:blipFill>
          <a:blip r:embed="rId3"/>
          <a:stretch>
            <a:fillRect/>
          </a:stretch>
        </p:blipFill>
        <p:spPr>
          <a:xfrm>
            <a:off x="838200" y="3228730"/>
            <a:ext cx="5006410" cy="1325685"/>
          </a:xfrm>
          <a:prstGeom prst="rect">
            <a:avLst/>
          </a:prstGeom>
        </p:spPr>
      </p:pic>
      <p:pic>
        <p:nvPicPr>
          <p:cNvPr id="43" name="Picture 42">
            <a:extLst>
              <a:ext uri="{FF2B5EF4-FFF2-40B4-BE49-F238E27FC236}">
                <a16:creationId xmlns:a16="http://schemas.microsoft.com/office/drawing/2014/main" xmlns="" id="{CAC6E761-03D2-F141-B816-CF62FFD3865E}"/>
              </a:ext>
            </a:extLst>
          </p:cNvPr>
          <p:cNvPicPr>
            <a:picLocks noChangeAspect="1"/>
          </p:cNvPicPr>
          <p:nvPr/>
        </p:nvPicPr>
        <p:blipFill>
          <a:blip r:embed="rId4"/>
          <a:stretch>
            <a:fillRect/>
          </a:stretch>
        </p:blipFill>
        <p:spPr>
          <a:xfrm>
            <a:off x="6347392" y="3228730"/>
            <a:ext cx="5006410" cy="1325685"/>
          </a:xfrm>
          <a:prstGeom prst="rect">
            <a:avLst/>
          </a:prstGeom>
        </p:spPr>
      </p:pic>
      <p:pic>
        <p:nvPicPr>
          <p:cNvPr id="45" name="Picture 44">
            <a:extLst>
              <a:ext uri="{FF2B5EF4-FFF2-40B4-BE49-F238E27FC236}">
                <a16:creationId xmlns:a16="http://schemas.microsoft.com/office/drawing/2014/main" xmlns="" id="{B47717F2-3513-A246-8B59-049DCDDA198E}"/>
              </a:ext>
            </a:extLst>
          </p:cNvPr>
          <p:cNvPicPr>
            <a:picLocks noChangeAspect="1"/>
          </p:cNvPicPr>
          <p:nvPr/>
        </p:nvPicPr>
        <p:blipFill>
          <a:blip r:embed="rId5"/>
          <a:stretch>
            <a:fillRect/>
          </a:stretch>
        </p:blipFill>
        <p:spPr>
          <a:xfrm>
            <a:off x="838200" y="5036560"/>
            <a:ext cx="5006410" cy="1325685"/>
          </a:xfrm>
          <a:prstGeom prst="rect">
            <a:avLst/>
          </a:prstGeom>
        </p:spPr>
      </p:pic>
      <p:pic>
        <p:nvPicPr>
          <p:cNvPr id="46" name="Picture 45">
            <a:extLst>
              <a:ext uri="{FF2B5EF4-FFF2-40B4-BE49-F238E27FC236}">
                <a16:creationId xmlns:a16="http://schemas.microsoft.com/office/drawing/2014/main" xmlns="" id="{5B9ECB65-871A-8346-B3CC-8B3C16C23A71}"/>
              </a:ext>
            </a:extLst>
          </p:cNvPr>
          <p:cNvPicPr>
            <a:picLocks noChangeAspect="1"/>
          </p:cNvPicPr>
          <p:nvPr/>
        </p:nvPicPr>
        <p:blipFill>
          <a:blip r:embed="rId6"/>
          <a:stretch>
            <a:fillRect/>
          </a:stretch>
        </p:blipFill>
        <p:spPr>
          <a:xfrm>
            <a:off x="6347392" y="5036560"/>
            <a:ext cx="5006410" cy="1325685"/>
          </a:xfrm>
          <a:prstGeom prst="rect">
            <a:avLst/>
          </a:prstGeom>
        </p:spPr>
      </p:pic>
    </p:spTree>
    <p:extLst>
      <p:ext uri="{BB962C8B-B14F-4D97-AF65-F5344CB8AC3E}">
        <p14:creationId xmlns:p14="http://schemas.microsoft.com/office/powerpoint/2010/main" val="520416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Using place value counters, make and sketch the following numbers:</a:t>
            </a:r>
            <a:br>
              <a:rPr lang="en-GB" sz="2200" dirty="0"/>
            </a:br>
            <a:r>
              <a:rPr lang="en-GB" sz="2200" dirty="0"/>
              <a:t>120,879	753,042	908,716	a number of your choosing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4" name="Picture 3">
            <a:extLst>
              <a:ext uri="{FF2B5EF4-FFF2-40B4-BE49-F238E27FC236}">
                <a16:creationId xmlns:a16="http://schemas.microsoft.com/office/drawing/2014/main" xmlns="" id="{EF503ED5-E1D8-464C-9C8E-123545E48549}"/>
              </a:ext>
            </a:extLst>
          </p:cNvPr>
          <p:cNvPicPr>
            <a:picLocks noChangeAspect="1"/>
          </p:cNvPicPr>
          <p:nvPr/>
        </p:nvPicPr>
        <p:blipFill>
          <a:blip r:embed="rId3"/>
          <a:stretch>
            <a:fillRect/>
          </a:stretch>
        </p:blipFill>
        <p:spPr>
          <a:xfrm>
            <a:off x="838200" y="3228730"/>
            <a:ext cx="5006410" cy="1325685"/>
          </a:xfrm>
          <a:prstGeom prst="rect">
            <a:avLst/>
          </a:prstGeom>
        </p:spPr>
      </p:pic>
      <p:pic>
        <p:nvPicPr>
          <p:cNvPr id="43" name="Picture 42">
            <a:extLst>
              <a:ext uri="{FF2B5EF4-FFF2-40B4-BE49-F238E27FC236}">
                <a16:creationId xmlns:a16="http://schemas.microsoft.com/office/drawing/2014/main" xmlns="" id="{CAC6E761-03D2-F141-B816-CF62FFD3865E}"/>
              </a:ext>
            </a:extLst>
          </p:cNvPr>
          <p:cNvPicPr>
            <a:picLocks noChangeAspect="1"/>
          </p:cNvPicPr>
          <p:nvPr/>
        </p:nvPicPr>
        <p:blipFill>
          <a:blip r:embed="rId4"/>
          <a:stretch>
            <a:fillRect/>
          </a:stretch>
        </p:blipFill>
        <p:spPr>
          <a:xfrm>
            <a:off x="6347392" y="3228730"/>
            <a:ext cx="5006410" cy="1325685"/>
          </a:xfrm>
          <a:prstGeom prst="rect">
            <a:avLst/>
          </a:prstGeom>
        </p:spPr>
      </p:pic>
      <p:pic>
        <p:nvPicPr>
          <p:cNvPr id="45" name="Picture 44">
            <a:extLst>
              <a:ext uri="{FF2B5EF4-FFF2-40B4-BE49-F238E27FC236}">
                <a16:creationId xmlns:a16="http://schemas.microsoft.com/office/drawing/2014/main" xmlns="" id="{B47717F2-3513-A246-8B59-049DCDDA198E}"/>
              </a:ext>
            </a:extLst>
          </p:cNvPr>
          <p:cNvPicPr>
            <a:picLocks noChangeAspect="1"/>
          </p:cNvPicPr>
          <p:nvPr/>
        </p:nvPicPr>
        <p:blipFill>
          <a:blip r:embed="rId5"/>
          <a:stretch>
            <a:fillRect/>
          </a:stretch>
        </p:blipFill>
        <p:spPr>
          <a:xfrm>
            <a:off x="838200" y="5036560"/>
            <a:ext cx="5006410" cy="1325685"/>
          </a:xfrm>
          <a:prstGeom prst="rect">
            <a:avLst/>
          </a:prstGeom>
        </p:spPr>
      </p:pic>
      <p:pic>
        <p:nvPicPr>
          <p:cNvPr id="46" name="Picture 45">
            <a:extLst>
              <a:ext uri="{FF2B5EF4-FFF2-40B4-BE49-F238E27FC236}">
                <a16:creationId xmlns:a16="http://schemas.microsoft.com/office/drawing/2014/main" xmlns="" id="{5B9ECB65-871A-8346-B3CC-8B3C16C23A71}"/>
              </a:ext>
            </a:extLst>
          </p:cNvPr>
          <p:cNvPicPr>
            <a:picLocks noChangeAspect="1"/>
          </p:cNvPicPr>
          <p:nvPr/>
        </p:nvPicPr>
        <p:blipFill>
          <a:blip r:embed="rId6"/>
          <a:stretch>
            <a:fillRect/>
          </a:stretch>
        </p:blipFill>
        <p:spPr>
          <a:xfrm>
            <a:off x="6347392" y="5036560"/>
            <a:ext cx="5006410" cy="1325685"/>
          </a:xfrm>
          <a:prstGeom prst="rect">
            <a:avLst/>
          </a:prstGeom>
        </p:spPr>
      </p:pic>
      <p:pic>
        <p:nvPicPr>
          <p:cNvPr id="8" name="Picture 7">
            <a:extLst>
              <a:ext uri="{FF2B5EF4-FFF2-40B4-BE49-F238E27FC236}">
                <a16:creationId xmlns:a16="http://schemas.microsoft.com/office/drawing/2014/main" xmlns="" id="{2D4B9B60-0DC4-C244-89AE-A8A832028C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3765203"/>
            <a:ext cx="238625" cy="243032"/>
          </a:xfrm>
          <a:prstGeom prst="rect">
            <a:avLst/>
          </a:prstGeom>
        </p:spPr>
      </p:pic>
      <p:pic>
        <p:nvPicPr>
          <p:cNvPr id="9" name="Picture 8">
            <a:extLst>
              <a:ext uri="{FF2B5EF4-FFF2-40B4-BE49-F238E27FC236}">
                <a16:creationId xmlns:a16="http://schemas.microsoft.com/office/drawing/2014/main" xmlns="" id="{22285410-0B0D-D340-8107-D1A89997F7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3765203"/>
            <a:ext cx="238625" cy="243032"/>
          </a:xfrm>
          <a:prstGeom prst="rect">
            <a:avLst/>
          </a:prstGeom>
        </p:spPr>
      </p:pic>
      <p:pic>
        <p:nvPicPr>
          <p:cNvPr id="10" name="Picture 9">
            <a:extLst>
              <a:ext uri="{FF2B5EF4-FFF2-40B4-BE49-F238E27FC236}">
                <a16:creationId xmlns:a16="http://schemas.microsoft.com/office/drawing/2014/main" xmlns="" id="{913D1910-972C-4648-B029-85BC6901504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3763763"/>
            <a:ext cx="238625" cy="243032"/>
          </a:xfrm>
          <a:prstGeom prst="rect">
            <a:avLst/>
          </a:prstGeom>
        </p:spPr>
      </p:pic>
      <p:pic>
        <p:nvPicPr>
          <p:cNvPr id="11" name="Picture 10">
            <a:extLst>
              <a:ext uri="{FF2B5EF4-FFF2-40B4-BE49-F238E27FC236}">
                <a16:creationId xmlns:a16="http://schemas.microsoft.com/office/drawing/2014/main" xmlns="" id="{B79855BA-1E41-0744-BAD5-997B40D0F38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4036133"/>
            <a:ext cx="238625" cy="243032"/>
          </a:xfrm>
          <a:prstGeom prst="rect">
            <a:avLst/>
          </a:prstGeom>
        </p:spPr>
      </p:pic>
      <p:pic>
        <p:nvPicPr>
          <p:cNvPr id="12" name="Picture 11">
            <a:extLst>
              <a:ext uri="{FF2B5EF4-FFF2-40B4-BE49-F238E27FC236}">
                <a16:creationId xmlns:a16="http://schemas.microsoft.com/office/drawing/2014/main" xmlns="" id="{848FE27B-8D26-554F-A953-2FFC1CF272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4036133"/>
            <a:ext cx="238625" cy="243032"/>
          </a:xfrm>
          <a:prstGeom prst="rect">
            <a:avLst/>
          </a:prstGeom>
        </p:spPr>
      </p:pic>
      <p:pic>
        <p:nvPicPr>
          <p:cNvPr id="13" name="Picture 12">
            <a:extLst>
              <a:ext uri="{FF2B5EF4-FFF2-40B4-BE49-F238E27FC236}">
                <a16:creationId xmlns:a16="http://schemas.microsoft.com/office/drawing/2014/main" xmlns="" id="{76727964-ED5B-5D44-B226-FB96E133A59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4034693"/>
            <a:ext cx="238625" cy="243032"/>
          </a:xfrm>
          <a:prstGeom prst="rect">
            <a:avLst/>
          </a:prstGeom>
        </p:spPr>
      </p:pic>
      <p:pic>
        <p:nvPicPr>
          <p:cNvPr id="14" name="Picture 13">
            <a:extLst>
              <a:ext uri="{FF2B5EF4-FFF2-40B4-BE49-F238E27FC236}">
                <a16:creationId xmlns:a16="http://schemas.microsoft.com/office/drawing/2014/main" xmlns="" id="{443127AF-2519-FE40-B2E3-1DB093EE9B2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4287621"/>
            <a:ext cx="238625" cy="243032"/>
          </a:xfrm>
          <a:prstGeom prst="rect">
            <a:avLst/>
          </a:prstGeom>
        </p:spPr>
      </p:pic>
      <p:pic>
        <p:nvPicPr>
          <p:cNvPr id="15" name="Picture 14">
            <a:extLst>
              <a:ext uri="{FF2B5EF4-FFF2-40B4-BE49-F238E27FC236}">
                <a16:creationId xmlns:a16="http://schemas.microsoft.com/office/drawing/2014/main" xmlns="" id="{E53DA690-E49D-404C-AAC1-AAD09F96EB0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4287621"/>
            <a:ext cx="238625" cy="243032"/>
          </a:xfrm>
          <a:prstGeom prst="rect">
            <a:avLst/>
          </a:prstGeom>
        </p:spPr>
      </p:pic>
      <p:pic>
        <p:nvPicPr>
          <p:cNvPr id="16" name="Picture 15">
            <a:extLst>
              <a:ext uri="{FF2B5EF4-FFF2-40B4-BE49-F238E27FC236}">
                <a16:creationId xmlns:a16="http://schemas.microsoft.com/office/drawing/2014/main" xmlns="" id="{C285E400-B6D3-8540-A801-66E90BAF896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4286181"/>
            <a:ext cx="238625" cy="243032"/>
          </a:xfrm>
          <a:prstGeom prst="rect">
            <a:avLst/>
          </a:prstGeom>
        </p:spPr>
      </p:pic>
      <p:pic>
        <p:nvPicPr>
          <p:cNvPr id="18" name="Picture 17">
            <a:extLst>
              <a:ext uri="{FF2B5EF4-FFF2-40B4-BE49-F238E27FC236}">
                <a16:creationId xmlns:a16="http://schemas.microsoft.com/office/drawing/2014/main" xmlns="" id="{DBDB597E-3027-5A4F-965C-B3AE261598E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3768109"/>
            <a:ext cx="238625" cy="243032"/>
          </a:xfrm>
          <a:prstGeom prst="rect">
            <a:avLst/>
          </a:prstGeom>
        </p:spPr>
      </p:pic>
      <p:pic>
        <p:nvPicPr>
          <p:cNvPr id="21" name="Picture 20">
            <a:extLst>
              <a:ext uri="{FF2B5EF4-FFF2-40B4-BE49-F238E27FC236}">
                <a16:creationId xmlns:a16="http://schemas.microsoft.com/office/drawing/2014/main" xmlns="" id="{B41D6058-3F82-7146-A45F-0910F94819A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19833" y="4039039"/>
            <a:ext cx="238625" cy="243032"/>
          </a:xfrm>
          <a:prstGeom prst="rect">
            <a:avLst/>
          </a:prstGeom>
        </p:spPr>
      </p:pic>
      <p:pic>
        <p:nvPicPr>
          <p:cNvPr id="22" name="Picture 21">
            <a:extLst>
              <a:ext uri="{FF2B5EF4-FFF2-40B4-BE49-F238E27FC236}">
                <a16:creationId xmlns:a16="http://schemas.microsoft.com/office/drawing/2014/main" xmlns="" id="{27474643-D276-4E48-8FA9-092B17E1BBD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4039039"/>
            <a:ext cx="238625" cy="243032"/>
          </a:xfrm>
          <a:prstGeom prst="rect">
            <a:avLst/>
          </a:prstGeom>
        </p:spPr>
      </p:pic>
      <p:pic>
        <p:nvPicPr>
          <p:cNvPr id="23" name="Picture 22">
            <a:extLst>
              <a:ext uri="{FF2B5EF4-FFF2-40B4-BE49-F238E27FC236}">
                <a16:creationId xmlns:a16="http://schemas.microsoft.com/office/drawing/2014/main" xmlns="" id="{1B37C674-B518-064A-86CE-A48B49CD317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27611" y="4037599"/>
            <a:ext cx="238625" cy="243032"/>
          </a:xfrm>
          <a:prstGeom prst="rect">
            <a:avLst/>
          </a:prstGeom>
        </p:spPr>
      </p:pic>
      <p:pic>
        <p:nvPicPr>
          <p:cNvPr id="24" name="Picture 23">
            <a:extLst>
              <a:ext uri="{FF2B5EF4-FFF2-40B4-BE49-F238E27FC236}">
                <a16:creationId xmlns:a16="http://schemas.microsoft.com/office/drawing/2014/main" xmlns="" id="{A31CC4E7-40B3-6A4D-9676-536F9FA374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19833" y="4290527"/>
            <a:ext cx="238625" cy="243032"/>
          </a:xfrm>
          <a:prstGeom prst="rect">
            <a:avLst/>
          </a:prstGeom>
        </p:spPr>
      </p:pic>
      <p:pic>
        <p:nvPicPr>
          <p:cNvPr id="25" name="Picture 24">
            <a:extLst>
              <a:ext uri="{FF2B5EF4-FFF2-40B4-BE49-F238E27FC236}">
                <a16:creationId xmlns:a16="http://schemas.microsoft.com/office/drawing/2014/main" xmlns="" id="{FB9347CB-BBD4-9A44-B5A4-F0AEF63D02F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4290527"/>
            <a:ext cx="238625" cy="243032"/>
          </a:xfrm>
          <a:prstGeom prst="rect">
            <a:avLst/>
          </a:prstGeom>
        </p:spPr>
      </p:pic>
      <p:pic>
        <p:nvPicPr>
          <p:cNvPr id="26" name="Picture 25">
            <a:extLst>
              <a:ext uri="{FF2B5EF4-FFF2-40B4-BE49-F238E27FC236}">
                <a16:creationId xmlns:a16="http://schemas.microsoft.com/office/drawing/2014/main" xmlns="" id="{651C2D02-A7AB-5A4A-B11F-1D4FB8D42B6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27611" y="4289087"/>
            <a:ext cx="238625" cy="243032"/>
          </a:xfrm>
          <a:prstGeom prst="rect">
            <a:avLst/>
          </a:prstGeom>
        </p:spPr>
      </p:pic>
      <p:pic>
        <p:nvPicPr>
          <p:cNvPr id="27" name="Picture 26">
            <a:extLst>
              <a:ext uri="{FF2B5EF4-FFF2-40B4-BE49-F238E27FC236}">
                <a16:creationId xmlns:a16="http://schemas.microsoft.com/office/drawing/2014/main" xmlns="" id="{83076450-425A-BE4F-A68B-C1ABDC3707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3768109"/>
            <a:ext cx="238625" cy="243032"/>
          </a:xfrm>
          <a:prstGeom prst="rect">
            <a:avLst/>
          </a:prstGeom>
        </p:spPr>
      </p:pic>
      <p:pic>
        <p:nvPicPr>
          <p:cNvPr id="29" name="Picture 28">
            <a:extLst>
              <a:ext uri="{FF2B5EF4-FFF2-40B4-BE49-F238E27FC236}">
                <a16:creationId xmlns:a16="http://schemas.microsoft.com/office/drawing/2014/main" xmlns="" id="{B983654B-4A69-0340-B7DE-B5FB7AF53AE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3766669"/>
            <a:ext cx="238625" cy="243032"/>
          </a:xfrm>
          <a:prstGeom prst="rect">
            <a:avLst/>
          </a:prstGeom>
        </p:spPr>
      </p:pic>
      <p:pic>
        <p:nvPicPr>
          <p:cNvPr id="30" name="Picture 29">
            <a:extLst>
              <a:ext uri="{FF2B5EF4-FFF2-40B4-BE49-F238E27FC236}">
                <a16:creationId xmlns:a16="http://schemas.microsoft.com/office/drawing/2014/main" xmlns="" id="{341202C6-D75F-3E44-B595-57AFE1E1825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4039039"/>
            <a:ext cx="238625" cy="243032"/>
          </a:xfrm>
          <a:prstGeom prst="rect">
            <a:avLst/>
          </a:prstGeom>
        </p:spPr>
      </p:pic>
      <p:pic>
        <p:nvPicPr>
          <p:cNvPr id="31" name="Picture 30">
            <a:extLst>
              <a:ext uri="{FF2B5EF4-FFF2-40B4-BE49-F238E27FC236}">
                <a16:creationId xmlns:a16="http://schemas.microsoft.com/office/drawing/2014/main" xmlns="" id="{6554BD19-D96E-F743-9480-008FF88D5B6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3370" y="4039039"/>
            <a:ext cx="238625" cy="243032"/>
          </a:xfrm>
          <a:prstGeom prst="rect">
            <a:avLst/>
          </a:prstGeom>
        </p:spPr>
      </p:pic>
      <p:pic>
        <p:nvPicPr>
          <p:cNvPr id="32" name="Picture 31">
            <a:extLst>
              <a:ext uri="{FF2B5EF4-FFF2-40B4-BE49-F238E27FC236}">
                <a16:creationId xmlns:a16="http://schemas.microsoft.com/office/drawing/2014/main" xmlns="" id="{B6B5C9B7-677E-E544-9A42-A0F5478A8EF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4037599"/>
            <a:ext cx="238625" cy="243032"/>
          </a:xfrm>
          <a:prstGeom prst="rect">
            <a:avLst/>
          </a:prstGeom>
        </p:spPr>
      </p:pic>
      <p:pic>
        <p:nvPicPr>
          <p:cNvPr id="33" name="Picture 32">
            <a:extLst>
              <a:ext uri="{FF2B5EF4-FFF2-40B4-BE49-F238E27FC236}">
                <a16:creationId xmlns:a16="http://schemas.microsoft.com/office/drawing/2014/main" xmlns="" id="{E6C0824E-759C-C34F-8243-BF25CCE93E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4290527"/>
            <a:ext cx="238625" cy="243032"/>
          </a:xfrm>
          <a:prstGeom prst="rect">
            <a:avLst/>
          </a:prstGeom>
        </p:spPr>
      </p:pic>
      <p:pic>
        <p:nvPicPr>
          <p:cNvPr id="34" name="Picture 33">
            <a:extLst>
              <a:ext uri="{FF2B5EF4-FFF2-40B4-BE49-F238E27FC236}">
                <a16:creationId xmlns:a16="http://schemas.microsoft.com/office/drawing/2014/main" xmlns="" id="{E608A53F-5130-8E47-A26D-B1A0FC7FC7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3370" y="4290527"/>
            <a:ext cx="238625" cy="243032"/>
          </a:xfrm>
          <a:prstGeom prst="rect">
            <a:avLst/>
          </a:prstGeom>
        </p:spPr>
      </p:pic>
      <p:pic>
        <p:nvPicPr>
          <p:cNvPr id="35" name="Picture 34">
            <a:extLst>
              <a:ext uri="{FF2B5EF4-FFF2-40B4-BE49-F238E27FC236}">
                <a16:creationId xmlns:a16="http://schemas.microsoft.com/office/drawing/2014/main" xmlns="" id="{9FBCAB0C-2443-E74C-8684-AB232E5F663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4289087"/>
            <a:ext cx="238625" cy="243032"/>
          </a:xfrm>
          <a:prstGeom prst="rect">
            <a:avLst/>
          </a:prstGeom>
        </p:spPr>
      </p:pic>
      <p:pic>
        <p:nvPicPr>
          <p:cNvPr id="48" name="Picture 47">
            <a:extLst>
              <a:ext uri="{FF2B5EF4-FFF2-40B4-BE49-F238E27FC236}">
                <a16:creationId xmlns:a16="http://schemas.microsoft.com/office/drawing/2014/main" xmlns="" id="{D27FB10A-A493-7B42-BFCE-442F0F7C305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13149" y="3768244"/>
            <a:ext cx="238625" cy="243032"/>
          </a:xfrm>
          <a:prstGeom prst="rect">
            <a:avLst/>
          </a:prstGeom>
        </p:spPr>
      </p:pic>
      <p:pic>
        <p:nvPicPr>
          <p:cNvPr id="56" name="Picture 55">
            <a:extLst>
              <a:ext uri="{FF2B5EF4-FFF2-40B4-BE49-F238E27FC236}">
                <a16:creationId xmlns:a16="http://schemas.microsoft.com/office/drawing/2014/main" xmlns="" id="{40CC5318-5CA5-A04B-B4B6-3C2AE7A359E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20927" y="4289222"/>
            <a:ext cx="238625" cy="243032"/>
          </a:xfrm>
          <a:prstGeom prst="rect">
            <a:avLst/>
          </a:prstGeom>
        </p:spPr>
      </p:pic>
      <p:pic>
        <p:nvPicPr>
          <p:cNvPr id="61" name="Picture 60">
            <a:extLst>
              <a:ext uri="{FF2B5EF4-FFF2-40B4-BE49-F238E27FC236}">
                <a16:creationId xmlns:a16="http://schemas.microsoft.com/office/drawing/2014/main" xmlns="" id="{BB7B94F1-48CF-F54E-9B2C-BE3BACE9C19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3068" y="4026237"/>
            <a:ext cx="238625" cy="243032"/>
          </a:xfrm>
          <a:prstGeom prst="rect">
            <a:avLst/>
          </a:prstGeom>
        </p:spPr>
      </p:pic>
      <p:pic>
        <p:nvPicPr>
          <p:cNvPr id="68" name="Picture 67">
            <a:extLst>
              <a:ext uri="{FF2B5EF4-FFF2-40B4-BE49-F238E27FC236}">
                <a16:creationId xmlns:a16="http://schemas.microsoft.com/office/drawing/2014/main" xmlns="" id="{F6419485-EE28-1346-8102-D99D36DCC6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3757360"/>
            <a:ext cx="238625" cy="243032"/>
          </a:xfrm>
          <a:prstGeom prst="rect">
            <a:avLst/>
          </a:prstGeom>
        </p:spPr>
      </p:pic>
      <p:pic>
        <p:nvPicPr>
          <p:cNvPr id="72" name="Picture 71">
            <a:extLst>
              <a:ext uri="{FF2B5EF4-FFF2-40B4-BE49-F238E27FC236}">
                <a16:creationId xmlns:a16="http://schemas.microsoft.com/office/drawing/2014/main" xmlns="" id="{6ADDB603-B5A6-EB4D-9C09-7A4DCABC59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4281218"/>
            <a:ext cx="238625" cy="243032"/>
          </a:xfrm>
          <a:prstGeom prst="rect">
            <a:avLst/>
          </a:prstGeom>
        </p:spPr>
      </p:pic>
      <p:pic>
        <p:nvPicPr>
          <p:cNvPr id="76" name="Picture 75">
            <a:extLst>
              <a:ext uri="{FF2B5EF4-FFF2-40B4-BE49-F238E27FC236}">
                <a16:creationId xmlns:a16="http://schemas.microsoft.com/office/drawing/2014/main" xmlns="" id="{07245785-BF3E-D944-A246-AE556F4E28B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3761706"/>
            <a:ext cx="238625" cy="243032"/>
          </a:xfrm>
          <a:prstGeom prst="rect">
            <a:avLst/>
          </a:prstGeom>
        </p:spPr>
      </p:pic>
      <p:pic>
        <p:nvPicPr>
          <p:cNvPr id="78" name="Picture 77">
            <a:extLst>
              <a:ext uri="{FF2B5EF4-FFF2-40B4-BE49-F238E27FC236}">
                <a16:creationId xmlns:a16="http://schemas.microsoft.com/office/drawing/2014/main" xmlns="" id="{EDD64B45-0641-FD41-9B36-C1F45DF9AA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4032636"/>
            <a:ext cx="238625" cy="243032"/>
          </a:xfrm>
          <a:prstGeom prst="rect">
            <a:avLst/>
          </a:prstGeom>
        </p:spPr>
      </p:pic>
      <p:pic>
        <p:nvPicPr>
          <p:cNvPr id="80" name="Picture 79">
            <a:extLst>
              <a:ext uri="{FF2B5EF4-FFF2-40B4-BE49-F238E27FC236}">
                <a16:creationId xmlns:a16="http://schemas.microsoft.com/office/drawing/2014/main" xmlns="" id="{1899E0A0-60E5-9042-B83F-DA69D20C7E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4031196"/>
            <a:ext cx="238625" cy="243032"/>
          </a:xfrm>
          <a:prstGeom prst="rect">
            <a:avLst/>
          </a:prstGeom>
        </p:spPr>
      </p:pic>
      <p:pic>
        <p:nvPicPr>
          <p:cNvPr id="82" name="Picture 81">
            <a:extLst>
              <a:ext uri="{FF2B5EF4-FFF2-40B4-BE49-F238E27FC236}">
                <a16:creationId xmlns:a16="http://schemas.microsoft.com/office/drawing/2014/main" xmlns="" id="{8AA45558-F546-664C-BFE1-25362182C4A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4284124"/>
            <a:ext cx="238625" cy="243032"/>
          </a:xfrm>
          <a:prstGeom prst="rect">
            <a:avLst/>
          </a:prstGeom>
        </p:spPr>
      </p:pic>
      <p:pic>
        <p:nvPicPr>
          <p:cNvPr id="94" name="Picture 93">
            <a:extLst>
              <a:ext uri="{FF2B5EF4-FFF2-40B4-BE49-F238E27FC236}">
                <a16:creationId xmlns:a16="http://schemas.microsoft.com/office/drawing/2014/main" xmlns="" id="{A5BB9287-DA9B-9B4A-8785-1B671E3BBBF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3761706"/>
            <a:ext cx="238625" cy="243032"/>
          </a:xfrm>
          <a:prstGeom prst="rect">
            <a:avLst/>
          </a:prstGeom>
        </p:spPr>
      </p:pic>
      <p:pic>
        <p:nvPicPr>
          <p:cNvPr id="97" name="Picture 96">
            <a:extLst>
              <a:ext uri="{FF2B5EF4-FFF2-40B4-BE49-F238E27FC236}">
                <a16:creationId xmlns:a16="http://schemas.microsoft.com/office/drawing/2014/main" xmlns="" id="{8DDADEE5-C925-7F47-B0F6-41A0CF2EEB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4032636"/>
            <a:ext cx="238625" cy="243032"/>
          </a:xfrm>
          <a:prstGeom prst="rect">
            <a:avLst/>
          </a:prstGeom>
        </p:spPr>
      </p:pic>
      <p:pic>
        <p:nvPicPr>
          <p:cNvPr id="100" name="Picture 99">
            <a:extLst>
              <a:ext uri="{FF2B5EF4-FFF2-40B4-BE49-F238E27FC236}">
                <a16:creationId xmlns:a16="http://schemas.microsoft.com/office/drawing/2014/main" xmlns="" id="{51771699-1896-8F4D-A5E4-2402A12D0E3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4284124"/>
            <a:ext cx="238625" cy="243032"/>
          </a:xfrm>
          <a:prstGeom prst="rect">
            <a:avLst/>
          </a:prstGeom>
        </p:spPr>
      </p:pic>
      <p:pic>
        <p:nvPicPr>
          <p:cNvPr id="103" name="Picture 102">
            <a:extLst>
              <a:ext uri="{FF2B5EF4-FFF2-40B4-BE49-F238E27FC236}">
                <a16:creationId xmlns:a16="http://schemas.microsoft.com/office/drawing/2014/main" xmlns="" id="{1051BA0D-8F95-D443-AB1C-FE13A91ECE1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3761841"/>
            <a:ext cx="238625" cy="243032"/>
          </a:xfrm>
          <a:prstGeom prst="rect">
            <a:avLst/>
          </a:prstGeom>
        </p:spPr>
      </p:pic>
      <p:pic>
        <p:nvPicPr>
          <p:cNvPr id="105" name="Picture 104">
            <a:extLst>
              <a:ext uri="{FF2B5EF4-FFF2-40B4-BE49-F238E27FC236}">
                <a16:creationId xmlns:a16="http://schemas.microsoft.com/office/drawing/2014/main" xmlns="" id="{4F349DFE-3C1F-F448-ADBE-F663B66C1DC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4032771"/>
            <a:ext cx="238625" cy="243032"/>
          </a:xfrm>
          <a:prstGeom prst="rect">
            <a:avLst/>
          </a:prstGeom>
        </p:spPr>
      </p:pic>
      <p:pic>
        <p:nvPicPr>
          <p:cNvPr id="106" name="Picture 105">
            <a:extLst>
              <a:ext uri="{FF2B5EF4-FFF2-40B4-BE49-F238E27FC236}">
                <a16:creationId xmlns:a16="http://schemas.microsoft.com/office/drawing/2014/main" xmlns="" id="{1EC16F9C-5D8A-CA4E-A6B9-AF98E814673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4032771"/>
            <a:ext cx="238625" cy="243032"/>
          </a:xfrm>
          <a:prstGeom prst="rect">
            <a:avLst/>
          </a:prstGeom>
        </p:spPr>
      </p:pic>
      <p:pic>
        <p:nvPicPr>
          <p:cNvPr id="107" name="Picture 106">
            <a:extLst>
              <a:ext uri="{FF2B5EF4-FFF2-40B4-BE49-F238E27FC236}">
                <a16:creationId xmlns:a16="http://schemas.microsoft.com/office/drawing/2014/main" xmlns="" id="{F06FC9FB-0AB4-B04D-9485-515414D9DB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4031331"/>
            <a:ext cx="238625" cy="243032"/>
          </a:xfrm>
          <a:prstGeom prst="rect">
            <a:avLst/>
          </a:prstGeom>
        </p:spPr>
      </p:pic>
      <p:pic>
        <p:nvPicPr>
          <p:cNvPr id="109" name="Picture 108">
            <a:extLst>
              <a:ext uri="{FF2B5EF4-FFF2-40B4-BE49-F238E27FC236}">
                <a16:creationId xmlns:a16="http://schemas.microsoft.com/office/drawing/2014/main" xmlns="" id="{67E5225B-C15D-2A48-B9CF-750370DEB1F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4284259"/>
            <a:ext cx="238625" cy="243032"/>
          </a:xfrm>
          <a:prstGeom prst="rect">
            <a:avLst/>
          </a:prstGeom>
        </p:spPr>
      </p:pic>
      <p:pic>
        <p:nvPicPr>
          <p:cNvPr id="112" name="Picture 111">
            <a:extLst>
              <a:ext uri="{FF2B5EF4-FFF2-40B4-BE49-F238E27FC236}">
                <a16:creationId xmlns:a16="http://schemas.microsoft.com/office/drawing/2014/main" xmlns="" id="{819ED674-AAB5-F243-832B-12D6C1049EE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3748904"/>
            <a:ext cx="238625" cy="243032"/>
          </a:xfrm>
          <a:prstGeom prst="rect">
            <a:avLst/>
          </a:prstGeom>
        </p:spPr>
      </p:pic>
      <p:pic>
        <p:nvPicPr>
          <p:cNvPr id="114" name="Picture 113">
            <a:extLst>
              <a:ext uri="{FF2B5EF4-FFF2-40B4-BE49-F238E27FC236}">
                <a16:creationId xmlns:a16="http://schemas.microsoft.com/office/drawing/2014/main" xmlns="" id="{64E655FC-D898-0A46-A42A-BD47AEFCFD2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4019834"/>
            <a:ext cx="238625" cy="243032"/>
          </a:xfrm>
          <a:prstGeom prst="rect">
            <a:avLst/>
          </a:prstGeom>
        </p:spPr>
      </p:pic>
      <p:pic>
        <p:nvPicPr>
          <p:cNvPr id="115" name="Picture 114">
            <a:extLst>
              <a:ext uri="{FF2B5EF4-FFF2-40B4-BE49-F238E27FC236}">
                <a16:creationId xmlns:a16="http://schemas.microsoft.com/office/drawing/2014/main" xmlns="" id="{E7974478-66AD-1A4C-842D-3AB8D1CF322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4019834"/>
            <a:ext cx="238625" cy="243032"/>
          </a:xfrm>
          <a:prstGeom prst="rect">
            <a:avLst/>
          </a:prstGeom>
        </p:spPr>
      </p:pic>
      <p:pic>
        <p:nvPicPr>
          <p:cNvPr id="116" name="Picture 115">
            <a:extLst>
              <a:ext uri="{FF2B5EF4-FFF2-40B4-BE49-F238E27FC236}">
                <a16:creationId xmlns:a16="http://schemas.microsoft.com/office/drawing/2014/main" xmlns="" id="{B53E3929-A96B-DF45-B83C-89B58A566B7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4018394"/>
            <a:ext cx="238625" cy="243032"/>
          </a:xfrm>
          <a:prstGeom prst="rect">
            <a:avLst/>
          </a:prstGeom>
        </p:spPr>
      </p:pic>
      <p:pic>
        <p:nvPicPr>
          <p:cNvPr id="117" name="Picture 116">
            <a:extLst>
              <a:ext uri="{FF2B5EF4-FFF2-40B4-BE49-F238E27FC236}">
                <a16:creationId xmlns:a16="http://schemas.microsoft.com/office/drawing/2014/main" xmlns="" id="{586F9C9E-0A73-FD40-8B13-D7AF91788D1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4271322"/>
            <a:ext cx="238625" cy="243032"/>
          </a:xfrm>
          <a:prstGeom prst="rect">
            <a:avLst/>
          </a:prstGeom>
        </p:spPr>
      </p:pic>
      <p:pic>
        <p:nvPicPr>
          <p:cNvPr id="118" name="Picture 117">
            <a:extLst>
              <a:ext uri="{FF2B5EF4-FFF2-40B4-BE49-F238E27FC236}">
                <a16:creationId xmlns:a16="http://schemas.microsoft.com/office/drawing/2014/main" xmlns="" id="{E5D12C48-1CF0-A74A-88B1-4E266C1403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4271322"/>
            <a:ext cx="238625" cy="243032"/>
          </a:xfrm>
          <a:prstGeom prst="rect">
            <a:avLst/>
          </a:prstGeom>
        </p:spPr>
      </p:pic>
      <p:pic>
        <p:nvPicPr>
          <p:cNvPr id="119" name="Picture 118">
            <a:extLst>
              <a:ext uri="{FF2B5EF4-FFF2-40B4-BE49-F238E27FC236}">
                <a16:creationId xmlns:a16="http://schemas.microsoft.com/office/drawing/2014/main" xmlns="" id="{A0AF4E3D-EDB9-F749-A185-705FF04A579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4269882"/>
            <a:ext cx="238625" cy="243032"/>
          </a:xfrm>
          <a:prstGeom prst="rect">
            <a:avLst/>
          </a:prstGeom>
        </p:spPr>
      </p:pic>
      <p:pic>
        <p:nvPicPr>
          <p:cNvPr id="121" name="Picture 120">
            <a:extLst>
              <a:ext uri="{FF2B5EF4-FFF2-40B4-BE49-F238E27FC236}">
                <a16:creationId xmlns:a16="http://schemas.microsoft.com/office/drawing/2014/main" xmlns="" id="{2EAC4459-4965-8F41-901C-AA0FC16ABC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5571771"/>
            <a:ext cx="238625" cy="243032"/>
          </a:xfrm>
          <a:prstGeom prst="rect">
            <a:avLst/>
          </a:prstGeom>
        </p:spPr>
      </p:pic>
      <p:pic>
        <p:nvPicPr>
          <p:cNvPr id="122" name="Picture 121">
            <a:extLst>
              <a:ext uri="{FF2B5EF4-FFF2-40B4-BE49-F238E27FC236}">
                <a16:creationId xmlns:a16="http://schemas.microsoft.com/office/drawing/2014/main" xmlns="" id="{0BA9A5FD-031F-7148-A114-B2A1A5877F2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5570331"/>
            <a:ext cx="238625" cy="243032"/>
          </a:xfrm>
          <a:prstGeom prst="rect">
            <a:avLst/>
          </a:prstGeom>
        </p:spPr>
      </p:pic>
      <p:pic>
        <p:nvPicPr>
          <p:cNvPr id="124" name="Picture 123">
            <a:extLst>
              <a:ext uri="{FF2B5EF4-FFF2-40B4-BE49-F238E27FC236}">
                <a16:creationId xmlns:a16="http://schemas.microsoft.com/office/drawing/2014/main" xmlns="" id="{D95DE01B-9DE1-DE46-8FB2-CC686AB1FD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5842701"/>
            <a:ext cx="238625" cy="243032"/>
          </a:xfrm>
          <a:prstGeom prst="rect">
            <a:avLst/>
          </a:prstGeom>
        </p:spPr>
      </p:pic>
      <p:pic>
        <p:nvPicPr>
          <p:cNvPr id="125" name="Picture 124">
            <a:extLst>
              <a:ext uri="{FF2B5EF4-FFF2-40B4-BE49-F238E27FC236}">
                <a16:creationId xmlns:a16="http://schemas.microsoft.com/office/drawing/2014/main" xmlns="" id="{40C3454C-4BDC-5045-982D-70D4420E652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5841261"/>
            <a:ext cx="238625" cy="243032"/>
          </a:xfrm>
          <a:prstGeom prst="rect">
            <a:avLst/>
          </a:prstGeom>
        </p:spPr>
      </p:pic>
      <p:pic>
        <p:nvPicPr>
          <p:cNvPr id="127" name="Picture 126">
            <a:extLst>
              <a:ext uri="{FF2B5EF4-FFF2-40B4-BE49-F238E27FC236}">
                <a16:creationId xmlns:a16="http://schemas.microsoft.com/office/drawing/2014/main" xmlns="" id="{A4EF6A31-4950-2D40-948F-B8DF2EC847F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6094189"/>
            <a:ext cx="238625" cy="243032"/>
          </a:xfrm>
          <a:prstGeom prst="rect">
            <a:avLst/>
          </a:prstGeom>
        </p:spPr>
      </p:pic>
      <p:pic>
        <p:nvPicPr>
          <p:cNvPr id="128" name="Picture 127">
            <a:extLst>
              <a:ext uri="{FF2B5EF4-FFF2-40B4-BE49-F238E27FC236}">
                <a16:creationId xmlns:a16="http://schemas.microsoft.com/office/drawing/2014/main" xmlns="" id="{5BB04182-CBF5-BD48-A653-8525063138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6092749"/>
            <a:ext cx="238625" cy="243032"/>
          </a:xfrm>
          <a:prstGeom prst="rect">
            <a:avLst/>
          </a:prstGeom>
        </p:spPr>
      </p:pic>
      <p:pic>
        <p:nvPicPr>
          <p:cNvPr id="133" name="Picture 132">
            <a:extLst>
              <a:ext uri="{FF2B5EF4-FFF2-40B4-BE49-F238E27FC236}">
                <a16:creationId xmlns:a16="http://schemas.microsoft.com/office/drawing/2014/main" xmlns="" id="{5E1A559C-8366-094F-8EE3-CDF162F269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69965" y="5845607"/>
            <a:ext cx="238625" cy="243032"/>
          </a:xfrm>
          <a:prstGeom prst="rect">
            <a:avLst/>
          </a:prstGeom>
        </p:spPr>
      </p:pic>
      <p:pic>
        <p:nvPicPr>
          <p:cNvPr id="139" name="Picture 138">
            <a:extLst>
              <a:ext uri="{FF2B5EF4-FFF2-40B4-BE49-F238E27FC236}">
                <a16:creationId xmlns:a16="http://schemas.microsoft.com/office/drawing/2014/main" xmlns="" id="{32F87F2D-33BD-D344-B6A2-F098AC249B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5574677"/>
            <a:ext cx="238625" cy="243032"/>
          </a:xfrm>
          <a:prstGeom prst="rect">
            <a:avLst/>
          </a:prstGeom>
        </p:spPr>
      </p:pic>
      <p:pic>
        <p:nvPicPr>
          <p:cNvPr id="141" name="Picture 140">
            <a:extLst>
              <a:ext uri="{FF2B5EF4-FFF2-40B4-BE49-F238E27FC236}">
                <a16:creationId xmlns:a16="http://schemas.microsoft.com/office/drawing/2014/main" xmlns="" id="{A97192A9-DB00-AC44-B2AE-71CA72EF450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0722" y="5845607"/>
            <a:ext cx="238625" cy="243032"/>
          </a:xfrm>
          <a:prstGeom prst="rect">
            <a:avLst/>
          </a:prstGeom>
        </p:spPr>
      </p:pic>
      <p:pic>
        <p:nvPicPr>
          <p:cNvPr id="142" name="Picture 141">
            <a:extLst>
              <a:ext uri="{FF2B5EF4-FFF2-40B4-BE49-F238E27FC236}">
                <a16:creationId xmlns:a16="http://schemas.microsoft.com/office/drawing/2014/main" xmlns="" id="{B441FC37-C3C9-984E-A47F-0DAE21B6726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5845607"/>
            <a:ext cx="238625" cy="243032"/>
          </a:xfrm>
          <a:prstGeom prst="rect">
            <a:avLst/>
          </a:prstGeom>
        </p:spPr>
      </p:pic>
      <p:pic>
        <p:nvPicPr>
          <p:cNvPr id="143" name="Picture 142">
            <a:extLst>
              <a:ext uri="{FF2B5EF4-FFF2-40B4-BE49-F238E27FC236}">
                <a16:creationId xmlns:a16="http://schemas.microsoft.com/office/drawing/2014/main" xmlns="" id="{8F8A657C-27CD-8E4A-93AA-2C6EF091494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8500" y="5844167"/>
            <a:ext cx="238625" cy="243032"/>
          </a:xfrm>
          <a:prstGeom prst="rect">
            <a:avLst/>
          </a:prstGeom>
        </p:spPr>
      </p:pic>
      <p:pic>
        <p:nvPicPr>
          <p:cNvPr id="144" name="Picture 143">
            <a:extLst>
              <a:ext uri="{FF2B5EF4-FFF2-40B4-BE49-F238E27FC236}">
                <a16:creationId xmlns:a16="http://schemas.microsoft.com/office/drawing/2014/main" xmlns="" id="{08DA546D-9A2D-5B4C-A6D7-A68AB5A5BE0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0722" y="6097095"/>
            <a:ext cx="238625" cy="243032"/>
          </a:xfrm>
          <a:prstGeom prst="rect">
            <a:avLst/>
          </a:prstGeom>
        </p:spPr>
      </p:pic>
      <p:pic>
        <p:nvPicPr>
          <p:cNvPr id="145" name="Picture 144">
            <a:extLst>
              <a:ext uri="{FF2B5EF4-FFF2-40B4-BE49-F238E27FC236}">
                <a16:creationId xmlns:a16="http://schemas.microsoft.com/office/drawing/2014/main" xmlns="" id="{D236DBF1-B420-9043-8967-0E3F44F686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6097095"/>
            <a:ext cx="238625" cy="243032"/>
          </a:xfrm>
          <a:prstGeom prst="rect">
            <a:avLst/>
          </a:prstGeom>
        </p:spPr>
      </p:pic>
      <p:pic>
        <p:nvPicPr>
          <p:cNvPr id="146" name="Picture 145">
            <a:extLst>
              <a:ext uri="{FF2B5EF4-FFF2-40B4-BE49-F238E27FC236}">
                <a16:creationId xmlns:a16="http://schemas.microsoft.com/office/drawing/2014/main" xmlns="" id="{DB346EDF-A9FD-0F4B-8B32-A0E7A0BD8E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8500" y="6095655"/>
            <a:ext cx="238625" cy="243032"/>
          </a:xfrm>
          <a:prstGeom prst="rect">
            <a:avLst/>
          </a:prstGeom>
        </p:spPr>
      </p:pic>
      <p:pic>
        <p:nvPicPr>
          <p:cNvPr id="147" name="Picture 146">
            <a:extLst>
              <a:ext uri="{FF2B5EF4-FFF2-40B4-BE49-F238E27FC236}">
                <a16:creationId xmlns:a16="http://schemas.microsoft.com/office/drawing/2014/main" xmlns="" id="{B51FC0AC-8A8D-E045-AD31-1CE0949A80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5574677"/>
            <a:ext cx="238625" cy="243032"/>
          </a:xfrm>
          <a:prstGeom prst="rect">
            <a:avLst/>
          </a:prstGeom>
        </p:spPr>
      </p:pic>
      <p:pic>
        <p:nvPicPr>
          <p:cNvPr id="149" name="Picture 148">
            <a:extLst>
              <a:ext uri="{FF2B5EF4-FFF2-40B4-BE49-F238E27FC236}">
                <a16:creationId xmlns:a16="http://schemas.microsoft.com/office/drawing/2014/main" xmlns="" id="{57C9B446-9FCE-3849-AF4C-30ADAA94CA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5573237"/>
            <a:ext cx="238625" cy="243032"/>
          </a:xfrm>
          <a:prstGeom prst="rect">
            <a:avLst/>
          </a:prstGeom>
        </p:spPr>
      </p:pic>
      <p:pic>
        <p:nvPicPr>
          <p:cNvPr id="150" name="Picture 149">
            <a:extLst>
              <a:ext uri="{FF2B5EF4-FFF2-40B4-BE49-F238E27FC236}">
                <a16:creationId xmlns:a16="http://schemas.microsoft.com/office/drawing/2014/main" xmlns="" id="{5CADAEFF-D234-C840-953F-5255E993E71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5845607"/>
            <a:ext cx="238625" cy="243032"/>
          </a:xfrm>
          <a:prstGeom prst="rect">
            <a:avLst/>
          </a:prstGeom>
        </p:spPr>
      </p:pic>
      <p:pic>
        <p:nvPicPr>
          <p:cNvPr id="151" name="Picture 150">
            <a:extLst>
              <a:ext uri="{FF2B5EF4-FFF2-40B4-BE49-F238E27FC236}">
                <a16:creationId xmlns:a16="http://schemas.microsoft.com/office/drawing/2014/main" xmlns="" id="{77FB472A-54FF-5946-93D9-D413D714E7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94259" y="5845607"/>
            <a:ext cx="238625" cy="243032"/>
          </a:xfrm>
          <a:prstGeom prst="rect">
            <a:avLst/>
          </a:prstGeom>
        </p:spPr>
      </p:pic>
      <p:pic>
        <p:nvPicPr>
          <p:cNvPr id="152" name="Picture 151">
            <a:extLst>
              <a:ext uri="{FF2B5EF4-FFF2-40B4-BE49-F238E27FC236}">
                <a16:creationId xmlns:a16="http://schemas.microsoft.com/office/drawing/2014/main" xmlns="" id="{A0F237C0-1CC1-D54C-B327-CD0C1D59EA2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5844167"/>
            <a:ext cx="238625" cy="243032"/>
          </a:xfrm>
          <a:prstGeom prst="rect">
            <a:avLst/>
          </a:prstGeom>
        </p:spPr>
      </p:pic>
      <p:pic>
        <p:nvPicPr>
          <p:cNvPr id="153" name="Picture 152">
            <a:extLst>
              <a:ext uri="{FF2B5EF4-FFF2-40B4-BE49-F238E27FC236}">
                <a16:creationId xmlns:a16="http://schemas.microsoft.com/office/drawing/2014/main" xmlns="" id="{64CFE7E5-FD5E-0342-9C5D-EB744B520B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6097095"/>
            <a:ext cx="238625" cy="243032"/>
          </a:xfrm>
          <a:prstGeom prst="rect">
            <a:avLst/>
          </a:prstGeom>
        </p:spPr>
      </p:pic>
      <p:pic>
        <p:nvPicPr>
          <p:cNvPr id="154" name="Picture 153">
            <a:extLst>
              <a:ext uri="{FF2B5EF4-FFF2-40B4-BE49-F238E27FC236}">
                <a16:creationId xmlns:a16="http://schemas.microsoft.com/office/drawing/2014/main" xmlns="" id="{47CC5C45-22A0-A14D-9C1E-94297A2B936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94259" y="6097095"/>
            <a:ext cx="238625" cy="243032"/>
          </a:xfrm>
          <a:prstGeom prst="rect">
            <a:avLst/>
          </a:prstGeom>
        </p:spPr>
      </p:pic>
      <p:pic>
        <p:nvPicPr>
          <p:cNvPr id="155" name="Picture 154">
            <a:extLst>
              <a:ext uri="{FF2B5EF4-FFF2-40B4-BE49-F238E27FC236}">
                <a16:creationId xmlns:a16="http://schemas.microsoft.com/office/drawing/2014/main" xmlns="" id="{133B40DF-3694-B44A-963F-91D903FB783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6095655"/>
            <a:ext cx="238625" cy="243032"/>
          </a:xfrm>
          <a:prstGeom prst="rect">
            <a:avLst/>
          </a:prstGeom>
        </p:spPr>
      </p:pic>
      <p:pic>
        <p:nvPicPr>
          <p:cNvPr id="165" name="Picture 164">
            <a:extLst>
              <a:ext uri="{FF2B5EF4-FFF2-40B4-BE49-F238E27FC236}">
                <a16:creationId xmlns:a16="http://schemas.microsoft.com/office/drawing/2014/main" xmlns="" id="{9858C54A-D6E2-DF46-814E-6732FFA4DF0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5561875"/>
            <a:ext cx="238625" cy="243032"/>
          </a:xfrm>
          <a:prstGeom prst="rect">
            <a:avLst/>
          </a:prstGeom>
        </p:spPr>
      </p:pic>
      <p:pic>
        <p:nvPicPr>
          <p:cNvPr id="166" name="Picture 165">
            <a:extLst>
              <a:ext uri="{FF2B5EF4-FFF2-40B4-BE49-F238E27FC236}">
                <a16:creationId xmlns:a16="http://schemas.microsoft.com/office/drawing/2014/main" xmlns="" id="{A8078FBB-0754-E841-A787-EEDB4DA55C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5561875"/>
            <a:ext cx="238625" cy="243032"/>
          </a:xfrm>
          <a:prstGeom prst="rect">
            <a:avLst/>
          </a:prstGeom>
        </p:spPr>
      </p:pic>
      <p:pic>
        <p:nvPicPr>
          <p:cNvPr id="167" name="Picture 166">
            <a:extLst>
              <a:ext uri="{FF2B5EF4-FFF2-40B4-BE49-F238E27FC236}">
                <a16:creationId xmlns:a16="http://schemas.microsoft.com/office/drawing/2014/main" xmlns="" id="{EDE55312-330D-BB4D-B8B7-DB3EC41A98E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5560435"/>
            <a:ext cx="238625" cy="243032"/>
          </a:xfrm>
          <a:prstGeom prst="rect">
            <a:avLst/>
          </a:prstGeom>
        </p:spPr>
      </p:pic>
      <p:pic>
        <p:nvPicPr>
          <p:cNvPr id="168" name="Picture 167">
            <a:extLst>
              <a:ext uri="{FF2B5EF4-FFF2-40B4-BE49-F238E27FC236}">
                <a16:creationId xmlns:a16="http://schemas.microsoft.com/office/drawing/2014/main" xmlns="" id="{8AA38C37-59C6-A54D-A2AD-3D4E5D4A51D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5832805"/>
            <a:ext cx="238625" cy="243032"/>
          </a:xfrm>
          <a:prstGeom prst="rect">
            <a:avLst/>
          </a:prstGeom>
        </p:spPr>
      </p:pic>
      <p:pic>
        <p:nvPicPr>
          <p:cNvPr id="169" name="Picture 168">
            <a:extLst>
              <a:ext uri="{FF2B5EF4-FFF2-40B4-BE49-F238E27FC236}">
                <a16:creationId xmlns:a16="http://schemas.microsoft.com/office/drawing/2014/main" xmlns="" id="{54586C1E-C812-5946-9232-94B1FDA0205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5832805"/>
            <a:ext cx="238625" cy="243032"/>
          </a:xfrm>
          <a:prstGeom prst="rect">
            <a:avLst/>
          </a:prstGeom>
        </p:spPr>
      </p:pic>
      <p:pic>
        <p:nvPicPr>
          <p:cNvPr id="170" name="Picture 169">
            <a:extLst>
              <a:ext uri="{FF2B5EF4-FFF2-40B4-BE49-F238E27FC236}">
                <a16:creationId xmlns:a16="http://schemas.microsoft.com/office/drawing/2014/main" xmlns="" id="{CC82012E-FE2D-FA49-9225-9555C3FF560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5831365"/>
            <a:ext cx="238625" cy="243032"/>
          </a:xfrm>
          <a:prstGeom prst="rect">
            <a:avLst/>
          </a:prstGeom>
        </p:spPr>
      </p:pic>
      <p:pic>
        <p:nvPicPr>
          <p:cNvPr id="171" name="Picture 170">
            <a:extLst>
              <a:ext uri="{FF2B5EF4-FFF2-40B4-BE49-F238E27FC236}">
                <a16:creationId xmlns:a16="http://schemas.microsoft.com/office/drawing/2014/main" xmlns="" id="{BD48B662-2631-A843-AE1A-D1826FC58D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6084293"/>
            <a:ext cx="238625" cy="243032"/>
          </a:xfrm>
          <a:prstGeom prst="rect">
            <a:avLst/>
          </a:prstGeom>
        </p:spPr>
      </p:pic>
      <p:pic>
        <p:nvPicPr>
          <p:cNvPr id="172" name="Picture 171">
            <a:extLst>
              <a:ext uri="{FF2B5EF4-FFF2-40B4-BE49-F238E27FC236}">
                <a16:creationId xmlns:a16="http://schemas.microsoft.com/office/drawing/2014/main" xmlns="" id="{2381CF16-9D5B-7A4B-927D-B8765AFBED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6084293"/>
            <a:ext cx="238625" cy="243032"/>
          </a:xfrm>
          <a:prstGeom prst="rect">
            <a:avLst/>
          </a:prstGeom>
        </p:spPr>
      </p:pic>
      <p:pic>
        <p:nvPicPr>
          <p:cNvPr id="173" name="Picture 172">
            <a:extLst>
              <a:ext uri="{FF2B5EF4-FFF2-40B4-BE49-F238E27FC236}">
                <a16:creationId xmlns:a16="http://schemas.microsoft.com/office/drawing/2014/main" xmlns="" id="{D6EA1305-66B9-8E41-9D3A-8874B4C46E5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6082853"/>
            <a:ext cx="238625" cy="243032"/>
          </a:xfrm>
          <a:prstGeom prst="rect">
            <a:avLst/>
          </a:prstGeom>
        </p:spPr>
      </p:pic>
      <p:pic>
        <p:nvPicPr>
          <p:cNvPr id="174" name="Picture 173">
            <a:extLst>
              <a:ext uri="{FF2B5EF4-FFF2-40B4-BE49-F238E27FC236}">
                <a16:creationId xmlns:a16="http://schemas.microsoft.com/office/drawing/2014/main" xmlns="" id="{EBC6CE94-E28B-AC4F-886F-8638EE2066D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5576956"/>
            <a:ext cx="238625" cy="243032"/>
          </a:xfrm>
          <a:prstGeom prst="rect">
            <a:avLst/>
          </a:prstGeom>
        </p:spPr>
      </p:pic>
      <p:pic>
        <p:nvPicPr>
          <p:cNvPr id="175" name="Picture 174">
            <a:extLst>
              <a:ext uri="{FF2B5EF4-FFF2-40B4-BE49-F238E27FC236}">
                <a16:creationId xmlns:a16="http://schemas.microsoft.com/office/drawing/2014/main" xmlns="" id="{53543039-DC47-A342-B3A0-4A2289E3AFB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5576956"/>
            <a:ext cx="238625" cy="243032"/>
          </a:xfrm>
          <a:prstGeom prst="rect">
            <a:avLst/>
          </a:prstGeom>
        </p:spPr>
      </p:pic>
      <p:pic>
        <p:nvPicPr>
          <p:cNvPr id="176" name="Picture 175">
            <a:extLst>
              <a:ext uri="{FF2B5EF4-FFF2-40B4-BE49-F238E27FC236}">
                <a16:creationId xmlns:a16="http://schemas.microsoft.com/office/drawing/2014/main" xmlns="" id="{A22E03A5-856F-1A49-AB55-21C5DBDE277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5575516"/>
            <a:ext cx="238625" cy="243032"/>
          </a:xfrm>
          <a:prstGeom prst="rect">
            <a:avLst/>
          </a:prstGeom>
        </p:spPr>
      </p:pic>
      <p:pic>
        <p:nvPicPr>
          <p:cNvPr id="177" name="Picture 176">
            <a:extLst>
              <a:ext uri="{FF2B5EF4-FFF2-40B4-BE49-F238E27FC236}">
                <a16:creationId xmlns:a16="http://schemas.microsoft.com/office/drawing/2014/main" xmlns="" id="{978A7089-30FB-494D-A03A-78BD2A5B73C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5847886"/>
            <a:ext cx="238625" cy="243032"/>
          </a:xfrm>
          <a:prstGeom prst="rect">
            <a:avLst/>
          </a:prstGeom>
        </p:spPr>
      </p:pic>
      <p:pic>
        <p:nvPicPr>
          <p:cNvPr id="178" name="Picture 177">
            <a:extLst>
              <a:ext uri="{FF2B5EF4-FFF2-40B4-BE49-F238E27FC236}">
                <a16:creationId xmlns:a16="http://schemas.microsoft.com/office/drawing/2014/main" xmlns="" id="{0528165B-44B1-5B40-A68B-53572E0FD7A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5847886"/>
            <a:ext cx="238625" cy="243032"/>
          </a:xfrm>
          <a:prstGeom prst="rect">
            <a:avLst/>
          </a:prstGeom>
        </p:spPr>
      </p:pic>
      <p:pic>
        <p:nvPicPr>
          <p:cNvPr id="179" name="Picture 178">
            <a:extLst>
              <a:ext uri="{FF2B5EF4-FFF2-40B4-BE49-F238E27FC236}">
                <a16:creationId xmlns:a16="http://schemas.microsoft.com/office/drawing/2014/main" xmlns="" id="{9D2720FD-A010-3646-BA94-16BE3F32980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5846446"/>
            <a:ext cx="238625" cy="243032"/>
          </a:xfrm>
          <a:prstGeom prst="rect">
            <a:avLst/>
          </a:prstGeom>
        </p:spPr>
      </p:pic>
      <p:pic>
        <p:nvPicPr>
          <p:cNvPr id="180" name="Picture 179">
            <a:extLst>
              <a:ext uri="{FF2B5EF4-FFF2-40B4-BE49-F238E27FC236}">
                <a16:creationId xmlns:a16="http://schemas.microsoft.com/office/drawing/2014/main" xmlns="" id="{D1C0A08D-3696-8140-8EEC-0A257C1C995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6099374"/>
            <a:ext cx="238625" cy="243032"/>
          </a:xfrm>
          <a:prstGeom prst="rect">
            <a:avLst/>
          </a:prstGeom>
        </p:spPr>
      </p:pic>
      <p:pic>
        <p:nvPicPr>
          <p:cNvPr id="181" name="Picture 180">
            <a:extLst>
              <a:ext uri="{FF2B5EF4-FFF2-40B4-BE49-F238E27FC236}">
                <a16:creationId xmlns:a16="http://schemas.microsoft.com/office/drawing/2014/main" xmlns="" id="{EE5AAEAA-666B-2F4C-83F6-7C55052E750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6099374"/>
            <a:ext cx="238625" cy="243032"/>
          </a:xfrm>
          <a:prstGeom prst="rect">
            <a:avLst/>
          </a:prstGeom>
        </p:spPr>
      </p:pic>
      <p:pic>
        <p:nvPicPr>
          <p:cNvPr id="182" name="Picture 181">
            <a:extLst>
              <a:ext uri="{FF2B5EF4-FFF2-40B4-BE49-F238E27FC236}">
                <a16:creationId xmlns:a16="http://schemas.microsoft.com/office/drawing/2014/main" xmlns="" id="{F885BF67-4BAD-B140-A98D-694AA78C913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6097934"/>
            <a:ext cx="238625" cy="243032"/>
          </a:xfrm>
          <a:prstGeom prst="rect">
            <a:avLst/>
          </a:prstGeom>
        </p:spPr>
      </p:pic>
      <p:pic>
        <p:nvPicPr>
          <p:cNvPr id="183" name="Picture 182">
            <a:extLst>
              <a:ext uri="{FF2B5EF4-FFF2-40B4-BE49-F238E27FC236}">
                <a16:creationId xmlns:a16="http://schemas.microsoft.com/office/drawing/2014/main" xmlns="" id="{0B4BF4D2-25F0-ED4E-A083-29FED1267C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5579862"/>
            <a:ext cx="238625" cy="243032"/>
          </a:xfrm>
          <a:prstGeom prst="rect">
            <a:avLst/>
          </a:prstGeom>
        </p:spPr>
      </p:pic>
      <p:pic>
        <p:nvPicPr>
          <p:cNvPr id="184" name="Picture 183">
            <a:extLst>
              <a:ext uri="{FF2B5EF4-FFF2-40B4-BE49-F238E27FC236}">
                <a16:creationId xmlns:a16="http://schemas.microsoft.com/office/drawing/2014/main" xmlns="" id="{C3AA0017-114E-4B4F-A23A-636D170CF7F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5579862"/>
            <a:ext cx="238625" cy="243032"/>
          </a:xfrm>
          <a:prstGeom prst="rect">
            <a:avLst/>
          </a:prstGeom>
        </p:spPr>
      </p:pic>
      <p:pic>
        <p:nvPicPr>
          <p:cNvPr id="185" name="Picture 184">
            <a:extLst>
              <a:ext uri="{FF2B5EF4-FFF2-40B4-BE49-F238E27FC236}">
                <a16:creationId xmlns:a16="http://schemas.microsoft.com/office/drawing/2014/main" xmlns="" id="{885A51B4-152F-884D-8CE8-6D32050057A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5578422"/>
            <a:ext cx="238625" cy="243032"/>
          </a:xfrm>
          <a:prstGeom prst="rect">
            <a:avLst/>
          </a:prstGeom>
        </p:spPr>
      </p:pic>
      <p:pic>
        <p:nvPicPr>
          <p:cNvPr id="186" name="Picture 185">
            <a:extLst>
              <a:ext uri="{FF2B5EF4-FFF2-40B4-BE49-F238E27FC236}">
                <a16:creationId xmlns:a16="http://schemas.microsoft.com/office/drawing/2014/main" xmlns="" id="{4627407E-8FEA-5445-B100-2A0769AEF4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5850792"/>
            <a:ext cx="238625" cy="243032"/>
          </a:xfrm>
          <a:prstGeom prst="rect">
            <a:avLst/>
          </a:prstGeom>
        </p:spPr>
      </p:pic>
      <p:pic>
        <p:nvPicPr>
          <p:cNvPr id="187" name="Picture 186">
            <a:extLst>
              <a:ext uri="{FF2B5EF4-FFF2-40B4-BE49-F238E27FC236}">
                <a16:creationId xmlns:a16="http://schemas.microsoft.com/office/drawing/2014/main" xmlns="" id="{0C81458F-1A08-E147-8214-AA0F82170BB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5850792"/>
            <a:ext cx="238625" cy="243032"/>
          </a:xfrm>
          <a:prstGeom prst="rect">
            <a:avLst/>
          </a:prstGeom>
        </p:spPr>
      </p:pic>
      <p:pic>
        <p:nvPicPr>
          <p:cNvPr id="188" name="Picture 187">
            <a:extLst>
              <a:ext uri="{FF2B5EF4-FFF2-40B4-BE49-F238E27FC236}">
                <a16:creationId xmlns:a16="http://schemas.microsoft.com/office/drawing/2014/main" xmlns="" id="{D16B7C60-8302-CF40-B147-63FB125399F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5849352"/>
            <a:ext cx="238625" cy="243032"/>
          </a:xfrm>
          <a:prstGeom prst="rect">
            <a:avLst/>
          </a:prstGeom>
        </p:spPr>
      </p:pic>
      <p:pic>
        <p:nvPicPr>
          <p:cNvPr id="189" name="Picture 188">
            <a:extLst>
              <a:ext uri="{FF2B5EF4-FFF2-40B4-BE49-F238E27FC236}">
                <a16:creationId xmlns:a16="http://schemas.microsoft.com/office/drawing/2014/main" xmlns="" id="{D30A85FC-7C94-7548-A077-0437A651A49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6102280"/>
            <a:ext cx="238625" cy="243032"/>
          </a:xfrm>
          <a:prstGeom prst="rect">
            <a:avLst/>
          </a:prstGeom>
        </p:spPr>
      </p:pic>
      <p:pic>
        <p:nvPicPr>
          <p:cNvPr id="190" name="Picture 189">
            <a:extLst>
              <a:ext uri="{FF2B5EF4-FFF2-40B4-BE49-F238E27FC236}">
                <a16:creationId xmlns:a16="http://schemas.microsoft.com/office/drawing/2014/main" xmlns="" id="{6E357D55-C683-344F-A4AA-C01C7B5687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6102280"/>
            <a:ext cx="238625" cy="243032"/>
          </a:xfrm>
          <a:prstGeom prst="rect">
            <a:avLst/>
          </a:prstGeom>
        </p:spPr>
      </p:pic>
      <p:pic>
        <p:nvPicPr>
          <p:cNvPr id="191" name="Picture 190">
            <a:extLst>
              <a:ext uri="{FF2B5EF4-FFF2-40B4-BE49-F238E27FC236}">
                <a16:creationId xmlns:a16="http://schemas.microsoft.com/office/drawing/2014/main" xmlns="" id="{14D7D22F-D9DB-1249-BA77-E3A81DA481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6100840"/>
            <a:ext cx="238625" cy="243032"/>
          </a:xfrm>
          <a:prstGeom prst="rect">
            <a:avLst/>
          </a:prstGeom>
        </p:spPr>
      </p:pic>
      <p:pic>
        <p:nvPicPr>
          <p:cNvPr id="192" name="Picture 191">
            <a:extLst>
              <a:ext uri="{FF2B5EF4-FFF2-40B4-BE49-F238E27FC236}">
                <a16:creationId xmlns:a16="http://schemas.microsoft.com/office/drawing/2014/main" xmlns="" id="{01BC8EF6-A721-9E40-9C7E-62724909F7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5579862"/>
            <a:ext cx="238625" cy="243032"/>
          </a:xfrm>
          <a:prstGeom prst="rect">
            <a:avLst/>
          </a:prstGeom>
        </p:spPr>
      </p:pic>
      <p:pic>
        <p:nvPicPr>
          <p:cNvPr id="193" name="Picture 192">
            <a:extLst>
              <a:ext uri="{FF2B5EF4-FFF2-40B4-BE49-F238E27FC236}">
                <a16:creationId xmlns:a16="http://schemas.microsoft.com/office/drawing/2014/main" xmlns="" id="{A58367ED-6A08-204D-B22D-A9AD7D0A881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5579862"/>
            <a:ext cx="238625" cy="243032"/>
          </a:xfrm>
          <a:prstGeom prst="rect">
            <a:avLst/>
          </a:prstGeom>
        </p:spPr>
      </p:pic>
      <p:pic>
        <p:nvPicPr>
          <p:cNvPr id="194" name="Picture 193">
            <a:extLst>
              <a:ext uri="{FF2B5EF4-FFF2-40B4-BE49-F238E27FC236}">
                <a16:creationId xmlns:a16="http://schemas.microsoft.com/office/drawing/2014/main" xmlns="" id="{E59C60F4-7304-FA46-8BDA-42362562B2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5578422"/>
            <a:ext cx="238625" cy="243032"/>
          </a:xfrm>
          <a:prstGeom prst="rect">
            <a:avLst/>
          </a:prstGeom>
        </p:spPr>
      </p:pic>
      <p:pic>
        <p:nvPicPr>
          <p:cNvPr id="195" name="Picture 194">
            <a:extLst>
              <a:ext uri="{FF2B5EF4-FFF2-40B4-BE49-F238E27FC236}">
                <a16:creationId xmlns:a16="http://schemas.microsoft.com/office/drawing/2014/main" xmlns="" id="{13EF6BE4-7834-8B42-B292-35C6E2D1F31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5850792"/>
            <a:ext cx="238625" cy="243032"/>
          </a:xfrm>
          <a:prstGeom prst="rect">
            <a:avLst/>
          </a:prstGeom>
        </p:spPr>
      </p:pic>
      <p:pic>
        <p:nvPicPr>
          <p:cNvPr id="196" name="Picture 195">
            <a:extLst>
              <a:ext uri="{FF2B5EF4-FFF2-40B4-BE49-F238E27FC236}">
                <a16:creationId xmlns:a16="http://schemas.microsoft.com/office/drawing/2014/main" xmlns="" id="{FC9A6A0A-1801-C54D-BC9A-91743A2A774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5850792"/>
            <a:ext cx="238625" cy="243032"/>
          </a:xfrm>
          <a:prstGeom prst="rect">
            <a:avLst/>
          </a:prstGeom>
        </p:spPr>
      </p:pic>
      <p:pic>
        <p:nvPicPr>
          <p:cNvPr id="197" name="Picture 196">
            <a:extLst>
              <a:ext uri="{FF2B5EF4-FFF2-40B4-BE49-F238E27FC236}">
                <a16:creationId xmlns:a16="http://schemas.microsoft.com/office/drawing/2014/main" xmlns="" id="{F5AE0995-6913-6547-95D6-65E13597684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5849352"/>
            <a:ext cx="238625" cy="243032"/>
          </a:xfrm>
          <a:prstGeom prst="rect">
            <a:avLst/>
          </a:prstGeom>
        </p:spPr>
      </p:pic>
      <p:pic>
        <p:nvPicPr>
          <p:cNvPr id="198" name="Picture 197">
            <a:extLst>
              <a:ext uri="{FF2B5EF4-FFF2-40B4-BE49-F238E27FC236}">
                <a16:creationId xmlns:a16="http://schemas.microsoft.com/office/drawing/2014/main" xmlns="" id="{3B60C265-41D3-B341-B62E-869CE7BAEFC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6102280"/>
            <a:ext cx="238625" cy="243032"/>
          </a:xfrm>
          <a:prstGeom prst="rect">
            <a:avLst/>
          </a:prstGeom>
        </p:spPr>
      </p:pic>
      <p:pic>
        <p:nvPicPr>
          <p:cNvPr id="199" name="Picture 198">
            <a:extLst>
              <a:ext uri="{FF2B5EF4-FFF2-40B4-BE49-F238E27FC236}">
                <a16:creationId xmlns:a16="http://schemas.microsoft.com/office/drawing/2014/main" xmlns="" id="{51648671-BE21-1744-9067-C65F8292883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6102280"/>
            <a:ext cx="238625" cy="243032"/>
          </a:xfrm>
          <a:prstGeom prst="rect">
            <a:avLst/>
          </a:prstGeom>
        </p:spPr>
      </p:pic>
      <p:pic>
        <p:nvPicPr>
          <p:cNvPr id="200" name="Picture 199">
            <a:extLst>
              <a:ext uri="{FF2B5EF4-FFF2-40B4-BE49-F238E27FC236}">
                <a16:creationId xmlns:a16="http://schemas.microsoft.com/office/drawing/2014/main" xmlns="" id="{EEE2AD3A-86B4-A942-9756-4FB2FAF0AB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6100840"/>
            <a:ext cx="238625" cy="243032"/>
          </a:xfrm>
          <a:prstGeom prst="rect">
            <a:avLst/>
          </a:prstGeom>
        </p:spPr>
      </p:pic>
      <p:pic>
        <p:nvPicPr>
          <p:cNvPr id="201" name="Picture 200">
            <a:extLst>
              <a:ext uri="{FF2B5EF4-FFF2-40B4-BE49-F238E27FC236}">
                <a16:creationId xmlns:a16="http://schemas.microsoft.com/office/drawing/2014/main" xmlns="" id="{8EF16B1B-6E12-9845-B6AD-46E299A2FB8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5579862"/>
            <a:ext cx="238625" cy="243032"/>
          </a:xfrm>
          <a:prstGeom prst="rect">
            <a:avLst/>
          </a:prstGeom>
        </p:spPr>
      </p:pic>
      <p:pic>
        <p:nvPicPr>
          <p:cNvPr id="202" name="Picture 201">
            <a:extLst>
              <a:ext uri="{FF2B5EF4-FFF2-40B4-BE49-F238E27FC236}">
                <a16:creationId xmlns:a16="http://schemas.microsoft.com/office/drawing/2014/main" xmlns="" id="{4AAAAF88-79E1-6C41-A6C4-96EECBCF908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5579862"/>
            <a:ext cx="238625" cy="243032"/>
          </a:xfrm>
          <a:prstGeom prst="rect">
            <a:avLst/>
          </a:prstGeom>
        </p:spPr>
      </p:pic>
      <p:pic>
        <p:nvPicPr>
          <p:cNvPr id="203" name="Picture 202">
            <a:extLst>
              <a:ext uri="{FF2B5EF4-FFF2-40B4-BE49-F238E27FC236}">
                <a16:creationId xmlns:a16="http://schemas.microsoft.com/office/drawing/2014/main" xmlns="" id="{C7F11010-A985-9747-9C13-09A08D70777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5578422"/>
            <a:ext cx="238625" cy="243032"/>
          </a:xfrm>
          <a:prstGeom prst="rect">
            <a:avLst/>
          </a:prstGeom>
        </p:spPr>
      </p:pic>
      <p:pic>
        <p:nvPicPr>
          <p:cNvPr id="204" name="Picture 203">
            <a:extLst>
              <a:ext uri="{FF2B5EF4-FFF2-40B4-BE49-F238E27FC236}">
                <a16:creationId xmlns:a16="http://schemas.microsoft.com/office/drawing/2014/main" xmlns="" id="{AD1D0584-ADDD-0D4C-B081-E2BF57F3B70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5850792"/>
            <a:ext cx="238625" cy="243032"/>
          </a:xfrm>
          <a:prstGeom prst="rect">
            <a:avLst/>
          </a:prstGeom>
        </p:spPr>
      </p:pic>
      <p:pic>
        <p:nvPicPr>
          <p:cNvPr id="205" name="Picture 204">
            <a:extLst>
              <a:ext uri="{FF2B5EF4-FFF2-40B4-BE49-F238E27FC236}">
                <a16:creationId xmlns:a16="http://schemas.microsoft.com/office/drawing/2014/main" xmlns="" id="{26FE3975-EB1B-DB44-A075-40DAE6F8318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5850792"/>
            <a:ext cx="238625" cy="243032"/>
          </a:xfrm>
          <a:prstGeom prst="rect">
            <a:avLst/>
          </a:prstGeom>
        </p:spPr>
      </p:pic>
      <p:pic>
        <p:nvPicPr>
          <p:cNvPr id="206" name="Picture 205">
            <a:extLst>
              <a:ext uri="{FF2B5EF4-FFF2-40B4-BE49-F238E27FC236}">
                <a16:creationId xmlns:a16="http://schemas.microsoft.com/office/drawing/2014/main" xmlns="" id="{40535046-4301-6246-9463-60064ADD15B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5849352"/>
            <a:ext cx="238625" cy="243032"/>
          </a:xfrm>
          <a:prstGeom prst="rect">
            <a:avLst/>
          </a:prstGeom>
        </p:spPr>
      </p:pic>
      <p:pic>
        <p:nvPicPr>
          <p:cNvPr id="207" name="Picture 206">
            <a:extLst>
              <a:ext uri="{FF2B5EF4-FFF2-40B4-BE49-F238E27FC236}">
                <a16:creationId xmlns:a16="http://schemas.microsoft.com/office/drawing/2014/main" xmlns="" id="{858F0821-8BDE-0F47-92DE-2C7BC7922A3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6102280"/>
            <a:ext cx="238625" cy="243032"/>
          </a:xfrm>
          <a:prstGeom prst="rect">
            <a:avLst/>
          </a:prstGeom>
        </p:spPr>
      </p:pic>
      <p:pic>
        <p:nvPicPr>
          <p:cNvPr id="208" name="Picture 207">
            <a:extLst>
              <a:ext uri="{FF2B5EF4-FFF2-40B4-BE49-F238E27FC236}">
                <a16:creationId xmlns:a16="http://schemas.microsoft.com/office/drawing/2014/main" xmlns="" id="{BDCA35F4-79E2-E64F-9EDD-FACE9FB4C02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6102280"/>
            <a:ext cx="238625" cy="243032"/>
          </a:xfrm>
          <a:prstGeom prst="rect">
            <a:avLst/>
          </a:prstGeom>
        </p:spPr>
      </p:pic>
      <p:pic>
        <p:nvPicPr>
          <p:cNvPr id="209" name="Picture 208">
            <a:extLst>
              <a:ext uri="{FF2B5EF4-FFF2-40B4-BE49-F238E27FC236}">
                <a16:creationId xmlns:a16="http://schemas.microsoft.com/office/drawing/2014/main" xmlns="" id="{5099CB65-E2CE-264B-91E5-E597F922938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6100840"/>
            <a:ext cx="238625" cy="243032"/>
          </a:xfrm>
          <a:prstGeom prst="rect">
            <a:avLst/>
          </a:prstGeom>
        </p:spPr>
      </p:pic>
      <p:pic>
        <p:nvPicPr>
          <p:cNvPr id="210" name="Picture 209">
            <a:extLst>
              <a:ext uri="{FF2B5EF4-FFF2-40B4-BE49-F238E27FC236}">
                <a16:creationId xmlns:a16="http://schemas.microsoft.com/office/drawing/2014/main" xmlns="" id="{9A5A0E57-7E4C-634C-B4F6-9FF4FAF151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5579997"/>
            <a:ext cx="238625" cy="243032"/>
          </a:xfrm>
          <a:prstGeom prst="rect">
            <a:avLst/>
          </a:prstGeom>
        </p:spPr>
      </p:pic>
      <p:pic>
        <p:nvPicPr>
          <p:cNvPr id="211" name="Picture 210">
            <a:extLst>
              <a:ext uri="{FF2B5EF4-FFF2-40B4-BE49-F238E27FC236}">
                <a16:creationId xmlns:a16="http://schemas.microsoft.com/office/drawing/2014/main" xmlns="" id="{09EF9758-8FF6-EA4D-B499-24DEDD159DD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5579997"/>
            <a:ext cx="238625" cy="243032"/>
          </a:xfrm>
          <a:prstGeom prst="rect">
            <a:avLst/>
          </a:prstGeom>
        </p:spPr>
      </p:pic>
      <p:pic>
        <p:nvPicPr>
          <p:cNvPr id="212" name="Picture 211">
            <a:extLst>
              <a:ext uri="{FF2B5EF4-FFF2-40B4-BE49-F238E27FC236}">
                <a16:creationId xmlns:a16="http://schemas.microsoft.com/office/drawing/2014/main" xmlns="" id="{C5F03836-95CD-B948-AF4C-CD91ED8628B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5578557"/>
            <a:ext cx="238625" cy="243032"/>
          </a:xfrm>
          <a:prstGeom prst="rect">
            <a:avLst/>
          </a:prstGeom>
        </p:spPr>
      </p:pic>
      <p:pic>
        <p:nvPicPr>
          <p:cNvPr id="213" name="Picture 212">
            <a:extLst>
              <a:ext uri="{FF2B5EF4-FFF2-40B4-BE49-F238E27FC236}">
                <a16:creationId xmlns:a16="http://schemas.microsoft.com/office/drawing/2014/main" xmlns="" id="{23A91491-AD33-A54B-8A42-4B4322ED43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5850927"/>
            <a:ext cx="238625" cy="243032"/>
          </a:xfrm>
          <a:prstGeom prst="rect">
            <a:avLst/>
          </a:prstGeom>
        </p:spPr>
      </p:pic>
      <p:pic>
        <p:nvPicPr>
          <p:cNvPr id="214" name="Picture 213">
            <a:extLst>
              <a:ext uri="{FF2B5EF4-FFF2-40B4-BE49-F238E27FC236}">
                <a16:creationId xmlns:a16="http://schemas.microsoft.com/office/drawing/2014/main" xmlns="" id="{407F626F-F38E-B447-83A0-D9E8C90175E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5850927"/>
            <a:ext cx="238625" cy="243032"/>
          </a:xfrm>
          <a:prstGeom prst="rect">
            <a:avLst/>
          </a:prstGeom>
        </p:spPr>
      </p:pic>
      <p:pic>
        <p:nvPicPr>
          <p:cNvPr id="215" name="Picture 214">
            <a:extLst>
              <a:ext uri="{FF2B5EF4-FFF2-40B4-BE49-F238E27FC236}">
                <a16:creationId xmlns:a16="http://schemas.microsoft.com/office/drawing/2014/main" xmlns="" id="{B2A32DE5-EACD-DC48-A238-C1D43327186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5849487"/>
            <a:ext cx="238625" cy="243032"/>
          </a:xfrm>
          <a:prstGeom prst="rect">
            <a:avLst/>
          </a:prstGeom>
        </p:spPr>
      </p:pic>
      <p:pic>
        <p:nvPicPr>
          <p:cNvPr id="216" name="Picture 215">
            <a:extLst>
              <a:ext uri="{FF2B5EF4-FFF2-40B4-BE49-F238E27FC236}">
                <a16:creationId xmlns:a16="http://schemas.microsoft.com/office/drawing/2014/main" xmlns="" id="{42036523-2482-D64F-B4B8-8D556BBCD4E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6102415"/>
            <a:ext cx="238625" cy="243032"/>
          </a:xfrm>
          <a:prstGeom prst="rect">
            <a:avLst/>
          </a:prstGeom>
        </p:spPr>
      </p:pic>
      <p:pic>
        <p:nvPicPr>
          <p:cNvPr id="217" name="Picture 216">
            <a:extLst>
              <a:ext uri="{FF2B5EF4-FFF2-40B4-BE49-F238E27FC236}">
                <a16:creationId xmlns:a16="http://schemas.microsoft.com/office/drawing/2014/main" xmlns="" id="{4A75894B-6DAE-8646-856A-0843798B93C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6102415"/>
            <a:ext cx="238625" cy="243032"/>
          </a:xfrm>
          <a:prstGeom prst="rect">
            <a:avLst/>
          </a:prstGeom>
        </p:spPr>
      </p:pic>
      <p:pic>
        <p:nvPicPr>
          <p:cNvPr id="218" name="Picture 217">
            <a:extLst>
              <a:ext uri="{FF2B5EF4-FFF2-40B4-BE49-F238E27FC236}">
                <a16:creationId xmlns:a16="http://schemas.microsoft.com/office/drawing/2014/main" xmlns="" id="{CA8B9265-B8D3-FE4A-8A40-5E0FCAD8A97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6100975"/>
            <a:ext cx="238625" cy="243032"/>
          </a:xfrm>
          <a:prstGeom prst="rect">
            <a:avLst/>
          </a:prstGeom>
        </p:spPr>
      </p:pic>
      <p:pic>
        <p:nvPicPr>
          <p:cNvPr id="219" name="Picture 218">
            <a:extLst>
              <a:ext uri="{FF2B5EF4-FFF2-40B4-BE49-F238E27FC236}">
                <a16:creationId xmlns:a16="http://schemas.microsoft.com/office/drawing/2014/main" xmlns="" id="{CA5C2FFD-34D4-C24A-9B9B-219C103CE89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5567060"/>
            <a:ext cx="238625" cy="243032"/>
          </a:xfrm>
          <a:prstGeom prst="rect">
            <a:avLst/>
          </a:prstGeom>
        </p:spPr>
      </p:pic>
      <p:pic>
        <p:nvPicPr>
          <p:cNvPr id="220" name="Picture 219">
            <a:extLst>
              <a:ext uri="{FF2B5EF4-FFF2-40B4-BE49-F238E27FC236}">
                <a16:creationId xmlns:a16="http://schemas.microsoft.com/office/drawing/2014/main" xmlns="" id="{FA96EDEB-BAF7-1C48-9540-B5C35C734D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5567060"/>
            <a:ext cx="238625" cy="243032"/>
          </a:xfrm>
          <a:prstGeom prst="rect">
            <a:avLst/>
          </a:prstGeom>
        </p:spPr>
      </p:pic>
      <p:pic>
        <p:nvPicPr>
          <p:cNvPr id="221" name="Picture 220">
            <a:extLst>
              <a:ext uri="{FF2B5EF4-FFF2-40B4-BE49-F238E27FC236}">
                <a16:creationId xmlns:a16="http://schemas.microsoft.com/office/drawing/2014/main" xmlns="" id="{0BC7E9B8-2870-3F4B-B40B-776BDB69E01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5565620"/>
            <a:ext cx="238625" cy="243032"/>
          </a:xfrm>
          <a:prstGeom prst="rect">
            <a:avLst/>
          </a:prstGeom>
        </p:spPr>
      </p:pic>
      <p:pic>
        <p:nvPicPr>
          <p:cNvPr id="222" name="Picture 221">
            <a:extLst>
              <a:ext uri="{FF2B5EF4-FFF2-40B4-BE49-F238E27FC236}">
                <a16:creationId xmlns:a16="http://schemas.microsoft.com/office/drawing/2014/main" xmlns="" id="{48AA9EAA-7500-F042-8C44-D0FC8DB78E9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5837990"/>
            <a:ext cx="238625" cy="243032"/>
          </a:xfrm>
          <a:prstGeom prst="rect">
            <a:avLst/>
          </a:prstGeom>
        </p:spPr>
      </p:pic>
      <p:pic>
        <p:nvPicPr>
          <p:cNvPr id="223" name="Picture 222">
            <a:extLst>
              <a:ext uri="{FF2B5EF4-FFF2-40B4-BE49-F238E27FC236}">
                <a16:creationId xmlns:a16="http://schemas.microsoft.com/office/drawing/2014/main" xmlns="" id="{D37F445D-ADED-1E4D-A8AF-2E9853BFB7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5837990"/>
            <a:ext cx="238625" cy="243032"/>
          </a:xfrm>
          <a:prstGeom prst="rect">
            <a:avLst/>
          </a:prstGeom>
        </p:spPr>
      </p:pic>
      <p:pic>
        <p:nvPicPr>
          <p:cNvPr id="224" name="Picture 223">
            <a:extLst>
              <a:ext uri="{FF2B5EF4-FFF2-40B4-BE49-F238E27FC236}">
                <a16:creationId xmlns:a16="http://schemas.microsoft.com/office/drawing/2014/main" xmlns="" id="{4DB01CBB-925E-AF4E-9DFD-1BC1E7D68DE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5836550"/>
            <a:ext cx="238625" cy="243032"/>
          </a:xfrm>
          <a:prstGeom prst="rect">
            <a:avLst/>
          </a:prstGeom>
        </p:spPr>
      </p:pic>
      <p:pic>
        <p:nvPicPr>
          <p:cNvPr id="225" name="Picture 224">
            <a:extLst>
              <a:ext uri="{FF2B5EF4-FFF2-40B4-BE49-F238E27FC236}">
                <a16:creationId xmlns:a16="http://schemas.microsoft.com/office/drawing/2014/main" xmlns="" id="{415E854B-0A05-4D4A-B3C8-820D7748EF4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6089478"/>
            <a:ext cx="238625" cy="243032"/>
          </a:xfrm>
          <a:prstGeom prst="rect">
            <a:avLst/>
          </a:prstGeom>
        </p:spPr>
      </p:pic>
      <p:pic>
        <p:nvPicPr>
          <p:cNvPr id="226" name="Picture 225">
            <a:extLst>
              <a:ext uri="{FF2B5EF4-FFF2-40B4-BE49-F238E27FC236}">
                <a16:creationId xmlns:a16="http://schemas.microsoft.com/office/drawing/2014/main" xmlns="" id="{900DA349-94C8-1D47-9A47-47386CD659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6089478"/>
            <a:ext cx="238625" cy="243032"/>
          </a:xfrm>
          <a:prstGeom prst="rect">
            <a:avLst/>
          </a:prstGeom>
        </p:spPr>
      </p:pic>
      <p:pic>
        <p:nvPicPr>
          <p:cNvPr id="227" name="Picture 226">
            <a:extLst>
              <a:ext uri="{FF2B5EF4-FFF2-40B4-BE49-F238E27FC236}">
                <a16:creationId xmlns:a16="http://schemas.microsoft.com/office/drawing/2014/main" xmlns="" id="{672C0D6C-842E-014D-B838-F07B8969891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6088038"/>
            <a:ext cx="238625" cy="243032"/>
          </a:xfrm>
          <a:prstGeom prst="rect">
            <a:avLst/>
          </a:prstGeom>
        </p:spPr>
      </p:pic>
      <p:sp>
        <p:nvSpPr>
          <p:cNvPr id="228" name="Rounded Rectangle 227">
            <a:extLst>
              <a:ext uri="{FF2B5EF4-FFF2-40B4-BE49-F238E27FC236}">
                <a16:creationId xmlns:a16="http://schemas.microsoft.com/office/drawing/2014/main" xmlns="" id="{3F0E593A-73C4-E948-9C98-883D2D3B694E}"/>
              </a:ext>
            </a:extLst>
          </p:cNvPr>
          <p:cNvSpPr/>
          <p:nvPr/>
        </p:nvSpPr>
        <p:spPr>
          <a:xfrm>
            <a:off x="5494085" y="4633933"/>
            <a:ext cx="658924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chemeClr val="tx1"/>
                </a:solidFill>
                <a:latin typeface="OpenDyslexic" pitchFamily="2" charset="77"/>
              </a:rPr>
              <a:t>Which number did I choose to make?</a:t>
            </a:r>
          </a:p>
        </p:txBody>
      </p:sp>
    </p:spTree>
    <p:extLst>
      <p:ext uri="{BB962C8B-B14F-4D97-AF65-F5344CB8AC3E}">
        <p14:creationId xmlns:p14="http://schemas.microsoft.com/office/powerpoint/2010/main" val="42088839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Using place value counters, make and sketch the following numbers:</a:t>
            </a:r>
            <a:br>
              <a:rPr lang="en-GB" sz="2200" dirty="0"/>
            </a:br>
            <a:r>
              <a:rPr lang="en-GB" sz="2200" dirty="0"/>
              <a:t>120,879	753,042	908,716	a number of your choosing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4" name="Picture 3">
            <a:extLst>
              <a:ext uri="{FF2B5EF4-FFF2-40B4-BE49-F238E27FC236}">
                <a16:creationId xmlns:a16="http://schemas.microsoft.com/office/drawing/2014/main" xmlns="" id="{EF503ED5-E1D8-464C-9C8E-123545E48549}"/>
              </a:ext>
            </a:extLst>
          </p:cNvPr>
          <p:cNvPicPr>
            <a:picLocks noChangeAspect="1"/>
          </p:cNvPicPr>
          <p:nvPr/>
        </p:nvPicPr>
        <p:blipFill>
          <a:blip r:embed="rId3"/>
          <a:stretch>
            <a:fillRect/>
          </a:stretch>
        </p:blipFill>
        <p:spPr>
          <a:xfrm>
            <a:off x="838200" y="3228730"/>
            <a:ext cx="5006410" cy="1325685"/>
          </a:xfrm>
          <a:prstGeom prst="rect">
            <a:avLst/>
          </a:prstGeom>
        </p:spPr>
      </p:pic>
      <p:pic>
        <p:nvPicPr>
          <p:cNvPr id="43" name="Picture 42">
            <a:extLst>
              <a:ext uri="{FF2B5EF4-FFF2-40B4-BE49-F238E27FC236}">
                <a16:creationId xmlns:a16="http://schemas.microsoft.com/office/drawing/2014/main" xmlns="" id="{CAC6E761-03D2-F141-B816-CF62FFD3865E}"/>
              </a:ext>
            </a:extLst>
          </p:cNvPr>
          <p:cNvPicPr>
            <a:picLocks noChangeAspect="1"/>
          </p:cNvPicPr>
          <p:nvPr/>
        </p:nvPicPr>
        <p:blipFill>
          <a:blip r:embed="rId4"/>
          <a:stretch>
            <a:fillRect/>
          </a:stretch>
        </p:blipFill>
        <p:spPr>
          <a:xfrm>
            <a:off x="6347392" y="3228730"/>
            <a:ext cx="5006410" cy="1325685"/>
          </a:xfrm>
          <a:prstGeom prst="rect">
            <a:avLst/>
          </a:prstGeom>
        </p:spPr>
      </p:pic>
      <p:pic>
        <p:nvPicPr>
          <p:cNvPr id="45" name="Picture 44">
            <a:extLst>
              <a:ext uri="{FF2B5EF4-FFF2-40B4-BE49-F238E27FC236}">
                <a16:creationId xmlns:a16="http://schemas.microsoft.com/office/drawing/2014/main" xmlns="" id="{B47717F2-3513-A246-8B59-049DCDDA198E}"/>
              </a:ext>
            </a:extLst>
          </p:cNvPr>
          <p:cNvPicPr>
            <a:picLocks noChangeAspect="1"/>
          </p:cNvPicPr>
          <p:nvPr/>
        </p:nvPicPr>
        <p:blipFill>
          <a:blip r:embed="rId5"/>
          <a:stretch>
            <a:fillRect/>
          </a:stretch>
        </p:blipFill>
        <p:spPr>
          <a:xfrm>
            <a:off x="838200" y="5036560"/>
            <a:ext cx="5006410" cy="1325685"/>
          </a:xfrm>
          <a:prstGeom prst="rect">
            <a:avLst/>
          </a:prstGeom>
        </p:spPr>
      </p:pic>
      <p:pic>
        <p:nvPicPr>
          <p:cNvPr id="46" name="Picture 45">
            <a:extLst>
              <a:ext uri="{FF2B5EF4-FFF2-40B4-BE49-F238E27FC236}">
                <a16:creationId xmlns:a16="http://schemas.microsoft.com/office/drawing/2014/main" xmlns="" id="{5B9ECB65-871A-8346-B3CC-8B3C16C23A71}"/>
              </a:ext>
            </a:extLst>
          </p:cNvPr>
          <p:cNvPicPr>
            <a:picLocks noChangeAspect="1"/>
          </p:cNvPicPr>
          <p:nvPr/>
        </p:nvPicPr>
        <p:blipFill>
          <a:blip r:embed="rId6"/>
          <a:stretch>
            <a:fillRect/>
          </a:stretch>
        </p:blipFill>
        <p:spPr>
          <a:xfrm>
            <a:off x="6347392" y="5036560"/>
            <a:ext cx="5006410" cy="1325685"/>
          </a:xfrm>
          <a:prstGeom prst="rect">
            <a:avLst/>
          </a:prstGeom>
        </p:spPr>
      </p:pic>
      <p:pic>
        <p:nvPicPr>
          <p:cNvPr id="8" name="Picture 7">
            <a:extLst>
              <a:ext uri="{FF2B5EF4-FFF2-40B4-BE49-F238E27FC236}">
                <a16:creationId xmlns:a16="http://schemas.microsoft.com/office/drawing/2014/main" xmlns="" id="{2D4B9B60-0DC4-C244-89AE-A8A832028C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3765203"/>
            <a:ext cx="238625" cy="243032"/>
          </a:xfrm>
          <a:prstGeom prst="rect">
            <a:avLst/>
          </a:prstGeom>
        </p:spPr>
      </p:pic>
      <p:pic>
        <p:nvPicPr>
          <p:cNvPr id="9" name="Picture 8">
            <a:extLst>
              <a:ext uri="{FF2B5EF4-FFF2-40B4-BE49-F238E27FC236}">
                <a16:creationId xmlns:a16="http://schemas.microsoft.com/office/drawing/2014/main" xmlns="" id="{22285410-0B0D-D340-8107-D1A89997F7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3765203"/>
            <a:ext cx="238625" cy="243032"/>
          </a:xfrm>
          <a:prstGeom prst="rect">
            <a:avLst/>
          </a:prstGeom>
        </p:spPr>
      </p:pic>
      <p:pic>
        <p:nvPicPr>
          <p:cNvPr id="10" name="Picture 9">
            <a:extLst>
              <a:ext uri="{FF2B5EF4-FFF2-40B4-BE49-F238E27FC236}">
                <a16:creationId xmlns:a16="http://schemas.microsoft.com/office/drawing/2014/main" xmlns="" id="{913D1910-972C-4648-B029-85BC6901504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3763763"/>
            <a:ext cx="238625" cy="243032"/>
          </a:xfrm>
          <a:prstGeom prst="rect">
            <a:avLst/>
          </a:prstGeom>
        </p:spPr>
      </p:pic>
      <p:pic>
        <p:nvPicPr>
          <p:cNvPr id="11" name="Picture 10">
            <a:extLst>
              <a:ext uri="{FF2B5EF4-FFF2-40B4-BE49-F238E27FC236}">
                <a16:creationId xmlns:a16="http://schemas.microsoft.com/office/drawing/2014/main" xmlns="" id="{B79855BA-1E41-0744-BAD5-997B40D0F38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4036133"/>
            <a:ext cx="238625" cy="243032"/>
          </a:xfrm>
          <a:prstGeom prst="rect">
            <a:avLst/>
          </a:prstGeom>
        </p:spPr>
      </p:pic>
      <p:pic>
        <p:nvPicPr>
          <p:cNvPr id="12" name="Picture 11">
            <a:extLst>
              <a:ext uri="{FF2B5EF4-FFF2-40B4-BE49-F238E27FC236}">
                <a16:creationId xmlns:a16="http://schemas.microsoft.com/office/drawing/2014/main" xmlns="" id="{848FE27B-8D26-554F-A953-2FFC1CF272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4036133"/>
            <a:ext cx="238625" cy="243032"/>
          </a:xfrm>
          <a:prstGeom prst="rect">
            <a:avLst/>
          </a:prstGeom>
        </p:spPr>
      </p:pic>
      <p:pic>
        <p:nvPicPr>
          <p:cNvPr id="13" name="Picture 12">
            <a:extLst>
              <a:ext uri="{FF2B5EF4-FFF2-40B4-BE49-F238E27FC236}">
                <a16:creationId xmlns:a16="http://schemas.microsoft.com/office/drawing/2014/main" xmlns="" id="{76727964-ED5B-5D44-B226-FB96E133A59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4034693"/>
            <a:ext cx="238625" cy="243032"/>
          </a:xfrm>
          <a:prstGeom prst="rect">
            <a:avLst/>
          </a:prstGeom>
        </p:spPr>
      </p:pic>
      <p:pic>
        <p:nvPicPr>
          <p:cNvPr id="14" name="Picture 13">
            <a:extLst>
              <a:ext uri="{FF2B5EF4-FFF2-40B4-BE49-F238E27FC236}">
                <a16:creationId xmlns:a16="http://schemas.microsoft.com/office/drawing/2014/main" xmlns="" id="{443127AF-2519-FE40-B2E3-1DB093EE9B2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5813" y="4287621"/>
            <a:ext cx="238625" cy="243032"/>
          </a:xfrm>
          <a:prstGeom prst="rect">
            <a:avLst/>
          </a:prstGeom>
        </p:spPr>
      </p:pic>
      <p:pic>
        <p:nvPicPr>
          <p:cNvPr id="15" name="Picture 14">
            <a:extLst>
              <a:ext uri="{FF2B5EF4-FFF2-40B4-BE49-F238E27FC236}">
                <a16:creationId xmlns:a16="http://schemas.microsoft.com/office/drawing/2014/main" xmlns="" id="{E53DA690-E49D-404C-AAC1-AAD09F96EB0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97203" y="4287621"/>
            <a:ext cx="238625" cy="243032"/>
          </a:xfrm>
          <a:prstGeom prst="rect">
            <a:avLst/>
          </a:prstGeom>
        </p:spPr>
      </p:pic>
      <p:pic>
        <p:nvPicPr>
          <p:cNvPr id="16" name="Picture 15">
            <a:extLst>
              <a:ext uri="{FF2B5EF4-FFF2-40B4-BE49-F238E27FC236}">
                <a16:creationId xmlns:a16="http://schemas.microsoft.com/office/drawing/2014/main" xmlns="" id="{C285E400-B6D3-8540-A801-66E90BAF896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3591" y="4286181"/>
            <a:ext cx="238625" cy="243032"/>
          </a:xfrm>
          <a:prstGeom prst="rect">
            <a:avLst/>
          </a:prstGeom>
        </p:spPr>
      </p:pic>
      <p:pic>
        <p:nvPicPr>
          <p:cNvPr id="18" name="Picture 17">
            <a:extLst>
              <a:ext uri="{FF2B5EF4-FFF2-40B4-BE49-F238E27FC236}">
                <a16:creationId xmlns:a16="http://schemas.microsoft.com/office/drawing/2014/main" xmlns="" id="{DBDB597E-3027-5A4F-965C-B3AE261598E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3768109"/>
            <a:ext cx="238625" cy="243032"/>
          </a:xfrm>
          <a:prstGeom prst="rect">
            <a:avLst/>
          </a:prstGeom>
        </p:spPr>
      </p:pic>
      <p:pic>
        <p:nvPicPr>
          <p:cNvPr id="21" name="Picture 20">
            <a:extLst>
              <a:ext uri="{FF2B5EF4-FFF2-40B4-BE49-F238E27FC236}">
                <a16:creationId xmlns:a16="http://schemas.microsoft.com/office/drawing/2014/main" xmlns="" id="{B41D6058-3F82-7146-A45F-0910F94819A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19833" y="4039039"/>
            <a:ext cx="238625" cy="243032"/>
          </a:xfrm>
          <a:prstGeom prst="rect">
            <a:avLst/>
          </a:prstGeom>
        </p:spPr>
      </p:pic>
      <p:pic>
        <p:nvPicPr>
          <p:cNvPr id="22" name="Picture 21">
            <a:extLst>
              <a:ext uri="{FF2B5EF4-FFF2-40B4-BE49-F238E27FC236}">
                <a16:creationId xmlns:a16="http://schemas.microsoft.com/office/drawing/2014/main" xmlns="" id="{27474643-D276-4E48-8FA9-092B17E1BBD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4039039"/>
            <a:ext cx="238625" cy="243032"/>
          </a:xfrm>
          <a:prstGeom prst="rect">
            <a:avLst/>
          </a:prstGeom>
        </p:spPr>
      </p:pic>
      <p:pic>
        <p:nvPicPr>
          <p:cNvPr id="23" name="Picture 22">
            <a:extLst>
              <a:ext uri="{FF2B5EF4-FFF2-40B4-BE49-F238E27FC236}">
                <a16:creationId xmlns:a16="http://schemas.microsoft.com/office/drawing/2014/main" xmlns="" id="{1B37C674-B518-064A-86CE-A48B49CD317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27611" y="4037599"/>
            <a:ext cx="238625" cy="243032"/>
          </a:xfrm>
          <a:prstGeom prst="rect">
            <a:avLst/>
          </a:prstGeom>
        </p:spPr>
      </p:pic>
      <p:pic>
        <p:nvPicPr>
          <p:cNvPr id="24" name="Picture 23">
            <a:extLst>
              <a:ext uri="{FF2B5EF4-FFF2-40B4-BE49-F238E27FC236}">
                <a16:creationId xmlns:a16="http://schemas.microsoft.com/office/drawing/2014/main" xmlns="" id="{A31CC4E7-40B3-6A4D-9676-536F9FA374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19833" y="4290527"/>
            <a:ext cx="238625" cy="243032"/>
          </a:xfrm>
          <a:prstGeom prst="rect">
            <a:avLst/>
          </a:prstGeom>
        </p:spPr>
      </p:pic>
      <p:pic>
        <p:nvPicPr>
          <p:cNvPr id="25" name="Picture 24">
            <a:extLst>
              <a:ext uri="{FF2B5EF4-FFF2-40B4-BE49-F238E27FC236}">
                <a16:creationId xmlns:a16="http://schemas.microsoft.com/office/drawing/2014/main" xmlns="" id="{FB9347CB-BBD4-9A44-B5A4-F0AEF63D02F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71223" y="4290527"/>
            <a:ext cx="238625" cy="243032"/>
          </a:xfrm>
          <a:prstGeom prst="rect">
            <a:avLst/>
          </a:prstGeom>
        </p:spPr>
      </p:pic>
      <p:pic>
        <p:nvPicPr>
          <p:cNvPr id="26" name="Picture 25">
            <a:extLst>
              <a:ext uri="{FF2B5EF4-FFF2-40B4-BE49-F238E27FC236}">
                <a16:creationId xmlns:a16="http://schemas.microsoft.com/office/drawing/2014/main" xmlns="" id="{651C2D02-A7AB-5A4A-B11F-1D4FB8D42B6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27611" y="4289087"/>
            <a:ext cx="238625" cy="243032"/>
          </a:xfrm>
          <a:prstGeom prst="rect">
            <a:avLst/>
          </a:prstGeom>
        </p:spPr>
      </p:pic>
      <p:pic>
        <p:nvPicPr>
          <p:cNvPr id="27" name="Picture 26">
            <a:extLst>
              <a:ext uri="{FF2B5EF4-FFF2-40B4-BE49-F238E27FC236}">
                <a16:creationId xmlns:a16="http://schemas.microsoft.com/office/drawing/2014/main" xmlns="" id="{83076450-425A-BE4F-A68B-C1ABDC3707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3768109"/>
            <a:ext cx="238625" cy="243032"/>
          </a:xfrm>
          <a:prstGeom prst="rect">
            <a:avLst/>
          </a:prstGeom>
        </p:spPr>
      </p:pic>
      <p:pic>
        <p:nvPicPr>
          <p:cNvPr id="29" name="Picture 28">
            <a:extLst>
              <a:ext uri="{FF2B5EF4-FFF2-40B4-BE49-F238E27FC236}">
                <a16:creationId xmlns:a16="http://schemas.microsoft.com/office/drawing/2014/main" xmlns="" id="{B983654B-4A69-0340-B7DE-B5FB7AF53AE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3766669"/>
            <a:ext cx="238625" cy="243032"/>
          </a:xfrm>
          <a:prstGeom prst="rect">
            <a:avLst/>
          </a:prstGeom>
        </p:spPr>
      </p:pic>
      <p:pic>
        <p:nvPicPr>
          <p:cNvPr id="30" name="Picture 29">
            <a:extLst>
              <a:ext uri="{FF2B5EF4-FFF2-40B4-BE49-F238E27FC236}">
                <a16:creationId xmlns:a16="http://schemas.microsoft.com/office/drawing/2014/main" xmlns="" id="{341202C6-D75F-3E44-B595-57AFE1E1825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4039039"/>
            <a:ext cx="238625" cy="243032"/>
          </a:xfrm>
          <a:prstGeom prst="rect">
            <a:avLst/>
          </a:prstGeom>
        </p:spPr>
      </p:pic>
      <p:pic>
        <p:nvPicPr>
          <p:cNvPr id="31" name="Picture 30">
            <a:extLst>
              <a:ext uri="{FF2B5EF4-FFF2-40B4-BE49-F238E27FC236}">
                <a16:creationId xmlns:a16="http://schemas.microsoft.com/office/drawing/2014/main" xmlns="" id="{6554BD19-D96E-F743-9480-008FF88D5B6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3370" y="4039039"/>
            <a:ext cx="238625" cy="243032"/>
          </a:xfrm>
          <a:prstGeom prst="rect">
            <a:avLst/>
          </a:prstGeom>
        </p:spPr>
      </p:pic>
      <p:pic>
        <p:nvPicPr>
          <p:cNvPr id="32" name="Picture 31">
            <a:extLst>
              <a:ext uri="{FF2B5EF4-FFF2-40B4-BE49-F238E27FC236}">
                <a16:creationId xmlns:a16="http://schemas.microsoft.com/office/drawing/2014/main" xmlns="" id="{B6B5C9B7-677E-E544-9A42-A0F5478A8EF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4037599"/>
            <a:ext cx="238625" cy="243032"/>
          </a:xfrm>
          <a:prstGeom prst="rect">
            <a:avLst/>
          </a:prstGeom>
        </p:spPr>
      </p:pic>
      <p:pic>
        <p:nvPicPr>
          <p:cNvPr id="33" name="Picture 32">
            <a:extLst>
              <a:ext uri="{FF2B5EF4-FFF2-40B4-BE49-F238E27FC236}">
                <a16:creationId xmlns:a16="http://schemas.microsoft.com/office/drawing/2014/main" xmlns="" id="{E6C0824E-759C-C34F-8243-BF25CCE93E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1980" y="4290527"/>
            <a:ext cx="238625" cy="243032"/>
          </a:xfrm>
          <a:prstGeom prst="rect">
            <a:avLst/>
          </a:prstGeom>
        </p:spPr>
      </p:pic>
      <p:pic>
        <p:nvPicPr>
          <p:cNvPr id="34" name="Picture 33">
            <a:extLst>
              <a:ext uri="{FF2B5EF4-FFF2-40B4-BE49-F238E27FC236}">
                <a16:creationId xmlns:a16="http://schemas.microsoft.com/office/drawing/2014/main" xmlns="" id="{E608A53F-5130-8E47-A26D-B1A0FC7FC7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3370" y="4290527"/>
            <a:ext cx="238625" cy="243032"/>
          </a:xfrm>
          <a:prstGeom prst="rect">
            <a:avLst/>
          </a:prstGeom>
        </p:spPr>
      </p:pic>
      <p:pic>
        <p:nvPicPr>
          <p:cNvPr id="35" name="Picture 34">
            <a:extLst>
              <a:ext uri="{FF2B5EF4-FFF2-40B4-BE49-F238E27FC236}">
                <a16:creationId xmlns:a16="http://schemas.microsoft.com/office/drawing/2014/main" xmlns="" id="{9FBCAB0C-2443-E74C-8684-AB232E5F663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9758" y="4289087"/>
            <a:ext cx="238625" cy="243032"/>
          </a:xfrm>
          <a:prstGeom prst="rect">
            <a:avLst/>
          </a:prstGeom>
        </p:spPr>
      </p:pic>
      <p:pic>
        <p:nvPicPr>
          <p:cNvPr id="48" name="Picture 47">
            <a:extLst>
              <a:ext uri="{FF2B5EF4-FFF2-40B4-BE49-F238E27FC236}">
                <a16:creationId xmlns:a16="http://schemas.microsoft.com/office/drawing/2014/main" xmlns="" id="{D27FB10A-A493-7B42-BFCE-442F0F7C305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13149" y="3768244"/>
            <a:ext cx="238625" cy="243032"/>
          </a:xfrm>
          <a:prstGeom prst="rect">
            <a:avLst/>
          </a:prstGeom>
        </p:spPr>
      </p:pic>
      <p:pic>
        <p:nvPicPr>
          <p:cNvPr id="56" name="Picture 55">
            <a:extLst>
              <a:ext uri="{FF2B5EF4-FFF2-40B4-BE49-F238E27FC236}">
                <a16:creationId xmlns:a16="http://schemas.microsoft.com/office/drawing/2014/main" xmlns="" id="{40CC5318-5CA5-A04B-B4B6-3C2AE7A359E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20927" y="4289222"/>
            <a:ext cx="238625" cy="243032"/>
          </a:xfrm>
          <a:prstGeom prst="rect">
            <a:avLst/>
          </a:prstGeom>
        </p:spPr>
      </p:pic>
      <p:pic>
        <p:nvPicPr>
          <p:cNvPr id="61" name="Picture 60">
            <a:extLst>
              <a:ext uri="{FF2B5EF4-FFF2-40B4-BE49-F238E27FC236}">
                <a16:creationId xmlns:a16="http://schemas.microsoft.com/office/drawing/2014/main" xmlns="" id="{BB7B94F1-48CF-F54E-9B2C-BE3BACE9C19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3068" y="4026237"/>
            <a:ext cx="238625" cy="243032"/>
          </a:xfrm>
          <a:prstGeom prst="rect">
            <a:avLst/>
          </a:prstGeom>
        </p:spPr>
      </p:pic>
      <p:pic>
        <p:nvPicPr>
          <p:cNvPr id="68" name="Picture 67">
            <a:extLst>
              <a:ext uri="{FF2B5EF4-FFF2-40B4-BE49-F238E27FC236}">
                <a16:creationId xmlns:a16="http://schemas.microsoft.com/office/drawing/2014/main" xmlns="" id="{F6419485-EE28-1346-8102-D99D36DCC6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3757360"/>
            <a:ext cx="238625" cy="243032"/>
          </a:xfrm>
          <a:prstGeom prst="rect">
            <a:avLst/>
          </a:prstGeom>
        </p:spPr>
      </p:pic>
      <p:pic>
        <p:nvPicPr>
          <p:cNvPr id="72" name="Picture 71">
            <a:extLst>
              <a:ext uri="{FF2B5EF4-FFF2-40B4-BE49-F238E27FC236}">
                <a16:creationId xmlns:a16="http://schemas.microsoft.com/office/drawing/2014/main" xmlns="" id="{6ADDB603-B5A6-EB4D-9C09-7A4DCABC59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4281218"/>
            <a:ext cx="238625" cy="243032"/>
          </a:xfrm>
          <a:prstGeom prst="rect">
            <a:avLst/>
          </a:prstGeom>
        </p:spPr>
      </p:pic>
      <p:pic>
        <p:nvPicPr>
          <p:cNvPr id="76" name="Picture 75">
            <a:extLst>
              <a:ext uri="{FF2B5EF4-FFF2-40B4-BE49-F238E27FC236}">
                <a16:creationId xmlns:a16="http://schemas.microsoft.com/office/drawing/2014/main" xmlns="" id="{07245785-BF3E-D944-A246-AE556F4E28B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3761706"/>
            <a:ext cx="238625" cy="243032"/>
          </a:xfrm>
          <a:prstGeom prst="rect">
            <a:avLst/>
          </a:prstGeom>
        </p:spPr>
      </p:pic>
      <p:pic>
        <p:nvPicPr>
          <p:cNvPr id="78" name="Picture 77">
            <a:extLst>
              <a:ext uri="{FF2B5EF4-FFF2-40B4-BE49-F238E27FC236}">
                <a16:creationId xmlns:a16="http://schemas.microsoft.com/office/drawing/2014/main" xmlns="" id="{EDD64B45-0641-FD41-9B36-C1F45DF9AA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4032636"/>
            <a:ext cx="238625" cy="243032"/>
          </a:xfrm>
          <a:prstGeom prst="rect">
            <a:avLst/>
          </a:prstGeom>
        </p:spPr>
      </p:pic>
      <p:pic>
        <p:nvPicPr>
          <p:cNvPr id="80" name="Picture 79">
            <a:extLst>
              <a:ext uri="{FF2B5EF4-FFF2-40B4-BE49-F238E27FC236}">
                <a16:creationId xmlns:a16="http://schemas.microsoft.com/office/drawing/2014/main" xmlns="" id="{1899E0A0-60E5-9042-B83F-DA69D20C7E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4031196"/>
            <a:ext cx="238625" cy="243032"/>
          </a:xfrm>
          <a:prstGeom prst="rect">
            <a:avLst/>
          </a:prstGeom>
        </p:spPr>
      </p:pic>
      <p:pic>
        <p:nvPicPr>
          <p:cNvPr id="82" name="Picture 81">
            <a:extLst>
              <a:ext uri="{FF2B5EF4-FFF2-40B4-BE49-F238E27FC236}">
                <a16:creationId xmlns:a16="http://schemas.microsoft.com/office/drawing/2014/main" xmlns="" id="{8AA45558-F546-664C-BFE1-25362182C4A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4284124"/>
            <a:ext cx="238625" cy="243032"/>
          </a:xfrm>
          <a:prstGeom prst="rect">
            <a:avLst/>
          </a:prstGeom>
        </p:spPr>
      </p:pic>
      <p:pic>
        <p:nvPicPr>
          <p:cNvPr id="94" name="Picture 93">
            <a:extLst>
              <a:ext uri="{FF2B5EF4-FFF2-40B4-BE49-F238E27FC236}">
                <a16:creationId xmlns:a16="http://schemas.microsoft.com/office/drawing/2014/main" xmlns="" id="{A5BB9287-DA9B-9B4A-8785-1B671E3BBBF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3761706"/>
            <a:ext cx="238625" cy="243032"/>
          </a:xfrm>
          <a:prstGeom prst="rect">
            <a:avLst/>
          </a:prstGeom>
        </p:spPr>
      </p:pic>
      <p:pic>
        <p:nvPicPr>
          <p:cNvPr id="97" name="Picture 96">
            <a:extLst>
              <a:ext uri="{FF2B5EF4-FFF2-40B4-BE49-F238E27FC236}">
                <a16:creationId xmlns:a16="http://schemas.microsoft.com/office/drawing/2014/main" xmlns="" id="{8DDADEE5-C925-7F47-B0F6-41A0CF2EEB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4032636"/>
            <a:ext cx="238625" cy="243032"/>
          </a:xfrm>
          <a:prstGeom prst="rect">
            <a:avLst/>
          </a:prstGeom>
        </p:spPr>
      </p:pic>
      <p:pic>
        <p:nvPicPr>
          <p:cNvPr id="100" name="Picture 99">
            <a:extLst>
              <a:ext uri="{FF2B5EF4-FFF2-40B4-BE49-F238E27FC236}">
                <a16:creationId xmlns:a16="http://schemas.microsoft.com/office/drawing/2014/main" xmlns="" id="{51771699-1896-8F4D-A5E4-2402A12D0E3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4284124"/>
            <a:ext cx="238625" cy="243032"/>
          </a:xfrm>
          <a:prstGeom prst="rect">
            <a:avLst/>
          </a:prstGeom>
        </p:spPr>
      </p:pic>
      <p:pic>
        <p:nvPicPr>
          <p:cNvPr id="103" name="Picture 102">
            <a:extLst>
              <a:ext uri="{FF2B5EF4-FFF2-40B4-BE49-F238E27FC236}">
                <a16:creationId xmlns:a16="http://schemas.microsoft.com/office/drawing/2014/main" xmlns="" id="{1051BA0D-8F95-D443-AB1C-FE13A91ECE1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3761841"/>
            <a:ext cx="238625" cy="243032"/>
          </a:xfrm>
          <a:prstGeom prst="rect">
            <a:avLst/>
          </a:prstGeom>
        </p:spPr>
      </p:pic>
      <p:pic>
        <p:nvPicPr>
          <p:cNvPr id="105" name="Picture 104">
            <a:extLst>
              <a:ext uri="{FF2B5EF4-FFF2-40B4-BE49-F238E27FC236}">
                <a16:creationId xmlns:a16="http://schemas.microsoft.com/office/drawing/2014/main" xmlns="" id="{4F349DFE-3C1F-F448-ADBE-F663B66C1DC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4032771"/>
            <a:ext cx="238625" cy="243032"/>
          </a:xfrm>
          <a:prstGeom prst="rect">
            <a:avLst/>
          </a:prstGeom>
        </p:spPr>
      </p:pic>
      <p:pic>
        <p:nvPicPr>
          <p:cNvPr id="106" name="Picture 105">
            <a:extLst>
              <a:ext uri="{FF2B5EF4-FFF2-40B4-BE49-F238E27FC236}">
                <a16:creationId xmlns:a16="http://schemas.microsoft.com/office/drawing/2014/main" xmlns="" id="{1EC16F9C-5D8A-CA4E-A6B9-AF98E814673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4032771"/>
            <a:ext cx="238625" cy="243032"/>
          </a:xfrm>
          <a:prstGeom prst="rect">
            <a:avLst/>
          </a:prstGeom>
        </p:spPr>
      </p:pic>
      <p:pic>
        <p:nvPicPr>
          <p:cNvPr id="107" name="Picture 106">
            <a:extLst>
              <a:ext uri="{FF2B5EF4-FFF2-40B4-BE49-F238E27FC236}">
                <a16:creationId xmlns:a16="http://schemas.microsoft.com/office/drawing/2014/main" xmlns="" id="{F06FC9FB-0AB4-B04D-9485-515414D9DB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4031331"/>
            <a:ext cx="238625" cy="243032"/>
          </a:xfrm>
          <a:prstGeom prst="rect">
            <a:avLst/>
          </a:prstGeom>
        </p:spPr>
      </p:pic>
      <p:pic>
        <p:nvPicPr>
          <p:cNvPr id="109" name="Picture 108">
            <a:extLst>
              <a:ext uri="{FF2B5EF4-FFF2-40B4-BE49-F238E27FC236}">
                <a16:creationId xmlns:a16="http://schemas.microsoft.com/office/drawing/2014/main" xmlns="" id="{67E5225B-C15D-2A48-B9CF-750370DEB1F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4284259"/>
            <a:ext cx="238625" cy="243032"/>
          </a:xfrm>
          <a:prstGeom prst="rect">
            <a:avLst/>
          </a:prstGeom>
        </p:spPr>
      </p:pic>
      <p:pic>
        <p:nvPicPr>
          <p:cNvPr id="112" name="Picture 111">
            <a:extLst>
              <a:ext uri="{FF2B5EF4-FFF2-40B4-BE49-F238E27FC236}">
                <a16:creationId xmlns:a16="http://schemas.microsoft.com/office/drawing/2014/main" xmlns="" id="{819ED674-AAB5-F243-832B-12D6C1049EE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3748904"/>
            <a:ext cx="238625" cy="243032"/>
          </a:xfrm>
          <a:prstGeom prst="rect">
            <a:avLst/>
          </a:prstGeom>
        </p:spPr>
      </p:pic>
      <p:pic>
        <p:nvPicPr>
          <p:cNvPr id="114" name="Picture 113">
            <a:extLst>
              <a:ext uri="{FF2B5EF4-FFF2-40B4-BE49-F238E27FC236}">
                <a16:creationId xmlns:a16="http://schemas.microsoft.com/office/drawing/2014/main" xmlns="" id="{64E655FC-D898-0A46-A42A-BD47AEFCFD2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4019834"/>
            <a:ext cx="238625" cy="243032"/>
          </a:xfrm>
          <a:prstGeom prst="rect">
            <a:avLst/>
          </a:prstGeom>
        </p:spPr>
      </p:pic>
      <p:pic>
        <p:nvPicPr>
          <p:cNvPr id="115" name="Picture 114">
            <a:extLst>
              <a:ext uri="{FF2B5EF4-FFF2-40B4-BE49-F238E27FC236}">
                <a16:creationId xmlns:a16="http://schemas.microsoft.com/office/drawing/2014/main" xmlns="" id="{E7974478-66AD-1A4C-842D-3AB8D1CF322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4019834"/>
            <a:ext cx="238625" cy="243032"/>
          </a:xfrm>
          <a:prstGeom prst="rect">
            <a:avLst/>
          </a:prstGeom>
        </p:spPr>
      </p:pic>
      <p:pic>
        <p:nvPicPr>
          <p:cNvPr id="116" name="Picture 115">
            <a:extLst>
              <a:ext uri="{FF2B5EF4-FFF2-40B4-BE49-F238E27FC236}">
                <a16:creationId xmlns:a16="http://schemas.microsoft.com/office/drawing/2014/main" xmlns="" id="{B53E3929-A96B-DF45-B83C-89B58A566B7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4018394"/>
            <a:ext cx="238625" cy="243032"/>
          </a:xfrm>
          <a:prstGeom prst="rect">
            <a:avLst/>
          </a:prstGeom>
        </p:spPr>
      </p:pic>
      <p:pic>
        <p:nvPicPr>
          <p:cNvPr id="117" name="Picture 116">
            <a:extLst>
              <a:ext uri="{FF2B5EF4-FFF2-40B4-BE49-F238E27FC236}">
                <a16:creationId xmlns:a16="http://schemas.microsoft.com/office/drawing/2014/main" xmlns="" id="{586F9C9E-0A73-FD40-8B13-D7AF91788D1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4271322"/>
            <a:ext cx="238625" cy="243032"/>
          </a:xfrm>
          <a:prstGeom prst="rect">
            <a:avLst/>
          </a:prstGeom>
        </p:spPr>
      </p:pic>
      <p:pic>
        <p:nvPicPr>
          <p:cNvPr id="118" name="Picture 117">
            <a:extLst>
              <a:ext uri="{FF2B5EF4-FFF2-40B4-BE49-F238E27FC236}">
                <a16:creationId xmlns:a16="http://schemas.microsoft.com/office/drawing/2014/main" xmlns="" id="{E5D12C48-1CF0-A74A-88B1-4E266C1403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4271322"/>
            <a:ext cx="238625" cy="243032"/>
          </a:xfrm>
          <a:prstGeom prst="rect">
            <a:avLst/>
          </a:prstGeom>
        </p:spPr>
      </p:pic>
      <p:pic>
        <p:nvPicPr>
          <p:cNvPr id="119" name="Picture 118">
            <a:extLst>
              <a:ext uri="{FF2B5EF4-FFF2-40B4-BE49-F238E27FC236}">
                <a16:creationId xmlns:a16="http://schemas.microsoft.com/office/drawing/2014/main" xmlns="" id="{A0AF4E3D-EDB9-F749-A185-705FF04A579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4269882"/>
            <a:ext cx="238625" cy="243032"/>
          </a:xfrm>
          <a:prstGeom prst="rect">
            <a:avLst/>
          </a:prstGeom>
        </p:spPr>
      </p:pic>
      <p:pic>
        <p:nvPicPr>
          <p:cNvPr id="121" name="Picture 120">
            <a:extLst>
              <a:ext uri="{FF2B5EF4-FFF2-40B4-BE49-F238E27FC236}">
                <a16:creationId xmlns:a16="http://schemas.microsoft.com/office/drawing/2014/main" xmlns="" id="{2EAC4459-4965-8F41-901C-AA0FC16ABC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5571771"/>
            <a:ext cx="238625" cy="243032"/>
          </a:xfrm>
          <a:prstGeom prst="rect">
            <a:avLst/>
          </a:prstGeom>
        </p:spPr>
      </p:pic>
      <p:pic>
        <p:nvPicPr>
          <p:cNvPr id="122" name="Picture 121">
            <a:extLst>
              <a:ext uri="{FF2B5EF4-FFF2-40B4-BE49-F238E27FC236}">
                <a16:creationId xmlns:a16="http://schemas.microsoft.com/office/drawing/2014/main" xmlns="" id="{0BA9A5FD-031F-7148-A114-B2A1A5877F2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5570331"/>
            <a:ext cx="238625" cy="243032"/>
          </a:xfrm>
          <a:prstGeom prst="rect">
            <a:avLst/>
          </a:prstGeom>
        </p:spPr>
      </p:pic>
      <p:pic>
        <p:nvPicPr>
          <p:cNvPr id="124" name="Picture 123">
            <a:extLst>
              <a:ext uri="{FF2B5EF4-FFF2-40B4-BE49-F238E27FC236}">
                <a16:creationId xmlns:a16="http://schemas.microsoft.com/office/drawing/2014/main" xmlns="" id="{D95DE01B-9DE1-DE46-8FB2-CC686AB1FD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5842701"/>
            <a:ext cx="238625" cy="243032"/>
          </a:xfrm>
          <a:prstGeom prst="rect">
            <a:avLst/>
          </a:prstGeom>
        </p:spPr>
      </p:pic>
      <p:pic>
        <p:nvPicPr>
          <p:cNvPr id="125" name="Picture 124">
            <a:extLst>
              <a:ext uri="{FF2B5EF4-FFF2-40B4-BE49-F238E27FC236}">
                <a16:creationId xmlns:a16="http://schemas.microsoft.com/office/drawing/2014/main" xmlns="" id="{40C3454C-4BDC-5045-982D-70D4420E652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5841261"/>
            <a:ext cx="238625" cy="243032"/>
          </a:xfrm>
          <a:prstGeom prst="rect">
            <a:avLst/>
          </a:prstGeom>
        </p:spPr>
      </p:pic>
      <p:pic>
        <p:nvPicPr>
          <p:cNvPr id="127" name="Picture 126">
            <a:extLst>
              <a:ext uri="{FF2B5EF4-FFF2-40B4-BE49-F238E27FC236}">
                <a16:creationId xmlns:a16="http://schemas.microsoft.com/office/drawing/2014/main" xmlns="" id="{A4EF6A31-4950-2D40-948F-B8DF2EC847F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85942" y="6094189"/>
            <a:ext cx="238625" cy="243032"/>
          </a:xfrm>
          <a:prstGeom prst="rect">
            <a:avLst/>
          </a:prstGeom>
        </p:spPr>
      </p:pic>
      <p:pic>
        <p:nvPicPr>
          <p:cNvPr id="128" name="Picture 127">
            <a:extLst>
              <a:ext uri="{FF2B5EF4-FFF2-40B4-BE49-F238E27FC236}">
                <a16:creationId xmlns:a16="http://schemas.microsoft.com/office/drawing/2014/main" xmlns="" id="{5BB04182-CBF5-BD48-A653-8525063138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42330" y="6092749"/>
            <a:ext cx="238625" cy="243032"/>
          </a:xfrm>
          <a:prstGeom prst="rect">
            <a:avLst/>
          </a:prstGeom>
        </p:spPr>
      </p:pic>
      <p:pic>
        <p:nvPicPr>
          <p:cNvPr id="133" name="Picture 132">
            <a:extLst>
              <a:ext uri="{FF2B5EF4-FFF2-40B4-BE49-F238E27FC236}">
                <a16:creationId xmlns:a16="http://schemas.microsoft.com/office/drawing/2014/main" xmlns="" id="{5E1A559C-8366-094F-8EE3-CDF162F269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69965" y="5845607"/>
            <a:ext cx="238625" cy="243032"/>
          </a:xfrm>
          <a:prstGeom prst="rect">
            <a:avLst/>
          </a:prstGeom>
        </p:spPr>
      </p:pic>
      <p:pic>
        <p:nvPicPr>
          <p:cNvPr id="139" name="Picture 138">
            <a:extLst>
              <a:ext uri="{FF2B5EF4-FFF2-40B4-BE49-F238E27FC236}">
                <a16:creationId xmlns:a16="http://schemas.microsoft.com/office/drawing/2014/main" xmlns="" id="{32F87F2D-33BD-D344-B6A2-F098AC249B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5574677"/>
            <a:ext cx="238625" cy="243032"/>
          </a:xfrm>
          <a:prstGeom prst="rect">
            <a:avLst/>
          </a:prstGeom>
        </p:spPr>
      </p:pic>
      <p:pic>
        <p:nvPicPr>
          <p:cNvPr id="141" name="Picture 140">
            <a:extLst>
              <a:ext uri="{FF2B5EF4-FFF2-40B4-BE49-F238E27FC236}">
                <a16:creationId xmlns:a16="http://schemas.microsoft.com/office/drawing/2014/main" xmlns="" id="{A97192A9-DB00-AC44-B2AE-71CA72EF450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0722" y="5845607"/>
            <a:ext cx="238625" cy="243032"/>
          </a:xfrm>
          <a:prstGeom prst="rect">
            <a:avLst/>
          </a:prstGeom>
        </p:spPr>
      </p:pic>
      <p:pic>
        <p:nvPicPr>
          <p:cNvPr id="142" name="Picture 141">
            <a:extLst>
              <a:ext uri="{FF2B5EF4-FFF2-40B4-BE49-F238E27FC236}">
                <a16:creationId xmlns:a16="http://schemas.microsoft.com/office/drawing/2014/main" xmlns="" id="{B441FC37-C3C9-984E-A47F-0DAE21B6726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5845607"/>
            <a:ext cx="238625" cy="243032"/>
          </a:xfrm>
          <a:prstGeom prst="rect">
            <a:avLst/>
          </a:prstGeom>
        </p:spPr>
      </p:pic>
      <p:pic>
        <p:nvPicPr>
          <p:cNvPr id="143" name="Picture 142">
            <a:extLst>
              <a:ext uri="{FF2B5EF4-FFF2-40B4-BE49-F238E27FC236}">
                <a16:creationId xmlns:a16="http://schemas.microsoft.com/office/drawing/2014/main" xmlns="" id="{8F8A657C-27CD-8E4A-93AA-2C6EF091494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8500" y="5844167"/>
            <a:ext cx="238625" cy="243032"/>
          </a:xfrm>
          <a:prstGeom prst="rect">
            <a:avLst/>
          </a:prstGeom>
        </p:spPr>
      </p:pic>
      <p:pic>
        <p:nvPicPr>
          <p:cNvPr id="144" name="Picture 143">
            <a:extLst>
              <a:ext uri="{FF2B5EF4-FFF2-40B4-BE49-F238E27FC236}">
                <a16:creationId xmlns:a16="http://schemas.microsoft.com/office/drawing/2014/main" xmlns="" id="{08DA546D-9A2D-5B4C-A6D7-A68AB5A5BE0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80722" y="6097095"/>
            <a:ext cx="238625" cy="243032"/>
          </a:xfrm>
          <a:prstGeom prst="rect">
            <a:avLst/>
          </a:prstGeom>
        </p:spPr>
      </p:pic>
      <p:pic>
        <p:nvPicPr>
          <p:cNvPr id="145" name="Picture 144">
            <a:extLst>
              <a:ext uri="{FF2B5EF4-FFF2-40B4-BE49-F238E27FC236}">
                <a16:creationId xmlns:a16="http://schemas.microsoft.com/office/drawing/2014/main" xmlns="" id="{D236DBF1-B420-9043-8967-0E3F44F686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32112" y="6097095"/>
            <a:ext cx="238625" cy="243032"/>
          </a:xfrm>
          <a:prstGeom prst="rect">
            <a:avLst/>
          </a:prstGeom>
        </p:spPr>
      </p:pic>
      <p:pic>
        <p:nvPicPr>
          <p:cNvPr id="146" name="Picture 145">
            <a:extLst>
              <a:ext uri="{FF2B5EF4-FFF2-40B4-BE49-F238E27FC236}">
                <a16:creationId xmlns:a16="http://schemas.microsoft.com/office/drawing/2014/main" xmlns="" id="{DB346EDF-A9FD-0F4B-8B32-A0E7A0BD8E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88500" y="6095655"/>
            <a:ext cx="238625" cy="243032"/>
          </a:xfrm>
          <a:prstGeom prst="rect">
            <a:avLst/>
          </a:prstGeom>
        </p:spPr>
      </p:pic>
      <p:pic>
        <p:nvPicPr>
          <p:cNvPr id="147" name="Picture 146">
            <a:extLst>
              <a:ext uri="{FF2B5EF4-FFF2-40B4-BE49-F238E27FC236}">
                <a16:creationId xmlns:a16="http://schemas.microsoft.com/office/drawing/2014/main" xmlns="" id="{B51FC0AC-8A8D-E045-AD31-1CE0949A809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5574677"/>
            <a:ext cx="238625" cy="243032"/>
          </a:xfrm>
          <a:prstGeom prst="rect">
            <a:avLst/>
          </a:prstGeom>
        </p:spPr>
      </p:pic>
      <p:pic>
        <p:nvPicPr>
          <p:cNvPr id="149" name="Picture 148">
            <a:extLst>
              <a:ext uri="{FF2B5EF4-FFF2-40B4-BE49-F238E27FC236}">
                <a16:creationId xmlns:a16="http://schemas.microsoft.com/office/drawing/2014/main" xmlns="" id="{57C9B446-9FCE-3849-AF4C-30ADAA94CA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5573237"/>
            <a:ext cx="238625" cy="243032"/>
          </a:xfrm>
          <a:prstGeom prst="rect">
            <a:avLst/>
          </a:prstGeom>
        </p:spPr>
      </p:pic>
      <p:pic>
        <p:nvPicPr>
          <p:cNvPr id="150" name="Picture 149">
            <a:extLst>
              <a:ext uri="{FF2B5EF4-FFF2-40B4-BE49-F238E27FC236}">
                <a16:creationId xmlns:a16="http://schemas.microsoft.com/office/drawing/2014/main" xmlns="" id="{5CADAEFF-D234-C840-953F-5255E993E71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5845607"/>
            <a:ext cx="238625" cy="243032"/>
          </a:xfrm>
          <a:prstGeom prst="rect">
            <a:avLst/>
          </a:prstGeom>
        </p:spPr>
      </p:pic>
      <p:pic>
        <p:nvPicPr>
          <p:cNvPr id="151" name="Picture 150">
            <a:extLst>
              <a:ext uri="{FF2B5EF4-FFF2-40B4-BE49-F238E27FC236}">
                <a16:creationId xmlns:a16="http://schemas.microsoft.com/office/drawing/2014/main" xmlns="" id="{77FB472A-54FF-5946-93D9-D413D714E7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94259" y="5845607"/>
            <a:ext cx="238625" cy="243032"/>
          </a:xfrm>
          <a:prstGeom prst="rect">
            <a:avLst/>
          </a:prstGeom>
        </p:spPr>
      </p:pic>
      <p:pic>
        <p:nvPicPr>
          <p:cNvPr id="152" name="Picture 151">
            <a:extLst>
              <a:ext uri="{FF2B5EF4-FFF2-40B4-BE49-F238E27FC236}">
                <a16:creationId xmlns:a16="http://schemas.microsoft.com/office/drawing/2014/main" xmlns="" id="{A0F237C0-1CC1-D54C-B327-CD0C1D59EA2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5844167"/>
            <a:ext cx="238625" cy="243032"/>
          </a:xfrm>
          <a:prstGeom prst="rect">
            <a:avLst/>
          </a:prstGeom>
        </p:spPr>
      </p:pic>
      <p:pic>
        <p:nvPicPr>
          <p:cNvPr id="153" name="Picture 152">
            <a:extLst>
              <a:ext uri="{FF2B5EF4-FFF2-40B4-BE49-F238E27FC236}">
                <a16:creationId xmlns:a16="http://schemas.microsoft.com/office/drawing/2014/main" xmlns="" id="{64CFE7E5-FD5E-0342-9C5D-EB744B520B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869" y="6097095"/>
            <a:ext cx="238625" cy="243032"/>
          </a:xfrm>
          <a:prstGeom prst="rect">
            <a:avLst/>
          </a:prstGeom>
        </p:spPr>
      </p:pic>
      <p:pic>
        <p:nvPicPr>
          <p:cNvPr id="154" name="Picture 153">
            <a:extLst>
              <a:ext uri="{FF2B5EF4-FFF2-40B4-BE49-F238E27FC236}">
                <a16:creationId xmlns:a16="http://schemas.microsoft.com/office/drawing/2014/main" xmlns="" id="{47CC5C45-22A0-A14D-9C1E-94297A2B936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94259" y="6097095"/>
            <a:ext cx="238625" cy="243032"/>
          </a:xfrm>
          <a:prstGeom prst="rect">
            <a:avLst/>
          </a:prstGeom>
        </p:spPr>
      </p:pic>
      <p:pic>
        <p:nvPicPr>
          <p:cNvPr id="155" name="Picture 154">
            <a:extLst>
              <a:ext uri="{FF2B5EF4-FFF2-40B4-BE49-F238E27FC236}">
                <a16:creationId xmlns:a16="http://schemas.microsoft.com/office/drawing/2014/main" xmlns="" id="{133B40DF-3694-B44A-963F-91D903FB783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0647" y="6095655"/>
            <a:ext cx="238625" cy="243032"/>
          </a:xfrm>
          <a:prstGeom prst="rect">
            <a:avLst/>
          </a:prstGeom>
        </p:spPr>
      </p:pic>
      <p:pic>
        <p:nvPicPr>
          <p:cNvPr id="165" name="Picture 164">
            <a:extLst>
              <a:ext uri="{FF2B5EF4-FFF2-40B4-BE49-F238E27FC236}">
                <a16:creationId xmlns:a16="http://schemas.microsoft.com/office/drawing/2014/main" xmlns="" id="{9858C54A-D6E2-DF46-814E-6732FFA4DF0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5561875"/>
            <a:ext cx="238625" cy="243032"/>
          </a:xfrm>
          <a:prstGeom prst="rect">
            <a:avLst/>
          </a:prstGeom>
        </p:spPr>
      </p:pic>
      <p:pic>
        <p:nvPicPr>
          <p:cNvPr id="166" name="Picture 165">
            <a:extLst>
              <a:ext uri="{FF2B5EF4-FFF2-40B4-BE49-F238E27FC236}">
                <a16:creationId xmlns:a16="http://schemas.microsoft.com/office/drawing/2014/main" xmlns="" id="{A8078FBB-0754-E841-A787-EEDB4DA55C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5561875"/>
            <a:ext cx="238625" cy="243032"/>
          </a:xfrm>
          <a:prstGeom prst="rect">
            <a:avLst/>
          </a:prstGeom>
        </p:spPr>
      </p:pic>
      <p:pic>
        <p:nvPicPr>
          <p:cNvPr id="167" name="Picture 166">
            <a:extLst>
              <a:ext uri="{FF2B5EF4-FFF2-40B4-BE49-F238E27FC236}">
                <a16:creationId xmlns:a16="http://schemas.microsoft.com/office/drawing/2014/main" xmlns="" id="{EDE55312-330D-BB4D-B8B7-DB3EC41A98E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5560435"/>
            <a:ext cx="238625" cy="243032"/>
          </a:xfrm>
          <a:prstGeom prst="rect">
            <a:avLst/>
          </a:prstGeom>
        </p:spPr>
      </p:pic>
      <p:pic>
        <p:nvPicPr>
          <p:cNvPr id="168" name="Picture 167">
            <a:extLst>
              <a:ext uri="{FF2B5EF4-FFF2-40B4-BE49-F238E27FC236}">
                <a16:creationId xmlns:a16="http://schemas.microsoft.com/office/drawing/2014/main" xmlns="" id="{8AA38C37-59C6-A54D-A2AD-3D4E5D4A51D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5832805"/>
            <a:ext cx="238625" cy="243032"/>
          </a:xfrm>
          <a:prstGeom prst="rect">
            <a:avLst/>
          </a:prstGeom>
        </p:spPr>
      </p:pic>
      <p:pic>
        <p:nvPicPr>
          <p:cNvPr id="169" name="Picture 168">
            <a:extLst>
              <a:ext uri="{FF2B5EF4-FFF2-40B4-BE49-F238E27FC236}">
                <a16:creationId xmlns:a16="http://schemas.microsoft.com/office/drawing/2014/main" xmlns="" id="{54586C1E-C812-5946-9232-94B1FDA0205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5832805"/>
            <a:ext cx="238625" cy="243032"/>
          </a:xfrm>
          <a:prstGeom prst="rect">
            <a:avLst/>
          </a:prstGeom>
        </p:spPr>
      </p:pic>
      <p:pic>
        <p:nvPicPr>
          <p:cNvPr id="170" name="Picture 169">
            <a:extLst>
              <a:ext uri="{FF2B5EF4-FFF2-40B4-BE49-F238E27FC236}">
                <a16:creationId xmlns:a16="http://schemas.microsoft.com/office/drawing/2014/main" xmlns="" id="{CC82012E-FE2D-FA49-9225-9555C3FF560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5831365"/>
            <a:ext cx="238625" cy="243032"/>
          </a:xfrm>
          <a:prstGeom prst="rect">
            <a:avLst/>
          </a:prstGeom>
        </p:spPr>
      </p:pic>
      <p:pic>
        <p:nvPicPr>
          <p:cNvPr id="171" name="Picture 170">
            <a:extLst>
              <a:ext uri="{FF2B5EF4-FFF2-40B4-BE49-F238E27FC236}">
                <a16:creationId xmlns:a16="http://schemas.microsoft.com/office/drawing/2014/main" xmlns="" id="{BD48B662-2631-A843-AE1A-D1826FC58D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0420" y="6084293"/>
            <a:ext cx="238625" cy="243032"/>
          </a:xfrm>
          <a:prstGeom prst="rect">
            <a:avLst/>
          </a:prstGeom>
        </p:spPr>
      </p:pic>
      <p:pic>
        <p:nvPicPr>
          <p:cNvPr id="172" name="Picture 171">
            <a:extLst>
              <a:ext uri="{FF2B5EF4-FFF2-40B4-BE49-F238E27FC236}">
                <a16:creationId xmlns:a16="http://schemas.microsoft.com/office/drawing/2014/main" xmlns="" id="{2381CF16-9D5B-7A4B-927D-B8765AFBED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1810" y="6084293"/>
            <a:ext cx="238625" cy="243032"/>
          </a:xfrm>
          <a:prstGeom prst="rect">
            <a:avLst/>
          </a:prstGeom>
        </p:spPr>
      </p:pic>
      <p:pic>
        <p:nvPicPr>
          <p:cNvPr id="173" name="Picture 172">
            <a:extLst>
              <a:ext uri="{FF2B5EF4-FFF2-40B4-BE49-F238E27FC236}">
                <a16:creationId xmlns:a16="http://schemas.microsoft.com/office/drawing/2014/main" xmlns="" id="{D6EA1305-66B9-8E41-9D3A-8874B4C46E5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88198" y="6082853"/>
            <a:ext cx="238625" cy="243032"/>
          </a:xfrm>
          <a:prstGeom prst="rect">
            <a:avLst/>
          </a:prstGeom>
        </p:spPr>
      </p:pic>
      <p:pic>
        <p:nvPicPr>
          <p:cNvPr id="174" name="Picture 173">
            <a:extLst>
              <a:ext uri="{FF2B5EF4-FFF2-40B4-BE49-F238E27FC236}">
                <a16:creationId xmlns:a16="http://schemas.microsoft.com/office/drawing/2014/main" xmlns="" id="{EBC6CE94-E28B-AC4F-886F-8638EE2066D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5576956"/>
            <a:ext cx="238625" cy="243032"/>
          </a:xfrm>
          <a:prstGeom prst="rect">
            <a:avLst/>
          </a:prstGeom>
        </p:spPr>
      </p:pic>
      <p:pic>
        <p:nvPicPr>
          <p:cNvPr id="175" name="Picture 174">
            <a:extLst>
              <a:ext uri="{FF2B5EF4-FFF2-40B4-BE49-F238E27FC236}">
                <a16:creationId xmlns:a16="http://schemas.microsoft.com/office/drawing/2014/main" xmlns="" id="{53543039-DC47-A342-B3A0-4A2289E3AFB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5576956"/>
            <a:ext cx="238625" cy="243032"/>
          </a:xfrm>
          <a:prstGeom prst="rect">
            <a:avLst/>
          </a:prstGeom>
        </p:spPr>
      </p:pic>
      <p:pic>
        <p:nvPicPr>
          <p:cNvPr id="176" name="Picture 175">
            <a:extLst>
              <a:ext uri="{FF2B5EF4-FFF2-40B4-BE49-F238E27FC236}">
                <a16:creationId xmlns:a16="http://schemas.microsoft.com/office/drawing/2014/main" xmlns="" id="{A22E03A5-856F-1A49-AB55-21C5DBDE277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5575516"/>
            <a:ext cx="238625" cy="243032"/>
          </a:xfrm>
          <a:prstGeom prst="rect">
            <a:avLst/>
          </a:prstGeom>
        </p:spPr>
      </p:pic>
      <p:pic>
        <p:nvPicPr>
          <p:cNvPr id="177" name="Picture 176">
            <a:extLst>
              <a:ext uri="{FF2B5EF4-FFF2-40B4-BE49-F238E27FC236}">
                <a16:creationId xmlns:a16="http://schemas.microsoft.com/office/drawing/2014/main" xmlns="" id="{978A7089-30FB-494D-A03A-78BD2A5B73C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5847886"/>
            <a:ext cx="238625" cy="243032"/>
          </a:xfrm>
          <a:prstGeom prst="rect">
            <a:avLst/>
          </a:prstGeom>
        </p:spPr>
      </p:pic>
      <p:pic>
        <p:nvPicPr>
          <p:cNvPr id="178" name="Picture 177">
            <a:extLst>
              <a:ext uri="{FF2B5EF4-FFF2-40B4-BE49-F238E27FC236}">
                <a16:creationId xmlns:a16="http://schemas.microsoft.com/office/drawing/2014/main" xmlns="" id="{0528165B-44B1-5B40-A68B-53572E0FD7A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5847886"/>
            <a:ext cx="238625" cy="243032"/>
          </a:xfrm>
          <a:prstGeom prst="rect">
            <a:avLst/>
          </a:prstGeom>
        </p:spPr>
      </p:pic>
      <p:pic>
        <p:nvPicPr>
          <p:cNvPr id="179" name="Picture 178">
            <a:extLst>
              <a:ext uri="{FF2B5EF4-FFF2-40B4-BE49-F238E27FC236}">
                <a16:creationId xmlns:a16="http://schemas.microsoft.com/office/drawing/2014/main" xmlns="" id="{9D2720FD-A010-3646-BA94-16BE3F32980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5846446"/>
            <a:ext cx="238625" cy="243032"/>
          </a:xfrm>
          <a:prstGeom prst="rect">
            <a:avLst/>
          </a:prstGeom>
        </p:spPr>
      </p:pic>
      <p:pic>
        <p:nvPicPr>
          <p:cNvPr id="180" name="Picture 179">
            <a:extLst>
              <a:ext uri="{FF2B5EF4-FFF2-40B4-BE49-F238E27FC236}">
                <a16:creationId xmlns:a16="http://schemas.microsoft.com/office/drawing/2014/main" xmlns="" id="{D1C0A08D-3696-8140-8EEC-0A257C1C995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43993" y="6099374"/>
            <a:ext cx="238625" cy="243032"/>
          </a:xfrm>
          <a:prstGeom prst="rect">
            <a:avLst/>
          </a:prstGeom>
        </p:spPr>
      </p:pic>
      <p:pic>
        <p:nvPicPr>
          <p:cNvPr id="181" name="Picture 180">
            <a:extLst>
              <a:ext uri="{FF2B5EF4-FFF2-40B4-BE49-F238E27FC236}">
                <a16:creationId xmlns:a16="http://schemas.microsoft.com/office/drawing/2014/main" xmlns="" id="{EE5AAEAA-666B-2F4C-83F6-7C55052E750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795383" y="6099374"/>
            <a:ext cx="238625" cy="243032"/>
          </a:xfrm>
          <a:prstGeom prst="rect">
            <a:avLst/>
          </a:prstGeom>
        </p:spPr>
      </p:pic>
      <p:pic>
        <p:nvPicPr>
          <p:cNvPr id="182" name="Picture 181">
            <a:extLst>
              <a:ext uri="{FF2B5EF4-FFF2-40B4-BE49-F238E27FC236}">
                <a16:creationId xmlns:a16="http://schemas.microsoft.com/office/drawing/2014/main" xmlns="" id="{F885BF67-4BAD-B140-A98D-694AA78C913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1771" y="6097934"/>
            <a:ext cx="238625" cy="243032"/>
          </a:xfrm>
          <a:prstGeom prst="rect">
            <a:avLst/>
          </a:prstGeom>
        </p:spPr>
      </p:pic>
      <p:pic>
        <p:nvPicPr>
          <p:cNvPr id="183" name="Picture 182">
            <a:extLst>
              <a:ext uri="{FF2B5EF4-FFF2-40B4-BE49-F238E27FC236}">
                <a16:creationId xmlns:a16="http://schemas.microsoft.com/office/drawing/2014/main" xmlns="" id="{0B4BF4D2-25F0-ED4E-A083-29FED1267C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5579862"/>
            <a:ext cx="238625" cy="243032"/>
          </a:xfrm>
          <a:prstGeom prst="rect">
            <a:avLst/>
          </a:prstGeom>
        </p:spPr>
      </p:pic>
      <p:pic>
        <p:nvPicPr>
          <p:cNvPr id="184" name="Picture 183">
            <a:extLst>
              <a:ext uri="{FF2B5EF4-FFF2-40B4-BE49-F238E27FC236}">
                <a16:creationId xmlns:a16="http://schemas.microsoft.com/office/drawing/2014/main" xmlns="" id="{C3AA0017-114E-4B4F-A23A-636D170CF7F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5579862"/>
            <a:ext cx="238625" cy="243032"/>
          </a:xfrm>
          <a:prstGeom prst="rect">
            <a:avLst/>
          </a:prstGeom>
        </p:spPr>
      </p:pic>
      <p:pic>
        <p:nvPicPr>
          <p:cNvPr id="185" name="Picture 184">
            <a:extLst>
              <a:ext uri="{FF2B5EF4-FFF2-40B4-BE49-F238E27FC236}">
                <a16:creationId xmlns:a16="http://schemas.microsoft.com/office/drawing/2014/main" xmlns="" id="{885A51B4-152F-884D-8CE8-6D32050057A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5578422"/>
            <a:ext cx="238625" cy="243032"/>
          </a:xfrm>
          <a:prstGeom prst="rect">
            <a:avLst/>
          </a:prstGeom>
        </p:spPr>
      </p:pic>
      <p:pic>
        <p:nvPicPr>
          <p:cNvPr id="186" name="Picture 185">
            <a:extLst>
              <a:ext uri="{FF2B5EF4-FFF2-40B4-BE49-F238E27FC236}">
                <a16:creationId xmlns:a16="http://schemas.microsoft.com/office/drawing/2014/main" xmlns="" id="{4627407E-8FEA-5445-B100-2A0769AEF4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5850792"/>
            <a:ext cx="238625" cy="243032"/>
          </a:xfrm>
          <a:prstGeom prst="rect">
            <a:avLst/>
          </a:prstGeom>
        </p:spPr>
      </p:pic>
      <p:pic>
        <p:nvPicPr>
          <p:cNvPr id="187" name="Picture 186">
            <a:extLst>
              <a:ext uri="{FF2B5EF4-FFF2-40B4-BE49-F238E27FC236}">
                <a16:creationId xmlns:a16="http://schemas.microsoft.com/office/drawing/2014/main" xmlns="" id="{0C81458F-1A08-E147-8214-AA0F82170BB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5850792"/>
            <a:ext cx="238625" cy="243032"/>
          </a:xfrm>
          <a:prstGeom prst="rect">
            <a:avLst/>
          </a:prstGeom>
        </p:spPr>
      </p:pic>
      <p:pic>
        <p:nvPicPr>
          <p:cNvPr id="188" name="Picture 187">
            <a:extLst>
              <a:ext uri="{FF2B5EF4-FFF2-40B4-BE49-F238E27FC236}">
                <a16:creationId xmlns:a16="http://schemas.microsoft.com/office/drawing/2014/main" xmlns="" id="{D16B7C60-8302-CF40-B147-63FB125399F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5849352"/>
            <a:ext cx="238625" cy="243032"/>
          </a:xfrm>
          <a:prstGeom prst="rect">
            <a:avLst/>
          </a:prstGeom>
        </p:spPr>
      </p:pic>
      <p:pic>
        <p:nvPicPr>
          <p:cNvPr id="189" name="Picture 188">
            <a:extLst>
              <a:ext uri="{FF2B5EF4-FFF2-40B4-BE49-F238E27FC236}">
                <a16:creationId xmlns:a16="http://schemas.microsoft.com/office/drawing/2014/main" xmlns="" id="{D30A85FC-7C94-7548-A077-0437A651A49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18013" y="6102280"/>
            <a:ext cx="238625" cy="243032"/>
          </a:xfrm>
          <a:prstGeom prst="rect">
            <a:avLst/>
          </a:prstGeom>
        </p:spPr>
      </p:pic>
      <p:pic>
        <p:nvPicPr>
          <p:cNvPr id="190" name="Picture 189">
            <a:extLst>
              <a:ext uri="{FF2B5EF4-FFF2-40B4-BE49-F238E27FC236}">
                <a16:creationId xmlns:a16="http://schemas.microsoft.com/office/drawing/2014/main" xmlns="" id="{6E357D55-C683-344F-A4AA-C01C7B5687F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69403" y="6102280"/>
            <a:ext cx="238625" cy="243032"/>
          </a:xfrm>
          <a:prstGeom prst="rect">
            <a:avLst/>
          </a:prstGeom>
        </p:spPr>
      </p:pic>
      <p:pic>
        <p:nvPicPr>
          <p:cNvPr id="191" name="Picture 190">
            <a:extLst>
              <a:ext uri="{FF2B5EF4-FFF2-40B4-BE49-F238E27FC236}">
                <a16:creationId xmlns:a16="http://schemas.microsoft.com/office/drawing/2014/main" xmlns="" id="{14D7D22F-D9DB-1249-BA77-E3A81DA481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25791" y="6100840"/>
            <a:ext cx="238625" cy="243032"/>
          </a:xfrm>
          <a:prstGeom prst="rect">
            <a:avLst/>
          </a:prstGeom>
        </p:spPr>
      </p:pic>
      <p:pic>
        <p:nvPicPr>
          <p:cNvPr id="192" name="Picture 191">
            <a:extLst>
              <a:ext uri="{FF2B5EF4-FFF2-40B4-BE49-F238E27FC236}">
                <a16:creationId xmlns:a16="http://schemas.microsoft.com/office/drawing/2014/main" xmlns="" id="{01BC8EF6-A721-9E40-9C7E-62724909F7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5579862"/>
            <a:ext cx="238625" cy="243032"/>
          </a:xfrm>
          <a:prstGeom prst="rect">
            <a:avLst/>
          </a:prstGeom>
        </p:spPr>
      </p:pic>
      <p:pic>
        <p:nvPicPr>
          <p:cNvPr id="193" name="Picture 192">
            <a:extLst>
              <a:ext uri="{FF2B5EF4-FFF2-40B4-BE49-F238E27FC236}">
                <a16:creationId xmlns:a16="http://schemas.microsoft.com/office/drawing/2014/main" xmlns="" id="{A58367ED-6A08-204D-B22D-A9AD7D0A881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5579862"/>
            <a:ext cx="238625" cy="243032"/>
          </a:xfrm>
          <a:prstGeom prst="rect">
            <a:avLst/>
          </a:prstGeom>
        </p:spPr>
      </p:pic>
      <p:pic>
        <p:nvPicPr>
          <p:cNvPr id="194" name="Picture 193">
            <a:extLst>
              <a:ext uri="{FF2B5EF4-FFF2-40B4-BE49-F238E27FC236}">
                <a16:creationId xmlns:a16="http://schemas.microsoft.com/office/drawing/2014/main" xmlns="" id="{E59C60F4-7304-FA46-8BDA-42362562B2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5578422"/>
            <a:ext cx="238625" cy="243032"/>
          </a:xfrm>
          <a:prstGeom prst="rect">
            <a:avLst/>
          </a:prstGeom>
        </p:spPr>
      </p:pic>
      <p:pic>
        <p:nvPicPr>
          <p:cNvPr id="195" name="Picture 194">
            <a:extLst>
              <a:ext uri="{FF2B5EF4-FFF2-40B4-BE49-F238E27FC236}">
                <a16:creationId xmlns:a16="http://schemas.microsoft.com/office/drawing/2014/main" xmlns="" id="{13EF6BE4-7834-8B42-B292-35C6E2D1F31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5850792"/>
            <a:ext cx="238625" cy="243032"/>
          </a:xfrm>
          <a:prstGeom prst="rect">
            <a:avLst/>
          </a:prstGeom>
        </p:spPr>
      </p:pic>
      <p:pic>
        <p:nvPicPr>
          <p:cNvPr id="196" name="Picture 195">
            <a:extLst>
              <a:ext uri="{FF2B5EF4-FFF2-40B4-BE49-F238E27FC236}">
                <a16:creationId xmlns:a16="http://schemas.microsoft.com/office/drawing/2014/main" xmlns="" id="{FC9A6A0A-1801-C54D-BC9A-91743A2A774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5850792"/>
            <a:ext cx="238625" cy="243032"/>
          </a:xfrm>
          <a:prstGeom prst="rect">
            <a:avLst/>
          </a:prstGeom>
        </p:spPr>
      </p:pic>
      <p:pic>
        <p:nvPicPr>
          <p:cNvPr id="197" name="Picture 196">
            <a:extLst>
              <a:ext uri="{FF2B5EF4-FFF2-40B4-BE49-F238E27FC236}">
                <a16:creationId xmlns:a16="http://schemas.microsoft.com/office/drawing/2014/main" xmlns="" id="{F5AE0995-6913-6547-95D6-65E13597684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5849352"/>
            <a:ext cx="238625" cy="243032"/>
          </a:xfrm>
          <a:prstGeom prst="rect">
            <a:avLst/>
          </a:prstGeom>
        </p:spPr>
      </p:pic>
      <p:pic>
        <p:nvPicPr>
          <p:cNvPr id="198" name="Picture 197">
            <a:extLst>
              <a:ext uri="{FF2B5EF4-FFF2-40B4-BE49-F238E27FC236}">
                <a16:creationId xmlns:a16="http://schemas.microsoft.com/office/drawing/2014/main" xmlns="" id="{3B60C265-41D3-B341-B62E-869CE7BAEFC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80160" y="6102280"/>
            <a:ext cx="238625" cy="243032"/>
          </a:xfrm>
          <a:prstGeom prst="rect">
            <a:avLst/>
          </a:prstGeom>
        </p:spPr>
      </p:pic>
      <p:pic>
        <p:nvPicPr>
          <p:cNvPr id="199" name="Picture 198">
            <a:extLst>
              <a:ext uri="{FF2B5EF4-FFF2-40B4-BE49-F238E27FC236}">
                <a16:creationId xmlns:a16="http://schemas.microsoft.com/office/drawing/2014/main" xmlns="" id="{51648671-BE21-1744-9067-C65F8292883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31550" y="6102280"/>
            <a:ext cx="238625" cy="243032"/>
          </a:xfrm>
          <a:prstGeom prst="rect">
            <a:avLst/>
          </a:prstGeom>
        </p:spPr>
      </p:pic>
      <p:pic>
        <p:nvPicPr>
          <p:cNvPr id="200" name="Picture 199">
            <a:extLst>
              <a:ext uri="{FF2B5EF4-FFF2-40B4-BE49-F238E27FC236}">
                <a16:creationId xmlns:a16="http://schemas.microsoft.com/office/drawing/2014/main" xmlns="" id="{EEE2AD3A-86B4-A942-9756-4FB2FAF0AB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87938" y="6100840"/>
            <a:ext cx="238625" cy="243032"/>
          </a:xfrm>
          <a:prstGeom prst="rect">
            <a:avLst/>
          </a:prstGeom>
        </p:spPr>
      </p:pic>
      <p:pic>
        <p:nvPicPr>
          <p:cNvPr id="201" name="Picture 200">
            <a:extLst>
              <a:ext uri="{FF2B5EF4-FFF2-40B4-BE49-F238E27FC236}">
                <a16:creationId xmlns:a16="http://schemas.microsoft.com/office/drawing/2014/main" xmlns="" id="{8EF16B1B-6E12-9845-B6AD-46E299A2FB8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5579862"/>
            <a:ext cx="238625" cy="243032"/>
          </a:xfrm>
          <a:prstGeom prst="rect">
            <a:avLst/>
          </a:prstGeom>
        </p:spPr>
      </p:pic>
      <p:pic>
        <p:nvPicPr>
          <p:cNvPr id="202" name="Picture 201">
            <a:extLst>
              <a:ext uri="{FF2B5EF4-FFF2-40B4-BE49-F238E27FC236}">
                <a16:creationId xmlns:a16="http://schemas.microsoft.com/office/drawing/2014/main" xmlns="" id="{4AAAAF88-79E1-6C41-A6C4-96EECBCF908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5579862"/>
            <a:ext cx="238625" cy="243032"/>
          </a:xfrm>
          <a:prstGeom prst="rect">
            <a:avLst/>
          </a:prstGeom>
        </p:spPr>
      </p:pic>
      <p:pic>
        <p:nvPicPr>
          <p:cNvPr id="203" name="Picture 202">
            <a:extLst>
              <a:ext uri="{FF2B5EF4-FFF2-40B4-BE49-F238E27FC236}">
                <a16:creationId xmlns:a16="http://schemas.microsoft.com/office/drawing/2014/main" xmlns="" id="{C7F11010-A985-9747-9C13-09A08D70777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5578422"/>
            <a:ext cx="238625" cy="243032"/>
          </a:xfrm>
          <a:prstGeom prst="rect">
            <a:avLst/>
          </a:prstGeom>
        </p:spPr>
      </p:pic>
      <p:pic>
        <p:nvPicPr>
          <p:cNvPr id="204" name="Picture 203">
            <a:extLst>
              <a:ext uri="{FF2B5EF4-FFF2-40B4-BE49-F238E27FC236}">
                <a16:creationId xmlns:a16="http://schemas.microsoft.com/office/drawing/2014/main" xmlns="" id="{AD1D0584-ADDD-0D4C-B081-E2BF57F3B70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5850792"/>
            <a:ext cx="238625" cy="243032"/>
          </a:xfrm>
          <a:prstGeom prst="rect">
            <a:avLst/>
          </a:prstGeom>
        </p:spPr>
      </p:pic>
      <p:pic>
        <p:nvPicPr>
          <p:cNvPr id="205" name="Picture 204">
            <a:extLst>
              <a:ext uri="{FF2B5EF4-FFF2-40B4-BE49-F238E27FC236}">
                <a16:creationId xmlns:a16="http://schemas.microsoft.com/office/drawing/2014/main" xmlns="" id="{26FE3975-EB1B-DB44-A075-40DAE6F8318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5850792"/>
            <a:ext cx="238625" cy="243032"/>
          </a:xfrm>
          <a:prstGeom prst="rect">
            <a:avLst/>
          </a:prstGeom>
        </p:spPr>
      </p:pic>
      <p:pic>
        <p:nvPicPr>
          <p:cNvPr id="206" name="Picture 205">
            <a:extLst>
              <a:ext uri="{FF2B5EF4-FFF2-40B4-BE49-F238E27FC236}">
                <a16:creationId xmlns:a16="http://schemas.microsoft.com/office/drawing/2014/main" xmlns="" id="{40535046-4301-6246-9463-60064ADD15B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5849352"/>
            <a:ext cx="238625" cy="243032"/>
          </a:xfrm>
          <a:prstGeom prst="rect">
            <a:avLst/>
          </a:prstGeom>
        </p:spPr>
      </p:pic>
      <p:pic>
        <p:nvPicPr>
          <p:cNvPr id="207" name="Picture 206">
            <a:extLst>
              <a:ext uri="{FF2B5EF4-FFF2-40B4-BE49-F238E27FC236}">
                <a16:creationId xmlns:a16="http://schemas.microsoft.com/office/drawing/2014/main" xmlns="" id="{858F0821-8BDE-0F47-92DE-2C7BC7922A3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42307" y="6102280"/>
            <a:ext cx="238625" cy="243032"/>
          </a:xfrm>
          <a:prstGeom prst="rect">
            <a:avLst/>
          </a:prstGeom>
        </p:spPr>
      </p:pic>
      <p:pic>
        <p:nvPicPr>
          <p:cNvPr id="208" name="Picture 207">
            <a:extLst>
              <a:ext uri="{FF2B5EF4-FFF2-40B4-BE49-F238E27FC236}">
                <a16:creationId xmlns:a16="http://schemas.microsoft.com/office/drawing/2014/main" xmlns="" id="{BDCA35F4-79E2-E64F-9EDD-FACE9FB4C02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93697" y="6102280"/>
            <a:ext cx="238625" cy="243032"/>
          </a:xfrm>
          <a:prstGeom prst="rect">
            <a:avLst/>
          </a:prstGeom>
        </p:spPr>
      </p:pic>
      <p:pic>
        <p:nvPicPr>
          <p:cNvPr id="209" name="Picture 208">
            <a:extLst>
              <a:ext uri="{FF2B5EF4-FFF2-40B4-BE49-F238E27FC236}">
                <a16:creationId xmlns:a16="http://schemas.microsoft.com/office/drawing/2014/main" xmlns="" id="{5099CB65-E2CE-264B-91E5-E597F922938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550085" y="6100840"/>
            <a:ext cx="238625" cy="243032"/>
          </a:xfrm>
          <a:prstGeom prst="rect">
            <a:avLst/>
          </a:prstGeom>
        </p:spPr>
      </p:pic>
      <p:pic>
        <p:nvPicPr>
          <p:cNvPr id="210" name="Picture 209">
            <a:extLst>
              <a:ext uri="{FF2B5EF4-FFF2-40B4-BE49-F238E27FC236}">
                <a16:creationId xmlns:a16="http://schemas.microsoft.com/office/drawing/2014/main" xmlns="" id="{9A5A0E57-7E4C-634C-B4F6-9FF4FAF151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5579997"/>
            <a:ext cx="238625" cy="243032"/>
          </a:xfrm>
          <a:prstGeom prst="rect">
            <a:avLst/>
          </a:prstGeom>
        </p:spPr>
      </p:pic>
      <p:pic>
        <p:nvPicPr>
          <p:cNvPr id="211" name="Picture 210">
            <a:extLst>
              <a:ext uri="{FF2B5EF4-FFF2-40B4-BE49-F238E27FC236}">
                <a16:creationId xmlns:a16="http://schemas.microsoft.com/office/drawing/2014/main" xmlns="" id="{09EF9758-8FF6-EA4D-B499-24DEDD159DD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5579997"/>
            <a:ext cx="238625" cy="243032"/>
          </a:xfrm>
          <a:prstGeom prst="rect">
            <a:avLst/>
          </a:prstGeom>
        </p:spPr>
      </p:pic>
      <p:pic>
        <p:nvPicPr>
          <p:cNvPr id="212" name="Picture 211">
            <a:extLst>
              <a:ext uri="{FF2B5EF4-FFF2-40B4-BE49-F238E27FC236}">
                <a16:creationId xmlns:a16="http://schemas.microsoft.com/office/drawing/2014/main" xmlns="" id="{C5F03836-95CD-B948-AF4C-CD91ED8628B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5578557"/>
            <a:ext cx="238625" cy="243032"/>
          </a:xfrm>
          <a:prstGeom prst="rect">
            <a:avLst/>
          </a:prstGeom>
        </p:spPr>
      </p:pic>
      <p:pic>
        <p:nvPicPr>
          <p:cNvPr id="213" name="Picture 212">
            <a:extLst>
              <a:ext uri="{FF2B5EF4-FFF2-40B4-BE49-F238E27FC236}">
                <a16:creationId xmlns:a16="http://schemas.microsoft.com/office/drawing/2014/main" xmlns="" id="{23A91491-AD33-A54B-8A42-4B4322ED43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5850927"/>
            <a:ext cx="238625" cy="243032"/>
          </a:xfrm>
          <a:prstGeom prst="rect">
            <a:avLst/>
          </a:prstGeom>
        </p:spPr>
      </p:pic>
      <p:pic>
        <p:nvPicPr>
          <p:cNvPr id="214" name="Picture 213">
            <a:extLst>
              <a:ext uri="{FF2B5EF4-FFF2-40B4-BE49-F238E27FC236}">
                <a16:creationId xmlns:a16="http://schemas.microsoft.com/office/drawing/2014/main" xmlns="" id="{407F626F-F38E-B447-83A0-D9E8C90175E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5850927"/>
            <a:ext cx="238625" cy="243032"/>
          </a:xfrm>
          <a:prstGeom prst="rect">
            <a:avLst/>
          </a:prstGeom>
        </p:spPr>
      </p:pic>
      <p:pic>
        <p:nvPicPr>
          <p:cNvPr id="215" name="Picture 214">
            <a:extLst>
              <a:ext uri="{FF2B5EF4-FFF2-40B4-BE49-F238E27FC236}">
                <a16:creationId xmlns:a16="http://schemas.microsoft.com/office/drawing/2014/main" xmlns="" id="{B2A32DE5-EACD-DC48-A238-C1D43327186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5849487"/>
            <a:ext cx="238625" cy="243032"/>
          </a:xfrm>
          <a:prstGeom prst="rect">
            <a:avLst/>
          </a:prstGeom>
        </p:spPr>
      </p:pic>
      <p:pic>
        <p:nvPicPr>
          <p:cNvPr id="216" name="Picture 215">
            <a:extLst>
              <a:ext uri="{FF2B5EF4-FFF2-40B4-BE49-F238E27FC236}">
                <a16:creationId xmlns:a16="http://schemas.microsoft.com/office/drawing/2014/main" xmlns="" id="{42036523-2482-D64F-B4B8-8D556BBCD4E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11329" y="6102415"/>
            <a:ext cx="238625" cy="243032"/>
          </a:xfrm>
          <a:prstGeom prst="rect">
            <a:avLst/>
          </a:prstGeom>
        </p:spPr>
      </p:pic>
      <p:pic>
        <p:nvPicPr>
          <p:cNvPr id="217" name="Picture 216">
            <a:extLst>
              <a:ext uri="{FF2B5EF4-FFF2-40B4-BE49-F238E27FC236}">
                <a16:creationId xmlns:a16="http://schemas.microsoft.com/office/drawing/2014/main" xmlns="" id="{4A75894B-6DAE-8646-856A-0843798B93C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2719" y="6102415"/>
            <a:ext cx="238625" cy="243032"/>
          </a:xfrm>
          <a:prstGeom prst="rect">
            <a:avLst/>
          </a:prstGeom>
        </p:spPr>
      </p:pic>
      <p:pic>
        <p:nvPicPr>
          <p:cNvPr id="218" name="Picture 217">
            <a:extLst>
              <a:ext uri="{FF2B5EF4-FFF2-40B4-BE49-F238E27FC236}">
                <a16:creationId xmlns:a16="http://schemas.microsoft.com/office/drawing/2014/main" xmlns="" id="{CA8B9265-B8D3-FE4A-8A40-5E0FCAD8A97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19107" y="6100975"/>
            <a:ext cx="238625" cy="243032"/>
          </a:xfrm>
          <a:prstGeom prst="rect">
            <a:avLst/>
          </a:prstGeom>
        </p:spPr>
      </p:pic>
      <p:pic>
        <p:nvPicPr>
          <p:cNvPr id="219" name="Picture 218">
            <a:extLst>
              <a:ext uri="{FF2B5EF4-FFF2-40B4-BE49-F238E27FC236}">
                <a16:creationId xmlns:a16="http://schemas.microsoft.com/office/drawing/2014/main" xmlns="" id="{CA5C2FFD-34D4-C24A-9B9B-219C103CE89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5567060"/>
            <a:ext cx="238625" cy="243032"/>
          </a:xfrm>
          <a:prstGeom prst="rect">
            <a:avLst/>
          </a:prstGeom>
        </p:spPr>
      </p:pic>
      <p:pic>
        <p:nvPicPr>
          <p:cNvPr id="220" name="Picture 219">
            <a:extLst>
              <a:ext uri="{FF2B5EF4-FFF2-40B4-BE49-F238E27FC236}">
                <a16:creationId xmlns:a16="http://schemas.microsoft.com/office/drawing/2014/main" xmlns="" id="{FA96EDEB-BAF7-1C48-9540-B5C35C734DB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5567060"/>
            <a:ext cx="238625" cy="243032"/>
          </a:xfrm>
          <a:prstGeom prst="rect">
            <a:avLst/>
          </a:prstGeom>
        </p:spPr>
      </p:pic>
      <p:pic>
        <p:nvPicPr>
          <p:cNvPr id="221" name="Picture 220">
            <a:extLst>
              <a:ext uri="{FF2B5EF4-FFF2-40B4-BE49-F238E27FC236}">
                <a16:creationId xmlns:a16="http://schemas.microsoft.com/office/drawing/2014/main" xmlns="" id="{0BC7E9B8-2870-3F4B-B40B-776BDB69E01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5565620"/>
            <a:ext cx="238625" cy="243032"/>
          </a:xfrm>
          <a:prstGeom prst="rect">
            <a:avLst/>
          </a:prstGeom>
        </p:spPr>
      </p:pic>
      <p:pic>
        <p:nvPicPr>
          <p:cNvPr id="222" name="Picture 221">
            <a:extLst>
              <a:ext uri="{FF2B5EF4-FFF2-40B4-BE49-F238E27FC236}">
                <a16:creationId xmlns:a16="http://schemas.microsoft.com/office/drawing/2014/main" xmlns="" id="{48AA9EAA-7500-F042-8C44-D0FC8DB78E9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5837990"/>
            <a:ext cx="238625" cy="243032"/>
          </a:xfrm>
          <a:prstGeom prst="rect">
            <a:avLst/>
          </a:prstGeom>
        </p:spPr>
      </p:pic>
      <p:pic>
        <p:nvPicPr>
          <p:cNvPr id="223" name="Picture 222">
            <a:extLst>
              <a:ext uri="{FF2B5EF4-FFF2-40B4-BE49-F238E27FC236}">
                <a16:creationId xmlns:a16="http://schemas.microsoft.com/office/drawing/2014/main" xmlns="" id="{D37F445D-ADED-1E4D-A8AF-2E9853BFB7E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5837990"/>
            <a:ext cx="238625" cy="243032"/>
          </a:xfrm>
          <a:prstGeom prst="rect">
            <a:avLst/>
          </a:prstGeom>
        </p:spPr>
      </p:pic>
      <p:pic>
        <p:nvPicPr>
          <p:cNvPr id="224" name="Picture 223">
            <a:extLst>
              <a:ext uri="{FF2B5EF4-FFF2-40B4-BE49-F238E27FC236}">
                <a16:creationId xmlns:a16="http://schemas.microsoft.com/office/drawing/2014/main" xmlns="" id="{4DB01CBB-925E-AF4E-9DFD-1BC1E7D68DE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5836550"/>
            <a:ext cx="238625" cy="243032"/>
          </a:xfrm>
          <a:prstGeom prst="rect">
            <a:avLst/>
          </a:prstGeom>
        </p:spPr>
      </p:pic>
      <p:pic>
        <p:nvPicPr>
          <p:cNvPr id="225" name="Picture 224">
            <a:extLst>
              <a:ext uri="{FF2B5EF4-FFF2-40B4-BE49-F238E27FC236}">
                <a16:creationId xmlns:a16="http://schemas.microsoft.com/office/drawing/2014/main" xmlns="" id="{415E854B-0A05-4D4A-B3C8-820D7748EF4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79858" y="6089478"/>
            <a:ext cx="238625" cy="243032"/>
          </a:xfrm>
          <a:prstGeom prst="rect">
            <a:avLst/>
          </a:prstGeom>
        </p:spPr>
      </p:pic>
      <p:pic>
        <p:nvPicPr>
          <p:cNvPr id="226" name="Picture 225">
            <a:extLst>
              <a:ext uri="{FF2B5EF4-FFF2-40B4-BE49-F238E27FC236}">
                <a16:creationId xmlns:a16="http://schemas.microsoft.com/office/drawing/2014/main" xmlns="" id="{900DA349-94C8-1D47-9A47-47386CD659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31248" y="6089478"/>
            <a:ext cx="238625" cy="243032"/>
          </a:xfrm>
          <a:prstGeom prst="rect">
            <a:avLst/>
          </a:prstGeom>
        </p:spPr>
      </p:pic>
      <p:pic>
        <p:nvPicPr>
          <p:cNvPr id="227" name="Picture 226">
            <a:extLst>
              <a:ext uri="{FF2B5EF4-FFF2-40B4-BE49-F238E27FC236}">
                <a16:creationId xmlns:a16="http://schemas.microsoft.com/office/drawing/2014/main" xmlns="" id="{672C0D6C-842E-014D-B838-F07B8969891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7636" y="6088038"/>
            <a:ext cx="238625" cy="243032"/>
          </a:xfrm>
          <a:prstGeom prst="rect">
            <a:avLst/>
          </a:prstGeom>
        </p:spPr>
      </p:pic>
      <p:sp>
        <p:nvSpPr>
          <p:cNvPr id="228" name="Rounded Rectangle 227">
            <a:extLst>
              <a:ext uri="{FF2B5EF4-FFF2-40B4-BE49-F238E27FC236}">
                <a16:creationId xmlns:a16="http://schemas.microsoft.com/office/drawing/2014/main" xmlns="" id="{3F0E593A-73C4-E948-9C98-883D2D3B694E}"/>
              </a:ext>
            </a:extLst>
          </p:cNvPr>
          <p:cNvSpPr/>
          <p:nvPr/>
        </p:nvSpPr>
        <p:spPr>
          <a:xfrm>
            <a:off x="5494085" y="4633933"/>
            <a:ext cx="658924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chemeClr val="tx1"/>
                </a:solidFill>
                <a:latin typeface="OpenDyslexic" pitchFamily="2" charset="77"/>
              </a:rPr>
              <a:t>Which number did I choose to make?</a:t>
            </a:r>
          </a:p>
          <a:p>
            <a:pPr algn="ctr"/>
            <a:endParaRPr lang="en-US" dirty="0">
              <a:solidFill>
                <a:schemeClr val="tx1"/>
              </a:solidFill>
              <a:latin typeface="OpenDyslexic" pitchFamily="2" charset="77"/>
            </a:endParaRPr>
          </a:p>
          <a:p>
            <a:pPr algn="ctr"/>
            <a:endParaRPr lang="en-US" dirty="0">
              <a:solidFill>
                <a:schemeClr val="tx1"/>
              </a:solidFill>
              <a:latin typeface="OpenDyslexic" pitchFamily="2" charset="77"/>
            </a:endParaRPr>
          </a:p>
          <a:p>
            <a:pPr algn="ctr"/>
            <a:endParaRPr lang="en-US" dirty="0">
              <a:solidFill>
                <a:schemeClr val="tx1"/>
              </a:solidFill>
              <a:latin typeface="OpenDyslexic" pitchFamily="2" charset="77"/>
            </a:endParaRPr>
          </a:p>
          <a:p>
            <a:pPr algn="ctr"/>
            <a:endParaRPr lang="en-US" dirty="0">
              <a:solidFill>
                <a:schemeClr val="tx1"/>
              </a:solidFill>
              <a:latin typeface="OpenDyslexic" pitchFamily="2" charset="77"/>
            </a:endParaRPr>
          </a:p>
          <a:p>
            <a:pPr algn="ctr"/>
            <a:endParaRPr lang="en-US" dirty="0">
              <a:solidFill>
                <a:schemeClr val="tx1"/>
              </a:solidFill>
              <a:latin typeface="OpenDyslexic" pitchFamily="2" charset="77"/>
            </a:endParaRPr>
          </a:p>
          <a:p>
            <a:pPr algn="ctr"/>
            <a:r>
              <a:rPr lang="en-US" dirty="0">
                <a:solidFill>
                  <a:srgbClr val="FF3860"/>
                </a:solidFill>
                <a:latin typeface="OpenDyslexic" pitchFamily="2" charset="77"/>
              </a:rPr>
              <a:t>999,999</a:t>
            </a:r>
          </a:p>
        </p:txBody>
      </p:sp>
    </p:spTree>
    <p:extLst>
      <p:ext uri="{BB962C8B-B14F-4D97-AF65-F5344CB8AC3E}">
        <p14:creationId xmlns:p14="http://schemas.microsoft.com/office/powerpoint/2010/main" val="12545383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89556" y="5418328"/>
            <a:ext cx="1249061" cy="400110"/>
          </a:xfrm>
          <a:prstGeom prst="rect">
            <a:avLst/>
          </a:prstGeom>
        </p:spPr>
        <p:txBody>
          <a:bodyPr wrap="none">
            <a:spAutoFit/>
          </a:bodyPr>
          <a:lstStyle/>
          <a:p>
            <a:pPr algn="ctr"/>
            <a:r>
              <a:rPr lang="en-US" sz="2000" dirty="0">
                <a:latin typeface="OpenDyslexic" pitchFamily="2" charset="77"/>
              </a:rPr>
              <a:t>100,000</a:t>
            </a:r>
          </a:p>
        </p:txBody>
      </p:sp>
      <p:sp>
        <p:nvSpPr>
          <p:cNvPr id="46" name="Rectangle 45">
            <a:extLst>
              <a:ext uri="{FF2B5EF4-FFF2-40B4-BE49-F238E27FC236}">
                <a16:creationId xmlns:a16="http://schemas.microsoft.com/office/drawing/2014/main" xmlns="" id="{A1ADBC11-83C4-8B49-86FD-E95879A3075E}"/>
              </a:ext>
            </a:extLst>
          </p:cNvPr>
          <p:cNvSpPr/>
          <p:nvPr/>
        </p:nvSpPr>
        <p:spPr>
          <a:xfrm>
            <a:off x="3018827" y="5398232"/>
            <a:ext cx="1088760" cy="400110"/>
          </a:xfrm>
          <a:prstGeom prst="rect">
            <a:avLst/>
          </a:prstGeom>
        </p:spPr>
        <p:txBody>
          <a:bodyPr wrap="none">
            <a:spAutoFit/>
          </a:bodyPr>
          <a:lstStyle/>
          <a:p>
            <a:pPr algn="ctr"/>
            <a:r>
              <a:rPr lang="en-US" sz="2000" dirty="0">
                <a:latin typeface="OpenDyslexic" pitchFamily="2" charset="77"/>
              </a:rPr>
              <a:t>20,000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8015" y="5398232"/>
            <a:ext cx="926857" cy="400110"/>
          </a:xfrm>
          <a:prstGeom prst="rect">
            <a:avLst/>
          </a:prstGeom>
        </p:spPr>
        <p:txBody>
          <a:bodyPr wrap="none">
            <a:spAutoFit/>
          </a:bodyPr>
          <a:lstStyle/>
          <a:p>
            <a:pPr algn="ctr"/>
            <a:r>
              <a:rPr lang="en-US" sz="2000" dirty="0">
                <a:latin typeface="OpenDyslexic" pitchFamily="2" charset="77"/>
              </a:rPr>
              <a:t>3,000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55912" y="5398232"/>
            <a:ext cx="691215" cy="400110"/>
          </a:xfrm>
          <a:prstGeom prst="rect">
            <a:avLst/>
          </a:prstGeom>
        </p:spPr>
        <p:txBody>
          <a:bodyPr wrap="none">
            <a:spAutoFit/>
          </a:bodyPr>
          <a:lstStyle/>
          <a:p>
            <a:pPr algn="ctr"/>
            <a:r>
              <a:rPr lang="en-US" sz="2000" dirty="0">
                <a:latin typeface="OpenDyslexic" pitchFamily="2" charset="77"/>
              </a:rPr>
              <a:t>400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442676" y="5418328"/>
            <a:ext cx="510076" cy="400110"/>
          </a:xfrm>
          <a:prstGeom prst="rect">
            <a:avLst/>
          </a:prstGeom>
        </p:spPr>
        <p:txBody>
          <a:bodyPr wrap="none">
            <a:spAutoFit/>
          </a:bodyPr>
          <a:lstStyle/>
          <a:p>
            <a:pPr algn="ctr"/>
            <a:r>
              <a:rPr lang="en-US" sz="2000" dirty="0">
                <a:latin typeface="OpenDyslexic" pitchFamily="2" charset="77"/>
              </a:rPr>
              <a:t>50</a:t>
            </a:r>
          </a:p>
        </p:txBody>
      </p:sp>
      <p:sp>
        <p:nvSpPr>
          <p:cNvPr id="50" name="Rectangle 49">
            <a:extLst>
              <a:ext uri="{FF2B5EF4-FFF2-40B4-BE49-F238E27FC236}">
                <a16:creationId xmlns:a16="http://schemas.microsoft.com/office/drawing/2014/main" xmlns="" id="{13A48ECD-08B3-FF46-86B5-D2D03AF20983}"/>
              </a:ext>
            </a:extLst>
          </p:cNvPr>
          <p:cNvSpPr/>
          <p:nvPr/>
        </p:nvSpPr>
        <p:spPr>
          <a:xfrm>
            <a:off x="10252017" y="5398232"/>
            <a:ext cx="351379" cy="400110"/>
          </a:xfrm>
          <a:prstGeom prst="rect">
            <a:avLst/>
          </a:prstGeom>
        </p:spPr>
        <p:txBody>
          <a:bodyPr wrap="none">
            <a:spAutoFit/>
          </a:bodyPr>
          <a:lstStyle/>
          <a:p>
            <a:pPr algn="ctr"/>
            <a:r>
              <a:rPr lang="en-US" sz="2000" dirty="0">
                <a:latin typeface="OpenDyslexic" pitchFamily="2" charset="77"/>
              </a:rPr>
              <a:t>6</a:t>
            </a:r>
          </a:p>
        </p:txBody>
      </p:sp>
    </p:spTree>
    <p:extLst>
      <p:ext uri="{BB962C8B-B14F-4D97-AF65-F5344CB8AC3E}">
        <p14:creationId xmlns:p14="http://schemas.microsoft.com/office/powerpoint/2010/main" val="2603739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89556" y="5418328"/>
            <a:ext cx="1249061" cy="400110"/>
          </a:xfrm>
          <a:prstGeom prst="rect">
            <a:avLst/>
          </a:prstGeom>
        </p:spPr>
        <p:txBody>
          <a:bodyPr wrap="none">
            <a:spAutoFit/>
          </a:bodyPr>
          <a:lstStyle/>
          <a:p>
            <a:pPr algn="ctr"/>
            <a:r>
              <a:rPr lang="en-US" sz="2000" dirty="0">
                <a:latin typeface="OpenDyslexic" pitchFamily="2" charset="77"/>
              </a:rPr>
              <a:t>100,000</a:t>
            </a:r>
          </a:p>
        </p:txBody>
      </p:sp>
      <p:sp>
        <p:nvSpPr>
          <p:cNvPr id="46" name="Rectangle 45">
            <a:extLst>
              <a:ext uri="{FF2B5EF4-FFF2-40B4-BE49-F238E27FC236}">
                <a16:creationId xmlns:a16="http://schemas.microsoft.com/office/drawing/2014/main" xmlns="" id="{A1ADBC11-83C4-8B49-86FD-E95879A3075E}"/>
              </a:ext>
            </a:extLst>
          </p:cNvPr>
          <p:cNvSpPr/>
          <p:nvPr/>
        </p:nvSpPr>
        <p:spPr>
          <a:xfrm>
            <a:off x="3018827" y="5398232"/>
            <a:ext cx="1088760" cy="400110"/>
          </a:xfrm>
          <a:prstGeom prst="rect">
            <a:avLst/>
          </a:prstGeom>
        </p:spPr>
        <p:txBody>
          <a:bodyPr wrap="none">
            <a:spAutoFit/>
          </a:bodyPr>
          <a:lstStyle/>
          <a:p>
            <a:pPr algn="ctr"/>
            <a:r>
              <a:rPr lang="en-US" sz="2000" dirty="0">
                <a:latin typeface="OpenDyslexic" pitchFamily="2" charset="77"/>
              </a:rPr>
              <a:t>20,000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8015" y="5398232"/>
            <a:ext cx="926857" cy="400110"/>
          </a:xfrm>
          <a:prstGeom prst="rect">
            <a:avLst/>
          </a:prstGeom>
        </p:spPr>
        <p:txBody>
          <a:bodyPr wrap="none">
            <a:spAutoFit/>
          </a:bodyPr>
          <a:lstStyle/>
          <a:p>
            <a:pPr algn="ctr"/>
            <a:r>
              <a:rPr lang="en-US" sz="2000" dirty="0">
                <a:latin typeface="OpenDyslexic" pitchFamily="2" charset="77"/>
              </a:rPr>
              <a:t>3,000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55912" y="5398232"/>
            <a:ext cx="691215" cy="400110"/>
          </a:xfrm>
          <a:prstGeom prst="rect">
            <a:avLst/>
          </a:prstGeom>
        </p:spPr>
        <p:txBody>
          <a:bodyPr wrap="none">
            <a:spAutoFit/>
          </a:bodyPr>
          <a:lstStyle/>
          <a:p>
            <a:pPr algn="ctr"/>
            <a:r>
              <a:rPr lang="en-US" sz="2000" dirty="0">
                <a:latin typeface="OpenDyslexic" pitchFamily="2" charset="77"/>
              </a:rPr>
              <a:t>400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442676" y="5418328"/>
            <a:ext cx="510076" cy="400110"/>
          </a:xfrm>
          <a:prstGeom prst="rect">
            <a:avLst/>
          </a:prstGeom>
        </p:spPr>
        <p:txBody>
          <a:bodyPr wrap="none">
            <a:spAutoFit/>
          </a:bodyPr>
          <a:lstStyle/>
          <a:p>
            <a:pPr algn="ctr"/>
            <a:r>
              <a:rPr lang="en-US" sz="2000" dirty="0">
                <a:latin typeface="OpenDyslexic" pitchFamily="2" charset="77"/>
              </a:rPr>
              <a:t>50</a:t>
            </a:r>
          </a:p>
        </p:txBody>
      </p:sp>
      <p:sp>
        <p:nvSpPr>
          <p:cNvPr id="50" name="Rectangle 49">
            <a:extLst>
              <a:ext uri="{FF2B5EF4-FFF2-40B4-BE49-F238E27FC236}">
                <a16:creationId xmlns:a16="http://schemas.microsoft.com/office/drawing/2014/main" xmlns="" id="{13A48ECD-08B3-FF46-86B5-D2D03AF20983}"/>
              </a:ext>
            </a:extLst>
          </p:cNvPr>
          <p:cNvSpPr/>
          <p:nvPr/>
        </p:nvSpPr>
        <p:spPr>
          <a:xfrm>
            <a:off x="10252017" y="5398232"/>
            <a:ext cx="351379" cy="400110"/>
          </a:xfrm>
          <a:prstGeom prst="rect">
            <a:avLst/>
          </a:prstGeom>
        </p:spPr>
        <p:txBody>
          <a:bodyPr wrap="none">
            <a:spAutoFit/>
          </a:bodyPr>
          <a:lstStyle/>
          <a:p>
            <a:pPr algn="ctr"/>
            <a:r>
              <a:rPr lang="en-US" sz="2000" dirty="0">
                <a:latin typeface="OpenDyslexic" pitchFamily="2" charset="77"/>
              </a:rPr>
              <a:t>6</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81088" y="3844951"/>
            <a:ext cx="1229825" cy="400110"/>
          </a:xfrm>
          <a:prstGeom prst="rect">
            <a:avLst/>
          </a:prstGeom>
        </p:spPr>
        <p:txBody>
          <a:bodyPr wrap="none">
            <a:spAutoFit/>
          </a:bodyPr>
          <a:lstStyle/>
          <a:p>
            <a:pPr algn="ctr"/>
            <a:r>
              <a:rPr lang="en-US" sz="2000" dirty="0">
                <a:solidFill>
                  <a:srgbClr val="FF3860"/>
                </a:solidFill>
                <a:latin typeface="OpenDyslexic" pitchFamily="2" charset="77"/>
              </a:rPr>
              <a:t>123,456</a:t>
            </a:r>
          </a:p>
        </p:txBody>
      </p:sp>
    </p:spTree>
    <p:extLst>
      <p:ext uri="{BB962C8B-B14F-4D97-AF65-F5344CB8AC3E}">
        <p14:creationId xmlns:p14="http://schemas.microsoft.com/office/powerpoint/2010/main" val="3225259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Can you think of more than one possible response?</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6" name="Picture 25">
            <a:extLst>
              <a:ext uri="{FF2B5EF4-FFF2-40B4-BE49-F238E27FC236}">
                <a16:creationId xmlns:a16="http://schemas.microsoft.com/office/drawing/2014/main" xmlns="" id="{1B4029F9-7DAC-DF44-9640-3BAA2329E9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262" y="2800742"/>
            <a:ext cx="980284" cy="918153"/>
          </a:xfrm>
          <a:prstGeom prst="rect">
            <a:avLst/>
          </a:prstGeom>
        </p:spPr>
      </p:pic>
      <p:pic>
        <p:nvPicPr>
          <p:cNvPr id="28" name="Picture 27">
            <a:extLst>
              <a:ext uri="{FF2B5EF4-FFF2-40B4-BE49-F238E27FC236}">
                <a16:creationId xmlns:a16="http://schemas.microsoft.com/office/drawing/2014/main" xmlns="" id="{AD9291D9-7D55-A749-8821-35C3A2B8FF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13166" y="2782813"/>
            <a:ext cx="961270" cy="765330"/>
          </a:xfrm>
          <a:prstGeom prst="rect">
            <a:avLst/>
          </a:prstGeom>
        </p:spPr>
      </p:pic>
      <p:pic>
        <p:nvPicPr>
          <p:cNvPr id="29" name="Picture 28">
            <a:extLst>
              <a:ext uri="{FF2B5EF4-FFF2-40B4-BE49-F238E27FC236}">
                <a16:creationId xmlns:a16="http://schemas.microsoft.com/office/drawing/2014/main" xmlns="" id="{01B430EE-BD66-2A4D-ACB3-A1B082127B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64170" y="3860492"/>
            <a:ext cx="297156" cy="267441"/>
          </a:xfrm>
          <a:prstGeom prst="rect">
            <a:avLst/>
          </a:prstGeom>
        </p:spPr>
      </p:pic>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183709" y="3130634"/>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36965" y="3275436"/>
            <a:ext cx="589414" cy="600020"/>
          </a:xfrm>
          <a:prstGeom prst="rect">
            <a:avLst/>
          </a:prstGeom>
        </p:spPr>
      </p:pic>
      <p:pic>
        <p:nvPicPr>
          <p:cNvPr id="32" name="Picture 31">
            <a:extLst>
              <a:ext uri="{FF2B5EF4-FFF2-40B4-BE49-F238E27FC236}">
                <a16:creationId xmlns:a16="http://schemas.microsoft.com/office/drawing/2014/main" xmlns="" id="{52124137-81BA-7B42-83EE-A385DBB4625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0969" y="3255983"/>
            <a:ext cx="593802" cy="600020"/>
          </a:xfrm>
          <a:prstGeom prst="rect">
            <a:avLst/>
          </a:prstGeom>
        </p:spPr>
      </p:pic>
      <p:pic>
        <p:nvPicPr>
          <p:cNvPr id="33" name="Picture 32">
            <a:extLst>
              <a:ext uri="{FF2B5EF4-FFF2-40B4-BE49-F238E27FC236}">
                <a16:creationId xmlns:a16="http://schemas.microsoft.com/office/drawing/2014/main" xmlns="" id="{8EF29947-CD77-024D-85FE-6DF4FB8B816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58183" y="3520576"/>
            <a:ext cx="589139" cy="598466"/>
          </a:xfrm>
          <a:prstGeom prst="rect">
            <a:avLst/>
          </a:prstGeom>
        </p:spPr>
      </p:pic>
      <p:pic>
        <p:nvPicPr>
          <p:cNvPr id="34" name="Picture 33">
            <a:extLst>
              <a:ext uri="{FF2B5EF4-FFF2-40B4-BE49-F238E27FC236}">
                <a16:creationId xmlns:a16="http://schemas.microsoft.com/office/drawing/2014/main" xmlns="" id="{1D31E8B7-6A65-9F4F-9ECE-E50AD2CC7F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10067" y="3072708"/>
            <a:ext cx="961270" cy="765330"/>
          </a:xfrm>
          <a:prstGeom prst="rect">
            <a:avLst/>
          </a:prstGeom>
        </p:spPr>
      </p:pic>
      <p:pic>
        <p:nvPicPr>
          <p:cNvPr id="35" name="Picture 34">
            <a:extLst>
              <a:ext uri="{FF2B5EF4-FFF2-40B4-BE49-F238E27FC236}">
                <a16:creationId xmlns:a16="http://schemas.microsoft.com/office/drawing/2014/main" xmlns="" id="{3DFD092A-6EE0-D242-9BB1-AB87C7F9499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89712" y="3732689"/>
            <a:ext cx="429342" cy="870825"/>
          </a:xfrm>
          <a:prstGeom prst="rect">
            <a:avLst/>
          </a:prstGeom>
        </p:spPr>
      </p:pic>
      <p:pic>
        <p:nvPicPr>
          <p:cNvPr id="36" name="Picture 35">
            <a:extLst>
              <a:ext uri="{FF2B5EF4-FFF2-40B4-BE49-F238E27FC236}">
                <a16:creationId xmlns:a16="http://schemas.microsoft.com/office/drawing/2014/main" xmlns="" id="{576A6A2C-E591-7645-9293-669A9061106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26516" y="3733020"/>
            <a:ext cx="429342" cy="870825"/>
          </a:xfrm>
          <a:prstGeom prst="rect">
            <a:avLst/>
          </a:prstGeom>
        </p:spPr>
      </p:pic>
      <p:pic>
        <p:nvPicPr>
          <p:cNvPr id="39" name="Picture 38">
            <a:extLst>
              <a:ext uri="{FF2B5EF4-FFF2-40B4-BE49-F238E27FC236}">
                <a16:creationId xmlns:a16="http://schemas.microsoft.com/office/drawing/2014/main" xmlns="" id="{FA265A22-A88D-E34E-B67D-F4EFD6B4F5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70141" y="4076740"/>
            <a:ext cx="297156" cy="267441"/>
          </a:xfrm>
          <a:prstGeom prst="rect">
            <a:avLst/>
          </a:prstGeom>
        </p:spPr>
      </p:pic>
      <p:pic>
        <p:nvPicPr>
          <p:cNvPr id="40" name="Picture 39">
            <a:extLst>
              <a:ext uri="{FF2B5EF4-FFF2-40B4-BE49-F238E27FC236}">
                <a16:creationId xmlns:a16="http://schemas.microsoft.com/office/drawing/2014/main" xmlns="" id="{E22EE4B4-04DE-3B47-945E-47CEB81E8B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56747" y="4305172"/>
            <a:ext cx="297156" cy="267441"/>
          </a:xfrm>
          <a:prstGeom prst="rect">
            <a:avLst/>
          </a:prstGeom>
        </p:spPr>
      </p:pic>
      <p:pic>
        <p:nvPicPr>
          <p:cNvPr id="41" name="Picture 40">
            <a:extLst>
              <a:ext uri="{FF2B5EF4-FFF2-40B4-BE49-F238E27FC236}">
                <a16:creationId xmlns:a16="http://schemas.microsoft.com/office/drawing/2014/main" xmlns="" id="{7FCA959A-8618-EB43-96D9-2384136DD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82148" y="3973796"/>
            <a:ext cx="297156" cy="267441"/>
          </a:xfrm>
          <a:prstGeom prst="rect">
            <a:avLst/>
          </a:prstGeom>
        </p:spPr>
      </p:pic>
      <p:pic>
        <p:nvPicPr>
          <p:cNvPr id="42" name="Picture 41">
            <a:extLst>
              <a:ext uri="{FF2B5EF4-FFF2-40B4-BE49-F238E27FC236}">
                <a16:creationId xmlns:a16="http://schemas.microsoft.com/office/drawing/2014/main" xmlns="" id="{2E18AFDE-588A-414F-91CB-8D006B5EAD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68754" y="4202228"/>
            <a:ext cx="297156" cy="267441"/>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8131" y="3735928"/>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56462" y="3720931"/>
            <a:ext cx="589414" cy="600020"/>
          </a:xfrm>
          <a:prstGeom prst="rect">
            <a:avLst/>
          </a:prstGeom>
        </p:spPr>
      </p:pic>
      <p:pic>
        <p:nvPicPr>
          <p:cNvPr id="45" name="Picture 44">
            <a:extLst>
              <a:ext uri="{FF2B5EF4-FFF2-40B4-BE49-F238E27FC236}">
                <a16:creationId xmlns:a16="http://schemas.microsoft.com/office/drawing/2014/main" xmlns="" id="{BCD3FC86-BE60-ED49-82CC-70E9C02B3F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94967" y="3292011"/>
            <a:ext cx="589414" cy="600020"/>
          </a:xfrm>
          <a:prstGeom prst="rect">
            <a:avLst/>
          </a:prstGeom>
        </p:spPr>
      </p:pic>
      <p:pic>
        <p:nvPicPr>
          <p:cNvPr id="46" name="Picture 45">
            <a:extLst>
              <a:ext uri="{FF2B5EF4-FFF2-40B4-BE49-F238E27FC236}">
                <a16:creationId xmlns:a16="http://schemas.microsoft.com/office/drawing/2014/main" xmlns="" id="{D913947C-6736-0F41-A42D-3D86D6F180C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614464" y="3737506"/>
            <a:ext cx="589414" cy="600020"/>
          </a:xfrm>
          <a:prstGeom prst="rect">
            <a:avLst/>
          </a:prstGeom>
        </p:spPr>
      </p:pic>
      <p:pic>
        <p:nvPicPr>
          <p:cNvPr id="47" name="Picture 46">
            <a:extLst>
              <a:ext uri="{FF2B5EF4-FFF2-40B4-BE49-F238E27FC236}">
                <a16:creationId xmlns:a16="http://schemas.microsoft.com/office/drawing/2014/main" xmlns="" id="{44FDD329-1DF4-1B48-B9D8-68786A5CEB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3037" y="3538896"/>
            <a:ext cx="595356" cy="615564"/>
          </a:xfrm>
          <a:prstGeom prst="rect">
            <a:avLst/>
          </a:prstGeom>
        </p:spPr>
      </p:pic>
      <p:pic>
        <p:nvPicPr>
          <p:cNvPr id="48" name="Picture 47">
            <a:extLst>
              <a:ext uri="{FF2B5EF4-FFF2-40B4-BE49-F238E27FC236}">
                <a16:creationId xmlns:a16="http://schemas.microsoft.com/office/drawing/2014/main" xmlns="" id="{5CA027DE-3C03-D84C-8448-2FAF489AD1D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3037" y="3947158"/>
            <a:ext cx="595356" cy="615564"/>
          </a:xfrm>
          <a:prstGeom prst="rect">
            <a:avLst/>
          </a:prstGeom>
        </p:spPr>
      </p:pic>
      <p:sp>
        <p:nvSpPr>
          <p:cNvPr id="38" name="Rounded Rectangle 37">
            <a:extLst>
              <a:ext uri="{FF2B5EF4-FFF2-40B4-BE49-F238E27FC236}">
                <a16:creationId xmlns:a16="http://schemas.microsoft.com/office/drawing/2014/main" xmlns="" id="{0608A252-5784-1048-9463-6A3D7590D92F}"/>
              </a:ext>
            </a:extLst>
          </p:cNvPr>
          <p:cNvSpPr/>
          <p:nvPr/>
        </p:nvSpPr>
        <p:spPr>
          <a:xfrm>
            <a:off x="3776866" y="3663813"/>
            <a:ext cx="4638261" cy="915119"/>
          </a:xfrm>
          <a:prstGeom prst="roundRect">
            <a:avLst/>
          </a:prstGeom>
          <a:solidFill>
            <a:srgbClr val="FFDD57"/>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6000" dirty="0">
                <a:solidFill>
                  <a:schemeClr val="tx1"/>
                </a:solidFill>
                <a:latin typeface="OpenDyslexic" pitchFamily="2" charset="77"/>
              </a:rPr>
              <a:t>CMXCV</a:t>
            </a:r>
          </a:p>
        </p:txBody>
      </p:sp>
      <p:sp>
        <p:nvSpPr>
          <p:cNvPr id="51" name="Rounded Rectangle 50">
            <a:extLst>
              <a:ext uri="{FF2B5EF4-FFF2-40B4-BE49-F238E27FC236}">
                <a16:creationId xmlns:a16="http://schemas.microsoft.com/office/drawing/2014/main" xmlns="" id="{EBB914B0-967A-EB4E-8AA5-E73CF85CB121}"/>
              </a:ext>
            </a:extLst>
          </p:cNvPr>
          <p:cNvSpPr/>
          <p:nvPr/>
        </p:nvSpPr>
        <p:spPr>
          <a:xfrm>
            <a:off x="2849767" y="2707918"/>
            <a:ext cx="63448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 pitchFamily="2" charset="77"/>
              </a:rPr>
              <a:t>five hundred and fifty-five thousand, five hundred and fifty-five</a:t>
            </a:r>
          </a:p>
        </p:txBody>
      </p:sp>
    </p:spTree>
    <p:extLst>
      <p:ext uri="{BB962C8B-B14F-4D97-AF65-F5344CB8AC3E}">
        <p14:creationId xmlns:p14="http://schemas.microsoft.com/office/powerpoint/2010/main" val="1012932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78335" y="5418328"/>
            <a:ext cx="1271503" cy="400110"/>
          </a:xfrm>
          <a:prstGeom prst="rect">
            <a:avLst/>
          </a:prstGeom>
        </p:spPr>
        <p:txBody>
          <a:bodyPr wrap="none">
            <a:spAutoFit/>
          </a:bodyPr>
          <a:lstStyle/>
          <a:p>
            <a:pPr algn="ctr"/>
            <a:r>
              <a:rPr lang="en-US" sz="2000" dirty="0">
                <a:latin typeface="OpenDyslexic" pitchFamily="2" charset="77"/>
              </a:rPr>
              <a:t>800,000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4810" y="5398232"/>
            <a:ext cx="933268" cy="400110"/>
          </a:xfrm>
          <a:prstGeom prst="rect">
            <a:avLst/>
          </a:prstGeom>
        </p:spPr>
        <p:txBody>
          <a:bodyPr wrap="none">
            <a:spAutoFit/>
          </a:bodyPr>
          <a:lstStyle/>
          <a:p>
            <a:pPr algn="ctr"/>
            <a:r>
              <a:rPr lang="en-US" sz="2000" dirty="0">
                <a:latin typeface="OpenDyslexic" pitchFamily="2" charset="77"/>
              </a:rPr>
              <a:t>6,000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63126" y="5398232"/>
            <a:ext cx="676788" cy="400110"/>
          </a:xfrm>
          <a:prstGeom prst="rect">
            <a:avLst/>
          </a:prstGeom>
        </p:spPr>
        <p:txBody>
          <a:bodyPr wrap="none">
            <a:spAutoFit/>
          </a:bodyPr>
          <a:lstStyle/>
          <a:p>
            <a:pPr algn="ctr"/>
            <a:r>
              <a:rPr lang="en-US" sz="2000" dirty="0">
                <a:latin typeface="OpenDyslexic" pitchFamily="2" charset="77"/>
              </a:rPr>
              <a:t>500</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69066" y="3844951"/>
            <a:ext cx="1253869" cy="400110"/>
          </a:xfrm>
          <a:prstGeom prst="rect">
            <a:avLst/>
          </a:prstGeom>
        </p:spPr>
        <p:txBody>
          <a:bodyPr wrap="none">
            <a:spAutoFit/>
          </a:bodyPr>
          <a:lstStyle/>
          <a:p>
            <a:pPr algn="ctr"/>
            <a:r>
              <a:rPr lang="en-US" sz="2000" dirty="0">
                <a:latin typeface="OpenDyslexic" pitchFamily="2" charset="77"/>
              </a:rPr>
              <a:t>876,543</a:t>
            </a:r>
          </a:p>
        </p:txBody>
      </p:sp>
    </p:spTree>
    <p:extLst>
      <p:ext uri="{BB962C8B-B14F-4D97-AF65-F5344CB8AC3E}">
        <p14:creationId xmlns:p14="http://schemas.microsoft.com/office/powerpoint/2010/main" val="23943002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78335" y="5418328"/>
            <a:ext cx="1271503" cy="400110"/>
          </a:xfrm>
          <a:prstGeom prst="rect">
            <a:avLst/>
          </a:prstGeom>
        </p:spPr>
        <p:txBody>
          <a:bodyPr wrap="none">
            <a:spAutoFit/>
          </a:bodyPr>
          <a:lstStyle/>
          <a:p>
            <a:pPr algn="ctr"/>
            <a:r>
              <a:rPr lang="en-US" sz="2000" dirty="0">
                <a:latin typeface="OpenDyslexic" pitchFamily="2" charset="77"/>
              </a:rPr>
              <a:t>800,000</a:t>
            </a:r>
          </a:p>
        </p:txBody>
      </p:sp>
      <p:sp>
        <p:nvSpPr>
          <p:cNvPr id="46" name="Rectangle 45">
            <a:extLst>
              <a:ext uri="{FF2B5EF4-FFF2-40B4-BE49-F238E27FC236}">
                <a16:creationId xmlns:a16="http://schemas.microsoft.com/office/drawing/2014/main" xmlns="" id="{A1ADBC11-83C4-8B49-86FD-E95879A3075E}"/>
              </a:ext>
            </a:extLst>
          </p:cNvPr>
          <p:cNvSpPr/>
          <p:nvPr/>
        </p:nvSpPr>
        <p:spPr>
          <a:xfrm>
            <a:off x="3018025" y="5398232"/>
            <a:ext cx="1090363" cy="400110"/>
          </a:xfrm>
          <a:prstGeom prst="rect">
            <a:avLst/>
          </a:prstGeom>
        </p:spPr>
        <p:txBody>
          <a:bodyPr wrap="none">
            <a:spAutoFit/>
          </a:bodyPr>
          <a:lstStyle/>
          <a:p>
            <a:pPr algn="ctr"/>
            <a:r>
              <a:rPr lang="en-US" sz="2000" dirty="0">
                <a:solidFill>
                  <a:srgbClr val="FF3860"/>
                </a:solidFill>
                <a:latin typeface="OpenDyslexic" pitchFamily="2" charset="77"/>
              </a:rPr>
              <a:t>70,000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4810" y="5398232"/>
            <a:ext cx="933268" cy="400110"/>
          </a:xfrm>
          <a:prstGeom prst="rect">
            <a:avLst/>
          </a:prstGeom>
        </p:spPr>
        <p:txBody>
          <a:bodyPr wrap="none">
            <a:spAutoFit/>
          </a:bodyPr>
          <a:lstStyle/>
          <a:p>
            <a:pPr algn="ctr"/>
            <a:r>
              <a:rPr lang="en-US" sz="2000" dirty="0">
                <a:latin typeface="OpenDyslexic" pitchFamily="2" charset="77"/>
              </a:rPr>
              <a:t>6,000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63126" y="5398232"/>
            <a:ext cx="676788" cy="400110"/>
          </a:xfrm>
          <a:prstGeom prst="rect">
            <a:avLst/>
          </a:prstGeom>
        </p:spPr>
        <p:txBody>
          <a:bodyPr wrap="none">
            <a:spAutoFit/>
          </a:bodyPr>
          <a:lstStyle/>
          <a:p>
            <a:pPr algn="ctr"/>
            <a:r>
              <a:rPr lang="en-US" sz="2000" dirty="0">
                <a:latin typeface="OpenDyslexic" pitchFamily="2" charset="77"/>
              </a:rPr>
              <a:t>500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605349"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69066" y="3844951"/>
            <a:ext cx="1253869" cy="400110"/>
          </a:xfrm>
          <a:prstGeom prst="rect">
            <a:avLst/>
          </a:prstGeom>
        </p:spPr>
        <p:txBody>
          <a:bodyPr wrap="none">
            <a:spAutoFit/>
          </a:bodyPr>
          <a:lstStyle/>
          <a:p>
            <a:pPr algn="ctr"/>
            <a:r>
              <a:rPr lang="en-US" sz="2000" dirty="0">
                <a:latin typeface="OpenDyslexic" pitchFamily="2" charset="77"/>
              </a:rPr>
              <a:t>876,543</a:t>
            </a:r>
          </a:p>
        </p:txBody>
      </p:sp>
    </p:spTree>
    <p:extLst>
      <p:ext uri="{BB962C8B-B14F-4D97-AF65-F5344CB8AC3E}">
        <p14:creationId xmlns:p14="http://schemas.microsoft.com/office/powerpoint/2010/main" val="3344351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78335" y="5418328"/>
            <a:ext cx="1271503" cy="400110"/>
          </a:xfrm>
          <a:prstGeom prst="rect">
            <a:avLst/>
          </a:prstGeom>
        </p:spPr>
        <p:txBody>
          <a:bodyPr wrap="none">
            <a:spAutoFit/>
          </a:bodyPr>
          <a:lstStyle/>
          <a:p>
            <a:pPr algn="ctr"/>
            <a:r>
              <a:rPr lang="en-US" sz="2000" dirty="0">
                <a:latin typeface="OpenDyslexic" pitchFamily="2" charset="77"/>
              </a:rPr>
              <a:t>800,000</a:t>
            </a:r>
          </a:p>
        </p:txBody>
      </p:sp>
      <p:sp>
        <p:nvSpPr>
          <p:cNvPr id="46" name="Rectangle 45">
            <a:extLst>
              <a:ext uri="{FF2B5EF4-FFF2-40B4-BE49-F238E27FC236}">
                <a16:creationId xmlns:a16="http://schemas.microsoft.com/office/drawing/2014/main" xmlns="" id="{A1ADBC11-83C4-8B49-86FD-E95879A3075E}"/>
              </a:ext>
            </a:extLst>
          </p:cNvPr>
          <p:cNvSpPr/>
          <p:nvPr/>
        </p:nvSpPr>
        <p:spPr>
          <a:xfrm>
            <a:off x="3018025" y="5398232"/>
            <a:ext cx="1090363" cy="400110"/>
          </a:xfrm>
          <a:prstGeom prst="rect">
            <a:avLst/>
          </a:prstGeom>
        </p:spPr>
        <p:txBody>
          <a:bodyPr wrap="none">
            <a:spAutoFit/>
          </a:bodyPr>
          <a:lstStyle/>
          <a:p>
            <a:pPr algn="ctr"/>
            <a:r>
              <a:rPr lang="en-US" sz="2000" dirty="0">
                <a:solidFill>
                  <a:srgbClr val="FF3860"/>
                </a:solidFill>
                <a:latin typeface="OpenDyslexic" pitchFamily="2" charset="77"/>
              </a:rPr>
              <a:t>70,000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4810" y="5398232"/>
            <a:ext cx="933268" cy="400110"/>
          </a:xfrm>
          <a:prstGeom prst="rect">
            <a:avLst/>
          </a:prstGeom>
        </p:spPr>
        <p:txBody>
          <a:bodyPr wrap="none">
            <a:spAutoFit/>
          </a:bodyPr>
          <a:lstStyle/>
          <a:p>
            <a:pPr algn="ctr"/>
            <a:r>
              <a:rPr lang="en-US" sz="2000" dirty="0">
                <a:latin typeface="OpenDyslexic" pitchFamily="2" charset="77"/>
              </a:rPr>
              <a:t>6,000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63126" y="5398232"/>
            <a:ext cx="676788" cy="400110"/>
          </a:xfrm>
          <a:prstGeom prst="rect">
            <a:avLst/>
          </a:prstGeom>
        </p:spPr>
        <p:txBody>
          <a:bodyPr wrap="none">
            <a:spAutoFit/>
          </a:bodyPr>
          <a:lstStyle/>
          <a:p>
            <a:pPr algn="ctr"/>
            <a:r>
              <a:rPr lang="en-US" sz="2000" dirty="0">
                <a:latin typeface="OpenDyslexic" pitchFamily="2" charset="77"/>
              </a:rPr>
              <a:t>500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435462" y="5418328"/>
            <a:ext cx="524504" cy="400110"/>
          </a:xfrm>
          <a:prstGeom prst="rect">
            <a:avLst/>
          </a:prstGeom>
        </p:spPr>
        <p:txBody>
          <a:bodyPr wrap="none">
            <a:spAutoFit/>
          </a:bodyPr>
          <a:lstStyle/>
          <a:p>
            <a:pPr algn="ctr"/>
            <a:r>
              <a:rPr lang="en-US" sz="2000" dirty="0">
                <a:solidFill>
                  <a:srgbClr val="FF3860"/>
                </a:solidFill>
                <a:latin typeface="OpenDyslexic" pitchFamily="2" charset="77"/>
              </a:rPr>
              <a:t>40</a:t>
            </a:r>
          </a:p>
        </p:txBody>
      </p:sp>
      <p:sp>
        <p:nvSpPr>
          <p:cNvPr id="50" name="Rectangle 49">
            <a:extLst>
              <a:ext uri="{FF2B5EF4-FFF2-40B4-BE49-F238E27FC236}">
                <a16:creationId xmlns:a16="http://schemas.microsoft.com/office/drawing/2014/main" xmlns="" id="{13A48ECD-08B3-FF46-86B5-D2D03AF20983}"/>
              </a:ext>
            </a:extLst>
          </p:cNvPr>
          <p:cNvSpPr/>
          <p:nvPr/>
        </p:nvSpPr>
        <p:spPr>
          <a:xfrm>
            <a:off x="10335341" y="5398232"/>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69066" y="3844951"/>
            <a:ext cx="1253869" cy="400110"/>
          </a:xfrm>
          <a:prstGeom prst="rect">
            <a:avLst/>
          </a:prstGeom>
        </p:spPr>
        <p:txBody>
          <a:bodyPr wrap="none">
            <a:spAutoFit/>
          </a:bodyPr>
          <a:lstStyle/>
          <a:p>
            <a:pPr algn="ctr"/>
            <a:r>
              <a:rPr lang="en-US" sz="2000" dirty="0">
                <a:latin typeface="OpenDyslexic" pitchFamily="2" charset="77"/>
              </a:rPr>
              <a:t>876,543</a:t>
            </a:r>
          </a:p>
        </p:txBody>
      </p:sp>
    </p:spTree>
    <p:extLst>
      <p:ext uri="{BB962C8B-B14F-4D97-AF65-F5344CB8AC3E}">
        <p14:creationId xmlns:p14="http://schemas.microsoft.com/office/powerpoint/2010/main" val="3078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 name="Picture 1">
            <a:extLst>
              <a:ext uri="{FF2B5EF4-FFF2-40B4-BE49-F238E27FC236}">
                <a16:creationId xmlns:a16="http://schemas.microsoft.com/office/drawing/2014/main" xmlns="" id="{DB3EAFFB-C6E2-BF43-B6CB-BCA6CBD7CB8E}"/>
              </a:ext>
            </a:extLst>
          </p:cNvPr>
          <p:cNvPicPr>
            <a:picLocks noChangeAspect="1"/>
          </p:cNvPicPr>
          <p:nvPr/>
        </p:nvPicPr>
        <p:blipFill>
          <a:blip r:embed="rId3"/>
          <a:stretch>
            <a:fillRect/>
          </a:stretch>
        </p:blipFill>
        <p:spPr>
          <a:xfrm rot="10800000">
            <a:off x="1378335" y="3429000"/>
            <a:ext cx="9656394" cy="2747963"/>
          </a:xfrm>
          <a:prstGeom prst="rect">
            <a:avLst/>
          </a:prstGeom>
        </p:spPr>
      </p:pic>
      <p:sp>
        <p:nvSpPr>
          <p:cNvPr id="45" name="Rectangle 44">
            <a:extLst>
              <a:ext uri="{FF2B5EF4-FFF2-40B4-BE49-F238E27FC236}">
                <a16:creationId xmlns:a16="http://schemas.microsoft.com/office/drawing/2014/main" xmlns="" id="{4A71B2CA-490B-DC48-B48B-CF8BF27CDEB2}"/>
              </a:ext>
            </a:extLst>
          </p:cNvPr>
          <p:cNvSpPr/>
          <p:nvPr/>
        </p:nvSpPr>
        <p:spPr>
          <a:xfrm>
            <a:off x="1378335" y="5418328"/>
            <a:ext cx="1271503" cy="400110"/>
          </a:xfrm>
          <a:prstGeom prst="rect">
            <a:avLst/>
          </a:prstGeom>
        </p:spPr>
        <p:txBody>
          <a:bodyPr wrap="none">
            <a:spAutoFit/>
          </a:bodyPr>
          <a:lstStyle/>
          <a:p>
            <a:pPr algn="ctr"/>
            <a:r>
              <a:rPr lang="en-US" sz="2000" dirty="0">
                <a:latin typeface="OpenDyslexic" pitchFamily="2" charset="77"/>
              </a:rPr>
              <a:t>800,000</a:t>
            </a:r>
          </a:p>
        </p:txBody>
      </p:sp>
      <p:sp>
        <p:nvSpPr>
          <p:cNvPr id="46" name="Rectangle 45">
            <a:extLst>
              <a:ext uri="{FF2B5EF4-FFF2-40B4-BE49-F238E27FC236}">
                <a16:creationId xmlns:a16="http://schemas.microsoft.com/office/drawing/2014/main" xmlns="" id="{A1ADBC11-83C4-8B49-86FD-E95879A3075E}"/>
              </a:ext>
            </a:extLst>
          </p:cNvPr>
          <p:cNvSpPr/>
          <p:nvPr/>
        </p:nvSpPr>
        <p:spPr>
          <a:xfrm>
            <a:off x="3018025" y="5398232"/>
            <a:ext cx="1090363" cy="400110"/>
          </a:xfrm>
          <a:prstGeom prst="rect">
            <a:avLst/>
          </a:prstGeom>
        </p:spPr>
        <p:txBody>
          <a:bodyPr wrap="none">
            <a:spAutoFit/>
          </a:bodyPr>
          <a:lstStyle/>
          <a:p>
            <a:pPr algn="ctr"/>
            <a:r>
              <a:rPr lang="en-US" sz="2000" dirty="0">
                <a:solidFill>
                  <a:srgbClr val="FF3860"/>
                </a:solidFill>
                <a:latin typeface="OpenDyslexic" pitchFamily="2" charset="77"/>
              </a:rPr>
              <a:t>70,000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4810" y="5398232"/>
            <a:ext cx="933268" cy="400110"/>
          </a:xfrm>
          <a:prstGeom prst="rect">
            <a:avLst/>
          </a:prstGeom>
        </p:spPr>
        <p:txBody>
          <a:bodyPr wrap="none">
            <a:spAutoFit/>
          </a:bodyPr>
          <a:lstStyle/>
          <a:p>
            <a:pPr algn="ctr"/>
            <a:r>
              <a:rPr lang="en-US" sz="2000" dirty="0">
                <a:latin typeface="OpenDyslexic" pitchFamily="2" charset="77"/>
              </a:rPr>
              <a:t>6,000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63126" y="5398232"/>
            <a:ext cx="676788" cy="400110"/>
          </a:xfrm>
          <a:prstGeom prst="rect">
            <a:avLst/>
          </a:prstGeom>
        </p:spPr>
        <p:txBody>
          <a:bodyPr wrap="none">
            <a:spAutoFit/>
          </a:bodyPr>
          <a:lstStyle/>
          <a:p>
            <a:pPr algn="ctr"/>
            <a:r>
              <a:rPr lang="en-US" sz="2000" dirty="0">
                <a:latin typeface="OpenDyslexic" pitchFamily="2" charset="77"/>
              </a:rPr>
              <a:t>500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435462" y="5418328"/>
            <a:ext cx="524504" cy="400110"/>
          </a:xfrm>
          <a:prstGeom prst="rect">
            <a:avLst/>
          </a:prstGeom>
        </p:spPr>
        <p:txBody>
          <a:bodyPr wrap="none">
            <a:spAutoFit/>
          </a:bodyPr>
          <a:lstStyle/>
          <a:p>
            <a:pPr algn="ctr"/>
            <a:r>
              <a:rPr lang="en-US" sz="2000" dirty="0">
                <a:solidFill>
                  <a:srgbClr val="FF3860"/>
                </a:solidFill>
                <a:latin typeface="OpenDyslexic" pitchFamily="2" charset="77"/>
              </a:rPr>
              <a:t>40</a:t>
            </a:r>
          </a:p>
        </p:txBody>
      </p:sp>
      <p:sp>
        <p:nvSpPr>
          <p:cNvPr id="50" name="Rectangle 49">
            <a:extLst>
              <a:ext uri="{FF2B5EF4-FFF2-40B4-BE49-F238E27FC236}">
                <a16:creationId xmlns:a16="http://schemas.microsoft.com/office/drawing/2014/main" xmlns="" id="{13A48ECD-08B3-FF46-86B5-D2D03AF20983}"/>
              </a:ext>
            </a:extLst>
          </p:cNvPr>
          <p:cNvSpPr/>
          <p:nvPr/>
        </p:nvSpPr>
        <p:spPr>
          <a:xfrm>
            <a:off x="10255223" y="5398232"/>
            <a:ext cx="344966" cy="400110"/>
          </a:xfrm>
          <a:prstGeom prst="rect">
            <a:avLst/>
          </a:prstGeom>
        </p:spPr>
        <p:txBody>
          <a:bodyPr wrap="none">
            <a:spAutoFit/>
          </a:bodyPr>
          <a:lstStyle/>
          <a:p>
            <a:pPr algn="ctr"/>
            <a:r>
              <a:rPr lang="en-US" sz="2000" dirty="0">
                <a:solidFill>
                  <a:srgbClr val="FF3860"/>
                </a:solidFill>
                <a:latin typeface="OpenDyslexic" pitchFamily="2" charset="77"/>
              </a:rPr>
              <a:t>3</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69066" y="3844951"/>
            <a:ext cx="1253869" cy="400110"/>
          </a:xfrm>
          <a:prstGeom prst="rect">
            <a:avLst/>
          </a:prstGeom>
        </p:spPr>
        <p:txBody>
          <a:bodyPr wrap="none">
            <a:spAutoFit/>
          </a:bodyPr>
          <a:lstStyle/>
          <a:p>
            <a:pPr algn="ctr"/>
            <a:r>
              <a:rPr lang="en-US" sz="2000" dirty="0">
                <a:latin typeface="OpenDyslexic" pitchFamily="2" charset="77"/>
              </a:rPr>
              <a:t>876,543</a:t>
            </a:r>
          </a:p>
        </p:txBody>
      </p:sp>
    </p:spTree>
    <p:extLst>
      <p:ext uri="{BB962C8B-B14F-4D97-AF65-F5344CB8AC3E}">
        <p14:creationId xmlns:p14="http://schemas.microsoft.com/office/powerpoint/2010/main" val="40790638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xmlns="" id="{1AA2D400-0C10-8048-8143-9DF19803D846}"/>
              </a:ext>
            </a:extLst>
          </p:cNvPr>
          <p:cNvPicPr>
            <a:picLocks noChangeAspect="1"/>
          </p:cNvPicPr>
          <p:nvPr/>
        </p:nvPicPr>
        <p:blipFill>
          <a:blip r:embed="rId3"/>
          <a:stretch>
            <a:fillRect/>
          </a:stretch>
        </p:blipFill>
        <p:spPr>
          <a:xfrm rot="10800000">
            <a:off x="2943199" y="3444213"/>
            <a:ext cx="6365675" cy="2720812"/>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33068" y="5398232"/>
            <a:ext cx="1260281" cy="400110"/>
          </a:xfrm>
          <a:prstGeom prst="rect">
            <a:avLst/>
          </a:prstGeom>
        </p:spPr>
        <p:txBody>
          <a:bodyPr wrap="none">
            <a:spAutoFit/>
          </a:bodyPr>
          <a:lstStyle/>
          <a:p>
            <a:pPr algn="ctr"/>
            <a:r>
              <a:rPr lang="en-US" sz="2000" dirty="0">
                <a:latin typeface="OpenDyslexic" pitchFamily="2" charset="77"/>
              </a:rPr>
              <a:t>300,000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540497" y="5398232"/>
            <a:ext cx="922047" cy="400110"/>
          </a:xfrm>
          <a:prstGeom prst="rect">
            <a:avLst/>
          </a:prstGeom>
        </p:spPr>
        <p:txBody>
          <a:bodyPr wrap="none">
            <a:spAutoFit/>
          </a:bodyPr>
          <a:lstStyle/>
          <a:p>
            <a:pPr algn="ctr"/>
            <a:r>
              <a:rPr lang="en-US" sz="2000" dirty="0">
                <a:latin typeface="OpenDyslexic" pitchFamily="2" charset="77"/>
              </a:rPr>
              <a:t>2,000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364130" y="5418328"/>
            <a:ext cx="667170" cy="400110"/>
          </a:xfrm>
          <a:prstGeom prst="rect">
            <a:avLst/>
          </a:prstGeom>
        </p:spPr>
        <p:txBody>
          <a:bodyPr wrap="none">
            <a:spAutoFit/>
          </a:bodyPr>
          <a:lstStyle/>
          <a:p>
            <a:pPr algn="ctr"/>
            <a:r>
              <a:rPr lang="en-US" sz="2000" dirty="0">
                <a:latin typeface="OpenDyslexic" pitchFamily="2" charset="77"/>
              </a:rPr>
              <a:t>100</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77081" y="3844951"/>
            <a:ext cx="1237839" cy="400110"/>
          </a:xfrm>
          <a:prstGeom prst="rect">
            <a:avLst/>
          </a:prstGeom>
        </p:spPr>
        <p:txBody>
          <a:bodyPr wrap="none">
            <a:spAutoFit/>
          </a:bodyPr>
          <a:lstStyle/>
          <a:p>
            <a:pPr algn="ctr"/>
            <a:r>
              <a:rPr lang="en-US" sz="2000" dirty="0">
                <a:latin typeface="OpenDyslexic" pitchFamily="2" charset="77"/>
              </a:rPr>
              <a:t>432,100</a:t>
            </a:r>
          </a:p>
        </p:txBody>
      </p:sp>
    </p:spTree>
    <p:extLst>
      <p:ext uri="{BB962C8B-B14F-4D97-AF65-F5344CB8AC3E}">
        <p14:creationId xmlns:p14="http://schemas.microsoft.com/office/powerpoint/2010/main" val="18839443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xmlns="" id="{1AA2D400-0C10-8048-8143-9DF19803D846}"/>
              </a:ext>
            </a:extLst>
          </p:cNvPr>
          <p:cNvPicPr>
            <a:picLocks noChangeAspect="1"/>
          </p:cNvPicPr>
          <p:nvPr/>
        </p:nvPicPr>
        <p:blipFill>
          <a:blip r:embed="rId3"/>
          <a:stretch>
            <a:fillRect/>
          </a:stretch>
        </p:blipFill>
        <p:spPr>
          <a:xfrm rot="10800000">
            <a:off x="2943199" y="3444213"/>
            <a:ext cx="6365675" cy="2720812"/>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33068" y="5398232"/>
            <a:ext cx="1260281" cy="400110"/>
          </a:xfrm>
          <a:prstGeom prst="rect">
            <a:avLst/>
          </a:prstGeom>
        </p:spPr>
        <p:txBody>
          <a:bodyPr wrap="none">
            <a:spAutoFit/>
          </a:bodyPr>
          <a:lstStyle/>
          <a:p>
            <a:pPr algn="ctr"/>
            <a:r>
              <a:rPr lang="en-US" sz="2000" dirty="0">
                <a:latin typeface="OpenDyslexic" pitchFamily="2" charset="77"/>
              </a:rPr>
              <a:t>300,000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660119" y="5398232"/>
            <a:ext cx="1242649" cy="400110"/>
          </a:xfrm>
          <a:prstGeom prst="rect">
            <a:avLst/>
          </a:prstGeom>
        </p:spPr>
        <p:txBody>
          <a:bodyPr wrap="none">
            <a:spAutoFit/>
          </a:bodyPr>
          <a:lstStyle/>
          <a:p>
            <a:pPr algn="ctr"/>
            <a:r>
              <a:rPr lang="en-US" sz="2000" dirty="0">
                <a:solidFill>
                  <a:srgbClr val="FF3860"/>
                </a:solidFill>
                <a:latin typeface="OpenDyslexic" pitchFamily="2" charset="77"/>
              </a:rPr>
              <a:t>130,000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540497" y="5398232"/>
            <a:ext cx="922047" cy="400110"/>
          </a:xfrm>
          <a:prstGeom prst="rect">
            <a:avLst/>
          </a:prstGeom>
        </p:spPr>
        <p:txBody>
          <a:bodyPr wrap="none">
            <a:spAutoFit/>
          </a:bodyPr>
          <a:lstStyle/>
          <a:p>
            <a:pPr algn="ctr"/>
            <a:r>
              <a:rPr lang="en-US" sz="2000" dirty="0">
                <a:latin typeface="OpenDyslexic" pitchFamily="2" charset="77"/>
              </a:rPr>
              <a:t>2,000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364130" y="5418328"/>
            <a:ext cx="667170" cy="400110"/>
          </a:xfrm>
          <a:prstGeom prst="rect">
            <a:avLst/>
          </a:prstGeom>
        </p:spPr>
        <p:txBody>
          <a:bodyPr wrap="none">
            <a:spAutoFit/>
          </a:bodyPr>
          <a:lstStyle/>
          <a:p>
            <a:pPr algn="ctr"/>
            <a:r>
              <a:rPr lang="en-US" sz="2000" dirty="0">
                <a:latin typeface="OpenDyslexic" pitchFamily="2" charset="77"/>
              </a:rPr>
              <a:t>100</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77081" y="3844951"/>
            <a:ext cx="1237839" cy="400110"/>
          </a:xfrm>
          <a:prstGeom prst="rect">
            <a:avLst/>
          </a:prstGeom>
        </p:spPr>
        <p:txBody>
          <a:bodyPr wrap="none">
            <a:spAutoFit/>
          </a:bodyPr>
          <a:lstStyle/>
          <a:p>
            <a:pPr algn="ctr"/>
            <a:r>
              <a:rPr lang="en-US" sz="2000" dirty="0">
                <a:latin typeface="OpenDyslexic" pitchFamily="2" charset="77"/>
              </a:rPr>
              <a:t>432,100</a:t>
            </a:r>
          </a:p>
        </p:txBody>
      </p:sp>
    </p:spTree>
    <p:extLst>
      <p:ext uri="{BB962C8B-B14F-4D97-AF65-F5344CB8AC3E}">
        <p14:creationId xmlns:p14="http://schemas.microsoft.com/office/powerpoint/2010/main" val="2135500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xmlns="" id="{1AA2D400-0C10-8048-8143-9DF19803D846}"/>
              </a:ext>
            </a:extLst>
          </p:cNvPr>
          <p:cNvPicPr>
            <a:picLocks noChangeAspect="1"/>
          </p:cNvPicPr>
          <p:nvPr/>
        </p:nvPicPr>
        <p:blipFill>
          <a:blip r:embed="rId3"/>
          <a:stretch>
            <a:fillRect/>
          </a:stretch>
        </p:blipFill>
        <p:spPr>
          <a:xfrm rot="10800000">
            <a:off x="2943199" y="3444213"/>
            <a:ext cx="6365675" cy="2720812"/>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39479" y="5398232"/>
            <a:ext cx="1247457" cy="400110"/>
          </a:xfrm>
          <a:prstGeom prst="rect">
            <a:avLst/>
          </a:prstGeom>
        </p:spPr>
        <p:txBody>
          <a:bodyPr wrap="none">
            <a:spAutoFit/>
          </a:bodyPr>
          <a:lstStyle/>
          <a:p>
            <a:pPr algn="ctr"/>
            <a:r>
              <a:rPr lang="en-US" sz="2000" dirty="0">
                <a:latin typeface="OpenDyslexic" pitchFamily="2" charset="77"/>
              </a:rPr>
              <a:t>250,000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538894" y="5398232"/>
            <a:ext cx="925253" cy="400110"/>
          </a:xfrm>
          <a:prstGeom prst="rect">
            <a:avLst/>
          </a:prstGeom>
        </p:spPr>
        <p:txBody>
          <a:bodyPr wrap="none">
            <a:spAutoFit/>
          </a:bodyPr>
          <a:lstStyle/>
          <a:p>
            <a:pPr algn="ctr"/>
            <a:r>
              <a:rPr lang="en-US" sz="2000" dirty="0">
                <a:latin typeface="OpenDyslexic" pitchFamily="2" charset="77"/>
              </a:rPr>
              <a:t>5,000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352107" y="5418328"/>
            <a:ext cx="691215" cy="400110"/>
          </a:xfrm>
          <a:prstGeom prst="rect">
            <a:avLst/>
          </a:prstGeom>
        </p:spPr>
        <p:txBody>
          <a:bodyPr wrap="none">
            <a:spAutoFit/>
          </a:bodyPr>
          <a:lstStyle/>
          <a:p>
            <a:pPr algn="ctr"/>
            <a:r>
              <a:rPr lang="en-US" sz="2000" dirty="0">
                <a:latin typeface="OpenDyslexic" pitchFamily="2" charset="77"/>
              </a:rPr>
              <a:t>400</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71472" y="3844951"/>
            <a:ext cx="1249061" cy="400110"/>
          </a:xfrm>
          <a:prstGeom prst="rect">
            <a:avLst/>
          </a:prstGeom>
        </p:spPr>
        <p:txBody>
          <a:bodyPr wrap="none">
            <a:spAutoFit/>
          </a:bodyPr>
          <a:lstStyle/>
          <a:p>
            <a:pPr algn="ctr"/>
            <a:r>
              <a:rPr lang="en-US" sz="2000" dirty="0">
                <a:latin typeface="OpenDyslexic" pitchFamily="2" charset="77"/>
              </a:rPr>
              <a:t>375,400</a:t>
            </a:r>
          </a:p>
        </p:txBody>
      </p:sp>
    </p:spTree>
    <p:extLst>
      <p:ext uri="{BB962C8B-B14F-4D97-AF65-F5344CB8AC3E}">
        <p14:creationId xmlns:p14="http://schemas.microsoft.com/office/powerpoint/2010/main" val="2711021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xmlns="" id="{1AA2D400-0C10-8048-8143-9DF19803D846}"/>
              </a:ext>
            </a:extLst>
          </p:cNvPr>
          <p:cNvPicPr>
            <a:picLocks noChangeAspect="1"/>
          </p:cNvPicPr>
          <p:nvPr/>
        </p:nvPicPr>
        <p:blipFill>
          <a:blip r:embed="rId3"/>
          <a:stretch>
            <a:fillRect/>
          </a:stretch>
        </p:blipFill>
        <p:spPr>
          <a:xfrm rot="10800000">
            <a:off x="2943199" y="3444213"/>
            <a:ext cx="6365675" cy="2720812"/>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39479" y="5398232"/>
            <a:ext cx="1247457" cy="400110"/>
          </a:xfrm>
          <a:prstGeom prst="rect">
            <a:avLst/>
          </a:prstGeom>
        </p:spPr>
        <p:txBody>
          <a:bodyPr wrap="none">
            <a:spAutoFit/>
          </a:bodyPr>
          <a:lstStyle/>
          <a:p>
            <a:pPr algn="ctr"/>
            <a:r>
              <a:rPr lang="en-US" sz="2000" dirty="0">
                <a:latin typeface="OpenDyslexic" pitchFamily="2" charset="77"/>
              </a:rPr>
              <a:t>250,000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666532" y="5398232"/>
            <a:ext cx="1229825" cy="400110"/>
          </a:xfrm>
          <a:prstGeom prst="rect">
            <a:avLst/>
          </a:prstGeom>
        </p:spPr>
        <p:txBody>
          <a:bodyPr wrap="none">
            <a:spAutoFit/>
          </a:bodyPr>
          <a:lstStyle/>
          <a:p>
            <a:pPr algn="ctr"/>
            <a:r>
              <a:rPr lang="en-US" sz="2000" dirty="0">
                <a:solidFill>
                  <a:srgbClr val="FF3860"/>
                </a:solidFill>
                <a:latin typeface="OpenDyslexic" pitchFamily="2" charset="77"/>
              </a:rPr>
              <a:t>120,000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538894" y="5398232"/>
            <a:ext cx="925253" cy="400110"/>
          </a:xfrm>
          <a:prstGeom prst="rect">
            <a:avLst/>
          </a:prstGeom>
        </p:spPr>
        <p:txBody>
          <a:bodyPr wrap="none">
            <a:spAutoFit/>
          </a:bodyPr>
          <a:lstStyle/>
          <a:p>
            <a:pPr algn="ctr"/>
            <a:r>
              <a:rPr lang="en-US" sz="2000" dirty="0">
                <a:latin typeface="OpenDyslexic" pitchFamily="2" charset="77"/>
              </a:rPr>
              <a:t>5,000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352107" y="5418328"/>
            <a:ext cx="691215" cy="400110"/>
          </a:xfrm>
          <a:prstGeom prst="rect">
            <a:avLst/>
          </a:prstGeom>
        </p:spPr>
        <p:txBody>
          <a:bodyPr wrap="none">
            <a:spAutoFit/>
          </a:bodyPr>
          <a:lstStyle/>
          <a:p>
            <a:pPr algn="ctr"/>
            <a:r>
              <a:rPr lang="en-US" sz="2000" dirty="0">
                <a:latin typeface="OpenDyslexic" pitchFamily="2" charset="77"/>
              </a:rPr>
              <a:t>400</a:t>
            </a:r>
          </a:p>
        </p:txBody>
      </p:sp>
      <p:sp>
        <p:nvSpPr>
          <p:cNvPr id="51" name="Rectangle 50">
            <a:extLst>
              <a:ext uri="{FF2B5EF4-FFF2-40B4-BE49-F238E27FC236}">
                <a16:creationId xmlns:a16="http://schemas.microsoft.com/office/drawing/2014/main" xmlns="" id="{856D8BBA-80FA-A34C-9083-6E9CAA1182C3}"/>
              </a:ext>
            </a:extLst>
          </p:cNvPr>
          <p:cNvSpPr/>
          <p:nvPr/>
        </p:nvSpPr>
        <p:spPr>
          <a:xfrm>
            <a:off x="5471472" y="3844951"/>
            <a:ext cx="1249061" cy="400110"/>
          </a:xfrm>
          <a:prstGeom prst="rect">
            <a:avLst/>
          </a:prstGeom>
        </p:spPr>
        <p:txBody>
          <a:bodyPr wrap="none">
            <a:spAutoFit/>
          </a:bodyPr>
          <a:lstStyle/>
          <a:p>
            <a:pPr algn="ctr"/>
            <a:r>
              <a:rPr lang="en-US" sz="2000" dirty="0">
                <a:latin typeface="OpenDyslexic" pitchFamily="2" charset="77"/>
              </a:rPr>
              <a:t>375,400</a:t>
            </a:r>
          </a:p>
        </p:txBody>
      </p:sp>
    </p:spTree>
    <p:extLst>
      <p:ext uri="{BB962C8B-B14F-4D97-AF65-F5344CB8AC3E}">
        <p14:creationId xmlns:p14="http://schemas.microsoft.com/office/powerpoint/2010/main" val="4618057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2943199"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7" name="Rectangle 46">
            <a:extLst>
              <a:ext uri="{FF2B5EF4-FFF2-40B4-BE49-F238E27FC236}">
                <a16:creationId xmlns:a16="http://schemas.microsoft.com/office/drawing/2014/main" xmlns="" id="{FB0D64B1-9241-7F41-881D-08B707A23253}"/>
              </a:ext>
            </a:extLst>
          </p:cNvPr>
          <p:cNvSpPr/>
          <p:nvPr/>
        </p:nvSpPr>
        <p:spPr>
          <a:xfrm>
            <a:off x="4811603" y="5398232"/>
            <a:ext cx="939681" cy="400110"/>
          </a:xfrm>
          <a:prstGeom prst="rect">
            <a:avLst/>
          </a:prstGeom>
        </p:spPr>
        <p:txBody>
          <a:bodyPr wrap="none">
            <a:spAutoFit/>
          </a:bodyPr>
          <a:lstStyle/>
          <a:p>
            <a:pPr algn="ctr"/>
            <a:r>
              <a:rPr lang="en-US" sz="2000" dirty="0">
                <a:latin typeface="OpenDyslexic" pitchFamily="2" charset="77"/>
              </a:rPr>
              <a:t>4,000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56714" y="5398232"/>
            <a:ext cx="689612" cy="400110"/>
          </a:xfrm>
          <a:prstGeom prst="rect">
            <a:avLst/>
          </a:prstGeom>
        </p:spPr>
        <p:txBody>
          <a:bodyPr wrap="none">
            <a:spAutoFit/>
          </a:bodyPr>
          <a:lstStyle/>
          <a:p>
            <a:pPr algn="ctr"/>
            <a:r>
              <a:rPr lang="en-US" sz="2000" dirty="0">
                <a:latin typeface="OpenDyslexic" pitchFamily="2" charset="77"/>
              </a:rPr>
              <a:t>899</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605349"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57044" y="3844951"/>
            <a:ext cx="1277915" cy="400110"/>
          </a:xfrm>
          <a:prstGeom prst="rect">
            <a:avLst/>
          </a:prstGeom>
        </p:spPr>
        <p:txBody>
          <a:bodyPr wrap="none">
            <a:spAutoFit/>
          </a:bodyPr>
          <a:lstStyle/>
          <a:p>
            <a:pPr algn="ctr"/>
            <a:r>
              <a:rPr lang="en-US" sz="2000" dirty="0">
                <a:latin typeface="OpenDyslexic" pitchFamily="2" charset="77"/>
              </a:rPr>
              <a:t>344,899</a:t>
            </a:r>
          </a:p>
        </p:txBody>
      </p:sp>
    </p:spTree>
    <p:extLst>
      <p:ext uri="{BB962C8B-B14F-4D97-AF65-F5344CB8AC3E}">
        <p14:creationId xmlns:p14="http://schemas.microsoft.com/office/powerpoint/2010/main" val="19826674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2943199"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29859" y="5398232"/>
            <a:ext cx="1266693" cy="400110"/>
          </a:xfrm>
          <a:prstGeom prst="rect">
            <a:avLst/>
          </a:prstGeom>
        </p:spPr>
        <p:txBody>
          <a:bodyPr wrap="none">
            <a:spAutoFit/>
          </a:bodyPr>
          <a:lstStyle/>
          <a:p>
            <a:pPr algn="ctr"/>
            <a:r>
              <a:rPr lang="en-US" sz="2000" dirty="0">
                <a:solidFill>
                  <a:srgbClr val="FF3860"/>
                </a:solidFill>
                <a:latin typeface="OpenDyslexic" pitchFamily="2" charset="77"/>
              </a:rPr>
              <a:t>340,000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11603" y="5398232"/>
            <a:ext cx="939681" cy="400110"/>
          </a:xfrm>
          <a:prstGeom prst="rect">
            <a:avLst/>
          </a:prstGeom>
        </p:spPr>
        <p:txBody>
          <a:bodyPr wrap="none">
            <a:spAutoFit/>
          </a:bodyPr>
          <a:lstStyle/>
          <a:p>
            <a:pPr algn="ctr"/>
            <a:r>
              <a:rPr lang="en-US" sz="2000" dirty="0">
                <a:latin typeface="OpenDyslexic" pitchFamily="2" charset="77"/>
              </a:rPr>
              <a:t>4,000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656714" y="5398232"/>
            <a:ext cx="689612" cy="400110"/>
          </a:xfrm>
          <a:prstGeom prst="rect">
            <a:avLst/>
          </a:prstGeom>
        </p:spPr>
        <p:txBody>
          <a:bodyPr wrap="none">
            <a:spAutoFit/>
          </a:bodyPr>
          <a:lstStyle/>
          <a:p>
            <a:pPr algn="ctr"/>
            <a:r>
              <a:rPr lang="en-US" sz="2000" dirty="0">
                <a:latin typeface="OpenDyslexic" pitchFamily="2" charset="77"/>
              </a:rPr>
              <a:t>899</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605349"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57044" y="3844951"/>
            <a:ext cx="1277915" cy="400110"/>
          </a:xfrm>
          <a:prstGeom prst="rect">
            <a:avLst/>
          </a:prstGeom>
        </p:spPr>
        <p:txBody>
          <a:bodyPr wrap="none">
            <a:spAutoFit/>
          </a:bodyPr>
          <a:lstStyle/>
          <a:p>
            <a:pPr algn="ctr"/>
            <a:r>
              <a:rPr lang="en-US" sz="2000" dirty="0">
                <a:latin typeface="OpenDyslexic" pitchFamily="2" charset="77"/>
              </a:rPr>
              <a:t>344,899</a:t>
            </a:r>
          </a:p>
        </p:txBody>
      </p:sp>
    </p:spTree>
    <p:extLst>
      <p:ext uri="{BB962C8B-B14F-4D97-AF65-F5344CB8AC3E}">
        <p14:creationId xmlns:p14="http://schemas.microsoft.com/office/powerpoint/2010/main" val="1196302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place value counters don’t belong as there is a 3 in the ones place, whereas the other representation all have five in the ones place. Alternatively, the Roman Numerals are the odd one out as it is the only number that doesn’t have 1,000s. </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26" name="Picture 25">
            <a:extLst>
              <a:ext uri="{FF2B5EF4-FFF2-40B4-BE49-F238E27FC236}">
                <a16:creationId xmlns:a16="http://schemas.microsoft.com/office/drawing/2014/main" xmlns="" id="{1B4029F9-7DAC-DF44-9640-3BAA2329E9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262" y="2800742"/>
            <a:ext cx="980284" cy="918153"/>
          </a:xfrm>
          <a:prstGeom prst="rect">
            <a:avLst/>
          </a:prstGeom>
        </p:spPr>
      </p:pic>
      <p:pic>
        <p:nvPicPr>
          <p:cNvPr id="28" name="Picture 27">
            <a:extLst>
              <a:ext uri="{FF2B5EF4-FFF2-40B4-BE49-F238E27FC236}">
                <a16:creationId xmlns:a16="http://schemas.microsoft.com/office/drawing/2014/main" xmlns="" id="{AD9291D9-7D55-A749-8821-35C3A2B8FF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13166" y="2782813"/>
            <a:ext cx="961270" cy="765330"/>
          </a:xfrm>
          <a:prstGeom prst="rect">
            <a:avLst/>
          </a:prstGeom>
        </p:spPr>
      </p:pic>
      <p:pic>
        <p:nvPicPr>
          <p:cNvPr id="29" name="Picture 28">
            <a:extLst>
              <a:ext uri="{FF2B5EF4-FFF2-40B4-BE49-F238E27FC236}">
                <a16:creationId xmlns:a16="http://schemas.microsoft.com/office/drawing/2014/main" xmlns="" id="{01B430EE-BD66-2A4D-ACB3-A1B082127B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64170" y="3860492"/>
            <a:ext cx="297156" cy="267441"/>
          </a:xfrm>
          <a:prstGeom prst="rect">
            <a:avLst/>
          </a:prstGeom>
        </p:spPr>
      </p:pic>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183709" y="3130634"/>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36965" y="3275436"/>
            <a:ext cx="589414" cy="600020"/>
          </a:xfrm>
          <a:prstGeom prst="rect">
            <a:avLst/>
          </a:prstGeom>
        </p:spPr>
      </p:pic>
      <p:pic>
        <p:nvPicPr>
          <p:cNvPr id="32" name="Picture 31">
            <a:extLst>
              <a:ext uri="{FF2B5EF4-FFF2-40B4-BE49-F238E27FC236}">
                <a16:creationId xmlns:a16="http://schemas.microsoft.com/office/drawing/2014/main" xmlns="" id="{52124137-81BA-7B42-83EE-A385DBB4625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0969" y="3255983"/>
            <a:ext cx="593802" cy="600020"/>
          </a:xfrm>
          <a:prstGeom prst="rect">
            <a:avLst/>
          </a:prstGeom>
        </p:spPr>
      </p:pic>
      <p:pic>
        <p:nvPicPr>
          <p:cNvPr id="33" name="Picture 32">
            <a:extLst>
              <a:ext uri="{FF2B5EF4-FFF2-40B4-BE49-F238E27FC236}">
                <a16:creationId xmlns:a16="http://schemas.microsoft.com/office/drawing/2014/main" xmlns="" id="{8EF29947-CD77-024D-85FE-6DF4FB8B816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58183" y="3520576"/>
            <a:ext cx="589139" cy="598466"/>
          </a:xfrm>
          <a:prstGeom prst="rect">
            <a:avLst/>
          </a:prstGeom>
        </p:spPr>
      </p:pic>
      <p:pic>
        <p:nvPicPr>
          <p:cNvPr id="34" name="Picture 33">
            <a:extLst>
              <a:ext uri="{FF2B5EF4-FFF2-40B4-BE49-F238E27FC236}">
                <a16:creationId xmlns:a16="http://schemas.microsoft.com/office/drawing/2014/main" xmlns="" id="{1D31E8B7-6A65-9F4F-9ECE-E50AD2CC7F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10067" y="3072708"/>
            <a:ext cx="961270" cy="765330"/>
          </a:xfrm>
          <a:prstGeom prst="rect">
            <a:avLst/>
          </a:prstGeom>
        </p:spPr>
      </p:pic>
      <p:pic>
        <p:nvPicPr>
          <p:cNvPr id="35" name="Picture 34">
            <a:extLst>
              <a:ext uri="{FF2B5EF4-FFF2-40B4-BE49-F238E27FC236}">
                <a16:creationId xmlns:a16="http://schemas.microsoft.com/office/drawing/2014/main" xmlns="" id="{3DFD092A-6EE0-D242-9BB1-AB87C7F9499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89712" y="3732689"/>
            <a:ext cx="429342" cy="870825"/>
          </a:xfrm>
          <a:prstGeom prst="rect">
            <a:avLst/>
          </a:prstGeom>
        </p:spPr>
      </p:pic>
      <p:pic>
        <p:nvPicPr>
          <p:cNvPr id="36" name="Picture 35">
            <a:extLst>
              <a:ext uri="{FF2B5EF4-FFF2-40B4-BE49-F238E27FC236}">
                <a16:creationId xmlns:a16="http://schemas.microsoft.com/office/drawing/2014/main" xmlns="" id="{576A6A2C-E591-7645-9293-669A9061106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26516" y="3733020"/>
            <a:ext cx="429342" cy="870825"/>
          </a:xfrm>
          <a:prstGeom prst="rect">
            <a:avLst/>
          </a:prstGeom>
        </p:spPr>
      </p:pic>
      <p:pic>
        <p:nvPicPr>
          <p:cNvPr id="39" name="Picture 38">
            <a:extLst>
              <a:ext uri="{FF2B5EF4-FFF2-40B4-BE49-F238E27FC236}">
                <a16:creationId xmlns:a16="http://schemas.microsoft.com/office/drawing/2014/main" xmlns="" id="{FA265A22-A88D-E34E-B67D-F4EFD6B4F5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70141" y="4076740"/>
            <a:ext cx="297156" cy="267441"/>
          </a:xfrm>
          <a:prstGeom prst="rect">
            <a:avLst/>
          </a:prstGeom>
        </p:spPr>
      </p:pic>
      <p:pic>
        <p:nvPicPr>
          <p:cNvPr id="40" name="Picture 39">
            <a:extLst>
              <a:ext uri="{FF2B5EF4-FFF2-40B4-BE49-F238E27FC236}">
                <a16:creationId xmlns:a16="http://schemas.microsoft.com/office/drawing/2014/main" xmlns="" id="{E22EE4B4-04DE-3B47-945E-47CEB81E8B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56747" y="4305172"/>
            <a:ext cx="297156" cy="267441"/>
          </a:xfrm>
          <a:prstGeom prst="rect">
            <a:avLst/>
          </a:prstGeom>
        </p:spPr>
      </p:pic>
      <p:pic>
        <p:nvPicPr>
          <p:cNvPr id="41" name="Picture 40">
            <a:extLst>
              <a:ext uri="{FF2B5EF4-FFF2-40B4-BE49-F238E27FC236}">
                <a16:creationId xmlns:a16="http://schemas.microsoft.com/office/drawing/2014/main" xmlns="" id="{7FCA959A-8618-EB43-96D9-2384136DD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82148" y="3973796"/>
            <a:ext cx="297156" cy="267441"/>
          </a:xfrm>
          <a:prstGeom prst="rect">
            <a:avLst/>
          </a:prstGeom>
        </p:spPr>
      </p:pic>
      <p:pic>
        <p:nvPicPr>
          <p:cNvPr id="42" name="Picture 41">
            <a:extLst>
              <a:ext uri="{FF2B5EF4-FFF2-40B4-BE49-F238E27FC236}">
                <a16:creationId xmlns:a16="http://schemas.microsoft.com/office/drawing/2014/main" xmlns="" id="{2E18AFDE-588A-414F-91CB-8D006B5EAD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68754" y="4202228"/>
            <a:ext cx="297156" cy="267441"/>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88131" y="3735928"/>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56462" y="3720931"/>
            <a:ext cx="589414" cy="600020"/>
          </a:xfrm>
          <a:prstGeom prst="rect">
            <a:avLst/>
          </a:prstGeom>
        </p:spPr>
      </p:pic>
      <p:pic>
        <p:nvPicPr>
          <p:cNvPr id="45" name="Picture 44">
            <a:extLst>
              <a:ext uri="{FF2B5EF4-FFF2-40B4-BE49-F238E27FC236}">
                <a16:creationId xmlns:a16="http://schemas.microsoft.com/office/drawing/2014/main" xmlns="" id="{BCD3FC86-BE60-ED49-82CC-70E9C02B3F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94967" y="3292011"/>
            <a:ext cx="589414" cy="600020"/>
          </a:xfrm>
          <a:prstGeom prst="rect">
            <a:avLst/>
          </a:prstGeom>
        </p:spPr>
      </p:pic>
      <p:pic>
        <p:nvPicPr>
          <p:cNvPr id="46" name="Picture 45">
            <a:extLst>
              <a:ext uri="{FF2B5EF4-FFF2-40B4-BE49-F238E27FC236}">
                <a16:creationId xmlns:a16="http://schemas.microsoft.com/office/drawing/2014/main" xmlns="" id="{D913947C-6736-0F41-A42D-3D86D6F180C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614464" y="3737506"/>
            <a:ext cx="589414" cy="600020"/>
          </a:xfrm>
          <a:prstGeom prst="rect">
            <a:avLst/>
          </a:prstGeom>
        </p:spPr>
      </p:pic>
      <p:pic>
        <p:nvPicPr>
          <p:cNvPr id="47" name="Picture 46">
            <a:extLst>
              <a:ext uri="{FF2B5EF4-FFF2-40B4-BE49-F238E27FC236}">
                <a16:creationId xmlns:a16="http://schemas.microsoft.com/office/drawing/2014/main" xmlns="" id="{44FDD329-1DF4-1B48-B9D8-68786A5CEB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3037" y="3538896"/>
            <a:ext cx="595356" cy="615564"/>
          </a:xfrm>
          <a:prstGeom prst="rect">
            <a:avLst/>
          </a:prstGeom>
        </p:spPr>
      </p:pic>
      <p:pic>
        <p:nvPicPr>
          <p:cNvPr id="48" name="Picture 47">
            <a:extLst>
              <a:ext uri="{FF2B5EF4-FFF2-40B4-BE49-F238E27FC236}">
                <a16:creationId xmlns:a16="http://schemas.microsoft.com/office/drawing/2014/main" xmlns="" id="{5CA027DE-3C03-D84C-8448-2FAF489AD1D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03037" y="3947158"/>
            <a:ext cx="595356" cy="615564"/>
          </a:xfrm>
          <a:prstGeom prst="rect">
            <a:avLst/>
          </a:prstGeom>
        </p:spPr>
      </p:pic>
      <p:sp>
        <p:nvSpPr>
          <p:cNvPr id="38" name="Rounded Rectangle 37">
            <a:extLst>
              <a:ext uri="{FF2B5EF4-FFF2-40B4-BE49-F238E27FC236}">
                <a16:creationId xmlns:a16="http://schemas.microsoft.com/office/drawing/2014/main" xmlns="" id="{0608A252-5784-1048-9463-6A3D7590D92F}"/>
              </a:ext>
            </a:extLst>
          </p:cNvPr>
          <p:cNvSpPr/>
          <p:nvPr/>
        </p:nvSpPr>
        <p:spPr>
          <a:xfrm>
            <a:off x="3776866" y="3663813"/>
            <a:ext cx="4638261" cy="915119"/>
          </a:xfrm>
          <a:prstGeom prst="roundRect">
            <a:avLst/>
          </a:prstGeom>
          <a:solidFill>
            <a:srgbClr val="FFDD57"/>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6000" dirty="0">
                <a:solidFill>
                  <a:schemeClr val="tx1"/>
                </a:solidFill>
                <a:latin typeface="OpenDyslexic" pitchFamily="2" charset="77"/>
              </a:rPr>
              <a:t>CMXCV</a:t>
            </a:r>
          </a:p>
        </p:txBody>
      </p:sp>
      <p:sp>
        <p:nvSpPr>
          <p:cNvPr id="51" name="Rounded Rectangle 50">
            <a:extLst>
              <a:ext uri="{FF2B5EF4-FFF2-40B4-BE49-F238E27FC236}">
                <a16:creationId xmlns:a16="http://schemas.microsoft.com/office/drawing/2014/main" xmlns="" id="{EBB914B0-967A-EB4E-8AA5-E73CF85CB121}"/>
              </a:ext>
            </a:extLst>
          </p:cNvPr>
          <p:cNvSpPr/>
          <p:nvPr/>
        </p:nvSpPr>
        <p:spPr>
          <a:xfrm>
            <a:off x="2849767" y="2707918"/>
            <a:ext cx="63448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 pitchFamily="2" charset="77"/>
              </a:rPr>
              <a:t>five hundred and fifty-five thousand, five hundred and fifty-five</a:t>
            </a:r>
          </a:p>
        </p:txBody>
      </p:sp>
    </p:spTree>
    <p:extLst>
      <p:ext uri="{BB962C8B-B14F-4D97-AF65-F5344CB8AC3E}">
        <p14:creationId xmlns:p14="http://schemas.microsoft.com/office/powerpoint/2010/main" val="1734115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2943199"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29859" y="5398232"/>
            <a:ext cx="1266693" cy="400110"/>
          </a:xfrm>
          <a:prstGeom prst="rect">
            <a:avLst/>
          </a:prstGeom>
        </p:spPr>
        <p:txBody>
          <a:bodyPr wrap="none">
            <a:spAutoFit/>
          </a:bodyPr>
          <a:lstStyle/>
          <a:p>
            <a:pPr algn="ctr"/>
            <a:r>
              <a:rPr lang="en-US" sz="2000" dirty="0">
                <a:latin typeface="OpenDyslexic" pitchFamily="2" charset="77"/>
              </a:rPr>
              <a:t>340,000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09199" y="5398232"/>
            <a:ext cx="944490" cy="400110"/>
          </a:xfrm>
          <a:prstGeom prst="rect">
            <a:avLst/>
          </a:prstGeom>
        </p:spPr>
        <p:txBody>
          <a:bodyPr wrap="none">
            <a:spAutoFit/>
          </a:bodyPr>
          <a:lstStyle/>
          <a:p>
            <a:pPr algn="ctr"/>
            <a:r>
              <a:rPr lang="en-US" sz="2000" dirty="0">
                <a:latin typeface="OpenDyslexic" pitchFamily="2" charset="77"/>
              </a:rPr>
              <a:t>4,800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605349"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57044" y="3844951"/>
            <a:ext cx="1277915" cy="400110"/>
          </a:xfrm>
          <a:prstGeom prst="rect">
            <a:avLst/>
          </a:prstGeom>
        </p:spPr>
        <p:txBody>
          <a:bodyPr wrap="none">
            <a:spAutoFit/>
          </a:bodyPr>
          <a:lstStyle/>
          <a:p>
            <a:pPr algn="ctr"/>
            <a:r>
              <a:rPr lang="en-US" sz="2000" dirty="0">
                <a:latin typeface="OpenDyslexic" pitchFamily="2" charset="77"/>
              </a:rPr>
              <a:t>344,899</a:t>
            </a:r>
          </a:p>
        </p:txBody>
      </p:sp>
    </p:spTree>
    <p:extLst>
      <p:ext uri="{BB962C8B-B14F-4D97-AF65-F5344CB8AC3E}">
        <p14:creationId xmlns:p14="http://schemas.microsoft.com/office/powerpoint/2010/main" val="417841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2943199"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part-whole diagram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1921721"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2929859" y="5398232"/>
            <a:ext cx="1266693" cy="400110"/>
          </a:xfrm>
          <a:prstGeom prst="rect">
            <a:avLst/>
          </a:prstGeom>
        </p:spPr>
        <p:txBody>
          <a:bodyPr wrap="none">
            <a:spAutoFit/>
          </a:bodyPr>
          <a:lstStyle/>
          <a:p>
            <a:pPr algn="ctr"/>
            <a:r>
              <a:rPr lang="en-US" sz="2000" dirty="0">
                <a:latin typeface="OpenDyslexic" pitchFamily="2" charset="77"/>
              </a:rPr>
              <a:t>340,000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4809199" y="5398232"/>
            <a:ext cx="944490" cy="400110"/>
          </a:xfrm>
          <a:prstGeom prst="rect">
            <a:avLst/>
          </a:prstGeom>
        </p:spPr>
        <p:txBody>
          <a:bodyPr wrap="none">
            <a:spAutoFit/>
          </a:bodyPr>
          <a:lstStyle/>
          <a:p>
            <a:pPr algn="ctr"/>
            <a:r>
              <a:rPr lang="en-US" sz="2000" dirty="0">
                <a:latin typeface="OpenDyslexic" pitchFamily="2" charset="77"/>
              </a:rPr>
              <a:t>4,800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6742474" y="5398232"/>
            <a:ext cx="518091" cy="400110"/>
          </a:xfrm>
          <a:prstGeom prst="rect">
            <a:avLst/>
          </a:prstGeom>
        </p:spPr>
        <p:txBody>
          <a:bodyPr wrap="none">
            <a:spAutoFit/>
          </a:bodyPr>
          <a:lstStyle/>
          <a:p>
            <a:pPr algn="ctr"/>
            <a:r>
              <a:rPr lang="en-US" sz="2000" dirty="0">
                <a:solidFill>
                  <a:srgbClr val="FF3860"/>
                </a:solidFill>
                <a:latin typeface="OpenDyslexic" pitchFamily="2" charset="77"/>
              </a:rPr>
              <a:t>99</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8605349"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5457044" y="3844951"/>
            <a:ext cx="1277915" cy="400110"/>
          </a:xfrm>
          <a:prstGeom prst="rect">
            <a:avLst/>
          </a:prstGeom>
        </p:spPr>
        <p:txBody>
          <a:bodyPr wrap="none">
            <a:spAutoFit/>
          </a:bodyPr>
          <a:lstStyle/>
          <a:p>
            <a:pPr algn="ctr"/>
            <a:r>
              <a:rPr lang="en-US" sz="2000" dirty="0">
                <a:latin typeface="OpenDyslexic" pitchFamily="2" charset="77"/>
              </a:rPr>
              <a:t>344,899</a:t>
            </a:r>
          </a:p>
        </p:txBody>
      </p:sp>
    </p:spTree>
    <p:extLst>
      <p:ext uri="{BB962C8B-B14F-4D97-AF65-F5344CB8AC3E}">
        <p14:creationId xmlns:p14="http://schemas.microsoft.com/office/powerpoint/2010/main" val="32059698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7277684"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Complete the part-whole diagrams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6256206"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7261940" y="5398232"/>
            <a:ext cx="1271503" cy="400110"/>
          </a:xfrm>
          <a:prstGeom prst="rect">
            <a:avLst/>
          </a:prstGeom>
        </p:spPr>
        <p:txBody>
          <a:bodyPr wrap="none">
            <a:spAutoFit/>
          </a:bodyPr>
          <a:lstStyle/>
          <a:p>
            <a:pPr algn="ctr"/>
            <a:r>
              <a:rPr lang="en-US" sz="2000" dirty="0">
                <a:latin typeface="OpenDyslexic" pitchFamily="2" charset="77"/>
              </a:rPr>
              <a:t>980,000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9158112" y="5398232"/>
            <a:ext cx="915635" cy="400110"/>
          </a:xfrm>
          <a:prstGeom prst="rect">
            <a:avLst/>
          </a:prstGeom>
        </p:spPr>
        <p:txBody>
          <a:bodyPr wrap="none">
            <a:spAutoFit/>
          </a:bodyPr>
          <a:lstStyle/>
          <a:p>
            <a:pPr algn="ctr"/>
            <a:r>
              <a:rPr lang="en-US" sz="2000" dirty="0">
                <a:latin typeface="OpenDyslexic" pitchFamily="2" charset="77"/>
              </a:rPr>
              <a:t>7,500</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12939834"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9800346" y="3844951"/>
            <a:ext cx="1260281" cy="400110"/>
          </a:xfrm>
          <a:prstGeom prst="rect">
            <a:avLst/>
          </a:prstGeom>
        </p:spPr>
        <p:txBody>
          <a:bodyPr wrap="none">
            <a:spAutoFit/>
          </a:bodyPr>
          <a:lstStyle/>
          <a:p>
            <a:pPr algn="ctr"/>
            <a:r>
              <a:rPr lang="en-US" sz="2000" dirty="0">
                <a:latin typeface="OpenDyslexic" pitchFamily="2" charset="77"/>
              </a:rPr>
              <a:t>987,654</a:t>
            </a:r>
          </a:p>
        </p:txBody>
      </p:sp>
      <p:pic>
        <p:nvPicPr>
          <p:cNvPr id="11" name="Picture 10">
            <a:extLst>
              <a:ext uri="{FF2B5EF4-FFF2-40B4-BE49-F238E27FC236}">
                <a16:creationId xmlns:a16="http://schemas.microsoft.com/office/drawing/2014/main" xmlns="" id="{9A67272D-DCD7-F44D-B0E3-FFA73F02747D}"/>
              </a:ext>
            </a:extLst>
          </p:cNvPr>
          <p:cNvPicPr>
            <a:picLocks noChangeAspect="1"/>
          </p:cNvPicPr>
          <p:nvPr/>
        </p:nvPicPr>
        <p:blipFill>
          <a:blip r:embed="rId4"/>
          <a:stretch>
            <a:fillRect/>
          </a:stretch>
        </p:blipFill>
        <p:spPr>
          <a:xfrm rot="10800000">
            <a:off x="319269" y="3456151"/>
            <a:ext cx="6365675" cy="2720812"/>
          </a:xfrm>
          <a:prstGeom prst="rect">
            <a:avLst/>
          </a:prstGeom>
        </p:spPr>
      </p:pic>
      <p:sp>
        <p:nvSpPr>
          <p:cNvPr id="12" name="Rectangle 11">
            <a:extLst>
              <a:ext uri="{FF2B5EF4-FFF2-40B4-BE49-F238E27FC236}">
                <a16:creationId xmlns:a16="http://schemas.microsoft.com/office/drawing/2014/main" xmlns="" id="{C370FEC5-C1DB-7542-A75F-A066BDCF92FE}"/>
              </a:ext>
            </a:extLst>
          </p:cNvPr>
          <p:cNvSpPr/>
          <p:nvPr/>
        </p:nvSpPr>
        <p:spPr>
          <a:xfrm>
            <a:off x="306732" y="5410170"/>
            <a:ext cx="1265091" cy="400110"/>
          </a:xfrm>
          <a:prstGeom prst="rect">
            <a:avLst/>
          </a:prstGeom>
        </p:spPr>
        <p:txBody>
          <a:bodyPr wrap="none">
            <a:spAutoFit/>
          </a:bodyPr>
          <a:lstStyle/>
          <a:p>
            <a:pPr algn="ctr"/>
            <a:r>
              <a:rPr lang="en-US" sz="2000" dirty="0">
                <a:latin typeface="OpenDyslexic" pitchFamily="2" charset="77"/>
              </a:rPr>
              <a:t>450,000</a:t>
            </a:r>
          </a:p>
        </p:txBody>
      </p:sp>
      <p:sp>
        <p:nvSpPr>
          <p:cNvPr id="14" name="Rectangle 13">
            <a:extLst>
              <a:ext uri="{FF2B5EF4-FFF2-40B4-BE49-F238E27FC236}">
                <a16:creationId xmlns:a16="http://schemas.microsoft.com/office/drawing/2014/main" xmlns="" id="{3E1BDC14-BA20-C347-87A2-27498A083F09}"/>
              </a:ext>
            </a:extLst>
          </p:cNvPr>
          <p:cNvSpPr/>
          <p:nvPr/>
        </p:nvSpPr>
        <p:spPr>
          <a:xfrm>
            <a:off x="4032784" y="5410170"/>
            <a:ext cx="689612" cy="400110"/>
          </a:xfrm>
          <a:prstGeom prst="rect">
            <a:avLst/>
          </a:prstGeom>
        </p:spPr>
        <p:txBody>
          <a:bodyPr wrap="none">
            <a:spAutoFit/>
          </a:bodyPr>
          <a:lstStyle/>
          <a:p>
            <a:pPr algn="ctr"/>
            <a:r>
              <a:rPr lang="en-US" sz="2000" dirty="0">
                <a:latin typeface="OpenDyslexic" pitchFamily="2" charset="77"/>
              </a:rPr>
              <a:t>890</a:t>
            </a:r>
          </a:p>
        </p:txBody>
      </p:sp>
      <p:sp>
        <p:nvSpPr>
          <p:cNvPr id="15" name="Rectangle 14">
            <a:extLst>
              <a:ext uri="{FF2B5EF4-FFF2-40B4-BE49-F238E27FC236}">
                <a16:creationId xmlns:a16="http://schemas.microsoft.com/office/drawing/2014/main" xmlns="" id="{82FEDB7E-7CE5-124E-990F-FFBD221E7D66}"/>
              </a:ext>
            </a:extLst>
          </p:cNvPr>
          <p:cNvSpPr/>
          <p:nvPr/>
        </p:nvSpPr>
        <p:spPr>
          <a:xfrm>
            <a:off x="5906912" y="5430266"/>
            <a:ext cx="333745" cy="400110"/>
          </a:xfrm>
          <a:prstGeom prst="rect">
            <a:avLst/>
          </a:prstGeom>
        </p:spPr>
        <p:txBody>
          <a:bodyPr wrap="none">
            <a:spAutoFit/>
          </a:bodyPr>
          <a:lstStyle/>
          <a:p>
            <a:pPr algn="ctr"/>
            <a:r>
              <a:rPr lang="en-US" sz="2000" dirty="0">
                <a:latin typeface="OpenDyslexic" pitchFamily="2" charset="77"/>
              </a:rPr>
              <a:t>1</a:t>
            </a:r>
          </a:p>
        </p:txBody>
      </p:sp>
      <p:sp>
        <p:nvSpPr>
          <p:cNvPr id="16" name="Rectangle 15">
            <a:extLst>
              <a:ext uri="{FF2B5EF4-FFF2-40B4-BE49-F238E27FC236}">
                <a16:creationId xmlns:a16="http://schemas.microsoft.com/office/drawing/2014/main" xmlns="" id="{760615FA-A25A-474D-AE16-5CA463E570AF}"/>
              </a:ext>
            </a:extLst>
          </p:cNvPr>
          <p:cNvSpPr/>
          <p:nvPr/>
        </p:nvSpPr>
        <p:spPr>
          <a:xfrm>
            <a:off x="2853954" y="3856889"/>
            <a:ext cx="1236237" cy="400110"/>
          </a:xfrm>
          <a:prstGeom prst="rect">
            <a:avLst/>
          </a:prstGeom>
        </p:spPr>
        <p:txBody>
          <a:bodyPr wrap="none">
            <a:spAutoFit/>
          </a:bodyPr>
          <a:lstStyle/>
          <a:p>
            <a:pPr algn="ctr"/>
            <a:r>
              <a:rPr lang="en-US" sz="2000" dirty="0">
                <a:latin typeface="OpenDyslexic" pitchFamily="2" charset="77"/>
              </a:rPr>
              <a:t>567,891</a:t>
            </a:r>
          </a:p>
        </p:txBody>
      </p:sp>
    </p:spTree>
    <p:extLst>
      <p:ext uri="{BB962C8B-B14F-4D97-AF65-F5344CB8AC3E}">
        <p14:creationId xmlns:p14="http://schemas.microsoft.com/office/powerpoint/2010/main" val="4932258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976AE46-0E29-534B-8DB7-8EFC158456F2}"/>
              </a:ext>
            </a:extLst>
          </p:cNvPr>
          <p:cNvPicPr>
            <a:picLocks noChangeAspect="1"/>
          </p:cNvPicPr>
          <p:nvPr/>
        </p:nvPicPr>
        <p:blipFill>
          <a:blip r:embed="rId3"/>
          <a:stretch>
            <a:fillRect/>
          </a:stretch>
        </p:blipFill>
        <p:spPr>
          <a:xfrm rot="10800000">
            <a:off x="7277684" y="3438591"/>
            <a:ext cx="4655516" cy="2726435"/>
          </a:xfrm>
          <a:prstGeom prst="rect">
            <a:avLst/>
          </a:prstGeom>
        </p:spPr>
      </p:pic>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Complete the part-whole diagrams below</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45" name="Rectangle 44">
            <a:extLst>
              <a:ext uri="{FF2B5EF4-FFF2-40B4-BE49-F238E27FC236}">
                <a16:creationId xmlns:a16="http://schemas.microsoft.com/office/drawing/2014/main" xmlns="" id="{4A71B2CA-490B-DC48-B48B-CF8BF27CDEB2}"/>
              </a:ext>
            </a:extLst>
          </p:cNvPr>
          <p:cNvSpPr/>
          <p:nvPr/>
        </p:nvSpPr>
        <p:spPr>
          <a:xfrm>
            <a:off x="6256206" y="5418328"/>
            <a:ext cx="184731" cy="400110"/>
          </a:xfrm>
          <a:prstGeom prst="rect">
            <a:avLst/>
          </a:prstGeom>
        </p:spPr>
        <p:txBody>
          <a:bodyPr wrap="none">
            <a:spAutoFit/>
          </a:bodyPr>
          <a:lstStyle/>
          <a:p>
            <a:pPr algn="ctr"/>
            <a:endParaRPr lang="en-US" sz="2000" dirty="0">
              <a:latin typeface="OpenDyslexic" pitchFamily="2" charset="77"/>
            </a:endParaRPr>
          </a:p>
        </p:txBody>
      </p:sp>
      <p:sp>
        <p:nvSpPr>
          <p:cNvPr id="46" name="Rectangle 45">
            <a:extLst>
              <a:ext uri="{FF2B5EF4-FFF2-40B4-BE49-F238E27FC236}">
                <a16:creationId xmlns:a16="http://schemas.microsoft.com/office/drawing/2014/main" xmlns="" id="{A1ADBC11-83C4-8B49-86FD-E95879A3075E}"/>
              </a:ext>
            </a:extLst>
          </p:cNvPr>
          <p:cNvSpPr/>
          <p:nvPr/>
        </p:nvSpPr>
        <p:spPr>
          <a:xfrm>
            <a:off x="7261940" y="5398232"/>
            <a:ext cx="1271503" cy="400110"/>
          </a:xfrm>
          <a:prstGeom prst="rect">
            <a:avLst/>
          </a:prstGeom>
        </p:spPr>
        <p:txBody>
          <a:bodyPr wrap="none">
            <a:spAutoFit/>
          </a:bodyPr>
          <a:lstStyle/>
          <a:p>
            <a:pPr algn="ctr"/>
            <a:r>
              <a:rPr lang="en-US" sz="2000" dirty="0">
                <a:latin typeface="OpenDyslexic" pitchFamily="2" charset="77"/>
              </a:rPr>
              <a:t>980,000</a:t>
            </a:r>
          </a:p>
        </p:txBody>
      </p:sp>
      <p:sp>
        <p:nvSpPr>
          <p:cNvPr id="47" name="Rectangle 46">
            <a:extLst>
              <a:ext uri="{FF2B5EF4-FFF2-40B4-BE49-F238E27FC236}">
                <a16:creationId xmlns:a16="http://schemas.microsoft.com/office/drawing/2014/main" xmlns="" id="{FB0D64B1-9241-7F41-881D-08B707A23253}"/>
              </a:ext>
            </a:extLst>
          </p:cNvPr>
          <p:cNvSpPr/>
          <p:nvPr/>
        </p:nvSpPr>
        <p:spPr>
          <a:xfrm>
            <a:off x="9158112" y="5398232"/>
            <a:ext cx="915635" cy="400110"/>
          </a:xfrm>
          <a:prstGeom prst="rect">
            <a:avLst/>
          </a:prstGeom>
        </p:spPr>
        <p:txBody>
          <a:bodyPr wrap="none">
            <a:spAutoFit/>
          </a:bodyPr>
          <a:lstStyle/>
          <a:p>
            <a:pPr algn="ctr"/>
            <a:r>
              <a:rPr lang="en-US" sz="2000" dirty="0">
                <a:latin typeface="OpenDyslexic" pitchFamily="2" charset="77"/>
              </a:rPr>
              <a:t>7,500</a:t>
            </a:r>
          </a:p>
        </p:txBody>
      </p:sp>
      <p:sp>
        <p:nvSpPr>
          <p:cNvPr id="48" name="Rectangle 47">
            <a:extLst>
              <a:ext uri="{FF2B5EF4-FFF2-40B4-BE49-F238E27FC236}">
                <a16:creationId xmlns:a16="http://schemas.microsoft.com/office/drawing/2014/main" xmlns="" id="{4E4BB3E8-C803-3F44-98A1-663DAF364D8F}"/>
              </a:ext>
            </a:extLst>
          </p:cNvPr>
          <p:cNvSpPr/>
          <p:nvPr/>
        </p:nvSpPr>
        <p:spPr>
          <a:xfrm>
            <a:off x="11003223" y="5398232"/>
            <a:ext cx="665567" cy="400110"/>
          </a:xfrm>
          <a:prstGeom prst="rect">
            <a:avLst/>
          </a:prstGeom>
        </p:spPr>
        <p:txBody>
          <a:bodyPr wrap="none">
            <a:spAutoFit/>
          </a:bodyPr>
          <a:lstStyle/>
          <a:p>
            <a:pPr algn="ctr"/>
            <a:r>
              <a:rPr lang="en-US" sz="2000" dirty="0">
                <a:solidFill>
                  <a:srgbClr val="FF3860"/>
                </a:solidFill>
                <a:latin typeface="OpenDyslexic" pitchFamily="2" charset="77"/>
              </a:rPr>
              <a:t>154</a:t>
            </a:r>
          </a:p>
        </p:txBody>
      </p:sp>
      <p:sp>
        <p:nvSpPr>
          <p:cNvPr id="49" name="Rectangle 48">
            <a:extLst>
              <a:ext uri="{FF2B5EF4-FFF2-40B4-BE49-F238E27FC236}">
                <a16:creationId xmlns:a16="http://schemas.microsoft.com/office/drawing/2014/main" xmlns="" id="{8A99A607-10A9-9F4C-BDF6-6EDFEE7AFF56}"/>
              </a:ext>
            </a:extLst>
          </p:cNvPr>
          <p:cNvSpPr/>
          <p:nvPr/>
        </p:nvSpPr>
        <p:spPr>
          <a:xfrm>
            <a:off x="12939834" y="5418328"/>
            <a:ext cx="184730" cy="400110"/>
          </a:xfrm>
          <a:prstGeom prst="rect">
            <a:avLst/>
          </a:prstGeom>
        </p:spPr>
        <p:txBody>
          <a:bodyPr wrap="none">
            <a:spAutoFit/>
          </a:bodyPr>
          <a:lstStyle/>
          <a:p>
            <a:pPr algn="ctr"/>
            <a:endParaRPr lang="en-US" sz="2000" dirty="0">
              <a:solidFill>
                <a:srgbClr val="FF3860"/>
              </a:solidFill>
              <a:latin typeface="OpenDyslexic" pitchFamily="2" charset="77"/>
            </a:endParaRPr>
          </a:p>
        </p:txBody>
      </p:sp>
      <p:sp>
        <p:nvSpPr>
          <p:cNvPr id="51" name="Rectangle 50">
            <a:extLst>
              <a:ext uri="{FF2B5EF4-FFF2-40B4-BE49-F238E27FC236}">
                <a16:creationId xmlns:a16="http://schemas.microsoft.com/office/drawing/2014/main" xmlns="" id="{856D8BBA-80FA-A34C-9083-6E9CAA1182C3}"/>
              </a:ext>
            </a:extLst>
          </p:cNvPr>
          <p:cNvSpPr/>
          <p:nvPr/>
        </p:nvSpPr>
        <p:spPr>
          <a:xfrm>
            <a:off x="9800346" y="3844951"/>
            <a:ext cx="1260281" cy="400110"/>
          </a:xfrm>
          <a:prstGeom prst="rect">
            <a:avLst/>
          </a:prstGeom>
        </p:spPr>
        <p:txBody>
          <a:bodyPr wrap="none">
            <a:spAutoFit/>
          </a:bodyPr>
          <a:lstStyle/>
          <a:p>
            <a:pPr algn="ctr"/>
            <a:r>
              <a:rPr lang="en-US" sz="2000" dirty="0">
                <a:latin typeface="OpenDyslexic" pitchFamily="2" charset="77"/>
              </a:rPr>
              <a:t>987,654</a:t>
            </a:r>
          </a:p>
        </p:txBody>
      </p:sp>
      <p:pic>
        <p:nvPicPr>
          <p:cNvPr id="11" name="Picture 10">
            <a:extLst>
              <a:ext uri="{FF2B5EF4-FFF2-40B4-BE49-F238E27FC236}">
                <a16:creationId xmlns:a16="http://schemas.microsoft.com/office/drawing/2014/main" xmlns="" id="{9A67272D-DCD7-F44D-B0E3-FFA73F02747D}"/>
              </a:ext>
            </a:extLst>
          </p:cNvPr>
          <p:cNvPicPr>
            <a:picLocks noChangeAspect="1"/>
          </p:cNvPicPr>
          <p:nvPr/>
        </p:nvPicPr>
        <p:blipFill>
          <a:blip r:embed="rId4"/>
          <a:stretch>
            <a:fillRect/>
          </a:stretch>
        </p:blipFill>
        <p:spPr>
          <a:xfrm rot="10800000">
            <a:off x="319269" y="3456151"/>
            <a:ext cx="6365675" cy="2720812"/>
          </a:xfrm>
          <a:prstGeom prst="rect">
            <a:avLst/>
          </a:prstGeom>
        </p:spPr>
      </p:pic>
      <p:sp>
        <p:nvSpPr>
          <p:cNvPr id="12" name="Rectangle 11">
            <a:extLst>
              <a:ext uri="{FF2B5EF4-FFF2-40B4-BE49-F238E27FC236}">
                <a16:creationId xmlns:a16="http://schemas.microsoft.com/office/drawing/2014/main" xmlns="" id="{C370FEC5-C1DB-7542-A75F-A066BDCF92FE}"/>
              </a:ext>
            </a:extLst>
          </p:cNvPr>
          <p:cNvSpPr/>
          <p:nvPr/>
        </p:nvSpPr>
        <p:spPr>
          <a:xfrm>
            <a:off x="306732" y="5410170"/>
            <a:ext cx="1265091" cy="400110"/>
          </a:xfrm>
          <a:prstGeom prst="rect">
            <a:avLst/>
          </a:prstGeom>
        </p:spPr>
        <p:txBody>
          <a:bodyPr wrap="none">
            <a:spAutoFit/>
          </a:bodyPr>
          <a:lstStyle/>
          <a:p>
            <a:pPr algn="ctr"/>
            <a:r>
              <a:rPr lang="en-US" sz="2000" dirty="0">
                <a:latin typeface="OpenDyslexic" pitchFamily="2" charset="77"/>
              </a:rPr>
              <a:t>450,000</a:t>
            </a:r>
          </a:p>
        </p:txBody>
      </p:sp>
      <p:sp>
        <p:nvSpPr>
          <p:cNvPr id="13" name="Rectangle 12">
            <a:extLst>
              <a:ext uri="{FF2B5EF4-FFF2-40B4-BE49-F238E27FC236}">
                <a16:creationId xmlns:a16="http://schemas.microsoft.com/office/drawing/2014/main" xmlns="" id="{B3D9A910-5BE0-D249-9F0A-0A8F2F57C8F1}"/>
              </a:ext>
            </a:extLst>
          </p:cNvPr>
          <p:cNvSpPr/>
          <p:nvPr/>
        </p:nvSpPr>
        <p:spPr>
          <a:xfrm>
            <a:off x="2046609" y="5410170"/>
            <a:ext cx="1221809" cy="400110"/>
          </a:xfrm>
          <a:prstGeom prst="rect">
            <a:avLst/>
          </a:prstGeom>
        </p:spPr>
        <p:txBody>
          <a:bodyPr wrap="none">
            <a:spAutoFit/>
          </a:bodyPr>
          <a:lstStyle/>
          <a:p>
            <a:pPr algn="ctr"/>
            <a:r>
              <a:rPr lang="en-US" sz="2000" dirty="0">
                <a:solidFill>
                  <a:srgbClr val="FF3860"/>
                </a:solidFill>
                <a:latin typeface="OpenDyslexic" pitchFamily="2" charset="77"/>
              </a:rPr>
              <a:t>117,000</a:t>
            </a:r>
          </a:p>
        </p:txBody>
      </p:sp>
      <p:sp>
        <p:nvSpPr>
          <p:cNvPr id="14" name="Rectangle 13">
            <a:extLst>
              <a:ext uri="{FF2B5EF4-FFF2-40B4-BE49-F238E27FC236}">
                <a16:creationId xmlns:a16="http://schemas.microsoft.com/office/drawing/2014/main" xmlns="" id="{3E1BDC14-BA20-C347-87A2-27498A083F09}"/>
              </a:ext>
            </a:extLst>
          </p:cNvPr>
          <p:cNvSpPr/>
          <p:nvPr/>
        </p:nvSpPr>
        <p:spPr>
          <a:xfrm>
            <a:off x="4032784" y="5410170"/>
            <a:ext cx="689612" cy="400110"/>
          </a:xfrm>
          <a:prstGeom prst="rect">
            <a:avLst/>
          </a:prstGeom>
        </p:spPr>
        <p:txBody>
          <a:bodyPr wrap="none">
            <a:spAutoFit/>
          </a:bodyPr>
          <a:lstStyle/>
          <a:p>
            <a:pPr algn="ctr"/>
            <a:r>
              <a:rPr lang="en-US" sz="2000" dirty="0">
                <a:latin typeface="OpenDyslexic" pitchFamily="2" charset="77"/>
              </a:rPr>
              <a:t>890</a:t>
            </a:r>
          </a:p>
        </p:txBody>
      </p:sp>
      <p:sp>
        <p:nvSpPr>
          <p:cNvPr id="15" name="Rectangle 14">
            <a:extLst>
              <a:ext uri="{FF2B5EF4-FFF2-40B4-BE49-F238E27FC236}">
                <a16:creationId xmlns:a16="http://schemas.microsoft.com/office/drawing/2014/main" xmlns="" id="{82FEDB7E-7CE5-124E-990F-FFBD221E7D66}"/>
              </a:ext>
            </a:extLst>
          </p:cNvPr>
          <p:cNvSpPr/>
          <p:nvPr/>
        </p:nvSpPr>
        <p:spPr>
          <a:xfrm>
            <a:off x="5906912" y="5430266"/>
            <a:ext cx="333745" cy="400110"/>
          </a:xfrm>
          <a:prstGeom prst="rect">
            <a:avLst/>
          </a:prstGeom>
        </p:spPr>
        <p:txBody>
          <a:bodyPr wrap="none">
            <a:spAutoFit/>
          </a:bodyPr>
          <a:lstStyle/>
          <a:p>
            <a:pPr algn="ctr"/>
            <a:r>
              <a:rPr lang="en-US" sz="2000" dirty="0">
                <a:latin typeface="OpenDyslexic" pitchFamily="2" charset="77"/>
              </a:rPr>
              <a:t>1</a:t>
            </a:r>
          </a:p>
        </p:txBody>
      </p:sp>
      <p:sp>
        <p:nvSpPr>
          <p:cNvPr id="16" name="Rectangle 15">
            <a:extLst>
              <a:ext uri="{FF2B5EF4-FFF2-40B4-BE49-F238E27FC236}">
                <a16:creationId xmlns:a16="http://schemas.microsoft.com/office/drawing/2014/main" xmlns="" id="{760615FA-A25A-474D-AE16-5CA463E570AF}"/>
              </a:ext>
            </a:extLst>
          </p:cNvPr>
          <p:cNvSpPr/>
          <p:nvPr/>
        </p:nvSpPr>
        <p:spPr>
          <a:xfrm>
            <a:off x="2853954" y="3856889"/>
            <a:ext cx="1236237" cy="400110"/>
          </a:xfrm>
          <a:prstGeom prst="rect">
            <a:avLst/>
          </a:prstGeom>
        </p:spPr>
        <p:txBody>
          <a:bodyPr wrap="none">
            <a:spAutoFit/>
          </a:bodyPr>
          <a:lstStyle/>
          <a:p>
            <a:pPr algn="ctr"/>
            <a:r>
              <a:rPr lang="en-US" sz="2000" dirty="0">
                <a:latin typeface="OpenDyslexic" pitchFamily="2" charset="77"/>
              </a:rPr>
              <a:t>567,891</a:t>
            </a:r>
          </a:p>
        </p:txBody>
      </p:sp>
    </p:spTree>
    <p:extLst>
      <p:ext uri="{BB962C8B-B14F-4D97-AF65-F5344CB8AC3E}">
        <p14:creationId xmlns:p14="http://schemas.microsoft.com/office/powerpoint/2010/main" val="9432656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3:</a:t>
            </a:r>
          </a:p>
          <a:p>
            <a:pPr marL="0" indent="0">
              <a:buClr>
                <a:srgbClr val="23D160"/>
              </a:buClr>
              <a:buSzPct val="85000"/>
              <a:buNone/>
            </a:pPr>
            <a:r>
              <a:rPr lang="en-GB" sz="2200" dirty="0"/>
              <a:t>If I were to add three more counters to the thousands column, what would my number be?</a:t>
            </a:r>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r>
              <a:rPr lang="en-GB" sz="2200" dirty="0"/>
              <a:t/>
            </a:r>
            <a:br>
              <a:rPr lang="en-GB" sz="2200" dirty="0"/>
            </a:br>
            <a:endParaRPr lang="en-GB" sz="2200" dirty="0"/>
          </a:p>
          <a:p>
            <a:pPr marL="0" indent="0">
              <a:buClr>
                <a:srgbClr val="23D160"/>
              </a:buClr>
              <a:buSzPct val="85000"/>
              <a:buNone/>
            </a:pPr>
            <a:r>
              <a:rPr lang="en-GB" sz="2200" dirty="0"/>
              <a:t>If I were to take five counters away from the ten thousands column, what would my number be?</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60" name="Picture 59">
            <a:extLst>
              <a:ext uri="{FF2B5EF4-FFF2-40B4-BE49-F238E27FC236}">
                <a16:creationId xmlns:a16="http://schemas.microsoft.com/office/drawing/2014/main" xmlns="" id="{EEE6CBE3-68A7-D947-BC0E-D906E8312705}"/>
              </a:ext>
            </a:extLst>
          </p:cNvPr>
          <p:cNvPicPr>
            <a:picLocks noChangeAspect="1"/>
          </p:cNvPicPr>
          <p:nvPr/>
        </p:nvPicPr>
        <p:blipFill>
          <a:blip r:embed="rId3"/>
          <a:stretch>
            <a:fillRect/>
          </a:stretch>
        </p:blipFill>
        <p:spPr>
          <a:xfrm>
            <a:off x="6096000" y="2744625"/>
            <a:ext cx="5006410" cy="1325685"/>
          </a:xfrm>
          <a:prstGeom prst="rect">
            <a:avLst/>
          </a:prstGeom>
        </p:spPr>
      </p:pic>
      <p:pic>
        <p:nvPicPr>
          <p:cNvPr id="62" name="Picture 61">
            <a:extLst>
              <a:ext uri="{FF2B5EF4-FFF2-40B4-BE49-F238E27FC236}">
                <a16:creationId xmlns:a16="http://schemas.microsoft.com/office/drawing/2014/main" xmlns="" id="{C723D881-85D2-4F4D-AFBB-D2C42D3066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285021"/>
            <a:ext cx="238625" cy="243032"/>
          </a:xfrm>
          <a:prstGeom prst="rect">
            <a:avLst/>
          </a:prstGeom>
        </p:spPr>
      </p:pic>
      <p:pic>
        <p:nvPicPr>
          <p:cNvPr id="65" name="Picture 64">
            <a:extLst>
              <a:ext uri="{FF2B5EF4-FFF2-40B4-BE49-F238E27FC236}">
                <a16:creationId xmlns:a16="http://schemas.microsoft.com/office/drawing/2014/main" xmlns="" id="{376B5519-4D7D-3C42-96B9-3F78F7EBC7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555951"/>
            <a:ext cx="238625" cy="243032"/>
          </a:xfrm>
          <a:prstGeom prst="rect">
            <a:avLst/>
          </a:prstGeom>
        </p:spPr>
      </p:pic>
      <p:pic>
        <p:nvPicPr>
          <p:cNvPr id="68" name="Picture 67">
            <a:extLst>
              <a:ext uri="{FF2B5EF4-FFF2-40B4-BE49-F238E27FC236}">
                <a16:creationId xmlns:a16="http://schemas.microsoft.com/office/drawing/2014/main" xmlns="" id="{AFE336A4-88EF-E941-931B-417AD576DE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807439"/>
            <a:ext cx="238625" cy="243032"/>
          </a:xfrm>
          <a:prstGeom prst="rect">
            <a:avLst/>
          </a:prstGeom>
        </p:spPr>
      </p:pic>
      <p:pic>
        <p:nvPicPr>
          <p:cNvPr id="80" name="Picture 79">
            <a:extLst>
              <a:ext uri="{FF2B5EF4-FFF2-40B4-BE49-F238E27FC236}">
                <a16:creationId xmlns:a16="http://schemas.microsoft.com/office/drawing/2014/main" xmlns="" id="{28A30E8D-0058-D444-AADA-BFAC0643A8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287927"/>
            <a:ext cx="238625" cy="243032"/>
          </a:xfrm>
          <a:prstGeom prst="rect">
            <a:avLst/>
          </a:prstGeom>
        </p:spPr>
      </p:pic>
      <p:pic>
        <p:nvPicPr>
          <p:cNvPr id="81" name="Picture 80">
            <a:extLst>
              <a:ext uri="{FF2B5EF4-FFF2-40B4-BE49-F238E27FC236}">
                <a16:creationId xmlns:a16="http://schemas.microsoft.com/office/drawing/2014/main" xmlns="" id="{E7BBB609-85D4-7144-9ADF-908799D42F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286487"/>
            <a:ext cx="238625" cy="243032"/>
          </a:xfrm>
          <a:prstGeom prst="rect">
            <a:avLst/>
          </a:prstGeom>
        </p:spPr>
      </p:pic>
      <p:pic>
        <p:nvPicPr>
          <p:cNvPr id="83" name="Picture 82">
            <a:extLst>
              <a:ext uri="{FF2B5EF4-FFF2-40B4-BE49-F238E27FC236}">
                <a16:creationId xmlns:a16="http://schemas.microsoft.com/office/drawing/2014/main" xmlns="" id="{5A5EF480-84A8-7F42-A3B0-D2BF6CC209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558857"/>
            <a:ext cx="238625" cy="243032"/>
          </a:xfrm>
          <a:prstGeom prst="rect">
            <a:avLst/>
          </a:prstGeom>
        </p:spPr>
      </p:pic>
      <p:pic>
        <p:nvPicPr>
          <p:cNvPr id="84" name="Picture 83">
            <a:extLst>
              <a:ext uri="{FF2B5EF4-FFF2-40B4-BE49-F238E27FC236}">
                <a16:creationId xmlns:a16="http://schemas.microsoft.com/office/drawing/2014/main" xmlns="" id="{37039D8C-CBDE-D44B-ABCE-9BDDE4210D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557417"/>
            <a:ext cx="238625" cy="243032"/>
          </a:xfrm>
          <a:prstGeom prst="rect">
            <a:avLst/>
          </a:prstGeom>
        </p:spPr>
      </p:pic>
      <p:pic>
        <p:nvPicPr>
          <p:cNvPr id="86" name="Picture 85">
            <a:extLst>
              <a:ext uri="{FF2B5EF4-FFF2-40B4-BE49-F238E27FC236}">
                <a16:creationId xmlns:a16="http://schemas.microsoft.com/office/drawing/2014/main" xmlns="" id="{8A936FFA-EEAC-444F-BA0A-411CEFAA15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810345"/>
            <a:ext cx="238625" cy="243032"/>
          </a:xfrm>
          <a:prstGeom prst="rect">
            <a:avLst/>
          </a:prstGeom>
        </p:spPr>
      </p:pic>
      <p:pic>
        <p:nvPicPr>
          <p:cNvPr id="87" name="Picture 86">
            <a:extLst>
              <a:ext uri="{FF2B5EF4-FFF2-40B4-BE49-F238E27FC236}">
                <a16:creationId xmlns:a16="http://schemas.microsoft.com/office/drawing/2014/main" xmlns="" id="{83B446BF-F332-5B45-9836-7E54350957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808905"/>
            <a:ext cx="238625" cy="243032"/>
          </a:xfrm>
          <a:prstGeom prst="rect">
            <a:avLst/>
          </a:prstGeom>
        </p:spPr>
      </p:pic>
      <p:pic>
        <p:nvPicPr>
          <p:cNvPr id="89" name="Picture 88">
            <a:extLst>
              <a:ext uri="{FF2B5EF4-FFF2-40B4-BE49-F238E27FC236}">
                <a16:creationId xmlns:a16="http://schemas.microsoft.com/office/drawing/2014/main" xmlns="" id="{9294B43C-1BC3-9E48-A66F-90D4DF7389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287927"/>
            <a:ext cx="238625" cy="243032"/>
          </a:xfrm>
          <a:prstGeom prst="rect">
            <a:avLst/>
          </a:prstGeom>
        </p:spPr>
      </p:pic>
      <p:pic>
        <p:nvPicPr>
          <p:cNvPr id="91" name="Picture 90">
            <a:extLst>
              <a:ext uri="{FF2B5EF4-FFF2-40B4-BE49-F238E27FC236}">
                <a16:creationId xmlns:a16="http://schemas.microsoft.com/office/drawing/2014/main" xmlns="" id="{DDFEE803-1001-B447-A3FD-C1D3802592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90915" y="3558857"/>
            <a:ext cx="238625" cy="243032"/>
          </a:xfrm>
          <a:prstGeom prst="rect">
            <a:avLst/>
          </a:prstGeom>
        </p:spPr>
      </p:pic>
      <p:pic>
        <p:nvPicPr>
          <p:cNvPr id="92" name="Picture 91">
            <a:extLst>
              <a:ext uri="{FF2B5EF4-FFF2-40B4-BE49-F238E27FC236}">
                <a16:creationId xmlns:a16="http://schemas.microsoft.com/office/drawing/2014/main" xmlns="" id="{F366DA9B-4CD2-A44E-8568-82DAC4A232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558857"/>
            <a:ext cx="238625" cy="243032"/>
          </a:xfrm>
          <a:prstGeom prst="rect">
            <a:avLst/>
          </a:prstGeom>
        </p:spPr>
      </p:pic>
      <p:pic>
        <p:nvPicPr>
          <p:cNvPr id="93" name="Picture 92">
            <a:extLst>
              <a:ext uri="{FF2B5EF4-FFF2-40B4-BE49-F238E27FC236}">
                <a16:creationId xmlns:a16="http://schemas.microsoft.com/office/drawing/2014/main" xmlns="" id="{12B6A7CC-44CE-754A-B614-ED5DD59614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8693" y="3557417"/>
            <a:ext cx="238625" cy="243032"/>
          </a:xfrm>
          <a:prstGeom prst="rect">
            <a:avLst/>
          </a:prstGeom>
        </p:spPr>
      </p:pic>
      <p:pic>
        <p:nvPicPr>
          <p:cNvPr id="94" name="Picture 93">
            <a:extLst>
              <a:ext uri="{FF2B5EF4-FFF2-40B4-BE49-F238E27FC236}">
                <a16:creationId xmlns:a16="http://schemas.microsoft.com/office/drawing/2014/main" xmlns="" id="{6ACF3764-448E-954E-81A8-BE536BA684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90915" y="3810345"/>
            <a:ext cx="238625" cy="243032"/>
          </a:xfrm>
          <a:prstGeom prst="rect">
            <a:avLst/>
          </a:prstGeom>
        </p:spPr>
      </p:pic>
      <p:pic>
        <p:nvPicPr>
          <p:cNvPr id="95" name="Picture 94">
            <a:extLst>
              <a:ext uri="{FF2B5EF4-FFF2-40B4-BE49-F238E27FC236}">
                <a16:creationId xmlns:a16="http://schemas.microsoft.com/office/drawing/2014/main" xmlns="" id="{AD1541F1-2A96-0A41-B939-423E8C13E4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810345"/>
            <a:ext cx="238625" cy="243032"/>
          </a:xfrm>
          <a:prstGeom prst="rect">
            <a:avLst/>
          </a:prstGeom>
        </p:spPr>
      </p:pic>
      <p:pic>
        <p:nvPicPr>
          <p:cNvPr id="96" name="Picture 95">
            <a:extLst>
              <a:ext uri="{FF2B5EF4-FFF2-40B4-BE49-F238E27FC236}">
                <a16:creationId xmlns:a16="http://schemas.microsoft.com/office/drawing/2014/main" xmlns="" id="{F0696144-FCFC-9F4B-ABB3-4BF4466A804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8693" y="3808905"/>
            <a:ext cx="238625" cy="243032"/>
          </a:xfrm>
          <a:prstGeom prst="rect">
            <a:avLst/>
          </a:prstGeom>
        </p:spPr>
      </p:pic>
      <p:pic>
        <p:nvPicPr>
          <p:cNvPr id="98" name="Picture 97">
            <a:extLst>
              <a:ext uri="{FF2B5EF4-FFF2-40B4-BE49-F238E27FC236}">
                <a16:creationId xmlns:a16="http://schemas.microsoft.com/office/drawing/2014/main" xmlns="" id="{720E273B-58C6-7D42-AD54-2E5EB095AC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288062"/>
            <a:ext cx="238625" cy="243032"/>
          </a:xfrm>
          <a:prstGeom prst="rect">
            <a:avLst/>
          </a:prstGeom>
        </p:spPr>
      </p:pic>
      <p:pic>
        <p:nvPicPr>
          <p:cNvPr id="100" name="Picture 99">
            <a:extLst>
              <a:ext uri="{FF2B5EF4-FFF2-40B4-BE49-F238E27FC236}">
                <a16:creationId xmlns:a16="http://schemas.microsoft.com/office/drawing/2014/main" xmlns="" id="{0B06646F-A8C4-3F40-8F6C-89F7F9C0DD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9937" y="3558992"/>
            <a:ext cx="238625" cy="243032"/>
          </a:xfrm>
          <a:prstGeom prst="rect">
            <a:avLst/>
          </a:prstGeom>
        </p:spPr>
      </p:pic>
      <p:pic>
        <p:nvPicPr>
          <p:cNvPr id="101" name="Picture 100">
            <a:extLst>
              <a:ext uri="{FF2B5EF4-FFF2-40B4-BE49-F238E27FC236}">
                <a16:creationId xmlns:a16="http://schemas.microsoft.com/office/drawing/2014/main" xmlns="" id="{3C09BB0D-9275-5C4D-9DE1-FE8B679B16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558992"/>
            <a:ext cx="238625" cy="243032"/>
          </a:xfrm>
          <a:prstGeom prst="rect">
            <a:avLst/>
          </a:prstGeom>
        </p:spPr>
      </p:pic>
      <p:pic>
        <p:nvPicPr>
          <p:cNvPr id="102" name="Picture 101">
            <a:extLst>
              <a:ext uri="{FF2B5EF4-FFF2-40B4-BE49-F238E27FC236}">
                <a16:creationId xmlns:a16="http://schemas.microsoft.com/office/drawing/2014/main" xmlns="" id="{5CCC8D4A-04BA-5144-B8D6-BE6C44653D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7715" y="3557552"/>
            <a:ext cx="238625" cy="243032"/>
          </a:xfrm>
          <a:prstGeom prst="rect">
            <a:avLst/>
          </a:prstGeom>
        </p:spPr>
      </p:pic>
      <p:pic>
        <p:nvPicPr>
          <p:cNvPr id="104" name="Picture 103">
            <a:extLst>
              <a:ext uri="{FF2B5EF4-FFF2-40B4-BE49-F238E27FC236}">
                <a16:creationId xmlns:a16="http://schemas.microsoft.com/office/drawing/2014/main" xmlns="" id="{464165FF-457A-8742-AC77-8DCC33B6B8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810480"/>
            <a:ext cx="238625" cy="243032"/>
          </a:xfrm>
          <a:prstGeom prst="rect">
            <a:avLst/>
          </a:prstGeom>
        </p:spPr>
      </p:pic>
      <p:pic>
        <p:nvPicPr>
          <p:cNvPr id="107" name="Picture 106">
            <a:extLst>
              <a:ext uri="{FF2B5EF4-FFF2-40B4-BE49-F238E27FC236}">
                <a16:creationId xmlns:a16="http://schemas.microsoft.com/office/drawing/2014/main" xmlns="" id="{A5E54A70-8C01-2D4B-80D0-4F0084CDF3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275125"/>
            <a:ext cx="238625" cy="243032"/>
          </a:xfrm>
          <a:prstGeom prst="rect">
            <a:avLst/>
          </a:prstGeom>
        </p:spPr>
      </p:pic>
      <p:pic>
        <p:nvPicPr>
          <p:cNvPr id="108" name="Picture 107">
            <a:extLst>
              <a:ext uri="{FF2B5EF4-FFF2-40B4-BE49-F238E27FC236}">
                <a16:creationId xmlns:a16="http://schemas.microsoft.com/office/drawing/2014/main" xmlns="" id="{64C17A26-84B4-AF42-93DD-5BB1E3A092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6244" y="3273685"/>
            <a:ext cx="238625" cy="243032"/>
          </a:xfrm>
          <a:prstGeom prst="rect">
            <a:avLst/>
          </a:prstGeom>
        </p:spPr>
      </p:pic>
      <p:pic>
        <p:nvPicPr>
          <p:cNvPr id="109" name="Picture 108">
            <a:extLst>
              <a:ext uri="{FF2B5EF4-FFF2-40B4-BE49-F238E27FC236}">
                <a16:creationId xmlns:a16="http://schemas.microsoft.com/office/drawing/2014/main" xmlns="" id="{97E1F246-79D7-B54C-84E7-CE4F8BE1DE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8466" y="3546055"/>
            <a:ext cx="238625" cy="243032"/>
          </a:xfrm>
          <a:prstGeom prst="rect">
            <a:avLst/>
          </a:prstGeom>
        </p:spPr>
      </p:pic>
      <p:pic>
        <p:nvPicPr>
          <p:cNvPr id="110" name="Picture 109">
            <a:extLst>
              <a:ext uri="{FF2B5EF4-FFF2-40B4-BE49-F238E27FC236}">
                <a16:creationId xmlns:a16="http://schemas.microsoft.com/office/drawing/2014/main" xmlns="" id="{119E2408-7FBD-9B47-8526-A3FBC00F62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546055"/>
            <a:ext cx="238625" cy="243032"/>
          </a:xfrm>
          <a:prstGeom prst="rect">
            <a:avLst/>
          </a:prstGeom>
        </p:spPr>
      </p:pic>
      <p:pic>
        <p:nvPicPr>
          <p:cNvPr id="111" name="Picture 110">
            <a:extLst>
              <a:ext uri="{FF2B5EF4-FFF2-40B4-BE49-F238E27FC236}">
                <a16:creationId xmlns:a16="http://schemas.microsoft.com/office/drawing/2014/main" xmlns="" id="{00F24009-B83D-1346-8C30-FF622BD89F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6244" y="3544615"/>
            <a:ext cx="238625" cy="243032"/>
          </a:xfrm>
          <a:prstGeom prst="rect">
            <a:avLst/>
          </a:prstGeom>
        </p:spPr>
      </p:pic>
      <p:pic>
        <p:nvPicPr>
          <p:cNvPr id="112" name="Picture 111">
            <a:extLst>
              <a:ext uri="{FF2B5EF4-FFF2-40B4-BE49-F238E27FC236}">
                <a16:creationId xmlns:a16="http://schemas.microsoft.com/office/drawing/2014/main" xmlns="" id="{FA632C3B-4FDF-5343-AD0C-370D192584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8466" y="3797543"/>
            <a:ext cx="238625" cy="243032"/>
          </a:xfrm>
          <a:prstGeom prst="rect">
            <a:avLst/>
          </a:prstGeom>
        </p:spPr>
      </p:pic>
      <p:pic>
        <p:nvPicPr>
          <p:cNvPr id="113" name="Picture 112">
            <a:extLst>
              <a:ext uri="{FF2B5EF4-FFF2-40B4-BE49-F238E27FC236}">
                <a16:creationId xmlns:a16="http://schemas.microsoft.com/office/drawing/2014/main" xmlns="" id="{DFAFF435-C677-394D-A1FD-08D385CFA4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797543"/>
            <a:ext cx="238625" cy="243032"/>
          </a:xfrm>
          <a:prstGeom prst="rect">
            <a:avLst/>
          </a:prstGeom>
        </p:spPr>
      </p:pic>
      <p:pic>
        <p:nvPicPr>
          <p:cNvPr id="115" name="Picture 114">
            <a:extLst>
              <a:ext uri="{FF2B5EF4-FFF2-40B4-BE49-F238E27FC236}">
                <a16:creationId xmlns:a16="http://schemas.microsoft.com/office/drawing/2014/main" xmlns="" id="{E2148A92-1051-684A-B4C2-E4BC4A1946FB}"/>
              </a:ext>
            </a:extLst>
          </p:cNvPr>
          <p:cNvPicPr>
            <a:picLocks noChangeAspect="1"/>
          </p:cNvPicPr>
          <p:nvPr/>
        </p:nvPicPr>
        <p:blipFill>
          <a:blip r:embed="rId3"/>
          <a:stretch>
            <a:fillRect/>
          </a:stretch>
        </p:blipFill>
        <p:spPr>
          <a:xfrm>
            <a:off x="6347392" y="5048435"/>
            <a:ext cx="5006410" cy="1325685"/>
          </a:xfrm>
          <a:prstGeom prst="rect">
            <a:avLst/>
          </a:prstGeom>
        </p:spPr>
      </p:pic>
      <p:pic>
        <p:nvPicPr>
          <p:cNvPr id="116" name="Picture 115">
            <a:extLst>
              <a:ext uri="{FF2B5EF4-FFF2-40B4-BE49-F238E27FC236}">
                <a16:creationId xmlns:a16="http://schemas.microsoft.com/office/drawing/2014/main" xmlns="" id="{648D44D1-8C44-AA40-B096-37F2896F8F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3" y="5588831"/>
            <a:ext cx="238625" cy="243032"/>
          </a:xfrm>
          <a:prstGeom prst="rect">
            <a:avLst/>
          </a:prstGeom>
        </p:spPr>
      </p:pic>
      <p:pic>
        <p:nvPicPr>
          <p:cNvPr id="118" name="Picture 117">
            <a:extLst>
              <a:ext uri="{FF2B5EF4-FFF2-40B4-BE49-F238E27FC236}">
                <a16:creationId xmlns:a16="http://schemas.microsoft.com/office/drawing/2014/main" xmlns="" id="{F6CB311C-1A47-7E49-A366-0CBD3679A1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1771" y="5587391"/>
            <a:ext cx="238625" cy="243032"/>
          </a:xfrm>
          <a:prstGeom prst="rect">
            <a:avLst/>
          </a:prstGeom>
        </p:spPr>
      </p:pic>
      <p:pic>
        <p:nvPicPr>
          <p:cNvPr id="122" name="Picture 121">
            <a:extLst>
              <a:ext uri="{FF2B5EF4-FFF2-40B4-BE49-F238E27FC236}">
                <a16:creationId xmlns:a16="http://schemas.microsoft.com/office/drawing/2014/main" xmlns="" id="{C223375A-F6F1-AA45-90DC-2247DD95FA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3" y="6111249"/>
            <a:ext cx="238625" cy="243032"/>
          </a:xfrm>
          <a:prstGeom prst="rect">
            <a:avLst/>
          </a:prstGeom>
        </p:spPr>
      </p:pic>
      <p:pic>
        <p:nvPicPr>
          <p:cNvPr id="124" name="Picture 123">
            <a:extLst>
              <a:ext uri="{FF2B5EF4-FFF2-40B4-BE49-F238E27FC236}">
                <a16:creationId xmlns:a16="http://schemas.microsoft.com/office/drawing/2014/main" xmlns="" id="{A2350DAC-AE27-D94B-B0D9-86736FC89C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1771" y="6109809"/>
            <a:ext cx="238625" cy="243032"/>
          </a:xfrm>
          <a:prstGeom prst="rect">
            <a:avLst/>
          </a:prstGeom>
        </p:spPr>
      </p:pic>
      <p:pic>
        <p:nvPicPr>
          <p:cNvPr id="126" name="Picture 125">
            <a:extLst>
              <a:ext uri="{FF2B5EF4-FFF2-40B4-BE49-F238E27FC236}">
                <a16:creationId xmlns:a16="http://schemas.microsoft.com/office/drawing/2014/main" xmlns="" id="{5EE3FCF1-B0E4-5E41-846C-CCE7B72763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5591737"/>
            <a:ext cx="238625" cy="243032"/>
          </a:xfrm>
          <a:prstGeom prst="rect">
            <a:avLst/>
          </a:prstGeom>
        </p:spPr>
      </p:pic>
      <p:pic>
        <p:nvPicPr>
          <p:cNvPr id="128" name="Picture 127">
            <a:extLst>
              <a:ext uri="{FF2B5EF4-FFF2-40B4-BE49-F238E27FC236}">
                <a16:creationId xmlns:a16="http://schemas.microsoft.com/office/drawing/2014/main" xmlns="" id="{EA2DDCBD-F1A3-C44A-90E0-D3A32D605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8013" y="5862667"/>
            <a:ext cx="238625" cy="243032"/>
          </a:xfrm>
          <a:prstGeom prst="rect">
            <a:avLst/>
          </a:prstGeom>
        </p:spPr>
      </p:pic>
      <p:pic>
        <p:nvPicPr>
          <p:cNvPr id="129" name="Picture 128">
            <a:extLst>
              <a:ext uri="{FF2B5EF4-FFF2-40B4-BE49-F238E27FC236}">
                <a16:creationId xmlns:a16="http://schemas.microsoft.com/office/drawing/2014/main" xmlns="" id="{40195015-D593-7A47-9104-628594A902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5862667"/>
            <a:ext cx="238625" cy="243032"/>
          </a:xfrm>
          <a:prstGeom prst="rect">
            <a:avLst/>
          </a:prstGeom>
        </p:spPr>
      </p:pic>
      <p:pic>
        <p:nvPicPr>
          <p:cNvPr id="130" name="Picture 129">
            <a:extLst>
              <a:ext uri="{FF2B5EF4-FFF2-40B4-BE49-F238E27FC236}">
                <a16:creationId xmlns:a16="http://schemas.microsoft.com/office/drawing/2014/main" xmlns="" id="{7A676285-5F7C-A248-A98F-D71ADADDCE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25791" y="5861227"/>
            <a:ext cx="238625" cy="243032"/>
          </a:xfrm>
          <a:prstGeom prst="rect">
            <a:avLst/>
          </a:prstGeom>
        </p:spPr>
      </p:pic>
      <p:pic>
        <p:nvPicPr>
          <p:cNvPr id="132" name="Picture 131">
            <a:extLst>
              <a:ext uri="{FF2B5EF4-FFF2-40B4-BE49-F238E27FC236}">
                <a16:creationId xmlns:a16="http://schemas.microsoft.com/office/drawing/2014/main" xmlns="" id="{A3D81C41-1E0F-304B-B5FE-CD98565E4C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6114155"/>
            <a:ext cx="238625" cy="243032"/>
          </a:xfrm>
          <a:prstGeom prst="rect">
            <a:avLst/>
          </a:prstGeom>
        </p:spPr>
      </p:pic>
      <p:pic>
        <p:nvPicPr>
          <p:cNvPr id="134" name="Picture 133">
            <a:extLst>
              <a:ext uri="{FF2B5EF4-FFF2-40B4-BE49-F238E27FC236}">
                <a16:creationId xmlns:a16="http://schemas.microsoft.com/office/drawing/2014/main" xmlns="" id="{BBB30DD1-808C-8C4A-9E92-057D1DB1FB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5591737"/>
            <a:ext cx="238625" cy="243032"/>
          </a:xfrm>
          <a:prstGeom prst="rect">
            <a:avLst/>
          </a:prstGeom>
        </p:spPr>
      </p:pic>
      <p:pic>
        <p:nvPicPr>
          <p:cNvPr id="135" name="Picture 134">
            <a:extLst>
              <a:ext uri="{FF2B5EF4-FFF2-40B4-BE49-F238E27FC236}">
                <a16:creationId xmlns:a16="http://schemas.microsoft.com/office/drawing/2014/main" xmlns="" id="{3D0223EE-EAF4-2B46-975D-80AFD8C1C9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5591737"/>
            <a:ext cx="238625" cy="243032"/>
          </a:xfrm>
          <a:prstGeom prst="rect">
            <a:avLst/>
          </a:prstGeom>
        </p:spPr>
      </p:pic>
      <p:pic>
        <p:nvPicPr>
          <p:cNvPr id="136" name="Picture 135">
            <a:extLst>
              <a:ext uri="{FF2B5EF4-FFF2-40B4-BE49-F238E27FC236}">
                <a16:creationId xmlns:a16="http://schemas.microsoft.com/office/drawing/2014/main" xmlns="" id="{78F38804-2204-D14E-894E-8AB74D1ECA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5590297"/>
            <a:ext cx="238625" cy="243032"/>
          </a:xfrm>
          <a:prstGeom prst="rect">
            <a:avLst/>
          </a:prstGeom>
        </p:spPr>
      </p:pic>
      <p:pic>
        <p:nvPicPr>
          <p:cNvPr id="137" name="Picture 136">
            <a:extLst>
              <a:ext uri="{FF2B5EF4-FFF2-40B4-BE49-F238E27FC236}">
                <a16:creationId xmlns:a16="http://schemas.microsoft.com/office/drawing/2014/main" xmlns="" id="{F1C1DEE8-6068-1B47-985B-17333BA31B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5862667"/>
            <a:ext cx="238625" cy="243032"/>
          </a:xfrm>
          <a:prstGeom prst="rect">
            <a:avLst/>
          </a:prstGeom>
        </p:spPr>
      </p:pic>
      <p:pic>
        <p:nvPicPr>
          <p:cNvPr id="138" name="Picture 137">
            <a:extLst>
              <a:ext uri="{FF2B5EF4-FFF2-40B4-BE49-F238E27FC236}">
                <a16:creationId xmlns:a16="http://schemas.microsoft.com/office/drawing/2014/main" xmlns="" id="{4806CF54-EBD9-2547-BAA5-42F4BB71F4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5862667"/>
            <a:ext cx="238625" cy="243032"/>
          </a:xfrm>
          <a:prstGeom prst="rect">
            <a:avLst/>
          </a:prstGeom>
        </p:spPr>
      </p:pic>
      <p:pic>
        <p:nvPicPr>
          <p:cNvPr id="139" name="Picture 138">
            <a:extLst>
              <a:ext uri="{FF2B5EF4-FFF2-40B4-BE49-F238E27FC236}">
                <a16:creationId xmlns:a16="http://schemas.microsoft.com/office/drawing/2014/main" xmlns="" id="{AB3F4E3E-0F91-7F43-AA93-D8ADF29310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5861227"/>
            <a:ext cx="238625" cy="243032"/>
          </a:xfrm>
          <a:prstGeom prst="rect">
            <a:avLst/>
          </a:prstGeom>
        </p:spPr>
      </p:pic>
      <p:pic>
        <p:nvPicPr>
          <p:cNvPr id="140" name="Picture 139">
            <a:extLst>
              <a:ext uri="{FF2B5EF4-FFF2-40B4-BE49-F238E27FC236}">
                <a16:creationId xmlns:a16="http://schemas.microsoft.com/office/drawing/2014/main" xmlns="" id="{57C1389E-E9B2-E143-96B1-6CF458756C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6114155"/>
            <a:ext cx="238625" cy="243032"/>
          </a:xfrm>
          <a:prstGeom prst="rect">
            <a:avLst/>
          </a:prstGeom>
        </p:spPr>
      </p:pic>
      <p:pic>
        <p:nvPicPr>
          <p:cNvPr id="141" name="Picture 140">
            <a:extLst>
              <a:ext uri="{FF2B5EF4-FFF2-40B4-BE49-F238E27FC236}">
                <a16:creationId xmlns:a16="http://schemas.microsoft.com/office/drawing/2014/main" xmlns="" id="{5C7A1B83-E3C7-7E47-8171-11B49659BF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6114155"/>
            <a:ext cx="238625" cy="243032"/>
          </a:xfrm>
          <a:prstGeom prst="rect">
            <a:avLst/>
          </a:prstGeom>
        </p:spPr>
      </p:pic>
      <p:pic>
        <p:nvPicPr>
          <p:cNvPr id="142" name="Picture 141">
            <a:extLst>
              <a:ext uri="{FF2B5EF4-FFF2-40B4-BE49-F238E27FC236}">
                <a16:creationId xmlns:a16="http://schemas.microsoft.com/office/drawing/2014/main" xmlns="" id="{1CB1A3FC-7212-DB42-AD60-D405E7BF5D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6112715"/>
            <a:ext cx="238625" cy="243032"/>
          </a:xfrm>
          <a:prstGeom prst="rect">
            <a:avLst/>
          </a:prstGeom>
        </p:spPr>
      </p:pic>
      <p:pic>
        <p:nvPicPr>
          <p:cNvPr id="146" name="Picture 145">
            <a:extLst>
              <a:ext uri="{FF2B5EF4-FFF2-40B4-BE49-F238E27FC236}">
                <a16:creationId xmlns:a16="http://schemas.microsoft.com/office/drawing/2014/main" xmlns="" id="{80B4E40F-BEE1-BA4F-AAD4-F0EE074DA1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7" y="5862667"/>
            <a:ext cx="238625" cy="243032"/>
          </a:xfrm>
          <a:prstGeom prst="rect">
            <a:avLst/>
          </a:prstGeom>
        </p:spPr>
      </p:pic>
      <p:pic>
        <p:nvPicPr>
          <p:cNvPr id="147" name="Picture 146">
            <a:extLst>
              <a:ext uri="{FF2B5EF4-FFF2-40B4-BE49-F238E27FC236}">
                <a16:creationId xmlns:a16="http://schemas.microsoft.com/office/drawing/2014/main" xmlns="" id="{73A713DA-498B-2F41-836B-EAB2792C94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3697" y="5862667"/>
            <a:ext cx="238625" cy="243032"/>
          </a:xfrm>
          <a:prstGeom prst="rect">
            <a:avLst/>
          </a:prstGeom>
        </p:spPr>
      </p:pic>
      <p:pic>
        <p:nvPicPr>
          <p:cNvPr id="148" name="Picture 147">
            <a:extLst>
              <a:ext uri="{FF2B5EF4-FFF2-40B4-BE49-F238E27FC236}">
                <a16:creationId xmlns:a16="http://schemas.microsoft.com/office/drawing/2014/main" xmlns="" id="{EF3CD36B-4FC8-EC4E-B42F-0EB1E2A8F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50085" y="5861227"/>
            <a:ext cx="238625" cy="243032"/>
          </a:xfrm>
          <a:prstGeom prst="rect">
            <a:avLst/>
          </a:prstGeom>
        </p:spPr>
      </p:pic>
      <p:pic>
        <p:nvPicPr>
          <p:cNvPr id="153" name="Picture 152">
            <a:extLst>
              <a:ext uri="{FF2B5EF4-FFF2-40B4-BE49-F238E27FC236}">
                <a16:creationId xmlns:a16="http://schemas.microsoft.com/office/drawing/2014/main" xmlns="" id="{16ED7490-7B6D-4C40-A796-66079778F5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5591872"/>
            <a:ext cx="238625" cy="243032"/>
          </a:xfrm>
          <a:prstGeom prst="rect">
            <a:avLst/>
          </a:prstGeom>
        </p:spPr>
      </p:pic>
      <p:pic>
        <p:nvPicPr>
          <p:cNvPr id="155" name="Picture 154">
            <a:extLst>
              <a:ext uri="{FF2B5EF4-FFF2-40B4-BE49-F238E27FC236}">
                <a16:creationId xmlns:a16="http://schemas.microsoft.com/office/drawing/2014/main" xmlns="" id="{ADC44224-5E1D-9D47-93C1-916A24A212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9" y="5862802"/>
            <a:ext cx="238625" cy="243032"/>
          </a:xfrm>
          <a:prstGeom prst="rect">
            <a:avLst/>
          </a:prstGeom>
        </p:spPr>
      </p:pic>
      <p:pic>
        <p:nvPicPr>
          <p:cNvPr id="156" name="Picture 155">
            <a:extLst>
              <a:ext uri="{FF2B5EF4-FFF2-40B4-BE49-F238E27FC236}">
                <a16:creationId xmlns:a16="http://schemas.microsoft.com/office/drawing/2014/main" xmlns="" id="{76D67140-D61B-2742-B4AA-86CBB4824D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5862802"/>
            <a:ext cx="238625" cy="243032"/>
          </a:xfrm>
          <a:prstGeom prst="rect">
            <a:avLst/>
          </a:prstGeom>
        </p:spPr>
      </p:pic>
      <p:pic>
        <p:nvPicPr>
          <p:cNvPr id="157" name="Picture 156">
            <a:extLst>
              <a:ext uri="{FF2B5EF4-FFF2-40B4-BE49-F238E27FC236}">
                <a16:creationId xmlns:a16="http://schemas.microsoft.com/office/drawing/2014/main" xmlns="" id="{67B2D22F-46B6-554A-90AC-854078CA23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19107" y="5861362"/>
            <a:ext cx="238625" cy="243032"/>
          </a:xfrm>
          <a:prstGeom prst="rect">
            <a:avLst/>
          </a:prstGeom>
        </p:spPr>
      </p:pic>
      <p:pic>
        <p:nvPicPr>
          <p:cNvPr id="159" name="Picture 158">
            <a:extLst>
              <a:ext uri="{FF2B5EF4-FFF2-40B4-BE49-F238E27FC236}">
                <a16:creationId xmlns:a16="http://schemas.microsoft.com/office/drawing/2014/main" xmlns="" id="{A499C296-2DBA-FD4D-A24E-9E5ABD8472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6114290"/>
            <a:ext cx="238625" cy="243032"/>
          </a:xfrm>
          <a:prstGeom prst="rect">
            <a:avLst/>
          </a:prstGeom>
        </p:spPr>
      </p:pic>
      <p:pic>
        <p:nvPicPr>
          <p:cNvPr id="161" name="Picture 160">
            <a:extLst>
              <a:ext uri="{FF2B5EF4-FFF2-40B4-BE49-F238E27FC236}">
                <a16:creationId xmlns:a16="http://schemas.microsoft.com/office/drawing/2014/main" xmlns="" id="{DA82D6C4-DB19-D546-84A0-EC812C2AF0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5578935"/>
            <a:ext cx="238625" cy="243032"/>
          </a:xfrm>
          <a:prstGeom prst="rect">
            <a:avLst/>
          </a:prstGeom>
        </p:spPr>
      </p:pic>
      <p:pic>
        <p:nvPicPr>
          <p:cNvPr id="162" name="Picture 161">
            <a:extLst>
              <a:ext uri="{FF2B5EF4-FFF2-40B4-BE49-F238E27FC236}">
                <a16:creationId xmlns:a16="http://schemas.microsoft.com/office/drawing/2014/main" xmlns="" id="{14736623-6E23-0843-9BBB-F7980C5709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5578935"/>
            <a:ext cx="238625" cy="243032"/>
          </a:xfrm>
          <a:prstGeom prst="rect">
            <a:avLst/>
          </a:prstGeom>
        </p:spPr>
      </p:pic>
      <p:pic>
        <p:nvPicPr>
          <p:cNvPr id="163" name="Picture 162">
            <a:extLst>
              <a:ext uri="{FF2B5EF4-FFF2-40B4-BE49-F238E27FC236}">
                <a16:creationId xmlns:a16="http://schemas.microsoft.com/office/drawing/2014/main" xmlns="" id="{A0249293-0144-8E4F-8FA0-3C0E794147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5577495"/>
            <a:ext cx="238625" cy="243032"/>
          </a:xfrm>
          <a:prstGeom prst="rect">
            <a:avLst/>
          </a:prstGeom>
        </p:spPr>
      </p:pic>
      <p:pic>
        <p:nvPicPr>
          <p:cNvPr id="164" name="Picture 163">
            <a:extLst>
              <a:ext uri="{FF2B5EF4-FFF2-40B4-BE49-F238E27FC236}">
                <a16:creationId xmlns:a16="http://schemas.microsoft.com/office/drawing/2014/main" xmlns="" id="{8416CA29-632F-D047-84AC-21D9CFB5CC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5849865"/>
            <a:ext cx="238625" cy="243032"/>
          </a:xfrm>
          <a:prstGeom prst="rect">
            <a:avLst/>
          </a:prstGeom>
        </p:spPr>
      </p:pic>
      <p:pic>
        <p:nvPicPr>
          <p:cNvPr id="165" name="Picture 164">
            <a:extLst>
              <a:ext uri="{FF2B5EF4-FFF2-40B4-BE49-F238E27FC236}">
                <a16:creationId xmlns:a16="http://schemas.microsoft.com/office/drawing/2014/main" xmlns="" id="{D8F1758E-9362-FC45-904B-2CDAAC4057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5849865"/>
            <a:ext cx="238625" cy="243032"/>
          </a:xfrm>
          <a:prstGeom prst="rect">
            <a:avLst/>
          </a:prstGeom>
        </p:spPr>
      </p:pic>
      <p:pic>
        <p:nvPicPr>
          <p:cNvPr id="166" name="Picture 165">
            <a:extLst>
              <a:ext uri="{FF2B5EF4-FFF2-40B4-BE49-F238E27FC236}">
                <a16:creationId xmlns:a16="http://schemas.microsoft.com/office/drawing/2014/main" xmlns="" id="{8FE3689A-87E9-DD40-BF7B-1DAFE414D3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5848425"/>
            <a:ext cx="238625" cy="243032"/>
          </a:xfrm>
          <a:prstGeom prst="rect">
            <a:avLst/>
          </a:prstGeom>
        </p:spPr>
      </p:pic>
      <p:pic>
        <p:nvPicPr>
          <p:cNvPr id="167" name="Picture 166">
            <a:extLst>
              <a:ext uri="{FF2B5EF4-FFF2-40B4-BE49-F238E27FC236}">
                <a16:creationId xmlns:a16="http://schemas.microsoft.com/office/drawing/2014/main" xmlns="" id="{B6000297-BBC9-FE47-875D-AE30CB5D28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6101353"/>
            <a:ext cx="238625" cy="243032"/>
          </a:xfrm>
          <a:prstGeom prst="rect">
            <a:avLst/>
          </a:prstGeom>
        </p:spPr>
      </p:pic>
      <p:pic>
        <p:nvPicPr>
          <p:cNvPr id="168" name="Picture 167">
            <a:extLst>
              <a:ext uri="{FF2B5EF4-FFF2-40B4-BE49-F238E27FC236}">
                <a16:creationId xmlns:a16="http://schemas.microsoft.com/office/drawing/2014/main" xmlns="" id="{0FBAD087-1EED-1D4F-B84D-AC802AC5CD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6101353"/>
            <a:ext cx="238625" cy="243032"/>
          </a:xfrm>
          <a:prstGeom prst="rect">
            <a:avLst/>
          </a:prstGeom>
        </p:spPr>
      </p:pic>
      <p:pic>
        <p:nvPicPr>
          <p:cNvPr id="169" name="Picture 168">
            <a:extLst>
              <a:ext uri="{FF2B5EF4-FFF2-40B4-BE49-F238E27FC236}">
                <a16:creationId xmlns:a16="http://schemas.microsoft.com/office/drawing/2014/main" xmlns="" id="{F8932E49-071B-604F-B2F5-827792D8D1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6099913"/>
            <a:ext cx="238625" cy="243032"/>
          </a:xfrm>
          <a:prstGeom prst="rect">
            <a:avLst/>
          </a:prstGeom>
        </p:spPr>
      </p:pic>
    </p:spTree>
    <p:extLst>
      <p:ext uri="{BB962C8B-B14F-4D97-AF65-F5344CB8AC3E}">
        <p14:creationId xmlns:p14="http://schemas.microsoft.com/office/powerpoint/2010/main" val="11645941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3:</a:t>
            </a:r>
          </a:p>
          <a:p>
            <a:pPr marL="0" indent="0">
              <a:buClr>
                <a:srgbClr val="23D160"/>
              </a:buClr>
              <a:buSzPct val="85000"/>
              <a:buNone/>
            </a:pPr>
            <a:r>
              <a:rPr lang="en-GB" sz="2200" dirty="0"/>
              <a:t>If I were to add three more counters to the thousands column, what would my number be?</a:t>
            </a:r>
          </a:p>
          <a:p>
            <a:pPr marL="0" indent="0">
              <a:buClr>
                <a:srgbClr val="23D160"/>
              </a:buClr>
              <a:buSzPct val="85000"/>
              <a:buNone/>
            </a:pPr>
            <a:r>
              <a:rPr lang="en-GB" sz="2200" dirty="0">
                <a:solidFill>
                  <a:srgbClr val="FF3860"/>
                </a:solidFill>
              </a:rPr>
              <a:t>750,603</a:t>
            </a:r>
          </a:p>
          <a:p>
            <a:pPr marL="0" indent="0">
              <a:buClr>
                <a:srgbClr val="23D160"/>
              </a:buClr>
              <a:buSzPct val="85000"/>
              <a:buNone/>
            </a:pPr>
            <a:endParaRPr lang="en-GB" sz="2200" dirty="0"/>
          </a:p>
          <a:p>
            <a:pPr marL="0" indent="0">
              <a:buClr>
                <a:srgbClr val="23D160"/>
              </a:buClr>
              <a:buSzPct val="85000"/>
              <a:buNone/>
            </a:pPr>
            <a:r>
              <a:rPr lang="en-GB" sz="2200" dirty="0"/>
              <a:t/>
            </a:r>
            <a:br>
              <a:rPr lang="en-GB" sz="2200" dirty="0"/>
            </a:br>
            <a:endParaRPr lang="en-GB" sz="2200" dirty="0"/>
          </a:p>
          <a:p>
            <a:pPr marL="0" indent="0">
              <a:buClr>
                <a:srgbClr val="23D160"/>
              </a:buClr>
              <a:buSzPct val="85000"/>
              <a:buNone/>
            </a:pPr>
            <a:r>
              <a:rPr lang="en-GB" sz="2200" dirty="0"/>
              <a:t>If I were to take five counters away from the ten thousands column, what would my number be?</a:t>
            </a:r>
          </a:p>
          <a:p>
            <a:pPr marL="0" indent="0">
              <a:buClr>
                <a:srgbClr val="23D160"/>
              </a:buClr>
              <a:buSzPct val="85000"/>
              <a:buNone/>
            </a:pPr>
            <a:r>
              <a:rPr lang="en-GB" sz="2200" dirty="0">
                <a:solidFill>
                  <a:srgbClr val="FF3860"/>
                </a:solidFill>
              </a:rPr>
              <a:t>903,954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60" name="Picture 59">
            <a:extLst>
              <a:ext uri="{FF2B5EF4-FFF2-40B4-BE49-F238E27FC236}">
                <a16:creationId xmlns:a16="http://schemas.microsoft.com/office/drawing/2014/main" xmlns="" id="{EEE6CBE3-68A7-D947-BC0E-D906E8312705}"/>
              </a:ext>
            </a:extLst>
          </p:cNvPr>
          <p:cNvPicPr>
            <a:picLocks noChangeAspect="1"/>
          </p:cNvPicPr>
          <p:nvPr/>
        </p:nvPicPr>
        <p:blipFill>
          <a:blip r:embed="rId3"/>
          <a:stretch>
            <a:fillRect/>
          </a:stretch>
        </p:blipFill>
        <p:spPr>
          <a:xfrm>
            <a:off x="6096000" y="2744625"/>
            <a:ext cx="5006410" cy="1325685"/>
          </a:xfrm>
          <a:prstGeom prst="rect">
            <a:avLst/>
          </a:prstGeom>
        </p:spPr>
      </p:pic>
      <p:pic>
        <p:nvPicPr>
          <p:cNvPr id="62" name="Picture 61">
            <a:extLst>
              <a:ext uri="{FF2B5EF4-FFF2-40B4-BE49-F238E27FC236}">
                <a16:creationId xmlns:a16="http://schemas.microsoft.com/office/drawing/2014/main" xmlns="" id="{C723D881-85D2-4F4D-AFBB-D2C42D3066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285021"/>
            <a:ext cx="238625" cy="243032"/>
          </a:xfrm>
          <a:prstGeom prst="rect">
            <a:avLst/>
          </a:prstGeom>
        </p:spPr>
      </p:pic>
      <p:pic>
        <p:nvPicPr>
          <p:cNvPr id="65" name="Picture 64">
            <a:extLst>
              <a:ext uri="{FF2B5EF4-FFF2-40B4-BE49-F238E27FC236}">
                <a16:creationId xmlns:a16="http://schemas.microsoft.com/office/drawing/2014/main" xmlns="" id="{376B5519-4D7D-3C42-96B9-3F78F7EBC7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555951"/>
            <a:ext cx="238625" cy="243032"/>
          </a:xfrm>
          <a:prstGeom prst="rect">
            <a:avLst/>
          </a:prstGeom>
        </p:spPr>
      </p:pic>
      <p:pic>
        <p:nvPicPr>
          <p:cNvPr id="68" name="Picture 67">
            <a:extLst>
              <a:ext uri="{FF2B5EF4-FFF2-40B4-BE49-F238E27FC236}">
                <a16:creationId xmlns:a16="http://schemas.microsoft.com/office/drawing/2014/main" xmlns="" id="{AFE336A4-88EF-E941-931B-417AD576DE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1" y="3807439"/>
            <a:ext cx="238625" cy="243032"/>
          </a:xfrm>
          <a:prstGeom prst="rect">
            <a:avLst/>
          </a:prstGeom>
        </p:spPr>
      </p:pic>
      <p:pic>
        <p:nvPicPr>
          <p:cNvPr id="80" name="Picture 79">
            <a:extLst>
              <a:ext uri="{FF2B5EF4-FFF2-40B4-BE49-F238E27FC236}">
                <a16:creationId xmlns:a16="http://schemas.microsoft.com/office/drawing/2014/main" xmlns="" id="{28A30E8D-0058-D444-AADA-BFAC0643A8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287927"/>
            <a:ext cx="238625" cy="243032"/>
          </a:xfrm>
          <a:prstGeom prst="rect">
            <a:avLst/>
          </a:prstGeom>
        </p:spPr>
      </p:pic>
      <p:pic>
        <p:nvPicPr>
          <p:cNvPr id="81" name="Picture 80">
            <a:extLst>
              <a:ext uri="{FF2B5EF4-FFF2-40B4-BE49-F238E27FC236}">
                <a16:creationId xmlns:a16="http://schemas.microsoft.com/office/drawing/2014/main" xmlns="" id="{E7BBB609-85D4-7144-9ADF-908799D42F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286487"/>
            <a:ext cx="238625" cy="243032"/>
          </a:xfrm>
          <a:prstGeom prst="rect">
            <a:avLst/>
          </a:prstGeom>
        </p:spPr>
      </p:pic>
      <p:pic>
        <p:nvPicPr>
          <p:cNvPr id="83" name="Picture 82">
            <a:extLst>
              <a:ext uri="{FF2B5EF4-FFF2-40B4-BE49-F238E27FC236}">
                <a16:creationId xmlns:a16="http://schemas.microsoft.com/office/drawing/2014/main" xmlns="" id="{5A5EF480-84A8-7F42-A3B0-D2BF6CC209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558857"/>
            <a:ext cx="238625" cy="243032"/>
          </a:xfrm>
          <a:prstGeom prst="rect">
            <a:avLst/>
          </a:prstGeom>
        </p:spPr>
      </p:pic>
      <p:pic>
        <p:nvPicPr>
          <p:cNvPr id="84" name="Picture 83">
            <a:extLst>
              <a:ext uri="{FF2B5EF4-FFF2-40B4-BE49-F238E27FC236}">
                <a16:creationId xmlns:a16="http://schemas.microsoft.com/office/drawing/2014/main" xmlns="" id="{37039D8C-CBDE-D44B-ABCE-9BDDE4210D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557417"/>
            <a:ext cx="238625" cy="243032"/>
          </a:xfrm>
          <a:prstGeom prst="rect">
            <a:avLst/>
          </a:prstGeom>
        </p:spPr>
      </p:pic>
      <p:pic>
        <p:nvPicPr>
          <p:cNvPr id="86" name="Picture 85">
            <a:extLst>
              <a:ext uri="{FF2B5EF4-FFF2-40B4-BE49-F238E27FC236}">
                <a16:creationId xmlns:a16="http://schemas.microsoft.com/office/drawing/2014/main" xmlns="" id="{8A936FFA-EEAC-444F-BA0A-411CEFAA15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1404" y="3810345"/>
            <a:ext cx="238625" cy="243032"/>
          </a:xfrm>
          <a:prstGeom prst="rect">
            <a:avLst/>
          </a:prstGeom>
        </p:spPr>
      </p:pic>
      <p:pic>
        <p:nvPicPr>
          <p:cNvPr id="87" name="Picture 86">
            <a:extLst>
              <a:ext uri="{FF2B5EF4-FFF2-40B4-BE49-F238E27FC236}">
                <a16:creationId xmlns:a16="http://schemas.microsoft.com/office/drawing/2014/main" xmlns="" id="{83B446BF-F332-5B45-9836-7E54350957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17792" y="3808905"/>
            <a:ext cx="238625" cy="243032"/>
          </a:xfrm>
          <a:prstGeom prst="rect">
            <a:avLst/>
          </a:prstGeom>
        </p:spPr>
      </p:pic>
      <p:pic>
        <p:nvPicPr>
          <p:cNvPr id="89" name="Picture 88">
            <a:extLst>
              <a:ext uri="{FF2B5EF4-FFF2-40B4-BE49-F238E27FC236}">
                <a16:creationId xmlns:a16="http://schemas.microsoft.com/office/drawing/2014/main" xmlns="" id="{9294B43C-1BC3-9E48-A66F-90D4DF7389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287927"/>
            <a:ext cx="238625" cy="243032"/>
          </a:xfrm>
          <a:prstGeom prst="rect">
            <a:avLst/>
          </a:prstGeom>
        </p:spPr>
      </p:pic>
      <p:pic>
        <p:nvPicPr>
          <p:cNvPr id="91" name="Picture 90">
            <a:extLst>
              <a:ext uri="{FF2B5EF4-FFF2-40B4-BE49-F238E27FC236}">
                <a16:creationId xmlns:a16="http://schemas.microsoft.com/office/drawing/2014/main" xmlns="" id="{DDFEE803-1001-B447-A3FD-C1D3802592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90915" y="3558857"/>
            <a:ext cx="238625" cy="243032"/>
          </a:xfrm>
          <a:prstGeom prst="rect">
            <a:avLst/>
          </a:prstGeom>
        </p:spPr>
      </p:pic>
      <p:pic>
        <p:nvPicPr>
          <p:cNvPr id="92" name="Picture 91">
            <a:extLst>
              <a:ext uri="{FF2B5EF4-FFF2-40B4-BE49-F238E27FC236}">
                <a16:creationId xmlns:a16="http://schemas.microsoft.com/office/drawing/2014/main" xmlns="" id="{F366DA9B-4CD2-A44E-8568-82DAC4A232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558857"/>
            <a:ext cx="238625" cy="243032"/>
          </a:xfrm>
          <a:prstGeom prst="rect">
            <a:avLst/>
          </a:prstGeom>
        </p:spPr>
      </p:pic>
      <p:pic>
        <p:nvPicPr>
          <p:cNvPr id="93" name="Picture 92">
            <a:extLst>
              <a:ext uri="{FF2B5EF4-FFF2-40B4-BE49-F238E27FC236}">
                <a16:creationId xmlns:a16="http://schemas.microsoft.com/office/drawing/2014/main" xmlns="" id="{12B6A7CC-44CE-754A-B614-ED5DD59614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8693" y="3557417"/>
            <a:ext cx="238625" cy="243032"/>
          </a:xfrm>
          <a:prstGeom prst="rect">
            <a:avLst/>
          </a:prstGeom>
        </p:spPr>
      </p:pic>
      <p:pic>
        <p:nvPicPr>
          <p:cNvPr id="94" name="Picture 93">
            <a:extLst>
              <a:ext uri="{FF2B5EF4-FFF2-40B4-BE49-F238E27FC236}">
                <a16:creationId xmlns:a16="http://schemas.microsoft.com/office/drawing/2014/main" xmlns="" id="{6ACF3764-448E-954E-81A8-BE536BA684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90915" y="3810345"/>
            <a:ext cx="238625" cy="243032"/>
          </a:xfrm>
          <a:prstGeom prst="rect">
            <a:avLst/>
          </a:prstGeom>
        </p:spPr>
      </p:pic>
      <p:pic>
        <p:nvPicPr>
          <p:cNvPr id="95" name="Picture 94">
            <a:extLst>
              <a:ext uri="{FF2B5EF4-FFF2-40B4-BE49-F238E27FC236}">
                <a16:creationId xmlns:a16="http://schemas.microsoft.com/office/drawing/2014/main" xmlns="" id="{AD1541F1-2A96-0A41-B939-423E8C13E4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5" y="3810345"/>
            <a:ext cx="238625" cy="243032"/>
          </a:xfrm>
          <a:prstGeom prst="rect">
            <a:avLst/>
          </a:prstGeom>
        </p:spPr>
      </p:pic>
      <p:pic>
        <p:nvPicPr>
          <p:cNvPr id="96" name="Picture 95">
            <a:extLst>
              <a:ext uri="{FF2B5EF4-FFF2-40B4-BE49-F238E27FC236}">
                <a16:creationId xmlns:a16="http://schemas.microsoft.com/office/drawing/2014/main" xmlns="" id="{F0696144-FCFC-9F4B-ABB3-4BF4466A804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8693" y="3808905"/>
            <a:ext cx="238625" cy="243032"/>
          </a:xfrm>
          <a:prstGeom prst="rect">
            <a:avLst/>
          </a:prstGeom>
        </p:spPr>
      </p:pic>
      <p:pic>
        <p:nvPicPr>
          <p:cNvPr id="98" name="Picture 97">
            <a:extLst>
              <a:ext uri="{FF2B5EF4-FFF2-40B4-BE49-F238E27FC236}">
                <a16:creationId xmlns:a16="http://schemas.microsoft.com/office/drawing/2014/main" xmlns="" id="{720E273B-58C6-7D42-AD54-2E5EB095AC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288062"/>
            <a:ext cx="238625" cy="243032"/>
          </a:xfrm>
          <a:prstGeom prst="rect">
            <a:avLst/>
          </a:prstGeom>
        </p:spPr>
      </p:pic>
      <p:pic>
        <p:nvPicPr>
          <p:cNvPr id="100" name="Picture 99">
            <a:extLst>
              <a:ext uri="{FF2B5EF4-FFF2-40B4-BE49-F238E27FC236}">
                <a16:creationId xmlns:a16="http://schemas.microsoft.com/office/drawing/2014/main" xmlns="" id="{0B06646F-A8C4-3F40-8F6C-89F7F9C0DD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9937" y="3558992"/>
            <a:ext cx="238625" cy="243032"/>
          </a:xfrm>
          <a:prstGeom prst="rect">
            <a:avLst/>
          </a:prstGeom>
        </p:spPr>
      </p:pic>
      <p:pic>
        <p:nvPicPr>
          <p:cNvPr id="101" name="Picture 100">
            <a:extLst>
              <a:ext uri="{FF2B5EF4-FFF2-40B4-BE49-F238E27FC236}">
                <a16:creationId xmlns:a16="http://schemas.microsoft.com/office/drawing/2014/main" xmlns="" id="{3C09BB0D-9275-5C4D-9DE1-FE8B679B16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558992"/>
            <a:ext cx="238625" cy="243032"/>
          </a:xfrm>
          <a:prstGeom prst="rect">
            <a:avLst/>
          </a:prstGeom>
        </p:spPr>
      </p:pic>
      <p:pic>
        <p:nvPicPr>
          <p:cNvPr id="102" name="Picture 101">
            <a:extLst>
              <a:ext uri="{FF2B5EF4-FFF2-40B4-BE49-F238E27FC236}">
                <a16:creationId xmlns:a16="http://schemas.microsoft.com/office/drawing/2014/main" xmlns="" id="{5CCC8D4A-04BA-5144-B8D6-BE6C44653D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7715" y="3557552"/>
            <a:ext cx="238625" cy="243032"/>
          </a:xfrm>
          <a:prstGeom prst="rect">
            <a:avLst/>
          </a:prstGeom>
        </p:spPr>
      </p:pic>
      <p:pic>
        <p:nvPicPr>
          <p:cNvPr id="104" name="Picture 103">
            <a:extLst>
              <a:ext uri="{FF2B5EF4-FFF2-40B4-BE49-F238E27FC236}">
                <a16:creationId xmlns:a16="http://schemas.microsoft.com/office/drawing/2014/main" xmlns="" id="{464165FF-457A-8742-AC77-8DCC33B6B8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7" y="3810480"/>
            <a:ext cx="238625" cy="243032"/>
          </a:xfrm>
          <a:prstGeom prst="rect">
            <a:avLst/>
          </a:prstGeom>
        </p:spPr>
      </p:pic>
      <p:pic>
        <p:nvPicPr>
          <p:cNvPr id="107" name="Picture 106">
            <a:extLst>
              <a:ext uri="{FF2B5EF4-FFF2-40B4-BE49-F238E27FC236}">
                <a16:creationId xmlns:a16="http://schemas.microsoft.com/office/drawing/2014/main" xmlns="" id="{A5E54A70-8C01-2D4B-80D0-4F0084CDF3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275125"/>
            <a:ext cx="238625" cy="243032"/>
          </a:xfrm>
          <a:prstGeom prst="rect">
            <a:avLst/>
          </a:prstGeom>
        </p:spPr>
      </p:pic>
      <p:pic>
        <p:nvPicPr>
          <p:cNvPr id="108" name="Picture 107">
            <a:extLst>
              <a:ext uri="{FF2B5EF4-FFF2-40B4-BE49-F238E27FC236}">
                <a16:creationId xmlns:a16="http://schemas.microsoft.com/office/drawing/2014/main" xmlns="" id="{64C17A26-84B4-AF42-93DD-5BB1E3A092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6244" y="3273685"/>
            <a:ext cx="238625" cy="243032"/>
          </a:xfrm>
          <a:prstGeom prst="rect">
            <a:avLst/>
          </a:prstGeom>
        </p:spPr>
      </p:pic>
      <p:pic>
        <p:nvPicPr>
          <p:cNvPr id="109" name="Picture 108">
            <a:extLst>
              <a:ext uri="{FF2B5EF4-FFF2-40B4-BE49-F238E27FC236}">
                <a16:creationId xmlns:a16="http://schemas.microsoft.com/office/drawing/2014/main" xmlns="" id="{97E1F246-79D7-B54C-84E7-CE4F8BE1DE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8466" y="3546055"/>
            <a:ext cx="238625" cy="243032"/>
          </a:xfrm>
          <a:prstGeom prst="rect">
            <a:avLst/>
          </a:prstGeom>
        </p:spPr>
      </p:pic>
      <p:pic>
        <p:nvPicPr>
          <p:cNvPr id="110" name="Picture 109">
            <a:extLst>
              <a:ext uri="{FF2B5EF4-FFF2-40B4-BE49-F238E27FC236}">
                <a16:creationId xmlns:a16="http://schemas.microsoft.com/office/drawing/2014/main" xmlns="" id="{119E2408-7FBD-9B47-8526-A3FBC00F62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546055"/>
            <a:ext cx="238625" cy="243032"/>
          </a:xfrm>
          <a:prstGeom prst="rect">
            <a:avLst/>
          </a:prstGeom>
        </p:spPr>
      </p:pic>
      <p:pic>
        <p:nvPicPr>
          <p:cNvPr id="111" name="Picture 110">
            <a:extLst>
              <a:ext uri="{FF2B5EF4-FFF2-40B4-BE49-F238E27FC236}">
                <a16:creationId xmlns:a16="http://schemas.microsoft.com/office/drawing/2014/main" xmlns="" id="{00F24009-B83D-1346-8C30-FF622BD89F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6244" y="3544615"/>
            <a:ext cx="238625" cy="243032"/>
          </a:xfrm>
          <a:prstGeom prst="rect">
            <a:avLst/>
          </a:prstGeom>
        </p:spPr>
      </p:pic>
      <p:pic>
        <p:nvPicPr>
          <p:cNvPr id="112" name="Picture 111">
            <a:extLst>
              <a:ext uri="{FF2B5EF4-FFF2-40B4-BE49-F238E27FC236}">
                <a16:creationId xmlns:a16="http://schemas.microsoft.com/office/drawing/2014/main" xmlns="" id="{FA632C3B-4FDF-5343-AD0C-370D192584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8466" y="3797543"/>
            <a:ext cx="238625" cy="243032"/>
          </a:xfrm>
          <a:prstGeom prst="rect">
            <a:avLst/>
          </a:prstGeom>
        </p:spPr>
      </p:pic>
      <p:pic>
        <p:nvPicPr>
          <p:cNvPr id="113" name="Picture 112">
            <a:extLst>
              <a:ext uri="{FF2B5EF4-FFF2-40B4-BE49-F238E27FC236}">
                <a16:creationId xmlns:a16="http://schemas.microsoft.com/office/drawing/2014/main" xmlns="" id="{DFAFF435-C677-394D-A1FD-08D385CFA4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6" y="3797543"/>
            <a:ext cx="238625" cy="243032"/>
          </a:xfrm>
          <a:prstGeom prst="rect">
            <a:avLst/>
          </a:prstGeom>
        </p:spPr>
      </p:pic>
      <p:pic>
        <p:nvPicPr>
          <p:cNvPr id="115" name="Picture 114">
            <a:extLst>
              <a:ext uri="{FF2B5EF4-FFF2-40B4-BE49-F238E27FC236}">
                <a16:creationId xmlns:a16="http://schemas.microsoft.com/office/drawing/2014/main" xmlns="" id="{E2148A92-1051-684A-B4C2-E4BC4A1946FB}"/>
              </a:ext>
            </a:extLst>
          </p:cNvPr>
          <p:cNvPicPr>
            <a:picLocks noChangeAspect="1"/>
          </p:cNvPicPr>
          <p:nvPr/>
        </p:nvPicPr>
        <p:blipFill>
          <a:blip r:embed="rId3"/>
          <a:stretch>
            <a:fillRect/>
          </a:stretch>
        </p:blipFill>
        <p:spPr>
          <a:xfrm>
            <a:off x="6347392" y="5048435"/>
            <a:ext cx="5006410" cy="1325685"/>
          </a:xfrm>
          <a:prstGeom prst="rect">
            <a:avLst/>
          </a:prstGeom>
        </p:spPr>
      </p:pic>
      <p:pic>
        <p:nvPicPr>
          <p:cNvPr id="116" name="Picture 115">
            <a:extLst>
              <a:ext uri="{FF2B5EF4-FFF2-40B4-BE49-F238E27FC236}">
                <a16:creationId xmlns:a16="http://schemas.microsoft.com/office/drawing/2014/main" xmlns="" id="{648D44D1-8C44-AA40-B096-37F2896F8F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3" y="5588831"/>
            <a:ext cx="238625" cy="243032"/>
          </a:xfrm>
          <a:prstGeom prst="rect">
            <a:avLst/>
          </a:prstGeom>
        </p:spPr>
      </p:pic>
      <p:pic>
        <p:nvPicPr>
          <p:cNvPr id="118" name="Picture 117">
            <a:extLst>
              <a:ext uri="{FF2B5EF4-FFF2-40B4-BE49-F238E27FC236}">
                <a16:creationId xmlns:a16="http://schemas.microsoft.com/office/drawing/2014/main" xmlns="" id="{F6CB311C-1A47-7E49-A366-0CBD3679A1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1771" y="5587391"/>
            <a:ext cx="238625" cy="243032"/>
          </a:xfrm>
          <a:prstGeom prst="rect">
            <a:avLst/>
          </a:prstGeom>
        </p:spPr>
      </p:pic>
      <p:pic>
        <p:nvPicPr>
          <p:cNvPr id="122" name="Picture 121">
            <a:extLst>
              <a:ext uri="{FF2B5EF4-FFF2-40B4-BE49-F238E27FC236}">
                <a16:creationId xmlns:a16="http://schemas.microsoft.com/office/drawing/2014/main" xmlns="" id="{C223375A-F6F1-AA45-90DC-2247DD95FA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43993" y="6111249"/>
            <a:ext cx="238625" cy="243032"/>
          </a:xfrm>
          <a:prstGeom prst="rect">
            <a:avLst/>
          </a:prstGeom>
        </p:spPr>
      </p:pic>
      <p:pic>
        <p:nvPicPr>
          <p:cNvPr id="124" name="Picture 123">
            <a:extLst>
              <a:ext uri="{FF2B5EF4-FFF2-40B4-BE49-F238E27FC236}">
                <a16:creationId xmlns:a16="http://schemas.microsoft.com/office/drawing/2014/main" xmlns="" id="{A2350DAC-AE27-D94B-B0D9-86736FC89C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1771" y="6109809"/>
            <a:ext cx="238625" cy="243032"/>
          </a:xfrm>
          <a:prstGeom prst="rect">
            <a:avLst/>
          </a:prstGeom>
        </p:spPr>
      </p:pic>
      <p:pic>
        <p:nvPicPr>
          <p:cNvPr id="126" name="Picture 125">
            <a:extLst>
              <a:ext uri="{FF2B5EF4-FFF2-40B4-BE49-F238E27FC236}">
                <a16:creationId xmlns:a16="http://schemas.microsoft.com/office/drawing/2014/main" xmlns="" id="{5EE3FCF1-B0E4-5E41-846C-CCE7B72763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5591737"/>
            <a:ext cx="238625" cy="243032"/>
          </a:xfrm>
          <a:prstGeom prst="rect">
            <a:avLst/>
          </a:prstGeom>
        </p:spPr>
      </p:pic>
      <p:pic>
        <p:nvPicPr>
          <p:cNvPr id="128" name="Picture 127">
            <a:extLst>
              <a:ext uri="{FF2B5EF4-FFF2-40B4-BE49-F238E27FC236}">
                <a16:creationId xmlns:a16="http://schemas.microsoft.com/office/drawing/2014/main" xmlns="" id="{EA2DDCBD-F1A3-C44A-90E0-D3A32D605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8013" y="5862667"/>
            <a:ext cx="238625" cy="243032"/>
          </a:xfrm>
          <a:prstGeom prst="rect">
            <a:avLst/>
          </a:prstGeom>
        </p:spPr>
      </p:pic>
      <p:pic>
        <p:nvPicPr>
          <p:cNvPr id="129" name="Picture 128">
            <a:extLst>
              <a:ext uri="{FF2B5EF4-FFF2-40B4-BE49-F238E27FC236}">
                <a16:creationId xmlns:a16="http://schemas.microsoft.com/office/drawing/2014/main" xmlns="" id="{40195015-D593-7A47-9104-628594A902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5862667"/>
            <a:ext cx="238625" cy="243032"/>
          </a:xfrm>
          <a:prstGeom prst="rect">
            <a:avLst/>
          </a:prstGeom>
        </p:spPr>
      </p:pic>
      <p:pic>
        <p:nvPicPr>
          <p:cNvPr id="130" name="Picture 129">
            <a:extLst>
              <a:ext uri="{FF2B5EF4-FFF2-40B4-BE49-F238E27FC236}">
                <a16:creationId xmlns:a16="http://schemas.microsoft.com/office/drawing/2014/main" xmlns="" id="{7A676285-5F7C-A248-A98F-D71ADADDCE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25791" y="5861227"/>
            <a:ext cx="238625" cy="243032"/>
          </a:xfrm>
          <a:prstGeom prst="rect">
            <a:avLst/>
          </a:prstGeom>
        </p:spPr>
      </p:pic>
      <p:pic>
        <p:nvPicPr>
          <p:cNvPr id="132" name="Picture 131">
            <a:extLst>
              <a:ext uri="{FF2B5EF4-FFF2-40B4-BE49-F238E27FC236}">
                <a16:creationId xmlns:a16="http://schemas.microsoft.com/office/drawing/2014/main" xmlns="" id="{A3D81C41-1E0F-304B-B5FE-CD98565E4C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9403" y="6114155"/>
            <a:ext cx="238625" cy="243032"/>
          </a:xfrm>
          <a:prstGeom prst="rect">
            <a:avLst/>
          </a:prstGeom>
        </p:spPr>
      </p:pic>
      <p:pic>
        <p:nvPicPr>
          <p:cNvPr id="134" name="Picture 133">
            <a:extLst>
              <a:ext uri="{FF2B5EF4-FFF2-40B4-BE49-F238E27FC236}">
                <a16:creationId xmlns:a16="http://schemas.microsoft.com/office/drawing/2014/main" xmlns="" id="{BBB30DD1-808C-8C4A-9E92-057D1DB1FB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5591737"/>
            <a:ext cx="238625" cy="243032"/>
          </a:xfrm>
          <a:prstGeom prst="rect">
            <a:avLst/>
          </a:prstGeom>
        </p:spPr>
      </p:pic>
      <p:pic>
        <p:nvPicPr>
          <p:cNvPr id="135" name="Picture 134">
            <a:extLst>
              <a:ext uri="{FF2B5EF4-FFF2-40B4-BE49-F238E27FC236}">
                <a16:creationId xmlns:a16="http://schemas.microsoft.com/office/drawing/2014/main" xmlns="" id="{3D0223EE-EAF4-2B46-975D-80AFD8C1C9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5591737"/>
            <a:ext cx="238625" cy="243032"/>
          </a:xfrm>
          <a:prstGeom prst="rect">
            <a:avLst/>
          </a:prstGeom>
        </p:spPr>
      </p:pic>
      <p:pic>
        <p:nvPicPr>
          <p:cNvPr id="136" name="Picture 135">
            <a:extLst>
              <a:ext uri="{FF2B5EF4-FFF2-40B4-BE49-F238E27FC236}">
                <a16:creationId xmlns:a16="http://schemas.microsoft.com/office/drawing/2014/main" xmlns="" id="{78F38804-2204-D14E-894E-8AB74D1ECA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5590297"/>
            <a:ext cx="238625" cy="243032"/>
          </a:xfrm>
          <a:prstGeom prst="rect">
            <a:avLst/>
          </a:prstGeom>
        </p:spPr>
      </p:pic>
      <p:pic>
        <p:nvPicPr>
          <p:cNvPr id="137" name="Picture 136">
            <a:extLst>
              <a:ext uri="{FF2B5EF4-FFF2-40B4-BE49-F238E27FC236}">
                <a16:creationId xmlns:a16="http://schemas.microsoft.com/office/drawing/2014/main" xmlns="" id="{F1C1DEE8-6068-1B47-985B-17333BA31B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5862667"/>
            <a:ext cx="238625" cy="243032"/>
          </a:xfrm>
          <a:prstGeom prst="rect">
            <a:avLst/>
          </a:prstGeom>
        </p:spPr>
      </p:pic>
      <p:pic>
        <p:nvPicPr>
          <p:cNvPr id="138" name="Picture 137">
            <a:extLst>
              <a:ext uri="{FF2B5EF4-FFF2-40B4-BE49-F238E27FC236}">
                <a16:creationId xmlns:a16="http://schemas.microsoft.com/office/drawing/2014/main" xmlns="" id="{4806CF54-EBD9-2547-BAA5-42F4BB71F4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5862667"/>
            <a:ext cx="238625" cy="243032"/>
          </a:xfrm>
          <a:prstGeom prst="rect">
            <a:avLst/>
          </a:prstGeom>
        </p:spPr>
      </p:pic>
      <p:pic>
        <p:nvPicPr>
          <p:cNvPr id="139" name="Picture 138">
            <a:extLst>
              <a:ext uri="{FF2B5EF4-FFF2-40B4-BE49-F238E27FC236}">
                <a16:creationId xmlns:a16="http://schemas.microsoft.com/office/drawing/2014/main" xmlns="" id="{AB3F4E3E-0F91-7F43-AA93-D8ADF29310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5861227"/>
            <a:ext cx="238625" cy="243032"/>
          </a:xfrm>
          <a:prstGeom prst="rect">
            <a:avLst/>
          </a:prstGeom>
        </p:spPr>
      </p:pic>
      <p:pic>
        <p:nvPicPr>
          <p:cNvPr id="140" name="Picture 139">
            <a:extLst>
              <a:ext uri="{FF2B5EF4-FFF2-40B4-BE49-F238E27FC236}">
                <a16:creationId xmlns:a16="http://schemas.microsoft.com/office/drawing/2014/main" xmlns="" id="{57C1389E-E9B2-E143-96B1-6CF458756C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0160" y="6114155"/>
            <a:ext cx="238625" cy="243032"/>
          </a:xfrm>
          <a:prstGeom prst="rect">
            <a:avLst/>
          </a:prstGeom>
        </p:spPr>
      </p:pic>
      <p:pic>
        <p:nvPicPr>
          <p:cNvPr id="141" name="Picture 140">
            <a:extLst>
              <a:ext uri="{FF2B5EF4-FFF2-40B4-BE49-F238E27FC236}">
                <a16:creationId xmlns:a16="http://schemas.microsoft.com/office/drawing/2014/main" xmlns="" id="{5C7A1B83-E3C7-7E47-8171-11B49659BF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50" y="6114155"/>
            <a:ext cx="238625" cy="243032"/>
          </a:xfrm>
          <a:prstGeom prst="rect">
            <a:avLst/>
          </a:prstGeom>
        </p:spPr>
      </p:pic>
      <p:pic>
        <p:nvPicPr>
          <p:cNvPr id="142" name="Picture 141">
            <a:extLst>
              <a:ext uri="{FF2B5EF4-FFF2-40B4-BE49-F238E27FC236}">
                <a16:creationId xmlns:a16="http://schemas.microsoft.com/office/drawing/2014/main" xmlns="" id="{1CB1A3FC-7212-DB42-AD60-D405E7BF5D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7938" y="6112715"/>
            <a:ext cx="238625" cy="243032"/>
          </a:xfrm>
          <a:prstGeom prst="rect">
            <a:avLst/>
          </a:prstGeom>
        </p:spPr>
      </p:pic>
      <p:pic>
        <p:nvPicPr>
          <p:cNvPr id="146" name="Picture 145">
            <a:extLst>
              <a:ext uri="{FF2B5EF4-FFF2-40B4-BE49-F238E27FC236}">
                <a16:creationId xmlns:a16="http://schemas.microsoft.com/office/drawing/2014/main" xmlns="" id="{80B4E40F-BEE1-BA4F-AAD4-F0EE074DA1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2307" y="5862667"/>
            <a:ext cx="238625" cy="243032"/>
          </a:xfrm>
          <a:prstGeom prst="rect">
            <a:avLst/>
          </a:prstGeom>
        </p:spPr>
      </p:pic>
      <p:pic>
        <p:nvPicPr>
          <p:cNvPr id="147" name="Picture 146">
            <a:extLst>
              <a:ext uri="{FF2B5EF4-FFF2-40B4-BE49-F238E27FC236}">
                <a16:creationId xmlns:a16="http://schemas.microsoft.com/office/drawing/2014/main" xmlns="" id="{73A713DA-498B-2F41-836B-EAB2792C94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93697" y="5862667"/>
            <a:ext cx="238625" cy="243032"/>
          </a:xfrm>
          <a:prstGeom prst="rect">
            <a:avLst/>
          </a:prstGeom>
        </p:spPr>
      </p:pic>
      <p:pic>
        <p:nvPicPr>
          <p:cNvPr id="148" name="Picture 147">
            <a:extLst>
              <a:ext uri="{FF2B5EF4-FFF2-40B4-BE49-F238E27FC236}">
                <a16:creationId xmlns:a16="http://schemas.microsoft.com/office/drawing/2014/main" xmlns="" id="{EF3CD36B-4FC8-EC4E-B42F-0EB1E2A8F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50085" y="5861227"/>
            <a:ext cx="238625" cy="243032"/>
          </a:xfrm>
          <a:prstGeom prst="rect">
            <a:avLst/>
          </a:prstGeom>
        </p:spPr>
      </p:pic>
      <p:pic>
        <p:nvPicPr>
          <p:cNvPr id="153" name="Picture 152">
            <a:extLst>
              <a:ext uri="{FF2B5EF4-FFF2-40B4-BE49-F238E27FC236}">
                <a16:creationId xmlns:a16="http://schemas.microsoft.com/office/drawing/2014/main" xmlns="" id="{16ED7490-7B6D-4C40-A796-66079778F5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5591872"/>
            <a:ext cx="238625" cy="243032"/>
          </a:xfrm>
          <a:prstGeom prst="rect">
            <a:avLst/>
          </a:prstGeom>
        </p:spPr>
      </p:pic>
      <p:pic>
        <p:nvPicPr>
          <p:cNvPr id="155" name="Picture 154">
            <a:extLst>
              <a:ext uri="{FF2B5EF4-FFF2-40B4-BE49-F238E27FC236}">
                <a16:creationId xmlns:a16="http://schemas.microsoft.com/office/drawing/2014/main" xmlns="" id="{ADC44224-5E1D-9D47-93C1-916A24A212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1329" y="5862802"/>
            <a:ext cx="238625" cy="243032"/>
          </a:xfrm>
          <a:prstGeom prst="rect">
            <a:avLst/>
          </a:prstGeom>
        </p:spPr>
      </p:pic>
      <p:pic>
        <p:nvPicPr>
          <p:cNvPr id="156" name="Picture 155">
            <a:extLst>
              <a:ext uri="{FF2B5EF4-FFF2-40B4-BE49-F238E27FC236}">
                <a16:creationId xmlns:a16="http://schemas.microsoft.com/office/drawing/2014/main" xmlns="" id="{76D67140-D61B-2742-B4AA-86CBB4824D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5862802"/>
            <a:ext cx="238625" cy="243032"/>
          </a:xfrm>
          <a:prstGeom prst="rect">
            <a:avLst/>
          </a:prstGeom>
        </p:spPr>
      </p:pic>
      <p:pic>
        <p:nvPicPr>
          <p:cNvPr id="157" name="Picture 156">
            <a:extLst>
              <a:ext uri="{FF2B5EF4-FFF2-40B4-BE49-F238E27FC236}">
                <a16:creationId xmlns:a16="http://schemas.microsoft.com/office/drawing/2014/main" xmlns="" id="{67B2D22F-46B6-554A-90AC-854078CA23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19107" y="5861362"/>
            <a:ext cx="238625" cy="243032"/>
          </a:xfrm>
          <a:prstGeom prst="rect">
            <a:avLst/>
          </a:prstGeom>
        </p:spPr>
      </p:pic>
      <p:pic>
        <p:nvPicPr>
          <p:cNvPr id="159" name="Picture 158">
            <a:extLst>
              <a:ext uri="{FF2B5EF4-FFF2-40B4-BE49-F238E27FC236}">
                <a16:creationId xmlns:a16="http://schemas.microsoft.com/office/drawing/2014/main" xmlns="" id="{A499C296-2DBA-FD4D-A24E-9E5ABD8472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2719" y="6114290"/>
            <a:ext cx="238625" cy="243032"/>
          </a:xfrm>
          <a:prstGeom prst="rect">
            <a:avLst/>
          </a:prstGeom>
        </p:spPr>
      </p:pic>
      <p:pic>
        <p:nvPicPr>
          <p:cNvPr id="161" name="Picture 160">
            <a:extLst>
              <a:ext uri="{FF2B5EF4-FFF2-40B4-BE49-F238E27FC236}">
                <a16:creationId xmlns:a16="http://schemas.microsoft.com/office/drawing/2014/main" xmlns="" id="{DA82D6C4-DB19-D546-84A0-EC812C2AF0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5578935"/>
            <a:ext cx="238625" cy="243032"/>
          </a:xfrm>
          <a:prstGeom prst="rect">
            <a:avLst/>
          </a:prstGeom>
        </p:spPr>
      </p:pic>
      <p:pic>
        <p:nvPicPr>
          <p:cNvPr id="162" name="Picture 161">
            <a:extLst>
              <a:ext uri="{FF2B5EF4-FFF2-40B4-BE49-F238E27FC236}">
                <a16:creationId xmlns:a16="http://schemas.microsoft.com/office/drawing/2014/main" xmlns="" id="{14736623-6E23-0843-9BBB-F7980C5709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5578935"/>
            <a:ext cx="238625" cy="243032"/>
          </a:xfrm>
          <a:prstGeom prst="rect">
            <a:avLst/>
          </a:prstGeom>
        </p:spPr>
      </p:pic>
      <p:pic>
        <p:nvPicPr>
          <p:cNvPr id="163" name="Picture 162">
            <a:extLst>
              <a:ext uri="{FF2B5EF4-FFF2-40B4-BE49-F238E27FC236}">
                <a16:creationId xmlns:a16="http://schemas.microsoft.com/office/drawing/2014/main" xmlns="" id="{A0249293-0144-8E4F-8FA0-3C0E794147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5577495"/>
            <a:ext cx="238625" cy="243032"/>
          </a:xfrm>
          <a:prstGeom prst="rect">
            <a:avLst/>
          </a:prstGeom>
        </p:spPr>
      </p:pic>
      <p:pic>
        <p:nvPicPr>
          <p:cNvPr id="164" name="Picture 163">
            <a:extLst>
              <a:ext uri="{FF2B5EF4-FFF2-40B4-BE49-F238E27FC236}">
                <a16:creationId xmlns:a16="http://schemas.microsoft.com/office/drawing/2014/main" xmlns="" id="{8416CA29-632F-D047-84AC-21D9CFB5CC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5849865"/>
            <a:ext cx="238625" cy="243032"/>
          </a:xfrm>
          <a:prstGeom prst="rect">
            <a:avLst/>
          </a:prstGeom>
        </p:spPr>
      </p:pic>
      <p:pic>
        <p:nvPicPr>
          <p:cNvPr id="165" name="Picture 164">
            <a:extLst>
              <a:ext uri="{FF2B5EF4-FFF2-40B4-BE49-F238E27FC236}">
                <a16:creationId xmlns:a16="http://schemas.microsoft.com/office/drawing/2014/main" xmlns="" id="{D8F1758E-9362-FC45-904B-2CDAAC4057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5849865"/>
            <a:ext cx="238625" cy="243032"/>
          </a:xfrm>
          <a:prstGeom prst="rect">
            <a:avLst/>
          </a:prstGeom>
        </p:spPr>
      </p:pic>
      <p:pic>
        <p:nvPicPr>
          <p:cNvPr id="166" name="Picture 165">
            <a:extLst>
              <a:ext uri="{FF2B5EF4-FFF2-40B4-BE49-F238E27FC236}">
                <a16:creationId xmlns:a16="http://schemas.microsoft.com/office/drawing/2014/main" xmlns="" id="{8FE3689A-87E9-DD40-BF7B-1DAFE414D3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5848425"/>
            <a:ext cx="238625" cy="243032"/>
          </a:xfrm>
          <a:prstGeom prst="rect">
            <a:avLst/>
          </a:prstGeom>
        </p:spPr>
      </p:pic>
      <p:pic>
        <p:nvPicPr>
          <p:cNvPr id="167" name="Picture 166">
            <a:extLst>
              <a:ext uri="{FF2B5EF4-FFF2-40B4-BE49-F238E27FC236}">
                <a16:creationId xmlns:a16="http://schemas.microsoft.com/office/drawing/2014/main" xmlns="" id="{B6000297-BBC9-FE47-875D-AE30CB5D28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9858" y="6101353"/>
            <a:ext cx="238625" cy="243032"/>
          </a:xfrm>
          <a:prstGeom prst="rect">
            <a:avLst/>
          </a:prstGeom>
        </p:spPr>
      </p:pic>
      <p:pic>
        <p:nvPicPr>
          <p:cNvPr id="168" name="Picture 167">
            <a:extLst>
              <a:ext uri="{FF2B5EF4-FFF2-40B4-BE49-F238E27FC236}">
                <a16:creationId xmlns:a16="http://schemas.microsoft.com/office/drawing/2014/main" xmlns="" id="{0FBAD087-1EED-1D4F-B84D-AC802AC5CD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1248" y="6101353"/>
            <a:ext cx="238625" cy="243032"/>
          </a:xfrm>
          <a:prstGeom prst="rect">
            <a:avLst/>
          </a:prstGeom>
        </p:spPr>
      </p:pic>
      <p:pic>
        <p:nvPicPr>
          <p:cNvPr id="169" name="Picture 168">
            <a:extLst>
              <a:ext uri="{FF2B5EF4-FFF2-40B4-BE49-F238E27FC236}">
                <a16:creationId xmlns:a16="http://schemas.microsoft.com/office/drawing/2014/main" xmlns="" id="{F8932E49-071B-604F-B2F5-827792D8D1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636" y="6099913"/>
            <a:ext cx="238625" cy="243032"/>
          </a:xfrm>
          <a:prstGeom prst="rect">
            <a:avLst/>
          </a:prstGeom>
        </p:spPr>
      </p:pic>
    </p:spTree>
    <p:extLst>
      <p:ext uri="{BB962C8B-B14F-4D97-AF65-F5344CB8AC3E}">
        <p14:creationId xmlns:p14="http://schemas.microsoft.com/office/powerpoint/2010/main" val="28670962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4:</a:t>
            </a:r>
          </a:p>
          <a:p>
            <a:pPr marL="0" indent="0">
              <a:buClr>
                <a:srgbClr val="23D160"/>
              </a:buClr>
              <a:buSzPct val="85000"/>
              <a:buNone/>
            </a:pPr>
            <a:r>
              <a:rPr lang="en-GB" sz="2200" dirty="0"/>
              <a:t>The part-whole models show a pattern, complete the empty models below:</a:t>
            </a: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6" name="Picture 5">
            <a:extLst>
              <a:ext uri="{FF2B5EF4-FFF2-40B4-BE49-F238E27FC236}">
                <a16:creationId xmlns:a16="http://schemas.microsoft.com/office/drawing/2014/main" xmlns="" id="{CFD2FA71-DA7D-0044-8A3A-7EE9AE92C035}"/>
              </a:ext>
            </a:extLst>
          </p:cNvPr>
          <p:cNvPicPr>
            <a:picLocks noChangeAspect="1"/>
          </p:cNvPicPr>
          <p:nvPr/>
        </p:nvPicPr>
        <p:blipFill>
          <a:blip r:embed="rId3"/>
          <a:stretch>
            <a:fillRect/>
          </a:stretch>
        </p:blipFill>
        <p:spPr>
          <a:xfrm>
            <a:off x="647700" y="3429000"/>
            <a:ext cx="10896600" cy="1943100"/>
          </a:xfrm>
          <a:prstGeom prst="rect">
            <a:avLst/>
          </a:prstGeom>
        </p:spPr>
      </p:pic>
    </p:spTree>
    <p:extLst>
      <p:ext uri="{BB962C8B-B14F-4D97-AF65-F5344CB8AC3E}">
        <p14:creationId xmlns:p14="http://schemas.microsoft.com/office/powerpoint/2010/main" val="18562127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4:</a:t>
            </a:r>
          </a:p>
          <a:p>
            <a:pPr marL="0" indent="0">
              <a:buClr>
                <a:srgbClr val="23D160"/>
              </a:buClr>
              <a:buSzPct val="85000"/>
              <a:buNone/>
            </a:pPr>
            <a:r>
              <a:rPr lang="en-GB" sz="2200" dirty="0"/>
              <a:t>The part-whole models show a pattern, complete the empty models below:</a:t>
            </a: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6" name="Picture 5">
            <a:extLst>
              <a:ext uri="{FF2B5EF4-FFF2-40B4-BE49-F238E27FC236}">
                <a16:creationId xmlns:a16="http://schemas.microsoft.com/office/drawing/2014/main" xmlns="" id="{7656A4A3-E4B9-AA41-9FA4-70FBA1BC96D8}"/>
              </a:ext>
            </a:extLst>
          </p:cNvPr>
          <p:cNvPicPr>
            <a:picLocks noChangeAspect="1"/>
          </p:cNvPicPr>
          <p:nvPr/>
        </p:nvPicPr>
        <p:blipFill>
          <a:blip r:embed="rId3"/>
          <a:stretch>
            <a:fillRect/>
          </a:stretch>
        </p:blipFill>
        <p:spPr>
          <a:xfrm>
            <a:off x="647700" y="3429000"/>
            <a:ext cx="10896600" cy="1943100"/>
          </a:xfrm>
          <a:prstGeom prst="rect">
            <a:avLst/>
          </a:prstGeom>
        </p:spPr>
      </p:pic>
    </p:spTree>
    <p:extLst>
      <p:ext uri="{BB962C8B-B14F-4D97-AF65-F5344CB8AC3E}">
        <p14:creationId xmlns:p14="http://schemas.microsoft.com/office/powerpoint/2010/main" val="19522978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5:</a:t>
            </a:r>
          </a:p>
          <a:p>
            <a:pPr marL="0" indent="0">
              <a:buClr>
                <a:srgbClr val="23D160"/>
              </a:buClr>
              <a:buSzPct val="85000"/>
              <a:buNone/>
            </a:pPr>
            <a:r>
              <a:rPr lang="en-GB" sz="2200" dirty="0"/>
              <a:t>What is the value of the digit 9 in the numbers below?</a:t>
            </a:r>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Use the following sentence stem:</a:t>
            </a:r>
          </a:p>
          <a:p>
            <a:pPr marL="0" indent="0">
              <a:buClr>
                <a:srgbClr val="23D160"/>
              </a:buClr>
              <a:buSzPct val="85000"/>
              <a:buNone/>
            </a:pPr>
            <a:r>
              <a:rPr lang="en-GB" sz="2200" dirty="0"/>
              <a:t>The digit 9 is in the _______ place. It is worth _____________.</a:t>
            </a:r>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6" name="Rounded Rectangle 5">
            <a:extLst>
              <a:ext uri="{FF2B5EF4-FFF2-40B4-BE49-F238E27FC236}">
                <a16:creationId xmlns:a16="http://schemas.microsoft.com/office/drawing/2014/main" xmlns="" id="{AAF14BBB-4A7B-544C-BB23-7A5271A7BA98}"/>
              </a:ext>
            </a:extLst>
          </p:cNvPr>
          <p:cNvSpPr/>
          <p:nvPr/>
        </p:nvSpPr>
        <p:spPr>
          <a:xfrm>
            <a:off x="838200" y="3086175"/>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29,750</a:t>
            </a:r>
            <a:endParaRPr lang="en-US" sz="6000" dirty="0">
              <a:solidFill>
                <a:schemeClr val="tx1"/>
              </a:solidFill>
              <a:latin typeface="OpenDyslexic" pitchFamily="2" charset="77"/>
            </a:endParaRPr>
          </a:p>
        </p:txBody>
      </p:sp>
      <p:sp>
        <p:nvSpPr>
          <p:cNvPr id="7" name="Rounded Rectangle 6">
            <a:extLst>
              <a:ext uri="{FF2B5EF4-FFF2-40B4-BE49-F238E27FC236}">
                <a16:creationId xmlns:a16="http://schemas.microsoft.com/office/drawing/2014/main" xmlns="" id="{B403F7CB-8862-5449-8822-986870B562D0}"/>
              </a:ext>
            </a:extLst>
          </p:cNvPr>
          <p:cNvSpPr/>
          <p:nvPr/>
        </p:nvSpPr>
        <p:spPr>
          <a:xfrm>
            <a:off x="4555671" y="3086174"/>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932,475</a:t>
            </a:r>
            <a:endParaRPr lang="en-US" sz="6000" dirty="0">
              <a:solidFill>
                <a:schemeClr val="tx1"/>
              </a:solidFill>
              <a:latin typeface="OpenDyslexic" pitchFamily="2" charset="77"/>
            </a:endParaRPr>
          </a:p>
        </p:txBody>
      </p:sp>
      <p:sp>
        <p:nvSpPr>
          <p:cNvPr id="8" name="Rounded Rectangle 7">
            <a:extLst>
              <a:ext uri="{FF2B5EF4-FFF2-40B4-BE49-F238E27FC236}">
                <a16:creationId xmlns:a16="http://schemas.microsoft.com/office/drawing/2014/main" xmlns="" id="{96F276BC-CEE7-0E4F-865E-D2BE0F64501B}"/>
              </a:ext>
            </a:extLst>
          </p:cNvPr>
          <p:cNvSpPr/>
          <p:nvPr/>
        </p:nvSpPr>
        <p:spPr>
          <a:xfrm>
            <a:off x="8591550" y="3086174"/>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745,398</a:t>
            </a:r>
            <a:endParaRPr lang="en-US" sz="6000" dirty="0">
              <a:solidFill>
                <a:schemeClr val="tx1"/>
              </a:solidFill>
              <a:latin typeface="OpenDyslexic" pitchFamily="2" charset="77"/>
            </a:endParaRPr>
          </a:p>
        </p:txBody>
      </p:sp>
    </p:spTree>
    <p:extLst>
      <p:ext uri="{BB962C8B-B14F-4D97-AF65-F5344CB8AC3E}">
        <p14:creationId xmlns:p14="http://schemas.microsoft.com/office/powerpoint/2010/main" val="1200559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rmAutofit/>
          </a:bodyPr>
          <a:lstStyle/>
          <a:p>
            <a:pPr marL="0" indent="0">
              <a:buNone/>
            </a:pPr>
            <a:r>
              <a:rPr lang="en-GB" dirty="0"/>
              <a:t>Activity 5:</a:t>
            </a:r>
          </a:p>
          <a:p>
            <a:pPr marL="0" indent="0">
              <a:buClr>
                <a:srgbClr val="23D160"/>
              </a:buClr>
              <a:buSzPct val="85000"/>
              <a:buNone/>
            </a:pPr>
            <a:r>
              <a:rPr lang="en-GB" sz="2200" dirty="0"/>
              <a:t>What is the value of the digit 9 in the numbers below?</a:t>
            </a: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6" name="Rounded Rectangle 5">
            <a:extLst>
              <a:ext uri="{FF2B5EF4-FFF2-40B4-BE49-F238E27FC236}">
                <a16:creationId xmlns:a16="http://schemas.microsoft.com/office/drawing/2014/main" xmlns="" id="{AAF14BBB-4A7B-544C-BB23-7A5271A7BA98}"/>
              </a:ext>
            </a:extLst>
          </p:cNvPr>
          <p:cNvSpPr/>
          <p:nvPr/>
        </p:nvSpPr>
        <p:spPr>
          <a:xfrm>
            <a:off x="838200" y="3086175"/>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29,750</a:t>
            </a:r>
            <a:endParaRPr lang="en-US" sz="6000" dirty="0">
              <a:solidFill>
                <a:schemeClr val="tx1"/>
              </a:solidFill>
              <a:latin typeface="OpenDyslexic" pitchFamily="2" charset="77"/>
            </a:endParaRPr>
          </a:p>
        </p:txBody>
      </p:sp>
      <p:sp>
        <p:nvSpPr>
          <p:cNvPr id="7" name="Rounded Rectangle 6">
            <a:extLst>
              <a:ext uri="{FF2B5EF4-FFF2-40B4-BE49-F238E27FC236}">
                <a16:creationId xmlns:a16="http://schemas.microsoft.com/office/drawing/2014/main" xmlns="" id="{B403F7CB-8862-5449-8822-986870B562D0}"/>
              </a:ext>
            </a:extLst>
          </p:cNvPr>
          <p:cNvSpPr/>
          <p:nvPr/>
        </p:nvSpPr>
        <p:spPr>
          <a:xfrm>
            <a:off x="4555671" y="3086174"/>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932,475</a:t>
            </a:r>
            <a:endParaRPr lang="en-US" sz="6000" dirty="0">
              <a:solidFill>
                <a:schemeClr val="tx1"/>
              </a:solidFill>
              <a:latin typeface="OpenDyslexic" pitchFamily="2" charset="77"/>
            </a:endParaRPr>
          </a:p>
        </p:txBody>
      </p:sp>
      <p:sp>
        <p:nvSpPr>
          <p:cNvPr id="8" name="Rounded Rectangle 7">
            <a:extLst>
              <a:ext uri="{FF2B5EF4-FFF2-40B4-BE49-F238E27FC236}">
                <a16:creationId xmlns:a16="http://schemas.microsoft.com/office/drawing/2014/main" xmlns="" id="{96F276BC-CEE7-0E4F-865E-D2BE0F64501B}"/>
              </a:ext>
            </a:extLst>
          </p:cNvPr>
          <p:cNvSpPr/>
          <p:nvPr/>
        </p:nvSpPr>
        <p:spPr>
          <a:xfrm>
            <a:off x="8591550" y="3086174"/>
            <a:ext cx="3080657" cy="820807"/>
          </a:xfrm>
          <a:prstGeom prst="roundRect">
            <a:avLst/>
          </a:prstGeom>
          <a:solidFill>
            <a:schemeClr val="bg1"/>
          </a:solidFill>
          <a:ln w="2857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chemeClr val="tx1"/>
                </a:solidFill>
                <a:latin typeface="OpenDyslexic" pitchFamily="2" charset="77"/>
              </a:rPr>
              <a:t>745,398</a:t>
            </a:r>
            <a:endParaRPr lang="en-US" sz="6000" dirty="0">
              <a:solidFill>
                <a:schemeClr val="tx1"/>
              </a:solidFill>
              <a:latin typeface="OpenDyslexic" pitchFamily="2" charset="77"/>
            </a:endParaRPr>
          </a:p>
        </p:txBody>
      </p:sp>
      <p:pic>
        <p:nvPicPr>
          <p:cNvPr id="4" name="Picture 3">
            <a:extLst>
              <a:ext uri="{FF2B5EF4-FFF2-40B4-BE49-F238E27FC236}">
                <a16:creationId xmlns:a16="http://schemas.microsoft.com/office/drawing/2014/main" xmlns="" id="{54CE3CC3-DBF5-774B-961B-AAD3808AD753}"/>
              </a:ext>
            </a:extLst>
          </p:cNvPr>
          <p:cNvPicPr>
            <a:picLocks noChangeAspect="1"/>
          </p:cNvPicPr>
          <p:nvPr/>
        </p:nvPicPr>
        <p:blipFill>
          <a:blip r:embed="rId3"/>
          <a:stretch>
            <a:fillRect/>
          </a:stretch>
        </p:blipFill>
        <p:spPr>
          <a:xfrm>
            <a:off x="701013" y="4001294"/>
            <a:ext cx="3581400" cy="2286000"/>
          </a:xfrm>
          <a:prstGeom prst="rect">
            <a:avLst/>
          </a:prstGeom>
        </p:spPr>
      </p:pic>
      <p:pic>
        <p:nvPicPr>
          <p:cNvPr id="15" name="Picture 14">
            <a:extLst>
              <a:ext uri="{FF2B5EF4-FFF2-40B4-BE49-F238E27FC236}">
                <a16:creationId xmlns:a16="http://schemas.microsoft.com/office/drawing/2014/main" xmlns="" id="{3614CAF7-82DB-8344-8B91-0BA3F65B67D1}"/>
              </a:ext>
            </a:extLst>
          </p:cNvPr>
          <p:cNvPicPr>
            <a:picLocks noChangeAspect="1"/>
          </p:cNvPicPr>
          <p:nvPr/>
        </p:nvPicPr>
        <p:blipFill>
          <a:blip r:embed="rId4"/>
          <a:stretch>
            <a:fillRect/>
          </a:stretch>
        </p:blipFill>
        <p:spPr>
          <a:xfrm>
            <a:off x="4282413" y="4001294"/>
            <a:ext cx="3784600" cy="2286000"/>
          </a:xfrm>
          <a:prstGeom prst="rect">
            <a:avLst/>
          </a:prstGeom>
        </p:spPr>
      </p:pic>
      <p:pic>
        <p:nvPicPr>
          <p:cNvPr id="13" name="Picture 12">
            <a:extLst>
              <a:ext uri="{FF2B5EF4-FFF2-40B4-BE49-F238E27FC236}">
                <a16:creationId xmlns:a16="http://schemas.microsoft.com/office/drawing/2014/main" xmlns="" id="{B7C03261-A389-E54F-AEB1-D3DB9939C9A3}"/>
              </a:ext>
            </a:extLst>
          </p:cNvPr>
          <p:cNvPicPr>
            <a:picLocks noChangeAspect="1"/>
          </p:cNvPicPr>
          <p:nvPr/>
        </p:nvPicPr>
        <p:blipFill>
          <a:blip r:embed="rId5"/>
          <a:stretch>
            <a:fillRect/>
          </a:stretch>
        </p:blipFill>
        <p:spPr>
          <a:xfrm>
            <a:off x="8394700" y="4001294"/>
            <a:ext cx="3797300" cy="2298700"/>
          </a:xfrm>
          <a:prstGeom prst="rect">
            <a:avLst/>
          </a:prstGeom>
        </p:spPr>
      </p:pic>
    </p:spTree>
    <p:extLst>
      <p:ext uri="{BB962C8B-B14F-4D97-AF65-F5344CB8AC3E}">
        <p14:creationId xmlns:p14="http://schemas.microsoft.com/office/powerpoint/2010/main" val="3798473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1274" y="3602932"/>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2887" y="3354942"/>
            <a:ext cx="589414" cy="600020"/>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54326" y="3598475"/>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65899" y="3382479"/>
            <a:ext cx="614655" cy="600020"/>
          </a:xfrm>
          <a:prstGeom prst="rect">
            <a:avLst/>
          </a:prstGeom>
        </p:spPr>
      </p:pic>
      <p:pic>
        <p:nvPicPr>
          <p:cNvPr id="58" name="Picture 57">
            <a:extLst>
              <a:ext uri="{FF2B5EF4-FFF2-40B4-BE49-F238E27FC236}">
                <a16:creationId xmlns:a16="http://schemas.microsoft.com/office/drawing/2014/main" xmlns="" id="{9E7F5863-C6BF-BC46-A4AB-5DE2FE5EC6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05875" y="3400456"/>
            <a:ext cx="589139" cy="598466"/>
          </a:xfrm>
          <a:prstGeom prst="rect">
            <a:avLst/>
          </a:prstGeom>
        </p:spPr>
      </p:pic>
      <p:pic>
        <p:nvPicPr>
          <p:cNvPr id="59" name="Picture 58">
            <a:extLst>
              <a:ext uri="{FF2B5EF4-FFF2-40B4-BE49-F238E27FC236}">
                <a16:creationId xmlns:a16="http://schemas.microsoft.com/office/drawing/2014/main" xmlns="" id="{8216A186-F912-1F46-8FB9-8324380C790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6378" y="3923961"/>
            <a:ext cx="589139" cy="598466"/>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9475" y="3377736"/>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6637" y="3857681"/>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7398" y="3360472"/>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8574" y="3361586"/>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26" name="Picture 25">
            <a:extLst>
              <a:ext uri="{FF2B5EF4-FFF2-40B4-BE49-F238E27FC236}">
                <a16:creationId xmlns:a16="http://schemas.microsoft.com/office/drawing/2014/main" xmlns="" id="{04B1B057-29BA-4446-A9F8-E5CAF09A9C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79881" y="3865393"/>
            <a:ext cx="614655" cy="600020"/>
          </a:xfrm>
          <a:prstGeom prst="rect">
            <a:avLst/>
          </a:prstGeom>
        </p:spPr>
      </p:pic>
      <p:pic>
        <p:nvPicPr>
          <p:cNvPr id="27" name="Picture 26">
            <a:extLst>
              <a:ext uri="{FF2B5EF4-FFF2-40B4-BE49-F238E27FC236}">
                <a16:creationId xmlns:a16="http://schemas.microsoft.com/office/drawing/2014/main" xmlns="" id="{E22AAC3B-ED9D-9342-A69D-018FC07822D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99150" y="3642115"/>
            <a:ext cx="614655" cy="600020"/>
          </a:xfrm>
          <a:prstGeom prst="rect">
            <a:avLst/>
          </a:prstGeom>
        </p:spPr>
      </p:pic>
      <p:pic>
        <p:nvPicPr>
          <p:cNvPr id="29" name="Picture 28">
            <a:extLst>
              <a:ext uri="{FF2B5EF4-FFF2-40B4-BE49-F238E27FC236}">
                <a16:creationId xmlns:a16="http://schemas.microsoft.com/office/drawing/2014/main" xmlns="" id="{AD78210A-39FF-A942-93BC-F952F485E11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027172" y="3402788"/>
            <a:ext cx="589139" cy="598466"/>
          </a:xfrm>
          <a:prstGeom prst="rect">
            <a:avLst/>
          </a:prstGeom>
        </p:spPr>
      </p:pic>
      <p:pic>
        <p:nvPicPr>
          <p:cNvPr id="32" name="Picture 31">
            <a:extLst>
              <a:ext uri="{FF2B5EF4-FFF2-40B4-BE49-F238E27FC236}">
                <a16:creationId xmlns:a16="http://schemas.microsoft.com/office/drawing/2014/main" xmlns="" id="{15B87384-A4B2-BC46-BEFF-829489879ED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007675" y="3926293"/>
            <a:ext cx="589139" cy="598466"/>
          </a:xfrm>
          <a:prstGeom prst="rect">
            <a:avLst/>
          </a:prstGeom>
        </p:spPr>
      </p:pic>
      <p:pic>
        <p:nvPicPr>
          <p:cNvPr id="37" name="Picture 36">
            <a:extLst>
              <a:ext uri="{FF2B5EF4-FFF2-40B4-BE49-F238E27FC236}">
                <a16:creationId xmlns:a16="http://schemas.microsoft.com/office/drawing/2014/main" xmlns="" id="{BC791EB9-37F8-3A4F-B2F4-827369D4E48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68290" y="3382479"/>
            <a:ext cx="593802" cy="600020"/>
          </a:xfrm>
          <a:prstGeom prst="rect">
            <a:avLst/>
          </a:prstGeom>
        </p:spPr>
      </p:pic>
      <p:pic>
        <p:nvPicPr>
          <p:cNvPr id="38" name="Picture 37">
            <a:extLst>
              <a:ext uri="{FF2B5EF4-FFF2-40B4-BE49-F238E27FC236}">
                <a16:creationId xmlns:a16="http://schemas.microsoft.com/office/drawing/2014/main" xmlns="" id="{E150AA73-B8F6-364A-AC50-9AFC695E6F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75452" y="3862424"/>
            <a:ext cx="593802" cy="600020"/>
          </a:xfrm>
          <a:prstGeom prst="rect">
            <a:avLst/>
          </a:prstGeom>
        </p:spPr>
      </p:pic>
      <p:pic>
        <p:nvPicPr>
          <p:cNvPr id="39" name="Picture 38">
            <a:extLst>
              <a:ext uri="{FF2B5EF4-FFF2-40B4-BE49-F238E27FC236}">
                <a16:creationId xmlns:a16="http://schemas.microsoft.com/office/drawing/2014/main" xmlns="" id="{1ED337EF-46AF-C34A-80D3-EE4B3DCEFD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4399" y="3341201"/>
            <a:ext cx="595356" cy="615564"/>
          </a:xfrm>
          <a:prstGeom prst="rect">
            <a:avLst/>
          </a:prstGeom>
        </p:spPr>
      </p:pic>
      <p:pic>
        <p:nvPicPr>
          <p:cNvPr id="40" name="Picture 39">
            <a:extLst>
              <a:ext uri="{FF2B5EF4-FFF2-40B4-BE49-F238E27FC236}">
                <a16:creationId xmlns:a16="http://schemas.microsoft.com/office/drawing/2014/main" xmlns="" id="{87DB0326-2AFD-C846-A12E-B43B5DC2E8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4399" y="3878398"/>
            <a:ext cx="595356" cy="615564"/>
          </a:xfrm>
          <a:prstGeom prst="rect">
            <a:avLst/>
          </a:prstGeom>
        </p:spPr>
      </p:pic>
    </p:spTree>
    <p:extLst>
      <p:ext uri="{BB962C8B-B14F-4D97-AF65-F5344CB8AC3E}">
        <p14:creationId xmlns:p14="http://schemas.microsoft.com/office/powerpoint/2010/main" val="3358176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1318"/>
            <a:ext cx="10995991" cy="4351338"/>
          </a:xfrm>
        </p:spPr>
        <p:txBody>
          <a:bodyPr>
            <a:normAutofit/>
          </a:bodyPr>
          <a:lstStyle/>
          <a:p>
            <a:pPr marL="0" indent="0">
              <a:buNone/>
            </a:pPr>
            <a:r>
              <a:rPr lang="en-GB" dirty="0">
                <a:solidFill>
                  <a:srgbClr val="3273DC"/>
                </a:solidFill>
              </a:rPr>
              <a:t>Evaluation: </a:t>
            </a:r>
          </a:p>
          <a:p>
            <a:pPr marL="0" indent="0">
              <a:buNone/>
            </a:pPr>
            <a:endParaRPr lang="en-GB" sz="2200" dirty="0">
              <a:solidFill>
                <a:srgbClr val="3273DC"/>
              </a:solidFill>
            </a:endParaRPr>
          </a:p>
          <a:p>
            <a:pPr marL="0" indent="0">
              <a:buNone/>
            </a:pPr>
            <a:r>
              <a:rPr lang="en-GB" sz="2200" dirty="0">
                <a:solidFill>
                  <a:srgbClr val="3273DC"/>
                </a:solidFill>
              </a:rPr>
              <a:t/>
            </a:r>
            <a:br>
              <a:rPr lang="en-GB" sz="2200" dirty="0">
                <a:solidFill>
                  <a:srgbClr val="3273DC"/>
                </a:solidFill>
              </a:rPr>
            </a:b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r>
              <a:rPr lang="en-GB" sz="2200" dirty="0">
                <a:solidFill>
                  <a:srgbClr val="3173DC"/>
                </a:solidFill>
              </a:rPr>
              <a:t>Do you agree with </a:t>
            </a:r>
            <a:r>
              <a:rPr lang="en-GB" sz="2200" dirty="0" err="1">
                <a:solidFill>
                  <a:srgbClr val="3173DC"/>
                </a:solidFill>
              </a:rPr>
              <a:t>Astrobee</a:t>
            </a:r>
            <a:r>
              <a:rPr lang="en-GB" sz="2200" dirty="0">
                <a:solidFill>
                  <a:srgbClr val="3173DC"/>
                </a:solidFill>
              </a:rPr>
              <a:t>?</a:t>
            </a:r>
          </a:p>
          <a:p>
            <a:pPr marL="0" indent="0">
              <a:buNone/>
            </a:pPr>
            <a:r>
              <a:rPr lang="en-GB" sz="2200" dirty="0">
                <a:solidFill>
                  <a:srgbClr val="3173DC"/>
                </a:solidFill>
              </a:rPr>
              <a:t>Explain your answer. </a:t>
            </a:r>
          </a:p>
        </p:txBody>
      </p:sp>
      <p:pic>
        <p:nvPicPr>
          <p:cNvPr id="5" name="Picture 4">
            <a:extLst>
              <a:ext uri="{FF2B5EF4-FFF2-40B4-BE49-F238E27FC236}">
                <a16:creationId xmlns:a16="http://schemas.microsoft.com/office/drawing/2014/main" xmlns="" id="{6C775B79-6FD8-7042-AA4B-5BA4859614A6}"/>
              </a:ext>
            </a:extLst>
          </p:cNvPr>
          <p:cNvPicPr>
            <a:picLocks noChangeAspect="1"/>
          </p:cNvPicPr>
          <p:nvPr/>
        </p:nvPicPr>
        <p:blipFill>
          <a:blip r:embed="rId3"/>
          <a:stretch>
            <a:fillRect/>
          </a:stretch>
        </p:blipFill>
        <p:spPr>
          <a:xfrm>
            <a:off x="1728437" y="3429000"/>
            <a:ext cx="1689100" cy="1244600"/>
          </a:xfrm>
          <a:prstGeom prst="rect">
            <a:avLst/>
          </a:prstGeom>
        </p:spPr>
      </p:pic>
      <p:pic>
        <p:nvPicPr>
          <p:cNvPr id="2" name="Picture 1">
            <a:extLst>
              <a:ext uri="{FF2B5EF4-FFF2-40B4-BE49-F238E27FC236}">
                <a16:creationId xmlns:a16="http://schemas.microsoft.com/office/drawing/2014/main" xmlns="" id="{6ED35BB5-A56E-3444-84FC-CBE2FF9B8815}"/>
              </a:ext>
            </a:extLst>
          </p:cNvPr>
          <p:cNvPicPr>
            <a:picLocks noChangeAspect="1"/>
          </p:cNvPicPr>
          <p:nvPr/>
        </p:nvPicPr>
        <p:blipFill>
          <a:blip r:embed="rId4"/>
          <a:stretch>
            <a:fillRect/>
          </a:stretch>
        </p:blipFill>
        <p:spPr>
          <a:xfrm>
            <a:off x="2572987" y="1243806"/>
            <a:ext cx="4354694" cy="3295052"/>
          </a:xfrm>
          <a:prstGeom prst="rect">
            <a:avLst/>
          </a:prstGeom>
        </p:spPr>
      </p:pic>
      <p:sp>
        <p:nvSpPr>
          <p:cNvPr id="7" name="Rectangle 6">
            <a:extLst>
              <a:ext uri="{FF2B5EF4-FFF2-40B4-BE49-F238E27FC236}">
                <a16:creationId xmlns:a16="http://schemas.microsoft.com/office/drawing/2014/main" xmlns="" id="{58862C32-ABC9-F24B-9697-1A3B150F7C3B}"/>
              </a:ext>
            </a:extLst>
          </p:cNvPr>
          <p:cNvSpPr/>
          <p:nvPr/>
        </p:nvSpPr>
        <p:spPr>
          <a:xfrm>
            <a:off x="3058059" y="2291167"/>
            <a:ext cx="3384550" cy="1200329"/>
          </a:xfrm>
          <a:prstGeom prst="rect">
            <a:avLst/>
          </a:prstGeom>
        </p:spPr>
        <p:txBody>
          <a:bodyPr wrap="square">
            <a:spAutoFit/>
          </a:bodyPr>
          <a:lstStyle/>
          <a:p>
            <a:pPr algn="ctr">
              <a:buClr>
                <a:srgbClr val="23D160"/>
              </a:buClr>
              <a:buSzPct val="85000"/>
            </a:pPr>
            <a:r>
              <a:rPr lang="en-GB" sz="2400" dirty="0">
                <a:solidFill>
                  <a:srgbClr val="3273DC"/>
                </a:solidFill>
                <a:latin typeface="OpenDyslexic" pitchFamily="2" charset="77"/>
              </a:rPr>
              <a:t>In the number on the right, the digit 5 is worth 50,000.</a:t>
            </a:r>
          </a:p>
        </p:txBody>
      </p:sp>
      <p:sp>
        <p:nvSpPr>
          <p:cNvPr id="11" name="Title 1">
            <a:extLst>
              <a:ext uri="{FF2B5EF4-FFF2-40B4-BE49-F238E27FC236}">
                <a16:creationId xmlns:a16="http://schemas.microsoft.com/office/drawing/2014/main" xmlns="" id="{8949CA55-E71A-5645-8CFC-4E2680F3A3D9}"/>
              </a:ext>
            </a:extLst>
          </p:cNvPr>
          <p:cNvSpPr txBox="1">
            <a:spLocks/>
          </p:cNvSpPr>
          <p:nvPr/>
        </p:nvSpPr>
        <p:spPr>
          <a:xfrm>
            <a:off x="838200" y="495755"/>
            <a:ext cx="87808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a:lstStyle>
          <a:p>
            <a:r>
              <a:rPr lang="en-GB" sz="3200" dirty="0"/>
              <a:t>To be able to read, represent and write numbers up to 1,000,000</a:t>
            </a:r>
          </a:p>
        </p:txBody>
      </p:sp>
      <p:sp>
        <p:nvSpPr>
          <p:cNvPr id="8" name="Rounded Rectangle 7">
            <a:extLst>
              <a:ext uri="{FF2B5EF4-FFF2-40B4-BE49-F238E27FC236}">
                <a16:creationId xmlns:a16="http://schemas.microsoft.com/office/drawing/2014/main" xmlns="" id="{6401A05B-D9F0-EE45-B22F-F06654A4EC88}"/>
              </a:ext>
            </a:extLst>
          </p:cNvPr>
          <p:cNvSpPr/>
          <p:nvPr/>
        </p:nvSpPr>
        <p:spPr>
          <a:xfrm>
            <a:off x="7412753" y="2480927"/>
            <a:ext cx="3440135" cy="820807"/>
          </a:xfrm>
          <a:prstGeom prst="roundRect">
            <a:avLst/>
          </a:prstGeom>
          <a:solidFill>
            <a:schemeClr val="bg1"/>
          </a:solidFill>
          <a:ln w="28575">
            <a:solidFill>
              <a:srgbClr val="3173D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rgbClr val="3173DC"/>
                </a:solidFill>
                <a:latin typeface="OpenDyslexic" pitchFamily="2" charset="77"/>
              </a:rPr>
              <a:t>1,543,278</a:t>
            </a:r>
            <a:endParaRPr lang="en-US" sz="6000" dirty="0">
              <a:solidFill>
                <a:srgbClr val="3173DC"/>
              </a:solidFill>
              <a:latin typeface="OpenDyslexic" pitchFamily="2" charset="77"/>
            </a:endParaRPr>
          </a:p>
        </p:txBody>
      </p:sp>
    </p:spTree>
    <p:extLst>
      <p:ext uri="{BB962C8B-B14F-4D97-AF65-F5344CB8AC3E}">
        <p14:creationId xmlns:p14="http://schemas.microsoft.com/office/powerpoint/2010/main" val="147113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1318"/>
            <a:ext cx="10995991" cy="4351338"/>
          </a:xfrm>
        </p:spPr>
        <p:txBody>
          <a:bodyPr>
            <a:normAutofit/>
          </a:bodyPr>
          <a:lstStyle/>
          <a:p>
            <a:pPr marL="0" indent="0">
              <a:buNone/>
            </a:pPr>
            <a:r>
              <a:rPr lang="en-GB" dirty="0">
                <a:solidFill>
                  <a:srgbClr val="3273DC"/>
                </a:solidFill>
              </a:rPr>
              <a:t>Evaluation: </a:t>
            </a:r>
          </a:p>
          <a:p>
            <a:pPr marL="0" indent="0">
              <a:buNone/>
            </a:pPr>
            <a:endParaRPr lang="en-GB" sz="2200" dirty="0">
              <a:solidFill>
                <a:srgbClr val="3273DC"/>
              </a:solidFill>
            </a:endParaRPr>
          </a:p>
          <a:p>
            <a:pPr marL="0" indent="0">
              <a:buNone/>
            </a:pPr>
            <a:r>
              <a:rPr lang="en-GB" sz="2200" dirty="0">
                <a:solidFill>
                  <a:srgbClr val="3273DC"/>
                </a:solidFill>
              </a:rPr>
              <a:t/>
            </a:r>
            <a:br>
              <a:rPr lang="en-GB" sz="2200" dirty="0">
                <a:solidFill>
                  <a:srgbClr val="3273DC"/>
                </a:solidFill>
              </a:rPr>
            </a:b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endParaRPr lang="en-GB" sz="2200" dirty="0">
              <a:solidFill>
                <a:srgbClr val="3273DC"/>
              </a:solidFill>
            </a:endParaRPr>
          </a:p>
          <a:p>
            <a:pPr marL="0" indent="0">
              <a:buNone/>
            </a:pPr>
            <a:r>
              <a:rPr lang="en-GB" sz="2200" dirty="0" err="1">
                <a:solidFill>
                  <a:srgbClr val="FF3860"/>
                </a:solidFill>
              </a:rPr>
              <a:t>Astrobee</a:t>
            </a:r>
            <a:r>
              <a:rPr lang="en-GB" sz="2200" dirty="0">
                <a:solidFill>
                  <a:srgbClr val="FF3860"/>
                </a:solidFill>
              </a:rPr>
              <a:t> is incorrect – the digit 5 is in the hundred thousands place and is therefore worth 500,000.</a:t>
            </a:r>
          </a:p>
        </p:txBody>
      </p:sp>
      <p:pic>
        <p:nvPicPr>
          <p:cNvPr id="5" name="Picture 4">
            <a:extLst>
              <a:ext uri="{FF2B5EF4-FFF2-40B4-BE49-F238E27FC236}">
                <a16:creationId xmlns:a16="http://schemas.microsoft.com/office/drawing/2014/main" xmlns="" id="{6C775B79-6FD8-7042-AA4B-5BA4859614A6}"/>
              </a:ext>
            </a:extLst>
          </p:cNvPr>
          <p:cNvPicPr>
            <a:picLocks noChangeAspect="1"/>
          </p:cNvPicPr>
          <p:nvPr/>
        </p:nvPicPr>
        <p:blipFill>
          <a:blip r:embed="rId3"/>
          <a:stretch>
            <a:fillRect/>
          </a:stretch>
        </p:blipFill>
        <p:spPr>
          <a:xfrm>
            <a:off x="1728437" y="3429000"/>
            <a:ext cx="1689100" cy="1244600"/>
          </a:xfrm>
          <a:prstGeom prst="rect">
            <a:avLst/>
          </a:prstGeom>
        </p:spPr>
      </p:pic>
      <p:pic>
        <p:nvPicPr>
          <p:cNvPr id="2" name="Picture 1">
            <a:extLst>
              <a:ext uri="{FF2B5EF4-FFF2-40B4-BE49-F238E27FC236}">
                <a16:creationId xmlns:a16="http://schemas.microsoft.com/office/drawing/2014/main" xmlns="" id="{6ED35BB5-A56E-3444-84FC-CBE2FF9B8815}"/>
              </a:ext>
            </a:extLst>
          </p:cNvPr>
          <p:cNvPicPr>
            <a:picLocks noChangeAspect="1"/>
          </p:cNvPicPr>
          <p:nvPr/>
        </p:nvPicPr>
        <p:blipFill>
          <a:blip r:embed="rId4"/>
          <a:stretch>
            <a:fillRect/>
          </a:stretch>
        </p:blipFill>
        <p:spPr>
          <a:xfrm>
            <a:off x="2572987" y="1243806"/>
            <a:ext cx="4354694" cy="3295052"/>
          </a:xfrm>
          <a:prstGeom prst="rect">
            <a:avLst/>
          </a:prstGeom>
        </p:spPr>
      </p:pic>
      <p:sp>
        <p:nvSpPr>
          <p:cNvPr id="7" name="Rectangle 6">
            <a:extLst>
              <a:ext uri="{FF2B5EF4-FFF2-40B4-BE49-F238E27FC236}">
                <a16:creationId xmlns:a16="http://schemas.microsoft.com/office/drawing/2014/main" xmlns="" id="{58862C32-ABC9-F24B-9697-1A3B150F7C3B}"/>
              </a:ext>
            </a:extLst>
          </p:cNvPr>
          <p:cNvSpPr/>
          <p:nvPr/>
        </p:nvSpPr>
        <p:spPr>
          <a:xfrm>
            <a:off x="3058059" y="2291167"/>
            <a:ext cx="3384550" cy="1200329"/>
          </a:xfrm>
          <a:prstGeom prst="rect">
            <a:avLst/>
          </a:prstGeom>
        </p:spPr>
        <p:txBody>
          <a:bodyPr wrap="square">
            <a:spAutoFit/>
          </a:bodyPr>
          <a:lstStyle/>
          <a:p>
            <a:pPr algn="ctr">
              <a:buClr>
                <a:srgbClr val="23D160"/>
              </a:buClr>
              <a:buSzPct val="85000"/>
            </a:pPr>
            <a:r>
              <a:rPr lang="en-GB" sz="2400" dirty="0">
                <a:solidFill>
                  <a:srgbClr val="3273DC"/>
                </a:solidFill>
                <a:latin typeface="OpenDyslexic" pitchFamily="2" charset="77"/>
              </a:rPr>
              <a:t>In the number on the right, the digit 5 is worth 50,000.</a:t>
            </a:r>
          </a:p>
        </p:txBody>
      </p:sp>
      <p:sp>
        <p:nvSpPr>
          <p:cNvPr id="11" name="Title 1">
            <a:extLst>
              <a:ext uri="{FF2B5EF4-FFF2-40B4-BE49-F238E27FC236}">
                <a16:creationId xmlns:a16="http://schemas.microsoft.com/office/drawing/2014/main" xmlns="" id="{8949CA55-E71A-5645-8CFC-4E2680F3A3D9}"/>
              </a:ext>
            </a:extLst>
          </p:cNvPr>
          <p:cNvSpPr txBox="1">
            <a:spLocks/>
          </p:cNvSpPr>
          <p:nvPr/>
        </p:nvSpPr>
        <p:spPr>
          <a:xfrm>
            <a:off x="838200" y="495755"/>
            <a:ext cx="87808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a:lstStyle>
          <a:p>
            <a:r>
              <a:rPr lang="en-GB" sz="3200" dirty="0"/>
              <a:t>To be able to read, represent and write numbers up to 1,000,000</a:t>
            </a:r>
          </a:p>
        </p:txBody>
      </p:sp>
      <p:sp>
        <p:nvSpPr>
          <p:cNvPr id="8" name="Rounded Rectangle 7">
            <a:extLst>
              <a:ext uri="{FF2B5EF4-FFF2-40B4-BE49-F238E27FC236}">
                <a16:creationId xmlns:a16="http://schemas.microsoft.com/office/drawing/2014/main" xmlns="" id="{6401A05B-D9F0-EE45-B22F-F06654A4EC88}"/>
              </a:ext>
            </a:extLst>
          </p:cNvPr>
          <p:cNvSpPr/>
          <p:nvPr/>
        </p:nvSpPr>
        <p:spPr>
          <a:xfrm>
            <a:off x="7412753" y="2480927"/>
            <a:ext cx="3440135" cy="820807"/>
          </a:xfrm>
          <a:prstGeom prst="roundRect">
            <a:avLst/>
          </a:prstGeom>
          <a:solidFill>
            <a:schemeClr val="bg1"/>
          </a:solidFill>
          <a:ln w="28575">
            <a:solidFill>
              <a:srgbClr val="3173D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sz="4800" dirty="0">
                <a:solidFill>
                  <a:srgbClr val="3173DC"/>
                </a:solidFill>
                <a:latin typeface="OpenDyslexic" pitchFamily="2" charset="77"/>
              </a:rPr>
              <a:t>1,543,278</a:t>
            </a:r>
            <a:endParaRPr lang="en-US" sz="6000" dirty="0">
              <a:solidFill>
                <a:srgbClr val="3173DC"/>
              </a:solidFill>
              <a:latin typeface="OpenDyslexic" pitchFamily="2" charset="77"/>
            </a:endParaRPr>
          </a:p>
        </p:txBody>
      </p:sp>
    </p:spTree>
    <p:extLst>
      <p:ext uri="{BB962C8B-B14F-4D97-AF65-F5344CB8AC3E}">
        <p14:creationId xmlns:p14="http://schemas.microsoft.com/office/powerpoint/2010/main" val="1679357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read, represent and write numbers up to 1,000,000, including representations on place value charts</a:t>
            </a:r>
          </a:p>
          <a:p>
            <a:pPr>
              <a:buClr>
                <a:srgbClr val="23D160"/>
              </a:buClr>
              <a:buSzPct val="85000"/>
              <a:buFont typeface="Wingdings" pitchFamily="2" charset="2"/>
              <a:buChar char="ü"/>
            </a:pPr>
            <a:r>
              <a:rPr lang="en-GB" sz="2200" dirty="0"/>
              <a:t>I can use reasoning to explain my responses when reading, representing and writing numbers up to 1,000,000, including representations on place value charts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194775" cy="365125"/>
          </a:xfrm>
        </p:spPr>
        <p:txBody>
          <a:bodyPr/>
          <a:lstStyle/>
          <a:p>
            <a:r>
              <a:rPr lang="en-GB" sz="1600" dirty="0"/>
              <a:t>Year 5 - Autumn Block 1 - Place Value - Lesson 7 - To be able to read, represent and write numbers up to 1,000,000</a:t>
            </a:r>
          </a:p>
        </p:txBody>
      </p:sp>
    </p:spTree>
    <p:extLst>
      <p:ext uri="{BB962C8B-B14F-4D97-AF65-F5344CB8AC3E}">
        <p14:creationId xmlns:p14="http://schemas.microsoft.com/office/powerpoint/2010/main" val="3323661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234,567</a:t>
            </a:r>
          </a:p>
          <a:p>
            <a:pPr marL="0" indent="0">
              <a:buClr>
                <a:srgbClr val="23D160"/>
              </a:buClr>
              <a:buSzPct val="85000"/>
              <a:buNone/>
            </a:pPr>
            <a:r>
              <a:rPr lang="en-GB" sz="2200" dirty="0">
                <a:solidFill>
                  <a:srgbClr val="FF3860"/>
                </a:solidFill>
              </a:rPr>
              <a:t>two hundred and thirty-four thousand, five hundred and sixty-seven</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1274" y="3602932"/>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2887" y="3354942"/>
            <a:ext cx="589414" cy="600020"/>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54326" y="3598475"/>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65899" y="3382479"/>
            <a:ext cx="614655" cy="600020"/>
          </a:xfrm>
          <a:prstGeom prst="rect">
            <a:avLst/>
          </a:prstGeom>
        </p:spPr>
      </p:pic>
      <p:pic>
        <p:nvPicPr>
          <p:cNvPr id="58" name="Picture 57">
            <a:extLst>
              <a:ext uri="{FF2B5EF4-FFF2-40B4-BE49-F238E27FC236}">
                <a16:creationId xmlns:a16="http://schemas.microsoft.com/office/drawing/2014/main" xmlns="" id="{9E7F5863-C6BF-BC46-A4AB-5DE2FE5EC6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05875" y="3400456"/>
            <a:ext cx="589139" cy="598466"/>
          </a:xfrm>
          <a:prstGeom prst="rect">
            <a:avLst/>
          </a:prstGeom>
        </p:spPr>
      </p:pic>
      <p:pic>
        <p:nvPicPr>
          <p:cNvPr id="59" name="Picture 58">
            <a:extLst>
              <a:ext uri="{FF2B5EF4-FFF2-40B4-BE49-F238E27FC236}">
                <a16:creationId xmlns:a16="http://schemas.microsoft.com/office/drawing/2014/main" xmlns="" id="{8216A186-F912-1F46-8FB9-8324380C790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86378" y="3923961"/>
            <a:ext cx="589139" cy="598466"/>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9475" y="3377736"/>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6637" y="3857681"/>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7398" y="3360472"/>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8574" y="3361586"/>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26" name="Picture 25">
            <a:extLst>
              <a:ext uri="{FF2B5EF4-FFF2-40B4-BE49-F238E27FC236}">
                <a16:creationId xmlns:a16="http://schemas.microsoft.com/office/drawing/2014/main" xmlns="" id="{04B1B057-29BA-4446-A9F8-E5CAF09A9C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79881" y="3865393"/>
            <a:ext cx="614655" cy="600020"/>
          </a:xfrm>
          <a:prstGeom prst="rect">
            <a:avLst/>
          </a:prstGeom>
        </p:spPr>
      </p:pic>
      <p:pic>
        <p:nvPicPr>
          <p:cNvPr id="27" name="Picture 26">
            <a:extLst>
              <a:ext uri="{FF2B5EF4-FFF2-40B4-BE49-F238E27FC236}">
                <a16:creationId xmlns:a16="http://schemas.microsoft.com/office/drawing/2014/main" xmlns="" id="{E22AAC3B-ED9D-9342-A69D-018FC07822D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99150" y="3642115"/>
            <a:ext cx="614655" cy="600020"/>
          </a:xfrm>
          <a:prstGeom prst="rect">
            <a:avLst/>
          </a:prstGeom>
        </p:spPr>
      </p:pic>
      <p:pic>
        <p:nvPicPr>
          <p:cNvPr id="29" name="Picture 28">
            <a:extLst>
              <a:ext uri="{FF2B5EF4-FFF2-40B4-BE49-F238E27FC236}">
                <a16:creationId xmlns:a16="http://schemas.microsoft.com/office/drawing/2014/main" xmlns="" id="{AD78210A-39FF-A942-93BC-F952F485E11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027172" y="3402788"/>
            <a:ext cx="589139" cy="598466"/>
          </a:xfrm>
          <a:prstGeom prst="rect">
            <a:avLst/>
          </a:prstGeom>
        </p:spPr>
      </p:pic>
      <p:pic>
        <p:nvPicPr>
          <p:cNvPr id="32" name="Picture 31">
            <a:extLst>
              <a:ext uri="{FF2B5EF4-FFF2-40B4-BE49-F238E27FC236}">
                <a16:creationId xmlns:a16="http://schemas.microsoft.com/office/drawing/2014/main" xmlns="" id="{15B87384-A4B2-BC46-BEFF-829489879ED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007675" y="3926293"/>
            <a:ext cx="589139" cy="598466"/>
          </a:xfrm>
          <a:prstGeom prst="rect">
            <a:avLst/>
          </a:prstGeom>
        </p:spPr>
      </p:pic>
      <p:pic>
        <p:nvPicPr>
          <p:cNvPr id="37" name="Picture 36">
            <a:extLst>
              <a:ext uri="{FF2B5EF4-FFF2-40B4-BE49-F238E27FC236}">
                <a16:creationId xmlns:a16="http://schemas.microsoft.com/office/drawing/2014/main" xmlns="" id="{BC791EB9-37F8-3A4F-B2F4-827369D4E48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68290" y="3382479"/>
            <a:ext cx="593802" cy="600020"/>
          </a:xfrm>
          <a:prstGeom prst="rect">
            <a:avLst/>
          </a:prstGeom>
        </p:spPr>
      </p:pic>
      <p:pic>
        <p:nvPicPr>
          <p:cNvPr id="38" name="Picture 37">
            <a:extLst>
              <a:ext uri="{FF2B5EF4-FFF2-40B4-BE49-F238E27FC236}">
                <a16:creationId xmlns:a16="http://schemas.microsoft.com/office/drawing/2014/main" xmlns="" id="{E150AA73-B8F6-364A-AC50-9AFC695E6F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75452" y="3862424"/>
            <a:ext cx="593802" cy="600020"/>
          </a:xfrm>
          <a:prstGeom prst="rect">
            <a:avLst/>
          </a:prstGeom>
        </p:spPr>
      </p:pic>
      <p:pic>
        <p:nvPicPr>
          <p:cNvPr id="39" name="Picture 38">
            <a:extLst>
              <a:ext uri="{FF2B5EF4-FFF2-40B4-BE49-F238E27FC236}">
                <a16:creationId xmlns:a16="http://schemas.microsoft.com/office/drawing/2014/main" xmlns="" id="{1ED337EF-46AF-C34A-80D3-EE4B3DCEFD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4399" y="3341201"/>
            <a:ext cx="595356" cy="615564"/>
          </a:xfrm>
          <a:prstGeom prst="rect">
            <a:avLst/>
          </a:prstGeom>
        </p:spPr>
      </p:pic>
      <p:pic>
        <p:nvPicPr>
          <p:cNvPr id="40" name="Picture 39">
            <a:extLst>
              <a:ext uri="{FF2B5EF4-FFF2-40B4-BE49-F238E27FC236}">
                <a16:creationId xmlns:a16="http://schemas.microsoft.com/office/drawing/2014/main" xmlns="" id="{87DB0326-2AFD-C846-A12E-B43B5DC2E8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4399" y="3878398"/>
            <a:ext cx="595356" cy="615564"/>
          </a:xfrm>
          <a:prstGeom prst="rect">
            <a:avLst/>
          </a:prstGeom>
        </p:spPr>
      </p:pic>
    </p:spTree>
    <p:extLst>
      <p:ext uri="{BB962C8B-B14F-4D97-AF65-F5344CB8AC3E}">
        <p14:creationId xmlns:p14="http://schemas.microsoft.com/office/powerpoint/2010/main" val="2880361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1274" y="3602932"/>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2887" y="3354942"/>
            <a:ext cx="589414" cy="600020"/>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4763" y="3869569"/>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3" name="Picture 52">
            <a:extLst>
              <a:ext uri="{FF2B5EF4-FFF2-40B4-BE49-F238E27FC236}">
                <a16:creationId xmlns:a16="http://schemas.microsoft.com/office/drawing/2014/main" xmlns="" id="{7251CE47-8484-224A-BA83-233E0A9247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2051" y="3350101"/>
            <a:ext cx="604898"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51993" y="3671378"/>
            <a:ext cx="614655" cy="600020"/>
          </a:xfrm>
          <a:prstGeom prst="rect">
            <a:avLst/>
          </a:prstGeom>
        </p:spPr>
      </p:pic>
      <p:pic>
        <p:nvPicPr>
          <p:cNvPr id="58" name="Picture 57">
            <a:extLst>
              <a:ext uri="{FF2B5EF4-FFF2-40B4-BE49-F238E27FC236}">
                <a16:creationId xmlns:a16="http://schemas.microsoft.com/office/drawing/2014/main" xmlns="" id="{9E7F5863-C6BF-BC46-A4AB-5DE2FE5EC6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805383" y="3351655"/>
            <a:ext cx="589139" cy="598466"/>
          </a:xfrm>
          <a:prstGeom prst="rect">
            <a:avLst/>
          </a:prstGeom>
        </p:spPr>
      </p:pic>
      <p:pic>
        <p:nvPicPr>
          <p:cNvPr id="59" name="Picture 58">
            <a:extLst>
              <a:ext uri="{FF2B5EF4-FFF2-40B4-BE49-F238E27FC236}">
                <a16:creationId xmlns:a16="http://schemas.microsoft.com/office/drawing/2014/main" xmlns="" id="{8216A186-F912-1F46-8FB9-8324380C790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785886" y="3875160"/>
            <a:ext cx="589139" cy="598466"/>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86509" y="3391427"/>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93671" y="3871372"/>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7398" y="3360472"/>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8574" y="3361586"/>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69" name="Picture 68">
            <a:extLst>
              <a:ext uri="{FF2B5EF4-FFF2-40B4-BE49-F238E27FC236}">
                <a16:creationId xmlns:a16="http://schemas.microsoft.com/office/drawing/2014/main" xmlns="" id="{2DCD66FA-CC18-1544-89EC-F24E6DCCE2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20247" y="388174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35" name="Picture 34">
            <a:extLst>
              <a:ext uri="{FF2B5EF4-FFF2-40B4-BE49-F238E27FC236}">
                <a16:creationId xmlns:a16="http://schemas.microsoft.com/office/drawing/2014/main" xmlns="" id="{587710A9-1B4A-724B-91A9-3926D0CE20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88365" y="3882982"/>
            <a:ext cx="604898" cy="600020"/>
          </a:xfrm>
          <a:prstGeom prst="rect">
            <a:avLst/>
          </a:prstGeom>
        </p:spPr>
      </p:pic>
    </p:spTree>
    <p:extLst>
      <p:ext uri="{BB962C8B-B14F-4D97-AF65-F5344CB8AC3E}">
        <p14:creationId xmlns:p14="http://schemas.microsoft.com/office/powerpoint/2010/main" val="1164671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a:p>
            <a:pPr marL="0" indent="0">
              <a:buClr>
                <a:srgbClr val="23D160"/>
              </a:buClr>
              <a:buSzPct val="85000"/>
              <a:buNone/>
            </a:pPr>
            <a:r>
              <a:rPr lang="en-GB" sz="2200" dirty="0">
                <a:solidFill>
                  <a:srgbClr val="FF3860"/>
                </a:solidFill>
              </a:rPr>
              <a:t>412,375</a:t>
            </a:r>
          </a:p>
          <a:p>
            <a:pPr marL="0" indent="0">
              <a:buClr>
                <a:srgbClr val="23D160"/>
              </a:buClr>
              <a:buSzPct val="85000"/>
              <a:buNone/>
            </a:pPr>
            <a:r>
              <a:rPr lang="en-GB" sz="2200" dirty="0">
                <a:solidFill>
                  <a:srgbClr val="FF3860"/>
                </a:solidFill>
              </a:rPr>
              <a:t>four hundred and twelve thousand, three hundred and seventy-five</a:t>
            </a: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1274" y="3602932"/>
            <a:ext cx="595356" cy="615564"/>
          </a:xfrm>
          <a:prstGeom prst="rect">
            <a:avLst/>
          </a:prstGeom>
        </p:spPr>
      </p:pic>
      <p:pic>
        <p:nvPicPr>
          <p:cNvPr id="31" name="Picture 30">
            <a:extLst>
              <a:ext uri="{FF2B5EF4-FFF2-40B4-BE49-F238E27FC236}">
                <a16:creationId xmlns:a16="http://schemas.microsoft.com/office/drawing/2014/main" xmlns="" id="{A988A46A-9DCA-1C4C-8F5B-AF8657EAE8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2887" y="3354942"/>
            <a:ext cx="589414" cy="600020"/>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4763" y="3869569"/>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3" name="Picture 52">
            <a:extLst>
              <a:ext uri="{FF2B5EF4-FFF2-40B4-BE49-F238E27FC236}">
                <a16:creationId xmlns:a16="http://schemas.microsoft.com/office/drawing/2014/main" xmlns="" id="{7251CE47-8484-224A-BA83-233E0A9247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2051" y="3350101"/>
            <a:ext cx="604898"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51993" y="3671378"/>
            <a:ext cx="614655" cy="600020"/>
          </a:xfrm>
          <a:prstGeom prst="rect">
            <a:avLst/>
          </a:prstGeom>
        </p:spPr>
      </p:pic>
      <p:pic>
        <p:nvPicPr>
          <p:cNvPr id="58" name="Picture 57">
            <a:extLst>
              <a:ext uri="{FF2B5EF4-FFF2-40B4-BE49-F238E27FC236}">
                <a16:creationId xmlns:a16="http://schemas.microsoft.com/office/drawing/2014/main" xmlns="" id="{9E7F5863-C6BF-BC46-A4AB-5DE2FE5EC6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805383" y="3351655"/>
            <a:ext cx="589139" cy="598466"/>
          </a:xfrm>
          <a:prstGeom prst="rect">
            <a:avLst/>
          </a:prstGeom>
        </p:spPr>
      </p:pic>
      <p:pic>
        <p:nvPicPr>
          <p:cNvPr id="59" name="Picture 58">
            <a:extLst>
              <a:ext uri="{FF2B5EF4-FFF2-40B4-BE49-F238E27FC236}">
                <a16:creationId xmlns:a16="http://schemas.microsoft.com/office/drawing/2014/main" xmlns="" id="{8216A186-F912-1F46-8FB9-8324380C790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785886" y="3875160"/>
            <a:ext cx="589139" cy="598466"/>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86509" y="3391427"/>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93671" y="3871372"/>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57398" y="3360472"/>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8574" y="3361586"/>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69" name="Picture 68">
            <a:extLst>
              <a:ext uri="{FF2B5EF4-FFF2-40B4-BE49-F238E27FC236}">
                <a16:creationId xmlns:a16="http://schemas.microsoft.com/office/drawing/2014/main" xmlns="" id="{2DCD66FA-CC18-1544-89EC-F24E6DCCE2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20247" y="388174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8160"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3909"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35" name="Picture 34">
            <a:extLst>
              <a:ext uri="{FF2B5EF4-FFF2-40B4-BE49-F238E27FC236}">
                <a16:creationId xmlns:a16="http://schemas.microsoft.com/office/drawing/2014/main" xmlns="" id="{587710A9-1B4A-724B-91A9-3926D0CE20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88365" y="3882982"/>
            <a:ext cx="604898" cy="600020"/>
          </a:xfrm>
          <a:prstGeom prst="rect">
            <a:avLst/>
          </a:prstGeom>
        </p:spPr>
      </p:pic>
    </p:spTree>
    <p:extLst>
      <p:ext uri="{BB962C8B-B14F-4D97-AF65-F5344CB8AC3E}">
        <p14:creationId xmlns:p14="http://schemas.microsoft.com/office/powerpoint/2010/main" val="3907810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 do the place value counters below represent?</a:t>
            </a:r>
            <a:br>
              <a:rPr lang="en-GB" sz="2200" dirty="0"/>
            </a:br>
            <a:r>
              <a:rPr lang="en-GB" sz="2200" dirty="0"/>
              <a:t>Write the number in numerals and words.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solidFill>
                <a:srgbClr val="FF3860"/>
              </a:solidFill>
            </a:endParaRPr>
          </a:p>
          <a:p>
            <a:pPr marL="0" indent="0">
              <a:buClr>
                <a:srgbClr val="23D160"/>
              </a:buClr>
              <a:buSzPct val="85000"/>
              <a:buNone/>
            </a:pPr>
            <a:endParaRPr lang="en-GB" sz="2200" dirty="0">
              <a:solidFill>
                <a:srgbClr val="FF3860"/>
              </a:solidFill>
            </a:endParaRP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read, represent and write numbers up to 1,000,000</a:t>
            </a:r>
          </a:p>
        </p:txBody>
      </p:sp>
      <p:pic>
        <p:nvPicPr>
          <p:cNvPr id="30" name="Picture 29">
            <a:extLst>
              <a:ext uri="{FF2B5EF4-FFF2-40B4-BE49-F238E27FC236}">
                <a16:creationId xmlns:a16="http://schemas.microsoft.com/office/drawing/2014/main" xmlns="" id="{E004112C-4E80-E04C-8548-1DBA437950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0298" y="3602932"/>
            <a:ext cx="595356" cy="615564"/>
          </a:xfrm>
          <a:prstGeom prst="rect">
            <a:avLst/>
          </a:prstGeom>
        </p:spPr>
      </p:pic>
      <p:pic>
        <p:nvPicPr>
          <p:cNvPr id="43" name="Picture 42">
            <a:extLst>
              <a:ext uri="{FF2B5EF4-FFF2-40B4-BE49-F238E27FC236}">
                <a16:creationId xmlns:a16="http://schemas.microsoft.com/office/drawing/2014/main" xmlns="" id="{B619707D-F695-AC49-AB5A-46F776F764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02999" y="3631400"/>
            <a:ext cx="593802" cy="600020"/>
          </a:xfrm>
          <a:prstGeom prst="rect">
            <a:avLst/>
          </a:prstGeom>
        </p:spPr>
      </p:pic>
      <p:pic>
        <p:nvPicPr>
          <p:cNvPr id="44" name="Picture 43">
            <a:extLst>
              <a:ext uri="{FF2B5EF4-FFF2-40B4-BE49-F238E27FC236}">
                <a16:creationId xmlns:a16="http://schemas.microsoft.com/office/drawing/2014/main" xmlns="" id="{20FBDBB2-18A4-FB4F-87BB-6FE547798F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40049" y="3869569"/>
            <a:ext cx="589414" cy="600020"/>
          </a:xfrm>
          <a:prstGeom prst="rect">
            <a:avLst/>
          </a:prstGeom>
        </p:spPr>
      </p:pic>
      <p:pic>
        <p:nvPicPr>
          <p:cNvPr id="53" name="Picture 52">
            <a:extLst>
              <a:ext uri="{FF2B5EF4-FFF2-40B4-BE49-F238E27FC236}">
                <a16:creationId xmlns:a16="http://schemas.microsoft.com/office/drawing/2014/main" xmlns="" id="{7251CE47-8484-224A-BA83-233E0A9247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2051" y="3350101"/>
            <a:ext cx="604898" cy="600020"/>
          </a:xfrm>
          <a:prstGeom prst="rect">
            <a:avLst/>
          </a:prstGeom>
        </p:spPr>
      </p:pic>
      <p:pic>
        <p:nvPicPr>
          <p:cNvPr id="54" name="Picture 53">
            <a:extLst>
              <a:ext uri="{FF2B5EF4-FFF2-40B4-BE49-F238E27FC236}">
                <a16:creationId xmlns:a16="http://schemas.microsoft.com/office/drawing/2014/main" xmlns="" id="{71C40D89-A5ED-C646-B171-4914B91CED9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8978" y="3876338"/>
            <a:ext cx="604898" cy="600020"/>
          </a:xfrm>
          <a:prstGeom prst="rect">
            <a:avLst/>
          </a:prstGeom>
        </p:spPr>
      </p:pic>
      <p:pic>
        <p:nvPicPr>
          <p:cNvPr id="55" name="Picture 54">
            <a:extLst>
              <a:ext uri="{FF2B5EF4-FFF2-40B4-BE49-F238E27FC236}">
                <a16:creationId xmlns:a16="http://schemas.microsoft.com/office/drawing/2014/main" xmlns="" id="{FE9B53BA-C81E-1B4B-87D1-B3BF83AA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2030" y="3356745"/>
            <a:ext cx="614655" cy="600020"/>
          </a:xfrm>
          <a:prstGeom prst="rect">
            <a:avLst/>
          </a:prstGeom>
        </p:spPr>
      </p:pic>
      <p:pic>
        <p:nvPicPr>
          <p:cNvPr id="62" name="Picture 61">
            <a:extLst>
              <a:ext uri="{FF2B5EF4-FFF2-40B4-BE49-F238E27FC236}">
                <a16:creationId xmlns:a16="http://schemas.microsoft.com/office/drawing/2014/main" xmlns="" id="{2D2F2508-676A-3C4E-9D1B-96DEF4DDB0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86509" y="3391427"/>
            <a:ext cx="593802" cy="600020"/>
          </a:xfrm>
          <a:prstGeom prst="rect">
            <a:avLst/>
          </a:prstGeom>
        </p:spPr>
      </p:pic>
      <p:pic>
        <p:nvPicPr>
          <p:cNvPr id="63" name="Picture 62">
            <a:extLst>
              <a:ext uri="{FF2B5EF4-FFF2-40B4-BE49-F238E27FC236}">
                <a16:creationId xmlns:a16="http://schemas.microsoft.com/office/drawing/2014/main" xmlns="" id="{0BACC6B7-0278-7E44-A06B-9FF3DE7E73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93671" y="3871372"/>
            <a:ext cx="593802" cy="600020"/>
          </a:xfrm>
          <a:prstGeom prst="rect">
            <a:avLst/>
          </a:prstGeom>
        </p:spPr>
      </p:pic>
      <p:pic>
        <p:nvPicPr>
          <p:cNvPr id="64" name="Picture 63">
            <a:extLst>
              <a:ext uri="{FF2B5EF4-FFF2-40B4-BE49-F238E27FC236}">
                <a16:creationId xmlns:a16="http://schemas.microsoft.com/office/drawing/2014/main" xmlns="" id="{64DA8D8A-1DDA-A446-A4C8-2BC02450EF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9042" y="3410167"/>
            <a:ext cx="589414" cy="600020"/>
          </a:xfrm>
          <a:prstGeom prst="rect">
            <a:avLst/>
          </a:prstGeom>
        </p:spPr>
      </p:pic>
      <p:pic>
        <p:nvPicPr>
          <p:cNvPr id="65" name="Picture 64">
            <a:extLst>
              <a:ext uri="{FF2B5EF4-FFF2-40B4-BE49-F238E27FC236}">
                <a16:creationId xmlns:a16="http://schemas.microsoft.com/office/drawing/2014/main" xmlns="" id="{6FB66C7C-60AC-A44E-A0EF-46EB468335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64560" y="3875099"/>
            <a:ext cx="589414" cy="600020"/>
          </a:xfrm>
          <a:prstGeom prst="rect">
            <a:avLst/>
          </a:prstGeom>
        </p:spPr>
      </p:pic>
      <p:pic>
        <p:nvPicPr>
          <p:cNvPr id="66" name="Picture 65">
            <a:extLst>
              <a:ext uri="{FF2B5EF4-FFF2-40B4-BE49-F238E27FC236}">
                <a16:creationId xmlns:a16="http://schemas.microsoft.com/office/drawing/2014/main" xmlns="" id="{0C83B29F-BB7D-9C4D-B73F-4CD6091078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0218" y="3411281"/>
            <a:ext cx="589414" cy="600020"/>
          </a:xfrm>
          <a:prstGeom prst="rect">
            <a:avLst/>
          </a:prstGeom>
        </p:spPr>
      </p:pic>
      <p:pic>
        <p:nvPicPr>
          <p:cNvPr id="67" name="Picture 66">
            <a:extLst>
              <a:ext uri="{FF2B5EF4-FFF2-40B4-BE49-F238E27FC236}">
                <a16:creationId xmlns:a16="http://schemas.microsoft.com/office/drawing/2014/main" xmlns="" id="{0F1D318E-9013-934A-AA53-69AAB16DC6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95736" y="3876213"/>
            <a:ext cx="589414" cy="600020"/>
          </a:xfrm>
          <a:prstGeom prst="rect">
            <a:avLst/>
          </a:prstGeom>
        </p:spPr>
      </p:pic>
      <p:pic>
        <p:nvPicPr>
          <p:cNvPr id="70" name="Picture 69">
            <a:extLst>
              <a:ext uri="{FF2B5EF4-FFF2-40B4-BE49-F238E27FC236}">
                <a16:creationId xmlns:a16="http://schemas.microsoft.com/office/drawing/2014/main" xmlns="" id="{BB711A79-2608-414A-813F-5AF06A7E1D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97184" y="3339016"/>
            <a:ext cx="595356" cy="615564"/>
          </a:xfrm>
          <a:prstGeom prst="rect">
            <a:avLst/>
          </a:prstGeom>
        </p:spPr>
      </p:pic>
      <p:pic>
        <p:nvPicPr>
          <p:cNvPr id="71" name="Picture 70">
            <a:extLst>
              <a:ext uri="{FF2B5EF4-FFF2-40B4-BE49-F238E27FC236}">
                <a16:creationId xmlns:a16="http://schemas.microsoft.com/office/drawing/2014/main" xmlns="" id="{08153C6D-6D31-6D47-B22F-7F1823705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97184" y="3876213"/>
            <a:ext cx="595356" cy="615564"/>
          </a:xfrm>
          <a:prstGeom prst="rect">
            <a:avLst/>
          </a:prstGeom>
        </p:spPr>
      </p:pic>
      <p:pic>
        <p:nvPicPr>
          <p:cNvPr id="72" name="Picture 71">
            <a:extLst>
              <a:ext uri="{FF2B5EF4-FFF2-40B4-BE49-F238E27FC236}">
                <a16:creationId xmlns:a16="http://schemas.microsoft.com/office/drawing/2014/main" xmlns="" id="{451C55C8-EA18-CA48-80B3-750FF9EB0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2933" y="3334333"/>
            <a:ext cx="595356" cy="615564"/>
          </a:xfrm>
          <a:prstGeom prst="rect">
            <a:avLst/>
          </a:prstGeom>
        </p:spPr>
      </p:pic>
      <p:pic>
        <p:nvPicPr>
          <p:cNvPr id="73" name="Picture 72">
            <a:extLst>
              <a:ext uri="{FF2B5EF4-FFF2-40B4-BE49-F238E27FC236}">
                <a16:creationId xmlns:a16="http://schemas.microsoft.com/office/drawing/2014/main" xmlns="" id="{2BA478F7-56D7-ED49-BB1B-560CE7E44B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2933" y="3871530"/>
            <a:ext cx="595356" cy="615564"/>
          </a:xfrm>
          <a:prstGeom prst="rect">
            <a:avLst/>
          </a:prstGeom>
        </p:spPr>
      </p:pic>
      <p:pic>
        <p:nvPicPr>
          <p:cNvPr id="34" name="Picture 33">
            <a:extLst>
              <a:ext uri="{FF2B5EF4-FFF2-40B4-BE49-F238E27FC236}">
                <a16:creationId xmlns:a16="http://schemas.microsoft.com/office/drawing/2014/main" xmlns="" id="{5A369C2B-8F69-104D-9F09-B3FD999D329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1438" y="3356745"/>
            <a:ext cx="604898" cy="600020"/>
          </a:xfrm>
          <a:prstGeom prst="rect">
            <a:avLst/>
          </a:prstGeom>
        </p:spPr>
      </p:pic>
      <p:pic>
        <p:nvPicPr>
          <p:cNvPr id="35" name="Picture 34">
            <a:extLst>
              <a:ext uri="{FF2B5EF4-FFF2-40B4-BE49-F238E27FC236}">
                <a16:creationId xmlns:a16="http://schemas.microsoft.com/office/drawing/2014/main" xmlns="" id="{587710A9-1B4A-724B-91A9-3926D0CE20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88365" y="3882982"/>
            <a:ext cx="604898" cy="600020"/>
          </a:xfrm>
          <a:prstGeom prst="rect">
            <a:avLst/>
          </a:prstGeom>
        </p:spPr>
      </p:pic>
      <p:pic>
        <p:nvPicPr>
          <p:cNvPr id="26" name="Picture 25">
            <a:extLst>
              <a:ext uri="{FF2B5EF4-FFF2-40B4-BE49-F238E27FC236}">
                <a16:creationId xmlns:a16="http://schemas.microsoft.com/office/drawing/2014/main" xmlns="" id="{7DA6FC08-17D9-224A-9E55-0CBF7C3DCD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96351" y="3649887"/>
            <a:ext cx="604898" cy="600020"/>
          </a:xfrm>
          <a:prstGeom prst="rect">
            <a:avLst/>
          </a:prstGeom>
        </p:spPr>
      </p:pic>
      <p:pic>
        <p:nvPicPr>
          <p:cNvPr id="28" name="Picture 27">
            <a:extLst>
              <a:ext uri="{FF2B5EF4-FFF2-40B4-BE49-F238E27FC236}">
                <a16:creationId xmlns:a16="http://schemas.microsoft.com/office/drawing/2014/main" xmlns="" id="{57CCC92B-31B2-9947-B6C9-63F7A2836F9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54575" y="3869569"/>
            <a:ext cx="614655" cy="600020"/>
          </a:xfrm>
          <a:prstGeom prst="rect">
            <a:avLst/>
          </a:prstGeom>
        </p:spPr>
      </p:pic>
      <p:pic>
        <p:nvPicPr>
          <p:cNvPr id="29" name="Picture 28">
            <a:extLst>
              <a:ext uri="{FF2B5EF4-FFF2-40B4-BE49-F238E27FC236}">
                <a16:creationId xmlns:a16="http://schemas.microsoft.com/office/drawing/2014/main" xmlns="" id="{06FC7A45-FAF3-2D4B-9CD2-1DBE5DAD8AF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00960" y="3359374"/>
            <a:ext cx="614655" cy="600020"/>
          </a:xfrm>
          <a:prstGeom prst="rect">
            <a:avLst/>
          </a:prstGeom>
        </p:spPr>
      </p:pic>
      <p:pic>
        <p:nvPicPr>
          <p:cNvPr id="32" name="Picture 31">
            <a:extLst>
              <a:ext uri="{FF2B5EF4-FFF2-40B4-BE49-F238E27FC236}">
                <a16:creationId xmlns:a16="http://schemas.microsoft.com/office/drawing/2014/main" xmlns="" id="{DABFC637-00D2-9C4D-8711-1D6B498FB9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13505" y="3872198"/>
            <a:ext cx="614655" cy="600020"/>
          </a:xfrm>
          <a:prstGeom prst="rect">
            <a:avLst/>
          </a:prstGeom>
        </p:spPr>
      </p:pic>
      <p:pic>
        <p:nvPicPr>
          <p:cNvPr id="33" name="Picture 32">
            <a:extLst>
              <a:ext uri="{FF2B5EF4-FFF2-40B4-BE49-F238E27FC236}">
                <a16:creationId xmlns:a16="http://schemas.microsoft.com/office/drawing/2014/main" xmlns="" id="{B3C5F12C-103C-D641-8545-BEBD9C30892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68362" y="3350101"/>
            <a:ext cx="614655" cy="600020"/>
          </a:xfrm>
          <a:prstGeom prst="rect">
            <a:avLst/>
          </a:prstGeom>
        </p:spPr>
      </p:pic>
      <p:pic>
        <p:nvPicPr>
          <p:cNvPr id="36" name="Picture 35">
            <a:extLst>
              <a:ext uri="{FF2B5EF4-FFF2-40B4-BE49-F238E27FC236}">
                <a16:creationId xmlns:a16="http://schemas.microsoft.com/office/drawing/2014/main" xmlns="" id="{8F80FB71-5142-D646-B822-80132EDB7CE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80907" y="3862925"/>
            <a:ext cx="614655" cy="600020"/>
          </a:xfrm>
          <a:prstGeom prst="rect">
            <a:avLst/>
          </a:prstGeom>
        </p:spPr>
      </p:pic>
      <p:pic>
        <p:nvPicPr>
          <p:cNvPr id="39" name="Picture 38">
            <a:extLst>
              <a:ext uri="{FF2B5EF4-FFF2-40B4-BE49-F238E27FC236}">
                <a16:creationId xmlns:a16="http://schemas.microsoft.com/office/drawing/2014/main" xmlns="" id="{D9C2A5E5-E629-8C43-BCDA-19C455FC61E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51107" y="3341201"/>
            <a:ext cx="595356" cy="615564"/>
          </a:xfrm>
          <a:prstGeom prst="rect">
            <a:avLst/>
          </a:prstGeom>
        </p:spPr>
      </p:pic>
      <p:pic>
        <p:nvPicPr>
          <p:cNvPr id="40" name="Picture 39">
            <a:extLst>
              <a:ext uri="{FF2B5EF4-FFF2-40B4-BE49-F238E27FC236}">
                <a16:creationId xmlns:a16="http://schemas.microsoft.com/office/drawing/2014/main" xmlns="" id="{B3EADF27-7719-7E44-BBF3-F0C45ACD11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51107" y="3878398"/>
            <a:ext cx="595356" cy="615564"/>
          </a:xfrm>
          <a:prstGeom prst="rect">
            <a:avLst/>
          </a:prstGeom>
        </p:spPr>
      </p:pic>
    </p:spTree>
    <p:extLst>
      <p:ext uri="{BB962C8B-B14F-4D97-AF65-F5344CB8AC3E}">
        <p14:creationId xmlns:p14="http://schemas.microsoft.com/office/powerpoint/2010/main" val="2885143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9518</TotalTime>
  <Words>2058</Words>
  <Application>Microsoft Office PowerPoint</Application>
  <PresentationFormat>Custom</PresentationFormat>
  <Paragraphs>728</Paragraphs>
  <Slides>52</Slides>
  <Notes>49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52</vt:i4>
      </vt:variant>
    </vt:vector>
  </HeadingPairs>
  <TitlesOfParts>
    <vt:vector size="61" baseType="lpstr">
      <vt:lpstr>Arial</vt:lpstr>
      <vt:lpstr>Muli</vt:lpstr>
      <vt:lpstr>Wingdings</vt:lpstr>
      <vt:lpstr>OpenDyslexic</vt:lpstr>
      <vt:lpstr>Calibri</vt:lpstr>
      <vt:lpstr>Lato Light</vt:lpstr>
      <vt:lpstr>OpenDyslexicAlta</vt:lpstr>
      <vt:lpstr>Lato</vt:lpstr>
      <vt:lpstr>Office Theme</vt:lpstr>
      <vt:lpstr>PowerPoint Presentation</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To be able to read, represent and write numbers up to 1,000,000</vt:lpstr>
      <vt:lpstr>PowerPoint Presentation</vt:lpstr>
      <vt:lpstr>PowerPoint Presentation</vt:lpstr>
      <vt:lpstr>To be able to read, represent and write numbers up to 1,000,000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352</cp:revision>
  <cp:lastPrinted>2019-06-17T16:19:05Z</cp:lastPrinted>
  <dcterms:created xsi:type="dcterms:W3CDTF">2018-08-06T08:16:18Z</dcterms:created>
  <dcterms:modified xsi:type="dcterms:W3CDTF">2020-07-14T09:52:13Z</dcterms:modified>
</cp:coreProperties>
</file>