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webextensions/taskpanes.xml" ContentType="application/vnd.ms-office.webextensiontaskpanes+xml"/>
  <Override PartName="/ppt/webextensions/webextension1.xml" ContentType="application/vnd.ms-office.webextension+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28"/>
  </p:notesMasterIdLst>
  <p:handoutMasterIdLst>
    <p:handoutMasterId r:id="rId29"/>
  </p:handoutMasterIdLst>
  <p:sldIdLst>
    <p:sldId id="320" r:id="rId2"/>
    <p:sldId id="321" r:id="rId3"/>
    <p:sldId id="387" r:id="rId4"/>
    <p:sldId id="388" r:id="rId5"/>
    <p:sldId id="389" r:id="rId6"/>
    <p:sldId id="393" r:id="rId7"/>
    <p:sldId id="392" r:id="rId8"/>
    <p:sldId id="391" r:id="rId9"/>
    <p:sldId id="396" r:id="rId10"/>
    <p:sldId id="395" r:id="rId11"/>
    <p:sldId id="677" r:id="rId12"/>
    <p:sldId id="397" r:id="rId13"/>
    <p:sldId id="398" r:id="rId14"/>
    <p:sldId id="399" r:id="rId15"/>
    <p:sldId id="400" r:id="rId16"/>
    <p:sldId id="401" r:id="rId17"/>
    <p:sldId id="402" r:id="rId18"/>
    <p:sldId id="405" r:id="rId19"/>
    <p:sldId id="404" r:id="rId20"/>
    <p:sldId id="403" r:id="rId21"/>
    <p:sldId id="407" r:id="rId22"/>
    <p:sldId id="408" r:id="rId23"/>
    <p:sldId id="676" r:id="rId24"/>
    <p:sldId id="386" r:id="rId25"/>
    <p:sldId id="409" r:id="rId26"/>
    <p:sldId id="390" r:id="rId27"/>
  </p:sldIdLst>
  <p:sldSz cx="12192000" cy="6858000"/>
  <p:notesSz cx="6858000" cy="9144000"/>
  <p:embeddedFontLst>
    <p:embeddedFont>
      <p:font typeface="Lato" panose="020F0502020204030203" pitchFamily="34" charset="0"/>
      <p:regular r:id="rId30"/>
      <p:bold r:id="rId31"/>
    </p:embeddedFont>
    <p:embeddedFont>
      <p:font typeface="Calibri" panose="020F0502020204030204" pitchFamily="34" charset="0"/>
      <p:regular r:id="rId32"/>
      <p:bold r:id="rId33"/>
      <p:italic r:id="rId34"/>
      <p:boldItalic r:id="rId35"/>
    </p:embeddedFont>
    <p:embeddedFont>
      <p:font typeface="OpenDyslexicAlta" panose="020B0604020202020204" charset="0"/>
      <p:regular r:id="rId36"/>
      <p:bold r:id="rId37"/>
      <p:italic r:id="rId38"/>
      <p:boldItalic r:id="rId39"/>
    </p:embeddedFont>
    <p:embeddedFont>
      <p:font typeface="Muli" panose="020B0604020202020204" charset="0"/>
      <p:regular r:id="rId40"/>
      <p:bold r:id="rId41"/>
    </p:embeddedFont>
    <p:embeddedFont>
      <p:font typeface="OpenDyslexic" panose="020B0604020202020204" charset="0"/>
      <p:regular r:id="rId42"/>
      <p:bold r:id="rId43"/>
      <p:italic r:id="rId44"/>
      <p:boldItalic r:id="rId45"/>
    </p:embeddedFont>
    <p:embeddedFont>
      <p:font typeface="Lato Light" panose="020F0302020204030203" pitchFamily="34" charset="0"/>
      <p:regular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63"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860"/>
    <a:srgbClr val="3173DC"/>
    <a:srgbClr val="FFDD57"/>
    <a:srgbClr val="369CEF"/>
    <a:srgbClr val="62C159"/>
    <a:srgbClr val="CEC925"/>
    <a:srgbClr val="D3982A"/>
    <a:srgbClr val="B4C1C2"/>
    <a:srgbClr val="EB9E31"/>
    <a:srgbClr val="23D1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78" autoAdjust="0"/>
    <p:restoredTop sz="85646" autoAdjust="0"/>
  </p:normalViewPr>
  <p:slideViewPr>
    <p:cSldViewPr snapToGrid="0" snapToObjects="1">
      <p:cViewPr varScale="1">
        <p:scale>
          <a:sx n="59" d="100"/>
          <a:sy n="59" d="100"/>
        </p:scale>
        <p:origin x="-1224" y="-72"/>
      </p:cViewPr>
      <p:guideLst>
        <p:guide orient="horz" pos="2160"/>
        <p:guide pos="3863"/>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0" d="100"/>
          <a:sy n="90" d="100"/>
        </p:scale>
        <p:origin x="384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0.fntdata"/><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handoutMaster" Target="handoutMasters/handout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7.fntdata"/><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font" Target="fonts/font17.fntdata"/><Relationship Id="rId20" Type="http://schemas.openxmlformats.org/officeDocument/2006/relationships/slide" Target="slides/slide19.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AC86F298-EB3E-D446-A729-C248AB8A5D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xmlns="" id="{F37BEABC-4AC1-4C4F-BDDB-0B8FF7D20C2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Footer Placeholder 3">
            <a:extLst>
              <a:ext uri="{FF2B5EF4-FFF2-40B4-BE49-F238E27FC236}">
                <a16:creationId xmlns:a16="http://schemas.microsoft.com/office/drawing/2014/main" xmlns="" id="{67DF2A76-21C6-4F49-AC41-288B2976B3A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5" name="Slide Number Placeholder 4">
            <a:extLst>
              <a:ext uri="{FF2B5EF4-FFF2-40B4-BE49-F238E27FC236}">
                <a16:creationId xmlns:a16="http://schemas.microsoft.com/office/drawing/2014/main" xmlns="" id="{B0984667-866C-EF45-A262-122686295C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C7A863-B317-0C4D-8D45-833380E63946}" type="slidenum">
              <a:rPr lang="en-GB" smtClean="0"/>
              <a:t>‹#›</a:t>
            </a:fld>
            <a:endParaRPr lang="en-GB"/>
          </a:p>
        </p:txBody>
      </p:sp>
    </p:spTree>
    <p:extLst>
      <p:ext uri="{BB962C8B-B14F-4D97-AF65-F5344CB8AC3E}">
        <p14:creationId xmlns:p14="http://schemas.microsoft.com/office/powerpoint/2010/main" val="4203359319"/>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r>
              <a:rPr lang="en-GB"/>
              <a:t>10/07/2019</a:t>
            </a: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r>
              <a:rPr lang="en-GB"/>
              <a:t>Place Value Lesson 1</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7C66A0-413B-D942-BD25-075929779430}" type="slidenum">
              <a:rPr lang="en-GB" smtClean="0"/>
              <a:t>‹#›</a:t>
            </a:fld>
            <a:endParaRPr lang="en-GB"/>
          </a:p>
        </p:txBody>
      </p:sp>
    </p:spTree>
    <p:extLst>
      <p:ext uri="{BB962C8B-B14F-4D97-AF65-F5344CB8AC3E}">
        <p14:creationId xmlns:p14="http://schemas.microsoft.com/office/powerpoint/2010/main" val="785309553"/>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3</a:t>
            </a:fld>
            <a:endParaRPr lang="en-GB"/>
          </a:p>
        </p:txBody>
      </p:sp>
    </p:spTree>
    <p:extLst>
      <p:ext uri="{BB962C8B-B14F-4D97-AF65-F5344CB8AC3E}">
        <p14:creationId xmlns:p14="http://schemas.microsoft.com/office/powerpoint/2010/main" val="1535315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12</a:t>
            </a:fld>
            <a:endParaRPr lang="en-GB"/>
          </a:p>
        </p:txBody>
      </p:sp>
    </p:spTree>
    <p:extLst>
      <p:ext uri="{BB962C8B-B14F-4D97-AF65-F5344CB8AC3E}">
        <p14:creationId xmlns:p14="http://schemas.microsoft.com/office/powerpoint/2010/main" val="9554740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13</a:t>
            </a:fld>
            <a:endParaRPr lang="en-GB"/>
          </a:p>
        </p:txBody>
      </p:sp>
    </p:spTree>
    <p:extLst>
      <p:ext uri="{BB962C8B-B14F-4D97-AF65-F5344CB8AC3E}">
        <p14:creationId xmlns:p14="http://schemas.microsoft.com/office/powerpoint/2010/main" val="13504552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14</a:t>
            </a:fld>
            <a:endParaRPr lang="en-GB"/>
          </a:p>
        </p:txBody>
      </p:sp>
    </p:spTree>
    <p:extLst>
      <p:ext uri="{BB962C8B-B14F-4D97-AF65-F5344CB8AC3E}">
        <p14:creationId xmlns:p14="http://schemas.microsoft.com/office/powerpoint/2010/main" val="6553024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15</a:t>
            </a:fld>
            <a:endParaRPr lang="en-GB"/>
          </a:p>
        </p:txBody>
      </p:sp>
    </p:spTree>
    <p:extLst>
      <p:ext uri="{BB962C8B-B14F-4D97-AF65-F5344CB8AC3E}">
        <p14:creationId xmlns:p14="http://schemas.microsoft.com/office/powerpoint/2010/main" val="1810821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16</a:t>
            </a:fld>
            <a:endParaRPr lang="en-GB"/>
          </a:p>
        </p:txBody>
      </p:sp>
    </p:spTree>
    <p:extLst>
      <p:ext uri="{BB962C8B-B14F-4D97-AF65-F5344CB8AC3E}">
        <p14:creationId xmlns:p14="http://schemas.microsoft.com/office/powerpoint/2010/main" val="19255024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17</a:t>
            </a:fld>
            <a:endParaRPr lang="en-GB"/>
          </a:p>
        </p:txBody>
      </p:sp>
    </p:spTree>
    <p:extLst>
      <p:ext uri="{BB962C8B-B14F-4D97-AF65-F5344CB8AC3E}">
        <p14:creationId xmlns:p14="http://schemas.microsoft.com/office/powerpoint/2010/main" val="30285527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18</a:t>
            </a:fld>
            <a:endParaRPr lang="en-GB"/>
          </a:p>
        </p:txBody>
      </p:sp>
    </p:spTree>
    <p:extLst>
      <p:ext uri="{BB962C8B-B14F-4D97-AF65-F5344CB8AC3E}">
        <p14:creationId xmlns:p14="http://schemas.microsoft.com/office/powerpoint/2010/main" val="38836047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19</a:t>
            </a:fld>
            <a:endParaRPr lang="en-GB"/>
          </a:p>
        </p:txBody>
      </p:sp>
    </p:spTree>
    <p:extLst>
      <p:ext uri="{BB962C8B-B14F-4D97-AF65-F5344CB8AC3E}">
        <p14:creationId xmlns:p14="http://schemas.microsoft.com/office/powerpoint/2010/main" val="25517123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20</a:t>
            </a:fld>
            <a:endParaRPr lang="en-GB"/>
          </a:p>
        </p:txBody>
      </p:sp>
    </p:spTree>
    <p:extLst>
      <p:ext uri="{BB962C8B-B14F-4D97-AF65-F5344CB8AC3E}">
        <p14:creationId xmlns:p14="http://schemas.microsoft.com/office/powerpoint/2010/main" val="3540961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extend, ask children to explain how they worked out what the missing numbers would be.</a:t>
            </a:r>
            <a:br>
              <a:rPr lang="en-US" dirty="0"/>
            </a:br>
            <a:r>
              <a:rPr lang="en-US" dirty="0"/>
              <a:t/>
            </a:r>
            <a:br>
              <a:rPr lang="en-US" dirty="0"/>
            </a:br>
            <a:r>
              <a:rPr lang="en-US" dirty="0"/>
              <a:t>To further extend, ask children to write a question of their own. </a:t>
            </a:r>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21</a:t>
            </a:fld>
            <a:endParaRPr lang="en-GB"/>
          </a:p>
        </p:txBody>
      </p:sp>
    </p:spTree>
    <p:extLst>
      <p:ext uri="{BB962C8B-B14F-4D97-AF65-F5344CB8AC3E}">
        <p14:creationId xmlns:p14="http://schemas.microsoft.com/office/powerpoint/2010/main" val="231442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4</a:t>
            </a:fld>
            <a:endParaRPr lang="en-GB"/>
          </a:p>
        </p:txBody>
      </p:sp>
    </p:spTree>
    <p:extLst>
      <p:ext uri="{BB962C8B-B14F-4D97-AF65-F5344CB8AC3E}">
        <p14:creationId xmlns:p14="http://schemas.microsoft.com/office/powerpoint/2010/main" val="33560217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22</a:t>
            </a:fld>
            <a:endParaRPr lang="en-GB"/>
          </a:p>
        </p:txBody>
      </p:sp>
    </p:spTree>
    <p:extLst>
      <p:ext uri="{BB962C8B-B14F-4D97-AF65-F5344CB8AC3E}">
        <p14:creationId xmlns:p14="http://schemas.microsoft.com/office/powerpoint/2010/main" val="2693945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Various responses based on the four-digit numbers the children have made. </a:t>
            </a:r>
            <a:br>
              <a:rPr lang="en-US" dirty="0"/>
            </a:br>
            <a:r>
              <a:rPr lang="en-US" dirty="0"/>
              <a:t>Have children peer mark (swap with other pairs or tables) to consolidate. </a:t>
            </a:r>
            <a:br>
              <a:rPr lang="en-US" dirty="0"/>
            </a:br>
            <a:r>
              <a:rPr lang="en-US" dirty="0"/>
              <a:t/>
            </a:r>
            <a:br>
              <a:rPr lang="en-US" dirty="0"/>
            </a:br>
            <a:r>
              <a:rPr lang="en-US" dirty="0"/>
              <a:t>Did they find the largest possible number?</a:t>
            </a:r>
          </a:p>
          <a:p>
            <a:r>
              <a:rPr lang="en-US" dirty="0"/>
              <a:t>How do they know it’s the largest possible number?</a:t>
            </a:r>
            <a:br>
              <a:rPr lang="en-US" dirty="0"/>
            </a:br>
            <a:r>
              <a:rPr lang="en-US" dirty="0"/>
              <a:t>9,876,543 – the highest value digit is in the highest value column, the next highest value digit in the second highest value column and so on. </a:t>
            </a:r>
          </a:p>
          <a:p>
            <a:endParaRPr lang="en-US" dirty="0"/>
          </a:p>
          <a:p>
            <a:r>
              <a:rPr lang="en-US" dirty="0"/>
              <a:t>Did they find the smallest possible number?</a:t>
            </a:r>
          </a:p>
          <a:p>
            <a:r>
              <a:rPr lang="en-US" dirty="0"/>
              <a:t>How do they know it’s the smallest possible number?</a:t>
            </a:r>
            <a:br>
              <a:rPr lang="en-US" dirty="0"/>
            </a:br>
            <a:r>
              <a:rPr lang="en-US" dirty="0"/>
              <a:t>3,456,789 – the lowest value digit is in the highest value column, the next lowest value digit in the second highest value column and so on. </a:t>
            </a:r>
          </a:p>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23</a:t>
            </a:fld>
            <a:endParaRPr lang="en-GB"/>
          </a:p>
        </p:txBody>
      </p:sp>
    </p:spTree>
    <p:extLst>
      <p:ext uri="{BB962C8B-B14F-4D97-AF65-F5344CB8AC3E}">
        <p14:creationId xmlns:p14="http://schemas.microsoft.com/office/powerpoint/2010/main" val="13318630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24</a:t>
            </a:fld>
            <a:endParaRPr lang="en-GB"/>
          </a:p>
        </p:txBody>
      </p:sp>
    </p:spTree>
    <p:extLst>
      <p:ext uri="{BB962C8B-B14F-4D97-AF65-F5344CB8AC3E}">
        <p14:creationId xmlns:p14="http://schemas.microsoft.com/office/powerpoint/2010/main" val="3411476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25</a:t>
            </a:fld>
            <a:endParaRPr lang="en-GB"/>
          </a:p>
        </p:txBody>
      </p:sp>
    </p:spTree>
    <p:extLst>
      <p:ext uri="{BB962C8B-B14F-4D97-AF65-F5344CB8AC3E}">
        <p14:creationId xmlns:p14="http://schemas.microsoft.com/office/powerpoint/2010/main" val="280410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5</a:t>
            </a:fld>
            <a:endParaRPr lang="en-GB"/>
          </a:p>
        </p:txBody>
      </p:sp>
    </p:spTree>
    <p:extLst>
      <p:ext uri="{BB962C8B-B14F-4D97-AF65-F5344CB8AC3E}">
        <p14:creationId xmlns:p14="http://schemas.microsoft.com/office/powerpoint/2010/main" val="466431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6</a:t>
            </a:fld>
            <a:endParaRPr lang="en-GB"/>
          </a:p>
        </p:txBody>
      </p:sp>
    </p:spTree>
    <p:extLst>
      <p:ext uri="{BB962C8B-B14F-4D97-AF65-F5344CB8AC3E}">
        <p14:creationId xmlns:p14="http://schemas.microsoft.com/office/powerpoint/2010/main" val="299715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7</a:t>
            </a:fld>
            <a:endParaRPr lang="en-GB"/>
          </a:p>
        </p:txBody>
      </p:sp>
    </p:spTree>
    <p:extLst>
      <p:ext uri="{BB962C8B-B14F-4D97-AF65-F5344CB8AC3E}">
        <p14:creationId xmlns:p14="http://schemas.microsoft.com/office/powerpoint/2010/main" val="1665731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8</a:t>
            </a:fld>
            <a:endParaRPr lang="en-GB"/>
          </a:p>
        </p:txBody>
      </p:sp>
    </p:spTree>
    <p:extLst>
      <p:ext uri="{BB962C8B-B14F-4D97-AF65-F5344CB8AC3E}">
        <p14:creationId xmlns:p14="http://schemas.microsoft.com/office/powerpoint/2010/main" val="3941800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9</a:t>
            </a:fld>
            <a:endParaRPr lang="en-GB"/>
          </a:p>
        </p:txBody>
      </p:sp>
    </p:spTree>
    <p:extLst>
      <p:ext uri="{BB962C8B-B14F-4D97-AF65-F5344CB8AC3E}">
        <p14:creationId xmlns:p14="http://schemas.microsoft.com/office/powerpoint/2010/main" val="1042801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10</a:t>
            </a:fld>
            <a:endParaRPr lang="en-GB"/>
          </a:p>
        </p:txBody>
      </p:sp>
    </p:spTree>
    <p:extLst>
      <p:ext uri="{BB962C8B-B14F-4D97-AF65-F5344CB8AC3E}">
        <p14:creationId xmlns:p14="http://schemas.microsoft.com/office/powerpoint/2010/main" val="3113031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GB"/>
              <a:t>10/07/2019</a:t>
            </a:r>
          </a:p>
        </p:txBody>
      </p:sp>
      <p:sp>
        <p:nvSpPr>
          <p:cNvPr id="5" name="Footer Placeholder 4"/>
          <p:cNvSpPr>
            <a:spLocks noGrp="1"/>
          </p:cNvSpPr>
          <p:nvPr>
            <p:ph type="ftr" sz="quarter" idx="4"/>
          </p:nvPr>
        </p:nvSpPr>
        <p:spPr/>
        <p:txBody>
          <a:bodyPr/>
          <a:lstStyle/>
          <a:p>
            <a:r>
              <a:rPr lang="en-GB"/>
              <a:t>Place Value Lesson 1</a:t>
            </a:r>
          </a:p>
        </p:txBody>
      </p:sp>
      <p:sp>
        <p:nvSpPr>
          <p:cNvPr id="6" name="Slide Number Placeholder 5"/>
          <p:cNvSpPr>
            <a:spLocks noGrp="1"/>
          </p:cNvSpPr>
          <p:nvPr>
            <p:ph type="sldNum" sz="quarter" idx="5"/>
          </p:nvPr>
        </p:nvSpPr>
        <p:spPr/>
        <p:txBody>
          <a:bodyPr/>
          <a:lstStyle/>
          <a:p>
            <a:fld id="{5C7C66A0-413B-D942-BD25-075929779430}" type="slidenum">
              <a:rPr lang="en-GB" smtClean="0"/>
              <a:t>11</a:t>
            </a:fld>
            <a:endParaRPr lang="en-GB"/>
          </a:p>
        </p:txBody>
      </p:sp>
    </p:spTree>
    <p:extLst>
      <p:ext uri="{BB962C8B-B14F-4D97-AF65-F5344CB8AC3E}">
        <p14:creationId xmlns:p14="http://schemas.microsoft.com/office/powerpoint/2010/main" val="21121894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3999" y="2666346"/>
            <a:ext cx="9144000" cy="1870364"/>
          </a:xfrm>
        </p:spPr>
        <p:txBody>
          <a:bodyPr anchor="ctr">
            <a:normAutofit/>
          </a:bodyPr>
          <a:lstStyle>
            <a:lvl1pPr marL="0" indent="0" algn="ctr">
              <a:lnSpc>
                <a:spcPct val="150000"/>
              </a:lnSpc>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
        <p:nvSpPr>
          <p:cNvPr id="14" name="Text Placeholder 13">
            <a:extLst>
              <a:ext uri="{FF2B5EF4-FFF2-40B4-BE49-F238E27FC236}">
                <a16:creationId xmlns:a16="http://schemas.microsoft.com/office/drawing/2014/main" xmlns="" id="{B2F3C88D-BF6E-6D4C-9A25-CACB03AA208B}"/>
              </a:ext>
            </a:extLst>
          </p:cNvPr>
          <p:cNvSpPr>
            <a:spLocks noGrp="1"/>
          </p:cNvSpPr>
          <p:nvPr>
            <p:ph type="body" sz="quarter" idx="13"/>
          </p:nvPr>
        </p:nvSpPr>
        <p:spPr>
          <a:xfrm>
            <a:off x="3917911" y="6244985"/>
            <a:ext cx="3369375"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5" name="TextBox 14">
            <a:extLst>
              <a:ext uri="{FF2B5EF4-FFF2-40B4-BE49-F238E27FC236}">
                <a16:creationId xmlns:a16="http://schemas.microsoft.com/office/drawing/2014/main" xmlns="" id="{A1D45BA0-7B16-364F-96FA-7CCD74809633}"/>
              </a:ext>
            </a:extLst>
          </p:cNvPr>
          <p:cNvSpPr txBox="1"/>
          <p:nvPr userDrawn="1"/>
        </p:nvSpPr>
        <p:spPr>
          <a:xfrm>
            <a:off x="3283162" y="6261027"/>
            <a:ext cx="717425" cy="338554"/>
          </a:xfrm>
          <a:prstGeom prst="rect">
            <a:avLst/>
          </a:prstGeom>
          <a:noFill/>
        </p:spPr>
        <p:txBody>
          <a:bodyPr wrap="square" rtlCol="0" anchor="b">
            <a:spAutoFit/>
          </a:bodyPr>
          <a:lstStyle/>
          <a:p>
            <a:r>
              <a:rPr lang="en-GB" sz="1600" b="1" i="0" dirty="0">
                <a:solidFill>
                  <a:schemeClr val="bg1"/>
                </a:solidFill>
                <a:latin typeface="Muli" pitchFamily="2" charset="77"/>
              </a:rPr>
              <a:t>Unit:</a:t>
            </a:r>
          </a:p>
        </p:txBody>
      </p:sp>
      <p:sp>
        <p:nvSpPr>
          <p:cNvPr id="16" name="Text Placeholder 13">
            <a:extLst>
              <a:ext uri="{FF2B5EF4-FFF2-40B4-BE49-F238E27FC236}">
                <a16:creationId xmlns:a16="http://schemas.microsoft.com/office/drawing/2014/main" xmlns="" id="{204E8ED3-ED92-2F44-AA0C-C3500973984C}"/>
              </a:ext>
            </a:extLst>
          </p:cNvPr>
          <p:cNvSpPr>
            <a:spLocks noGrp="1"/>
          </p:cNvSpPr>
          <p:nvPr>
            <p:ph type="body" sz="quarter" idx="14"/>
          </p:nvPr>
        </p:nvSpPr>
        <p:spPr>
          <a:xfrm>
            <a:off x="11001412" y="6244985"/>
            <a:ext cx="641969" cy="369332"/>
          </a:xfrm>
        </p:spPr>
        <p:txBody>
          <a:bodyPr anchor="b">
            <a:normAutofit/>
          </a:bodyPr>
          <a:lstStyle>
            <a:lvl1pPr marL="0" indent="0">
              <a:buNone/>
              <a:defRPr sz="1800" b="0" i="0">
                <a:solidFill>
                  <a:schemeClr val="bg1"/>
                </a:solidFill>
                <a:latin typeface="Muli" pitchFamily="2" charset="77"/>
              </a:defRPr>
            </a:lvl1pPr>
          </a:lstStyle>
          <a:p>
            <a:pPr lvl="0"/>
            <a:endParaRPr lang="en-GB" dirty="0"/>
          </a:p>
        </p:txBody>
      </p:sp>
      <p:sp>
        <p:nvSpPr>
          <p:cNvPr id="17" name="TextBox 16">
            <a:extLst>
              <a:ext uri="{FF2B5EF4-FFF2-40B4-BE49-F238E27FC236}">
                <a16:creationId xmlns:a16="http://schemas.microsoft.com/office/drawing/2014/main" xmlns="" id="{543EE4B3-C0E4-AE42-921D-72A75F2D0332}"/>
              </a:ext>
            </a:extLst>
          </p:cNvPr>
          <p:cNvSpPr txBox="1"/>
          <p:nvPr userDrawn="1"/>
        </p:nvSpPr>
        <p:spPr>
          <a:xfrm>
            <a:off x="10038030" y="6261027"/>
            <a:ext cx="963382" cy="338554"/>
          </a:xfrm>
          <a:prstGeom prst="rect">
            <a:avLst/>
          </a:prstGeom>
          <a:noFill/>
        </p:spPr>
        <p:txBody>
          <a:bodyPr wrap="square" rtlCol="0" anchor="b">
            <a:spAutoFit/>
          </a:bodyPr>
          <a:lstStyle/>
          <a:p>
            <a:r>
              <a:rPr lang="en-GB" sz="1600" b="1" i="0" dirty="0">
                <a:solidFill>
                  <a:schemeClr val="bg1"/>
                </a:solidFill>
                <a:latin typeface="Muli" pitchFamily="2" charset="77"/>
              </a:rPr>
              <a:t>Lesson:</a:t>
            </a:r>
          </a:p>
        </p:txBody>
      </p:sp>
      <p:sp>
        <p:nvSpPr>
          <p:cNvPr id="19" name="TextBox 18">
            <a:extLst>
              <a:ext uri="{FF2B5EF4-FFF2-40B4-BE49-F238E27FC236}">
                <a16:creationId xmlns:a16="http://schemas.microsoft.com/office/drawing/2014/main" xmlns="" id="{B555FC76-808A-0046-94B4-D7D729C67DD3}"/>
              </a:ext>
            </a:extLst>
          </p:cNvPr>
          <p:cNvSpPr txBox="1"/>
          <p:nvPr userDrawn="1"/>
        </p:nvSpPr>
        <p:spPr>
          <a:xfrm>
            <a:off x="236893" y="6261027"/>
            <a:ext cx="787235" cy="338554"/>
          </a:xfrm>
          <a:prstGeom prst="rect">
            <a:avLst/>
          </a:prstGeom>
          <a:noFill/>
        </p:spPr>
        <p:txBody>
          <a:bodyPr wrap="square" rtlCol="0" anchor="b">
            <a:spAutoFit/>
          </a:bodyPr>
          <a:lstStyle/>
          <a:p>
            <a:r>
              <a:rPr lang="en-GB" sz="1600" b="1" i="0" dirty="0">
                <a:solidFill>
                  <a:schemeClr val="bg1"/>
                </a:solidFill>
                <a:latin typeface="Muli" pitchFamily="2" charset="77"/>
              </a:rPr>
              <a:t>Term:</a:t>
            </a:r>
          </a:p>
        </p:txBody>
      </p:sp>
      <p:sp>
        <p:nvSpPr>
          <p:cNvPr id="13" name="Text Placeholder 12">
            <a:extLst>
              <a:ext uri="{FF2B5EF4-FFF2-40B4-BE49-F238E27FC236}">
                <a16:creationId xmlns:a16="http://schemas.microsoft.com/office/drawing/2014/main" xmlns="" id="{5F8ED0D7-1D3B-EA40-89A6-FE5BFCF6799A}"/>
              </a:ext>
            </a:extLst>
          </p:cNvPr>
          <p:cNvSpPr>
            <a:spLocks noGrp="1"/>
          </p:cNvSpPr>
          <p:nvPr>
            <p:ph type="body" sz="quarter" idx="15"/>
          </p:nvPr>
        </p:nvSpPr>
        <p:spPr>
          <a:xfrm>
            <a:off x="955020" y="6247672"/>
            <a:ext cx="2213630" cy="366645"/>
          </a:xfrm>
        </p:spPr>
        <p:txBody>
          <a:bodyPr anchor="b">
            <a:noAutofit/>
          </a:bodyPr>
          <a:lstStyle>
            <a:lvl1pPr marL="0" indent="0">
              <a:buNone/>
              <a:defRPr sz="1800">
                <a:solidFill>
                  <a:schemeClr val="bg1"/>
                </a:solidFill>
                <a:latin typeface="Muli" pitchFamily="2" charset="77"/>
              </a:defRPr>
            </a:lvl1pPr>
            <a:lvl2pPr>
              <a:defRPr sz="1800">
                <a:solidFill>
                  <a:schemeClr val="bg1"/>
                </a:solidFill>
                <a:latin typeface="Muli" pitchFamily="2" charset="77"/>
              </a:defRPr>
            </a:lvl2pPr>
            <a:lvl3pPr>
              <a:defRPr sz="1800">
                <a:solidFill>
                  <a:schemeClr val="bg1"/>
                </a:solidFill>
                <a:latin typeface="Muli" pitchFamily="2" charset="77"/>
              </a:defRPr>
            </a:lvl3pPr>
            <a:lvl4pPr>
              <a:defRPr sz="1800">
                <a:solidFill>
                  <a:schemeClr val="bg1"/>
                </a:solidFill>
                <a:latin typeface="Muli" pitchFamily="2" charset="77"/>
              </a:defRPr>
            </a:lvl4pPr>
            <a:lvl5pPr>
              <a:defRPr sz="1800">
                <a:solidFill>
                  <a:schemeClr val="bg1"/>
                </a:solidFill>
                <a:latin typeface="Muli" pitchFamily="2" charset="77"/>
              </a:defRPr>
            </a:lvl5pPr>
          </a:lstStyle>
          <a:p>
            <a:pPr lvl="0"/>
            <a:endParaRPr lang="en-GB" dirty="0"/>
          </a:p>
        </p:txBody>
      </p:sp>
      <p:pic>
        <p:nvPicPr>
          <p:cNvPr id="10" name="Picture 9"/>
          <p:cNvPicPr/>
          <p:nvPr userDrawn="1"/>
        </p:nvPicPr>
        <p:blipFill>
          <a:blip r:embed="rId2"/>
          <a:stretch>
            <a:fillRect/>
          </a:stretch>
        </p:blipFill>
        <p:spPr>
          <a:xfrm>
            <a:off x="3168000" y="928800"/>
            <a:ext cx="5280660" cy="899795"/>
          </a:xfrm>
          <a:prstGeom prst="rect">
            <a:avLst/>
          </a:prstGeom>
          <a:noFill/>
          <a:ln>
            <a:noFill/>
            <a:prstDash/>
          </a:ln>
        </p:spPr>
      </p:pic>
    </p:spTree>
    <p:extLst>
      <p:ext uri="{BB962C8B-B14F-4D97-AF65-F5344CB8AC3E}">
        <p14:creationId xmlns:p14="http://schemas.microsoft.com/office/powerpoint/2010/main" val="19618266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962764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689809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514044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0077579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844426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107926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821396605"/>
              </p:ext>
            </p:extLst>
          </p:nvPr>
        </p:nvGraphicFramePr>
        <p:xfrm>
          <a:off x="368075"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091130"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63622"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18167"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sp>
        <p:nvSpPr>
          <p:cNvPr id="18" name="Content Placeholder 2">
            <a:extLst>
              <a:ext uri="{FF2B5EF4-FFF2-40B4-BE49-F238E27FC236}">
                <a16:creationId xmlns:a16="http://schemas.microsoft.com/office/drawing/2014/main" xmlns="" id="{3A402356-13E0-F64F-AEAF-C92A30D3DD4E}"/>
              </a:ext>
            </a:extLst>
          </p:cNvPr>
          <p:cNvSpPr>
            <a:spLocks noGrp="1"/>
          </p:cNvSpPr>
          <p:nvPr>
            <p:ph idx="1"/>
          </p:nvPr>
        </p:nvSpPr>
        <p:spPr>
          <a:xfrm>
            <a:off x="336885" y="1468986"/>
            <a:ext cx="11556570" cy="5039298"/>
          </a:xfrm>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5629704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xmlns="" id="{D22C0101-D23A-5C4E-A28F-EEE925C2BAFE}"/>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graphicFrame>
        <p:nvGraphicFramePr>
          <p:cNvPr id="7" name="Table 6">
            <a:extLst>
              <a:ext uri="{FF2B5EF4-FFF2-40B4-BE49-F238E27FC236}">
                <a16:creationId xmlns:a16="http://schemas.microsoft.com/office/drawing/2014/main" xmlns="" id="{5BA0AB86-75A7-554E-9835-D9E30F3233C2}"/>
              </a:ext>
            </a:extLst>
          </p:cNvPr>
          <p:cNvGraphicFramePr>
            <a:graphicFrameLocks noGrp="1"/>
          </p:cNvGraphicFramePr>
          <p:nvPr userDrawn="1">
            <p:extLst>
              <p:ext uri="{D42A27DB-BD31-4B8C-83A1-F6EECF244321}">
                <p14:modId xmlns:p14="http://schemas.microsoft.com/office/powerpoint/2010/main" val="2077034169"/>
              </p:ext>
            </p:extLst>
          </p:nvPr>
        </p:nvGraphicFramePr>
        <p:xfrm>
          <a:off x="384117" y="335814"/>
          <a:ext cx="9055100" cy="867834"/>
        </p:xfrm>
        <a:graphic>
          <a:graphicData uri="http://schemas.openxmlformats.org/drawingml/2006/table">
            <a:tbl>
              <a:tblPr firstRow="1" bandRow="1">
                <a:tableStyleId>{5940675A-B579-460E-94D1-54222C63F5DA}</a:tableStyleId>
              </a:tblPr>
              <a:tblGrid>
                <a:gridCol w="1165034">
                  <a:extLst>
                    <a:ext uri="{9D8B030D-6E8A-4147-A177-3AD203B41FA5}">
                      <a16:colId xmlns:a16="http://schemas.microsoft.com/office/drawing/2014/main" xmlns="" val="20000"/>
                    </a:ext>
                  </a:extLst>
                </a:gridCol>
                <a:gridCol w="7890066">
                  <a:extLst>
                    <a:ext uri="{9D8B030D-6E8A-4147-A177-3AD203B41FA5}">
                      <a16:colId xmlns:a16="http://schemas.microsoft.com/office/drawing/2014/main" xmlns="" val="20001"/>
                    </a:ext>
                  </a:extLst>
                </a:gridCol>
              </a:tblGrid>
              <a:tr h="433917">
                <a:tc>
                  <a:txBody>
                    <a:bodyPr/>
                    <a:lstStyle/>
                    <a:p>
                      <a:endParaRPr lang="en-GB" sz="1400" dirty="0">
                        <a:latin typeface="Lato" panose="020F0502020204030203" pitchFamily="34" charset="77"/>
                      </a:endParaRPr>
                    </a:p>
                  </a:txBody>
                  <a:tcPr/>
                </a:tc>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400" dirty="0">
                        <a:latin typeface="Lato" panose="020F0502020204030203" pitchFamily="34" charset="77"/>
                      </a:endParaRPr>
                    </a:p>
                  </a:txBody>
                  <a:tcPr/>
                </a:tc>
                <a:extLst>
                  <a:ext uri="{0D108BD9-81ED-4DB2-BD59-A6C34878D82A}">
                    <a16:rowId xmlns:a16="http://schemas.microsoft.com/office/drawing/2014/main" xmlns="" val="10000"/>
                  </a:ext>
                </a:extLst>
              </a:tr>
              <a:tr h="433917">
                <a:tc>
                  <a:txBody>
                    <a:bodyPr/>
                    <a:lstStyle/>
                    <a:p>
                      <a:r>
                        <a:rPr lang="en-GB" sz="1400" dirty="0">
                          <a:latin typeface="Lato" panose="020F0502020204030203" pitchFamily="34" charset="77"/>
                        </a:rPr>
                        <a:t>Lesson: </a:t>
                      </a:r>
                    </a:p>
                  </a:txBody>
                  <a:tcPr/>
                </a:tc>
                <a:tc vMerge="1">
                  <a:txBody>
                    <a:bodyPr/>
                    <a:lstStyle/>
                    <a:p>
                      <a:endParaRPr lang="en-GB" dirty="0"/>
                    </a:p>
                  </a:txBody>
                  <a:tcPr/>
                </a:tc>
                <a:extLst>
                  <a:ext uri="{0D108BD9-81ED-4DB2-BD59-A6C34878D82A}">
                    <a16:rowId xmlns:a16="http://schemas.microsoft.com/office/drawing/2014/main" xmlns="" val="10001"/>
                  </a:ext>
                </a:extLst>
              </a:tr>
            </a:tbl>
          </a:graphicData>
        </a:graphic>
      </p:graphicFrame>
      <p:sp>
        <p:nvSpPr>
          <p:cNvPr id="10" name="Text Placeholder 8">
            <a:extLst>
              <a:ext uri="{FF2B5EF4-FFF2-40B4-BE49-F238E27FC236}">
                <a16:creationId xmlns:a16="http://schemas.microsoft.com/office/drawing/2014/main" xmlns="" id="{D89521DD-EB1B-DB4F-AF92-E0AA49E4BF8E}"/>
              </a:ext>
            </a:extLst>
          </p:cNvPr>
          <p:cNvSpPr>
            <a:spLocks noGrp="1"/>
          </p:cNvSpPr>
          <p:nvPr>
            <p:ph type="body" sz="quarter" idx="14" hasCustomPrompt="1"/>
          </p:nvPr>
        </p:nvSpPr>
        <p:spPr>
          <a:xfrm>
            <a:off x="1107172" y="805579"/>
            <a:ext cx="427037" cy="362803"/>
          </a:xfrm>
        </p:spPr>
        <p:txBody>
          <a:bodyPr>
            <a:normAutofit/>
          </a:bodyPr>
          <a:lstStyle>
            <a:lvl1pPr marL="0" indent="0">
              <a:buNone/>
              <a:defRPr sz="1400">
                <a:latin typeface="Lato" panose="020F0502020204030203" pitchFamily="34" charset="77"/>
              </a:defRPr>
            </a:lvl1pPr>
          </a:lstStyle>
          <a:p>
            <a:pPr lvl="0"/>
            <a:r>
              <a:rPr lang="en-GB" dirty="0"/>
              <a:t>1</a:t>
            </a:r>
          </a:p>
        </p:txBody>
      </p:sp>
      <p:sp>
        <p:nvSpPr>
          <p:cNvPr id="9" name="Text Placeholder 8">
            <a:extLst>
              <a:ext uri="{FF2B5EF4-FFF2-40B4-BE49-F238E27FC236}">
                <a16:creationId xmlns:a16="http://schemas.microsoft.com/office/drawing/2014/main" xmlns="" id="{7CCCC1F5-259E-4B4B-BD71-985F50066023}"/>
              </a:ext>
            </a:extLst>
          </p:cNvPr>
          <p:cNvSpPr>
            <a:spLocks noGrp="1"/>
          </p:cNvSpPr>
          <p:nvPr>
            <p:ph type="body" sz="quarter" idx="13" hasCustomPrompt="1"/>
          </p:nvPr>
        </p:nvSpPr>
        <p:spPr>
          <a:xfrm>
            <a:off x="379664" y="325965"/>
            <a:ext cx="1154545" cy="419131"/>
          </a:xfrm>
        </p:spPr>
        <p:txBody>
          <a:bodyPr>
            <a:normAutofit/>
          </a:bodyPr>
          <a:lstStyle>
            <a:lvl1pPr marL="0" indent="0">
              <a:buNone/>
              <a:defRPr sz="1400">
                <a:latin typeface="Lato" panose="020F0502020204030203" pitchFamily="34" charset="77"/>
              </a:defRPr>
            </a:lvl1pPr>
          </a:lstStyle>
          <a:p>
            <a:pPr lvl="0"/>
            <a:r>
              <a:rPr lang="en-GB" dirty="0"/>
              <a:t>Place Value</a:t>
            </a:r>
          </a:p>
        </p:txBody>
      </p:sp>
      <p:sp>
        <p:nvSpPr>
          <p:cNvPr id="11" name="Text Placeholder 8">
            <a:extLst>
              <a:ext uri="{FF2B5EF4-FFF2-40B4-BE49-F238E27FC236}">
                <a16:creationId xmlns:a16="http://schemas.microsoft.com/office/drawing/2014/main" xmlns="" id="{2B829687-5986-4D4A-9EAC-01CD129F7C40}"/>
              </a:ext>
            </a:extLst>
          </p:cNvPr>
          <p:cNvSpPr>
            <a:spLocks noGrp="1"/>
          </p:cNvSpPr>
          <p:nvPr>
            <p:ph type="body" sz="quarter" idx="15"/>
          </p:nvPr>
        </p:nvSpPr>
        <p:spPr>
          <a:xfrm>
            <a:off x="1534209" y="325967"/>
            <a:ext cx="7900555" cy="867834"/>
          </a:xfrm>
        </p:spPr>
        <p:txBody>
          <a:bodyPr>
            <a:normAutofit/>
          </a:bodyPr>
          <a:lstStyle>
            <a:lvl1pPr marL="0" indent="0">
              <a:buNone/>
              <a:defRPr sz="1400">
                <a:latin typeface="Lato" panose="020F0502020204030203" pitchFamily="34" charset="77"/>
              </a:defRPr>
            </a:lvl1pPr>
          </a:lstStyle>
          <a:p>
            <a:pPr lvl="0"/>
            <a:endParaRPr lang="en-GB" dirty="0"/>
          </a:p>
        </p:txBody>
      </p:sp>
      <p:pic>
        <p:nvPicPr>
          <p:cNvPr id="12" name="Picture 11"/>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877584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a:latin typeface="Muli" pitchFamily="2" charset="77"/>
              </a:defRPr>
            </a:lvl1pPr>
            <a:lvl2pPr>
              <a:defRPr>
                <a:latin typeface="Muli" pitchFamily="2" charset="77"/>
              </a:defRPr>
            </a:lvl2pPr>
            <a:lvl3pPr>
              <a:defRPr>
                <a:latin typeface="Muli" pitchFamily="2" charset="77"/>
              </a:defRPr>
            </a:lvl3pPr>
            <a:lvl4pPr>
              <a:defRPr>
                <a:latin typeface="Muli" pitchFamily="2" charset="77"/>
              </a:defRPr>
            </a:lvl4pPr>
            <a:lvl5pPr>
              <a:defRPr>
                <a:latin typeface="Muli" pitchFamily="2" charset="77"/>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latin typeface="Muli" pitchFamily="2" charset="77"/>
              </a:defRPr>
            </a:lvl1pPr>
          </a:lstStyle>
          <a:p>
            <a:r>
              <a:rPr lang="en-GB"/>
              <a:t>10/07/2019</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3990141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ntent pa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2CA7A3E8-3E3C-9545-B15C-D2AF00F7E362}"/>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365125"/>
            <a:ext cx="8780813" cy="1325563"/>
          </a:xfrm>
        </p:spPr>
        <p:txBody>
          <a:bodyPr/>
          <a:lstStyle/>
          <a:p>
            <a:r>
              <a:rPr lang="en-US"/>
              <a:t>Click to edit Master title style</a:t>
            </a:r>
            <a:endParaRPr lang="en-GB"/>
          </a:p>
        </p:txBody>
      </p:sp>
      <p:sp>
        <p:nvSpPr>
          <p:cNvPr id="4" name="Date Placeholder 3"/>
          <p:cNvSpPr>
            <a:spLocks noGrp="1"/>
          </p:cNvSpPr>
          <p:nvPr>
            <p:ph type="dt" sz="half" idx="10"/>
          </p:nvPr>
        </p:nvSpPr>
        <p:spPr>
          <a:xfrm>
            <a:off x="838200" y="6356350"/>
            <a:ext cx="2743200" cy="365125"/>
          </a:xfrm>
          <a:prstGeom prst="rect">
            <a:avLst/>
          </a:prstGeom>
        </p:spPr>
        <p:txBody>
          <a:bodyPr/>
          <a:lstStyle>
            <a:lvl1pPr>
              <a:defRPr>
                <a:latin typeface="Muli" pitchFamily="2" charset="77"/>
              </a:defRPr>
            </a:lvl1pPr>
          </a:lstStyle>
          <a:p>
            <a:r>
              <a:rPr lang="en-GB"/>
              <a:t>10/07/2019</a:t>
            </a:r>
            <a:endParaRPr lang="en-GB" dirty="0"/>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lvl1pPr>
              <a:defRPr>
                <a:latin typeface="Muli" pitchFamily="2" charset="77"/>
              </a:defRPr>
            </a:lvl1pPr>
          </a:lstStyle>
          <a:p>
            <a:r>
              <a:rPr lang="en-GB"/>
              <a:t>Sample Slides</a:t>
            </a:r>
            <a:endParaRPr lang="en-GB" dirty="0"/>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lvl1pPr algn="r">
              <a:defRPr>
                <a:latin typeface="Muli" pitchFamily="2" charset="77"/>
              </a:defRPr>
            </a:lvl1pPr>
          </a:lstStyle>
          <a:p>
            <a:fld id="{29D7F810-DEEF-074C-B140-2A2C318EAFDC}" type="slidenum">
              <a:rPr lang="en-GB" smtClean="0"/>
              <a:pPr/>
              <a:t>‹#›</a:t>
            </a:fld>
            <a:endParaRPr lang="en-GB"/>
          </a:p>
        </p:txBody>
      </p:sp>
      <p:pic>
        <p:nvPicPr>
          <p:cNvPr id="13" name="Picture 12"/>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014002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Question p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4403F0EC-BACB-B74E-A7F5-23CAB3DFDA3B}"/>
              </a:ext>
            </a:extLst>
          </p:cNvPr>
          <p:cNvSpPr/>
          <p:nvPr userDrawn="1"/>
        </p:nvSpPr>
        <p:spPr>
          <a:xfrm>
            <a:off x="152400" y="137160"/>
            <a:ext cx="11887200" cy="6604834"/>
          </a:xfrm>
          <a:prstGeom prst="rect">
            <a:avLst/>
          </a:prstGeom>
          <a:solidFill>
            <a:srgbClr val="FFFFFF">
              <a:alpha val="89804"/>
            </a:srgbClr>
          </a:solidFill>
          <a:ln>
            <a:solidFill>
              <a:schemeClr val="bg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2" name="Title 1"/>
          <p:cNvSpPr>
            <a:spLocks noGrp="1"/>
          </p:cNvSpPr>
          <p:nvPr>
            <p:ph type="title"/>
          </p:nvPr>
        </p:nvSpPr>
        <p:spPr>
          <a:xfrm>
            <a:off x="838200" y="1431925"/>
            <a:ext cx="10515600" cy="1325563"/>
          </a:xfrm>
        </p:spPr>
        <p:txBody>
          <a:bodyPr/>
          <a:lstStyle>
            <a:lvl1pPr algn="ctr">
              <a:defRPr>
                <a:latin typeface="OpenDyslexicAlta" pitchFamily="2" charset="77"/>
              </a:defRPr>
            </a:lvl1pPr>
          </a:lstStyle>
          <a:p>
            <a:r>
              <a:rPr lang="en-US" dirty="0"/>
              <a:t>Click to edit Master title style</a:t>
            </a:r>
            <a:endParaRPr lang="en-GB" dirty="0"/>
          </a:p>
        </p:txBody>
      </p:sp>
      <p:sp>
        <p:nvSpPr>
          <p:cNvPr id="3" name="Content Placeholder 2"/>
          <p:cNvSpPr>
            <a:spLocks noGrp="1"/>
          </p:cNvSpPr>
          <p:nvPr>
            <p:ph idx="1" hasCustomPrompt="1"/>
          </p:nvPr>
        </p:nvSpPr>
        <p:spPr>
          <a:xfrm>
            <a:off x="838200" y="3520441"/>
            <a:ext cx="10515600" cy="2656522"/>
          </a:xfrm>
        </p:spPr>
        <p:txBody>
          <a:bodyPr>
            <a:normAutofit/>
          </a:bodyPr>
          <a:lstStyle>
            <a:lvl1pPr marL="0" indent="0">
              <a:buNone/>
              <a:defRPr sz="4200">
                <a:solidFill>
                  <a:srgbClr val="0070C0"/>
                </a:solidFill>
              </a:defRPr>
            </a:lvl1pPr>
            <a:lvl2pPr>
              <a:defRPr>
                <a:solidFill>
                  <a:srgbClr val="0070C0"/>
                </a:solidFill>
              </a:defRPr>
            </a:lvl2pPr>
            <a:lvl3pPr>
              <a:defRPr>
                <a:solidFill>
                  <a:srgbClr val="0070C0"/>
                </a:solidFill>
              </a:defRPr>
            </a:lvl3pPr>
            <a:lvl4pPr>
              <a:defRPr>
                <a:solidFill>
                  <a:srgbClr val="0070C0"/>
                </a:solidFill>
              </a:defRPr>
            </a:lvl4pPr>
            <a:lvl5pPr>
              <a:defRPr>
                <a:solidFill>
                  <a:srgbClr val="0070C0"/>
                </a:solidFill>
              </a:defRPr>
            </a:lvl5pPr>
          </a:lstStyle>
          <a:p>
            <a:pPr lvl="0"/>
            <a:r>
              <a:rPr lang="en-US" dirty="0"/>
              <a:t>Click to edit Master text styles</a:t>
            </a:r>
          </a:p>
        </p:txBody>
      </p:sp>
      <p:pic>
        <p:nvPicPr>
          <p:cNvPr id="11" name="Picture 10"/>
          <p:cNvPicPr/>
          <p:nvPr userDrawn="1"/>
        </p:nvPicPr>
        <p:blipFill>
          <a:blip r:embed="rId2"/>
          <a:stretch>
            <a:fillRect/>
          </a:stretch>
        </p:blipFill>
        <p:spPr>
          <a:xfrm>
            <a:off x="9720000" y="360000"/>
            <a:ext cx="2159635" cy="1007110"/>
          </a:xfrm>
          <a:prstGeom prst="rect">
            <a:avLst/>
          </a:prstGeom>
          <a:noFill/>
          <a:ln>
            <a:noFill/>
            <a:prstDash/>
          </a:ln>
        </p:spPr>
      </p:pic>
    </p:spTree>
    <p:extLst>
      <p:ext uri="{BB962C8B-B14F-4D97-AF65-F5344CB8AC3E}">
        <p14:creationId xmlns:p14="http://schemas.microsoft.com/office/powerpoint/2010/main" val="2739744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9263278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16835371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838200" y="6356350"/>
            <a:ext cx="2743200" cy="365125"/>
          </a:xfrm>
          <a:prstGeom prst="rect">
            <a:avLst/>
          </a:prstGeom>
        </p:spPr>
        <p:txBody>
          <a:bodyPr/>
          <a:lstStyle/>
          <a:p>
            <a:r>
              <a:rPr lang="en-GB"/>
              <a:t>10/07/2019</a:t>
            </a:r>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r>
              <a:rPr lang="en-GB"/>
              <a:t>Sample Slides</a:t>
            </a:r>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29D7F810-DEEF-074C-B140-2A2C318EAFDC}" type="slidenum">
              <a:rPr lang="en-GB" smtClean="0"/>
              <a:t>‹#›</a:t>
            </a:fld>
            <a:endParaRPr lang="en-GB"/>
          </a:p>
        </p:txBody>
      </p:sp>
    </p:spTree>
    <p:extLst>
      <p:ext uri="{BB962C8B-B14F-4D97-AF65-F5344CB8AC3E}">
        <p14:creationId xmlns:p14="http://schemas.microsoft.com/office/powerpoint/2010/main" val="211233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76159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3" r:id="rId3"/>
    <p:sldLayoutId id="2147483660" r:id="rId4"/>
    <p:sldLayoutId id="2147483664" r:id="rId5"/>
    <p:sldLayoutId id="2147483662"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hdr="0"/>
  <p:txStyles>
    <p:titleStyle>
      <a:lvl1pPr algn="l" defTabSz="914400" rtl="0" eaLnBrk="1" latinLnBrk="0" hangingPunct="1">
        <a:lnSpc>
          <a:spcPct val="90000"/>
        </a:lnSpc>
        <a:spcBef>
          <a:spcPct val="0"/>
        </a:spcBef>
        <a:buNone/>
        <a:defRPr sz="4400" b="0" i="0" kern="1200">
          <a:solidFill>
            <a:schemeClr val="tx1"/>
          </a:solidFill>
          <a:latin typeface="Lato Light" panose="020F0302020204030203" pitchFamily="34" charset="77"/>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OpenDyslexicAlta" pitchFamily="2" charset="77"/>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OpenDyslexicAlta" pitchFamily="2" charset="77"/>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OpenDyslexicAlta" pitchFamily="2" charset="77"/>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OpenDyslexicAlta" pitchFamily="2"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0.emf"/><Relationship Id="rId7"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image" Target="../media/image41.emf"/></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4.emf"/><Relationship Id="rId7" Type="http://schemas.openxmlformats.org/officeDocument/2006/relationships/image" Target="../media/image47.emf"/><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46.emf"/><Relationship Id="rId4" Type="http://schemas.openxmlformats.org/officeDocument/2006/relationships/image" Target="../media/image45.emf"/></Relationships>
</file>

<file path=ppt/slides/_rels/slide1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8.emf"/><Relationship Id="rId7"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51.emf"/><Relationship Id="rId5" Type="http://schemas.openxmlformats.org/officeDocument/2006/relationships/image" Target="../media/image50.emf"/><Relationship Id="rId4" Type="http://schemas.openxmlformats.org/officeDocument/2006/relationships/image" Target="../media/image49.emf"/></Relationships>
</file>

<file path=ppt/slides/_rels/slide13.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53.emf"/><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image" Target="../media/image53.emf"/><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image" Target="../media/image53.emf"/><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52.tiff"/><Relationship Id="rId2" Type="http://schemas.openxmlformats.org/officeDocument/2006/relationships/notesSlide" Target="../notesSlides/notesSlide14.xml"/><Relationship Id="rId1" Type="http://schemas.openxmlformats.org/officeDocument/2006/relationships/slideLayout" Target="../slideLayouts/slideLayout4.xml"/><Relationship Id="rId5" Type="http://schemas.openxmlformats.org/officeDocument/2006/relationships/image" Target="../media/image53.emf"/><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59.tiff"/><Relationship Id="rId3" Type="http://schemas.openxmlformats.org/officeDocument/2006/relationships/image" Target="../media/image54.tiff"/><Relationship Id="rId7" Type="http://schemas.openxmlformats.org/officeDocument/2006/relationships/image" Target="../media/image58.tiff"/><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57.tiff"/><Relationship Id="rId5" Type="http://schemas.openxmlformats.org/officeDocument/2006/relationships/image" Target="../media/image56.tiff"/><Relationship Id="rId4" Type="http://schemas.openxmlformats.org/officeDocument/2006/relationships/image" Target="../media/image55.tiff"/><Relationship Id="rId9" Type="http://schemas.openxmlformats.org/officeDocument/2006/relationships/image" Target="../media/image60.tiff"/></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61.tiff"/></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61.tif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emf"/><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17.emf"/><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emf"/><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1.emf"/><Relationship Id="rId5" Type="http://schemas.openxmlformats.org/officeDocument/2006/relationships/image" Target="../media/image20.emf"/><Relationship Id="rId4" Type="http://schemas.openxmlformats.org/officeDocument/2006/relationships/image" Target="../media/image19.emf"/></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4.emf"/><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8.emf"/><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2.emf"/><Relationship Id="rId7"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35.emf"/><Relationship Id="rId5" Type="http://schemas.openxmlformats.org/officeDocument/2006/relationships/image" Target="../media/image34.emf"/><Relationship Id="rId4" Type="http://schemas.openxmlformats.org/officeDocument/2006/relationships/image" Target="../media/image33.emf"/></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36.emf"/><Relationship Id="rId7"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xmlns="" id="{FDEECE2B-4F07-3243-A1BF-25C2CD33540E}"/>
              </a:ext>
            </a:extLst>
          </p:cNvPr>
          <p:cNvSpPr>
            <a:spLocks noGrp="1"/>
          </p:cNvSpPr>
          <p:nvPr>
            <p:ph type="subTitle" idx="1"/>
          </p:nvPr>
        </p:nvSpPr>
        <p:spPr/>
        <p:txBody>
          <a:bodyPr>
            <a:normAutofit fontScale="92500" lnSpcReduction="20000"/>
          </a:bodyPr>
          <a:lstStyle/>
          <a:p>
            <a:r>
              <a:rPr lang="en-GB" dirty="0"/>
              <a:t>Year 6 </a:t>
            </a:r>
            <a:br>
              <a:rPr lang="en-GB" dirty="0"/>
            </a:br>
            <a:r>
              <a:rPr lang="en-GB" dirty="0"/>
              <a:t>Autumn Block 1: Place Value</a:t>
            </a:r>
            <a:br>
              <a:rPr lang="en-GB" dirty="0"/>
            </a:br>
            <a:r>
              <a:rPr lang="en-GB" dirty="0"/>
              <a:t>Lesson 2: To be able to compare and order numbers up to ten million</a:t>
            </a:r>
          </a:p>
        </p:txBody>
      </p:sp>
      <p:sp>
        <p:nvSpPr>
          <p:cNvPr id="3" name="Text Placeholder 2">
            <a:extLst>
              <a:ext uri="{FF2B5EF4-FFF2-40B4-BE49-F238E27FC236}">
                <a16:creationId xmlns:a16="http://schemas.microsoft.com/office/drawing/2014/main" xmlns="" id="{46096D93-4A8A-F349-8E04-EC67E07A6F7B}"/>
              </a:ext>
            </a:extLst>
          </p:cNvPr>
          <p:cNvSpPr>
            <a:spLocks noGrp="1"/>
          </p:cNvSpPr>
          <p:nvPr>
            <p:ph type="body" sz="quarter" idx="13"/>
          </p:nvPr>
        </p:nvSpPr>
        <p:spPr>
          <a:xfrm>
            <a:off x="3917911" y="6244985"/>
            <a:ext cx="3369375" cy="369332"/>
          </a:xfrm>
        </p:spPr>
        <p:txBody>
          <a:bodyPr>
            <a:normAutofit/>
          </a:bodyPr>
          <a:lstStyle/>
          <a:p>
            <a:r>
              <a:rPr lang="en-GB" dirty="0"/>
              <a:t>Block 1 – Place Value </a:t>
            </a:r>
          </a:p>
        </p:txBody>
      </p:sp>
      <p:sp>
        <p:nvSpPr>
          <p:cNvPr id="6" name="Text Placeholder 5">
            <a:extLst>
              <a:ext uri="{FF2B5EF4-FFF2-40B4-BE49-F238E27FC236}">
                <a16:creationId xmlns:a16="http://schemas.microsoft.com/office/drawing/2014/main" xmlns="" id="{BE0A8668-F4BF-FD46-97FE-DF79A2E595C7}"/>
              </a:ext>
            </a:extLst>
          </p:cNvPr>
          <p:cNvSpPr>
            <a:spLocks noGrp="1"/>
          </p:cNvSpPr>
          <p:nvPr>
            <p:ph type="body" sz="quarter" idx="14"/>
          </p:nvPr>
        </p:nvSpPr>
        <p:spPr/>
        <p:txBody>
          <a:bodyPr/>
          <a:lstStyle/>
          <a:p>
            <a:r>
              <a:rPr lang="en-GB" dirty="0"/>
              <a:t>2</a:t>
            </a:r>
          </a:p>
        </p:txBody>
      </p:sp>
      <p:pic>
        <p:nvPicPr>
          <p:cNvPr id="11" name="Picture 10">
            <a:extLst>
              <a:ext uri="{FF2B5EF4-FFF2-40B4-BE49-F238E27FC236}">
                <a16:creationId xmlns:a16="http://schemas.microsoft.com/office/drawing/2014/main" xmlns="" id="{FFFB0E5C-B4F3-0F47-AF95-9A5EE6D06A15}"/>
              </a:ext>
            </a:extLst>
          </p:cNvPr>
          <p:cNvPicPr>
            <a:picLocks noChangeAspect="1"/>
          </p:cNvPicPr>
          <p:nvPr/>
        </p:nvPicPr>
        <p:blipFill>
          <a:blip r:embed="rId2"/>
          <a:stretch>
            <a:fillRect/>
          </a:stretch>
        </p:blipFill>
        <p:spPr>
          <a:xfrm>
            <a:off x="10855981" y="1956878"/>
            <a:ext cx="1574800" cy="3289300"/>
          </a:xfrm>
          <a:prstGeom prst="rect">
            <a:avLst/>
          </a:prstGeom>
        </p:spPr>
      </p:pic>
      <p:pic>
        <p:nvPicPr>
          <p:cNvPr id="13" name="Picture 12">
            <a:extLst>
              <a:ext uri="{FF2B5EF4-FFF2-40B4-BE49-F238E27FC236}">
                <a16:creationId xmlns:a16="http://schemas.microsoft.com/office/drawing/2014/main" xmlns="" id="{46C1748E-6744-A341-9185-05FF18F81B25}"/>
              </a:ext>
            </a:extLst>
          </p:cNvPr>
          <p:cNvPicPr>
            <a:picLocks noChangeAspect="1"/>
          </p:cNvPicPr>
          <p:nvPr/>
        </p:nvPicPr>
        <p:blipFill>
          <a:blip r:embed="rId3"/>
          <a:stretch>
            <a:fillRect/>
          </a:stretch>
        </p:blipFill>
        <p:spPr>
          <a:xfrm>
            <a:off x="372735" y="4752914"/>
            <a:ext cx="1689100" cy="1244600"/>
          </a:xfrm>
          <a:prstGeom prst="rect">
            <a:avLst/>
          </a:prstGeom>
        </p:spPr>
      </p:pic>
      <p:pic>
        <p:nvPicPr>
          <p:cNvPr id="19" name="Picture 18">
            <a:extLst>
              <a:ext uri="{FF2B5EF4-FFF2-40B4-BE49-F238E27FC236}">
                <a16:creationId xmlns:a16="http://schemas.microsoft.com/office/drawing/2014/main" xmlns="" id="{EC9A0CFD-E109-4140-B996-30988653C01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3038" y="-288436"/>
            <a:ext cx="1777758" cy="1637842"/>
          </a:xfrm>
          <a:prstGeom prst="rect">
            <a:avLst/>
          </a:prstGeom>
        </p:spPr>
      </p:pic>
      <p:pic>
        <p:nvPicPr>
          <p:cNvPr id="21" name="Picture 20">
            <a:extLst>
              <a:ext uri="{FF2B5EF4-FFF2-40B4-BE49-F238E27FC236}">
                <a16:creationId xmlns:a16="http://schemas.microsoft.com/office/drawing/2014/main" xmlns="" id="{D6DF2BA4-3A7B-0E4E-95B5-A4D9B2FD0805}"/>
              </a:ext>
            </a:extLst>
          </p:cNvPr>
          <p:cNvPicPr>
            <a:picLocks noChangeAspect="1"/>
          </p:cNvPicPr>
          <p:nvPr/>
        </p:nvPicPr>
        <p:blipFill>
          <a:blip r:embed="rId5"/>
          <a:stretch>
            <a:fillRect/>
          </a:stretch>
        </p:blipFill>
        <p:spPr>
          <a:xfrm>
            <a:off x="7765730" y="4958851"/>
            <a:ext cx="876300" cy="939800"/>
          </a:xfrm>
          <a:prstGeom prst="rect">
            <a:avLst/>
          </a:prstGeom>
        </p:spPr>
      </p:pic>
      <p:sp>
        <p:nvSpPr>
          <p:cNvPr id="4" name="Text Placeholder 3">
            <a:extLst>
              <a:ext uri="{FF2B5EF4-FFF2-40B4-BE49-F238E27FC236}">
                <a16:creationId xmlns:a16="http://schemas.microsoft.com/office/drawing/2014/main" xmlns="" id="{60C74A61-CF8A-0745-B69B-DD1646654FF2}"/>
              </a:ext>
            </a:extLst>
          </p:cNvPr>
          <p:cNvSpPr>
            <a:spLocks noGrp="1"/>
          </p:cNvSpPr>
          <p:nvPr>
            <p:ph type="body" sz="quarter" idx="15"/>
          </p:nvPr>
        </p:nvSpPr>
        <p:spPr/>
        <p:txBody>
          <a:bodyPr/>
          <a:lstStyle/>
          <a:p>
            <a:r>
              <a:rPr lang="en-US" dirty="0"/>
              <a:t>Autumn</a:t>
            </a:r>
          </a:p>
        </p:txBody>
      </p:sp>
      <p:sp>
        <p:nvSpPr>
          <p:cNvPr id="8" name="TextBox 7">
            <a:extLst>
              <a:ext uri="{FF2B5EF4-FFF2-40B4-BE49-F238E27FC236}">
                <a16:creationId xmlns:a16="http://schemas.microsoft.com/office/drawing/2014/main" xmlns="" id="{AC9EFBDC-A8B5-9549-8D36-873513E4D40C}"/>
              </a:ext>
            </a:extLst>
          </p:cNvPr>
          <p:cNvSpPr txBox="1"/>
          <p:nvPr/>
        </p:nvSpPr>
        <p:spPr>
          <a:xfrm>
            <a:off x="596348" y="6533322"/>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440285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Complete the statements below using the correct comparison symbol (&lt;,&gt; or =).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8" name="Picture 57">
            <a:extLst>
              <a:ext uri="{FF2B5EF4-FFF2-40B4-BE49-F238E27FC236}">
                <a16:creationId xmlns:a16="http://schemas.microsoft.com/office/drawing/2014/main" xmlns="" id="{B3927A2C-7A74-EA40-A2C6-4D6EC04E33EF}"/>
              </a:ext>
            </a:extLst>
          </p:cNvPr>
          <p:cNvPicPr>
            <a:picLocks noChangeAspect="1"/>
          </p:cNvPicPr>
          <p:nvPr/>
        </p:nvPicPr>
        <p:blipFill>
          <a:blip r:embed="rId3"/>
          <a:stretch>
            <a:fillRect/>
          </a:stretch>
        </p:blipFill>
        <p:spPr>
          <a:xfrm>
            <a:off x="349482" y="2795260"/>
            <a:ext cx="5019619" cy="1267479"/>
          </a:xfrm>
          <a:prstGeom prst="rect">
            <a:avLst/>
          </a:prstGeom>
        </p:spPr>
      </p:pic>
      <p:pic>
        <p:nvPicPr>
          <p:cNvPr id="59" name="Picture 58">
            <a:extLst>
              <a:ext uri="{FF2B5EF4-FFF2-40B4-BE49-F238E27FC236}">
                <a16:creationId xmlns:a16="http://schemas.microsoft.com/office/drawing/2014/main" xmlns="" id="{E45D65C7-9249-3544-AD39-8F16F150CA9F}"/>
              </a:ext>
            </a:extLst>
          </p:cNvPr>
          <p:cNvPicPr>
            <a:picLocks noChangeAspect="1"/>
          </p:cNvPicPr>
          <p:nvPr/>
        </p:nvPicPr>
        <p:blipFill>
          <a:blip r:embed="rId4"/>
          <a:stretch>
            <a:fillRect/>
          </a:stretch>
        </p:blipFill>
        <p:spPr>
          <a:xfrm>
            <a:off x="6822899" y="2795260"/>
            <a:ext cx="5019619" cy="1267479"/>
          </a:xfrm>
          <a:prstGeom prst="rect">
            <a:avLst/>
          </a:prstGeom>
        </p:spPr>
      </p:pic>
      <p:pic>
        <p:nvPicPr>
          <p:cNvPr id="60" name="Picture 59">
            <a:extLst>
              <a:ext uri="{FF2B5EF4-FFF2-40B4-BE49-F238E27FC236}">
                <a16:creationId xmlns:a16="http://schemas.microsoft.com/office/drawing/2014/main" xmlns="" id="{DAE857DB-2B81-8046-9967-8A195E3B7F0C}"/>
              </a:ext>
            </a:extLst>
          </p:cNvPr>
          <p:cNvPicPr>
            <a:picLocks noChangeAspect="1"/>
          </p:cNvPicPr>
          <p:nvPr/>
        </p:nvPicPr>
        <p:blipFill>
          <a:blip r:embed="rId5"/>
          <a:stretch>
            <a:fillRect/>
          </a:stretch>
        </p:blipFill>
        <p:spPr>
          <a:xfrm>
            <a:off x="349482" y="4486111"/>
            <a:ext cx="5019619" cy="1267479"/>
          </a:xfrm>
          <a:prstGeom prst="rect">
            <a:avLst/>
          </a:prstGeom>
        </p:spPr>
      </p:pic>
      <p:pic>
        <p:nvPicPr>
          <p:cNvPr id="61" name="Picture 60">
            <a:extLst>
              <a:ext uri="{FF2B5EF4-FFF2-40B4-BE49-F238E27FC236}">
                <a16:creationId xmlns:a16="http://schemas.microsoft.com/office/drawing/2014/main" xmlns="" id="{2451D935-5A2D-D842-B405-1F962B1EDDFF}"/>
              </a:ext>
            </a:extLst>
          </p:cNvPr>
          <p:cNvPicPr>
            <a:picLocks noChangeAspect="1"/>
          </p:cNvPicPr>
          <p:nvPr/>
        </p:nvPicPr>
        <p:blipFill>
          <a:blip r:embed="rId6"/>
          <a:stretch>
            <a:fillRect/>
          </a:stretch>
        </p:blipFill>
        <p:spPr>
          <a:xfrm>
            <a:off x="6822899" y="4486111"/>
            <a:ext cx="5019619" cy="1267479"/>
          </a:xfrm>
          <a:prstGeom prst="rect">
            <a:avLst/>
          </a:prstGeom>
        </p:spPr>
      </p:pic>
      <p:pic>
        <p:nvPicPr>
          <p:cNvPr id="67" name="Picture 66">
            <a:extLst>
              <a:ext uri="{FF2B5EF4-FFF2-40B4-BE49-F238E27FC236}">
                <a16:creationId xmlns:a16="http://schemas.microsoft.com/office/drawing/2014/main" xmlns="" id="{66326ABD-B290-8C4F-B7E8-CAD42580D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6878" y="3468547"/>
            <a:ext cx="235248" cy="239481"/>
          </a:xfrm>
          <a:prstGeom prst="rect">
            <a:avLst/>
          </a:prstGeom>
        </p:spPr>
      </p:pic>
      <p:pic>
        <p:nvPicPr>
          <p:cNvPr id="68" name="Picture 67">
            <a:extLst>
              <a:ext uri="{FF2B5EF4-FFF2-40B4-BE49-F238E27FC236}">
                <a16:creationId xmlns:a16="http://schemas.microsoft.com/office/drawing/2014/main" xmlns="" id="{735C5637-EBDF-5743-BB64-980579F43C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2126" y="3468546"/>
            <a:ext cx="235248" cy="239481"/>
          </a:xfrm>
          <a:prstGeom prst="rect">
            <a:avLst/>
          </a:prstGeom>
        </p:spPr>
      </p:pic>
      <p:pic>
        <p:nvPicPr>
          <p:cNvPr id="69" name="Picture 68">
            <a:extLst>
              <a:ext uri="{FF2B5EF4-FFF2-40B4-BE49-F238E27FC236}">
                <a16:creationId xmlns:a16="http://schemas.microsoft.com/office/drawing/2014/main" xmlns="" id="{53EF1056-AC99-FD4F-B072-4EABD38AF80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1617" y="3470404"/>
            <a:ext cx="235248" cy="239481"/>
          </a:xfrm>
          <a:prstGeom prst="rect">
            <a:avLst/>
          </a:prstGeom>
        </p:spPr>
      </p:pic>
      <p:pic>
        <p:nvPicPr>
          <p:cNvPr id="91" name="Picture 90">
            <a:extLst>
              <a:ext uri="{FF2B5EF4-FFF2-40B4-BE49-F238E27FC236}">
                <a16:creationId xmlns:a16="http://schemas.microsoft.com/office/drawing/2014/main" xmlns="" id="{5B0F2EA7-3820-9F48-BA25-9295473DEED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52622" y="3148631"/>
            <a:ext cx="235248" cy="239481"/>
          </a:xfrm>
          <a:prstGeom prst="rect">
            <a:avLst/>
          </a:prstGeom>
        </p:spPr>
      </p:pic>
      <p:pic>
        <p:nvPicPr>
          <p:cNvPr id="92" name="Picture 91">
            <a:extLst>
              <a:ext uri="{FF2B5EF4-FFF2-40B4-BE49-F238E27FC236}">
                <a16:creationId xmlns:a16="http://schemas.microsoft.com/office/drawing/2014/main" xmlns="" id="{1B3EEAE0-47F8-FF4E-A058-FD4661650F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87870" y="3148630"/>
            <a:ext cx="235248" cy="239481"/>
          </a:xfrm>
          <a:prstGeom prst="rect">
            <a:avLst/>
          </a:prstGeom>
        </p:spPr>
      </p:pic>
      <p:pic>
        <p:nvPicPr>
          <p:cNvPr id="93" name="Picture 92">
            <a:extLst>
              <a:ext uri="{FF2B5EF4-FFF2-40B4-BE49-F238E27FC236}">
                <a16:creationId xmlns:a16="http://schemas.microsoft.com/office/drawing/2014/main" xmlns="" id="{70F70FA0-9FAD-F349-9D96-8F3F8D021C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17361" y="3150488"/>
            <a:ext cx="235248" cy="239481"/>
          </a:xfrm>
          <a:prstGeom prst="rect">
            <a:avLst/>
          </a:prstGeom>
        </p:spPr>
      </p:pic>
      <p:pic>
        <p:nvPicPr>
          <p:cNvPr id="94" name="Picture 93">
            <a:extLst>
              <a:ext uri="{FF2B5EF4-FFF2-40B4-BE49-F238E27FC236}">
                <a16:creationId xmlns:a16="http://schemas.microsoft.com/office/drawing/2014/main" xmlns="" id="{83251A2C-7D96-704E-B0EB-14F53391F29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1733" y="3466689"/>
            <a:ext cx="235248" cy="239481"/>
          </a:xfrm>
          <a:prstGeom prst="rect">
            <a:avLst/>
          </a:prstGeom>
        </p:spPr>
      </p:pic>
      <p:pic>
        <p:nvPicPr>
          <p:cNvPr id="95" name="Picture 94">
            <a:extLst>
              <a:ext uri="{FF2B5EF4-FFF2-40B4-BE49-F238E27FC236}">
                <a16:creationId xmlns:a16="http://schemas.microsoft.com/office/drawing/2014/main" xmlns="" id="{03C7DE16-A993-7941-97F4-DBE305209C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6981" y="3466688"/>
            <a:ext cx="235248" cy="239481"/>
          </a:xfrm>
          <a:prstGeom prst="rect">
            <a:avLst/>
          </a:prstGeom>
        </p:spPr>
      </p:pic>
      <p:pic>
        <p:nvPicPr>
          <p:cNvPr id="96" name="Picture 95">
            <a:extLst>
              <a:ext uri="{FF2B5EF4-FFF2-40B4-BE49-F238E27FC236}">
                <a16:creationId xmlns:a16="http://schemas.microsoft.com/office/drawing/2014/main" xmlns="" id="{E9341E02-B8ED-1946-AC2E-13FA093EDA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26472" y="3468546"/>
            <a:ext cx="235248" cy="239481"/>
          </a:xfrm>
          <a:prstGeom prst="rect">
            <a:avLst/>
          </a:prstGeom>
        </p:spPr>
      </p:pic>
      <p:pic>
        <p:nvPicPr>
          <p:cNvPr id="97" name="Picture 96">
            <a:extLst>
              <a:ext uri="{FF2B5EF4-FFF2-40B4-BE49-F238E27FC236}">
                <a16:creationId xmlns:a16="http://schemas.microsoft.com/office/drawing/2014/main" xmlns="" id="{74440213-6850-E647-B953-BA8DDDB5417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55976" y="3760463"/>
            <a:ext cx="235248" cy="239481"/>
          </a:xfrm>
          <a:prstGeom prst="rect">
            <a:avLst/>
          </a:prstGeom>
        </p:spPr>
      </p:pic>
      <p:pic>
        <p:nvPicPr>
          <p:cNvPr id="98" name="Picture 97">
            <a:extLst>
              <a:ext uri="{FF2B5EF4-FFF2-40B4-BE49-F238E27FC236}">
                <a16:creationId xmlns:a16="http://schemas.microsoft.com/office/drawing/2014/main" xmlns="" id="{232582A2-242C-5048-B6D2-18992698A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1224" y="3760462"/>
            <a:ext cx="235248" cy="239481"/>
          </a:xfrm>
          <a:prstGeom prst="rect">
            <a:avLst/>
          </a:prstGeom>
        </p:spPr>
      </p:pic>
      <p:pic>
        <p:nvPicPr>
          <p:cNvPr id="99" name="Picture 98">
            <a:extLst>
              <a:ext uri="{FF2B5EF4-FFF2-40B4-BE49-F238E27FC236}">
                <a16:creationId xmlns:a16="http://schemas.microsoft.com/office/drawing/2014/main" xmlns="" id="{CD4DDE9E-39EF-6D41-BFAE-E730E128C5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20715" y="3762320"/>
            <a:ext cx="235248" cy="239481"/>
          </a:xfrm>
          <a:prstGeom prst="rect">
            <a:avLst/>
          </a:prstGeom>
        </p:spPr>
      </p:pic>
      <p:pic>
        <p:nvPicPr>
          <p:cNvPr id="103" name="Picture 102">
            <a:extLst>
              <a:ext uri="{FF2B5EF4-FFF2-40B4-BE49-F238E27FC236}">
                <a16:creationId xmlns:a16="http://schemas.microsoft.com/office/drawing/2014/main" xmlns="" id="{605446A3-BB18-BE49-B236-639F7C6B85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7794" y="3464831"/>
            <a:ext cx="235248" cy="239481"/>
          </a:xfrm>
          <a:prstGeom prst="rect">
            <a:avLst/>
          </a:prstGeom>
        </p:spPr>
      </p:pic>
      <p:pic>
        <p:nvPicPr>
          <p:cNvPr id="104" name="Picture 103">
            <a:extLst>
              <a:ext uri="{FF2B5EF4-FFF2-40B4-BE49-F238E27FC236}">
                <a16:creationId xmlns:a16="http://schemas.microsoft.com/office/drawing/2014/main" xmlns="" id="{E7A793CB-5857-D846-A2E6-9D440ECFA6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3042" y="3464830"/>
            <a:ext cx="235248" cy="239481"/>
          </a:xfrm>
          <a:prstGeom prst="rect">
            <a:avLst/>
          </a:prstGeom>
        </p:spPr>
      </p:pic>
      <p:pic>
        <p:nvPicPr>
          <p:cNvPr id="105" name="Picture 104">
            <a:extLst>
              <a:ext uri="{FF2B5EF4-FFF2-40B4-BE49-F238E27FC236}">
                <a16:creationId xmlns:a16="http://schemas.microsoft.com/office/drawing/2014/main" xmlns="" id="{929A03C7-CB12-2E40-9B4D-924463E30C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42533" y="3466688"/>
            <a:ext cx="235248" cy="239481"/>
          </a:xfrm>
          <a:prstGeom prst="rect">
            <a:avLst/>
          </a:prstGeom>
        </p:spPr>
      </p:pic>
      <p:pic>
        <p:nvPicPr>
          <p:cNvPr id="106" name="Picture 105">
            <a:extLst>
              <a:ext uri="{FF2B5EF4-FFF2-40B4-BE49-F238E27FC236}">
                <a16:creationId xmlns:a16="http://schemas.microsoft.com/office/drawing/2014/main" xmlns="" id="{A1FA4DBE-A944-3D44-990D-B9D1B9FFFE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037" y="3758605"/>
            <a:ext cx="235248" cy="239481"/>
          </a:xfrm>
          <a:prstGeom prst="rect">
            <a:avLst/>
          </a:prstGeom>
        </p:spPr>
      </p:pic>
      <p:pic>
        <p:nvPicPr>
          <p:cNvPr id="107" name="Picture 106">
            <a:extLst>
              <a:ext uri="{FF2B5EF4-FFF2-40B4-BE49-F238E27FC236}">
                <a16:creationId xmlns:a16="http://schemas.microsoft.com/office/drawing/2014/main" xmlns="" id="{81AA31B2-EA59-FC4B-B472-A17BBF23E99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07285" y="3758604"/>
            <a:ext cx="235248" cy="239481"/>
          </a:xfrm>
          <a:prstGeom prst="rect">
            <a:avLst/>
          </a:prstGeom>
        </p:spPr>
      </p:pic>
      <p:pic>
        <p:nvPicPr>
          <p:cNvPr id="108" name="Picture 107">
            <a:extLst>
              <a:ext uri="{FF2B5EF4-FFF2-40B4-BE49-F238E27FC236}">
                <a16:creationId xmlns:a16="http://schemas.microsoft.com/office/drawing/2014/main" xmlns="" id="{CC5B0622-F6E8-4745-88CB-5CC12036ECD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36776" y="3760462"/>
            <a:ext cx="235248" cy="239481"/>
          </a:xfrm>
          <a:prstGeom prst="rect">
            <a:avLst/>
          </a:prstGeom>
        </p:spPr>
      </p:pic>
      <p:pic>
        <p:nvPicPr>
          <p:cNvPr id="110" name="Picture 109">
            <a:extLst>
              <a:ext uri="{FF2B5EF4-FFF2-40B4-BE49-F238E27FC236}">
                <a16:creationId xmlns:a16="http://schemas.microsoft.com/office/drawing/2014/main" xmlns="" id="{22F3D1D5-DCCB-0C48-AD9E-99C6DF078FC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8786" y="3144914"/>
            <a:ext cx="235248" cy="239481"/>
          </a:xfrm>
          <a:prstGeom prst="rect">
            <a:avLst/>
          </a:prstGeom>
        </p:spPr>
      </p:pic>
      <p:pic>
        <p:nvPicPr>
          <p:cNvPr id="112" name="Picture 111">
            <a:extLst>
              <a:ext uri="{FF2B5EF4-FFF2-40B4-BE49-F238E27FC236}">
                <a16:creationId xmlns:a16="http://schemas.microsoft.com/office/drawing/2014/main" xmlns="" id="{68825D71-6877-1345-B901-3CB49CB416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92649" y="3462973"/>
            <a:ext cx="235248" cy="239481"/>
          </a:xfrm>
          <a:prstGeom prst="rect">
            <a:avLst/>
          </a:prstGeom>
        </p:spPr>
      </p:pic>
      <p:pic>
        <p:nvPicPr>
          <p:cNvPr id="113" name="Picture 112">
            <a:extLst>
              <a:ext uri="{FF2B5EF4-FFF2-40B4-BE49-F238E27FC236}">
                <a16:creationId xmlns:a16="http://schemas.microsoft.com/office/drawing/2014/main" xmlns="" id="{652436F9-7CCC-BF44-BF51-16F4DEEBF2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7897" y="3462972"/>
            <a:ext cx="235248" cy="239481"/>
          </a:xfrm>
          <a:prstGeom prst="rect">
            <a:avLst/>
          </a:prstGeom>
        </p:spPr>
      </p:pic>
      <p:pic>
        <p:nvPicPr>
          <p:cNvPr id="114" name="Picture 113">
            <a:extLst>
              <a:ext uri="{FF2B5EF4-FFF2-40B4-BE49-F238E27FC236}">
                <a16:creationId xmlns:a16="http://schemas.microsoft.com/office/drawing/2014/main" xmlns="" id="{B5ABC8E7-EF48-5F44-B9D0-1BC8105DE6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7388" y="3464830"/>
            <a:ext cx="235248" cy="239481"/>
          </a:xfrm>
          <a:prstGeom prst="rect">
            <a:avLst/>
          </a:prstGeom>
        </p:spPr>
      </p:pic>
      <p:pic>
        <p:nvPicPr>
          <p:cNvPr id="116" name="Picture 115">
            <a:extLst>
              <a:ext uri="{FF2B5EF4-FFF2-40B4-BE49-F238E27FC236}">
                <a16:creationId xmlns:a16="http://schemas.microsoft.com/office/drawing/2014/main" xmlns="" id="{5D11DA2E-0BC0-7843-A91B-47EF06545C1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2140" y="3756746"/>
            <a:ext cx="235248" cy="239481"/>
          </a:xfrm>
          <a:prstGeom prst="rect">
            <a:avLst/>
          </a:prstGeom>
        </p:spPr>
      </p:pic>
      <p:pic>
        <p:nvPicPr>
          <p:cNvPr id="118" name="Picture 117">
            <a:extLst>
              <a:ext uri="{FF2B5EF4-FFF2-40B4-BE49-F238E27FC236}">
                <a16:creationId xmlns:a16="http://schemas.microsoft.com/office/drawing/2014/main" xmlns="" id="{21993A47-9579-4D46-A6AC-CB7FE20B91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4150" y="3143057"/>
            <a:ext cx="235248" cy="239481"/>
          </a:xfrm>
          <a:prstGeom prst="rect">
            <a:avLst/>
          </a:prstGeom>
        </p:spPr>
      </p:pic>
      <p:pic>
        <p:nvPicPr>
          <p:cNvPr id="119" name="Picture 118">
            <a:extLst>
              <a:ext uri="{FF2B5EF4-FFF2-40B4-BE49-F238E27FC236}">
                <a16:creationId xmlns:a16="http://schemas.microsoft.com/office/drawing/2014/main" xmlns="" id="{4636221A-9D1C-1146-967D-BAB8AF720A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9398" y="3143056"/>
            <a:ext cx="235248" cy="239481"/>
          </a:xfrm>
          <a:prstGeom prst="rect">
            <a:avLst/>
          </a:prstGeom>
        </p:spPr>
      </p:pic>
      <p:pic>
        <p:nvPicPr>
          <p:cNvPr id="120" name="Picture 119">
            <a:extLst>
              <a:ext uri="{FF2B5EF4-FFF2-40B4-BE49-F238E27FC236}">
                <a16:creationId xmlns:a16="http://schemas.microsoft.com/office/drawing/2014/main" xmlns="" id="{FBBE7F8A-F1A4-2C47-9BEC-4D0569E658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8889" y="3144914"/>
            <a:ext cx="235248" cy="239481"/>
          </a:xfrm>
          <a:prstGeom prst="rect">
            <a:avLst/>
          </a:prstGeom>
        </p:spPr>
      </p:pic>
      <p:pic>
        <p:nvPicPr>
          <p:cNvPr id="121" name="Picture 120">
            <a:extLst>
              <a:ext uri="{FF2B5EF4-FFF2-40B4-BE49-F238E27FC236}">
                <a16:creationId xmlns:a16="http://schemas.microsoft.com/office/drawing/2014/main" xmlns="" id="{6C9B34CE-41AD-A649-930B-06875BE509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3261" y="3461115"/>
            <a:ext cx="235248" cy="239481"/>
          </a:xfrm>
          <a:prstGeom prst="rect">
            <a:avLst/>
          </a:prstGeom>
        </p:spPr>
      </p:pic>
      <p:pic>
        <p:nvPicPr>
          <p:cNvPr id="123" name="Picture 122">
            <a:extLst>
              <a:ext uri="{FF2B5EF4-FFF2-40B4-BE49-F238E27FC236}">
                <a16:creationId xmlns:a16="http://schemas.microsoft.com/office/drawing/2014/main" xmlns="" id="{891BF711-1C19-AD4A-8E11-BAFE538338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8000" y="3462972"/>
            <a:ext cx="235248" cy="239481"/>
          </a:xfrm>
          <a:prstGeom prst="rect">
            <a:avLst/>
          </a:prstGeom>
        </p:spPr>
      </p:pic>
      <p:pic>
        <p:nvPicPr>
          <p:cNvPr id="124" name="Picture 123">
            <a:extLst>
              <a:ext uri="{FF2B5EF4-FFF2-40B4-BE49-F238E27FC236}">
                <a16:creationId xmlns:a16="http://schemas.microsoft.com/office/drawing/2014/main" xmlns="" id="{FD7570D2-5DF6-D54F-B099-7CEFEA34A6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7504" y="3754889"/>
            <a:ext cx="235248" cy="239481"/>
          </a:xfrm>
          <a:prstGeom prst="rect">
            <a:avLst/>
          </a:prstGeom>
        </p:spPr>
      </p:pic>
      <p:pic>
        <p:nvPicPr>
          <p:cNvPr id="125" name="Picture 124">
            <a:extLst>
              <a:ext uri="{FF2B5EF4-FFF2-40B4-BE49-F238E27FC236}">
                <a16:creationId xmlns:a16="http://schemas.microsoft.com/office/drawing/2014/main" xmlns="" id="{952FF7E9-8889-6A47-A64D-B78C54A23D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2752" y="3754888"/>
            <a:ext cx="235248" cy="239481"/>
          </a:xfrm>
          <a:prstGeom prst="rect">
            <a:avLst/>
          </a:prstGeom>
        </p:spPr>
      </p:pic>
      <p:pic>
        <p:nvPicPr>
          <p:cNvPr id="126" name="Picture 125">
            <a:extLst>
              <a:ext uri="{FF2B5EF4-FFF2-40B4-BE49-F238E27FC236}">
                <a16:creationId xmlns:a16="http://schemas.microsoft.com/office/drawing/2014/main" xmlns="" id="{BA7A7A61-B91E-E741-83B6-0D79A5DC23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2243" y="3756746"/>
            <a:ext cx="235248" cy="239481"/>
          </a:xfrm>
          <a:prstGeom prst="rect">
            <a:avLst/>
          </a:prstGeom>
        </p:spPr>
      </p:pic>
      <p:pic>
        <p:nvPicPr>
          <p:cNvPr id="131" name="Picture 130">
            <a:extLst>
              <a:ext uri="{FF2B5EF4-FFF2-40B4-BE49-F238E27FC236}">
                <a16:creationId xmlns:a16="http://schemas.microsoft.com/office/drawing/2014/main" xmlns="" id="{935AFED1-90CF-B043-8D0F-C52AE9BA69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1216" y="3466688"/>
            <a:ext cx="235248" cy="239481"/>
          </a:xfrm>
          <a:prstGeom prst="rect">
            <a:avLst/>
          </a:prstGeom>
        </p:spPr>
      </p:pic>
      <p:pic>
        <p:nvPicPr>
          <p:cNvPr id="145" name="Picture 144">
            <a:extLst>
              <a:ext uri="{FF2B5EF4-FFF2-40B4-BE49-F238E27FC236}">
                <a16:creationId xmlns:a16="http://schemas.microsoft.com/office/drawing/2014/main" xmlns="" id="{399755CF-A8D0-FF49-88D4-7F86D06DA5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5939" y="4846053"/>
            <a:ext cx="235248" cy="239481"/>
          </a:xfrm>
          <a:prstGeom prst="rect">
            <a:avLst/>
          </a:prstGeom>
        </p:spPr>
      </p:pic>
      <p:pic>
        <p:nvPicPr>
          <p:cNvPr id="146" name="Picture 145">
            <a:extLst>
              <a:ext uri="{FF2B5EF4-FFF2-40B4-BE49-F238E27FC236}">
                <a16:creationId xmlns:a16="http://schemas.microsoft.com/office/drawing/2014/main" xmlns="" id="{53723E59-5AA1-A84A-9418-A9E040BA90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1187" y="4846052"/>
            <a:ext cx="235248" cy="239481"/>
          </a:xfrm>
          <a:prstGeom prst="rect">
            <a:avLst/>
          </a:prstGeom>
        </p:spPr>
      </p:pic>
      <p:pic>
        <p:nvPicPr>
          <p:cNvPr id="147" name="Picture 146">
            <a:extLst>
              <a:ext uri="{FF2B5EF4-FFF2-40B4-BE49-F238E27FC236}">
                <a16:creationId xmlns:a16="http://schemas.microsoft.com/office/drawing/2014/main" xmlns="" id="{E235B741-4A5E-6241-A4B0-E56E0B258E3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0678" y="4847910"/>
            <a:ext cx="235248" cy="239481"/>
          </a:xfrm>
          <a:prstGeom prst="rect">
            <a:avLst/>
          </a:prstGeom>
        </p:spPr>
      </p:pic>
      <p:pic>
        <p:nvPicPr>
          <p:cNvPr id="148" name="Picture 147">
            <a:extLst>
              <a:ext uri="{FF2B5EF4-FFF2-40B4-BE49-F238E27FC236}">
                <a16:creationId xmlns:a16="http://schemas.microsoft.com/office/drawing/2014/main" xmlns="" id="{5CCC0267-F7CD-744B-AAD0-3FE0184FD9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55050" y="5164111"/>
            <a:ext cx="235248" cy="239481"/>
          </a:xfrm>
          <a:prstGeom prst="rect">
            <a:avLst/>
          </a:prstGeom>
        </p:spPr>
      </p:pic>
      <p:pic>
        <p:nvPicPr>
          <p:cNvPr id="149" name="Picture 148">
            <a:extLst>
              <a:ext uri="{FF2B5EF4-FFF2-40B4-BE49-F238E27FC236}">
                <a16:creationId xmlns:a16="http://schemas.microsoft.com/office/drawing/2014/main" xmlns="" id="{7024C088-F367-5E43-879E-68CC7574EA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90298" y="5164110"/>
            <a:ext cx="235248" cy="239481"/>
          </a:xfrm>
          <a:prstGeom prst="rect">
            <a:avLst/>
          </a:prstGeom>
        </p:spPr>
      </p:pic>
      <p:pic>
        <p:nvPicPr>
          <p:cNvPr id="150" name="Picture 149">
            <a:extLst>
              <a:ext uri="{FF2B5EF4-FFF2-40B4-BE49-F238E27FC236}">
                <a16:creationId xmlns:a16="http://schemas.microsoft.com/office/drawing/2014/main" xmlns="" id="{67A2D36E-DD5A-4446-95AD-37B81C16CB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9789" y="5165968"/>
            <a:ext cx="235248" cy="239481"/>
          </a:xfrm>
          <a:prstGeom prst="rect">
            <a:avLst/>
          </a:prstGeom>
        </p:spPr>
      </p:pic>
      <p:pic>
        <p:nvPicPr>
          <p:cNvPr id="151" name="Picture 150">
            <a:extLst>
              <a:ext uri="{FF2B5EF4-FFF2-40B4-BE49-F238E27FC236}">
                <a16:creationId xmlns:a16="http://schemas.microsoft.com/office/drawing/2014/main" xmlns="" id="{ABEE921C-A486-3345-98D3-5F3ADCC4265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9293" y="5457885"/>
            <a:ext cx="235248" cy="239481"/>
          </a:xfrm>
          <a:prstGeom prst="rect">
            <a:avLst/>
          </a:prstGeom>
        </p:spPr>
      </p:pic>
      <p:pic>
        <p:nvPicPr>
          <p:cNvPr id="152" name="Picture 151">
            <a:extLst>
              <a:ext uri="{FF2B5EF4-FFF2-40B4-BE49-F238E27FC236}">
                <a16:creationId xmlns:a16="http://schemas.microsoft.com/office/drawing/2014/main" xmlns="" id="{01EB2CA3-8862-FA4F-AD85-72A9381197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4541" y="5457884"/>
            <a:ext cx="235248" cy="239481"/>
          </a:xfrm>
          <a:prstGeom prst="rect">
            <a:avLst/>
          </a:prstGeom>
        </p:spPr>
      </p:pic>
      <p:pic>
        <p:nvPicPr>
          <p:cNvPr id="153" name="Picture 152">
            <a:extLst>
              <a:ext uri="{FF2B5EF4-FFF2-40B4-BE49-F238E27FC236}">
                <a16:creationId xmlns:a16="http://schemas.microsoft.com/office/drawing/2014/main" xmlns="" id="{1BFC900C-C9C3-B04E-A8E5-D96468F79C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4032" y="5459742"/>
            <a:ext cx="235248" cy="239481"/>
          </a:xfrm>
          <a:prstGeom prst="rect">
            <a:avLst/>
          </a:prstGeom>
        </p:spPr>
      </p:pic>
      <p:pic>
        <p:nvPicPr>
          <p:cNvPr id="182" name="Picture 181">
            <a:extLst>
              <a:ext uri="{FF2B5EF4-FFF2-40B4-BE49-F238E27FC236}">
                <a16:creationId xmlns:a16="http://schemas.microsoft.com/office/drawing/2014/main" xmlns="" id="{9788B6D6-6417-2B43-A4D2-14A4FB8186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7570" y="4838620"/>
            <a:ext cx="235248" cy="239481"/>
          </a:xfrm>
          <a:prstGeom prst="rect">
            <a:avLst/>
          </a:prstGeom>
        </p:spPr>
      </p:pic>
      <p:pic>
        <p:nvPicPr>
          <p:cNvPr id="185" name="Picture 184">
            <a:extLst>
              <a:ext uri="{FF2B5EF4-FFF2-40B4-BE49-F238E27FC236}">
                <a16:creationId xmlns:a16="http://schemas.microsoft.com/office/drawing/2014/main" xmlns="" id="{A2EBB2DF-497E-2742-9655-438F0B3E1D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6681" y="5156678"/>
            <a:ext cx="235248" cy="239481"/>
          </a:xfrm>
          <a:prstGeom prst="rect">
            <a:avLst/>
          </a:prstGeom>
        </p:spPr>
      </p:pic>
      <p:pic>
        <p:nvPicPr>
          <p:cNvPr id="188" name="Picture 187">
            <a:extLst>
              <a:ext uri="{FF2B5EF4-FFF2-40B4-BE49-F238E27FC236}">
                <a16:creationId xmlns:a16="http://schemas.microsoft.com/office/drawing/2014/main" xmlns="" id="{57850242-5F48-9843-BDD9-35011E9651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0924" y="5450452"/>
            <a:ext cx="235248" cy="239481"/>
          </a:xfrm>
          <a:prstGeom prst="rect">
            <a:avLst/>
          </a:prstGeom>
        </p:spPr>
      </p:pic>
      <p:pic>
        <p:nvPicPr>
          <p:cNvPr id="193" name="Picture 192">
            <a:extLst>
              <a:ext uri="{FF2B5EF4-FFF2-40B4-BE49-F238E27FC236}">
                <a16:creationId xmlns:a16="http://schemas.microsoft.com/office/drawing/2014/main" xmlns="" id="{EAD9CB30-5CA7-0445-B465-33B17D1671C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34140" y="5162253"/>
            <a:ext cx="235248" cy="239481"/>
          </a:xfrm>
          <a:prstGeom prst="rect">
            <a:avLst/>
          </a:prstGeom>
        </p:spPr>
      </p:pic>
      <p:pic>
        <p:nvPicPr>
          <p:cNvPr id="194" name="Picture 193">
            <a:extLst>
              <a:ext uri="{FF2B5EF4-FFF2-40B4-BE49-F238E27FC236}">
                <a16:creationId xmlns:a16="http://schemas.microsoft.com/office/drawing/2014/main" xmlns="" id="{C6B131ED-7332-9E4E-981E-8F25DF6E4F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9388" y="5162252"/>
            <a:ext cx="235248" cy="239481"/>
          </a:xfrm>
          <a:prstGeom prst="rect">
            <a:avLst/>
          </a:prstGeom>
        </p:spPr>
      </p:pic>
      <p:pic>
        <p:nvPicPr>
          <p:cNvPr id="195" name="Picture 194">
            <a:extLst>
              <a:ext uri="{FF2B5EF4-FFF2-40B4-BE49-F238E27FC236}">
                <a16:creationId xmlns:a16="http://schemas.microsoft.com/office/drawing/2014/main" xmlns="" id="{A5435714-5281-6B4D-A614-180D0E92B0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8879" y="5164110"/>
            <a:ext cx="235248" cy="239481"/>
          </a:xfrm>
          <a:prstGeom prst="rect">
            <a:avLst/>
          </a:prstGeom>
        </p:spPr>
      </p:pic>
      <p:pic>
        <p:nvPicPr>
          <p:cNvPr id="202" name="Picture 201">
            <a:extLst>
              <a:ext uri="{FF2B5EF4-FFF2-40B4-BE49-F238E27FC236}">
                <a16:creationId xmlns:a16="http://schemas.microsoft.com/office/drawing/2014/main" xmlns="" id="{099D03DD-E8E4-354E-9D26-034B310C160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48995" y="5168017"/>
            <a:ext cx="235248" cy="239481"/>
          </a:xfrm>
          <a:prstGeom prst="rect">
            <a:avLst/>
          </a:prstGeom>
        </p:spPr>
      </p:pic>
      <p:pic>
        <p:nvPicPr>
          <p:cNvPr id="203" name="Picture 202">
            <a:extLst>
              <a:ext uri="{FF2B5EF4-FFF2-40B4-BE49-F238E27FC236}">
                <a16:creationId xmlns:a16="http://schemas.microsoft.com/office/drawing/2014/main" xmlns="" id="{1BEB9DBE-8CAE-7C43-B816-7137AD0A8AF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84243" y="5168016"/>
            <a:ext cx="235248" cy="239481"/>
          </a:xfrm>
          <a:prstGeom prst="rect">
            <a:avLst/>
          </a:prstGeom>
        </p:spPr>
      </p:pic>
      <p:pic>
        <p:nvPicPr>
          <p:cNvPr id="204" name="Picture 203">
            <a:extLst>
              <a:ext uri="{FF2B5EF4-FFF2-40B4-BE49-F238E27FC236}">
                <a16:creationId xmlns:a16="http://schemas.microsoft.com/office/drawing/2014/main" xmlns="" id="{C6888ADE-CD40-A54B-9703-0425C2A8D8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13734" y="5169874"/>
            <a:ext cx="235248" cy="239481"/>
          </a:xfrm>
          <a:prstGeom prst="rect">
            <a:avLst/>
          </a:prstGeom>
        </p:spPr>
      </p:pic>
      <p:pic>
        <p:nvPicPr>
          <p:cNvPr id="208" name="Picture 207">
            <a:extLst>
              <a:ext uri="{FF2B5EF4-FFF2-40B4-BE49-F238E27FC236}">
                <a16:creationId xmlns:a16="http://schemas.microsoft.com/office/drawing/2014/main" xmlns="" id="{25AAF3DB-206A-2D4D-A270-5FECB2694C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9161" y="4853046"/>
            <a:ext cx="235248" cy="239481"/>
          </a:xfrm>
          <a:prstGeom prst="rect">
            <a:avLst/>
          </a:prstGeom>
        </p:spPr>
      </p:pic>
      <p:pic>
        <p:nvPicPr>
          <p:cNvPr id="210" name="Picture 209">
            <a:extLst>
              <a:ext uri="{FF2B5EF4-FFF2-40B4-BE49-F238E27FC236}">
                <a16:creationId xmlns:a16="http://schemas.microsoft.com/office/drawing/2014/main" xmlns="" id="{5C0373FE-29DB-AA43-A941-8E5266DBEC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900" y="4854903"/>
            <a:ext cx="235248" cy="239481"/>
          </a:xfrm>
          <a:prstGeom prst="rect">
            <a:avLst/>
          </a:prstGeom>
        </p:spPr>
      </p:pic>
      <p:pic>
        <p:nvPicPr>
          <p:cNvPr id="211" name="Picture 210">
            <a:extLst>
              <a:ext uri="{FF2B5EF4-FFF2-40B4-BE49-F238E27FC236}">
                <a16:creationId xmlns:a16="http://schemas.microsoft.com/office/drawing/2014/main" xmlns="" id="{4E564DAB-BDAB-7B41-A2CE-8AB4D74EF5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8272" y="5171104"/>
            <a:ext cx="235248" cy="239481"/>
          </a:xfrm>
          <a:prstGeom prst="rect">
            <a:avLst/>
          </a:prstGeom>
        </p:spPr>
      </p:pic>
      <p:pic>
        <p:nvPicPr>
          <p:cNvPr id="212" name="Picture 211">
            <a:extLst>
              <a:ext uri="{FF2B5EF4-FFF2-40B4-BE49-F238E27FC236}">
                <a16:creationId xmlns:a16="http://schemas.microsoft.com/office/drawing/2014/main" xmlns="" id="{37CD3DDB-0E21-0A43-ACB7-2B3C577DC7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520" y="5171103"/>
            <a:ext cx="235248" cy="239481"/>
          </a:xfrm>
          <a:prstGeom prst="rect">
            <a:avLst/>
          </a:prstGeom>
        </p:spPr>
      </p:pic>
      <p:pic>
        <p:nvPicPr>
          <p:cNvPr id="213" name="Picture 212">
            <a:extLst>
              <a:ext uri="{FF2B5EF4-FFF2-40B4-BE49-F238E27FC236}">
                <a16:creationId xmlns:a16="http://schemas.microsoft.com/office/drawing/2014/main" xmlns="" id="{4AD3CEB6-52A2-DE4E-8BE8-D9A612B0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3011" y="5172961"/>
            <a:ext cx="235248" cy="239481"/>
          </a:xfrm>
          <a:prstGeom prst="rect">
            <a:avLst/>
          </a:prstGeom>
        </p:spPr>
      </p:pic>
      <p:pic>
        <p:nvPicPr>
          <p:cNvPr id="214" name="Picture 213">
            <a:extLst>
              <a:ext uri="{FF2B5EF4-FFF2-40B4-BE49-F238E27FC236}">
                <a16:creationId xmlns:a16="http://schemas.microsoft.com/office/drawing/2014/main" xmlns="" id="{0A8B138F-F59C-D249-BE32-8506777225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2515" y="5464878"/>
            <a:ext cx="235248" cy="239481"/>
          </a:xfrm>
          <a:prstGeom prst="rect">
            <a:avLst/>
          </a:prstGeom>
        </p:spPr>
      </p:pic>
      <p:pic>
        <p:nvPicPr>
          <p:cNvPr id="215" name="Picture 214">
            <a:extLst>
              <a:ext uri="{FF2B5EF4-FFF2-40B4-BE49-F238E27FC236}">
                <a16:creationId xmlns:a16="http://schemas.microsoft.com/office/drawing/2014/main" xmlns="" id="{9D211F45-1A19-8D4E-B58A-602F892B46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7763" y="5464877"/>
            <a:ext cx="235248" cy="239481"/>
          </a:xfrm>
          <a:prstGeom prst="rect">
            <a:avLst/>
          </a:prstGeom>
        </p:spPr>
      </p:pic>
      <p:pic>
        <p:nvPicPr>
          <p:cNvPr id="216" name="Picture 215">
            <a:extLst>
              <a:ext uri="{FF2B5EF4-FFF2-40B4-BE49-F238E27FC236}">
                <a16:creationId xmlns:a16="http://schemas.microsoft.com/office/drawing/2014/main" xmlns="" id="{5EE8CE35-74E6-E14E-A9B2-4732AB9486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54" y="5466735"/>
            <a:ext cx="235248" cy="239481"/>
          </a:xfrm>
          <a:prstGeom prst="rect">
            <a:avLst/>
          </a:prstGeom>
        </p:spPr>
      </p:pic>
      <p:pic>
        <p:nvPicPr>
          <p:cNvPr id="217" name="Picture 216">
            <a:extLst>
              <a:ext uri="{FF2B5EF4-FFF2-40B4-BE49-F238E27FC236}">
                <a16:creationId xmlns:a16="http://schemas.microsoft.com/office/drawing/2014/main" xmlns="" id="{6380FE47-2D08-8B46-ACDD-0A97E818C6F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4016" y="4851188"/>
            <a:ext cx="235248" cy="239481"/>
          </a:xfrm>
          <a:prstGeom prst="rect">
            <a:avLst/>
          </a:prstGeom>
        </p:spPr>
      </p:pic>
      <p:pic>
        <p:nvPicPr>
          <p:cNvPr id="218" name="Picture 217">
            <a:extLst>
              <a:ext uri="{FF2B5EF4-FFF2-40B4-BE49-F238E27FC236}">
                <a16:creationId xmlns:a16="http://schemas.microsoft.com/office/drawing/2014/main" xmlns="" id="{9052BAD8-486C-F84C-AE1A-72819875AA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9264" y="4851187"/>
            <a:ext cx="235248" cy="239481"/>
          </a:xfrm>
          <a:prstGeom prst="rect">
            <a:avLst/>
          </a:prstGeom>
        </p:spPr>
      </p:pic>
      <p:pic>
        <p:nvPicPr>
          <p:cNvPr id="219" name="Picture 218">
            <a:extLst>
              <a:ext uri="{FF2B5EF4-FFF2-40B4-BE49-F238E27FC236}">
                <a16:creationId xmlns:a16="http://schemas.microsoft.com/office/drawing/2014/main" xmlns="" id="{4D6F0061-88DC-494B-A040-F838D96039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38755" y="4853045"/>
            <a:ext cx="235248" cy="239481"/>
          </a:xfrm>
          <a:prstGeom prst="rect">
            <a:avLst/>
          </a:prstGeom>
        </p:spPr>
      </p:pic>
      <p:pic>
        <p:nvPicPr>
          <p:cNvPr id="220" name="Picture 219">
            <a:extLst>
              <a:ext uri="{FF2B5EF4-FFF2-40B4-BE49-F238E27FC236}">
                <a16:creationId xmlns:a16="http://schemas.microsoft.com/office/drawing/2014/main" xmlns="" id="{E8C38234-C96B-9443-A49B-011B5E7BCE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127" y="5169246"/>
            <a:ext cx="235248" cy="239481"/>
          </a:xfrm>
          <a:prstGeom prst="rect">
            <a:avLst/>
          </a:prstGeom>
        </p:spPr>
      </p:pic>
      <p:pic>
        <p:nvPicPr>
          <p:cNvPr id="221" name="Picture 220">
            <a:extLst>
              <a:ext uri="{FF2B5EF4-FFF2-40B4-BE49-F238E27FC236}">
                <a16:creationId xmlns:a16="http://schemas.microsoft.com/office/drawing/2014/main" xmlns="" id="{ED1254EE-A7AF-0945-B8A9-60BADC217E8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8375" y="5169245"/>
            <a:ext cx="235248" cy="239481"/>
          </a:xfrm>
          <a:prstGeom prst="rect">
            <a:avLst/>
          </a:prstGeom>
        </p:spPr>
      </p:pic>
      <p:pic>
        <p:nvPicPr>
          <p:cNvPr id="222" name="Picture 221">
            <a:extLst>
              <a:ext uri="{FF2B5EF4-FFF2-40B4-BE49-F238E27FC236}">
                <a16:creationId xmlns:a16="http://schemas.microsoft.com/office/drawing/2014/main" xmlns="" id="{17425C04-C73C-6F42-A35C-77D617A23A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7866" y="5171103"/>
            <a:ext cx="235248" cy="239481"/>
          </a:xfrm>
          <a:prstGeom prst="rect">
            <a:avLst/>
          </a:prstGeom>
        </p:spPr>
      </p:pic>
      <p:pic>
        <p:nvPicPr>
          <p:cNvPr id="223" name="Picture 222">
            <a:extLst>
              <a:ext uri="{FF2B5EF4-FFF2-40B4-BE49-F238E27FC236}">
                <a16:creationId xmlns:a16="http://schemas.microsoft.com/office/drawing/2014/main" xmlns="" id="{AF42C16F-5825-FC4D-A2CD-2B0FA1F454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7370" y="5463020"/>
            <a:ext cx="235248" cy="239481"/>
          </a:xfrm>
          <a:prstGeom prst="rect">
            <a:avLst/>
          </a:prstGeom>
        </p:spPr>
      </p:pic>
      <p:pic>
        <p:nvPicPr>
          <p:cNvPr id="224" name="Picture 223">
            <a:extLst>
              <a:ext uri="{FF2B5EF4-FFF2-40B4-BE49-F238E27FC236}">
                <a16:creationId xmlns:a16="http://schemas.microsoft.com/office/drawing/2014/main" xmlns="" id="{E0721CD8-3050-3249-8901-FB8BA7251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2618" y="5463019"/>
            <a:ext cx="235248" cy="239481"/>
          </a:xfrm>
          <a:prstGeom prst="rect">
            <a:avLst/>
          </a:prstGeom>
        </p:spPr>
      </p:pic>
      <p:pic>
        <p:nvPicPr>
          <p:cNvPr id="225" name="Picture 224">
            <a:extLst>
              <a:ext uri="{FF2B5EF4-FFF2-40B4-BE49-F238E27FC236}">
                <a16:creationId xmlns:a16="http://schemas.microsoft.com/office/drawing/2014/main" xmlns="" id="{F3E48C3E-DBF9-5740-A0B2-11E8320C4E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2109" y="5464877"/>
            <a:ext cx="235248" cy="239481"/>
          </a:xfrm>
          <a:prstGeom prst="rect">
            <a:avLst/>
          </a:prstGeom>
        </p:spPr>
      </p:pic>
      <p:pic>
        <p:nvPicPr>
          <p:cNvPr id="226" name="Picture 225">
            <a:extLst>
              <a:ext uri="{FF2B5EF4-FFF2-40B4-BE49-F238E27FC236}">
                <a16:creationId xmlns:a16="http://schemas.microsoft.com/office/drawing/2014/main" xmlns="" id="{2F928599-6FBC-6E4F-B6AD-F02B7C2965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0077" y="4849330"/>
            <a:ext cx="235248" cy="239481"/>
          </a:xfrm>
          <a:prstGeom prst="rect">
            <a:avLst/>
          </a:prstGeom>
        </p:spPr>
      </p:pic>
      <p:pic>
        <p:nvPicPr>
          <p:cNvPr id="227" name="Picture 226">
            <a:extLst>
              <a:ext uri="{FF2B5EF4-FFF2-40B4-BE49-F238E27FC236}">
                <a16:creationId xmlns:a16="http://schemas.microsoft.com/office/drawing/2014/main" xmlns="" id="{8B4E9C9D-7763-134F-B4B3-D066A61E94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5325" y="4849329"/>
            <a:ext cx="235248" cy="239481"/>
          </a:xfrm>
          <a:prstGeom prst="rect">
            <a:avLst/>
          </a:prstGeom>
        </p:spPr>
      </p:pic>
      <p:pic>
        <p:nvPicPr>
          <p:cNvPr id="228" name="Picture 227">
            <a:extLst>
              <a:ext uri="{FF2B5EF4-FFF2-40B4-BE49-F238E27FC236}">
                <a16:creationId xmlns:a16="http://schemas.microsoft.com/office/drawing/2014/main" xmlns="" id="{FE33D182-0C0C-B74E-BC49-8887502515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4816" y="4851187"/>
            <a:ext cx="235248" cy="239481"/>
          </a:xfrm>
          <a:prstGeom prst="rect">
            <a:avLst/>
          </a:prstGeom>
        </p:spPr>
      </p:pic>
      <p:pic>
        <p:nvPicPr>
          <p:cNvPr id="229" name="Picture 228">
            <a:extLst>
              <a:ext uri="{FF2B5EF4-FFF2-40B4-BE49-F238E27FC236}">
                <a16:creationId xmlns:a16="http://schemas.microsoft.com/office/drawing/2014/main" xmlns="" id="{7C79B4C4-71A0-4B42-A1F5-6F606E6FA0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9188" y="5167388"/>
            <a:ext cx="235248" cy="239481"/>
          </a:xfrm>
          <a:prstGeom prst="rect">
            <a:avLst/>
          </a:prstGeom>
        </p:spPr>
      </p:pic>
      <p:pic>
        <p:nvPicPr>
          <p:cNvPr id="230" name="Picture 229">
            <a:extLst>
              <a:ext uri="{FF2B5EF4-FFF2-40B4-BE49-F238E27FC236}">
                <a16:creationId xmlns:a16="http://schemas.microsoft.com/office/drawing/2014/main" xmlns="" id="{26C1D679-8723-4646-ABCC-79C70CD28F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34436" y="5167387"/>
            <a:ext cx="235248" cy="239481"/>
          </a:xfrm>
          <a:prstGeom prst="rect">
            <a:avLst/>
          </a:prstGeom>
        </p:spPr>
      </p:pic>
      <p:pic>
        <p:nvPicPr>
          <p:cNvPr id="231" name="Picture 230">
            <a:extLst>
              <a:ext uri="{FF2B5EF4-FFF2-40B4-BE49-F238E27FC236}">
                <a16:creationId xmlns:a16="http://schemas.microsoft.com/office/drawing/2014/main" xmlns="" id="{85754D4B-2C84-F045-9618-0387B472BA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63927" y="5169245"/>
            <a:ext cx="235248" cy="239481"/>
          </a:xfrm>
          <a:prstGeom prst="rect">
            <a:avLst/>
          </a:prstGeom>
        </p:spPr>
      </p:pic>
      <p:pic>
        <p:nvPicPr>
          <p:cNvPr id="232" name="Picture 231">
            <a:extLst>
              <a:ext uri="{FF2B5EF4-FFF2-40B4-BE49-F238E27FC236}">
                <a16:creationId xmlns:a16="http://schemas.microsoft.com/office/drawing/2014/main" xmlns="" id="{46725EA3-781C-C64A-BC93-84337AE7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3431" y="5461162"/>
            <a:ext cx="235248" cy="239481"/>
          </a:xfrm>
          <a:prstGeom prst="rect">
            <a:avLst/>
          </a:prstGeom>
        </p:spPr>
      </p:pic>
      <p:pic>
        <p:nvPicPr>
          <p:cNvPr id="233" name="Picture 232">
            <a:extLst>
              <a:ext uri="{FF2B5EF4-FFF2-40B4-BE49-F238E27FC236}">
                <a16:creationId xmlns:a16="http://schemas.microsoft.com/office/drawing/2014/main" xmlns="" id="{07568408-33B1-AD4E-ADD2-B37B1EEE47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8679" y="5461161"/>
            <a:ext cx="235248" cy="239481"/>
          </a:xfrm>
          <a:prstGeom prst="rect">
            <a:avLst/>
          </a:prstGeom>
        </p:spPr>
      </p:pic>
      <p:pic>
        <p:nvPicPr>
          <p:cNvPr id="234" name="Picture 233">
            <a:extLst>
              <a:ext uri="{FF2B5EF4-FFF2-40B4-BE49-F238E27FC236}">
                <a16:creationId xmlns:a16="http://schemas.microsoft.com/office/drawing/2014/main" xmlns="" id="{6A39719A-67A6-124E-8CA8-BE71232731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8170" y="5463019"/>
            <a:ext cx="235248" cy="239481"/>
          </a:xfrm>
          <a:prstGeom prst="rect">
            <a:avLst/>
          </a:prstGeom>
        </p:spPr>
      </p:pic>
      <p:pic>
        <p:nvPicPr>
          <p:cNvPr id="235" name="Picture 234">
            <a:extLst>
              <a:ext uri="{FF2B5EF4-FFF2-40B4-BE49-F238E27FC236}">
                <a16:creationId xmlns:a16="http://schemas.microsoft.com/office/drawing/2014/main" xmlns="" id="{DEA082D1-F056-B845-9D83-3F106EC1F3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4932" y="4847472"/>
            <a:ext cx="235248" cy="239481"/>
          </a:xfrm>
          <a:prstGeom prst="rect">
            <a:avLst/>
          </a:prstGeom>
        </p:spPr>
      </p:pic>
      <p:pic>
        <p:nvPicPr>
          <p:cNvPr id="236" name="Picture 235">
            <a:extLst>
              <a:ext uri="{FF2B5EF4-FFF2-40B4-BE49-F238E27FC236}">
                <a16:creationId xmlns:a16="http://schemas.microsoft.com/office/drawing/2014/main" xmlns="" id="{4519EB76-E5D8-B642-A4B7-D9BBF53D988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0180" y="4847471"/>
            <a:ext cx="235248" cy="239481"/>
          </a:xfrm>
          <a:prstGeom prst="rect">
            <a:avLst/>
          </a:prstGeom>
        </p:spPr>
      </p:pic>
      <p:pic>
        <p:nvPicPr>
          <p:cNvPr id="237" name="Picture 236">
            <a:extLst>
              <a:ext uri="{FF2B5EF4-FFF2-40B4-BE49-F238E27FC236}">
                <a16:creationId xmlns:a16="http://schemas.microsoft.com/office/drawing/2014/main" xmlns="" id="{52DBC9A6-93CE-C246-9F89-B3F56D19FAC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69671" y="4849329"/>
            <a:ext cx="235248" cy="239481"/>
          </a:xfrm>
          <a:prstGeom prst="rect">
            <a:avLst/>
          </a:prstGeom>
        </p:spPr>
      </p:pic>
      <p:pic>
        <p:nvPicPr>
          <p:cNvPr id="238" name="Picture 237">
            <a:extLst>
              <a:ext uri="{FF2B5EF4-FFF2-40B4-BE49-F238E27FC236}">
                <a16:creationId xmlns:a16="http://schemas.microsoft.com/office/drawing/2014/main" xmlns="" id="{FAA19C0E-0467-F64E-B905-F4CDBBA08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14043" y="5165530"/>
            <a:ext cx="235248" cy="239481"/>
          </a:xfrm>
          <a:prstGeom prst="rect">
            <a:avLst/>
          </a:prstGeom>
        </p:spPr>
      </p:pic>
      <p:pic>
        <p:nvPicPr>
          <p:cNvPr id="239" name="Picture 238">
            <a:extLst>
              <a:ext uri="{FF2B5EF4-FFF2-40B4-BE49-F238E27FC236}">
                <a16:creationId xmlns:a16="http://schemas.microsoft.com/office/drawing/2014/main" xmlns="" id="{B614CC18-A493-F348-AC8C-18BDF01D582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9291" y="5165529"/>
            <a:ext cx="235248" cy="239481"/>
          </a:xfrm>
          <a:prstGeom prst="rect">
            <a:avLst/>
          </a:prstGeom>
        </p:spPr>
      </p:pic>
      <p:pic>
        <p:nvPicPr>
          <p:cNvPr id="240" name="Picture 239">
            <a:extLst>
              <a:ext uri="{FF2B5EF4-FFF2-40B4-BE49-F238E27FC236}">
                <a16:creationId xmlns:a16="http://schemas.microsoft.com/office/drawing/2014/main" xmlns="" id="{11E9FC61-87E5-B446-8717-5F1F04EF1E4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8782" y="5167387"/>
            <a:ext cx="235248" cy="239481"/>
          </a:xfrm>
          <a:prstGeom prst="rect">
            <a:avLst/>
          </a:prstGeom>
        </p:spPr>
      </p:pic>
      <p:pic>
        <p:nvPicPr>
          <p:cNvPr id="241" name="Picture 240">
            <a:extLst>
              <a:ext uri="{FF2B5EF4-FFF2-40B4-BE49-F238E27FC236}">
                <a16:creationId xmlns:a16="http://schemas.microsoft.com/office/drawing/2014/main" xmlns="" id="{140EE57B-1458-2249-93FF-5B3DC1427C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8286" y="5459304"/>
            <a:ext cx="235248" cy="239481"/>
          </a:xfrm>
          <a:prstGeom prst="rect">
            <a:avLst/>
          </a:prstGeom>
        </p:spPr>
      </p:pic>
      <p:pic>
        <p:nvPicPr>
          <p:cNvPr id="242" name="Picture 241">
            <a:extLst>
              <a:ext uri="{FF2B5EF4-FFF2-40B4-BE49-F238E27FC236}">
                <a16:creationId xmlns:a16="http://schemas.microsoft.com/office/drawing/2014/main" xmlns="" id="{C7485BE8-134B-B747-AC8B-E869998EAA6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3534" y="5459303"/>
            <a:ext cx="235248" cy="239481"/>
          </a:xfrm>
          <a:prstGeom prst="rect">
            <a:avLst/>
          </a:prstGeom>
        </p:spPr>
      </p:pic>
      <p:pic>
        <p:nvPicPr>
          <p:cNvPr id="243" name="Picture 242">
            <a:extLst>
              <a:ext uri="{FF2B5EF4-FFF2-40B4-BE49-F238E27FC236}">
                <a16:creationId xmlns:a16="http://schemas.microsoft.com/office/drawing/2014/main" xmlns="" id="{023AA203-1765-C14C-85A9-41FEC82DA6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3025" y="5461161"/>
            <a:ext cx="235248" cy="239481"/>
          </a:xfrm>
          <a:prstGeom prst="rect">
            <a:avLst/>
          </a:prstGeom>
        </p:spPr>
      </p:pic>
      <p:pic>
        <p:nvPicPr>
          <p:cNvPr id="244" name="Picture 243">
            <a:extLst>
              <a:ext uri="{FF2B5EF4-FFF2-40B4-BE49-F238E27FC236}">
                <a16:creationId xmlns:a16="http://schemas.microsoft.com/office/drawing/2014/main" xmlns="" id="{C3C2B2B3-D486-F046-A771-EDEBD27E71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5544" y="4845614"/>
            <a:ext cx="235248" cy="239481"/>
          </a:xfrm>
          <a:prstGeom prst="rect">
            <a:avLst/>
          </a:prstGeom>
        </p:spPr>
      </p:pic>
      <p:pic>
        <p:nvPicPr>
          <p:cNvPr id="245" name="Picture 244">
            <a:extLst>
              <a:ext uri="{FF2B5EF4-FFF2-40B4-BE49-F238E27FC236}">
                <a16:creationId xmlns:a16="http://schemas.microsoft.com/office/drawing/2014/main" xmlns="" id="{556E85F0-6629-ED41-B4C0-455139CF6C7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0792" y="4845613"/>
            <a:ext cx="235248" cy="239481"/>
          </a:xfrm>
          <a:prstGeom prst="rect">
            <a:avLst/>
          </a:prstGeom>
        </p:spPr>
      </p:pic>
      <p:pic>
        <p:nvPicPr>
          <p:cNvPr id="246" name="Picture 245">
            <a:extLst>
              <a:ext uri="{FF2B5EF4-FFF2-40B4-BE49-F238E27FC236}">
                <a16:creationId xmlns:a16="http://schemas.microsoft.com/office/drawing/2014/main" xmlns="" id="{7D1F6003-4D83-9749-BBF7-AB6155266B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0283" y="4847471"/>
            <a:ext cx="235248" cy="239481"/>
          </a:xfrm>
          <a:prstGeom prst="rect">
            <a:avLst/>
          </a:prstGeom>
        </p:spPr>
      </p:pic>
      <p:pic>
        <p:nvPicPr>
          <p:cNvPr id="247" name="Picture 246">
            <a:extLst>
              <a:ext uri="{FF2B5EF4-FFF2-40B4-BE49-F238E27FC236}">
                <a16:creationId xmlns:a16="http://schemas.microsoft.com/office/drawing/2014/main" xmlns="" id="{C583DEE4-0EF9-F24B-82B7-EA5D2A67CE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34655" y="5163672"/>
            <a:ext cx="235248" cy="239481"/>
          </a:xfrm>
          <a:prstGeom prst="rect">
            <a:avLst/>
          </a:prstGeom>
        </p:spPr>
      </p:pic>
      <p:pic>
        <p:nvPicPr>
          <p:cNvPr id="248" name="Picture 247">
            <a:extLst>
              <a:ext uri="{FF2B5EF4-FFF2-40B4-BE49-F238E27FC236}">
                <a16:creationId xmlns:a16="http://schemas.microsoft.com/office/drawing/2014/main" xmlns="" id="{11F40E2B-BA48-784F-AC2E-7C675D836C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9903" y="5163671"/>
            <a:ext cx="235248" cy="239481"/>
          </a:xfrm>
          <a:prstGeom prst="rect">
            <a:avLst/>
          </a:prstGeom>
        </p:spPr>
      </p:pic>
      <p:pic>
        <p:nvPicPr>
          <p:cNvPr id="249" name="Picture 248">
            <a:extLst>
              <a:ext uri="{FF2B5EF4-FFF2-40B4-BE49-F238E27FC236}">
                <a16:creationId xmlns:a16="http://schemas.microsoft.com/office/drawing/2014/main" xmlns="" id="{434667FB-9A3D-B549-9183-DB51FDA821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9394" y="5165529"/>
            <a:ext cx="235248" cy="239481"/>
          </a:xfrm>
          <a:prstGeom prst="rect">
            <a:avLst/>
          </a:prstGeom>
        </p:spPr>
      </p:pic>
      <p:pic>
        <p:nvPicPr>
          <p:cNvPr id="250" name="Picture 249">
            <a:extLst>
              <a:ext uri="{FF2B5EF4-FFF2-40B4-BE49-F238E27FC236}">
                <a16:creationId xmlns:a16="http://schemas.microsoft.com/office/drawing/2014/main" xmlns="" id="{B392649A-0A40-B54C-AF0E-1B58832F95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8898" y="5457446"/>
            <a:ext cx="235248" cy="239481"/>
          </a:xfrm>
          <a:prstGeom prst="rect">
            <a:avLst/>
          </a:prstGeom>
        </p:spPr>
      </p:pic>
      <p:pic>
        <p:nvPicPr>
          <p:cNvPr id="251" name="Picture 250">
            <a:extLst>
              <a:ext uri="{FF2B5EF4-FFF2-40B4-BE49-F238E27FC236}">
                <a16:creationId xmlns:a16="http://schemas.microsoft.com/office/drawing/2014/main" xmlns="" id="{1EB4099D-1AA7-4F49-8E68-0AB9B8D407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4146" y="5457445"/>
            <a:ext cx="235248" cy="239481"/>
          </a:xfrm>
          <a:prstGeom prst="rect">
            <a:avLst/>
          </a:prstGeom>
        </p:spPr>
      </p:pic>
      <p:pic>
        <p:nvPicPr>
          <p:cNvPr id="252" name="Picture 251">
            <a:extLst>
              <a:ext uri="{FF2B5EF4-FFF2-40B4-BE49-F238E27FC236}">
                <a16:creationId xmlns:a16="http://schemas.microsoft.com/office/drawing/2014/main" xmlns="" id="{5C377B42-E8BD-764A-B45E-78E5875ED0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3637" y="5459303"/>
            <a:ext cx="235248" cy="239481"/>
          </a:xfrm>
          <a:prstGeom prst="rect">
            <a:avLst/>
          </a:prstGeom>
        </p:spPr>
      </p:pic>
      <p:pic>
        <p:nvPicPr>
          <p:cNvPr id="253" name="Picture 252">
            <a:extLst>
              <a:ext uri="{FF2B5EF4-FFF2-40B4-BE49-F238E27FC236}">
                <a16:creationId xmlns:a16="http://schemas.microsoft.com/office/drawing/2014/main" xmlns="" id="{B5DEB08C-2D5D-134C-9456-45AC3835A4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38251" y="4851188"/>
            <a:ext cx="235248" cy="239481"/>
          </a:xfrm>
          <a:prstGeom prst="rect">
            <a:avLst/>
          </a:prstGeom>
        </p:spPr>
      </p:pic>
      <p:pic>
        <p:nvPicPr>
          <p:cNvPr id="254" name="Picture 253">
            <a:extLst>
              <a:ext uri="{FF2B5EF4-FFF2-40B4-BE49-F238E27FC236}">
                <a16:creationId xmlns:a16="http://schemas.microsoft.com/office/drawing/2014/main" xmlns="" id="{964A4F7A-09E8-6942-BB56-D08FD136CE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3499" y="4851187"/>
            <a:ext cx="235248" cy="239481"/>
          </a:xfrm>
          <a:prstGeom prst="rect">
            <a:avLst/>
          </a:prstGeom>
        </p:spPr>
      </p:pic>
      <p:pic>
        <p:nvPicPr>
          <p:cNvPr id="255" name="Picture 254">
            <a:extLst>
              <a:ext uri="{FF2B5EF4-FFF2-40B4-BE49-F238E27FC236}">
                <a16:creationId xmlns:a16="http://schemas.microsoft.com/office/drawing/2014/main" xmlns="" id="{34494A25-71CD-7E47-A732-8FB0A9F9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02990" y="4853045"/>
            <a:ext cx="235248" cy="239481"/>
          </a:xfrm>
          <a:prstGeom prst="rect">
            <a:avLst/>
          </a:prstGeom>
        </p:spPr>
      </p:pic>
      <p:pic>
        <p:nvPicPr>
          <p:cNvPr id="256" name="Picture 255">
            <a:extLst>
              <a:ext uri="{FF2B5EF4-FFF2-40B4-BE49-F238E27FC236}">
                <a16:creationId xmlns:a16="http://schemas.microsoft.com/office/drawing/2014/main" xmlns="" id="{76F28B32-1628-444D-8585-EC13B8B669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47362" y="5169246"/>
            <a:ext cx="235248" cy="239481"/>
          </a:xfrm>
          <a:prstGeom prst="rect">
            <a:avLst/>
          </a:prstGeom>
        </p:spPr>
      </p:pic>
      <p:pic>
        <p:nvPicPr>
          <p:cNvPr id="257" name="Picture 256">
            <a:extLst>
              <a:ext uri="{FF2B5EF4-FFF2-40B4-BE49-F238E27FC236}">
                <a16:creationId xmlns:a16="http://schemas.microsoft.com/office/drawing/2014/main" xmlns="" id="{46C30581-B2EE-9C47-A8C1-BAC8EF3DFF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82610" y="5169245"/>
            <a:ext cx="235248" cy="239481"/>
          </a:xfrm>
          <a:prstGeom prst="rect">
            <a:avLst/>
          </a:prstGeom>
        </p:spPr>
      </p:pic>
      <p:pic>
        <p:nvPicPr>
          <p:cNvPr id="258" name="Picture 257">
            <a:extLst>
              <a:ext uri="{FF2B5EF4-FFF2-40B4-BE49-F238E27FC236}">
                <a16:creationId xmlns:a16="http://schemas.microsoft.com/office/drawing/2014/main" xmlns="" id="{ED89998C-1E19-E747-B95B-13063D4ED21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12101" y="5171103"/>
            <a:ext cx="235248" cy="239481"/>
          </a:xfrm>
          <a:prstGeom prst="rect">
            <a:avLst/>
          </a:prstGeom>
        </p:spPr>
      </p:pic>
      <p:pic>
        <p:nvPicPr>
          <p:cNvPr id="259" name="Picture 258">
            <a:extLst>
              <a:ext uri="{FF2B5EF4-FFF2-40B4-BE49-F238E27FC236}">
                <a16:creationId xmlns:a16="http://schemas.microsoft.com/office/drawing/2014/main" xmlns="" id="{6D1AB83B-F428-C746-A24D-A1458D9E363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41605" y="5463020"/>
            <a:ext cx="235248" cy="239481"/>
          </a:xfrm>
          <a:prstGeom prst="rect">
            <a:avLst/>
          </a:prstGeom>
        </p:spPr>
      </p:pic>
      <p:pic>
        <p:nvPicPr>
          <p:cNvPr id="260" name="Picture 259">
            <a:extLst>
              <a:ext uri="{FF2B5EF4-FFF2-40B4-BE49-F238E27FC236}">
                <a16:creationId xmlns:a16="http://schemas.microsoft.com/office/drawing/2014/main" xmlns="" id="{041D7310-E3AA-D042-9D76-0AAB9EBD9A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6853" y="5463019"/>
            <a:ext cx="235248" cy="239481"/>
          </a:xfrm>
          <a:prstGeom prst="rect">
            <a:avLst/>
          </a:prstGeom>
        </p:spPr>
      </p:pic>
      <p:pic>
        <p:nvPicPr>
          <p:cNvPr id="261" name="Picture 260">
            <a:extLst>
              <a:ext uri="{FF2B5EF4-FFF2-40B4-BE49-F238E27FC236}">
                <a16:creationId xmlns:a16="http://schemas.microsoft.com/office/drawing/2014/main" xmlns="" id="{41387603-4CA5-8548-B1B3-4D7D55BB274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06344" y="5464877"/>
            <a:ext cx="235248" cy="239481"/>
          </a:xfrm>
          <a:prstGeom prst="rect">
            <a:avLst/>
          </a:prstGeom>
        </p:spPr>
      </p:pic>
      <p:pic>
        <p:nvPicPr>
          <p:cNvPr id="262" name="Picture 261">
            <a:extLst>
              <a:ext uri="{FF2B5EF4-FFF2-40B4-BE49-F238E27FC236}">
                <a16:creationId xmlns:a16="http://schemas.microsoft.com/office/drawing/2014/main" xmlns="" id="{8BA7DB7B-4634-2548-B5D0-B107722864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53106" y="4856952"/>
            <a:ext cx="235248" cy="239481"/>
          </a:xfrm>
          <a:prstGeom prst="rect">
            <a:avLst/>
          </a:prstGeom>
        </p:spPr>
      </p:pic>
      <p:pic>
        <p:nvPicPr>
          <p:cNvPr id="263" name="Picture 262">
            <a:extLst>
              <a:ext uri="{FF2B5EF4-FFF2-40B4-BE49-F238E27FC236}">
                <a16:creationId xmlns:a16="http://schemas.microsoft.com/office/drawing/2014/main" xmlns="" id="{459B38A6-6B07-A643-A142-67E3F1CEB3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88354" y="4856951"/>
            <a:ext cx="235248" cy="239481"/>
          </a:xfrm>
          <a:prstGeom prst="rect">
            <a:avLst/>
          </a:prstGeom>
        </p:spPr>
      </p:pic>
      <p:pic>
        <p:nvPicPr>
          <p:cNvPr id="264" name="Picture 263">
            <a:extLst>
              <a:ext uri="{FF2B5EF4-FFF2-40B4-BE49-F238E27FC236}">
                <a16:creationId xmlns:a16="http://schemas.microsoft.com/office/drawing/2014/main" xmlns="" id="{7F1762BA-FF5E-474F-9C9C-BF8EEC935F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17845" y="4858809"/>
            <a:ext cx="235248" cy="239481"/>
          </a:xfrm>
          <a:prstGeom prst="rect">
            <a:avLst/>
          </a:prstGeom>
        </p:spPr>
      </p:pic>
      <p:pic>
        <p:nvPicPr>
          <p:cNvPr id="265" name="Picture 264">
            <a:extLst>
              <a:ext uri="{FF2B5EF4-FFF2-40B4-BE49-F238E27FC236}">
                <a16:creationId xmlns:a16="http://schemas.microsoft.com/office/drawing/2014/main" xmlns="" id="{CE585E1D-5FE2-9147-BFD8-61FB2DD5EA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62217" y="5175010"/>
            <a:ext cx="235248" cy="239481"/>
          </a:xfrm>
          <a:prstGeom prst="rect">
            <a:avLst/>
          </a:prstGeom>
        </p:spPr>
      </p:pic>
      <p:pic>
        <p:nvPicPr>
          <p:cNvPr id="266" name="Picture 265">
            <a:extLst>
              <a:ext uri="{FF2B5EF4-FFF2-40B4-BE49-F238E27FC236}">
                <a16:creationId xmlns:a16="http://schemas.microsoft.com/office/drawing/2014/main" xmlns="" id="{25A53920-FF7B-6F45-9051-22A1854EE4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7465" y="5175009"/>
            <a:ext cx="235248" cy="239481"/>
          </a:xfrm>
          <a:prstGeom prst="rect">
            <a:avLst/>
          </a:prstGeom>
        </p:spPr>
      </p:pic>
      <p:pic>
        <p:nvPicPr>
          <p:cNvPr id="267" name="Picture 266">
            <a:extLst>
              <a:ext uri="{FF2B5EF4-FFF2-40B4-BE49-F238E27FC236}">
                <a16:creationId xmlns:a16="http://schemas.microsoft.com/office/drawing/2014/main" xmlns="" id="{32ACAD98-5435-2B4C-975D-D2F8106E375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6956" y="5176867"/>
            <a:ext cx="235248" cy="239481"/>
          </a:xfrm>
          <a:prstGeom prst="rect">
            <a:avLst/>
          </a:prstGeom>
        </p:spPr>
      </p:pic>
      <p:pic>
        <p:nvPicPr>
          <p:cNvPr id="268" name="Picture 267">
            <a:extLst>
              <a:ext uri="{FF2B5EF4-FFF2-40B4-BE49-F238E27FC236}">
                <a16:creationId xmlns:a16="http://schemas.microsoft.com/office/drawing/2014/main" xmlns="" id="{A3A843F1-21C2-374A-89D5-7B7925A922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56460" y="5468784"/>
            <a:ext cx="235248" cy="239481"/>
          </a:xfrm>
          <a:prstGeom prst="rect">
            <a:avLst/>
          </a:prstGeom>
        </p:spPr>
      </p:pic>
      <p:pic>
        <p:nvPicPr>
          <p:cNvPr id="269" name="Picture 268">
            <a:extLst>
              <a:ext uri="{FF2B5EF4-FFF2-40B4-BE49-F238E27FC236}">
                <a16:creationId xmlns:a16="http://schemas.microsoft.com/office/drawing/2014/main" xmlns="" id="{06359EFB-E6BB-9A45-B89E-E946AD2C16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1708" y="5468783"/>
            <a:ext cx="235248" cy="239481"/>
          </a:xfrm>
          <a:prstGeom prst="rect">
            <a:avLst/>
          </a:prstGeom>
        </p:spPr>
      </p:pic>
      <p:pic>
        <p:nvPicPr>
          <p:cNvPr id="270" name="Picture 269">
            <a:extLst>
              <a:ext uri="{FF2B5EF4-FFF2-40B4-BE49-F238E27FC236}">
                <a16:creationId xmlns:a16="http://schemas.microsoft.com/office/drawing/2014/main" xmlns="" id="{1C49D175-C34E-0E4B-BF4E-FBF3B313C9A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1199" y="5470641"/>
            <a:ext cx="235248" cy="239481"/>
          </a:xfrm>
          <a:prstGeom prst="rect">
            <a:avLst/>
          </a:prstGeom>
        </p:spPr>
      </p:pic>
      <p:pic>
        <p:nvPicPr>
          <p:cNvPr id="272" name="Picture 271">
            <a:extLst>
              <a:ext uri="{FF2B5EF4-FFF2-40B4-BE49-F238E27FC236}">
                <a16:creationId xmlns:a16="http://schemas.microsoft.com/office/drawing/2014/main" xmlns="" id="{2A9BD705-78A5-5B4E-888B-5BFD499816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2085" y="3176794"/>
            <a:ext cx="235248" cy="239481"/>
          </a:xfrm>
          <a:prstGeom prst="rect">
            <a:avLst/>
          </a:prstGeom>
        </p:spPr>
      </p:pic>
      <p:pic>
        <p:nvPicPr>
          <p:cNvPr id="274" name="Picture 273">
            <a:extLst>
              <a:ext uri="{FF2B5EF4-FFF2-40B4-BE49-F238E27FC236}">
                <a16:creationId xmlns:a16="http://schemas.microsoft.com/office/drawing/2014/main" xmlns="" id="{FAC524D3-B603-8749-BCC1-C5D8AC3BB2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5948" y="3494853"/>
            <a:ext cx="235248" cy="239481"/>
          </a:xfrm>
          <a:prstGeom prst="rect">
            <a:avLst/>
          </a:prstGeom>
        </p:spPr>
      </p:pic>
      <p:pic>
        <p:nvPicPr>
          <p:cNvPr id="275" name="Picture 274">
            <a:extLst>
              <a:ext uri="{FF2B5EF4-FFF2-40B4-BE49-F238E27FC236}">
                <a16:creationId xmlns:a16="http://schemas.microsoft.com/office/drawing/2014/main" xmlns="" id="{B1E3F428-BBE6-C243-B21D-FC5F92A8BC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601196" y="3494852"/>
            <a:ext cx="235248" cy="239481"/>
          </a:xfrm>
          <a:prstGeom prst="rect">
            <a:avLst/>
          </a:prstGeom>
        </p:spPr>
      </p:pic>
      <p:pic>
        <p:nvPicPr>
          <p:cNvPr id="276" name="Picture 275">
            <a:extLst>
              <a:ext uri="{FF2B5EF4-FFF2-40B4-BE49-F238E27FC236}">
                <a16:creationId xmlns:a16="http://schemas.microsoft.com/office/drawing/2014/main" xmlns="" id="{ED094DBD-80A5-B14C-850C-2FC16502F6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830687" y="3496710"/>
            <a:ext cx="235248" cy="239481"/>
          </a:xfrm>
          <a:prstGeom prst="rect">
            <a:avLst/>
          </a:prstGeom>
        </p:spPr>
      </p:pic>
      <p:pic>
        <p:nvPicPr>
          <p:cNvPr id="277" name="Picture 276">
            <a:extLst>
              <a:ext uri="{FF2B5EF4-FFF2-40B4-BE49-F238E27FC236}">
                <a16:creationId xmlns:a16="http://schemas.microsoft.com/office/drawing/2014/main" xmlns="" id="{F6818A21-876C-784E-88D5-F3C81B0DAC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0191" y="3788627"/>
            <a:ext cx="235248" cy="239481"/>
          </a:xfrm>
          <a:prstGeom prst="rect">
            <a:avLst/>
          </a:prstGeom>
        </p:spPr>
      </p:pic>
      <p:pic>
        <p:nvPicPr>
          <p:cNvPr id="278" name="Picture 277">
            <a:extLst>
              <a:ext uri="{FF2B5EF4-FFF2-40B4-BE49-F238E27FC236}">
                <a16:creationId xmlns:a16="http://schemas.microsoft.com/office/drawing/2014/main" xmlns="" id="{B6C7449B-C3B6-2743-99D2-AE5906345E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5439" y="3788626"/>
            <a:ext cx="235248" cy="239481"/>
          </a:xfrm>
          <a:prstGeom prst="rect">
            <a:avLst/>
          </a:prstGeom>
        </p:spPr>
      </p:pic>
      <p:pic>
        <p:nvPicPr>
          <p:cNvPr id="279" name="Picture 278">
            <a:extLst>
              <a:ext uri="{FF2B5EF4-FFF2-40B4-BE49-F238E27FC236}">
                <a16:creationId xmlns:a16="http://schemas.microsoft.com/office/drawing/2014/main" xmlns="" id="{2997B09B-A4F7-E841-ACA2-36D5841E9C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824930" y="3790484"/>
            <a:ext cx="235248" cy="239481"/>
          </a:xfrm>
          <a:prstGeom prst="rect">
            <a:avLst/>
          </a:prstGeom>
        </p:spPr>
      </p:pic>
      <p:pic>
        <p:nvPicPr>
          <p:cNvPr id="281" name="Picture 280">
            <a:extLst>
              <a:ext uri="{FF2B5EF4-FFF2-40B4-BE49-F238E27FC236}">
                <a16:creationId xmlns:a16="http://schemas.microsoft.com/office/drawing/2014/main" xmlns="" id="{53283F4A-D90A-1345-9061-6DC40AAA15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06940" y="3174936"/>
            <a:ext cx="235248" cy="239481"/>
          </a:xfrm>
          <a:prstGeom prst="rect">
            <a:avLst/>
          </a:prstGeom>
        </p:spPr>
      </p:pic>
      <p:pic>
        <p:nvPicPr>
          <p:cNvPr id="282" name="Picture 281">
            <a:extLst>
              <a:ext uri="{FF2B5EF4-FFF2-40B4-BE49-F238E27FC236}">
                <a16:creationId xmlns:a16="http://schemas.microsoft.com/office/drawing/2014/main" xmlns="" id="{A833CAAF-32E6-8240-B1C7-AC8DF0B5FD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36431" y="3176794"/>
            <a:ext cx="235248" cy="239481"/>
          </a:xfrm>
          <a:prstGeom prst="rect">
            <a:avLst/>
          </a:prstGeom>
        </p:spPr>
      </p:pic>
      <p:pic>
        <p:nvPicPr>
          <p:cNvPr id="283" name="Picture 282">
            <a:extLst>
              <a:ext uri="{FF2B5EF4-FFF2-40B4-BE49-F238E27FC236}">
                <a16:creationId xmlns:a16="http://schemas.microsoft.com/office/drawing/2014/main" xmlns="" id="{56F143A5-EBD3-F446-9B7D-535F77B4E2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80803" y="3492995"/>
            <a:ext cx="235248" cy="239481"/>
          </a:xfrm>
          <a:prstGeom prst="rect">
            <a:avLst/>
          </a:prstGeom>
        </p:spPr>
      </p:pic>
      <p:pic>
        <p:nvPicPr>
          <p:cNvPr id="284" name="Picture 283">
            <a:extLst>
              <a:ext uri="{FF2B5EF4-FFF2-40B4-BE49-F238E27FC236}">
                <a16:creationId xmlns:a16="http://schemas.microsoft.com/office/drawing/2014/main" xmlns="" id="{5C32D279-F2C7-3A44-88F1-7049773BE9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6051" y="3492994"/>
            <a:ext cx="235248" cy="239481"/>
          </a:xfrm>
          <a:prstGeom prst="rect">
            <a:avLst/>
          </a:prstGeom>
        </p:spPr>
      </p:pic>
      <p:pic>
        <p:nvPicPr>
          <p:cNvPr id="285" name="Picture 284">
            <a:extLst>
              <a:ext uri="{FF2B5EF4-FFF2-40B4-BE49-F238E27FC236}">
                <a16:creationId xmlns:a16="http://schemas.microsoft.com/office/drawing/2014/main" xmlns="" id="{D99D9ABB-83EF-4E43-8284-B15AA11363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45542" y="3494852"/>
            <a:ext cx="235248" cy="239481"/>
          </a:xfrm>
          <a:prstGeom prst="rect">
            <a:avLst/>
          </a:prstGeom>
        </p:spPr>
      </p:pic>
      <p:pic>
        <p:nvPicPr>
          <p:cNvPr id="286" name="Picture 285">
            <a:extLst>
              <a:ext uri="{FF2B5EF4-FFF2-40B4-BE49-F238E27FC236}">
                <a16:creationId xmlns:a16="http://schemas.microsoft.com/office/drawing/2014/main" xmlns="" id="{A0DCB601-BE18-A34D-9978-9ED9CCA669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75046" y="3786769"/>
            <a:ext cx="235248" cy="239481"/>
          </a:xfrm>
          <a:prstGeom prst="rect">
            <a:avLst/>
          </a:prstGeom>
        </p:spPr>
      </p:pic>
      <p:pic>
        <p:nvPicPr>
          <p:cNvPr id="287" name="Picture 286">
            <a:extLst>
              <a:ext uri="{FF2B5EF4-FFF2-40B4-BE49-F238E27FC236}">
                <a16:creationId xmlns:a16="http://schemas.microsoft.com/office/drawing/2014/main" xmlns="" id="{65245D05-371A-644D-A6ED-16878AABB9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0294" y="3786768"/>
            <a:ext cx="235248" cy="239481"/>
          </a:xfrm>
          <a:prstGeom prst="rect">
            <a:avLst/>
          </a:prstGeom>
        </p:spPr>
      </p:pic>
      <p:pic>
        <p:nvPicPr>
          <p:cNvPr id="291" name="Picture 290">
            <a:extLst>
              <a:ext uri="{FF2B5EF4-FFF2-40B4-BE49-F238E27FC236}">
                <a16:creationId xmlns:a16="http://schemas.microsoft.com/office/drawing/2014/main" xmlns="" id="{565BEF6D-71CE-324F-AAB3-853E06F40A4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252492" y="3174936"/>
            <a:ext cx="235248" cy="239481"/>
          </a:xfrm>
          <a:prstGeom prst="rect">
            <a:avLst/>
          </a:prstGeom>
        </p:spPr>
      </p:pic>
      <p:pic>
        <p:nvPicPr>
          <p:cNvPr id="292" name="Picture 291">
            <a:extLst>
              <a:ext uri="{FF2B5EF4-FFF2-40B4-BE49-F238E27FC236}">
                <a16:creationId xmlns:a16="http://schemas.microsoft.com/office/drawing/2014/main" xmlns="" id="{36A629FB-772B-E64B-8155-F375314F70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796864" y="3491137"/>
            <a:ext cx="235248" cy="239481"/>
          </a:xfrm>
          <a:prstGeom prst="rect">
            <a:avLst/>
          </a:prstGeom>
        </p:spPr>
      </p:pic>
      <p:pic>
        <p:nvPicPr>
          <p:cNvPr id="293" name="Picture 292">
            <a:extLst>
              <a:ext uri="{FF2B5EF4-FFF2-40B4-BE49-F238E27FC236}">
                <a16:creationId xmlns:a16="http://schemas.microsoft.com/office/drawing/2014/main" xmlns="" id="{C9BDB6C4-F8BC-C745-A530-2D428BDB59D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32112" y="3491136"/>
            <a:ext cx="235248" cy="239481"/>
          </a:xfrm>
          <a:prstGeom prst="rect">
            <a:avLst/>
          </a:prstGeom>
        </p:spPr>
      </p:pic>
      <p:pic>
        <p:nvPicPr>
          <p:cNvPr id="294" name="Picture 293">
            <a:extLst>
              <a:ext uri="{FF2B5EF4-FFF2-40B4-BE49-F238E27FC236}">
                <a16:creationId xmlns:a16="http://schemas.microsoft.com/office/drawing/2014/main" xmlns="" id="{BB4D9292-2CE2-4048-8DFB-8840E55C88B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261603" y="3492994"/>
            <a:ext cx="235248" cy="239481"/>
          </a:xfrm>
          <a:prstGeom prst="rect">
            <a:avLst/>
          </a:prstGeom>
        </p:spPr>
      </p:pic>
      <p:pic>
        <p:nvPicPr>
          <p:cNvPr id="295" name="Picture 294">
            <a:extLst>
              <a:ext uri="{FF2B5EF4-FFF2-40B4-BE49-F238E27FC236}">
                <a16:creationId xmlns:a16="http://schemas.microsoft.com/office/drawing/2014/main" xmlns="" id="{66AD9A86-D529-F841-8CC8-5635E5F1E1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791107" y="3784911"/>
            <a:ext cx="235248" cy="239481"/>
          </a:xfrm>
          <a:prstGeom prst="rect">
            <a:avLst/>
          </a:prstGeom>
        </p:spPr>
      </p:pic>
      <p:pic>
        <p:nvPicPr>
          <p:cNvPr id="299" name="Picture 298">
            <a:extLst>
              <a:ext uri="{FF2B5EF4-FFF2-40B4-BE49-F238E27FC236}">
                <a16:creationId xmlns:a16="http://schemas.microsoft.com/office/drawing/2014/main" xmlns="" id="{4DD4265B-E592-5A4D-912E-C45C52CAB75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37856" y="3171220"/>
            <a:ext cx="235248" cy="239481"/>
          </a:xfrm>
          <a:prstGeom prst="rect">
            <a:avLst/>
          </a:prstGeom>
        </p:spPr>
      </p:pic>
      <p:pic>
        <p:nvPicPr>
          <p:cNvPr id="300" name="Picture 299">
            <a:extLst>
              <a:ext uri="{FF2B5EF4-FFF2-40B4-BE49-F238E27FC236}">
                <a16:creationId xmlns:a16="http://schemas.microsoft.com/office/drawing/2014/main" xmlns="" id="{BC0DE1D0-1CC7-864D-A903-38AB2C70E2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967347" y="3173078"/>
            <a:ext cx="235248" cy="239481"/>
          </a:xfrm>
          <a:prstGeom prst="rect">
            <a:avLst/>
          </a:prstGeom>
        </p:spPr>
      </p:pic>
      <p:pic>
        <p:nvPicPr>
          <p:cNvPr id="301" name="Picture 300">
            <a:extLst>
              <a:ext uri="{FF2B5EF4-FFF2-40B4-BE49-F238E27FC236}">
                <a16:creationId xmlns:a16="http://schemas.microsoft.com/office/drawing/2014/main" xmlns="" id="{43576BD3-B269-184F-B910-0054E426E2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511719" y="3489279"/>
            <a:ext cx="235248" cy="239481"/>
          </a:xfrm>
          <a:prstGeom prst="rect">
            <a:avLst/>
          </a:prstGeom>
        </p:spPr>
      </p:pic>
      <p:pic>
        <p:nvPicPr>
          <p:cNvPr id="303" name="Picture 302">
            <a:extLst>
              <a:ext uri="{FF2B5EF4-FFF2-40B4-BE49-F238E27FC236}">
                <a16:creationId xmlns:a16="http://schemas.microsoft.com/office/drawing/2014/main" xmlns="" id="{D0BADC8C-6DD3-B14C-B572-21DC9B0302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976458" y="3491136"/>
            <a:ext cx="235248" cy="239481"/>
          </a:xfrm>
          <a:prstGeom prst="rect">
            <a:avLst/>
          </a:prstGeom>
        </p:spPr>
      </p:pic>
      <p:pic>
        <p:nvPicPr>
          <p:cNvPr id="304" name="Picture 303">
            <a:extLst>
              <a:ext uri="{FF2B5EF4-FFF2-40B4-BE49-F238E27FC236}">
                <a16:creationId xmlns:a16="http://schemas.microsoft.com/office/drawing/2014/main" xmlns="" id="{2262D94E-F8AC-4C4F-AD92-8A9F9F2B73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505962" y="3783053"/>
            <a:ext cx="235248" cy="239481"/>
          </a:xfrm>
          <a:prstGeom prst="rect">
            <a:avLst/>
          </a:prstGeom>
        </p:spPr>
      </p:pic>
      <p:pic>
        <p:nvPicPr>
          <p:cNvPr id="305" name="Picture 304">
            <a:extLst>
              <a:ext uri="{FF2B5EF4-FFF2-40B4-BE49-F238E27FC236}">
                <a16:creationId xmlns:a16="http://schemas.microsoft.com/office/drawing/2014/main" xmlns="" id="{65CBFE9C-B49F-0C4C-9C66-89B1F229B5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1210" y="3783052"/>
            <a:ext cx="235248" cy="239481"/>
          </a:xfrm>
          <a:prstGeom prst="rect">
            <a:avLst/>
          </a:prstGeom>
        </p:spPr>
      </p:pic>
      <p:pic>
        <p:nvPicPr>
          <p:cNvPr id="307" name="Picture 306">
            <a:extLst>
              <a:ext uri="{FF2B5EF4-FFF2-40B4-BE49-F238E27FC236}">
                <a16:creationId xmlns:a16="http://schemas.microsoft.com/office/drawing/2014/main" xmlns="" id="{10EBB88A-BB94-3D47-A5FA-4B3633ADE23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3220" y="3169363"/>
            <a:ext cx="235248" cy="239481"/>
          </a:xfrm>
          <a:prstGeom prst="rect">
            <a:avLst/>
          </a:prstGeom>
        </p:spPr>
      </p:pic>
      <p:pic>
        <p:nvPicPr>
          <p:cNvPr id="309" name="Picture 308">
            <a:extLst>
              <a:ext uri="{FF2B5EF4-FFF2-40B4-BE49-F238E27FC236}">
                <a16:creationId xmlns:a16="http://schemas.microsoft.com/office/drawing/2014/main" xmlns="" id="{CF127681-6296-F145-B691-C56DDB6293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87959" y="3171220"/>
            <a:ext cx="235248" cy="239481"/>
          </a:xfrm>
          <a:prstGeom prst="rect">
            <a:avLst/>
          </a:prstGeom>
        </p:spPr>
      </p:pic>
      <p:pic>
        <p:nvPicPr>
          <p:cNvPr id="310" name="Picture 309">
            <a:extLst>
              <a:ext uri="{FF2B5EF4-FFF2-40B4-BE49-F238E27FC236}">
                <a16:creationId xmlns:a16="http://schemas.microsoft.com/office/drawing/2014/main" xmlns="" id="{82FDEAB4-E3C5-5F45-87BE-7A99FFFFF5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32331" y="3487421"/>
            <a:ext cx="235248" cy="239481"/>
          </a:xfrm>
          <a:prstGeom prst="rect">
            <a:avLst/>
          </a:prstGeom>
        </p:spPr>
      </p:pic>
      <p:pic>
        <p:nvPicPr>
          <p:cNvPr id="311" name="Picture 310">
            <a:extLst>
              <a:ext uri="{FF2B5EF4-FFF2-40B4-BE49-F238E27FC236}">
                <a16:creationId xmlns:a16="http://schemas.microsoft.com/office/drawing/2014/main" xmlns="" id="{9336F01C-B396-5446-85EA-E445B9C065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7579" y="3487420"/>
            <a:ext cx="235248" cy="239481"/>
          </a:xfrm>
          <a:prstGeom prst="rect">
            <a:avLst/>
          </a:prstGeom>
        </p:spPr>
      </p:pic>
      <p:pic>
        <p:nvPicPr>
          <p:cNvPr id="312" name="Picture 311">
            <a:extLst>
              <a:ext uri="{FF2B5EF4-FFF2-40B4-BE49-F238E27FC236}">
                <a16:creationId xmlns:a16="http://schemas.microsoft.com/office/drawing/2014/main" xmlns="" id="{53AC9BEC-B7C5-C641-B88A-B12B4ED9D79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7070" y="3489278"/>
            <a:ext cx="235248" cy="239481"/>
          </a:xfrm>
          <a:prstGeom prst="rect">
            <a:avLst/>
          </a:prstGeom>
        </p:spPr>
      </p:pic>
      <p:pic>
        <p:nvPicPr>
          <p:cNvPr id="313" name="Picture 312">
            <a:extLst>
              <a:ext uri="{FF2B5EF4-FFF2-40B4-BE49-F238E27FC236}">
                <a16:creationId xmlns:a16="http://schemas.microsoft.com/office/drawing/2014/main" xmlns="" id="{D16AB816-A168-DD4A-8609-EE839957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6574" y="3781195"/>
            <a:ext cx="235248" cy="239481"/>
          </a:xfrm>
          <a:prstGeom prst="rect">
            <a:avLst/>
          </a:prstGeom>
        </p:spPr>
      </p:pic>
      <p:pic>
        <p:nvPicPr>
          <p:cNvPr id="315" name="Picture 314">
            <a:extLst>
              <a:ext uri="{FF2B5EF4-FFF2-40B4-BE49-F238E27FC236}">
                <a16:creationId xmlns:a16="http://schemas.microsoft.com/office/drawing/2014/main" xmlns="" id="{DFC1578A-F4BB-7D4A-A6A9-777B6AF4D7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1313" y="3783052"/>
            <a:ext cx="235248" cy="239481"/>
          </a:xfrm>
          <a:prstGeom prst="rect">
            <a:avLst/>
          </a:prstGeom>
        </p:spPr>
      </p:pic>
      <p:pic>
        <p:nvPicPr>
          <p:cNvPr id="319" name="Picture 318">
            <a:extLst>
              <a:ext uri="{FF2B5EF4-FFF2-40B4-BE49-F238E27FC236}">
                <a16:creationId xmlns:a16="http://schemas.microsoft.com/office/drawing/2014/main" xmlns="" id="{7DE76C3B-A9CD-2149-8295-9442B4B7D1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45038" y="3492995"/>
            <a:ext cx="235248" cy="239481"/>
          </a:xfrm>
          <a:prstGeom prst="rect">
            <a:avLst/>
          </a:prstGeom>
        </p:spPr>
      </p:pic>
      <p:pic>
        <p:nvPicPr>
          <p:cNvPr id="320" name="Picture 319">
            <a:extLst>
              <a:ext uri="{FF2B5EF4-FFF2-40B4-BE49-F238E27FC236}">
                <a16:creationId xmlns:a16="http://schemas.microsoft.com/office/drawing/2014/main" xmlns="" id="{B866496E-3F8F-874F-BD5F-C561EB308A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180286" y="3492994"/>
            <a:ext cx="235248" cy="239481"/>
          </a:xfrm>
          <a:prstGeom prst="rect">
            <a:avLst/>
          </a:prstGeom>
        </p:spPr>
      </p:pic>
      <p:pic>
        <p:nvPicPr>
          <p:cNvPr id="321" name="Picture 320">
            <a:extLst>
              <a:ext uri="{FF2B5EF4-FFF2-40B4-BE49-F238E27FC236}">
                <a16:creationId xmlns:a16="http://schemas.microsoft.com/office/drawing/2014/main" xmlns="" id="{948C0B4F-7401-074C-90A1-9AC4C1A3B2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9777" y="3494852"/>
            <a:ext cx="235248" cy="239481"/>
          </a:xfrm>
          <a:prstGeom prst="rect">
            <a:avLst/>
          </a:prstGeom>
        </p:spPr>
      </p:pic>
      <p:pic>
        <p:nvPicPr>
          <p:cNvPr id="326" name="Picture 325">
            <a:extLst>
              <a:ext uri="{FF2B5EF4-FFF2-40B4-BE49-F238E27FC236}">
                <a16:creationId xmlns:a16="http://schemas.microsoft.com/office/drawing/2014/main" xmlns="" id="{35726264-6E9A-9A42-8955-715B849037D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6030" y="3180700"/>
            <a:ext cx="235248" cy="239481"/>
          </a:xfrm>
          <a:prstGeom prst="rect">
            <a:avLst/>
          </a:prstGeom>
        </p:spPr>
      </p:pic>
      <p:pic>
        <p:nvPicPr>
          <p:cNvPr id="332" name="Picture 331">
            <a:extLst>
              <a:ext uri="{FF2B5EF4-FFF2-40B4-BE49-F238E27FC236}">
                <a16:creationId xmlns:a16="http://schemas.microsoft.com/office/drawing/2014/main" xmlns="" id="{FB93D4D9-203F-8949-90BA-7787FEACEAE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9384" y="3792532"/>
            <a:ext cx="235248" cy="239481"/>
          </a:xfrm>
          <a:prstGeom prst="rect">
            <a:avLst/>
          </a:prstGeom>
        </p:spPr>
      </p:pic>
      <p:pic>
        <p:nvPicPr>
          <p:cNvPr id="334" name="Picture 333">
            <a:extLst>
              <a:ext uri="{FF2B5EF4-FFF2-40B4-BE49-F238E27FC236}">
                <a16:creationId xmlns:a16="http://schemas.microsoft.com/office/drawing/2014/main" xmlns="" id="{D67293DD-AC9B-8C49-BBF8-7D94E21F3B9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6143" y="2996937"/>
            <a:ext cx="829983" cy="844918"/>
          </a:xfrm>
          <a:prstGeom prst="rect">
            <a:avLst/>
          </a:prstGeom>
        </p:spPr>
      </p:pic>
      <p:sp>
        <p:nvSpPr>
          <p:cNvPr id="335" name="Rectangle 334">
            <a:extLst>
              <a:ext uri="{FF2B5EF4-FFF2-40B4-BE49-F238E27FC236}">
                <a16:creationId xmlns:a16="http://schemas.microsoft.com/office/drawing/2014/main" xmlns="" id="{1510CEB7-67E2-8846-99DF-84580390A386}"/>
              </a:ext>
            </a:extLst>
          </p:cNvPr>
          <p:cNvSpPr/>
          <p:nvPr/>
        </p:nvSpPr>
        <p:spPr>
          <a:xfrm>
            <a:off x="5780461" y="3006881"/>
            <a:ext cx="721346" cy="923330"/>
          </a:xfrm>
          <a:prstGeom prst="rect">
            <a:avLst/>
          </a:prstGeom>
        </p:spPr>
        <p:txBody>
          <a:bodyPr wrap="square">
            <a:spAutoFit/>
          </a:bodyPr>
          <a:lstStyle/>
          <a:p>
            <a:r>
              <a:rPr lang="en-US" sz="5400" dirty="0">
                <a:solidFill>
                  <a:srgbClr val="FF3860"/>
                </a:solidFill>
                <a:latin typeface="OpenDyslexic" pitchFamily="2" charset="77"/>
              </a:rPr>
              <a:t>&gt;</a:t>
            </a:r>
            <a:endParaRPr lang="en-US" sz="400" dirty="0">
              <a:solidFill>
                <a:srgbClr val="FF3860"/>
              </a:solidFill>
            </a:endParaRPr>
          </a:p>
        </p:txBody>
      </p:sp>
      <p:pic>
        <p:nvPicPr>
          <p:cNvPr id="336" name="Picture 335">
            <a:extLst>
              <a:ext uri="{FF2B5EF4-FFF2-40B4-BE49-F238E27FC236}">
                <a16:creationId xmlns:a16="http://schemas.microsoft.com/office/drawing/2014/main" xmlns="" id="{A86C7BAF-3C46-F643-A754-502622DF527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0894" y="4734219"/>
            <a:ext cx="829983" cy="844918"/>
          </a:xfrm>
          <a:prstGeom prst="rect">
            <a:avLst/>
          </a:prstGeom>
        </p:spPr>
      </p:pic>
      <p:sp>
        <p:nvSpPr>
          <p:cNvPr id="337" name="Rectangle 336">
            <a:extLst>
              <a:ext uri="{FF2B5EF4-FFF2-40B4-BE49-F238E27FC236}">
                <a16:creationId xmlns:a16="http://schemas.microsoft.com/office/drawing/2014/main" xmlns="" id="{5F6A1F01-F79A-5447-AC17-9C7B6D3BD6C6}"/>
              </a:ext>
            </a:extLst>
          </p:cNvPr>
          <p:cNvSpPr/>
          <p:nvPr/>
        </p:nvSpPr>
        <p:spPr>
          <a:xfrm>
            <a:off x="5775212" y="4744163"/>
            <a:ext cx="721346" cy="923330"/>
          </a:xfrm>
          <a:prstGeom prst="rect">
            <a:avLst/>
          </a:prstGeom>
        </p:spPr>
        <p:txBody>
          <a:bodyPr wrap="square">
            <a:spAutoFit/>
          </a:bodyPr>
          <a:lstStyle/>
          <a:p>
            <a:r>
              <a:rPr lang="en-US" sz="5400" dirty="0">
                <a:solidFill>
                  <a:srgbClr val="FF3860"/>
                </a:solidFill>
                <a:latin typeface="OpenDyslexic" pitchFamily="2" charset="77"/>
              </a:rPr>
              <a:t>&lt;</a:t>
            </a:r>
            <a:endParaRPr lang="en-US" sz="400" dirty="0">
              <a:solidFill>
                <a:srgbClr val="FF3860"/>
              </a:solidFill>
            </a:endParaRPr>
          </a:p>
        </p:txBody>
      </p:sp>
    </p:spTree>
    <p:extLst>
      <p:ext uri="{BB962C8B-B14F-4D97-AF65-F5344CB8AC3E}">
        <p14:creationId xmlns:p14="http://schemas.microsoft.com/office/powerpoint/2010/main" val="3381161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672886" y="1721398"/>
            <a:ext cx="10515600" cy="4351338"/>
          </a:xfrm>
        </p:spPr>
        <p:txBody>
          <a:bodyPr>
            <a:noAutofit/>
          </a:bodyPr>
          <a:lstStyle/>
          <a:p>
            <a:pPr marL="0" indent="0">
              <a:buNone/>
            </a:pPr>
            <a:r>
              <a:rPr lang="en-GB" dirty="0"/>
              <a:t>Activity 1:</a:t>
            </a:r>
          </a:p>
          <a:p>
            <a:pPr marL="0" indent="0">
              <a:buClr>
                <a:srgbClr val="23D160"/>
              </a:buClr>
              <a:buSzPct val="85000"/>
              <a:buNone/>
            </a:pPr>
            <a:r>
              <a:rPr lang="en-GB" sz="2200" dirty="0"/>
              <a:t>Complete the statement below using the correct comparison symbol (&lt;,&gt; or =).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Complete the table on the right so that the statement is correct.</a:t>
            </a: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8" name="Picture 57">
            <a:extLst>
              <a:ext uri="{FF2B5EF4-FFF2-40B4-BE49-F238E27FC236}">
                <a16:creationId xmlns:a16="http://schemas.microsoft.com/office/drawing/2014/main" xmlns="" id="{B3927A2C-7A74-EA40-A2C6-4D6EC04E33EF}"/>
              </a:ext>
            </a:extLst>
          </p:cNvPr>
          <p:cNvPicPr>
            <a:picLocks noChangeAspect="1"/>
          </p:cNvPicPr>
          <p:nvPr/>
        </p:nvPicPr>
        <p:blipFill>
          <a:blip r:embed="rId3"/>
          <a:stretch>
            <a:fillRect/>
          </a:stretch>
        </p:blipFill>
        <p:spPr>
          <a:xfrm>
            <a:off x="349482" y="2795260"/>
            <a:ext cx="5019619" cy="1267479"/>
          </a:xfrm>
          <a:prstGeom prst="rect">
            <a:avLst/>
          </a:prstGeom>
        </p:spPr>
      </p:pic>
      <p:pic>
        <p:nvPicPr>
          <p:cNvPr id="59" name="Picture 58">
            <a:extLst>
              <a:ext uri="{FF2B5EF4-FFF2-40B4-BE49-F238E27FC236}">
                <a16:creationId xmlns:a16="http://schemas.microsoft.com/office/drawing/2014/main" xmlns="" id="{E45D65C7-9249-3544-AD39-8F16F150CA9F}"/>
              </a:ext>
            </a:extLst>
          </p:cNvPr>
          <p:cNvPicPr>
            <a:picLocks noChangeAspect="1"/>
          </p:cNvPicPr>
          <p:nvPr/>
        </p:nvPicPr>
        <p:blipFill>
          <a:blip r:embed="rId4"/>
          <a:stretch>
            <a:fillRect/>
          </a:stretch>
        </p:blipFill>
        <p:spPr>
          <a:xfrm>
            <a:off x="6822899" y="2795260"/>
            <a:ext cx="5019619" cy="1267479"/>
          </a:xfrm>
          <a:prstGeom prst="rect">
            <a:avLst/>
          </a:prstGeom>
        </p:spPr>
      </p:pic>
      <p:pic>
        <p:nvPicPr>
          <p:cNvPr id="61" name="Picture 60">
            <a:extLst>
              <a:ext uri="{FF2B5EF4-FFF2-40B4-BE49-F238E27FC236}">
                <a16:creationId xmlns:a16="http://schemas.microsoft.com/office/drawing/2014/main" xmlns="" id="{2451D935-5A2D-D842-B405-1F962B1EDDFF}"/>
              </a:ext>
            </a:extLst>
          </p:cNvPr>
          <p:cNvPicPr>
            <a:picLocks noChangeAspect="1"/>
          </p:cNvPicPr>
          <p:nvPr/>
        </p:nvPicPr>
        <p:blipFill>
          <a:blip r:embed="rId5"/>
          <a:stretch>
            <a:fillRect/>
          </a:stretch>
        </p:blipFill>
        <p:spPr>
          <a:xfrm>
            <a:off x="6835963" y="4887027"/>
            <a:ext cx="5019619" cy="1267479"/>
          </a:xfrm>
          <a:prstGeom prst="rect">
            <a:avLst/>
          </a:prstGeom>
        </p:spPr>
      </p:pic>
      <p:pic>
        <p:nvPicPr>
          <p:cNvPr id="65" name="Picture 64">
            <a:extLst>
              <a:ext uri="{FF2B5EF4-FFF2-40B4-BE49-F238E27FC236}">
                <a16:creationId xmlns:a16="http://schemas.microsoft.com/office/drawing/2014/main" xmlns="" id="{38387769-0CC5-AD42-870F-E83E98ADA87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73015" y="3150488"/>
            <a:ext cx="235248" cy="239481"/>
          </a:xfrm>
          <a:prstGeom prst="rect">
            <a:avLst/>
          </a:prstGeom>
        </p:spPr>
      </p:pic>
      <p:pic>
        <p:nvPicPr>
          <p:cNvPr id="66" name="Picture 65">
            <a:extLst>
              <a:ext uri="{FF2B5EF4-FFF2-40B4-BE49-F238E27FC236}">
                <a16:creationId xmlns:a16="http://schemas.microsoft.com/office/drawing/2014/main" xmlns="" id="{FC7B0E09-BD11-4B44-9E63-D9469CAB39D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02506" y="3152346"/>
            <a:ext cx="235248" cy="239481"/>
          </a:xfrm>
          <a:prstGeom prst="rect">
            <a:avLst/>
          </a:prstGeom>
        </p:spPr>
      </p:pic>
      <p:pic>
        <p:nvPicPr>
          <p:cNvPr id="67" name="Picture 66">
            <a:extLst>
              <a:ext uri="{FF2B5EF4-FFF2-40B4-BE49-F238E27FC236}">
                <a16:creationId xmlns:a16="http://schemas.microsoft.com/office/drawing/2014/main" xmlns="" id="{66326ABD-B290-8C4F-B7E8-CAD42580D7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46878" y="3468547"/>
            <a:ext cx="235248" cy="239481"/>
          </a:xfrm>
          <a:prstGeom prst="rect">
            <a:avLst/>
          </a:prstGeom>
        </p:spPr>
      </p:pic>
      <p:pic>
        <p:nvPicPr>
          <p:cNvPr id="68" name="Picture 67">
            <a:extLst>
              <a:ext uri="{FF2B5EF4-FFF2-40B4-BE49-F238E27FC236}">
                <a16:creationId xmlns:a16="http://schemas.microsoft.com/office/drawing/2014/main" xmlns="" id="{735C5637-EBDF-5743-BB64-980579F43C4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82126" y="3468546"/>
            <a:ext cx="235248" cy="239481"/>
          </a:xfrm>
          <a:prstGeom prst="rect">
            <a:avLst/>
          </a:prstGeom>
        </p:spPr>
      </p:pic>
      <p:pic>
        <p:nvPicPr>
          <p:cNvPr id="69" name="Picture 68">
            <a:extLst>
              <a:ext uri="{FF2B5EF4-FFF2-40B4-BE49-F238E27FC236}">
                <a16:creationId xmlns:a16="http://schemas.microsoft.com/office/drawing/2014/main" xmlns="" id="{53EF1056-AC99-FD4F-B072-4EABD38AF80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311617" y="3470404"/>
            <a:ext cx="235248" cy="239481"/>
          </a:xfrm>
          <a:prstGeom prst="rect">
            <a:avLst/>
          </a:prstGeom>
        </p:spPr>
      </p:pic>
      <p:pic>
        <p:nvPicPr>
          <p:cNvPr id="70" name="Picture 69">
            <a:extLst>
              <a:ext uri="{FF2B5EF4-FFF2-40B4-BE49-F238E27FC236}">
                <a16:creationId xmlns:a16="http://schemas.microsoft.com/office/drawing/2014/main" xmlns="" id="{CD0BF6F6-B0D7-7B47-9E6D-6346AB86618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841121" y="3762321"/>
            <a:ext cx="235248" cy="239481"/>
          </a:xfrm>
          <a:prstGeom prst="rect">
            <a:avLst/>
          </a:prstGeom>
        </p:spPr>
      </p:pic>
      <p:pic>
        <p:nvPicPr>
          <p:cNvPr id="71" name="Picture 70">
            <a:extLst>
              <a:ext uri="{FF2B5EF4-FFF2-40B4-BE49-F238E27FC236}">
                <a16:creationId xmlns:a16="http://schemas.microsoft.com/office/drawing/2014/main" xmlns="" id="{5F0E408D-C718-7348-B15A-D4DAD1ADF99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76369" y="3762320"/>
            <a:ext cx="235248" cy="239481"/>
          </a:xfrm>
          <a:prstGeom prst="rect">
            <a:avLst/>
          </a:prstGeom>
        </p:spPr>
      </p:pic>
      <p:pic>
        <p:nvPicPr>
          <p:cNvPr id="92" name="Picture 91">
            <a:extLst>
              <a:ext uri="{FF2B5EF4-FFF2-40B4-BE49-F238E27FC236}">
                <a16:creationId xmlns:a16="http://schemas.microsoft.com/office/drawing/2014/main" xmlns="" id="{1B3EEAE0-47F8-FF4E-A058-FD4661650F6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87870" y="3148630"/>
            <a:ext cx="235248" cy="239481"/>
          </a:xfrm>
          <a:prstGeom prst="rect">
            <a:avLst/>
          </a:prstGeom>
        </p:spPr>
      </p:pic>
      <p:pic>
        <p:nvPicPr>
          <p:cNvPr id="93" name="Picture 92">
            <a:extLst>
              <a:ext uri="{FF2B5EF4-FFF2-40B4-BE49-F238E27FC236}">
                <a16:creationId xmlns:a16="http://schemas.microsoft.com/office/drawing/2014/main" xmlns="" id="{70F70FA0-9FAD-F349-9D96-8F3F8D021CA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17361" y="3150488"/>
            <a:ext cx="235248" cy="239481"/>
          </a:xfrm>
          <a:prstGeom prst="rect">
            <a:avLst/>
          </a:prstGeom>
        </p:spPr>
      </p:pic>
      <p:pic>
        <p:nvPicPr>
          <p:cNvPr id="95" name="Picture 94">
            <a:extLst>
              <a:ext uri="{FF2B5EF4-FFF2-40B4-BE49-F238E27FC236}">
                <a16:creationId xmlns:a16="http://schemas.microsoft.com/office/drawing/2014/main" xmlns="" id="{03C7DE16-A993-7941-97F4-DBE305209CB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96981" y="3466688"/>
            <a:ext cx="235248" cy="239481"/>
          </a:xfrm>
          <a:prstGeom prst="rect">
            <a:avLst/>
          </a:prstGeom>
        </p:spPr>
      </p:pic>
      <p:pic>
        <p:nvPicPr>
          <p:cNvPr id="97" name="Picture 96">
            <a:extLst>
              <a:ext uri="{FF2B5EF4-FFF2-40B4-BE49-F238E27FC236}">
                <a16:creationId xmlns:a16="http://schemas.microsoft.com/office/drawing/2014/main" xmlns="" id="{74440213-6850-E647-B953-BA8DDDB5417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55976" y="3760463"/>
            <a:ext cx="235248" cy="239481"/>
          </a:xfrm>
          <a:prstGeom prst="rect">
            <a:avLst/>
          </a:prstGeom>
        </p:spPr>
      </p:pic>
      <p:pic>
        <p:nvPicPr>
          <p:cNvPr id="98" name="Picture 97">
            <a:extLst>
              <a:ext uri="{FF2B5EF4-FFF2-40B4-BE49-F238E27FC236}">
                <a16:creationId xmlns:a16="http://schemas.microsoft.com/office/drawing/2014/main" xmlns="" id="{232582A2-242C-5048-B6D2-18992698AB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91224" y="3760462"/>
            <a:ext cx="235248" cy="239481"/>
          </a:xfrm>
          <a:prstGeom prst="rect">
            <a:avLst/>
          </a:prstGeom>
        </p:spPr>
      </p:pic>
      <p:pic>
        <p:nvPicPr>
          <p:cNvPr id="103" name="Picture 102">
            <a:extLst>
              <a:ext uri="{FF2B5EF4-FFF2-40B4-BE49-F238E27FC236}">
                <a16:creationId xmlns:a16="http://schemas.microsoft.com/office/drawing/2014/main" xmlns="" id="{605446A3-BB18-BE49-B236-639F7C6B857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77794" y="3464831"/>
            <a:ext cx="235248" cy="239481"/>
          </a:xfrm>
          <a:prstGeom prst="rect">
            <a:avLst/>
          </a:prstGeom>
        </p:spPr>
      </p:pic>
      <p:pic>
        <p:nvPicPr>
          <p:cNvPr id="104" name="Picture 103">
            <a:extLst>
              <a:ext uri="{FF2B5EF4-FFF2-40B4-BE49-F238E27FC236}">
                <a16:creationId xmlns:a16="http://schemas.microsoft.com/office/drawing/2014/main" xmlns="" id="{E7A793CB-5857-D846-A2E6-9D440ECFA6F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513042" y="3464830"/>
            <a:ext cx="235248" cy="239481"/>
          </a:xfrm>
          <a:prstGeom prst="rect">
            <a:avLst/>
          </a:prstGeom>
        </p:spPr>
      </p:pic>
      <p:pic>
        <p:nvPicPr>
          <p:cNvPr id="105" name="Picture 104">
            <a:extLst>
              <a:ext uri="{FF2B5EF4-FFF2-40B4-BE49-F238E27FC236}">
                <a16:creationId xmlns:a16="http://schemas.microsoft.com/office/drawing/2014/main" xmlns="" id="{929A03C7-CB12-2E40-9B4D-924463E30C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42533" y="3466688"/>
            <a:ext cx="235248" cy="239481"/>
          </a:xfrm>
          <a:prstGeom prst="rect">
            <a:avLst/>
          </a:prstGeom>
        </p:spPr>
      </p:pic>
      <p:pic>
        <p:nvPicPr>
          <p:cNvPr id="116" name="Picture 115">
            <a:extLst>
              <a:ext uri="{FF2B5EF4-FFF2-40B4-BE49-F238E27FC236}">
                <a16:creationId xmlns:a16="http://schemas.microsoft.com/office/drawing/2014/main" xmlns="" id="{5D11DA2E-0BC0-7843-A91B-47EF06545C1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222140" y="3756746"/>
            <a:ext cx="235248" cy="239481"/>
          </a:xfrm>
          <a:prstGeom prst="rect">
            <a:avLst/>
          </a:prstGeom>
        </p:spPr>
      </p:pic>
      <p:pic>
        <p:nvPicPr>
          <p:cNvPr id="118" name="Picture 117">
            <a:extLst>
              <a:ext uri="{FF2B5EF4-FFF2-40B4-BE49-F238E27FC236}">
                <a16:creationId xmlns:a16="http://schemas.microsoft.com/office/drawing/2014/main" xmlns="" id="{21993A47-9579-4D46-A6AC-CB7FE20B91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04150" y="3143057"/>
            <a:ext cx="235248" cy="239481"/>
          </a:xfrm>
          <a:prstGeom prst="rect">
            <a:avLst/>
          </a:prstGeom>
        </p:spPr>
      </p:pic>
      <p:pic>
        <p:nvPicPr>
          <p:cNvPr id="119" name="Picture 118">
            <a:extLst>
              <a:ext uri="{FF2B5EF4-FFF2-40B4-BE49-F238E27FC236}">
                <a16:creationId xmlns:a16="http://schemas.microsoft.com/office/drawing/2014/main" xmlns="" id="{4636221A-9D1C-1146-967D-BAB8AF720A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39398" y="3143056"/>
            <a:ext cx="235248" cy="239481"/>
          </a:xfrm>
          <a:prstGeom prst="rect">
            <a:avLst/>
          </a:prstGeom>
        </p:spPr>
      </p:pic>
      <p:pic>
        <p:nvPicPr>
          <p:cNvPr id="120" name="Picture 119">
            <a:extLst>
              <a:ext uri="{FF2B5EF4-FFF2-40B4-BE49-F238E27FC236}">
                <a16:creationId xmlns:a16="http://schemas.microsoft.com/office/drawing/2014/main" xmlns="" id="{FBBE7F8A-F1A4-2C47-9BEC-4D0569E6580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8889" y="3144914"/>
            <a:ext cx="235248" cy="239481"/>
          </a:xfrm>
          <a:prstGeom prst="rect">
            <a:avLst/>
          </a:prstGeom>
        </p:spPr>
      </p:pic>
      <p:pic>
        <p:nvPicPr>
          <p:cNvPr id="121" name="Picture 120">
            <a:extLst>
              <a:ext uri="{FF2B5EF4-FFF2-40B4-BE49-F238E27FC236}">
                <a16:creationId xmlns:a16="http://schemas.microsoft.com/office/drawing/2014/main" xmlns="" id="{6C9B34CE-41AD-A649-930B-06875BE509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13261" y="3461115"/>
            <a:ext cx="235248" cy="239481"/>
          </a:xfrm>
          <a:prstGeom prst="rect">
            <a:avLst/>
          </a:prstGeom>
        </p:spPr>
      </p:pic>
      <p:pic>
        <p:nvPicPr>
          <p:cNvPr id="122" name="Picture 121">
            <a:extLst>
              <a:ext uri="{FF2B5EF4-FFF2-40B4-BE49-F238E27FC236}">
                <a16:creationId xmlns:a16="http://schemas.microsoft.com/office/drawing/2014/main" xmlns="" id="{46F4DC24-DBC0-5D46-BBF7-8BF12E4BC3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48509" y="3461114"/>
            <a:ext cx="235248" cy="239481"/>
          </a:xfrm>
          <a:prstGeom prst="rect">
            <a:avLst/>
          </a:prstGeom>
        </p:spPr>
      </p:pic>
      <p:pic>
        <p:nvPicPr>
          <p:cNvPr id="123" name="Picture 122">
            <a:extLst>
              <a:ext uri="{FF2B5EF4-FFF2-40B4-BE49-F238E27FC236}">
                <a16:creationId xmlns:a16="http://schemas.microsoft.com/office/drawing/2014/main" xmlns="" id="{891BF711-1C19-AD4A-8E11-BAFE5383382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78000" y="3462972"/>
            <a:ext cx="235248" cy="239481"/>
          </a:xfrm>
          <a:prstGeom prst="rect">
            <a:avLst/>
          </a:prstGeom>
        </p:spPr>
      </p:pic>
      <p:pic>
        <p:nvPicPr>
          <p:cNvPr id="124" name="Picture 123">
            <a:extLst>
              <a:ext uri="{FF2B5EF4-FFF2-40B4-BE49-F238E27FC236}">
                <a16:creationId xmlns:a16="http://schemas.microsoft.com/office/drawing/2014/main" xmlns="" id="{FD7570D2-5DF6-D54F-B099-7CEFEA34A6C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07504" y="3754889"/>
            <a:ext cx="235248" cy="239481"/>
          </a:xfrm>
          <a:prstGeom prst="rect">
            <a:avLst/>
          </a:prstGeom>
        </p:spPr>
      </p:pic>
      <p:pic>
        <p:nvPicPr>
          <p:cNvPr id="125" name="Picture 124">
            <a:extLst>
              <a:ext uri="{FF2B5EF4-FFF2-40B4-BE49-F238E27FC236}">
                <a16:creationId xmlns:a16="http://schemas.microsoft.com/office/drawing/2014/main" xmlns="" id="{952FF7E9-8889-6A47-A64D-B78C54A23D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942752" y="3754888"/>
            <a:ext cx="235248" cy="239481"/>
          </a:xfrm>
          <a:prstGeom prst="rect">
            <a:avLst/>
          </a:prstGeom>
        </p:spPr>
      </p:pic>
      <p:pic>
        <p:nvPicPr>
          <p:cNvPr id="126" name="Picture 125">
            <a:extLst>
              <a:ext uri="{FF2B5EF4-FFF2-40B4-BE49-F238E27FC236}">
                <a16:creationId xmlns:a16="http://schemas.microsoft.com/office/drawing/2014/main" xmlns="" id="{BA7A7A61-B91E-E741-83B6-0D79A5DC23B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72243" y="3756746"/>
            <a:ext cx="235248" cy="239481"/>
          </a:xfrm>
          <a:prstGeom prst="rect">
            <a:avLst/>
          </a:prstGeom>
        </p:spPr>
      </p:pic>
      <p:pic>
        <p:nvPicPr>
          <p:cNvPr id="128" name="Picture 127">
            <a:extLst>
              <a:ext uri="{FF2B5EF4-FFF2-40B4-BE49-F238E27FC236}">
                <a16:creationId xmlns:a16="http://schemas.microsoft.com/office/drawing/2014/main" xmlns="" id="{26B23CA9-52C7-DF46-9E58-3D35C2E8F8E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52105" y="3148630"/>
            <a:ext cx="235248" cy="239481"/>
          </a:xfrm>
          <a:prstGeom prst="rect">
            <a:avLst/>
          </a:prstGeom>
        </p:spPr>
      </p:pic>
      <p:pic>
        <p:nvPicPr>
          <p:cNvPr id="134" name="Picture 133">
            <a:extLst>
              <a:ext uri="{FF2B5EF4-FFF2-40B4-BE49-F238E27FC236}">
                <a16:creationId xmlns:a16="http://schemas.microsoft.com/office/drawing/2014/main" xmlns="" id="{C5F3E887-BFE0-4340-8683-E9F71FDAC9D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55459" y="3760462"/>
            <a:ext cx="235248" cy="239481"/>
          </a:xfrm>
          <a:prstGeom prst="rect">
            <a:avLst/>
          </a:prstGeom>
        </p:spPr>
      </p:pic>
      <p:grpSp>
        <p:nvGrpSpPr>
          <p:cNvPr id="2" name="Group 1">
            <a:extLst>
              <a:ext uri="{FF2B5EF4-FFF2-40B4-BE49-F238E27FC236}">
                <a16:creationId xmlns:a16="http://schemas.microsoft.com/office/drawing/2014/main" xmlns="" id="{10353B40-CED5-4948-A5E4-2F4E4BE4B5EF}"/>
              </a:ext>
            </a:extLst>
          </p:cNvPr>
          <p:cNvGrpSpPr/>
          <p:nvPr/>
        </p:nvGrpSpPr>
        <p:grpSpPr>
          <a:xfrm>
            <a:off x="368272" y="4921784"/>
            <a:ext cx="5028615" cy="1267479"/>
            <a:chOff x="333589" y="4486111"/>
            <a:chExt cx="5028615" cy="1267479"/>
          </a:xfrm>
        </p:grpSpPr>
        <p:pic>
          <p:nvPicPr>
            <p:cNvPr id="60" name="Picture 59">
              <a:extLst>
                <a:ext uri="{FF2B5EF4-FFF2-40B4-BE49-F238E27FC236}">
                  <a16:creationId xmlns:a16="http://schemas.microsoft.com/office/drawing/2014/main" xmlns="" id="{DAE857DB-2B81-8046-9967-8A195E3B7F0C}"/>
                </a:ext>
              </a:extLst>
            </p:cNvPr>
            <p:cNvPicPr>
              <a:picLocks noChangeAspect="1"/>
            </p:cNvPicPr>
            <p:nvPr/>
          </p:nvPicPr>
          <p:blipFill>
            <a:blip r:embed="rId7"/>
            <a:stretch>
              <a:fillRect/>
            </a:stretch>
          </p:blipFill>
          <p:spPr>
            <a:xfrm>
              <a:off x="333589" y="4486111"/>
              <a:ext cx="5019619" cy="1267479"/>
            </a:xfrm>
            <a:prstGeom prst="rect">
              <a:avLst/>
            </a:prstGeom>
          </p:spPr>
        </p:pic>
        <p:pic>
          <p:nvPicPr>
            <p:cNvPr id="208" name="Picture 207">
              <a:extLst>
                <a:ext uri="{FF2B5EF4-FFF2-40B4-BE49-F238E27FC236}">
                  <a16:creationId xmlns:a16="http://schemas.microsoft.com/office/drawing/2014/main" xmlns="" id="{25AAF3DB-206A-2D4D-A270-5FECB2694C6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9161" y="4853046"/>
              <a:ext cx="235248" cy="239481"/>
            </a:xfrm>
            <a:prstGeom prst="rect">
              <a:avLst/>
            </a:prstGeom>
          </p:spPr>
        </p:pic>
        <p:pic>
          <p:nvPicPr>
            <p:cNvPr id="209" name="Picture 208">
              <a:extLst>
                <a:ext uri="{FF2B5EF4-FFF2-40B4-BE49-F238E27FC236}">
                  <a16:creationId xmlns:a16="http://schemas.microsoft.com/office/drawing/2014/main" xmlns="" id="{851A6162-2997-274E-B935-44BE83C097E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4409" y="4853045"/>
              <a:ext cx="235248" cy="239481"/>
            </a:xfrm>
            <a:prstGeom prst="rect">
              <a:avLst/>
            </a:prstGeom>
          </p:spPr>
        </p:pic>
        <p:pic>
          <p:nvPicPr>
            <p:cNvPr id="210" name="Picture 209">
              <a:extLst>
                <a:ext uri="{FF2B5EF4-FFF2-40B4-BE49-F238E27FC236}">
                  <a16:creationId xmlns:a16="http://schemas.microsoft.com/office/drawing/2014/main" xmlns="" id="{5C0373FE-29DB-AA43-A941-8E5266DBECF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3900" y="4854903"/>
              <a:ext cx="235248" cy="239481"/>
            </a:xfrm>
            <a:prstGeom prst="rect">
              <a:avLst/>
            </a:prstGeom>
          </p:spPr>
        </p:pic>
        <p:pic>
          <p:nvPicPr>
            <p:cNvPr id="211" name="Picture 210">
              <a:extLst>
                <a:ext uri="{FF2B5EF4-FFF2-40B4-BE49-F238E27FC236}">
                  <a16:creationId xmlns:a16="http://schemas.microsoft.com/office/drawing/2014/main" xmlns="" id="{4E564DAB-BDAB-7B41-A2CE-8AB4D74EF54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8272" y="5171104"/>
              <a:ext cx="235248" cy="239481"/>
            </a:xfrm>
            <a:prstGeom prst="rect">
              <a:avLst/>
            </a:prstGeom>
          </p:spPr>
        </p:pic>
        <p:pic>
          <p:nvPicPr>
            <p:cNvPr id="212" name="Picture 211">
              <a:extLst>
                <a:ext uri="{FF2B5EF4-FFF2-40B4-BE49-F238E27FC236}">
                  <a16:creationId xmlns:a16="http://schemas.microsoft.com/office/drawing/2014/main" xmlns="" id="{37CD3DDB-0E21-0A43-ACB7-2B3C577DC75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03520" y="5171103"/>
              <a:ext cx="235248" cy="239481"/>
            </a:xfrm>
            <a:prstGeom prst="rect">
              <a:avLst/>
            </a:prstGeom>
          </p:spPr>
        </p:pic>
        <p:pic>
          <p:nvPicPr>
            <p:cNvPr id="213" name="Picture 212">
              <a:extLst>
                <a:ext uri="{FF2B5EF4-FFF2-40B4-BE49-F238E27FC236}">
                  <a16:creationId xmlns:a16="http://schemas.microsoft.com/office/drawing/2014/main" xmlns="" id="{4AD3CEB6-52A2-DE4E-8BE8-D9A612B009A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33011" y="5172961"/>
              <a:ext cx="235248" cy="239481"/>
            </a:xfrm>
            <a:prstGeom prst="rect">
              <a:avLst/>
            </a:prstGeom>
          </p:spPr>
        </p:pic>
        <p:pic>
          <p:nvPicPr>
            <p:cNvPr id="214" name="Picture 213">
              <a:extLst>
                <a:ext uri="{FF2B5EF4-FFF2-40B4-BE49-F238E27FC236}">
                  <a16:creationId xmlns:a16="http://schemas.microsoft.com/office/drawing/2014/main" xmlns="" id="{0A8B138F-F59C-D249-BE32-8506777225B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2515" y="5464878"/>
              <a:ext cx="235248" cy="239481"/>
            </a:xfrm>
            <a:prstGeom prst="rect">
              <a:avLst/>
            </a:prstGeom>
          </p:spPr>
        </p:pic>
        <p:pic>
          <p:nvPicPr>
            <p:cNvPr id="215" name="Picture 214">
              <a:extLst>
                <a:ext uri="{FF2B5EF4-FFF2-40B4-BE49-F238E27FC236}">
                  <a16:creationId xmlns:a16="http://schemas.microsoft.com/office/drawing/2014/main" xmlns="" id="{9D211F45-1A19-8D4E-B58A-602F892B46E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97763" y="5464877"/>
              <a:ext cx="235248" cy="239481"/>
            </a:xfrm>
            <a:prstGeom prst="rect">
              <a:avLst/>
            </a:prstGeom>
          </p:spPr>
        </p:pic>
        <p:pic>
          <p:nvPicPr>
            <p:cNvPr id="216" name="Picture 215">
              <a:extLst>
                <a:ext uri="{FF2B5EF4-FFF2-40B4-BE49-F238E27FC236}">
                  <a16:creationId xmlns:a16="http://schemas.microsoft.com/office/drawing/2014/main" xmlns="" id="{5EE8CE35-74E6-E14E-A9B2-4732AB9486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27254" y="5466735"/>
              <a:ext cx="235248" cy="239481"/>
            </a:xfrm>
            <a:prstGeom prst="rect">
              <a:avLst/>
            </a:prstGeom>
          </p:spPr>
        </p:pic>
        <p:pic>
          <p:nvPicPr>
            <p:cNvPr id="218" name="Picture 217">
              <a:extLst>
                <a:ext uri="{FF2B5EF4-FFF2-40B4-BE49-F238E27FC236}">
                  <a16:creationId xmlns:a16="http://schemas.microsoft.com/office/drawing/2014/main" xmlns="" id="{9052BAD8-486C-F84C-AE1A-72819875AA8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09264" y="4851187"/>
              <a:ext cx="235248" cy="239481"/>
            </a:xfrm>
            <a:prstGeom prst="rect">
              <a:avLst/>
            </a:prstGeom>
          </p:spPr>
        </p:pic>
        <p:pic>
          <p:nvPicPr>
            <p:cNvPr id="219" name="Picture 218">
              <a:extLst>
                <a:ext uri="{FF2B5EF4-FFF2-40B4-BE49-F238E27FC236}">
                  <a16:creationId xmlns:a16="http://schemas.microsoft.com/office/drawing/2014/main" xmlns="" id="{4D6F0061-88DC-494B-A040-F838D96039C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38755" y="4853045"/>
              <a:ext cx="235248" cy="239481"/>
            </a:xfrm>
            <a:prstGeom prst="rect">
              <a:avLst/>
            </a:prstGeom>
          </p:spPr>
        </p:pic>
        <p:pic>
          <p:nvPicPr>
            <p:cNvPr id="220" name="Picture 219">
              <a:extLst>
                <a:ext uri="{FF2B5EF4-FFF2-40B4-BE49-F238E27FC236}">
                  <a16:creationId xmlns:a16="http://schemas.microsoft.com/office/drawing/2014/main" xmlns="" id="{E8C38234-C96B-9443-A49B-011B5E7BCE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83127" y="5169246"/>
              <a:ext cx="235248" cy="239481"/>
            </a:xfrm>
            <a:prstGeom prst="rect">
              <a:avLst/>
            </a:prstGeom>
          </p:spPr>
        </p:pic>
        <p:pic>
          <p:nvPicPr>
            <p:cNvPr id="221" name="Picture 220">
              <a:extLst>
                <a:ext uri="{FF2B5EF4-FFF2-40B4-BE49-F238E27FC236}">
                  <a16:creationId xmlns:a16="http://schemas.microsoft.com/office/drawing/2014/main" xmlns="" id="{ED1254EE-A7AF-0945-B8A9-60BADC217E8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18375" y="5169245"/>
              <a:ext cx="235248" cy="239481"/>
            </a:xfrm>
            <a:prstGeom prst="rect">
              <a:avLst/>
            </a:prstGeom>
          </p:spPr>
        </p:pic>
        <p:pic>
          <p:nvPicPr>
            <p:cNvPr id="222" name="Picture 221">
              <a:extLst>
                <a:ext uri="{FF2B5EF4-FFF2-40B4-BE49-F238E27FC236}">
                  <a16:creationId xmlns:a16="http://schemas.microsoft.com/office/drawing/2014/main" xmlns="" id="{17425C04-C73C-6F42-A35C-77D617A23A0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47866" y="5171103"/>
              <a:ext cx="235248" cy="239481"/>
            </a:xfrm>
            <a:prstGeom prst="rect">
              <a:avLst/>
            </a:prstGeom>
          </p:spPr>
        </p:pic>
        <p:pic>
          <p:nvPicPr>
            <p:cNvPr id="223" name="Picture 222">
              <a:extLst>
                <a:ext uri="{FF2B5EF4-FFF2-40B4-BE49-F238E27FC236}">
                  <a16:creationId xmlns:a16="http://schemas.microsoft.com/office/drawing/2014/main" xmlns="" id="{AF42C16F-5825-FC4D-A2CD-2B0FA1F4543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77370" y="5463020"/>
              <a:ext cx="235248" cy="239481"/>
            </a:xfrm>
            <a:prstGeom prst="rect">
              <a:avLst/>
            </a:prstGeom>
          </p:spPr>
        </p:pic>
        <p:pic>
          <p:nvPicPr>
            <p:cNvPr id="224" name="Picture 223">
              <a:extLst>
                <a:ext uri="{FF2B5EF4-FFF2-40B4-BE49-F238E27FC236}">
                  <a16:creationId xmlns:a16="http://schemas.microsoft.com/office/drawing/2014/main" xmlns="" id="{E0721CD8-3050-3249-8901-FB8BA72516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12618" y="5463019"/>
              <a:ext cx="235248" cy="239481"/>
            </a:xfrm>
            <a:prstGeom prst="rect">
              <a:avLst/>
            </a:prstGeom>
          </p:spPr>
        </p:pic>
        <p:pic>
          <p:nvPicPr>
            <p:cNvPr id="225" name="Picture 224">
              <a:extLst>
                <a:ext uri="{FF2B5EF4-FFF2-40B4-BE49-F238E27FC236}">
                  <a16:creationId xmlns:a16="http://schemas.microsoft.com/office/drawing/2014/main" xmlns="" id="{F3E48C3E-DBF9-5740-A0B2-11E8320C4E0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42109" y="5464877"/>
              <a:ext cx="235248" cy="239481"/>
            </a:xfrm>
            <a:prstGeom prst="rect">
              <a:avLst/>
            </a:prstGeom>
          </p:spPr>
        </p:pic>
        <p:pic>
          <p:nvPicPr>
            <p:cNvPr id="226" name="Picture 225">
              <a:extLst>
                <a:ext uri="{FF2B5EF4-FFF2-40B4-BE49-F238E27FC236}">
                  <a16:creationId xmlns:a16="http://schemas.microsoft.com/office/drawing/2014/main" xmlns="" id="{2F928599-6FBC-6E4F-B6AD-F02B7C29659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90077" y="4849330"/>
              <a:ext cx="235248" cy="239481"/>
            </a:xfrm>
            <a:prstGeom prst="rect">
              <a:avLst/>
            </a:prstGeom>
          </p:spPr>
        </p:pic>
        <p:pic>
          <p:nvPicPr>
            <p:cNvPr id="228" name="Picture 227">
              <a:extLst>
                <a:ext uri="{FF2B5EF4-FFF2-40B4-BE49-F238E27FC236}">
                  <a16:creationId xmlns:a16="http://schemas.microsoft.com/office/drawing/2014/main" xmlns="" id="{FE33D182-0C0C-B74E-BC49-88875025158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54816" y="4851187"/>
              <a:ext cx="235248" cy="239481"/>
            </a:xfrm>
            <a:prstGeom prst="rect">
              <a:avLst/>
            </a:prstGeom>
          </p:spPr>
        </p:pic>
        <p:pic>
          <p:nvPicPr>
            <p:cNvPr id="229" name="Picture 228">
              <a:extLst>
                <a:ext uri="{FF2B5EF4-FFF2-40B4-BE49-F238E27FC236}">
                  <a16:creationId xmlns:a16="http://schemas.microsoft.com/office/drawing/2014/main" xmlns="" id="{7C79B4C4-71A0-4B42-A1F5-6F606E6FA00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99188" y="5167388"/>
              <a:ext cx="235248" cy="239481"/>
            </a:xfrm>
            <a:prstGeom prst="rect">
              <a:avLst/>
            </a:prstGeom>
          </p:spPr>
        </p:pic>
        <p:pic>
          <p:nvPicPr>
            <p:cNvPr id="230" name="Picture 229">
              <a:extLst>
                <a:ext uri="{FF2B5EF4-FFF2-40B4-BE49-F238E27FC236}">
                  <a16:creationId xmlns:a16="http://schemas.microsoft.com/office/drawing/2014/main" xmlns="" id="{26C1D679-8723-4646-ABCC-79C70CD28F8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034436" y="5167387"/>
              <a:ext cx="235248" cy="239481"/>
            </a:xfrm>
            <a:prstGeom prst="rect">
              <a:avLst/>
            </a:prstGeom>
          </p:spPr>
        </p:pic>
        <p:pic>
          <p:nvPicPr>
            <p:cNvPr id="231" name="Picture 230">
              <a:extLst>
                <a:ext uri="{FF2B5EF4-FFF2-40B4-BE49-F238E27FC236}">
                  <a16:creationId xmlns:a16="http://schemas.microsoft.com/office/drawing/2014/main" xmlns="" id="{85754D4B-2C84-F045-9618-0387B472BAD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63927" y="5169245"/>
              <a:ext cx="235248" cy="239481"/>
            </a:xfrm>
            <a:prstGeom prst="rect">
              <a:avLst/>
            </a:prstGeom>
          </p:spPr>
        </p:pic>
        <p:pic>
          <p:nvPicPr>
            <p:cNvPr id="232" name="Picture 231">
              <a:extLst>
                <a:ext uri="{FF2B5EF4-FFF2-40B4-BE49-F238E27FC236}">
                  <a16:creationId xmlns:a16="http://schemas.microsoft.com/office/drawing/2014/main" xmlns="" id="{46725EA3-781C-C64A-BC93-84337AE7038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93431" y="5461162"/>
              <a:ext cx="235248" cy="239481"/>
            </a:xfrm>
            <a:prstGeom prst="rect">
              <a:avLst/>
            </a:prstGeom>
          </p:spPr>
        </p:pic>
        <p:pic>
          <p:nvPicPr>
            <p:cNvPr id="234" name="Picture 233">
              <a:extLst>
                <a:ext uri="{FF2B5EF4-FFF2-40B4-BE49-F238E27FC236}">
                  <a16:creationId xmlns:a16="http://schemas.microsoft.com/office/drawing/2014/main" xmlns="" id="{6A39719A-67A6-124E-8CA8-BE71232731F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258170" y="5463019"/>
              <a:ext cx="235248" cy="239481"/>
            </a:xfrm>
            <a:prstGeom prst="rect">
              <a:avLst/>
            </a:prstGeom>
          </p:spPr>
        </p:pic>
        <p:pic>
          <p:nvPicPr>
            <p:cNvPr id="236" name="Picture 235">
              <a:extLst>
                <a:ext uri="{FF2B5EF4-FFF2-40B4-BE49-F238E27FC236}">
                  <a16:creationId xmlns:a16="http://schemas.microsoft.com/office/drawing/2014/main" xmlns="" id="{4519EB76-E5D8-B642-A4B7-D9BBF53D988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0180" y="4847471"/>
              <a:ext cx="235248" cy="239481"/>
            </a:xfrm>
            <a:prstGeom prst="rect">
              <a:avLst/>
            </a:prstGeom>
          </p:spPr>
        </p:pic>
        <p:pic>
          <p:nvPicPr>
            <p:cNvPr id="238" name="Picture 237">
              <a:extLst>
                <a:ext uri="{FF2B5EF4-FFF2-40B4-BE49-F238E27FC236}">
                  <a16:creationId xmlns:a16="http://schemas.microsoft.com/office/drawing/2014/main" xmlns="" id="{FAA19C0E-0467-F64E-B905-F4CDBBA086C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14043" y="5165530"/>
              <a:ext cx="235248" cy="239481"/>
            </a:xfrm>
            <a:prstGeom prst="rect">
              <a:avLst/>
            </a:prstGeom>
          </p:spPr>
        </p:pic>
        <p:pic>
          <p:nvPicPr>
            <p:cNvPr id="239" name="Picture 238">
              <a:extLst>
                <a:ext uri="{FF2B5EF4-FFF2-40B4-BE49-F238E27FC236}">
                  <a16:creationId xmlns:a16="http://schemas.microsoft.com/office/drawing/2014/main" xmlns="" id="{B614CC18-A493-F348-AC8C-18BDF01D582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9291" y="5165529"/>
              <a:ext cx="235248" cy="239481"/>
            </a:xfrm>
            <a:prstGeom prst="rect">
              <a:avLst/>
            </a:prstGeom>
          </p:spPr>
        </p:pic>
        <p:pic>
          <p:nvPicPr>
            <p:cNvPr id="240" name="Picture 239">
              <a:extLst>
                <a:ext uri="{FF2B5EF4-FFF2-40B4-BE49-F238E27FC236}">
                  <a16:creationId xmlns:a16="http://schemas.microsoft.com/office/drawing/2014/main" xmlns="" id="{11E9FC61-87E5-B446-8717-5F1F04EF1E4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8782" y="5167387"/>
              <a:ext cx="235248" cy="239481"/>
            </a:xfrm>
            <a:prstGeom prst="rect">
              <a:avLst/>
            </a:prstGeom>
          </p:spPr>
        </p:pic>
        <p:pic>
          <p:nvPicPr>
            <p:cNvPr id="241" name="Picture 240">
              <a:extLst>
                <a:ext uri="{FF2B5EF4-FFF2-40B4-BE49-F238E27FC236}">
                  <a16:creationId xmlns:a16="http://schemas.microsoft.com/office/drawing/2014/main" xmlns="" id="{140EE57B-1458-2249-93FF-5B3DC1427CA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08286" y="5459304"/>
              <a:ext cx="235248" cy="239481"/>
            </a:xfrm>
            <a:prstGeom prst="rect">
              <a:avLst/>
            </a:prstGeom>
          </p:spPr>
        </p:pic>
        <p:pic>
          <p:nvPicPr>
            <p:cNvPr id="243" name="Picture 242">
              <a:extLst>
                <a:ext uri="{FF2B5EF4-FFF2-40B4-BE49-F238E27FC236}">
                  <a16:creationId xmlns:a16="http://schemas.microsoft.com/office/drawing/2014/main" xmlns="" id="{023AA203-1765-C14C-85A9-41FEC82DA6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973025" y="5461161"/>
              <a:ext cx="235248" cy="239481"/>
            </a:xfrm>
            <a:prstGeom prst="rect">
              <a:avLst/>
            </a:prstGeom>
          </p:spPr>
        </p:pic>
        <p:pic>
          <p:nvPicPr>
            <p:cNvPr id="245" name="Picture 244">
              <a:extLst>
                <a:ext uri="{FF2B5EF4-FFF2-40B4-BE49-F238E27FC236}">
                  <a16:creationId xmlns:a16="http://schemas.microsoft.com/office/drawing/2014/main" xmlns="" id="{556E85F0-6629-ED41-B4C0-455139CF6C7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60792" y="4845613"/>
              <a:ext cx="235248" cy="239481"/>
            </a:xfrm>
            <a:prstGeom prst="rect">
              <a:avLst/>
            </a:prstGeom>
          </p:spPr>
        </p:pic>
        <p:pic>
          <p:nvPicPr>
            <p:cNvPr id="247" name="Picture 246">
              <a:extLst>
                <a:ext uri="{FF2B5EF4-FFF2-40B4-BE49-F238E27FC236}">
                  <a16:creationId xmlns:a16="http://schemas.microsoft.com/office/drawing/2014/main" xmlns="" id="{C583DEE4-0EF9-F24B-82B7-EA5D2A67CEE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234655" y="5163672"/>
              <a:ext cx="235248" cy="239481"/>
            </a:xfrm>
            <a:prstGeom prst="rect">
              <a:avLst/>
            </a:prstGeom>
          </p:spPr>
        </p:pic>
        <p:pic>
          <p:nvPicPr>
            <p:cNvPr id="248" name="Picture 247">
              <a:extLst>
                <a:ext uri="{FF2B5EF4-FFF2-40B4-BE49-F238E27FC236}">
                  <a16:creationId xmlns:a16="http://schemas.microsoft.com/office/drawing/2014/main" xmlns="" id="{11F40E2B-BA48-784F-AC2E-7C675D836C5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69903" y="5163671"/>
              <a:ext cx="235248" cy="239481"/>
            </a:xfrm>
            <a:prstGeom prst="rect">
              <a:avLst/>
            </a:prstGeom>
          </p:spPr>
        </p:pic>
        <p:pic>
          <p:nvPicPr>
            <p:cNvPr id="249" name="Picture 248">
              <a:extLst>
                <a:ext uri="{FF2B5EF4-FFF2-40B4-BE49-F238E27FC236}">
                  <a16:creationId xmlns:a16="http://schemas.microsoft.com/office/drawing/2014/main" xmlns="" id="{434667FB-9A3D-B549-9183-DB51FDA821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699394" y="5165529"/>
              <a:ext cx="235248" cy="239481"/>
            </a:xfrm>
            <a:prstGeom prst="rect">
              <a:avLst/>
            </a:prstGeom>
          </p:spPr>
        </p:pic>
        <p:pic>
          <p:nvPicPr>
            <p:cNvPr id="251" name="Picture 250">
              <a:extLst>
                <a:ext uri="{FF2B5EF4-FFF2-40B4-BE49-F238E27FC236}">
                  <a16:creationId xmlns:a16="http://schemas.microsoft.com/office/drawing/2014/main" xmlns="" id="{1EB4099D-1AA7-4F49-8E68-0AB9B8D407D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64146" y="5457445"/>
              <a:ext cx="235248" cy="239481"/>
            </a:xfrm>
            <a:prstGeom prst="rect">
              <a:avLst/>
            </a:prstGeom>
          </p:spPr>
        </p:pic>
        <p:pic>
          <p:nvPicPr>
            <p:cNvPr id="254" name="Picture 253">
              <a:extLst>
                <a:ext uri="{FF2B5EF4-FFF2-40B4-BE49-F238E27FC236}">
                  <a16:creationId xmlns:a16="http://schemas.microsoft.com/office/drawing/2014/main" xmlns="" id="{964A4F7A-09E8-6942-BB56-D08FD136CE8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73499" y="4851187"/>
              <a:ext cx="235248" cy="239481"/>
            </a:xfrm>
            <a:prstGeom prst="rect">
              <a:avLst/>
            </a:prstGeom>
          </p:spPr>
        </p:pic>
        <p:pic>
          <p:nvPicPr>
            <p:cNvPr id="256" name="Picture 255">
              <a:extLst>
                <a:ext uri="{FF2B5EF4-FFF2-40B4-BE49-F238E27FC236}">
                  <a16:creationId xmlns:a16="http://schemas.microsoft.com/office/drawing/2014/main" xmlns="" id="{76F28B32-1628-444D-8585-EC13B8B6698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947362" y="5169246"/>
              <a:ext cx="235248" cy="239481"/>
            </a:xfrm>
            <a:prstGeom prst="rect">
              <a:avLst/>
            </a:prstGeom>
          </p:spPr>
        </p:pic>
        <p:pic>
          <p:nvPicPr>
            <p:cNvPr id="258" name="Picture 257">
              <a:extLst>
                <a:ext uri="{FF2B5EF4-FFF2-40B4-BE49-F238E27FC236}">
                  <a16:creationId xmlns:a16="http://schemas.microsoft.com/office/drawing/2014/main" xmlns="" id="{ED89998C-1E19-E747-B95B-13063D4ED21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12101" y="5171103"/>
              <a:ext cx="235248" cy="239481"/>
            </a:xfrm>
            <a:prstGeom prst="rect">
              <a:avLst/>
            </a:prstGeom>
          </p:spPr>
        </p:pic>
        <p:pic>
          <p:nvPicPr>
            <p:cNvPr id="260" name="Picture 259">
              <a:extLst>
                <a:ext uri="{FF2B5EF4-FFF2-40B4-BE49-F238E27FC236}">
                  <a16:creationId xmlns:a16="http://schemas.microsoft.com/office/drawing/2014/main" xmlns="" id="{041D7310-E3AA-D042-9D76-0AAB9EBD9AE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176853" y="5463019"/>
              <a:ext cx="235248" cy="239481"/>
            </a:xfrm>
            <a:prstGeom prst="rect">
              <a:avLst/>
            </a:prstGeom>
          </p:spPr>
        </p:pic>
        <p:pic>
          <p:nvPicPr>
            <p:cNvPr id="265" name="Picture 264">
              <a:extLst>
                <a:ext uri="{FF2B5EF4-FFF2-40B4-BE49-F238E27FC236}">
                  <a16:creationId xmlns:a16="http://schemas.microsoft.com/office/drawing/2014/main" xmlns="" id="{CE585E1D-5FE2-9147-BFD8-61FB2DD5EA2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662217" y="5175010"/>
              <a:ext cx="235248" cy="239481"/>
            </a:xfrm>
            <a:prstGeom prst="rect">
              <a:avLst/>
            </a:prstGeom>
          </p:spPr>
        </p:pic>
        <p:pic>
          <p:nvPicPr>
            <p:cNvPr id="266" name="Picture 265">
              <a:extLst>
                <a:ext uri="{FF2B5EF4-FFF2-40B4-BE49-F238E27FC236}">
                  <a16:creationId xmlns:a16="http://schemas.microsoft.com/office/drawing/2014/main" xmlns="" id="{25A53920-FF7B-6F45-9051-22A1854EE4B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897465" y="5175009"/>
              <a:ext cx="235248" cy="239481"/>
            </a:xfrm>
            <a:prstGeom prst="rect">
              <a:avLst/>
            </a:prstGeom>
          </p:spPr>
        </p:pic>
        <p:pic>
          <p:nvPicPr>
            <p:cNvPr id="267" name="Picture 266">
              <a:extLst>
                <a:ext uri="{FF2B5EF4-FFF2-40B4-BE49-F238E27FC236}">
                  <a16:creationId xmlns:a16="http://schemas.microsoft.com/office/drawing/2014/main" xmlns="" id="{32ACAD98-5435-2B4C-975D-D2F8106E37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126956" y="5176867"/>
              <a:ext cx="235248" cy="239481"/>
            </a:xfrm>
            <a:prstGeom prst="rect">
              <a:avLst/>
            </a:prstGeom>
          </p:spPr>
        </p:pic>
      </p:grpSp>
      <p:pic>
        <p:nvPicPr>
          <p:cNvPr id="272" name="Picture 271">
            <a:extLst>
              <a:ext uri="{FF2B5EF4-FFF2-40B4-BE49-F238E27FC236}">
                <a16:creationId xmlns:a16="http://schemas.microsoft.com/office/drawing/2014/main" xmlns="" id="{2A9BD705-78A5-5B4E-888B-5BFD499816C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592085" y="3176794"/>
            <a:ext cx="235248" cy="239481"/>
          </a:xfrm>
          <a:prstGeom prst="rect">
            <a:avLst/>
          </a:prstGeom>
        </p:spPr>
      </p:pic>
      <p:pic>
        <p:nvPicPr>
          <p:cNvPr id="274" name="Picture 273">
            <a:extLst>
              <a:ext uri="{FF2B5EF4-FFF2-40B4-BE49-F238E27FC236}">
                <a16:creationId xmlns:a16="http://schemas.microsoft.com/office/drawing/2014/main" xmlns="" id="{FAC524D3-B603-8749-BCC1-C5D8AC3BB24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65948" y="3494853"/>
            <a:ext cx="235248" cy="239481"/>
          </a:xfrm>
          <a:prstGeom prst="rect">
            <a:avLst/>
          </a:prstGeom>
        </p:spPr>
      </p:pic>
      <p:pic>
        <p:nvPicPr>
          <p:cNvPr id="275" name="Picture 274">
            <a:extLst>
              <a:ext uri="{FF2B5EF4-FFF2-40B4-BE49-F238E27FC236}">
                <a16:creationId xmlns:a16="http://schemas.microsoft.com/office/drawing/2014/main" xmlns="" id="{B1E3F428-BBE6-C243-B21D-FC5F92A8BCC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601196" y="3494852"/>
            <a:ext cx="235248" cy="239481"/>
          </a:xfrm>
          <a:prstGeom prst="rect">
            <a:avLst/>
          </a:prstGeom>
        </p:spPr>
      </p:pic>
      <p:pic>
        <p:nvPicPr>
          <p:cNvPr id="276" name="Picture 275">
            <a:extLst>
              <a:ext uri="{FF2B5EF4-FFF2-40B4-BE49-F238E27FC236}">
                <a16:creationId xmlns:a16="http://schemas.microsoft.com/office/drawing/2014/main" xmlns="" id="{ED094DBD-80A5-B14C-850C-2FC16502F6A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830687" y="3496710"/>
            <a:ext cx="235248" cy="239481"/>
          </a:xfrm>
          <a:prstGeom prst="rect">
            <a:avLst/>
          </a:prstGeom>
        </p:spPr>
      </p:pic>
      <p:pic>
        <p:nvPicPr>
          <p:cNvPr id="277" name="Picture 276">
            <a:extLst>
              <a:ext uri="{FF2B5EF4-FFF2-40B4-BE49-F238E27FC236}">
                <a16:creationId xmlns:a16="http://schemas.microsoft.com/office/drawing/2014/main" xmlns="" id="{F6818A21-876C-784E-88D5-F3C81B0DACE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60191" y="3788627"/>
            <a:ext cx="235248" cy="239481"/>
          </a:xfrm>
          <a:prstGeom prst="rect">
            <a:avLst/>
          </a:prstGeom>
        </p:spPr>
      </p:pic>
      <p:pic>
        <p:nvPicPr>
          <p:cNvPr id="278" name="Picture 277">
            <a:extLst>
              <a:ext uri="{FF2B5EF4-FFF2-40B4-BE49-F238E27FC236}">
                <a16:creationId xmlns:a16="http://schemas.microsoft.com/office/drawing/2014/main" xmlns="" id="{B6C7449B-C3B6-2743-99D2-AE5906345E6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595439" y="3788626"/>
            <a:ext cx="235248" cy="239481"/>
          </a:xfrm>
          <a:prstGeom prst="rect">
            <a:avLst/>
          </a:prstGeom>
        </p:spPr>
      </p:pic>
      <p:pic>
        <p:nvPicPr>
          <p:cNvPr id="279" name="Picture 278">
            <a:extLst>
              <a:ext uri="{FF2B5EF4-FFF2-40B4-BE49-F238E27FC236}">
                <a16:creationId xmlns:a16="http://schemas.microsoft.com/office/drawing/2014/main" xmlns="" id="{2997B09B-A4F7-E841-ACA2-36D5841E9C6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824930" y="3790484"/>
            <a:ext cx="235248" cy="239481"/>
          </a:xfrm>
          <a:prstGeom prst="rect">
            <a:avLst/>
          </a:prstGeom>
        </p:spPr>
      </p:pic>
      <p:pic>
        <p:nvPicPr>
          <p:cNvPr id="281" name="Picture 280">
            <a:extLst>
              <a:ext uri="{FF2B5EF4-FFF2-40B4-BE49-F238E27FC236}">
                <a16:creationId xmlns:a16="http://schemas.microsoft.com/office/drawing/2014/main" xmlns="" id="{53283F4A-D90A-1345-9061-6DC40AAA156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1306940" y="3174936"/>
            <a:ext cx="235248" cy="239481"/>
          </a:xfrm>
          <a:prstGeom prst="rect">
            <a:avLst/>
          </a:prstGeom>
        </p:spPr>
      </p:pic>
      <p:pic>
        <p:nvPicPr>
          <p:cNvPr id="283" name="Picture 282">
            <a:extLst>
              <a:ext uri="{FF2B5EF4-FFF2-40B4-BE49-F238E27FC236}">
                <a16:creationId xmlns:a16="http://schemas.microsoft.com/office/drawing/2014/main" xmlns="" id="{56F143A5-EBD3-F446-9B7D-535F77B4E27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1080803" y="3492995"/>
            <a:ext cx="235248" cy="239481"/>
          </a:xfrm>
          <a:prstGeom prst="rect">
            <a:avLst/>
          </a:prstGeom>
        </p:spPr>
      </p:pic>
      <p:pic>
        <p:nvPicPr>
          <p:cNvPr id="284" name="Picture 283">
            <a:extLst>
              <a:ext uri="{FF2B5EF4-FFF2-40B4-BE49-F238E27FC236}">
                <a16:creationId xmlns:a16="http://schemas.microsoft.com/office/drawing/2014/main" xmlns="" id="{5C32D279-F2C7-3A44-88F1-7049773BE9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1316051" y="3492994"/>
            <a:ext cx="235248" cy="239481"/>
          </a:xfrm>
          <a:prstGeom prst="rect">
            <a:avLst/>
          </a:prstGeom>
        </p:spPr>
      </p:pic>
      <p:pic>
        <p:nvPicPr>
          <p:cNvPr id="285" name="Picture 284">
            <a:extLst>
              <a:ext uri="{FF2B5EF4-FFF2-40B4-BE49-F238E27FC236}">
                <a16:creationId xmlns:a16="http://schemas.microsoft.com/office/drawing/2014/main" xmlns="" id="{D99D9ABB-83EF-4E43-8284-B15AA11363A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1545542" y="3494852"/>
            <a:ext cx="235248" cy="239481"/>
          </a:xfrm>
          <a:prstGeom prst="rect">
            <a:avLst/>
          </a:prstGeom>
        </p:spPr>
      </p:pic>
      <p:pic>
        <p:nvPicPr>
          <p:cNvPr id="287" name="Picture 286">
            <a:extLst>
              <a:ext uri="{FF2B5EF4-FFF2-40B4-BE49-F238E27FC236}">
                <a16:creationId xmlns:a16="http://schemas.microsoft.com/office/drawing/2014/main" xmlns="" id="{65245D05-371A-644D-A6ED-16878AABB9B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1310294" y="3786768"/>
            <a:ext cx="235248" cy="239481"/>
          </a:xfrm>
          <a:prstGeom prst="rect">
            <a:avLst/>
          </a:prstGeom>
        </p:spPr>
      </p:pic>
      <p:pic>
        <p:nvPicPr>
          <p:cNvPr id="292" name="Picture 291">
            <a:extLst>
              <a:ext uri="{FF2B5EF4-FFF2-40B4-BE49-F238E27FC236}">
                <a16:creationId xmlns:a16="http://schemas.microsoft.com/office/drawing/2014/main" xmlns="" id="{36A629FB-772B-E64B-8155-F375314F70B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1796864" y="3491137"/>
            <a:ext cx="235248" cy="239481"/>
          </a:xfrm>
          <a:prstGeom prst="rect">
            <a:avLst/>
          </a:prstGeom>
        </p:spPr>
      </p:pic>
      <p:pic>
        <p:nvPicPr>
          <p:cNvPr id="293" name="Picture 292">
            <a:extLst>
              <a:ext uri="{FF2B5EF4-FFF2-40B4-BE49-F238E27FC236}">
                <a16:creationId xmlns:a16="http://schemas.microsoft.com/office/drawing/2014/main" xmlns="" id="{C9BDB6C4-F8BC-C745-A530-2D428BDB59D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2032112" y="3491136"/>
            <a:ext cx="235248" cy="239481"/>
          </a:xfrm>
          <a:prstGeom prst="rect">
            <a:avLst/>
          </a:prstGeom>
        </p:spPr>
      </p:pic>
      <p:pic>
        <p:nvPicPr>
          <p:cNvPr id="294" name="Picture 293">
            <a:extLst>
              <a:ext uri="{FF2B5EF4-FFF2-40B4-BE49-F238E27FC236}">
                <a16:creationId xmlns:a16="http://schemas.microsoft.com/office/drawing/2014/main" xmlns="" id="{BB4D9292-2CE2-4048-8DFB-8840E55C88B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2261603" y="3492994"/>
            <a:ext cx="235248" cy="239481"/>
          </a:xfrm>
          <a:prstGeom prst="rect">
            <a:avLst/>
          </a:prstGeom>
        </p:spPr>
      </p:pic>
      <p:pic>
        <p:nvPicPr>
          <p:cNvPr id="302" name="Picture 301">
            <a:extLst>
              <a:ext uri="{FF2B5EF4-FFF2-40B4-BE49-F238E27FC236}">
                <a16:creationId xmlns:a16="http://schemas.microsoft.com/office/drawing/2014/main" xmlns="" id="{5D46669B-86C7-184E-A55A-DA132EB1049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2746967" y="3489278"/>
            <a:ext cx="235248" cy="239481"/>
          </a:xfrm>
          <a:prstGeom prst="rect">
            <a:avLst/>
          </a:prstGeom>
        </p:spPr>
      </p:pic>
      <p:pic>
        <p:nvPicPr>
          <p:cNvPr id="307" name="Picture 306">
            <a:extLst>
              <a:ext uri="{FF2B5EF4-FFF2-40B4-BE49-F238E27FC236}">
                <a16:creationId xmlns:a16="http://schemas.microsoft.com/office/drawing/2014/main" xmlns="" id="{10EBB88A-BB94-3D47-A5FA-4B3633ADE23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223220" y="3169363"/>
            <a:ext cx="235248" cy="239481"/>
          </a:xfrm>
          <a:prstGeom prst="rect">
            <a:avLst/>
          </a:prstGeom>
        </p:spPr>
      </p:pic>
      <p:pic>
        <p:nvPicPr>
          <p:cNvPr id="308" name="Picture 307">
            <a:extLst>
              <a:ext uri="{FF2B5EF4-FFF2-40B4-BE49-F238E27FC236}">
                <a16:creationId xmlns:a16="http://schemas.microsoft.com/office/drawing/2014/main" xmlns="" id="{9DB7FE95-E496-6640-B6C9-680282C3517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458468" y="3169362"/>
            <a:ext cx="235248" cy="239481"/>
          </a:xfrm>
          <a:prstGeom prst="rect">
            <a:avLst/>
          </a:prstGeom>
        </p:spPr>
      </p:pic>
      <p:pic>
        <p:nvPicPr>
          <p:cNvPr id="309" name="Picture 308">
            <a:extLst>
              <a:ext uri="{FF2B5EF4-FFF2-40B4-BE49-F238E27FC236}">
                <a16:creationId xmlns:a16="http://schemas.microsoft.com/office/drawing/2014/main" xmlns="" id="{CF127681-6296-F145-B691-C56DDB62936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687959" y="3171220"/>
            <a:ext cx="235248" cy="239481"/>
          </a:xfrm>
          <a:prstGeom prst="rect">
            <a:avLst/>
          </a:prstGeom>
        </p:spPr>
      </p:pic>
      <p:pic>
        <p:nvPicPr>
          <p:cNvPr id="310" name="Picture 309">
            <a:extLst>
              <a:ext uri="{FF2B5EF4-FFF2-40B4-BE49-F238E27FC236}">
                <a16:creationId xmlns:a16="http://schemas.microsoft.com/office/drawing/2014/main" xmlns="" id="{82FDEAB4-E3C5-5F45-87BE-7A99FFFFF52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232331" y="3487421"/>
            <a:ext cx="235248" cy="239481"/>
          </a:xfrm>
          <a:prstGeom prst="rect">
            <a:avLst/>
          </a:prstGeom>
        </p:spPr>
      </p:pic>
      <p:pic>
        <p:nvPicPr>
          <p:cNvPr id="311" name="Picture 310">
            <a:extLst>
              <a:ext uri="{FF2B5EF4-FFF2-40B4-BE49-F238E27FC236}">
                <a16:creationId xmlns:a16="http://schemas.microsoft.com/office/drawing/2014/main" xmlns="" id="{9336F01C-B396-5446-85EA-E445B9C065B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467579" y="3487420"/>
            <a:ext cx="235248" cy="239481"/>
          </a:xfrm>
          <a:prstGeom prst="rect">
            <a:avLst/>
          </a:prstGeom>
        </p:spPr>
      </p:pic>
      <p:pic>
        <p:nvPicPr>
          <p:cNvPr id="312" name="Picture 311">
            <a:extLst>
              <a:ext uri="{FF2B5EF4-FFF2-40B4-BE49-F238E27FC236}">
                <a16:creationId xmlns:a16="http://schemas.microsoft.com/office/drawing/2014/main" xmlns="" id="{53AC9BEC-B7C5-C641-B88A-B12B4ED9D79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697070" y="3489278"/>
            <a:ext cx="235248" cy="239481"/>
          </a:xfrm>
          <a:prstGeom prst="rect">
            <a:avLst/>
          </a:prstGeom>
        </p:spPr>
      </p:pic>
      <p:pic>
        <p:nvPicPr>
          <p:cNvPr id="313" name="Picture 312">
            <a:extLst>
              <a:ext uri="{FF2B5EF4-FFF2-40B4-BE49-F238E27FC236}">
                <a16:creationId xmlns:a16="http://schemas.microsoft.com/office/drawing/2014/main" xmlns="" id="{D16AB816-A168-DD4A-8609-EE839957DD8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226574" y="3781195"/>
            <a:ext cx="235248" cy="239481"/>
          </a:xfrm>
          <a:prstGeom prst="rect">
            <a:avLst/>
          </a:prstGeom>
        </p:spPr>
      </p:pic>
      <p:pic>
        <p:nvPicPr>
          <p:cNvPr id="314" name="Picture 313">
            <a:extLst>
              <a:ext uri="{FF2B5EF4-FFF2-40B4-BE49-F238E27FC236}">
                <a16:creationId xmlns:a16="http://schemas.microsoft.com/office/drawing/2014/main" xmlns="" id="{6D0B7394-43AA-2042-9A03-5A9422B9171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461822" y="3781194"/>
            <a:ext cx="235248" cy="239481"/>
          </a:xfrm>
          <a:prstGeom prst="rect">
            <a:avLst/>
          </a:prstGeom>
        </p:spPr>
      </p:pic>
      <p:pic>
        <p:nvPicPr>
          <p:cNvPr id="315" name="Picture 314">
            <a:extLst>
              <a:ext uri="{FF2B5EF4-FFF2-40B4-BE49-F238E27FC236}">
                <a16:creationId xmlns:a16="http://schemas.microsoft.com/office/drawing/2014/main" xmlns="" id="{DFC1578A-F4BB-7D4A-A6A9-777B6AF4D7B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691313" y="3783052"/>
            <a:ext cx="235248" cy="239481"/>
          </a:xfrm>
          <a:prstGeom prst="rect">
            <a:avLst/>
          </a:prstGeom>
        </p:spPr>
      </p:pic>
      <p:pic>
        <p:nvPicPr>
          <p:cNvPr id="318" name="Picture 317">
            <a:extLst>
              <a:ext uri="{FF2B5EF4-FFF2-40B4-BE49-F238E27FC236}">
                <a16:creationId xmlns:a16="http://schemas.microsoft.com/office/drawing/2014/main" xmlns="" id="{9130B7E9-274C-5D4F-A6A4-A8AB3DEA259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4400666" y="3176794"/>
            <a:ext cx="235248" cy="239481"/>
          </a:xfrm>
          <a:prstGeom prst="rect">
            <a:avLst/>
          </a:prstGeom>
        </p:spPr>
      </p:pic>
      <p:pic>
        <p:nvPicPr>
          <p:cNvPr id="322" name="Picture 321">
            <a:extLst>
              <a:ext uri="{FF2B5EF4-FFF2-40B4-BE49-F238E27FC236}">
                <a16:creationId xmlns:a16="http://schemas.microsoft.com/office/drawing/2014/main" xmlns="" id="{A2D70545-E0CA-6F4A-9C8A-26619B5ED61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21351808">
            <a:off x="3939281" y="3786769"/>
            <a:ext cx="235248" cy="239481"/>
          </a:xfrm>
          <a:prstGeom prst="rect">
            <a:avLst/>
          </a:prstGeom>
        </p:spPr>
      </p:pic>
      <p:pic>
        <p:nvPicPr>
          <p:cNvPr id="334" name="Picture 333">
            <a:extLst>
              <a:ext uri="{FF2B5EF4-FFF2-40B4-BE49-F238E27FC236}">
                <a16:creationId xmlns:a16="http://schemas.microsoft.com/office/drawing/2014/main" xmlns="" id="{D67293DD-AC9B-8C49-BBF8-7D94E21F3B9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6143" y="2996937"/>
            <a:ext cx="829983" cy="844918"/>
          </a:xfrm>
          <a:prstGeom prst="rect">
            <a:avLst/>
          </a:prstGeom>
        </p:spPr>
      </p:pic>
      <p:grpSp>
        <p:nvGrpSpPr>
          <p:cNvPr id="4" name="Group 3">
            <a:extLst>
              <a:ext uri="{FF2B5EF4-FFF2-40B4-BE49-F238E27FC236}">
                <a16:creationId xmlns:a16="http://schemas.microsoft.com/office/drawing/2014/main" xmlns="" id="{5EC1EB97-6FF4-4431-96AD-8D5E2ADC0BF9}"/>
              </a:ext>
            </a:extLst>
          </p:cNvPr>
          <p:cNvGrpSpPr/>
          <p:nvPr/>
        </p:nvGrpSpPr>
        <p:grpSpPr>
          <a:xfrm>
            <a:off x="5685187" y="5236906"/>
            <a:ext cx="829983" cy="933274"/>
            <a:chOff x="5720894" y="4734219"/>
            <a:chExt cx="829983" cy="933274"/>
          </a:xfrm>
        </p:grpSpPr>
        <p:pic>
          <p:nvPicPr>
            <p:cNvPr id="336" name="Picture 335">
              <a:extLst>
                <a:ext uri="{FF2B5EF4-FFF2-40B4-BE49-F238E27FC236}">
                  <a16:creationId xmlns:a16="http://schemas.microsoft.com/office/drawing/2014/main" xmlns="" id="{A86C7BAF-3C46-F643-A754-502622DF527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0894" y="4734219"/>
              <a:ext cx="829983" cy="844918"/>
            </a:xfrm>
            <a:prstGeom prst="rect">
              <a:avLst/>
            </a:prstGeom>
          </p:spPr>
        </p:pic>
        <p:sp>
          <p:nvSpPr>
            <p:cNvPr id="337" name="Rectangle 336">
              <a:extLst>
                <a:ext uri="{FF2B5EF4-FFF2-40B4-BE49-F238E27FC236}">
                  <a16:creationId xmlns:a16="http://schemas.microsoft.com/office/drawing/2014/main" xmlns="" id="{5F6A1F01-F79A-5447-AC17-9C7B6D3BD6C6}"/>
                </a:ext>
              </a:extLst>
            </p:cNvPr>
            <p:cNvSpPr/>
            <p:nvPr/>
          </p:nvSpPr>
          <p:spPr>
            <a:xfrm>
              <a:off x="5763789" y="4744163"/>
              <a:ext cx="721346" cy="923330"/>
            </a:xfrm>
            <a:prstGeom prst="rect">
              <a:avLst/>
            </a:prstGeom>
          </p:spPr>
          <p:txBody>
            <a:bodyPr wrap="square">
              <a:spAutoFit/>
            </a:bodyPr>
            <a:lstStyle/>
            <a:p>
              <a:r>
                <a:rPr lang="en-US" sz="5400" dirty="0">
                  <a:latin typeface="OpenDyslexic" pitchFamily="2" charset="77"/>
                </a:rPr>
                <a:t>&lt;</a:t>
              </a:r>
              <a:endParaRPr lang="en-US" sz="400" dirty="0"/>
            </a:p>
          </p:txBody>
        </p:sp>
      </p:grpSp>
    </p:spTree>
    <p:extLst>
      <p:ext uri="{BB962C8B-B14F-4D97-AF65-F5344CB8AC3E}">
        <p14:creationId xmlns:p14="http://schemas.microsoft.com/office/powerpoint/2010/main" val="26132419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Activity 1:</a:t>
            </a:r>
          </a:p>
          <a:p>
            <a:pPr marL="0" indent="0">
              <a:buClr>
                <a:srgbClr val="23D160"/>
              </a:buClr>
              <a:buSzPct val="85000"/>
              <a:buNone/>
            </a:pPr>
            <a:r>
              <a:rPr lang="en-GB" sz="2200" dirty="0"/>
              <a:t>Complete the statements below using the correct comparison symbol (&lt;,&gt; or =).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8" name="Picture 57">
            <a:extLst>
              <a:ext uri="{FF2B5EF4-FFF2-40B4-BE49-F238E27FC236}">
                <a16:creationId xmlns:a16="http://schemas.microsoft.com/office/drawing/2014/main" xmlns="" id="{B3927A2C-7A74-EA40-A2C6-4D6EC04E33EF}"/>
              </a:ext>
            </a:extLst>
          </p:cNvPr>
          <p:cNvPicPr>
            <a:picLocks noChangeAspect="1"/>
          </p:cNvPicPr>
          <p:nvPr/>
        </p:nvPicPr>
        <p:blipFill>
          <a:blip r:embed="rId3"/>
          <a:stretch>
            <a:fillRect/>
          </a:stretch>
        </p:blipFill>
        <p:spPr>
          <a:xfrm>
            <a:off x="349482" y="2795260"/>
            <a:ext cx="5019619" cy="1267479"/>
          </a:xfrm>
          <a:prstGeom prst="rect">
            <a:avLst/>
          </a:prstGeom>
        </p:spPr>
      </p:pic>
      <p:pic>
        <p:nvPicPr>
          <p:cNvPr id="59" name="Picture 58">
            <a:extLst>
              <a:ext uri="{FF2B5EF4-FFF2-40B4-BE49-F238E27FC236}">
                <a16:creationId xmlns:a16="http://schemas.microsoft.com/office/drawing/2014/main" xmlns="" id="{E45D65C7-9249-3544-AD39-8F16F150CA9F}"/>
              </a:ext>
            </a:extLst>
          </p:cNvPr>
          <p:cNvPicPr>
            <a:picLocks noChangeAspect="1"/>
          </p:cNvPicPr>
          <p:nvPr/>
        </p:nvPicPr>
        <p:blipFill>
          <a:blip r:embed="rId4"/>
          <a:stretch>
            <a:fillRect/>
          </a:stretch>
        </p:blipFill>
        <p:spPr>
          <a:xfrm>
            <a:off x="6822899" y="2795260"/>
            <a:ext cx="5019619" cy="1267479"/>
          </a:xfrm>
          <a:prstGeom prst="rect">
            <a:avLst/>
          </a:prstGeom>
        </p:spPr>
      </p:pic>
      <p:pic>
        <p:nvPicPr>
          <p:cNvPr id="60" name="Picture 59">
            <a:extLst>
              <a:ext uri="{FF2B5EF4-FFF2-40B4-BE49-F238E27FC236}">
                <a16:creationId xmlns:a16="http://schemas.microsoft.com/office/drawing/2014/main" xmlns="" id="{DAE857DB-2B81-8046-9967-8A195E3B7F0C}"/>
              </a:ext>
            </a:extLst>
          </p:cNvPr>
          <p:cNvPicPr>
            <a:picLocks noChangeAspect="1"/>
          </p:cNvPicPr>
          <p:nvPr/>
        </p:nvPicPr>
        <p:blipFill>
          <a:blip r:embed="rId5"/>
          <a:stretch>
            <a:fillRect/>
          </a:stretch>
        </p:blipFill>
        <p:spPr>
          <a:xfrm>
            <a:off x="349482" y="4486111"/>
            <a:ext cx="5019619" cy="1267479"/>
          </a:xfrm>
          <a:prstGeom prst="rect">
            <a:avLst/>
          </a:prstGeom>
        </p:spPr>
      </p:pic>
      <p:pic>
        <p:nvPicPr>
          <p:cNvPr id="61" name="Picture 60">
            <a:extLst>
              <a:ext uri="{FF2B5EF4-FFF2-40B4-BE49-F238E27FC236}">
                <a16:creationId xmlns:a16="http://schemas.microsoft.com/office/drawing/2014/main" xmlns="" id="{2451D935-5A2D-D842-B405-1F962B1EDDFF}"/>
              </a:ext>
            </a:extLst>
          </p:cNvPr>
          <p:cNvPicPr>
            <a:picLocks noChangeAspect="1"/>
          </p:cNvPicPr>
          <p:nvPr/>
        </p:nvPicPr>
        <p:blipFill>
          <a:blip r:embed="rId6"/>
          <a:stretch>
            <a:fillRect/>
          </a:stretch>
        </p:blipFill>
        <p:spPr>
          <a:xfrm>
            <a:off x="6822899" y="4486111"/>
            <a:ext cx="5019619" cy="1267479"/>
          </a:xfrm>
          <a:prstGeom prst="rect">
            <a:avLst/>
          </a:prstGeom>
        </p:spPr>
      </p:pic>
      <p:pic>
        <p:nvPicPr>
          <p:cNvPr id="65" name="Picture 64">
            <a:extLst>
              <a:ext uri="{FF2B5EF4-FFF2-40B4-BE49-F238E27FC236}">
                <a16:creationId xmlns:a16="http://schemas.microsoft.com/office/drawing/2014/main" xmlns="" id="{38387769-0CC5-AD42-870F-E83E98ADA87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73015" y="3150488"/>
            <a:ext cx="235248" cy="239481"/>
          </a:xfrm>
          <a:prstGeom prst="rect">
            <a:avLst/>
          </a:prstGeom>
        </p:spPr>
      </p:pic>
      <p:pic>
        <p:nvPicPr>
          <p:cNvPr id="66" name="Picture 65">
            <a:extLst>
              <a:ext uri="{FF2B5EF4-FFF2-40B4-BE49-F238E27FC236}">
                <a16:creationId xmlns:a16="http://schemas.microsoft.com/office/drawing/2014/main" xmlns="" id="{FC7B0E09-BD11-4B44-9E63-D9469CAB39D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02506" y="3152346"/>
            <a:ext cx="235248" cy="239481"/>
          </a:xfrm>
          <a:prstGeom prst="rect">
            <a:avLst/>
          </a:prstGeom>
        </p:spPr>
      </p:pic>
      <p:pic>
        <p:nvPicPr>
          <p:cNvPr id="67" name="Picture 66">
            <a:extLst>
              <a:ext uri="{FF2B5EF4-FFF2-40B4-BE49-F238E27FC236}">
                <a16:creationId xmlns:a16="http://schemas.microsoft.com/office/drawing/2014/main" xmlns="" id="{66326ABD-B290-8C4F-B7E8-CAD42580D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6878" y="3468547"/>
            <a:ext cx="235248" cy="239481"/>
          </a:xfrm>
          <a:prstGeom prst="rect">
            <a:avLst/>
          </a:prstGeom>
        </p:spPr>
      </p:pic>
      <p:pic>
        <p:nvPicPr>
          <p:cNvPr id="68" name="Picture 67">
            <a:extLst>
              <a:ext uri="{FF2B5EF4-FFF2-40B4-BE49-F238E27FC236}">
                <a16:creationId xmlns:a16="http://schemas.microsoft.com/office/drawing/2014/main" xmlns="" id="{735C5637-EBDF-5743-BB64-980579F43C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2126" y="3468546"/>
            <a:ext cx="235248" cy="239481"/>
          </a:xfrm>
          <a:prstGeom prst="rect">
            <a:avLst/>
          </a:prstGeom>
        </p:spPr>
      </p:pic>
      <p:pic>
        <p:nvPicPr>
          <p:cNvPr id="69" name="Picture 68">
            <a:extLst>
              <a:ext uri="{FF2B5EF4-FFF2-40B4-BE49-F238E27FC236}">
                <a16:creationId xmlns:a16="http://schemas.microsoft.com/office/drawing/2014/main" xmlns="" id="{53EF1056-AC99-FD4F-B072-4EABD38AF80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1617" y="3470404"/>
            <a:ext cx="235248" cy="239481"/>
          </a:xfrm>
          <a:prstGeom prst="rect">
            <a:avLst/>
          </a:prstGeom>
        </p:spPr>
      </p:pic>
      <p:pic>
        <p:nvPicPr>
          <p:cNvPr id="70" name="Picture 69">
            <a:extLst>
              <a:ext uri="{FF2B5EF4-FFF2-40B4-BE49-F238E27FC236}">
                <a16:creationId xmlns:a16="http://schemas.microsoft.com/office/drawing/2014/main" xmlns="" id="{CD0BF6F6-B0D7-7B47-9E6D-6346AB86618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1121" y="3762321"/>
            <a:ext cx="235248" cy="239481"/>
          </a:xfrm>
          <a:prstGeom prst="rect">
            <a:avLst/>
          </a:prstGeom>
        </p:spPr>
      </p:pic>
      <p:pic>
        <p:nvPicPr>
          <p:cNvPr id="71" name="Picture 70">
            <a:extLst>
              <a:ext uri="{FF2B5EF4-FFF2-40B4-BE49-F238E27FC236}">
                <a16:creationId xmlns:a16="http://schemas.microsoft.com/office/drawing/2014/main" xmlns="" id="{5F0E408D-C718-7348-B15A-D4DAD1ADF99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76369" y="3762320"/>
            <a:ext cx="235248" cy="239481"/>
          </a:xfrm>
          <a:prstGeom prst="rect">
            <a:avLst/>
          </a:prstGeom>
        </p:spPr>
      </p:pic>
      <p:pic>
        <p:nvPicPr>
          <p:cNvPr id="92" name="Picture 91">
            <a:extLst>
              <a:ext uri="{FF2B5EF4-FFF2-40B4-BE49-F238E27FC236}">
                <a16:creationId xmlns:a16="http://schemas.microsoft.com/office/drawing/2014/main" xmlns="" id="{1B3EEAE0-47F8-FF4E-A058-FD4661650F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87870" y="3148630"/>
            <a:ext cx="235248" cy="239481"/>
          </a:xfrm>
          <a:prstGeom prst="rect">
            <a:avLst/>
          </a:prstGeom>
        </p:spPr>
      </p:pic>
      <p:pic>
        <p:nvPicPr>
          <p:cNvPr id="93" name="Picture 92">
            <a:extLst>
              <a:ext uri="{FF2B5EF4-FFF2-40B4-BE49-F238E27FC236}">
                <a16:creationId xmlns:a16="http://schemas.microsoft.com/office/drawing/2014/main" xmlns="" id="{70F70FA0-9FAD-F349-9D96-8F3F8D021C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17361" y="3150488"/>
            <a:ext cx="235248" cy="239481"/>
          </a:xfrm>
          <a:prstGeom prst="rect">
            <a:avLst/>
          </a:prstGeom>
        </p:spPr>
      </p:pic>
      <p:pic>
        <p:nvPicPr>
          <p:cNvPr id="95" name="Picture 94">
            <a:extLst>
              <a:ext uri="{FF2B5EF4-FFF2-40B4-BE49-F238E27FC236}">
                <a16:creationId xmlns:a16="http://schemas.microsoft.com/office/drawing/2014/main" xmlns="" id="{03C7DE16-A993-7941-97F4-DBE305209C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6981" y="3466688"/>
            <a:ext cx="235248" cy="239481"/>
          </a:xfrm>
          <a:prstGeom prst="rect">
            <a:avLst/>
          </a:prstGeom>
        </p:spPr>
      </p:pic>
      <p:pic>
        <p:nvPicPr>
          <p:cNvPr id="97" name="Picture 96">
            <a:extLst>
              <a:ext uri="{FF2B5EF4-FFF2-40B4-BE49-F238E27FC236}">
                <a16:creationId xmlns:a16="http://schemas.microsoft.com/office/drawing/2014/main" xmlns="" id="{74440213-6850-E647-B953-BA8DDDB5417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55976" y="3760463"/>
            <a:ext cx="235248" cy="239481"/>
          </a:xfrm>
          <a:prstGeom prst="rect">
            <a:avLst/>
          </a:prstGeom>
        </p:spPr>
      </p:pic>
      <p:pic>
        <p:nvPicPr>
          <p:cNvPr id="98" name="Picture 97">
            <a:extLst>
              <a:ext uri="{FF2B5EF4-FFF2-40B4-BE49-F238E27FC236}">
                <a16:creationId xmlns:a16="http://schemas.microsoft.com/office/drawing/2014/main" xmlns="" id="{232582A2-242C-5048-B6D2-18992698A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1224" y="3760462"/>
            <a:ext cx="235248" cy="239481"/>
          </a:xfrm>
          <a:prstGeom prst="rect">
            <a:avLst/>
          </a:prstGeom>
        </p:spPr>
      </p:pic>
      <p:pic>
        <p:nvPicPr>
          <p:cNvPr id="103" name="Picture 102">
            <a:extLst>
              <a:ext uri="{FF2B5EF4-FFF2-40B4-BE49-F238E27FC236}">
                <a16:creationId xmlns:a16="http://schemas.microsoft.com/office/drawing/2014/main" xmlns="" id="{605446A3-BB18-BE49-B236-639F7C6B85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7794" y="3464831"/>
            <a:ext cx="235248" cy="239481"/>
          </a:xfrm>
          <a:prstGeom prst="rect">
            <a:avLst/>
          </a:prstGeom>
        </p:spPr>
      </p:pic>
      <p:pic>
        <p:nvPicPr>
          <p:cNvPr id="104" name="Picture 103">
            <a:extLst>
              <a:ext uri="{FF2B5EF4-FFF2-40B4-BE49-F238E27FC236}">
                <a16:creationId xmlns:a16="http://schemas.microsoft.com/office/drawing/2014/main" xmlns="" id="{E7A793CB-5857-D846-A2E6-9D440ECFA6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3042" y="3464830"/>
            <a:ext cx="235248" cy="239481"/>
          </a:xfrm>
          <a:prstGeom prst="rect">
            <a:avLst/>
          </a:prstGeom>
        </p:spPr>
      </p:pic>
      <p:pic>
        <p:nvPicPr>
          <p:cNvPr id="105" name="Picture 104">
            <a:extLst>
              <a:ext uri="{FF2B5EF4-FFF2-40B4-BE49-F238E27FC236}">
                <a16:creationId xmlns:a16="http://schemas.microsoft.com/office/drawing/2014/main" xmlns="" id="{929A03C7-CB12-2E40-9B4D-924463E30C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42533" y="3466688"/>
            <a:ext cx="235248" cy="239481"/>
          </a:xfrm>
          <a:prstGeom prst="rect">
            <a:avLst/>
          </a:prstGeom>
        </p:spPr>
      </p:pic>
      <p:pic>
        <p:nvPicPr>
          <p:cNvPr id="116" name="Picture 115">
            <a:extLst>
              <a:ext uri="{FF2B5EF4-FFF2-40B4-BE49-F238E27FC236}">
                <a16:creationId xmlns:a16="http://schemas.microsoft.com/office/drawing/2014/main" xmlns="" id="{5D11DA2E-0BC0-7843-A91B-47EF06545C1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2140" y="3756746"/>
            <a:ext cx="235248" cy="239481"/>
          </a:xfrm>
          <a:prstGeom prst="rect">
            <a:avLst/>
          </a:prstGeom>
        </p:spPr>
      </p:pic>
      <p:pic>
        <p:nvPicPr>
          <p:cNvPr id="118" name="Picture 117">
            <a:extLst>
              <a:ext uri="{FF2B5EF4-FFF2-40B4-BE49-F238E27FC236}">
                <a16:creationId xmlns:a16="http://schemas.microsoft.com/office/drawing/2014/main" xmlns="" id="{21993A47-9579-4D46-A6AC-CB7FE20B91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4150" y="3143057"/>
            <a:ext cx="235248" cy="239481"/>
          </a:xfrm>
          <a:prstGeom prst="rect">
            <a:avLst/>
          </a:prstGeom>
        </p:spPr>
      </p:pic>
      <p:pic>
        <p:nvPicPr>
          <p:cNvPr id="119" name="Picture 118">
            <a:extLst>
              <a:ext uri="{FF2B5EF4-FFF2-40B4-BE49-F238E27FC236}">
                <a16:creationId xmlns:a16="http://schemas.microsoft.com/office/drawing/2014/main" xmlns="" id="{4636221A-9D1C-1146-967D-BAB8AF720A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9398" y="3143056"/>
            <a:ext cx="235248" cy="239481"/>
          </a:xfrm>
          <a:prstGeom prst="rect">
            <a:avLst/>
          </a:prstGeom>
        </p:spPr>
      </p:pic>
      <p:pic>
        <p:nvPicPr>
          <p:cNvPr id="120" name="Picture 119">
            <a:extLst>
              <a:ext uri="{FF2B5EF4-FFF2-40B4-BE49-F238E27FC236}">
                <a16:creationId xmlns:a16="http://schemas.microsoft.com/office/drawing/2014/main" xmlns="" id="{FBBE7F8A-F1A4-2C47-9BEC-4D0569E658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8889" y="3144914"/>
            <a:ext cx="235248" cy="239481"/>
          </a:xfrm>
          <a:prstGeom prst="rect">
            <a:avLst/>
          </a:prstGeom>
        </p:spPr>
      </p:pic>
      <p:pic>
        <p:nvPicPr>
          <p:cNvPr id="121" name="Picture 120">
            <a:extLst>
              <a:ext uri="{FF2B5EF4-FFF2-40B4-BE49-F238E27FC236}">
                <a16:creationId xmlns:a16="http://schemas.microsoft.com/office/drawing/2014/main" xmlns="" id="{6C9B34CE-41AD-A649-930B-06875BE509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3261" y="3461115"/>
            <a:ext cx="235248" cy="239481"/>
          </a:xfrm>
          <a:prstGeom prst="rect">
            <a:avLst/>
          </a:prstGeom>
        </p:spPr>
      </p:pic>
      <p:pic>
        <p:nvPicPr>
          <p:cNvPr id="122" name="Picture 121">
            <a:extLst>
              <a:ext uri="{FF2B5EF4-FFF2-40B4-BE49-F238E27FC236}">
                <a16:creationId xmlns:a16="http://schemas.microsoft.com/office/drawing/2014/main" xmlns="" id="{46F4DC24-DBC0-5D46-BBF7-8BF12E4BC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8509" y="3461114"/>
            <a:ext cx="235248" cy="239481"/>
          </a:xfrm>
          <a:prstGeom prst="rect">
            <a:avLst/>
          </a:prstGeom>
        </p:spPr>
      </p:pic>
      <p:pic>
        <p:nvPicPr>
          <p:cNvPr id="123" name="Picture 122">
            <a:extLst>
              <a:ext uri="{FF2B5EF4-FFF2-40B4-BE49-F238E27FC236}">
                <a16:creationId xmlns:a16="http://schemas.microsoft.com/office/drawing/2014/main" xmlns="" id="{891BF711-1C19-AD4A-8E11-BAFE538338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8000" y="3462972"/>
            <a:ext cx="235248" cy="239481"/>
          </a:xfrm>
          <a:prstGeom prst="rect">
            <a:avLst/>
          </a:prstGeom>
        </p:spPr>
      </p:pic>
      <p:pic>
        <p:nvPicPr>
          <p:cNvPr id="124" name="Picture 123">
            <a:extLst>
              <a:ext uri="{FF2B5EF4-FFF2-40B4-BE49-F238E27FC236}">
                <a16:creationId xmlns:a16="http://schemas.microsoft.com/office/drawing/2014/main" xmlns="" id="{FD7570D2-5DF6-D54F-B099-7CEFEA34A6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7504" y="3754889"/>
            <a:ext cx="235248" cy="239481"/>
          </a:xfrm>
          <a:prstGeom prst="rect">
            <a:avLst/>
          </a:prstGeom>
        </p:spPr>
      </p:pic>
      <p:pic>
        <p:nvPicPr>
          <p:cNvPr id="125" name="Picture 124">
            <a:extLst>
              <a:ext uri="{FF2B5EF4-FFF2-40B4-BE49-F238E27FC236}">
                <a16:creationId xmlns:a16="http://schemas.microsoft.com/office/drawing/2014/main" xmlns="" id="{952FF7E9-8889-6A47-A64D-B78C54A23D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2752" y="3754888"/>
            <a:ext cx="235248" cy="239481"/>
          </a:xfrm>
          <a:prstGeom prst="rect">
            <a:avLst/>
          </a:prstGeom>
        </p:spPr>
      </p:pic>
      <p:pic>
        <p:nvPicPr>
          <p:cNvPr id="126" name="Picture 125">
            <a:extLst>
              <a:ext uri="{FF2B5EF4-FFF2-40B4-BE49-F238E27FC236}">
                <a16:creationId xmlns:a16="http://schemas.microsoft.com/office/drawing/2014/main" xmlns="" id="{BA7A7A61-B91E-E741-83B6-0D79A5DC23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2243" y="3756746"/>
            <a:ext cx="235248" cy="239481"/>
          </a:xfrm>
          <a:prstGeom prst="rect">
            <a:avLst/>
          </a:prstGeom>
        </p:spPr>
      </p:pic>
      <p:pic>
        <p:nvPicPr>
          <p:cNvPr id="128" name="Picture 127">
            <a:extLst>
              <a:ext uri="{FF2B5EF4-FFF2-40B4-BE49-F238E27FC236}">
                <a16:creationId xmlns:a16="http://schemas.microsoft.com/office/drawing/2014/main" xmlns="" id="{26B23CA9-52C7-DF46-9E58-3D35C2E8F8E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52105" y="3148630"/>
            <a:ext cx="235248" cy="239481"/>
          </a:xfrm>
          <a:prstGeom prst="rect">
            <a:avLst/>
          </a:prstGeom>
        </p:spPr>
      </p:pic>
      <p:pic>
        <p:nvPicPr>
          <p:cNvPr id="134" name="Picture 133">
            <a:extLst>
              <a:ext uri="{FF2B5EF4-FFF2-40B4-BE49-F238E27FC236}">
                <a16:creationId xmlns:a16="http://schemas.microsoft.com/office/drawing/2014/main" xmlns="" id="{C5F3E887-BFE0-4340-8683-E9F71FDAC9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55459" y="3760462"/>
            <a:ext cx="235248" cy="239481"/>
          </a:xfrm>
          <a:prstGeom prst="rect">
            <a:avLst/>
          </a:prstGeom>
        </p:spPr>
      </p:pic>
      <p:pic>
        <p:nvPicPr>
          <p:cNvPr id="208" name="Picture 207">
            <a:extLst>
              <a:ext uri="{FF2B5EF4-FFF2-40B4-BE49-F238E27FC236}">
                <a16:creationId xmlns:a16="http://schemas.microsoft.com/office/drawing/2014/main" xmlns="" id="{25AAF3DB-206A-2D4D-A270-5FECB2694C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9161" y="4853046"/>
            <a:ext cx="235248" cy="239481"/>
          </a:xfrm>
          <a:prstGeom prst="rect">
            <a:avLst/>
          </a:prstGeom>
        </p:spPr>
      </p:pic>
      <p:pic>
        <p:nvPicPr>
          <p:cNvPr id="209" name="Picture 208">
            <a:extLst>
              <a:ext uri="{FF2B5EF4-FFF2-40B4-BE49-F238E27FC236}">
                <a16:creationId xmlns:a16="http://schemas.microsoft.com/office/drawing/2014/main" xmlns="" id="{851A6162-2997-274E-B935-44BE83C097E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4409" y="4853045"/>
            <a:ext cx="235248" cy="239481"/>
          </a:xfrm>
          <a:prstGeom prst="rect">
            <a:avLst/>
          </a:prstGeom>
        </p:spPr>
      </p:pic>
      <p:pic>
        <p:nvPicPr>
          <p:cNvPr id="210" name="Picture 209">
            <a:extLst>
              <a:ext uri="{FF2B5EF4-FFF2-40B4-BE49-F238E27FC236}">
                <a16:creationId xmlns:a16="http://schemas.microsoft.com/office/drawing/2014/main" xmlns="" id="{5C0373FE-29DB-AA43-A941-8E5266DBEC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900" y="4854903"/>
            <a:ext cx="235248" cy="239481"/>
          </a:xfrm>
          <a:prstGeom prst="rect">
            <a:avLst/>
          </a:prstGeom>
        </p:spPr>
      </p:pic>
      <p:pic>
        <p:nvPicPr>
          <p:cNvPr id="211" name="Picture 210">
            <a:extLst>
              <a:ext uri="{FF2B5EF4-FFF2-40B4-BE49-F238E27FC236}">
                <a16:creationId xmlns:a16="http://schemas.microsoft.com/office/drawing/2014/main" xmlns="" id="{4E564DAB-BDAB-7B41-A2CE-8AB4D74EF5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8272" y="5171104"/>
            <a:ext cx="235248" cy="239481"/>
          </a:xfrm>
          <a:prstGeom prst="rect">
            <a:avLst/>
          </a:prstGeom>
        </p:spPr>
      </p:pic>
      <p:pic>
        <p:nvPicPr>
          <p:cNvPr id="212" name="Picture 211">
            <a:extLst>
              <a:ext uri="{FF2B5EF4-FFF2-40B4-BE49-F238E27FC236}">
                <a16:creationId xmlns:a16="http://schemas.microsoft.com/office/drawing/2014/main" xmlns="" id="{37CD3DDB-0E21-0A43-ACB7-2B3C577DC7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520" y="5171103"/>
            <a:ext cx="235248" cy="239481"/>
          </a:xfrm>
          <a:prstGeom prst="rect">
            <a:avLst/>
          </a:prstGeom>
        </p:spPr>
      </p:pic>
      <p:pic>
        <p:nvPicPr>
          <p:cNvPr id="213" name="Picture 212">
            <a:extLst>
              <a:ext uri="{FF2B5EF4-FFF2-40B4-BE49-F238E27FC236}">
                <a16:creationId xmlns:a16="http://schemas.microsoft.com/office/drawing/2014/main" xmlns="" id="{4AD3CEB6-52A2-DE4E-8BE8-D9A612B0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3011" y="5172961"/>
            <a:ext cx="235248" cy="239481"/>
          </a:xfrm>
          <a:prstGeom prst="rect">
            <a:avLst/>
          </a:prstGeom>
        </p:spPr>
      </p:pic>
      <p:pic>
        <p:nvPicPr>
          <p:cNvPr id="214" name="Picture 213">
            <a:extLst>
              <a:ext uri="{FF2B5EF4-FFF2-40B4-BE49-F238E27FC236}">
                <a16:creationId xmlns:a16="http://schemas.microsoft.com/office/drawing/2014/main" xmlns="" id="{0A8B138F-F59C-D249-BE32-8506777225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2515" y="5464878"/>
            <a:ext cx="235248" cy="239481"/>
          </a:xfrm>
          <a:prstGeom prst="rect">
            <a:avLst/>
          </a:prstGeom>
        </p:spPr>
      </p:pic>
      <p:pic>
        <p:nvPicPr>
          <p:cNvPr id="215" name="Picture 214">
            <a:extLst>
              <a:ext uri="{FF2B5EF4-FFF2-40B4-BE49-F238E27FC236}">
                <a16:creationId xmlns:a16="http://schemas.microsoft.com/office/drawing/2014/main" xmlns="" id="{9D211F45-1A19-8D4E-B58A-602F892B46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7763" y="5464877"/>
            <a:ext cx="235248" cy="239481"/>
          </a:xfrm>
          <a:prstGeom prst="rect">
            <a:avLst/>
          </a:prstGeom>
        </p:spPr>
      </p:pic>
      <p:pic>
        <p:nvPicPr>
          <p:cNvPr id="216" name="Picture 215">
            <a:extLst>
              <a:ext uri="{FF2B5EF4-FFF2-40B4-BE49-F238E27FC236}">
                <a16:creationId xmlns:a16="http://schemas.microsoft.com/office/drawing/2014/main" xmlns="" id="{5EE8CE35-74E6-E14E-A9B2-4732AB9486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54" y="5466735"/>
            <a:ext cx="235248" cy="239481"/>
          </a:xfrm>
          <a:prstGeom prst="rect">
            <a:avLst/>
          </a:prstGeom>
        </p:spPr>
      </p:pic>
      <p:pic>
        <p:nvPicPr>
          <p:cNvPr id="218" name="Picture 217">
            <a:extLst>
              <a:ext uri="{FF2B5EF4-FFF2-40B4-BE49-F238E27FC236}">
                <a16:creationId xmlns:a16="http://schemas.microsoft.com/office/drawing/2014/main" xmlns="" id="{9052BAD8-486C-F84C-AE1A-72819875AA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9264" y="4851187"/>
            <a:ext cx="235248" cy="239481"/>
          </a:xfrm>
          <a:prstGeom prst="rect">
            <a:avLst/>
          </a:prstGeom>
        </p:spPr>
      </p:pic>
      <p:pic>
        <p:nvPicPr>
          <p:cNvPr id="219" name="Picture 218">
            <a:extLst>
              <a:ext uri="{FF2B5EF4-FFF2-40B4-BE49-F238E27FC236}">
                <a16:creationId xmlns:a16="http://schemas.microsoft.com/office/drawing/2014/main" xmlns="" id="{4D6F0061-88DC-494B-A040-F838D96039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38755" y="4853045"/>
            <a:ext cx="235248" cy="239481"/>
          </a:xfrm>
          <a:prstGeom prst="rect">
            <a:avLst/>
          </a:prstGeom>
        </p:spPr>
      </p:pic>
      <p:pic>
        <p:nvPicPr>
          <p:cNvPr id="220" name="Picture 219">
            <a:extLst>
              <a:ext uri="{FF2B5EF4-FFF2-40B4-BE49-F238E27FC236}">
                <a16:creationId xmlns:a16="http://schemas.microsoft.com/office/drawing/2014/main" xmlns="" id="{E8C38234-C96B-9443-A49B-011B5E7BCE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127" y="5169246"/>
            <a:ext cx="235248" cy="239481"/>
          </a:xfrm>
          <a:prstGeom prst="rect">
            <a:avLst/>
          </a:prstGeom>
        </p:spPr>
      </p:pic>
      <p:pic>
        <p:nvPicPr>
          <p:cNvPr id="221" name="Picture 220">
            <a:extLst>
              <a:ext uri="{FF2B5EF4-FFF2-40B4-BE49-F238E27FC236}">
                <a16:creationId xmlns:a16="http://schemas.microsoft.com/office/drawing/2014/main" xmlns="" id="{ED1254EE-A7AF-0945-B8A9-60BADC217E8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8375" y="5169245"/>
            <a:ext cx="235248" cy="239481"/>
          </a:xfrm>
          <a:prstGeom prst="rect">
            <a:avLst/>
          </a:prstGeom>
        </p:spPr>
      </p:pic>
      <p:pic>
        <p:nvPicPr>
          <p:cNvPr id="222" name="Picture 221">
            <a:extLst>
              <a:ext uri="{FF2B5EF4-FFF2-40B4-BE49-F238E27FC236}">
                <a16:creationId xmlns:a16="http://schemas.microsoft.com/office/drawing/2014/main" xmlns="" id="{17425C04-C73C-6F42-A35C-77D617A23A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7866" y="5171103"/>
            <a:ext cx="235248" cy="239481"/>
          </a:xfrm>
          <a:prstGeom prst="rect">
            <a:avLst/>
          </a:prstGeom>
        </p:spPr>
      </p:pic>
      <p:pic>
        <p:nvPicPr>
          <p:cNvPr id="223" name="Picture 222">
            <a:extLst>
              <a:ext uri="{FF2B5EF4-FFF2-40B4-BE49-F238E27FC236}">
                <a16:creationId xmlns:a16="http://schemas.microsoft.com/office/drawing/2014/main" xmlns="" id="{AF42C16F-5825-FC4D-A2CD-2B0FA1F454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7370" y="5463020"/>
            <a:ext cx="235248" cy="239481"/>
          </a:xfrm>
          <a:prstGeom prst="rect">
            <a:avLst/>
          </a:prstGeom>
        </p:spPr>
      </p:pic>
      <p:pic>
        <p:nvPicPr>
          <p:cNvPr id="224" name="Picture 223">
            <a:extLst>
              <a:ext uri="{FF2B5EF4-FFF2-40B4-BE49-F238E27FC236}">
                <a16:creationId xmlns:a16="http://schemas.microsoft.com/office/drawing/2014/main" xmlns="" id="{E0721CD8-3050-3249-8901-FB8BA7251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2618" y="5463019"/>
            <a:ext cx="235248" cy="239481"/>
          </a:xfrm>
          <a:prstGeom prst="rect">
            <a:avLst/>
          </a:prstGeom>
        </p:spPr>
      </p:pic>
      <p:pic>
        <p:nvPicPr>
          <p:cNvPr id="225" name="Picture 224">
            <a:extLst>
              <a:ext uri="{FF2B5EF4-FFF2-40B4-BE49-F238E27FC236}">
                <a16:creationId xmlns:a16="http://schemas.microsoft.com/office/drawing/2014/main" xmlns="" id="{F3E48C3E-DBF9-5740-A0B2-11E8320C4E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2109" y="5464877"/>
            <a:ext cx="235248" cy="239481"/>
          </a:xfrm>
          <a:prstGeom prst="rect">
            <a:avLst/>
          </a:prstGeom>
        </p:spPr>
      </p:pic>
      <p:pic>
        <p:nvPicPr>
          <p:cNvPr id="226" name="Picture 225">
            <a:extLst>
              <a:ext uri="{FF2B5EF4-FFF2-40B4-BE49-F238E27FC236}">
                <a16:creationId xmlns:a16="http://schemas.microsoft.com/office/drawing/2014/main" xmlns="" id="{2F928599-6FBC-6E4F-B6AD-F02B7C2965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0077" y="4849330"/>
            <a:ext cx="235248" cy="239481"/>
          </a:xfrm>
          <a:prstGeom prst="rect">
            <a:avLst/>
          </a:prstGeom>
        </p:spPr>
      </p:pic>
      <p:pic>
        <p:nvPicPr>
          <p:cNvPr id="228" name="Picture 227">
            <a:extLst>
              <a:ext uri="{FF2B5EF4-FFF2-40B4-BE49-F238E27FC236}">
                <a16:creationId xmlns:a16="http://schemas.microsoft.com/office/drawing/2014/main" xmlns="" id="{FE33D182-0C0C-B74E-BC49-8887502515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4816" y="4851187"/>
            <a:ext cx="235248" cy="239481"/>
          </a:xfrm>
          <a:prstGeom prst="rect">
            <a:avLst/>
          </a:prstGeom>
        </p:spPr>
      </p:pic>
      <p:pic>
        <p:nvPicPr>
          <p:cNvPr id="229" name="Picture 228">
            <a:extLst>
              <a:ext uri="{FF2B5EF4-FFF2-40B4-BE49-F238E27FC236}">
                <a16:creationId xmlns:a16="http://schemas.microsoft.com/office/drawing/2014/main" xmlns="" id="{7C79B4C4-71A0-4B42-A1F5-6F606E6FA0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9188" y="5167388"/>
            <a:ext cx="235248" cy="239481"/>
          </a:xfrm>
          <a:prstGeom prst="rect">
            <a:avLst/>
          </a:prstGeom>
        </p:spPr>
      </p:pic>
      <p:pic>
        <p:nvPicPr>
          <p:cNvPr id="230" name="Picture 229">
            <a:extLst>
              <a:ext uri="{FF2B5EF4-FFF2-40B4-BE49-F238E27FC236}">
                <a16:creationId xmlns:a16="http://schemas.microsoft.com/office/drawing/2014/main" xmlns="" id="{26C1D679-8723-4646-ABCC-79C70CD28F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34436" y="5167387"/>
            <a:ext cx="235248" cy="239481"/>
          </a:xfrm>
          <a:prstGeom prst="rect">
            <a:avLst/>
          </a:prstGeom>
        </p:spPr>
      </p:pic>
      <p:pic>
        <p:nvPicPr>
          <p:cNvPr id="231" name="Picture 230">
            <a:extLst>
              <a:ext uri="{FF2B5EF4-FFF2-40B4-BE49-F238E27FC236}">
                <a16:creationId xmlns:a16="http://schemas.microsoft.com/office/drawing/2014/main" xmlns="" id="{85754D4B-2C84-F045-9618-0387B472BA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63927" y="5169245"/>
            <a:ext cx="235248" cy="239481"/>
          </a:xfrm>
          <a:prstGeom prst="rect">
            <a:avLst/>
          </a:prstGeom>
        </p:spPr>
      </p:pic>
      <p:pic>
        <p:nvPicPr>
          <p:cNvPr id="232" name="Picture 231">
            <a:extLst>
              <a:ext uri="{FF2B5EF4-FFF2-40B4-BE49-F238E27FC236}">
                <a16:creationId xmlns:a16="http://schemas.microsoft.com/office/drawing/2014/main" xmlns="" id="{46725EA3-781C-C64A-BC93-84337AE7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3431" y="5461162"/>
            <a:ext cx="235248" cy="239481"/>
          </a:xfrm>
          <a:prstGeom prst="rect">
            <a:avLst/>
          </a:prstGeom>
        </p:spPr>
      </p:pic>
      <p:pic>
        <p:nvPicPr>
          <p:cNvPr id="234" name="Picture 233">
            <a:extLst>
              <a:ext uri="{FF2B5EF4-FFF2-40B4-BE49-F238E27FC236}">
                <a16:creationId xmlns:a16="http://schemas.microsoft.com/office/drawing/2014/main" xmlns="" id="{6A39719A-67A6-124E-8CA8-BE71232731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8170" y="5463019"/>
            <a:ext cx="235248" cy="239481"/>
          </a:xfrm>
          <a:prstGeom prst="rect">
            <a:avLst/>
          </a:prstGeom>
        </p:spPr>
      </p:pic>
      <p:pic>
        <p:nvPicPr>
          <p:cNvPr id="236" name="Picture 235">
            <a:extLst>
              <a:ext uri="{FF2B5EF4-FFF2-40B4-BE49-F238E27FC236}">
                <a16:creationId xmlns:a16="http://schemas.microsoft.com/office/drawing/2014/main" xmlns="" id="{4519EB76-E5D8-B642-A4B7-D9BBF53D988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0180" y="4847471"/>
            <a:ext cx="235248" cy="239481"/>
          </a:xfrm>
          <a:prstGeom prst="rect">
            <a:avLst/>
          </a:prstGeom>
        </p:spPr>
      </p:pic>
      <p:pic>
        <p:nvPicPr>
          <p:cNvPr id="238" name="Picture 237">
            <a:extLst>
              <a:ext uri="{FF2B5EF4-FFF2-40B4-BE49-F238E27FC236}">
                <a16:creationId xmlns:a16="http://schemas.microsoft.com/office/drawing/2014/main" xmlns="" id="{FAA19C0E-0467-F64E-B905-F4CDBBA08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14043" y="5165530"/>
            <a:ext cx="235248" cy="239481"/>
          </a:xfrm>
          <a:prstGeom prst="rect">
            <a:avLst/>
          </a:prstGeom>
        </p:spPr>
      </p:pic>
      <p:pic>
        <p:nvPicPr>
          <p:cNvPr id="239" name="Picture 238">
            <a:extLst>
              <a:ext uri="{FF2B5EF4-FFF2-40B4-BE49-F238E27FC236}">
                <a16:creationId xmlns:a16="http://schemas.microsoft.com/office/drawing/2014/main" xmlns="" id="{B614CC18-A493-F348-AC8C-18BDF01D582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9291" y="5165529"/>
            <a:ext cx="235248" cy="239481"/>
          </a:xfrm>
          <a:prstGeom prst="rect">
            <a:avLst/>
          </a:prstGeom>
        </p:spPr>
      </p:pic>
      <p:pic>
        <p:nvPicPr>
          <p:cNvPr id="240" name="Picture 239">
            <a:extLst>
              <a:ext uri="{FF2B5EF4-FFF2-40B4-BE49-F238E27FC236}">
                <a16:creationId xmlns:a16="http://schemas.microsoft.com/office/drawing/2014/main" xmlns="" id="{11E9FC61-87E5-B446-8717-5F1F04EF1E4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8782" y="5167387"/>
            <a:ext cx="235248" cy="239481"/>
          </a:xfrm>
          <a:prstGeom prst="rect">
            <a:avLst/>
          </a:prstGeom>
        </p:spPr>
      </p:pic>
      <p:pic>
        <p:nvPicPr>
          <p:cNvPr id="241" name="Picture 240">
            <a:extLst>
              <a:ext uri="{FF2B5EF4-FFF2-40B4-BE49-F238E27FC236}">
                <a16:creationId xmlns:a16="http://schemas.microsoft.com/office/drawing/2014/main" xmlns="" id="{140EE57B-1458-2249-93FF-5B3DC1427C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8286" y="5459304"/>
            <a:ext cx="235248" cy="239481"/>
          </a:xfrm>
          <a:prstGeom prst="rect">
            <a:avLst/>
          </a:prstGeom>
        </p:spPr>
      </p:pic>
      <p:pic>
        <p:nvPicPr>
          <p:cNvPr id="243" name="Picture 242">
            <a:extLst>
              <a:ext uri="{FF2B5EF4-FFF2-40B4-BE49-F238E27FC236}">
                <a16:creationId xmlns:a16="http://schemas.microsoft.com/office/drawing/2014/main" xmlns="" id="{023AA203-1765-C14C-85A9-41FEC82DA6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3025" y="5461161"/>
            <a:ext cx="235248" cy="239481"/>
          </a:xfrm>
          <a:prstGeom prst="rect">
            <a:avLst/>
          </a:prstGeom>
        </p:spPr>
      </p:pic>
      <p:pic>
        <p:nvPicPr>
          <p:cNvPr id="245" name="Picture 244">
            <a:extLst>
              <a:ext uri="{FF2B5EF4-FFF2-40B4-BE49-F238E27FC236}">
                <a16:creationId xmlns:a16="http://schemas.microsoft.com/office/drawing/2014/main" xmlns="" id="{556E85F0-6629-ED41-B4C0-455139CF6C7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0792" y="4845613"/>
            <a:ext cx="235248" cy="239481"/>
          </a:xfrm>
          <a:prstGeom prst="rect">
            <a:avLst/>
          </a:prstGeom>
        </p:spPr>
      </p:pic>
      <p:pic>
        <p:nvPicPr>
          <p:cNvPr id="247" name="Picture 246">
            <a:extLst>
              <a:ext uri="{FF2B5EF4-FFF2-40B4-BE49-F238E27FC236}">
                <a16:creationId xmlns:a16="http://schemas.microsoft.com/office/drawing/2014/main" xmlns="" id="{C583DEE4-0EF9-F24B-82B7-EA5D2A67CE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34655" y="5163672"/>
            <a:ext cx="235248" cy="239481"/>
          </a:xfrm>
          <a:prstGeom prst="rect">
            <a:avLst/>
          </a:prstGeom>
        </p:spPr>
      </p:pic>
      <p:pic>
        <p:nvPicPr>
          <p:cNvPr id="248" name="Picture 247">
            <a:extLst>
              <a:ext uri="{FF2B5EF4-FFF2-40B4-BE49-F238E27FC236}">
                <a16:creationId xmlns:a16="http://schemas.microsoft.com/office/drawing/2014/main" xmlns="" id="{11F40E2B-BA48-784F-AC2E-7C675D836C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9903" y="5163671"/>
            <a:ext cx="235248" cy="239481"/>
          </a:xfrm>
          <a:prstGeom prst="rect">
            <a:avLst/>
          </a:prstGeom>
        </p:spPr>
      </p:pic>
      <p:pic>
        <p:nvPicPr>
          <p:cNvPr id="249" name="Picture 248">
            <a:extLst>
              <a:ext uri="{FF2B5EF4-FFF2-40B4-BE49-F238E27FC236}">
                <a16:creationId xmlns:a16="http://schemas.microsoft.com/office/drawing/2014/main" xmlns="" id="{434667FB-9A3D-B549-9183-DB51FDA821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9394" y="5165529"/>
            <a:ext cx="235248" cy="239481"/>
          </a:xfrm>
          <a:prstGeom prst="rect">
            <a:avLst/>
          </a:prstGeom>
        </p:spPr>
      </p:pic>
      <p:pic>
        <p:nvPicPr>
          <p:cNvPr id="251" name="Picture 250">
            <a:extLst>
              <a:ext uri="{FF2B5EF4-FFF2-40B4-BE49-F238E27FC236}">
                <a16:creationId xmlns:a16="http://schemas.microsoft.com/office/drawing/2014/main" xmlns="" id="{1EB4099D-1AA7-4F49-8E68-0AB9B8D407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4146" y="5457445"/>
            <a:ext cx="235248" cy="239481"/>
          </a:xfrm>
          <a:prstGeom prst="rect">
            <a:avLst/>
          </a:prstGeom>
        </p:spPr>
      </p:pic>
      <p:pic>
        <p:nvPicPr>
          <p:cNvPr id="254" name="Picture 253">
            <a:extLst>
              <a:ext uri="{FF2B5EF4-FFF2-40B4-BE49-F238E27FC236}">
                <a16:creationId xmlns:a16="http://schemas.microsoft.com/office/drawing/2014/main" xmlns="" id="{964A4F7A-09E8-6942-BB56-D08FD136CE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3499" y="4851187"/>
            <a:ext cx="235248" cy="239481"/>
          </a:xfrm>
          <a:prstGeom prst="rect">
            <a:avLst/>
          </a:prstGeom>
        </p:spPr>
      </p:pic>
      <p:pic>
        <p:nvPicPr>
          <p:cNvPr id="256" name="Picture 255">
            <a:extLst>
              <a:ext uri="{FF2B5EF4-FFF2-40B4-BE49-F238E27FC236}">
                <a16:creationId xmlns:a16="http://schemas.microsoft.com/office/drawing/2014/main" xmlns="" id="{76F28B32-1628-444D-8585-EC13B8B669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47362" y="5169246"/>
            <a:ext cx="235248" cy="239481"/>
          </a:xfrm>
          <a:prstGeom prst="rect">
            <a:avLst/>
          </a:prstGeom>
        </p:spPr>
      </p:pic>
      <p:pic>
        <p:nvPicPr>
          <p:cNvPr id="258" name="Picture 257">
            <a:extLst>
              <a:ext uri="{FF2B5EF4-FFF2-40B4-BE49-F238E27FC236}">
                <a16:creationId xmlns:a16="http://schemas.microsoft.com/office/drawing/2014/main" xmlns="" id="{ED89998C-1E19-E747-B95B-13063D4ED21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12101" y="5171103"/>
            <a:ext cx="235248" cy="239481"/>
          </a:xfrm>
          <a:prstGeom prst="rect">
            <a:avLst/>
          </a:prstGeom>
        </p:spPr>
      </p:pic>
      <p:pic>
        <p:nvPicPr>
          <p:cNvPr id="260" name="Picture 259">
            <a:extLst>
              <a:ext uri="{FF2B5EF4-FFF2-40B4-BE49-F238E27FC236}">
                <a16:creationId xmlns:a16="http://schemas.microsoft.com/office/drawing/2014/main" xmlns="" id="{041D7310-E3AA-D042-9D76-0AAB9EBD9A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6853" y="5463019"/>
            <a:ext cx="235248" cy="239481"/>
          </a:xfrm>
          <a:prstGeom prst="rect">
            <a:avLst/>
          </a:prstGeom>
        </p:spPr>
      </p:pic>
      <p:pic>
        <p:nvPicPr>
          <p:cNvPr id="265" name="Picture 264">
            <a:extLst>
              <a:ext uri="{FF2B5EF4-FFF2-40B4-BE49-F238E27FC236}">
                <a16:creationId xmlns:a16="http://schemas.microsoft.com/office/drawing/2014/main" xmlns="" id="{CE585E1D-5FE2-9147-BFD8-61FB2DD5EA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62217" y="5175010"/>
            <a:ext cx="235248" cy="239481"/>
          </a:xfrm>
          <a:prstGeom prst="rect">
            <a:avLst/>
          </a:prstGeom>
        </p:spPr>
      </p:pic>
      <p:pic>
        <p:nvPicPr>
          <p:cNvPr id="266" name="Picture 265">
            <a:extLst>
              <a:ext uri="{FF2B5EF4-FFF2-40B4-BE49-F238E27FC236}">
                <a16:creationId xmlns:a16="http://schemas.microsoft.com/office/drawing/2014/main" xmlns="" id="{25A53920-FF7B-6F45-9051-22A1854EE4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7465" y="5175009"/>
            <a:ext cx="235248" cy="239481"/>
          </a:xfrm>
          <a:prstGeom prst="rect">
            <a:avLst/>
          </a:prstGeom>
        </p:spPr>
      </p:pic>
      <p:pic>
        <p:nvPicPr>
          <p:cNvPr id="267" name="Picture 266">
            <a:extLst>
              <a:ext uri="{FF2B5EF4-FFF2-40B4-BE49-F238E27FC236}">
                <a16:creationId xmlns:a16="http://schemas.microsoft.com/office/drawing/2014/main" xmlns="" id="{32ACAD98-5435-2B4C-975D-D2F8106E375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6956" y="5176867"/>
            <a:ext cx="235248" cy="239481"/>
          </a:xfrm>
          <a:prstGeom prst="rect">
            <a:avLst/>
          </a:prstGeom>
        </p:spPr>
      </p:pic>
      <p:pic>
        <p:nvPicPr>
          <p:cNvPr id="272" name="Picture 271">
            <a:extLst>
              <a:ext uri="{FF2B5EF4-FFF2-40B4-BE49-F238E27FC236}">
                <a16:creationId xmlns:a16="http://schemas.microsoft.com/office/drawing/2014/main" xmlns="" id="{2A9BD705-78A5-5B4E-888B-5BFD499816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2085" y="3176794"/>
            <a:ext cx="235248" cy="239481"/>
          </a:xfrm>
          <a:prstGeom prst="rect">
            <a:avLst/>
          </a:prstGeom>
        </p:spPr>
      </p:pic>
      <p:pic>
        <p:nvPicPr>
          <p:cNvPr id="274" name="Picture 273">
            <a:extLst>
              <a:ext uri="{FF2B5EF4-FFF2-40B4-BE49-F238E27FC236}">
                <a16:creationId xmlns:a16="http://schemas.microsoft.com/office/drawing/2014/main" xmlns="" id="{FAC524D3-B603-8749-BCC1-C5D8AC3BB2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5948" y="3494853"/>
            <a:ext cx="235248" cy="239481"/>
          </a:xfrm>
          <a:prstGeom prst="rect">
            <a:avLst/>
          </a:prstGeom>
        </p:spPr>
      </p:pic>
      <p:pic>
        <p:nvPicPr>
          <p:cNvPr id="275" name="Picture 274">
            <a:extLst>
              <a:ext uri="{FF2B5EF4-FFF2-40B4-BE49-F238E27FC236}">
                <a16:creationId xmlns:a16="http://schemas.microsoft.com/office/drawing/2014/main" xmlns="" id="{B1E3F428-BBE6-C243-B21D-FC5F92A8BC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601196" y="3494852"/>
            <a:ext cx="235248" cy="239481"/>
          </a:xfrm>
          <a:prstGeom prst="rect">
            <a:avLst/>
          </a:prstGeom>
        </p:spPr>
      </p:pic>
      <p:pic>
        <p:nvPicPr>
          <p:cNvPr id="276" name="Picture 275">
            <a:extLst>
              <a:ext uri="{FF2B5EF4-FFF2-40B4-BE49-F238E27FC236}">
                <a16:creationId xmlns:a16="http://schemas.microsoft.com/office/drawing/2014/main" xmlns="" id="{ED094DBD-80A5-B14C-850C-2FC16502F6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830687" y="3496710"/>
            <a:ext cx="235248" cy="239481"/>
          </a:xfrm>
          <a:prstGeom prst="rect">
            <a:avLst/>
          </a:prstGeom>
        </p:spPr>
      </p:pic>
      <p:pic>
        <p:nvPicPr>
          <p:cNvPr id="277" name="Picture 276">
            <a:extLst>
              <a:ext uri="{FF2B5EF4-FFF2-40B4-BE49-F238E27FC236}">
                <a16:creationId xmlns:a16="http://schemas.microsoft.com/office/drawing/2014/main" xmlns="" id="{F6818A21-876C-784E-88D5-F3C81B0DAC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0191" y="3788627"/>
            <a:ext cx="235248" cy="239481"/>
          </a:xfrm>
          <a:prstGeom prst="rect">
            <a:avLst/>
          </a:prstGeom>
        </p:spPr>
      </p:pic>
      <p:pic>
        <p:nvPicPr>
          <p:cNvPr id="278" name="Picture 277">
            <a:extLst>
              <a:ext uri="{FF2B5EF4-FFF2-40B4-BE49-F238E27FC236}">
                <a16:creationId xmlns:a16="http://schemas.microsoft.com/office/drawing/2014/main" xmlns="" id="{B6C7449B-C3B6-2743-99D2-AE5906345E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5439" y="3788626"/>
            <a:ext cx="235248" cy="239481"/>
          </a:xfrm>
          <a:prstGeom prst="rect">
            <a:avLst/>
          </a:prstGeom>
        </p:spPr>
      </p:pic>
      <p:pic>
        <p:nvPicPr>
          <p:cNvPr id="279" name="Picture 278">
            <a:extLst>
              <a:ext uri="{FF2B5EF4-FFF2-40B4-BE49-F238E27FC236}">
                <a16:creationId xmlns:a16="http://schemas.microsoft.com/office/drawing/2014/main" xmlns="" id="{2997B09B-A4F7-E841-ACA2-36D5841E9C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824930" y="3790484"/>
            <a:ext cx="235248" cy="239481"/>
          </a:xfrm>
          <a:prstGeom prst="rect">
            <a:avLst/>
          </a:prstGeom>
        </p:spPr>
      </p:pic>
      <p:pic>
        <p:nvPicPr>
          <p:cNvPr id="281" name="Picture 280">
            <a:extLst>
              <a:ext uri="{FF2B5EF4-FFF2-40B4-BE49-F238E27FC236}">
                <a16:creationId xmlns:a16="http://schemas.microsoft.com/office/drawing/2014/main" xmlns="" id="{53283F4A-D90A-1345-9061-6DC40AAA15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06940" y="3174936"/>
            <a:ext cx="235248" cy="239481"/>
          </a:xfrm>
          <a:prstGeom prst="rect">
            <a:avLst/>
          </a:prstGeom>
        </p:spPr>
      </p:pic>
      <p:pic>
        <p:nvPicPr>
          <p:cNvPr id="283" name="Picture 282">
            <a:extLst>
              <a:ext uri="{FF2B5EF4-FFF2-40B4-BE49-F238E27FC236}">
                <a16:creationId xmlns:a16="http://schemas.microsoft.com/office/drawing/2014/main" xmlns="" id="{56F143A5-EBD3-F446-9B7D-535F77B4E2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80803" y="3492995"/>
            <a:ext cx="235248" cy="239481"/>
          </a:xfrm>
          <a:prstGeom prst="rect">
            <a:avLst/>
          </a:prstGeom>
        </p:spPr>
      </p:pic>
      <p:pic>
        <p:nvPicPr>
          <p:cNvPr id="284" name="Picture 283">
            <a:extLst>
              <a:ext uri="{FF2B5EF4-FFF2-40B4-BE49-F238E27FC236}">
                <a16:creationId xmlns:a16="http://schemas.microsoft.com/office/drawing/2014/main" xmlns="" id="{5C32D279-F2C7-3A44-88F1-7049773BE9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6051" y="3492994"/>
            <a:ext cx="235248" cy="239481"/>
          </a:xfrm>
          <a:prstGeom prst="rect">
            <a:avLst/>
          </a:prstGeom>
        </p:spPr>
      </p:pic>
      <p:pic>
        <p:nvPicPr>
          <p:cNvPr id="285" name="Picture 284">
            <a:extLst>
              <a:ext uri="{FF2B5EF4-FFF2-40B4-BE49-F238E27FC236}">
                <a16:creationId xmlns:a16="http://schemas.microsoft.com/office/drawing/2014/main" xmlns="" id="{D99D9ABB-83EF-4E43-8284-B15AA11363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45542" y="3494852"/>
            <a:ext cx="235248" cy="239481"/>
          </a:xfrm>
          <a:prstGeom prst="rect">
            <a:avLst/>
          </a:prstGeom>
        </p:spPr>
      </p:pic>
      <p:pic>
        <p:nvPicPr>
          <p:cNvPr id="287" name="Picture 286">
            <a:extLst>
              <a:ext uri="{FF2B5EF4-FFF2-40B4-BE49-F238E27FC236}">
                <a16:creationId xmlns:a16="http://schemas.microsoft.com/office/drawing/2014/main" xmlns="" id="{65245D05-371A-644D-A6ED-16878AABB9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0294" y="3786768"/>
            <a:ext cx="235248" cy="239481"/>
          </a:xfrm>
          <a:prstGeom prst="rect">
            <a:avLst/>
          </a:prstGeom>
        </p:spPr>
      </p:pic>
      <p:pic>
        <p:nvPicPr>
          <p:cNvPr id="292" name="Picture 291">
            <a:extLst>
              <a:ext uri="{FF2B5EF4-FFF2-40B4-BE49-F238E27FC236}">
                <a16:creationId xmlns:a16="http://schemas.microsoft.com/office/drawing/2014/main" xmlns="" id="{36A629FB-772B-E64B-8155-F375314F70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796864" y="3491137"/>
            <a:ext cx="235248" cy="239481"/>
          </a:xfrm>
          <a:prstGeom prst="rect">
            <a:avLst/>
          </a:prstGeom>
        </p:spPr>
      </p:pic>
      <p:pic>
        <p:nvPicPr>
          <p:cNvPr id="293" name="Picture 292">
            <a:extLst>
              <a:ext uri="{FF2B5EF4-FFF2-40B4-BE49-F238E27FC236}">
                <a16:creationId xmlns:a16="http://schemas.microsoft.com/office/drawing/2014/main" xmlns="" id="{C9BDB6C4-F8BC-C745-A530-2D428BDB59D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32112" y="3491136"/>
            <a:ext cx="235248" cy="239481"/>
          </a:xfrm>
          <a:prstGeom prst="rect">
            <a:avLst/>
          </a:prstGeom>
        </p:spPr>
      </p:pic>
      <p:pic>
        <p:nvPicPr>
          <p:cNvPr id="294" name="Picture 293">
            <a:extLst>
              <a:ext uri="{FF2B5EF4-FFF2-40B4-BE49-F238E27FC236}">
                <a16:creationId xmlns:a16="http://schemas.microsoft.com/office/drawing/2014/main" xmlns="" id="{BB4D9292-2CE2-4048-8DFB-8840E55C88B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261603" y="3492994"/>
            <a:ext cx="235248" cy="239481"/>
          </a:xfrm>
          <a:prstGeom prst="rect">
            <a:avLst/>
          </a:prstGeom>
        </p:spPr>
      </p:pic>
      <p:pic>
        <p:nvPicPr>
          <p:cNvPr id="302" name="Picture 301">
            <a:extLst>
              <a:ext uri="{FF2B5EF4-FFF2-40B4-BE49-F238E27FC236}">
                <a16:creationId xmlns:a16="http://schemas.microsoft.com/office/drawing/2014/main" xmlns="" id="{5D46669B-86C7-184E-A55A-DA132EB104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6967" y="3489278"/>
            <a:ext cx="235248" cy="239481"/>
          </a:xfrm>
          <a:prstGeom prst="rect">
            <a:avLst/>
          </a:prstGeom>
        </p:spPr>
      </p:pic>
      <p:pic>
        <p:nvPicPr>
          <p:cNvPr id="307" name="Picture 306">
            <a:extLst>
              <a:ext uri="{FF2B5EF4-FFF2-40B4-BE49-F238E27FC236}">
                <a16:creationId xmlns:a16="http://schemas.microsoft.com/office/drawing/2014/main" xmlns="" id="{10EBB88A-BB94-3D47-A5FA-4B3633ADE23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3220" y="3169363"/>
            <a:ext cx="235248" cy="239481"/>
          </a:xfrm>
          <a:prstGeom prst="rect">
            <a:avLst/>
          </a:prstGeom>
        </p:spPr>
      </p:pic>
      <p:pic>
        <p:nvPicPr>
          <p:cNvPr id="308" name="Picture 307">
            <a:extLst>
              <a:ext uri="{FF2B5EF4-FFF2-40B4-BE49-F238E27FC236}">
                <a16:creationId xmlns:a16="http://schemas.microsoft.com/office/drawing/2014/main" xmlns="" id="{9DB7FE95-E496-6640-B6C9-680282C351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58468" y="3169362"/>
            <a:ext cx="235248" cy="239481"/>
          </a:xfrm>
          <a:prstGeom prst="rect">
            <a:avLst/>
          </a:prstGeom>
        </p:spPr>
      </p:pic>
      <p:pic>
        <p:nvPicPr>
          <p:cNvPr id="309" name="Picture 308">
            <a:extLst>
              <a:ext uri="{FF2B5EF4-FFF2-40B4-BE49-F238E27FC236}">
                <a16:creationId xmlns:a16="http://schemas.microsoft.com/office/drawing/2014/main" xmlns="" id="{CF127681-6296-F145-B691-C56DDB6293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87959" y="3171220"/>
            <a:ext cx="235248" cy="239481"/>
          </a:xfrm>
          <a:prstGeom prst="rect">
            <a:avLst/>
          </a:prstGeom>
        </p:spPr>
      </p:pic>
      <p:pic>
        <p:nvPicPr>
          <p:cNvPr id="310" name="Picture 309">
            <a:extLst>
              <a:ext uri="{FF2B5EF4-FFF2-40B4-BE49-F238E27FC236}">
                <a16:creationId xmlns:a16="http://schemas.microsoft.com/office/drawing/2014/main" xmlns="" id="{82FDEAB4-E3C5-5F45-87BE-7A99FFFFF5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32331" y="3487421"/>
            <a:ext cx="235248" cy="239481"/>
          </a:xfrm>
          <a:prstGeom prst="rect">
            <a:avLst/>
          </a:prstGeom>
        </p:spPr>
      </p:pic>
      <p:pic>
        <p:nvPicPr>
          <p:cNvPr id="311" name="Picture 310">
            <a:extLst>
              <a:ext uri="{FF2B5EF4-FFF2-40B4-BE49-F238E27FC236}">
                <a16:creationId xmlns:a16="http://schemas.microsoft.com/office/drawing/2014/main" xmlns="" id="{9336F01C-B396-5446-85EA-E445B9C065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7579" y="3487420"/>
            <a:ext cx="235248" cy="239481"/>
          </a:xfrm>
          <a:prstGeom prst="rect">
            <a:avLst/>
          </a:prstGeom>
        </p:spPr>
      </p:pic>
      <p:pic>
        <p:nvPicPr>
          <p:cNvPr id="312" name="Picture 311">
            <a:extLst>
              <a:ext uri="{FF2B5EF4-FFF2-40B4-BE49-F238E27FC236}">
                <a16:creationId xmlns:a16="http://schemas.microsoft.com/office/drawing/2014/main" xmlns="" id="{53AC9BEC-B7C5-C641-B88A-B12B4ED9D79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7070" y="3489278"/>
            <a:ext cx="235248" cy="239481"/>
          </a:xfrm>
          <a:prstGeom prst="rect">
            <a:avLst/>
          </a:prstGeom>
        </p:spPr>
      </p:pic>
      <p:pic>
        <p:nvPicPr>
          <p:cNvPr id="313" name="Picture 312">
            <a:extLst>
              <a:ext uri="{FF2B5EF4-FFF2-40B4-BE49-F238E27FC236}">
                <a16:creationId xmlns:a16="http://schemas.microsoft.com/office/drawing/2014/main" xmlns="" id="{D16AB816-A168-DD4A-8609-EE839957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6574" y="3781195"/>
            <a:ext cx="235248" cy="239481"/>
          </a:xfrm>
          <a:prstGeom prst="rect">
            <a:avLst/>
          </a:prstGeom>
        </p:spPr>
      </p:pic>
      <p:pic>
        <p:nvPicPr>
          <p:cNvPr id="314" name="Picture 313">
            <a:extLst>
              <a:ext uri="{FF2B5EF4-FFF2-40B4-BE49-F238E27FC236}">
                <a16:creationId xmlns:a16="http://schemas.microsoft.com/office/drawing/2014/main" xmlns="" id="{6D0B7394-43AA-2042-9A03-5A9422B91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1822" y="3781194"/>
            <a:ext cx="235248" cy="239481"/>
          </a:xfrm>
          <a:prstGeom prst="rect">
            <a:avLst/>
          </a:prstGeom>
        </p:spPr>
      </p:pic>
      <p:pic>
        <p:nvPicPr>
          <p:cNvPr id="315" name="Picture 314">
            <a:extLst>
              <a:ext uri="{FF2B5EF4-FFF2-40B4-BE49-F238E27FC236}">
                <a16:creationId xmlns:a16="http://schemas.microsoft.com/office/drawing/2014/main" xmlns="" id="{DFC1578A-F4BB-7D4A-A6A9-777B6AF4D7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1313" y="3783052"/>
            <a:ext cx="235248" cy="239481"/>
          </a:xfrm>
          <a:prstGeom prst="rect">
            <a:avLst/>
          </a:prstGeom>
        </p:spPr>
      </p:pic>
      <p:pic>
        <p:nvPicPr>
          <p:cNvPr id="318" name="Picture 317">
            <a:extLst>
              <a:ext uri="{FF2B5EF4-FFF2-40B4-BE49-F238E27FC236}">
                <a16:creationId xmlns:a16="http://schemas.microsoft.com/office/drawing/2014/main" xmlns="" id="{9130B7E9-274C-5D4F-A6A4-A8AB3DEA259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0666" y="3176794"/>
            <a:ext cx="235248" cy="239481"/>
          </a:xfrm>
          <a:prstGeom prst="rect">
            <a:avLst/>
          </a:prstGeom>
        </p:spPr>
      </p:pic>
      <p:pic>
        <p:nvPicPr>
          <p:cNvPr id="322" name="Picture 321">
            <a:extLst>
              <a:ext uri="{FF2B5EF4-FFF2-40B4-BE49-F238E27FC236}">
                <a16:creationId xmlns:a16="http://schemas.microsoft.com/office/drawing/2014/main" xmlns="" id="{A2D70545-E0CA-6F4A-9C8A-26619B5ED6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39281" y="3786769"/>
            <a:ext cx="235248" cy="239481"/>
          </a:xfrm>
          <a:prstGeom prst="rect">
            <a:avLst/>
          </a:prstGeom>
        </p:spPr>
      </p:pic>
      <p:pic>
        <p:nvPicPr>
          <p:cNvPr id="334" name="Picture 333">
            <a:extLst>
              <a:ext uri="{FF2B5EF4-FFF2-40B4-BE49-F238E27FC236}">
                <a16:creationId xmlns:a16="http://schemas.microsoft.com/office/drawing/2014/main" xmlns="" id="{D67293DD-AC9B-8C49-BBF8-7D94E21F3B9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6143" y="2996937"/>
            <a:ext cx="829983" cy="844918"/>
          </a:xfrm>
          <a:prstGeom prst="rect">
            <a:avLst/>
          </a:prstGeom>
        </p:spPr>
      </p:pic>
      <p:sp>
        <p:nvSpPr>
          <p:cNvPr id="335" name="Rectangle 334">
            <a:extLst>
              <a:ext uri="{FF2B5EF4-FFF2-40B4-BE49-F238E27FC236}">
                <a16:creationId xmlns:a16="http://schemas.microsoft.com/office/drawing/2014/main" xmlns="" id="{1510CEB7-67E2-8846-99DF-84580390A386}"/>
              </a:ext>
            </a:extLst>
          </p:cNvPr>
          <p:cNvSpPr/>
          <p:nvPr/>
        </p:nvSpPr>
        <p:spPr>
          <a:xfrm>
            <a:off x="5780461" y="3006881"/>
            <a:ext cx="721346" cy="923330"/>
          </a:xfrm>
          <a:prstGeom prst="rect">
            <a:avLst/>
          </a:prstGeom>
        </p:spPr>
        <p:txBody>
          <a:bodyPr wrap="square">
            <a:spAutoFit/>
          </a:bodyPr>
          <a:lstStyle/>
          <a:p>
            <a:r>
              <a:rPr lang="en-US" sz="5400" dirty="0">
                <a:solidFill>
                  <a:srgbClr val="FF3860"/>
                </a:solidFill>
                <a:latin typeface="OpenDyslexic" pitchFamily="2" charset="77"/>
              </a:rPr>
              <a:t>=</a:t>
            </a:r>
            <a:endParaRPr lang="en-US" sz="400" dirty="0">
              <a:solidFill>
                <a:srgbClr val="FF3860"/>
              </a:solidFill>
            </a:endParaRPr>
          </a:p>
        </p:txBody>
      </p:sp>
      <p:pic>
        <p:nvPicPr>
          <p:cNvPr id="336" name="Picture 335">
            <a:extLst>
              <a:ext uri="{FF2B5EF4-FFF2-40B4-BE49-F238E27FC236}">
                <a16:creationId xmlns:a16="http://schemas.microsoft.com/office/drawing/2014/main" xmlns="" id="{A86C7BAF-3C46-F643-A754-502622DF527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0894" y="4734219"/>
            <a:ext cx="829983" cy="844918"/>
          </a:xfrm>
          <a:prstGeom prst="rect">
            <a:avLst/>
          </a:prstGeom>
        </p:spPr>
      </p:pic>
      <p:sp>
        <p:nvSpPr>
          <p:cNvPr id="337" name="Rectangle 336">
            <a:extLst>
              <a:ext uri="{FF2B5EF4-FFF2-40B4-BE49-F238E27FC236}">
                <a16:creationId xmlns:a16="http://schemas.microsoft.com/office/drawing/2014/main" xmlns="" id="{5F6A1F01-F79A-5447-AC17-9C7B6D3BD6C6}"/>
              </a:ext>
            </a:extLst>
          </p:cNvPr>
          <p:cNvSpPr/>
          <p:nvPr/>
        </p:nvSpPr>
        <p:spPr>
          <a:xfrm>
            <a:off x="5775212" y="4744163"/>
            <a:ext cx="721346" cy="923330"/>
          </a:xfrm>
          <a:prstGeom prst="rect">
            <a:avLst/>
          </a:prstGeom>
        </p:spPr>
        <p:txBody>
          <a:bodyPr wrap="square">
            <a:spAutoFit/>
          </a:bodyPr>
          <a:lstStyle/>
          <a:p>
            <a:r>
              <a:rPr lang="en-US" sz="5400" dirty="0">
                <a:latin typeface="OpenDyslexic" pitchFamily="2" charset="77"/>
              </a:rPr>
              <a:t>&lt;</a:t>
            </a:r>
            <a:endParaRPr lang="en-US" sz="400" dirty="0"/>
          </a:p>
        </p:txBody>
      </p:sp>
      <p:sp>
        <p:nvSpPr>
          <p:cNvPr id="144" name="Rounded Rectangle 143">
            <a:extLst>
              <a:ext uri="{FF2B5EF4-FFF2-40B4-BE49-F238E27FC236}">
                <a16:creationId xmlns:a16="http://schemas.microsoft.com/office/drawing/2014/main" xmlns="" id="{25D59908-FD87-834A-97AD-AB2D61E83614}"/>
              </a:ext>
            </a:extLst>
          </p:cNvPr>
          <p:cNvSpPr/>
          <p:nvPr/>
        </p:nvSpPr>
        <p:spPr>
          <a:xfrm>
            <a:off x="6970408" y="4890377"/>
            <a:ext cx="4265121" cy="719161"/>
          </a:xfrm>
          <a:prstGeom prst="roundRect">
            <a:avLst/>
          </a:prstGeom>
          <a:solidFill>
            <a:schemeClr val="bg1"/>
          </a:solidFill>
          <a:ln w="28575">
            <a:solidFill>
              <a:srgbClr val="FF38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800" dirty="0">
                <a:solidFill>
                  <a:srgbClr val="FF3860"/>
                </a:solidFill>
                <a:latin typeface="OpenDyslexic" pitchFamily="2" charset="77"/>
              </a:rPr>
              <a:t>9,876,544 or greater</a:t>
            </a:r>
          </a:p>
        </p:txBody>
      </p:sp>
    </p:spTree>
    <p:extLst>
      <p:ext uri="{BB962C8B-B14F-4D97-AF65-F5344CB8AC3E}">
        <p14:creationId xmlns:p14="http://schemas.microsoft.com/office/powerpoint/2010/main" val="1661956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Which number might the paint be covering?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2" name="Picture 1">
            <a:extLst>
              <a:ext uri="{FF2B5EF4-FFF2-40B4-BE49-F238E27FC236}">
                <a16:creationId xmlns:a16="http://schemas.microsoft.com/office/drawing/2014/main" xmlns="" id="{7D26A696-4213-F148-9EEA-30D9FE4380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2317" y="3311911"/>
            <a:ext cx="4077630" cy="2038815"/>
          </a:xfrm>
          <a:prstGeom prst="rect">
            <a:avLst/>
          </a:prstGeom>
        </p:spPr>
      </p:pic>
      <p:pic>
        <p:nvPicPr>
          <p:cNvPr id="162" name="Picture 161">
            <a:extLst>
              <a:ext uri="{FF2B5EF4-FFF2-40B4-BE49-F238E27FC236}">
                <a16:creationId xmlns:a16="http://schemas.microsoft.com/office/drawing/2014/main" xmlns="" id="{9D3E7AAE-4A4D-4D40-B52B-74B2AA5E99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12334" y="3998239"/>
            <a:ext cx="829983" cy="844918"/>
          </a:xfrm>
          <a:prstGeom prst="rect">
            <a:avLst/>
          </a:prstGeom>
        </p:spPr>
      </p:pic>
      <p:sp>
        <p:nvSpPr>
          <p:cNvPr id="163" name="Rectangle 162">
            <a:extLst>
              <a:ext uri="{FF2B5EF4-FFF2-40B4-BE49-F238E27FC236}">
                <a16:creationId xmlns:a16="http://schemas.microsoft.com/office/drawing/2014/main" xmlns="" id="{A161F8DE-1F44-8E44-B0DC-B7E7F9B64C1F}"/>
              </a:ext>
            </a:extLst>
          </p:cNvPr>
          <p:cNvSpPr/>
          <p:nvPr/>
        </p:nvSpPr>
        <p:spPr>
          <a:xfrm>
            <a:off x="3266652" y="4008183"/>
            <a:ext cx="721346" cy="923330"/>
          </a:xfrm>
          <a:prstGeom prst="rect">
            <a:avLst/>
          </a:prstGeom>
        </p:spPr>
        <p:txBody>
          <a:bodyPr wrap="square">
            <a:spAutoFit/>
          </a:bodyPr>
          <a:lstStyle/>
          <a:p>
            <a:r>
              <a:rPr lang="en-US" sz="5400" dirty="0">
                <a:latin typeface="OpenDyslexic" pitchFamily="2" charset="77"/>
              </a:rPr>
              <a:t>&lt;</a:t>
            </a:r>
            <a:endParaRPr lang="en-US" sz="400" dirty="0"/>
          </a:p>
        </p:txBody>
      </p:sp>
      <p:pic>
        <p:nvPicPr>
          <p:cNvPr id="164" name="Picture 163">
            <a:extLst>
              <a:ext uri="{FF2B5EF4-FFF2-40B4-BE49-F238E27FC236}">
                <a16:creationId xmlns:a16="http://schemas.microsoft.com/office/drawing/2014/main" xmlns="" id="{AEA4C80C-3BFD-4E49-A256-1E69DC1AAC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59274" y="3998239"/>
            <a:ext cx="829983" cy="844918"/>
          </a:xfrm>
          <a:prstGeom prst="rect">
            <a:avLst/>
          </a:prstGeom>
        </p:spPr>
      </p:pic>
      <p:sp>
        <p:nvSpPr>
          <p:cNvPr id="165" name="Rectangle 164">
            <a:extLst>
              <a:ext uri="{FF2B5EF4-FFF2-40B4-BE49-F238E27FC236}">
                <a16:creationId xmlns:a16="http://schemas.microsoft.com/office/drawing/2014/main" xmlns="" id="{15C8EDC3-52BC-7642-9A55-884003C4B5B7}"/>
              </a:ext>
            </a:extLst>
          </p:cNvPr>
          <p:cNvSpPr/>
          <p:nvPr/>
        </p:nvSpPr>
        <p:spPr>
          <a:xfrm>
            <a:off x="7813592" y="4008183"/>
            <a:ext cx="721346" cy="923330"/>
          </a:xfrm>
          <a:prstGeom prst="rect">
            <a:avLst/>
          </a:prstGeom>
        </p:spPr>
        <p:txBody>
          <a:bodyPr wrap="square">
            <a:spAutoFit/>
          </a:bodyPr>
          <a:lstStyle/>
          <a:p>
            <a:r>
              <a:rPr lang="en-US" sz="5400" dirty="0">
                <a:latin typeface="OpenDyslexic" pitchFamily="2" charset="77"/>
              </a:rPr>
              <a:t>&lt;</a:t>
            </a:r>
            <a:endParaRPr lang="en-US" sz="400" dirty="0"/>
          </a:p>
        </p:txBody>
      </p:sp>
      <p:pic>
        <p:nvPicPr>
          <p:cNvPr id="166" name="Picture 165">
            <a:extLst>
              <a:ext uri="{FF2B5EF4-FFF2-40B4-BE49-F238E27FC236}">
                <a16:creationId xmlns:a16="http://schemas.microsoft.com/office/drawing/2014/main" xmlns="" id="{8D3F9FDE-4F30-2748-A9C7-FD6228DC0D93}"/>
              </a:ext>
            </a:extLst>
          </p:cNvPr>
          <p:cNvPicPr>
            <a:picLocks noChangeAspect="1"/>
          </p:cNvPicPr>
          <p:nvPr/>
        </p:nvPicPr>
        <p:blipFill>
          <a:blip r:embed="rId5"/>
          <a:stretch>
            <a:fillRect/>
          </a:stretch>
        </p:blipFill>
        <p:spPr>
          <a:xfrm rot="10800000">
            <a:off x="189669" y="2943921"/>
            <a:ext cx="3211452" cy="2986087"/>
          </a:xfrm>
          <a:prstGeom prst="rect">
            <a:avLst/>
          </a:prstGeom>
        </p:spPr>
      </p:pic>
      <p:sp>
        <p:nvSpPr>
          <p:cNvPr id="167" name="Rounded Rectangle 166">
            <a:extLst>
              <a:ext uri="{FF2B5EF4-FFF2-40B4-BE49-F238E27FC236}">
                <a16:creationId xmlns:a16="http://schemas.microsoft.com/office/drawing/2014/main" xmlns="" id="{5E9AFB58-B898-2D42-B373-D85579C8EBAB}"/>
              </a:ext>
            </a:extLst>
          </p:cNvPr>
          <p:cNvSpPr/>
          <p:nvPr/>
        </p:nvSpPr>
        <p:spPr>
          <a:xfrm>
            <a:off x="122762" y="4945338"/>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chemeClr val="tx1"/>
                </a:solidFill>
                <a:latin typeface="OpenDyslexic" pitchFamily="2" charset="77"/>
              </a:rPr>
              <a:t>325,000</a:t>
            </a:r>
          </a:p>
        </p:txBody>
      </p:sp>
      <p:sp>
        <p:nvSpPr>
          <p:cNvPr id="168" name="Rounded Rectangle 167">
            <a:extLst>
              <a:ext uri="{FF2B5EF4-FFF2-40B4-BE49-F238E27FC236}">
                <a16:creationId xmlns:a16="http://schemas.microsoft.com/office/drawing/2014/main" xmlns="" id="{4C01AC34-528B-2644-B0CB-242A4FF31149}"/>
              </a:ext>
            </a:extLst>
          </p:cNvPr>
          <p:cNvSpPr/>
          <p:nvPr/>
        </p:nvSpPr>
        <p:spPr>
          <a:xfrm>
            <a:off x="2000079" y="4909211"/>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chemeClr val="tx1"/>
                </a:solidFill>
                <a:latin typeface="OpenDyslexic" pitchFamily="2" charset="77"/>
              </a:rPr>
              <a:t>77,500</a:t>
            </a:r>
          </a:p>
        </p:txBody>
      </p:sp>
      <p:sp>
        <p:nvSpPr>
          <p:cNvPr id="169" name="Rounded Rectangle 168">
            <a:extLst>
              <a:ext uri="{FF2B5EF4-FFF2-40B4-BE49-F238E27FC236}">
                <a16:creationId xmlns:a16="http://schemas.microsoft.com/office/drawing/2014/main" xmlns="" id="{F86547C6-C978-174D-A285-864B16093F10}"/>
              </a:ext>
            </a:extLst>
          </p:cNvPr>
          <p:cNvSpPr/>
          <p:nvPr/>
        </p:nvSpPr>
        <p:spPr>
          <a:xfrm>
            <a:off x="8761143" y="3631693"/>
            <a:ext cx="3092407" cy="139924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dirty="0">
                <a:solidFill>
                  <a:schemeClr val="tx1"/>
                </a:solidFill>
                <a:latin typeface="OpenDyslexic" pitchFamily="2" charset="77"/>
              </a:rPr>
              <a:t>five hundred and twenty-one thousand, one hundred and twelve</a:t>
            </a:r>
          </a:p>
        </p:txBody>
      </p:sp>
    </p:spTree>
    <p:extLst>
      <p:ext uri="{BB962C8B-B14F-4D97-AF65-F5344CB8AC3E}">
        <p14:creationId xmlns:p14="http://schemas.microsoft.com/office/powerpoint/2010/main" val="16649380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Which number might the paint be covering?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2" name="Picture 1">
            <a:extLst>
              <a:ext uri="{FF2B5EF4-FFF2-40B4-BE49-F238E27FC236}">
                <a16:creationId xmlns:a16="http://schemas.microsoft.com/office/drawing/2014/main" xmlns="" id="{7D26A696-4213-F148-9EEA-30D9FE4380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2317" y="3311911"/>
            <a:ext cx="4077630" cy="2038815"/>
          </a:xfrm>
          <a:prstGeom prst="rect">
            <a:avLst/>
          </a:prstGeom>
        </p:spPr>
      </p:pic>
      <p:pic>
        <p:nvPicPr>
          <p:cNvPr id="162" name="Picture 161">
            <a:extLst>
              <a:ext uri="{FF2B5EF4-FFF2-40B4-BE49-F238E27FC236}">
                <a16:creationId xmlns:a16="http://schemas.microsoft.com/office/drawing/2014/main" xmlns="" id="{9D3E7AAE-4A4D-4D40-B52B-74B2AA5E99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12334" y="3998239"/>
            <a:ext cx="829983" cy="844918"/>
          </a:xfrm>
          <a:prstGeom prst="rect">
            <a:avLst/>
          </a:prstGeom>
        </p:spPr>
      </p:pic>
      <p:sp>
        <p:nvSpPr>
          <p:cNvPr id="163" name="Rectangle 162">
            <a:extLst>
              <a:ext uri="{FF2B5EF4-FFF2-40B4-BE49-F238E27FC236}">
                <a16:creationId xmlns:a16="http://schemas.microsoft.com/office/drawing/2014/main" xmlns="" id="{A161F8DE-1F44-8E44-B0DC-B7E7F9B64C1F}"/>
              </a:ext>
            </a:extLst>
          </p:cNvPr>
          <p:cNvSpPr/>
          <p:nvPr/>
        </p:nvSpPr>
        <p:spPr>
          <a:xfrm>
            <a:off x="3266652" y="4008183"/>
            <a:ext cx="721346" cy="923330"/>
          </a:xfrm>
          <a:prstGeom prst="rect">
            <a:avLst/>
          </a:prstGeom>
        </p:spPr>
        <p:txBody>
          <a:bodyPr wrap="square">
            <a:spAutoFit/>
          </a:bodyPr>
          <a:lstStyle/>
          <a:p>
            <a:r>
              <a:rPr lang="en-US" sz="5400" dirty="0">
                <a:latin typeface="OpenDyslexic" pitchFamily="2" charset="77"/>
              </a:rPr>
              <a:t>&lt;</a:t>
            </a:r>
            <a:endParaRPr lang="en-US" sz="400" dirty="0"/>
          </a:p>
        </p:txBody>
      </p:sp>
      <p:pic>
        <p:nvPicPr>
          <p:cNvPr id="164" name="Picture 163">
            <a:extLst>
              <a:ext uri="{FF2B5EF4-FFF2-40B4-BE49-F238E27FC236}">
                <a16:creationId xmlns:a16="http://schemas.microsoft.com/office/drawing/2014/main" xmlns="" id="{AEA4C80C-3BFD-4E49-A256-1E69DC1AAC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59274" y="3998239"/>
            <a:ext cx="829983" cy="844918"/>
          </a:xfrm>
          <a:prstGeom prst="rect">
            <a:avLst/>
          </a:prstGeom>
        </p:spPr>
      </p:pic>
      <p:sp>
        <p:nvSpPr>
          <p:cNvPr id="165" name="Rectangle 164">
            <a:extLst>
              <a:ext uri="{FF2B5EF4-FFF2-40B4-BE49-F238E27FC236}">
                <a16:creationId xmlns:a16="http://schemas.microsoft.com/office/drawing/2014/main" xmlns="" id="{15C8EDC3-52BC-7642-9A55-884003C4B5B7}"/>
              </a:ext>
            </a:extLst>
          </p:cNvPr>
          <p:cNvSpPr/>
          <p:nvPr/>
        </p:nvSpPr>
        <p:spPr>
          <a:xfrm>
            <a:off x="7813592" y="4008183"/>
            <a:ext cx="721346" cy="923330"/>
          </a:xfrm>
          <a:prstGeom prst="rect">
            <a:avLst/>
          </a:prstGeom>
        </p:spPr>
        <p:txBody>
          <a:bodyPr wrap="square">
            <a:spAutoFit/>
          </a:bodyPr>
          <a:lstStyle/>
          <a:p>
            <a:r>
              <a:rPr lang="en-US" sz="5400" dirty="0">
                <a:latin typeface="OpenDyslexic" pitchFamily="2" charset="77"/>
              </a:rPr>
              <a:t>&lt;</a:t>
            </a:r>
            <a:endParaRPr lang="en-US" sz="400" dirty="0"/>
          </a:p>
        </p:txBody>
      </p:sp>
      <p:pic>
        <p:nvPicPr>
          <p:cNvPr id="166" name="Picture 165">
            <a:extLst>
              <a:ext uri="{FF2B5EF4-FFF2-40B4-BE49-F238E27FC236}">
                <a16:creationId xmlns:a16="http://schemas.microsoft.com/office/drawing/2014/main" xmlns="" id="{8D3F9FDE-4F30-2748-A9C7-FD6228DC0D93}"/>
              </a:ext>
            </a:extLst>
          </p:cNvPr>
          <p:cNvPicPr>
            <a:picLocks noChangeAspect="1"/>
          </p:cNvPicPr>
          <p:nvPr/>
        </p:nvPicPr>
        <p:blipFill>
          <a:blip r:embed="rId5"/>
          <a:stretch>
            <a:fillRect/>
          </a:stretch>
        </p:blipFill>
        <p:spPr>
          <a:xfrm rot="10800000">
            <a:off x="189669" y="2943921"/>
            <a:ext cx="3211452" cy="2986087"/>
          </a:xfrm>
          <a:prstGeom prst="rect">
            <a:avLst/>
          </a:prstGeom>
        </p:spPr>
      </p:pic>
      <p:sp>
        <p:nvSpPr>
          <p:cNvPr id="167" name="Rounded Rectangle 166">
            <a:extLst>
              <a:ext uri="{FF2B5EF4-FFF2-40B4-BE49-F238E27FC236}">
                <a16:creationId xmlns:a16="http://schemas.microsoft.com/office/drawing/2014/main" xmlns="" id="{5E9AFB58-B898-2D42-B373-D85579C8EBAB}"/>
              </a:ext>
            </a:extLst>
          </p:cNvPr>
          <p:cNvSpPr/>
          <p:nvPr/>
        </p:nvSpPr>
        <p:spPr>
          <a:xfrm>
            <a:off x="122762" y="4945338"/>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chemeClr val="tx1"/>
                </a:solidFill>
                <a:latin typeface="OpenDyslexic" pitchFamily="2" charset="77"/>
              </a:rPr>
              <a:t>325,000</a:t>
            </a:r>
          </a:p>
        </p:txBody>
      </p:sp>
      <p:sp>
        <p:nvSpPr>
          <p:cNvPr id="168" name="Rounded Rectangle 167">
            <a:extLst>
              <a:ext uri="{FF2B5EF4-FFF2-40B4-BE49-F238E27FC236}">
                <a16:creationId xmlns:a16="http://schemas.microsoft.com/office/drawing/2014/main" xmlns="" id="{4C01AC34-528B-2644-B0CB-242A4FF31149}"/>
              </a:ext>
            </a:extLst>
          </p:cNvPr>
          <p:cNvSpPr/>
          <p:nvPr/>
        </p:nvSpPr>
        <p:spPr>
          <a:xfrm>
            <a:off x="2000079" y="4909211"/>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chemeClr val="tx1"/>
                </a:solidFill>
                <a:latin typeface="OpenDyslexic" pitchFamily="2" charset="77"/>
              </a:rPr>
              <a:t>77,500</a:t>
            </a:r>
          </a:p>
        </p:txBody>
      </p:sp>
      <p:sp>
        <p:nvSpPr>
          <p:cNvPr id="169" name="Rounded Rectangle 168">
            <a:extLst>
              <a:ext uri="{FF2B5EF4-FFF2-40B4-BE49-F238E27FC236}">
                <a16:creationId xmlns:a16="http://schemas.microsoft.com/office/drawing/2014/main" xmlns="" id="{F86547C6-C978-174D-A285-864B16093F10}"/>
              </a:ext>
            </a:extLst>
          </p:cNvPr>
          <p:cNvSpPr/>
          <p:nvPr/>
        </p:nvSpPr>
        <p:spPr>
          <a:xfrm>
            <a:off x="8761143" y="3631693"/>
            <a:ext cx="3092407" cy="139924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dirty="0">
                <a:solidFill>
                  <a:schemeClr val="tx1"/>
                </a:solidFill>
                <a:latin typeface="OpenDyslexic" pitchFamily="2" charset="77"/>
              </a:rPr>
              <a:t>five hundred and twenty-one thousand, one hundred and twelve</a:t>
            </a:r>
          </a:p>
        </p:txBody>
      </p:sp>
      <p:sp>
        <p:nvSpPr>
          <p:cNvPr id="14" name="Rounded Rectangle 13">
            <a:extLst>
              <a:ext uri="{FF2B5EF4-FFF2-40B4-BE49-F238E27FC236}">
                <a16:creationId xmlns:a16="http://schemas.microsoft.com/office/drawing/2014/main" xmlns="" id="{74CABEB0-C7C7-CF48-9609-E8FF3C35D0DE}"/>
              </a:ext>
            </a:extLst>
          </p:cNvPr>
          <p:cNvSpPr/>
          <p:nvPr/>
        </p:nvSpPr>
        <p:spPr>
          <a:xfrm>
            <a:off x="4338796" y="3824868"/>
            <a:ext cx="3206107" cy="1025767"/>
          </a:xfrm>
          <a:prstGeom prst="roundRect">
            <a:avLst/>
          </a:prstGeom>
          <a:solidFill>
            <a:schemeClr val="bg1"/>
          </a:solidFill>
          <a:ln w="28575">
            <a:solidFill>
              <a:srgbClr val="FF38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dirty="0">
                <a:solidFill>
                  <a:srgbClr val="FF3860"/>
                </a:solidFill>
                <a:latin typeface="OpenDyslexic" pitchFamily="2" charset="77"/>
              </a:rPr>
              <a:t>any number between 402,501 and 521,111</a:t>
            </a:r>
          </a:p>
          <a:p>
            <a:pPr algn="ctr"/>
            <a:r>
              <a:rPr lang="en-US" sz="2000" dirty="0">
                <a:solidFill>
                  <a:srgbClr val="FF3860"/>
                </a:solidFill>
                <a:latin typeface="OpenDyslexic" pitchFamily="2" charset="77"/>
              </a:rPr>
              <a:t>*inclusive*</a:t>
            </a:r>
          </a:p>
        </p:txBody>
      </p:sp>
    </p:spTree>
    <p:extLst>
      <p:ext uri="{BB962C8B-B14F-4D97-AF65-F5344CB8AC3E}">
        <p14:creationId xmlns:p14="http://schemas.microsoft.com/office/powerpoint/2010/main" val="476119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Activity 2:</a:t>
            </a:r>
          </a:p>
          <a:p>
            <a:pPr marL="0" indent="0">
              <a:buClr>
                <a:srgbClr val="23D160"/>
              </a:buClr>
              <a:buSzPct val="85000"/>
              <a:buNone/>
            </a:pPr>
            <a:r>
              <a:rPr lang="en-GB" sz="2200" dirty="0"/>
              <a:t>Which number might the paint be covering?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2" name="Picture 1">
            <a:extLst>
              <a:ext uri="{FF2B5EF4-FFF2-40B4-BE49-F238E27FC236}">
                <a16:creationId xmlns:a16="http://schemas.microsoft.com/office/drawing/2014/main" xmlns="" id="{7D26A696-4213-F148-9EEA-30D9FE4380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2317" y="3311911"/>
            <a:ext cx="4077630" cy="2038815"/>
          </a:xfrm>
          <a:prstGeom prst="rect">
            <a:avLst/>
          </a:prstGeom>
        </p:spPr>
      </p:pic>
      <p:pic>
        <p:nvPicPr>
          <p:cNvPr id="162" name="Picture 161">
            <a:extLst>
              <a:ext uri="{FF2B5EF4-FFF2-40B4-BE49-F238E27FC236}">
                <a16:creationId xmlns:a16="http://schemas.microsoft.com/office/drawing/2014/main" xmlns="" id="{9D3E7AAE-4A4D-4D40-B52B-74B2AA5E99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12334" y="3998239"/>
            <a:ext cx="829983" cy="844918"/>
          </a:xfrm>
          <a:prstGeom prst="rect">
            <a:avLst/>
          </a:prstGeom>
        </p:spPr>
      </p:pic>
      <p:sp>
        <p:nvSpPr>
          <p:cNvPr id="163" name="Rectangle 162">
            <a:extLst>
              <a:ext uri="{FF2B5EF4-FFF2-40B4-BE49-F238E27FC236}">
                <a16:creationId xmlns:a16="http://schemas.microsoft.com/office/drawing/2014/main" xmlns="" id="{A161F8DE-1F44-8E44-B0DC-B7E7F9B64C1F}"/>
              </a:ext>
            </a:extLst>
          </p:cNvPr>
          <p:cNvSpPr/>
          <p:nvPr/>
        </p:nvSpPr>
        <p:spPr>
          <a:xfrm>
            <a:off x="3266652" y="4008183"/>
            <a:ext cx="721346" cy="923330"/>
          </a:xfrm>
          <a:prstGeom prst="rect">
            <a:avLst/>
          </a:prstGeom>
        </p:spPr>
        <p:txBody>
          <a:bodyPr wrap="square">
            <a:spAutoFit/>
          </a:bodyPr>
          <a:lstStyle/>
          <a:p>
            <a:r>
              <a:rPr lang="en-US" sz="5400" dirty="0">
                <a:latin typeface="OpenDyslexic" pitchFamily="2" charset="77"/>
              </a:rPr>
              <a:t>&gt;</a:t>
            </a:r>
            <a:endParaRPr lang="en-US" sz="400" dirty="0"/>
          </a:p>
        </p:txBody>
      </p:sp>
      <p:pic>
        <p:nvPicPr>
          <p:cNvPr id="164" name="Picture 163">
            <a:extLst>
              <a:ext uri="{FF2B5EF4-FFF2-40B4-BE49-F238E27FC236}">
                <a16:creationId xmlns:a16="http://schemas.microsoft.com/office/drawing/2014/main" xmlns="" id="{AEA4C80C-3BFD-4E49-A256-1E69DC1AAC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59274" y="3998239"/>
            <a:ext cx="829983" cy="844918"/>
          </a:xfrm>
          <a:prstGeom prst="rect">
            <a:avLst/>
          </a:prstGeom>
        </p:spPr>
      </p:pic>
      <p:sp>
        <p:nvSpPr>
          <p:cNvPr id="165" name="Rectangle 164">
            <a:extLst>
              <a:ext uri="{FF2B5EF4-FFF2-40B4-BE49-F238E27FC236}">
                <a16:creationId xmlns:a16="http://schemas.microsoft.com/office/drawing/2014/main" xmlns="" id="{15C8EDC3-52BC-7642-9A55-884003C4B5B7}"/>
              </a:ext>
            </a:extLst>
          </p:cNvPr>
          <p:cNvSpPr/>
          <p:nvPr/>
        </p:nvSpPr>
        <p:spPr>
          <a:xfrm>
            <a:off x="7813592" y="4008183"/>
            <a:ext cx="721346" cy="923330"/>
          </a:xfrm>
          <a:prstGeom prst="rect">
            <a:avLst/>
          </a:prstGeom>
        </p:spPr>
        <p:txBody>
          <a:bodyPr wrap="square">
            <a:spAutoFit/>
          </a:bodyPr>
          <a:lstStyle/>
          <a:p>
            <a:r>
              <a:rPr lang="en-US" sz="5400" dirty="0">
                <a:latin typeface="OpenDyslexic" pitchFamily="2" charset="77"/>
              </a:rPr>
              <a:t>&gt;</a:t>
            </a:r>
            <a:endParaRPr lang="en-US" sz="400" dirty="0"/>
          </a:p>
        </p:txBody>
      </p:sp>
      <p:pic>
        <p:nvPicPr>
          <p:cNvPr id="166" name="Picture 165">
            <a:extLst>
              <a:ext uri="{FF2B5EF4-FFF2-40B4-BE49-F238E27FC236}">
                <a16:creationId xmlns:a16="http://schemas.microsoft.com/office/drawing/2014/main" xmlns="" id="{8D3F9FDE-4F30-2748-A9C7-FD6228DC0D93}"/>
              </a:ext>
            </a:extLst>
          </p:cNvPr>
          <p:cNvPicPr>
            <a:picLocks noChangeAspect="1"/>
          </p:cNvPicPr>
          <p:nvPr/>
        </p:nvPicPr>
        <p:blipFill>
          <a:blip r:embed="rId5"/>
          <a:stretch>
            <a:fillRect/>
          </a:stretch>
        </p:blipFill>
        <p:spPr>
          <a:xfrm rot="10800000">
            <a:off x="189669" y="2943921"/>
            <a:ext cx="3211452" cy="2986087"/>
          </a:xfrm>
          <a:prstGeom prst="rect">
            <a:avLst/>
          </a:prstGeom>
        </p:spPr>
      </p:pic>
      <p:sp>
        <p:nvSpPr>
          <p:cNvPr id="167" name="Rounded Rectangle 166">
            <a:extLst>
              <a:ext uri="{FF2B5EF4-FFF2-40B4-BE49-F238E27FC236}">
                <a16:creationId xmlns:a16="http://schemas.microsoft.com/office/drawing/2014/main" xmlns="" id="{5E9AFB58-B898-2D42-B373-D85579C8EBAB}"/>
              </a:ext>
            </a:extLst>
          </p:cNvPr>
          <p:cNvSpPr/>
          <p:nvPr/>
        </p:nvSpPr>
        <p:spPr>
          <a:xfrm>
            <a:off x="122762" y="4945338"/>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chemeClr val="tx1"/>
                </a:solidFill>
                <a:latin typeface="OpenDyslexic" pitchFamily="2" charset="77"/>
              </a:rPr>
              <a:t>575,000</a:t>
            </a:r>
          </a:p>
        </p:txBody>
      </p:sp>
      <p:sp>
        <p:nvSpPr>
          <p:cNvPr id="168" name="Rounded Rectangle 167">
            <a:extLst>
              <a:ext uri="{FF2B5EF4-FFF2-40B4-BE49-F238E27FC236}">
                <a16:creationId xmlns:a16="http://schemas.microsoft.com/office/drawing/2014/main" xmlns="" id="{4C01AC34-528B-2644-B0CB-242A4FF31149}"/>
              </a:ext>
            </a:extLst>
          </p:cNvPr>
          <p:cNvSpPr/>
          <p:nvPr/>
        </p:nvSpPr>
        <p:spPr>
          <a:xfrm>
            <a:off x="2000079" y="4909211"/>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chemeClr val="tx1"/>
                </a:solidFill>
                <a:latin typeface="OpenDyslexic" pitchFamily="2" charset="77"/>
              </a:rPr>
              <a:t>50,300</a:t>
            </a:r>
          </a:p>
        </p:txBody>
      </p:sp>
      <p:sp>
        <p:nvSpPr>
          <p:cNvPr id="169" name="Rounded Rectangle 168">
            <a:extLst>
              <a:ext uri="{FF2B5EF4-FFF2-40B4-BE49-F238E27FC236}">
                <a16:creationId xmlns:a16="http://schemas.microsoft.com/office/drawing/2014/main" xmlns="" id="{F86547C6-C978-174D-A285-864B16093F10}"/>
              </a:ext>
            </a:extLst>
          </p:cNvPr>
          <p:cNvSpPr/>
          <p:nvPr/>
        </p:nvSpPr>
        <p:spPr>
          <a:xfrm>
            <a:off x="8761143" y="3631693"/>
            <a:ext cx="3092407" cy="139924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dirty="0">
                <a:solidFill>
                  <a:schemeClr val="tx1"/>
                </a:solidFill>
                <a:latin typeface="OpenDyslexic" pitchFamily="2" charset="77"/>
              </a:rPr>
              <a:t>four hundred and twenty-two thousand, four hundred and sixteen</a:t>
            </a:r>
          </a:p>
        </p:txBody>
      </p:sp>
    </p:spTree>
    <p:extLst>
      <p:ext uri="{BB962C8B-B14F-4D97-AF65-F5344CB8AC3E}">
        <p14:creationId xmlns:p14="http://schemas.microsoft.com/office/powerpoint/2010/main" val="2046309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Activity 2:</a:t>
            </a:r>
          </a:p>
          <a:p>
            <a:pPr marL="0" indent="0">
              <a:buClr>
                <a:srgbClr val="23D160"/>
              </a:buClr>
              <a:buSzPct val="85000"/>
              <a:buNone/>
            </a:pPr>
            <a:r>
              <a:rPr lang="en-GB" sz="2200" dirty="0"/>
              <a:t>Which number might the paint be covering?</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2" name="Picture 1">
            <a:extLst>
              <a:ext uri="{FF2B5EF4-FFF2-40B4-BE49-F238E27FC236}">
                <a16:creationId xmlns:a16="http://schemas.microsoft.com/office/drawing/2014/main" xmlns="" id="{7D26A696-4213-F148-9EEA-30D9FE4380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042317" y="3311911"/>
            <a:ext cx="4077630" cy="2038815"/>
          </a:xfrm>
          <a:prstGeom prst="rect">
            <a:avLst/>
          </a:prstGeom>
        </p:spPr>
      </p:pic>
      <p:pic>
        <p:nvPicPr>
          <p:cNvPr id="162" name="Picture 161">
            <a:extLst>
              <a:ext uri="{FF2B5EF4-FFF2-40B4-BE49-F238E27FC236}">
                <a16:creationId xmlns:a16="http://schemas.microsoft.com/office/drawing/2014/main" xmlns="" id="{9D3E7AAE-4A4D-4D40-B52B-74B2AA5E99F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212334" y="3998239"/>
            <a:ext cx="829983" cy="844918"/>
          </a:xfrm>
          <a:prstGeom prst="rect">
            <a:avLst/>
          </a:prstGeom>
        </p:spPr>
      </p:pic>
      <p:sp>
        <p:nvSpPr>
          <p:cNvPr id="163" name="Rectangle 162">
            <a:extLst>
              <a:ext uri="{FF2B5EF4-FFF2-40B4-BE49-F238E27FC236}">
                <a16:creationId xmlns:a16="http://schemas.microsoft.com/office/drawing/2014/main" xmlns="" id="{A161F8DE-1F44-8E44-B0DC-B7E7F9B64C1F}"/>
              </a:ext>
            </a:extLst>
          </p:cNvPr>
          <p:cNvSpPr/>
          <p:nvPr/>
        </p:nvSpPr>
        <p:spPr>
          <a:xfrm>
            <a:off x="3266652" y="4008183"/>
            <a:ext cx="721346" cy="923330"/>
          </a:xfrm>
          <a:prstGeom prst="rect">
            <a:avLst/>
          </a:prstGeom>
        </p:spPr>
        <p:txBody>
          <a:bodyPr wrap="square">
            <a:spAutoFit/>
          </a:bodyPr>
          <a:lstStyle/>
          <a:p>
            <a:r>
              <a:rPr lang="en-US" sz="5400" dirty="0">
                <a:latin typeface="OpenDyslexic" pitchFamily="2" charset="77"/>
              </a:rPr>
              <a:t>&gt;</a:t>
            </a:r>
            <a:endParaRPr lang="en-US" sz="400" dirty="0"/>
          </a:p>
        </p:txBody>
      </p:sp>
      <p:pic>
        <p:nvPicPr>
          <p:cNvPr id="164" name="Picture 163">
            <a:extLst>
              <a:ext uri="{FF2B5EF4-FFF2-40B4-BE49-F238E27FC236}">
                <a16:creationId xmlns:a16="http://schemas.microsoft.com/office/drawing/2014/main" xmlns="" id="{AEA4C80C-3BFD-4E49-A256-1E69DC1AACC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59274" y="3998239"/>
            <a:ext cx="829983" cy="844918"/>
          </a:xfrm>
          <a:prstGeom prst="rect">
            <a:avLst/>
          </a:prstGeom>
        </p:spPr>
      </p:pic>
      <p:sp>
        <p:nvSpPr>
          <p:cNvPr id="165" name="Rectangle 164">
            <a:extLst>
              <a:ext uri="{FF2B5EF4-FFF2-40B4-BE49-F238E27FC236}">
                <a16:creationId xmlns:a16="http://schemas.microsoft.com/office/drawing/2014/main" xmlns="" id="{15C8EDC3-52BC-7642-9A55-884003C4B5B7}"/>
              </a:ext>
            </a:extLst>
          </p:cNvPr>
          <p:cNvSpPr/>
          <p:nvPr/>
        </p:nvSpPr>
        <p:spPr>
          <a:xfrm>
            <a:off x="7813592" y="4008183"/>
            <a:ext cx="721346" cy="923330"/>
          </a:xfrm>
          <a:prstGeom prst="rect">
            <a:avLst/>
          </a:prstGeom>
        </p:spPr>
        <p:txBody>
          <a:bodyPr wrap="square">
            <a:spAutoFit/>
          </a:bodyPr>
          <a:lstStyle/>
          <a:p>
            <a:r>
              <a:rPr lang="en-US" sz="5400" dirty="0">
                <a:latin typeface="OpenDyslexic" pitchFamily="2" charset="77"/>
              </a:rPr>
              <a:t>&gt;</a:t>
            </a:r>
            <a:endParaRPr lang="en-US" sz="400" dirty="0"/>
          </a:p>
        </p:txBody>
      </p:sp>
      <p:pic>
        <p:nvPicPr>
          <p:cNvPr id="166" name="Picture 165">
            <a:extLst>
              <a:ext uri="{FF2B5EF4-FFF2-40B4-BE49-F238E27FC236}">
                <a16:creationId xmlns:a16="http://schemas.microsoft.com/office/drawing/2014/main" xmlns="" id="{8D3F9FDE-4F30-2748-A9C7-FD6228DC0D93}"/>
              </a:ext>
            </a:extLst>
          </p:cNvPr>
          <p:cNvPicPr>
            <a:picLocks noChangeAspect="1"/>
          </p:cNvPicPr>
          <p:nvPr/>
        </p:nvPicPr>
        <p:blipFill>
          <a:blip r:embed="rId5"/>
          <a:stretch>
            <a:fillRect/>
          </a:stretch>
        </p:blipFill>
        <p:spPr>
          <a:xfrm rot="10800000">
            <a:off x="189669" y="2943921"/>
            <a:ext cx="3211452" cy="2986087"/>
          </a:xfrm>
          <a:prstGeom prst="rect">
            <a:avLst/>
          </a:prstGeom>
        </p:spPr>
      </p:pic>
      <p:sp>
        <p:nvSpPr>
          <p:cNvPr id="167" name="Rounded Rectangle 166">
            <a:extLst>
              <a:ext uri="{FF2B5EF4-FFF2-40B4-BE49-F238E27FC236}">
                <a16:creationId xmlns:a16="http://schemas.microsoft.com/office/drawing/2014/main" xmlns="" id="{5E9AFB58-B898-2D42-B373-D85579C8EBAB}"/>
              </a:ext>
            </a:extLst>
          </p:cNvPr>
          <p:cNvSpPr/>
          <p:nvPr/>
        </p:nvSpPr>
        <p:spPr>
          <a:xfrm>
            <a:off x="122762" y="4945338"/>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chemeClr val="tx1"/>
                </a:solidFill>
                <a:latin typeface="OpenDyslexic" pitchFamily="2" charset="77"/>
              </a:rPr>
              <a:t>575,000</a:t>
            </a:r>
          </a:p>
        </p:txBody>
      </p:sp>
      <p:sp>
        <p:nvSpPr>
          <p:cNvPr id="168" name="Rounded Rectangle 167">
            <a:extLst>
              <a:ext uri="{FF2B5EF4-FFF2-40B4-BE49-F238E27FC236}">
                <a16:creationId xmlns:a16="http://schemas.microsoft.com/office/drawing/2014/main" xmlns="" id="{4C01AC34-528B-2644-B0CB-242A4FF31149}"/>
              </a:ext>
            </a:extLst>
          </p:cNvPr>
          <p:cNvSpPr/>
          <p:nvPr/>
        </p:nvSpPr>
        <p:spPr>
          <a:xfrm>
            <a:off x="2000079" y="4909211"/>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chemeClr val="tx1"/>
                </a:solidFill>
                <a:latin typeface="OpenDyslexic" pitchFamily="2" charset="77"/>
              </a:rPr>
              <a:t>50,300</a:t>
            </a:r>
          </a:p>
        </p:txBody>
      </p:sp>
      <p:sp>
        <p:nvSpPr>
          <p:cNvPr id="169" name="Rounded Rectangle 168">
            <a:extLst>
              <a:ext uri="{FF2B5EF4-FFF2-40B4-BE49-F238E27FC236}">
                <a16:creationId xmlns:a16="http://schemas.microsoft.com/office/drawing/2014/main" xmlns="" id="{F86547C6-C978-174D-A285-864B16093F10}"/>
              </a:ext>
            </a:extLst>
          </p:cNvPr>
          <p:cNvSpPr/>
          <p:nvPr/>
        </p:nvSpPr>
        <p:spPr>
          <a:xfrm>
            <a:off x="8761143" y="3631693"/>
            <a:ext cx="3092407" cy="1399249"/>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dirty="0">
                <a:solidFill>
                  <a:schemeClr val="tx1"/>
                </a:solidFill>
                <a:latin typeface="OpenDyslexic" pitchFamily="2" charset="77"/>
              </a:rPr>
              <a:t>four hundred and twenty-two thousand, four hundred and sixteen</a:t>
            </a:r>
          </a:p>
        </p:txBody>
      </p:sp>
      <p:sp>
        <p:nvSpPr>
          <p:cNvPr id="13" name="Rounded Rectangle 12">
            <a:extLst>
              <a:ext uri="{FF2B5EF4-FFF2-40B4-BE49-F238E27FC236}">
                <a16:creationId xmlns:a16="http://schemas.microsoft.com/office/drawing/2014/main" xmlns="" id="{15383F62-7299-0C47-9938-CB31306EA328}"/>
              </a:ext>
            </a:extLst>
          </p:cNvPr>
          <p:cNvSpPr/>
          <p:nvPr/>
        </p:nvSpPr>
        <p:spPr>
          <a:xfrm>
            <a:off x="4338796" y="3824868"/>
            <a:ext cx="3206107" cy="1025767"/>
          </a:xfrm>
          <a:prstGeom prst="roundRect">
            <a:avLst/>
          </a:prstGeom>
          <a:solidFill>
            <a:schemeClr val="bg1"/>
          </a:solidFill>
          <a:ln w="28575">
            <a:solidFill>
              <a:srgbClr val="FF386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dirty="0">
                <a:solidFill>
                  <a:srgbClr val="FF3860"/>
                </a:solidFill>
                <a:latin typeface="OpenDyslexic" pitchFamily="2" charset="77"/>
              </a:rPr>
              <a:t>any number between 422,417 and 625,299</a:t>
            </a:r>
          </a:p>
          <a:p>
            <a:pPr algn="ctr"/>
            <a:r>
              <a:rPr lang="en-US" sz="2000" dirty="0">
                <a:solidFill>
                  <a:srgbClr val="FF3860"/>
                </a:solidFill>
                <a:latin typeface="OpenDyslexic" pitchFamily="2" charset="77"/>
              </a:rPr>
              <a:t>*inclusive*</a:t>
            </a:r>
          </a:p>
        </p:txBody>
      </p:sp>
    </p:spTree>
    <p:extLst>
      <p:ext uri="{BB962C8B-B14F-4D97-AF65-F5344CB8AC3E}">
        <p14:creationId xmlns:p14="http://schemas.microsoft.com/office/powerpoint/2010/main" val="23549770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A holiday apartment costs £100,000. </a:t>
            </a:r>
          </a:p>
          <a:p>
            <a:pPr marL="0" indent="0">
              <a:buClr>
                <a:srgbClr val="23D160"/>
              </a:buClr>
              <a:buSzPct val="85000"/>
              <a:buNone/>
            </a:pPr>
            <a:r>
              <a:rPr lang="en-GB" sz="2200" dirty="0"/>
              <a:t>A  luxury villa with a pool costs £700,000. </a:t>
            </a:r>
          </a:p>
          <a:p>
            <a:pPr marL="0" indent="0">
              <a:buClr>
                <a:srgbClr val="23D160"/>
              </a:buClr>
              <a:buSzPct val="85000"/>
              <a:buNone/>
            </a:pPr>
            <a:endParaRPr lang="en-GB" sz="2200" dirty="0"/>
          </a:p>
          <a:p>
            <a:pPr marL="0" indent="0">
              <a:buClr>
                <a:srgbClr val="23D160"/>
              </a:buClr>
              <a:buSzPct val="85000"/>
              <a:buNone/>
            </a:pPr>
            <a:r>
              <a:rPr lang="en-GB" sz="2200" dirty="0"/>
              <a:t>A small beach house costs halfway between the holiday apartment and the luxury villa. </a:t>
            </a:r>
          </a:p>
          <a:p>
            <a:pPr marL="0" indent="0">
              <a:buClr>
                <a:srgbClr val="23D160"/>
              </a:buClr>
              <a:buSzPct val="85000"/>
              <a:buNone/>
            </a:pPr>
            <a:endParaRPr lang="en-GB" sz="2200" dirty="0"/>
          </a:p>
          <a:p>
            <a:pPr marL="0" indent="0">
              <a:buClr>
                <a:srgbClr val="23D160"/>
              </a:buClr>
              <a:buSzPct val="85000"/>
              <a:buNone/>
            </a:pPr>
            <a:r>
              <a:rPr lang="en-GB" sz="2200" dirty="0"/>
              <a:t>How much does the small beach house cost?</a:t>
            </a:r>
          </a:p>
          <a:p>
            <a:pPr marL="0" indent="0">
              <a:buClr>
                <a:srgbClr val="23D160"/>
              </a:buClr>
              <a:buSzPct val="85000"/>
              <a:buNone/>
            </a:pPr>
            <a:r>
              <a:rPr lang="en-GB" sz="2200" dirty="0"/>
              <a:t>Explain your answer.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Tree>
    <p:extLst>
      <p:ext uri="{BB962C8B-B14F-4D97-AF65-F5344CB8AC3E}">
        <p14:creationId xmlns:p14="http://schemas.microsoft.com/office/powerpoint/2010/main" val="3219122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A holiday apartment costs £100,000. </a:t>
            </a:r>
          </a:p>
          <a:p>
            <a:pPr marL="0" indent="0">
              <a:buClr>
                <a:srgbClr val="23D160"/>
              </a:buClr>
              <a:buSzPct val="85000"/>
              <a:buNone/>
            </a:pPr>
            <a:r>
              <a:rPr lang="en-GB" sz="2200" dirty="0"/>
              <a:t>A  luxury villa with a pool costs £700,000. </a:t>
            </a:r>
          </a:p>
          <a:p>
            <a:pPr marL="0" indent="0">
              <a:buClr>
                <a:srgbClr val="23D160"/>
              </a:buClr>
              <a:buSzPct val="85000"/>
              <a:buNone/>
            </a:pPr>
            <a:endParaRPr lang="en-GB" sz="2200" dirty="0"/>
          </a:p>
          <a:p>
            <a:pPr marL="0" indent="0">
              <a:buClr>
                <a:srgbClr val="23D160"/>
              </a:buClr>
              <a:buSzPct val="85000"/>
              <a:buNone/>
            </a:pPr>
            <a:r>
              <a:rPr lang="en-GB" sz="2200" dirty="0"/>
              <a:t>A small beach house costs halfway between the holiday apartment and the luxury villa. </a:t>
            </a:r>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small beach house costs £400,000, as there is a price difference of £600,000 between the holiday apartment and the luxury villa. When half of the difference, £300,000, is added to £100,000 or subtracted from £700,000 we get the same result, £400,000. Therefore, the small beach house costs £400,000. </a:t>
            </a: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Tree>
    <p:extLst>
      <p:ext uri="{BB962C8B-B14F-4D97-AF65-F5344CB8AC3E}">
        <p14:creationId xmlns:p14="http://schemas.microsoft.com/office/powerpoint/2010/main" val="59345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Activity 3:</a:t>
            </a:r>
          </a:p>
          <a:p>
            <a:pPr marL="0" indent="0">
              <a:buClr>
                <a:srgbClr val="23D160"/>
              </a:buClr>
              <a:buSzPct val="85000"/>
              <a:buNone/>
            </a:pPr>
            <a:r>
              <a:rPr lang="en-GB" sz="2200" dirty="0"/>
              <a:t>A supercar costs £450,000. </a:t>
            </a:r>
          </a:p>
          <a:p>
            <a:pPr marL="0" indent="0">
              <a:buClr>
                <a:srgbClr val="23D160"/>
              </a:buClr>
              <a:buSzPct val="85000"/>
              <a:buNone/>
            </a:pPr>
            <a:r>
              <a:rPr lang="en-GB" sz="2200" dirty="0"/>
              <a:t>A  brand new, top of the range family car costs £50,000. </a:t>
            </a:r>
          </a:p>
          <a:p>
            <a:pPr marL="0" indent="0">
              <a:buClr>
                <a:srgbClr val="23D160"/>
              </a:buClr>
              <a:buSzPct val="85000"/>
              <a:buNone/>
            </a:pPr>
            <a:endParaRPr lang="en-GB" sz="2200" dirty="0"/>
          </a:p>
          <a:p>
            <a:pPr marL="0" indent="0">
              <a:buClr>
                <a:srgbClr val="23D160"/>
              </a:buClr>
              <a:buSzPct val="85000"/>
              <a:buNone/>
            </a:pPr>
            <a:r>
              <a:rPr lang="en-GB" sz="2200" dirty="0"/>
              <a:t>A luxury car costs halfway between the supercar and the top of the range family car. </a:t>
            </a:r>
          </a:p>
          <a:p>
            <a:pPr marL="0" indent="0">
              <a:buClr>
                <a:srgbClr val="23D160"/>
              </a:buClr>
              <a:buSzPct val="85000"/>
              <a:buNone/>
            </a:pPr>
            <a:endParaRPr lang="en-GB" sz="2200" dirty="0"/>
          </a:p>
          <a:p>
            <a:pPr marL="0" indent="0">
              <a:buClr>
                <a:srgbClr val="23D160"/>
              </a:buClr>
              <a:buSzPct val="85000"/>
              <a:buNone/>
            </a:pPr>
            <a:r>
              <a:rPr lang="en-GB" sz="2200" dirty="0"/>
              <a:t>How much does the luxury car cost?</a:t>
            </a:r>
          </a:p>
          <a:p>
            <a:pPr marL="0" indent="0">
              <a:buClr>
                <a:srgbClr val="23D160"/>
              </a:buClr>
              <a:buSzPct val="85000"/>
              <a:buNone/>
            </a:pPr>
            <a:r>
              <a:rPr lang="en-GB" sz="2200" dirty="0"/>
              <a:t>Explain your answer.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Tree>
    <p:extLst>
      <p:ext uri="{BB962C8B-B14F-4D97-AF65-F5344CB8AC3E}">
        <p14:creationId xmlns:p14="http://schemas.microsoft.com/office/powerpoint/2010/main" val="1871225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dirty="0"/>
              <a:t> </a:t>
            </a:r>
            <a:r>
              <a:rPr lang="en-GB" sz="2200" dirty="0"/>
              <a:t>I can compare and order numbers up to ten million presented in various ways, using phrases like “less than”, ”more than” and ”equal to” as well as comparison symbols (&lt;,&gt; and =)</a:t>
            </a:r>
          </a:p>
          <a:p>
            <a:pPr>
              <a:buClr>
                <a:srgbClr val="23D160"/>
              </a:buClr>
              <a:buSzPct val="85000"/>
              <a:buFont typeface="Wingdings" pitchFamily="2" charset="2"/>
              <a:buChar char="ü"/>
            </a:pPr>
            <a:r>
              <a:rPr lang="en-GB" sz="2200" dirty="0"/>
              <a:t>I can use reasoning to explain my responses when comparing and ordering numbers up to ten million presented in various ways, using phrases like “less than”, ”more than” and ”equal to” as well as comparison symbols (&lt;,&gt; and =)</a:t>
            </a:r>
          </a:p>
          <a:p>
            <a:pPr>
              <a:buClr>
                <a:srgbClr val="23D160"/>
              </a:buClr>
              <a:buSzPct val="85000"/>
              <a:buFont typeface="Wingdings" pitchFamily="2" charset="2"/>
              <a:buChar char="ü"/>
            </a:pPr>
            <a:endParaRPr lang="en-GB" sz="2200" dirty="0"/>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9" y="6298060"/>
            <a:ext cx="10826932" cy="365125"/>
          </a:xfrm>
        </p:spPr>
        <p:txBody>
          <a:bodyPr/>
          <a:lstStyle/>
          <a:p>
            <a:r>
              <a:rPr lang="en-GB" sz="1600" dirty="0"/>
              <a:t>Year 6 - Autumn Block 1 - Place Value - Lesson 2 - To be able to compare and order numbers up to ten million</a:t>
            </a:r>
          </a:p>
        </p:txBody>
      </p:sp>
    </p:spTree>
    <p:extLst>
      <p:ext uri="{BB962C8B-B14F-4D97-AF65-F5344CB8AC3E}">
        <p14:creationId xmlns:p14="http://schemas.microsoft.com/office/powerpoint/2010/main" val="434688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Activity 3:</a:t>
            </a:r>
          </a:p>
          <a:p>
            <a:pPr marL="0" indent="0">
              <a:buClr>
                <a:srgbClr val="23D160"/>
              </a:buClr>
              <a:buSzPct val="85000"/>
              <a:buNone/>
            </a:pPr>
            <a:r>
              <a:rPr lang="en-GB" sz="2200" dirty="0"/>
              <a:t>A supercar costs £450,000. </a:t>
            </a:r>
          </a:p>
          <a:p>
            <a:pPr marL="0" indent="0">
              <a:buClr>
                <a:srgbClr val="23D160"/>
              </a:buClr>
              <a:buSzPct val="85000"/>
              <a:buNone/>
            </a:pPr>
            <a:r>
              <a:rPr lang="en-GB" sz="2200" dirty="0"/>
              <a:t>A  brand new, top of the range family car costs £50,000. </a:t>
            </a:r>
          </a:p>
          <a:p>
            <a:pPr marL="0" indent="0">
              <a:buClr>
                <a:srgbClr val="23D160"/>
              </a:buClr>
              <a:buSzPct val="85000"/>
              <a:buNone/>
            </a:pPr>
            <a:endParaRPr lang="en-GB" sz="2200" dirty="0"/>
          </a:p>
          <a:p>
            <a:pPr marL="0" indent="0">
              <a:buClr>
                <a:srgbClr val="23D160"/>
              </a:buClr>
              <a:buSzPct val="85000"/>
              <a:buNone/>
            </a:pPr>
            <a:r>
              <a:rPr lang="en-GB" sz="2200" dirty="0"/>
              <a:t>A luxury car costs halfway between the supercar and the top of the range family car. </a:t>
            </a:r>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The luxury car will cost £250,000 as there is a difference of £400,000 between the family car and supercar. Half that difference is £200,000. When the difference is added to £50,000 or subtracted from £450,000, we get the same result: £250,000. Therefore, the luxury car costs £250,000.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Tree>
    <p:extLst>
      <p:ext uri="{BB962C8B-B14F-4D97-AF65-F5344CB8AC3E}">
        <p14:creationId xmlns:p14="http://schemas.microsoft.com/office/powerpoint/2010/main" val="39371349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Activity 4:</a:t>
            </a:r>
          </a:p>
          <a:p>
            <a:pPr marL="0" indent="0">
              <a:buClr>
                <a:srgbClr val="23D160"/>
              </a:buClr>
              <a:buSzPct val="85000"/>
              <a:buNone/>
            </a:pPr>
            <a:r>
              <a:rPr lang="en-GB" sz="2200" dirty="0"/>
              <a:t>I have put six numbers in ascending order. </a:t>
            </a:r>
            <a:br>
              <a:rPr lang="en-GB" sz="2200" dirty="0"/>
            </a:br>
            <a:r>
              <a:rPr lang="en-GB" sz="2200" dirty="0"/>
              <a:t>The smallest number is 457,000 and the largest number is 459,000.</a:t>
            </a:r>
          </a:p>
          <a:p>
            <a:pPr marL="0" indent="0">
              <a:buClr>
                <a:srgbClr val="23D160"/>
              </a:buClr>
              <a:buSzPct val="85000"/>
              <a:buNone/>
            </a:pPr>
            <a:endParaRPr lang="en-GB" sz="2200" dirty="0"/>
          </a:p>
          <a:p>
            <a:pPr marL="0" indent="0">
              <a:buClr>
                <a:srgbClr val="23D160"/>
              </a:buClr>
              <a:buSzPct val="85000"/>
              <a:buNone/>
            </a:pPr>
            <a:r>
              <a:rPr lang="en-GB" sz="2200" dirty="0"/>
              <a:t>The other four numbers have a digit total of 20.</a:t>
            </a:r>
            <a:br>
              <a:rPr lang="en-GB" sz="2200" dirty="0"/>
            </a:br>
            <a:r>
              <a:rPr lang="en-GB" sz="2200" dirty="0" err="1"/>
              <a:t>Altough</a:t>
            </a:r>
            <a:r>
              <a:rPr lang="en-GB" sz="2200" dirty="0"/>
              <a:t> the other four numbers have matching digits between them, within each number there are no repeating digits. </a:t>
            </a:r>
            <a:br>
              <a:rPr lang="en-GB" sz="2200" dirty="0"/>
            </a:br>
            <a:r>
              <a:rPr lang="en-GB" sz="2200" dirty="0"/>
              <a:t/>
            </a:r>
            <a:br>
              <a:rPr lang="en-GB" sz="2200" dirty="0"/>
            </a:br>
            <a:r>
              <a:rPr lang="en-GB" sz="2200" dirty="0"/>
              <a:t>What might the other four numbers be? Can you think of 4+ possibilities?</a:t>
            </a:r>
            <a:br>
              <a:rPr lang="en-GB" sz="2200" dirty="0"/>
            </a:br>
            <a:r>
              <a:rPr lang="en-GB" sz="2200" dirty="0"/>
              <a:t>Place them in ascending order.</a:t>
            </a:r>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Tree>
    <p:extLst>
      <p:ext uri="{BB962C8B-B14F-4D97-AF65-F5344CB8AC3E}">
        <p14:creationId xmlns:p14="http://schemas.microsoft.com/office/powerpoint/2010/main" val="19794141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Activity 4:</a:t>
            </a:r>
          </a:p>
          <a:p>
            <a:pPr marL="0" indent="0">
              <a:buClr>
                <a:srgbClr val="23D160"/>
              </a:buClr>
              <a:buSzPct val="85000"/>
              <a:buNone/>
            </a:pPr>
            <a:r>
              <a:rPr lang="en-GB" sz="2200" dirty="0"/>
              <a:t>I have put six numbers in ascending order. </a:t>
            </a:r>
            <a:br>
              <a:rPr lang="en-GB" sz="2200" dirty="0"/>
            </a:br>
            <a:r>
              <a:rPr lang="en-GB" sz="2200" dirty="0"/>
              <a:t>The smallest number is 457,000 and the largest number is 459,000.</a:t>
            </a:r>
          </a:p>
          <a:p>
            <a:pPr marL="0" indent="0">
              <a:buClr>
                <a:srgbClr val="23D160"/>
              </a:buClr>
              <a:buSzPct val="85000"/>
              <a:buNone/>
            </a:pPr>
            <a:endParaRPr lang="en-GB" sz="2200" dirty="0"/>
          </a:p>
          <a:p>
            <a:pPr marL="0" indent="0">
              <a:buClr>
                <a:srgbClr val="23D160"/>
              </a:buClr>
              <a:buSzPct val="85000"/>
              <a:buNone/>
            </a:pPr>
            <a:r>
              <a:rPr lang="en-GB" sz="2200" dirty="0"/>
              <a:t>The other four numbers have a digit total of 20.</a:t>
            </a:r>
            <a:br>
              <a:rPr lang="en-GB" sz="2200" dirty="0"/>
            </a:br>
            <a:r>
              <a:rPr lang="en-GB" sz="2200" dirty="0"/>
              <a:t>Although the other four numbers have matching digits between them, within each number there are no repeating digits. </a:t>
            </a:r>
            <a:br>
              <a:rPr lang="en-GB" sz="2200" dirty="0"/>
            </a:br>
            <a:r>
              <a:rPr lang="en-GB" sz="2200" dirty="0"/>
              <a:t/>
            </a:r>
            <a:br>
              <a:rPr lang="en-GB" sz="2200" dirty="0"/>
            </a:br>
            <a:r>
              <a:rPr lang="en-GB" sz="2200" dirty="0"/>
              <a:t>What might the other four numbers be? Can you think of 4+ possibilities?</a:t>
            </a:r>
            <a:br>
              <a:rPr lang="en-GB" sz="2200" dirty="0"/>
            </a:br>
            <a:r>
              <a:rPr lang="en-GB" sz="2200" dirty="0"/>
              <a:t>Place them in ascending order.</a:t>
            </a:r>
          </a:p>
          <a:p>
            <a:pPr marL="0" indent="0">
              <a:buClr>
                <a:srgbClr val="23D160"/>
              </a:buClr>
              <a:buSzPct val="85000"/>
              <a:buNone/>
            </a:pPr>
            <a:r>
              <a:rPr lang="en-GB" sz="2200" dirty="0">
                <a:solidFill>
                  <a:srgbClr val="FF3860"/>
                </a:solidFill>
              </a:rPr>
              <a:t>457,013; 457,031; 457,103; 457,130; 457, 301; 457, 310</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Tree>
    <p:extLst>
      <p:ext uri="{BB962C8B-B14F-4D97-AF65-F5344CB8AC3E}">
        <p14:creationId xmlns:p14="http://schemas.microsoft.com/office/powerpoint/2010/main" val="27339294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Activity 5:</a:t>
            </a:r>
          </a:p>
          <a:p>
            <a:pPr marL="0" indent="0">
              <a:buClr>
                <a:srgbClr val="23D160"/>
              </a:buClr>
              <a:buSzPct val="85000"/>
              <a:buNone/>
            </a:pPr>
            <a:r>
              <a:rPr lang="en-GB" sz="2200" dirty="0"/>
              <a:t>Using the digits represented by the playing cards below, make as many seven-digit numbers as you can. Place them in descending order.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Keep a record in your book!</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a:t>
            </a:r>
            <a:r>
              <a:rPr lang="en-GB" sz="3200"/>
              <a:t>ten million</a:t>
            </a:r>
            <a:endParaRPr lang="en-GB" sz="3200" dirty="0"/>
          </a:p>
        </p:txBody>
      </p:sp>
      <p:pic>
        <p:nvPicPr>
          <p:cNvPr id="2" name="Picture 1">
            <a:extLst>
              <a:ext uri="{FF2B5EF4-FFF2-40B4-BE49-F238E27FC236}">
                <a16:creationId xmlns:a16="http://schemas.microsoft.com/office/drawing/2014/main" xmlns="" id="{D7BA528C-7DFD-0943-A61E-748A51719D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70462" y="3278164"/>
            <a:ext cx="1800000" cy="1800000"/>
          </a:xfrm>
          <a:prstGeom prst="rect">
            <a:avLst/>
          </a:prstGeom>
        </p:spPr>
      </p:pic>
      <p:pic>
        <p:nvPicPr>
          <p:cNvPr id="4" name="Picture 3">
            <a:extLst>
              <a:ext uri="{FF2B5EF4-FFF2-40B4-BE49-F238E27FC236}">
                <a16:creationId xmlns:a16="http://schemas.microsoft.com/office/drawing/2014/main" xmlns="" id="{09D18535-B4D8-0A41-8356-ABEA54A9AD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52116" y="3285579"/>
            <a:ext cx="1800000" cy="1800000"/>
          </a:xfrm>
          <a:prstGeom prst="rect">
            <a:avLst/>
          </a:prstGeom>
        </p:spPr>
      </p:pic>
      <p:pic>
        <p:nvPicPr>
          <p:cNvPr id="7" name="Picture 6">
            <a:extLst>
              <a:ext uri="{FF2B5EF4-FFF2-40B4-BE49-F238E27FC236}">
                <a16:creationId xmlns:a16="http://schemas.microsoft.com/office/drawing/2014/main" xmlns="" id="{8CA9E083-DBA5-374B-8C8F-6B531442B3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40160" y="3278165"/>
            <a:ext cx="1800000" cy="1800000"/>
          </a:xfrm>
          <a:prstGeom prst="rect">
            <a:avLst/>
          </a:prstGeom>
        </p:spPr>
      </p:pic>
      <p:pic>
        <p:nvPicPr>
          <p:cNvPr id="8" name="Picture 7">
            <a:extLst>
              <a:ext uri="{FF2B5EF4-FFF2-40B4-BE49-F238E27FC236}">
                <a16:creationId xmlns:a16="http://schemas.microsoft.com/office/drawing/2014/main" xmlns="" id="{C91564AE-B7F0-3C48-A40C-450774D4C2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021814" y="3284872"/>
            <a:ext cx="1800000" cy="1800000"/>
          </a:xfrm>
          <a:prstGeom prst="rect">
            <a:avLst/>
          </a:prstGeom>
        </p:spPr>
      </p:pic>
      <p:sp>
        <p:nvSpPr>
          <p:cNvPr id="55" name="Rounded Rectangle 54">
            <a:extLst>
              <a:ext uri="{FF2B5EF4-FFF2-40B4-BE49-F238E27FC236}">
                <a16:creationId xmlns:a16="http://schemas.microsoft.com/office/drawing/2014/main" xmlns="" id="{ACEBCE92-C047-B04B-940B-9C73FFD16C5E}"/>
              </a:ext>
            </a:extLst>
          </p:cNvPr>
          <p:cNvSpPr/>
          <p:nvPr/>
        </p:nvSpPr>
        <p:spPr>
          <a:xfrm>
            <a:off x="4854830" y="5718315"/>
            <a:ext cx="3452043" cy="855920"/>
          </a:xfrm>
          <a:prstGeom prst="roundRect">
            <a:avLst/>
          </a:prstGeom>
          <a:solidFill>
            <a:schemeClr val="bg1"/>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4800" dirty="0">
                <a:solidFill>
                  <a:schemeClr val="tx1"/>
                </a:solidFill>
                <a:latin typeface="OpenDyslexic" pitchFamily="2" charset="77"/>
              </a:rPr>
              <a:t>3,467,895</a:t>
            </a:r>
          </a:p>
        </p:txBody>
      </p:sp>
      <p:pic>
        <p:nvPicPr>
          <p:cNvPr id="5" name="Picture 4">
            <a:extLst>
              <a:ext uri="{FF2B5EF4-FFF2-40B4-BE49-F238E27FC236}">
                <a16:creationId xmlns:a16="http://schemas.microsoft.com/office/drawing/2014/main" xmlns="" id="{AC7282C4-D7D4-854A-8AAA-A692EF0CAE6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08552" y="3278166"/>
            <a:ext cx="1800000" cy="1800000"/>
          </a:xfrm>
          <a:prstGeom prst="rect">
            <a:avLst/>
          </a:prstGeom>
        </p:spPr>
      </p:pic>
      <p:pic>
        <p:nvPicPr>
          <p:cNvPr id="6" name="Picture 5">
            <a:extLst>
              <a:ext uri="{FF2B5EF4-FFF2-40B4-BE49-F238E27FC236}">
                <a16:creationId xmlns:a16="http://schemas.microsoft.com/office/drawing/2014/main" xmlns="" id="{F03BB248-618B-FC4C-B6A0-4DD0C184BC9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2423480" y="3284872"/>
            <a:ext cx="1800000" cy="1800000"/>
          </a:xfrm>
          <a:prstGeom prst="rect">
            <a:avLst/>
          </a:prstGeom>
        </p:spPr>
      </p:pic>
      <p:pic>
        <p:nvPicPr>
          <p:cNvPr id="9" name="Picture 8">
            <a:extLst>
              <a:ext uri="{FF2B5EF4-FFF2-40B4-BE49-F238E27FC236}">
                <a16:creationId xmlns:a16="http://schemas.microsoft.com/office/drawing/2014/main" xmlns="" id="{AD1BA37E-1E5B-2A46-8963-206C4B4C3E3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09162" y="3291580"/>
            <a:ext cx="1800000" cy="1800000"/>
          </a:xfrm>
          <a:prstGeom prst="rect">
            <a:avLst/>
          </a:prstGeom>
        </p:spPr>
      </p:pic>
    </p:spTree>
    <p:extLst>
      <p:ext uri="{BB962C8B-B14F-4D97-AF65-F5344CB8AC3E}">
        <p14:creationId xmlns:p14="http://schemas.microsoft.com/office/powerpoint/2010/main" val="30268542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515600" cy="4351338"/>
          </a:xfrm>
        </p:spPr>
        <p:txBody>
          <a:bodyPr/>
          <a:lstStyle/>
          <a:p>
            <a:pPr marL="0" indent="0">
              <a:buNone/>
            </a:pPr>
            <a:r>
              <a:rPr lang="en-GB" dirty="0">
                <a:solidFill>
                  <a:srgbClr val="3173DC"/>
                </a:solidFill>
              </a:rPr>
              <a:t>Evaluation:</a:t>
            </a: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r>
              <a:rPr lang="en-GB" sz="2200" dirty="0">
                <a:solidFill>
                  <a:srgbClr val="3173DC"/>
                </a:solidFill>
              </a:rPr>
              <a:t>Are </a:t>
            </a:r>
            <a:r>
              <a:rPr lang="en-GB" sz="2200" dirty="0" err="1">
                <a:solidFill>
                  <a:srgbClr val="3173DC"/>
                </a:solidFill>
              </a:rPr>
              <a:t>Astrobee’s</a:t>
            </a:r>
            <a:r>
              <a:rPr lang="en-GB" sz="2200" dirty="0">
                <a:solidFill>
                  <a:srgbClr val="3173DC"/>
                </a:solidFill>
              </a:rPr>
              <a:t> bar models accurate?</a:t>
            </a:r>
          </a:p>
          <a:p>
            <a:pPr marL="0" indent="0">
              <a:buClr>
                <a:srgbClr val="23D160"/>
              </a:buClr>
              <a:buSzPct val="85000"/>
              <a:buNone/>
            </a:pPr>
            <a:r>
              <a:rPr lang="en-GB" sz="2200" dirty="0">
                <a:solidFill>
                  <a:srgbClr val="3173DC"/>
                </a:solidFill>
              </a:rPr>
              <a:t>Explain your answer. </a:t>
            </a: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 name="Picture 4">
            <a:extLst>
              <a:ext uri="{FF2B5EF4-FFF2-40B4-BE49-F238E27FC236}">
                <a16:creationId xmlns:a16="http://schemas.microsoft.com/office/drawing/2014/main" xmlns="" id="{6E8124C8-443F-B940-BD44-83BBE07BFC74}"/>
              </a:ext>
            </a:extLst>
          </p:cNvPr>
          <p:cNvPicPr>
            <a:picLocks noChangeAspect="1"/>
          </p:cNvPicPr>
          <p:nvPr/>
        </p:nvPicPr>
        <p:blipFill>
          <a:blip r:embed="rId3"/>
          <a:stretch>
            <a:fillRect/>
          </a:stretch>
        </p:blipFill>
        <p:spPr>
          <a:xfrm>
            <a:off x="1638767" y="3442494"/>
            <a:ext cx="1689100" cy="1244600"/>
          </a:xfrm>
          <a:prstGeom prst="rect">
            <a:avLst/>
          </a:prstGeom>
        </p:spPr>
      </p:pic>
      <p:pic>
        <p:nvPicPr>
          <p:cNvPr id="6" name="Picture 5">
            <a:extLst>
              <a:ext uri="{FF2B5EF4-FFF2-40B4-BE49-F238E27FC236}">
                <a16:creationId xmlns:a16="http://schemas.microsoft.com/office/drawing/2014/main" xmlns="" id="{D42D0EE7-D015-E949-A081-8984E693141C}"/>
              </a:ext>
            </a:extLst>
          </p:cNvPr>
          <p:cNvPicPr>
            <a:picLocks noChangeAspect="1"/>
          </p:cNvPicPr>
          <p:nvPr/>
        </p:nvPicPr>
        <p:blipFill>
          <a:blip r:embed="rId4"/>
          <a:stretch>
            <a:fillRect/>
          </a:stretch>
        </p:blipFill>
        <p:spPr>
          <a:xfrm>
            <a:off x="2483317" y="1257300"/>
            <a:ext cx="4354694" cy="3295052"/>
          </a:xfrm>
          <a:prstGeom prst="rect">
            <a:avLst/>
          </a:prstGeom>
        </p:spPr>
      </p:pic>
      <p:sp>
        <p:nvSpPr>
          <p:cNvPr id="7" name="Rectangle 6">
            <a:extLst>
              <a:ext uri="{FF2B5EF4-FFF2-40B4-BE49-F238E27FC236}">
                <a16:creationId xmlns:a16="http://schemas.microsoft.com/office/drawing/2014/main" xmlns="" id="{F94ADF41-E9C3-E84F-AFEB-843DE9846A54}"/>
              </a:ext>
            </a:extLst>
          </p:cNvPr>
          <p:cNvSpPr/>
          <p:nvPr/>
        </p:nvSpPr>
        <p:spPr>
          <a:xfrm>
            <a:off x="2940517" y="1867126"/>
            <a:ext cx="3384550" cy="1938992"/>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I have drawn two bar models. The first shows the difference between 20,000 and 30,000. The second shows 40,000.</a:t>
            </a:r>
          </a:p>
        </p:txBody>
      </p:sp>
      <p:sp>
        <p:nvSpPr>
          <p:cNvPr id="10" name="Rectangle 9">
            <a:extLst>
              <a:ext uri="{FF2B5EF4-FFF2-40B4-BE49-F238E27FC236}">
                <a16:creationId xmlns:a16="http://schemas.microsoft.com/office/drawing/2014/main" xmlns="" id="{76A82E43-0BDB-484D-A26B-77FC6EA8D2C6}"/>
              </a:ext>
            </a:extLst>
          </p:cNvPr>
          <p:cNvSpPr/>
          <p:nvPr/>
        </p:nvSpPr>
        <p:spPr>
          <a:xfrm>
            <a:off x="8672578" y="3894430"/>
            <a:ext cx="1880655" cy="914400"/>
          </a:xfrm>
          <a:prstGeom prst="rect">
            <a:avLst/>
          </a:prstGeom>
          <a:solidFill>
            <a:schemeClr val="bg1"/>
          </a:solidFill>
          <a:ln w="19050">
            <a:solidFill>
              <a:srgbClr val="317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Arrow Connector 22">
            <a:extLst>
              <a:ext uri="{FF2B5EF4-FFF2-40B4-BE49-F238E27FC236}">
                <a16:creationId xmlns:a16="http://schemas.microsoft.com/office/drawing/2014/main" xmlns="" id="{388FF403-59BB-6A47-A898-8A199AE9ED66}"/>
              </a:ext>
            </a:extLst>
          </p:cNvPr>
          <p:cNvCxnSpPr>
            <a:cxnSpLocks/>
          </p:cNvCxnSpPr>
          <p:nvPr/>
        </p:nvCxnSpPr>
        <p:spPr>
          <a:xfrm>
            <a:off x="8694285" y="4885421"/>
            <a:ext cx="1858948" cy="0"/>
          </a:xfrm>
          <a:prstGeom prst="straightConnector1">
            <a:avLst/>
          </a:prstGeom>
          <a:ln w="19050">
            <a:solidFill>
              <a:srgbClr val="3173D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Rounded Rectangle 23">
            <a:extLst>
              <a:ext uri="{FF2B5EF4-FFF2-40B4-BE49-F238E27FC236}">
                <a16:creationId xmlns:a16="http://schemas.microsoft.com/office/drawing/2014/main" xmlns="" id="{8947555A-7E09-E54B-B4C9-0BC78312A599}"/>
              </a:ext>
            </a:extLst>
          </p:cNvPr>
          <p:cNvSpPr/>
          <p:nvPr/>
        </p:nvSpPr>
        <p:spPr>
          <a:xfrm>
            <a:off x="8859949" y="4729858"/>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dirty="0">
                <a:solidFill>
                  <a:srgbClr val="3173DC"/>
                </a:solidFill>
                <a:latin typeface="OpenDyslexic" pitchFamily="2" charset="77"/>
              </a:rPr>
              <a:t>40,000</a:t>
            </a:r>
          </a:p>
        </p:txBody>
      </p:sp>
      <p:sp>
        <p:nvSpPr>
          <p:cNvPr id="25" name="Rectangle 24">
            <a:extLst>
              <a:ext uri="{FF2B5EF4-FFF2-40B4-BE49-F238E27FC236}">
                <a16:creationId xmlns:a16="http://schemas.microsoft.com/office/drawing/2014/main" xmlns="" id="{4D465739-04CE-9F4E-A247-51C818942A5C}"/>
              </a:ext>
            </a:extLst>
          </p:cNvPr>
          <p:cNvSpPr/>
          <p:nvPr/>
        </p:nvSpPr>
        <p:spPr>
          <a:xfrm>
            <a:off x="7740500" y="2123604"/>
            <a:ext cx="914400" cy="914400"/>
          </a:xfrm>
          <a:prstGeom prst="rect">
            <a:avLst/>
          </a:prstGeom>
          <a:solidFill>
            <a:schemeClr val="bg1"/>
          </a:solidFill>
          <a:ln w="19050">
            <a:solidFill>
              <a:srgbClr val="317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xmlns="" id="{DC4A7190-BF4D-784B-A925-08A38AA877A9}"/>
              </a:ext>
            </a:extLst>
          </p:cNvPr>
          <p:cNvSpPr/>
          <p:nvPr/>
        </p:nvSpPr>
        <p:spPr>
          <a:xfrm>
            <a:off x="8650871" y="2123604"/>
            <a:ext cx="1880655" cy="914400"/>
          </a:xfrm>
          <a:prstGeom prst="rect">
            <a:avLst/>
          </a:prstGeom>
          <a:solidFill>
            <a:schemeClr val="bg1"/>
          </a:solidFill>
          <a:ln w="19050">
            <a:solidFill>
              <a:srgbClr val="317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7" name="Straight Arrow Connector 26">
            <a:extLst>
              <a:ext uri="{FF2B5EF4-FFF2-40B4-BE49-F238E27FC236}">
                <a16:creationId xmlns:a16="http://schemas.microsoft.com/office/drawing/2014/main" xmlns="" id="{3E314E28-0094-2C4F-B54D-CEE1B4D52204}"/>
              </a:ext>
            </a:extLst>
          </p:cNvPr>
          <p:cNvCxnSpPr>
            <a:cxnSpLocks/>
          </p:cNvCxnSpPr>
          <p:nvPr/>
        </p:nvCxnSpPr>
        <p:spPr>
          <a:xfrm>
            <a:off x="7722227" y="2000941"/>
            <a:ext cx="2809299" cy="0"/>
          </a:xfrm>
          <a:prstGeom prst="straightConnector1">
            <a:avLst/>
          </a:prstGeom>
          <a:ln w="19050">
            <a:solidFill>
              <a:srgbClr val="3173D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8" name="Rounded Rectangle 27">
            <a:extLst>
              <a:ext uri="{FF2B5EF4-FFF2-40B4-BE49-F238E27FC236}">
                <a16:creationId xmlns:a16="http://schemas.microsoft.com/office/drawing/2014/main" xmlns="" id="{B960307D-80AE-CB45-9F1D-A4F5BD0092ED}"/>
              </a:ext>
            </a:extLst>
          </p:cNvPr>
          <p:cNvSpPr/>
          <p:nvPr/>
        </p:nvSpPr>
        <p:spPr>
          <a:xfrm>
            <a:off x="8363066" y="1404443"/>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rgbClr val="3173DC"/>
                </a:solidFill>
                <a:latin typeface="OpenDyslexic" pitchFamily="2" charset="77"/>
              </a:rPr>
              <a:t>30,000</a:t>
            </a:r>
          </a:p>
        </p:txBody>
      </p:sp>
      <p:cxnSp>
        <p:nvCxnSpPr>
          <p:cNvPr id="29" name="Straight Arrow Connector 28">
            <a:extLst>
              <a:ext uri="{FF2B5EF4-FFF2-40B4-BE49-F238E27FC236}">
                <a16:creationId xmlns:a16="http://schemas.microsoft.com/office/drawing/2014/main" xmlns="" id="{4733BF7F-7B83-3140-B9E3-146592F4286F}"/>
              </a:ext>
            </a:extLst>
          </p:cNvPr>
          <p:cNvCxnSpPr>
            <a:cxnSpLocks/>
          </p:cNvCxnSpPr>
          <p:nvPr/>
        </p:nvCxnSpPr>
        <p:spPr>
          <a:xfrm>
            <a:off x="8672578" y="3117218"/>
            <a:ext cx="1858948" cy="0"/>
          </a:xfrm>
          <a:prstGeom prst="straightConnector1">
            <a:avLst/>
          </a:prstGeom>
          <a:ln w="19050">
            <a:solidFill>
              <a:srgbClr val="3173D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xmlns="" id="{483A9026-CB6E-9044-845B-34F8D1069998}"/>
              </a:ext>
            </a:extLst>
          </p:cNvPr>
          <p:cNvCxnSpPr>
            <a:cxnSpLocks/>
          </p:cNvCxnSpPr>
          <p:nvPr/>
        </p:nvCxnSpPr>
        <p:spPr>
          <a:xfrm>
            <a:off x="7714275" y="3117218"/>
            <a:ext cx="936596" cy="0"/>
          </a:xfrm>
          <a:prstGeom prst="straightConnector1">
            <a:avLst/>
          </a:prstGeom>
          <a:ln w="19050">
            <a:solidFill>
              <a:srgbClr val="FF386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Rounded Rectangle 30">
            <a:extLst>
              <a:ext uri="{FF2B5EF4-FFF2-40B4-BE49-F238E27FC236}">
                <a16:creationId xmlns:a16="http://schemas.microsoft.com/office/drawing/2014/main" xmlns="" id="{4AB66412-1D2D-F249-93B4-3DA6C6D5BDCF}"/>
              </a:ext>
            </a:extLst>
          </p:cNvPr>
          <p:cNvSpPr/>
          <p:nvPr/>
        </p:nvSpPr>
        <p:spPr>
          <a:xfrm>
            <a:off x="7418763" y="2961655"/>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dirty="0">
                <a:solidFill>
                  <a:srgbClr val="FF3860"/>
                </a:solidFill>
                <a:latin typeface="OpenDyslexic" pitchFamily="2" charset="77"/>
              </a:rPr>
              <a:t>10,000</a:t>
            </a:r>
          </a:p>
        </p:txBody>
      </p:sp>
      <p:sp>
        <p:nvSpPr>
          <p:cNvPr id="32" name="Rounded Rectangle 31">
            <a:extLst>
              <a:ext uri="{FF2B5EF4-FFF2-40B4-BE49-F238E27FC236}">
                <a16:creationId xmlns:a16="http://schemas.microsoft.com/office/drawing/2014/main" xmlns="" id="{C9C6B45D-0C06-A545-AEEB-D9F3300ED3E2}"/>
              </a:ext>
            </a:extLst>
          </p:cNvPr>
          <p:cNvSpPr/>
          <p:nvPr/>
        </p:nvSpPr>
        <p:spPr>
          <a:xfrm>
            <a:off x="8838242" y="2961655"/>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dirty="0">
                <a:solidFill>
                  <a:srgbClr val="3173DC"/>
                </a:solidFill>
                <a:latin typeface="OpenDyslexic" pitchFamily="2" charset="77"/>
              </a:rPr>
              <a:t>20,000</a:t>
            </a:r>
          </a:p>
        </p:txBody>
      </p:sp>
    </p:spTree>
    <p:extLst>
      <p:ext uri="{BB962C8B-B14F-4D97-AF65-F5344CB8AC3E}">
        <p14:creationId xmlns:p14="http://schemas.microsoft.com/office/powerpoint/2010/main" val="13382080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38200" y="1825625"/>
            <a:ext cx="10515600" cy="4351338"/>
          </a:xfrm>
        </p:spPr>
        <p:txBody>
          <a:bodyPr>
            <a:noAutofit/>
          </a:bodyPr>
          <a:lstStyle/>
          <a:p>
            <a:pPr marL="0" indent="0">
              <a:buNone/>
            </a:pPr>
            <a:r>
              <a:rPr lang="en-GB" dirty="0">
                <a:solidFill>
                  <a:srgbClr val="3173DC"/>
                </a:solidFill>
              </a:rPr>
              <a:t>Evaluation:</a:t>
            </a: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endParaRPr lang="en-GB" sz="2200" dirty="0">
              <a:solidFill>
                <a:srgbClr val="3173DC"/>
              </a:solidFill>
            </a:endParaRPr>
          </a:p>
          <a:p>
            <a:pPr marL="0" indent="0">
              <a:buClr>
                <a:srgbClr val="23D160"/>
              </a:buClr>
              <a:buSzPct val="85000"/>
              <a:buNone/>
            </a:pPr>
            <a:r>
              <a:rPr lang="en-GB" sz="2200" dirty="0">
                <a:solidFill>
                  <a:srgbClr val="FF3860"/>
                </a:solidFill>
              </a:rPr>
              <a:t>If we were comparing the numbers, </a:t>
            </a:r>
            <a:r>
              <a:rPr lang="en-GB" sz="2200" dirty="0" err="1">
                <a:solidFill>
                  <a:srgbClr val="FF3860"/>
                </a:solidFill>
              </a:rPr>
              <a:t>Astrobee’s</a:t>
            </a:r>
            <a:r>
              <a:rPr lang="en-GB" sz="2200" dirty="0">
                <a:solidFill>
                  <a:srgbClr val="FF3860"/>
                </a:solidFill>
              </a:rPr>
              <a:t> bar models would be unhelpful. The second bar model is the same length as the 20,000 bar, but should be twice as long as 40,000 is worth double 20,000.</a:t>
            </a: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 name="Picture 4">
            <a:extLst>
              <a:ext uri="{FF2B5EF4-FFF2-40B4-BE49-F238E27FC236}">
                <a16:creationId xmlns:a16="http://schemas.microsoft.com/office/drawing/2014/main" xmlns="" id="{6E8124C8-443F-B940-BD44-83BBE07BFC74}"/>
              </a:ext>
            </a:extLst>
          </p:cNvPr>
          <p:cNvPicPr>
            <a:picLocks noChangeAspect="1"/>
          </p:cNvPicPr>
          <p:nvPr/>
        </p:nvPicPr>
        <p:blipFill>
          <a:blip r:embed="rId3"/>
          <a:stretch>
            <a:fillRect/>
          </a:stretch>
        </p:blipFill>
        <p:spPr>
          <a:xfrm>
            <a:off x="1638767" y="3442494"/>
            <a:ext cx="1689100" cy="1244600"/>
          </a:xfrm>
          <a:prstGeom prst="rect">
            <a:avLst/>
          </a:prstGeom>
        </p:spPr>
      </p:pic>
      <p:pic>
        <p:nvPicPr>
          <p:cNvPr id="6" name="Picture 5">
            <a:extLst>
              <a:ext uri="{FF2B5EF4-FFF2-40B4-BE49-F238E27FC236}">
                <a16:creationId xmlns:a16="http://schemas.microsoft.com/office/drawing/2014/main" xmlns="" id="{D42D0EE7-D015-E949-A081-8984E693141C}"/>
              </a:ext>
            </a:extLst>
          </p:cNvPr>
          <p:cNvPicPr>
            <a:picLocks noChangeAspect="1"/>
          </p:cNvPicPr>
          <p:nvPr/>
        </p:nvPicPr>
        <p:blipFill>
          <a:blip r:embed="rId4"/>
          <a:stretch>
            <a:fillRect/>
          </a:stretch>
        </p:blipFill>
        <p:spPr>
          <a:xfrm>
            <a:off x="2483317" y="1257300"/>
            <a:ext cx="4354694" cy="3295052"/>
          </a:xfrm>
          <a:prstGeom prst="rect">
            <a:avLst/>
          </a:prstGeom>
        </p:spPr>
      </p:pic>
      <p:sp>
        <p:nvSpPr>
          <p:cNvPr id="7" name="Rectangle 6">
            <a:extLst>
              <a:ext uri="{FF2B5EF4-FFF2-40B4-BE49-F238E27FC236}">
                <a16:creationId xmlns:a16="http://schemas.microsoft.com/office/drawing/2014/main" xmlns="" id="{F94ADF41-E9C3-E84F-AFEB-843DE9846A54}"/>
              </a:ext>
            </a:extLst>
          </p:cNvPr>
          <p:cNvSpPr/>
          <p:nvPr/>
        </p:nvSpPr>
        <p:spPr>
          <a:xfrm>
            <a:off x="2940517" y="1867126"/>
            <a:ext cx="3384550" cy="1938992"/>
          </a:xfrm>
          <a:prstGeom prst="rect">
            <a:avLst/>
          </a:prstGeom>
        </p:spPr>
        <p:txBody>
          <a:bodyPr wrap="square">
            <a:spAutoFit/>
          </a:bodyPr>
          <a:lstStyle/>
          <a:p>
            <a:pPr algn="ctr">
              <a:buClr>
                <a:srgbClr val="23D160"/>
              </a:buClr>
              <a:buSzPct val="85000"/>
            </a:pPr>
            <a:r>
              <a:rPr lang="en-GB" sz="2000" dirty="0">
                <a:solidFill>
                  <a:srgbClr val="3273DC"/>
                </a:solidFill>
                <a:latin typeface="OpenDyslexic" pitchFamily="2" charset="77"/>
              </a:rPr>
              <a:t>I have drawn two bar models. The first shows the difference between 20,000 and 30,000. The second shows 40,000.</a:t>
            </a:r>
          </a:p>
        </p:txBody>
      </p:sp>
      <p:sp>
        <p:nvSpPr>
          <p:cNvPr id="2" name="Rectangle 1">
            <a:extLst>
              <a:ext uri="{FF2B5EF4-FFF2-40B4-BE49-F238E27FC236}">
                <a16:creationId xmlns:a16="http://schemas.microsoft.com/office/drawing/2014/main" xmlns="" id="{23785D11-D223-A04E-A520-8E95409737FD}"/>
              </a:ext>
            </a:extLst>
          </p:cNvPr>
          <p:cNvSpPr/>
          <p:nvPr/>
        </p:nvSpPr>
        <p:spPr>
          <a:xfrm>
            <a:off x="7740500" y="2123604"/>
            <a:ext cx="914400" cy="914400"/>
          </a:xfrm>
          <a:prstGeom prst="rect">
            <a:avLst/>
          </a:prstGeom>
          <a:solidFill>
            <a:schemeClr val="bg1"/>
          </a:solidFill>
          <a:ln w="19050">
            <a:solidFill>
              <a:srgbClr val="317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xmlns="" id="{CF5E662A-EB3E-2441-B12C-FDEDC5DAC473}"/>
              </a:ext>
            </a:extLst>
          </p:cNvPr>
          <p:cNvSpPr/>
          <p:nvPr/>
        </p:nvSpPr>
        <p:spPr>
          <a:xfrm>
            <a:off x="8650871" y="2123604"/>
            <a:ext cx="1880655" cy="914400"/>
          </a:xfrm>
          <a:prstGeom prst="rect">
            <a:avLst/>
          </a:prstGeom>
          <a:solidFill>
            <a:schemeClr val="bg1"/>
          </a:solidFill>
          <a:ln w="19050">
            <a:solidFill>
              <a:srgbClr val="317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xmlns="" id="{76A82E43-0BDB-484D-A26B-77FC6EA8D2C6}"/>
              </a:ext>
            </a:extLst>
          </p:cNvPr>
          <p:cNvSpPr/>
          <p:nvPr/>
        </p:nvSpPr>
        <p:spPr>
          <a:xfrm>
            <a:off x="8672578" y="3894430"/>
            <a:ext cx="1880655" cy="914400"/>
          </a:xfrm>
          <a:prstGeom prst="rect">
            <a:avLst/>
          </a:prstGeom>
          <a:solidFill>
            <a:schemeClr val="bg1"/>
          </a:solidFill>
          <a:ln w="19050">
            <a:solidFill>
              <a:srgbClr val="3173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a:extLst>
              <a:ext uri="{FF2B5EF4-FFF2-40B4-BE49-F238E27FC236}">
                <a16:creationId xmlns:a16="http://schemas.microsoft.com/office/drawing/2014/main" xmlns="" id="{55321B2D-CD20-2047-A909-5E328E066B26}"/>
              </a:ext>
            </a:extLst>
          </p:cNvPr>
          <p:cNvCxnSpPr>
            <a:cxnSpLocks/>
          </p:cNvCxnSpPr>
          <p:nvPr/>
        </p:nvCxnSpPr>
        <p:spPr>
          <a:xfrm>
            <a:off x="7722227" y="2000941"/>
            <a:ext cx="2809299" cy="0"/>
          </a:xfrm>
          <a:prstGeom prst="straightConnector1">
            <a:avLst/>
          </a:prstGeom>
          <a:ln w="19050">
            <a:solidFill>
              <a:srgbClr val="3173D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14">
            <a:extLst>
              <a:ext uri="{FF2B5EF4-FFF2-40B4-BE49-F238E27FC236}">
                <a16:creationId xmlns:a16="http://schemas.microsoft.com/office/drawing/2014/main" xmlns="" id="{BB9EB6CE-80E1-B347-B75C-2F52286EC167}"/>
              </a:ext>
            </a:extLst>
          </p:cNvPr>
          <p:cNvSpPr/>
          <p:nvPr/>
        </p:nvSpPr>
        <p:spPr>
          <a:xfrm>
            <a:off x="8363066" y="1404443"/>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400" dirty="0">
                <a:solidFill>
                  <a:srgbClr val="3173DC"/>
                </a:solidFill>
                <a:latin typeface="OpenDyslexic" pitchFamily="2" charset="77"/>
              </a:rPr>
              <a:t>30,000</a:t>
            </a:r>
          </a:p>
        </p:txBody>
      </p:sp>
      <p:cxnSp>
        <p:nvCxnSpPr>
          <p:cNvPr id="16" name="Straight Arrow Connector 15">
            <a:extLst>
              <a:ext uri="{FF2B5EF4-FFF2-40B4-BE49-F238E27FC236}">
                <a16:creationId xmlns:a16="http://schemas.microsoft.com/office/drawing/2014/main" xmlns="" id="{901E0D7C-A4B7-4446-955B-BAD8A614B850}"/>
              </a:ext>
            </a:extLst>
          </p:cNvPr>
          <p:cNvCxnSpPr>
            <a:cxnSpLocks/>
          </p:cNvCxnSpPr>
          <p:nvPr/>
        </p:nvCxnSpPr>
        <p:spPr>
          <a:xfrm>
            <a:off x="8672578" y="3117218"/>
            <a:ext cx="1858948" cy="0"/>
          </a:xfrm>
          <a:prstGeom prst="straightConnector1">
            <a:avLst/>
          </a:prstGeom>
          <a:ln w="19050">
            <a:solidFill>
              <a:srgbClr val="3173DC"/>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xmlns="" id="{FC63811E-EB25-8143-BB7D-4743263B957F}"/>
              </a:ext>
            </a:extLst>
          </p:cNvPr>
          <p:cNvCxnSpPr>
            <a:cxnSpLocks/>
          </p:cNvCxnSpPr>
          <p:nvPr/>
        </p:nvCxnSpPr>
        <p:spPr>
          <a:xfrm>
            <a:off x="7714275" y="3117218"/>
            <a:ext cx="936596" cy="0"/>
          </a:xfrm>
          <a:prstGeom prst="straightConnector1">
            <a:avLst/>
          </a:prstGeom>
          <a:ln w="19050">
            <a:solidFill>
              <a:srgbClr val="FF386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Rounded Rectangle 20">
            <a:extLst>
              <a:ext uri="{FF2B5EF4-FFF2-40B4-BE49-F238E27FC236}">
                <a16:creationId xmlns:a16="http://schemas.microsoft.com/office/drawing/2014/main" xmlns="" id="{FA010405-5A7E-684A-BC4C-1EC89A477F07}"/>
              </a:ext>
            </a:extLst>
          </p:cNvPr>
          <p:cNvSpPr/>
          <p:nvPr/>
        </p:nvSpPr>
        <p:spPr>
          <a:xfrm>
            <a:off x="7418763" y="2961655"/>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dirty="0">
                <a:solidFill>
                  <a:srgbClr val="FF3860"/>
                </a:solidFill>
                <a:latin typeface="OpenDyslexic" pitchFamily="2" charset="77"/>
              </a:rPr>
              <a:t>10,000</a:t>
            </a:r>
          </a:p>
        </p:txBody>
      </p:sp>
      <p:sp>
        <p:nvSpPr>
          <p:cNvPr id="22" name="Rounded Rectangle 21">
            <a:extLst>
              <a:ext uri="{FF2B5EF4-FFF2-40B4-BE49-F238E27FC236}">
                <a16:creationId xmlns:a16="http://schemas.microsoft.com/office/drawing/2014/main" xmlns="" id="{91D9078B-DD87-3A48-840E-334EAB3BC9F4}"/>
              </a:ext>
            </a:extLst>
          </p:cNvPr>
          <p:cNvSpPr/>
          <p:nvPr/>
        </p:nvSpPr>
        <p:spPr>
          <a:xfrm>
            <a:off x="8838242" y="2961655"/>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dirty="0">
                <a:solidFill>
                  <a:srgbClr val="3173DC"/>
                </a:solidFill>
                <a:latin typeface="OpenDyslexic" pitchFamily="2" charset="77"/>
              </a:rPr>
              <a:t>20,000</a:t>
            </a:r>
          </a:p>
        </p:txBody>
      </p:sp>
      <p:cxnSp>
        <p:nvCxnSpPr>
          <p:cNvPr id="23" name="Straight Arrow Connector 22">
            <a:extLst>
              <a:ext uri="{FF2B5EF4-FFF2-40B4-BE49-F238E27FC236}">
                <a16:creationId xmlns:a16="http://schemas.microsoft.com/office/drawing/2014/main" xmlns="" id="{388FF403-59BB-6A47-A898-8A199AE9ED66}"/>
              </a:ext>
            </a:extLst>
          </p:cNvPr>
          <p:cNvCxnSpPr>
            <a:cxnSpLocks/>
          </p:cNvCxnSpPr>
          <p:nvPr/>
        </p:nvCxnSpPr>
        <p:spPr>
          <a:xfrm>
            <a:off x="8694285" y="4885421"/>
            <a:ext cx="1858948" cy="0"/>
          </a:xfrm>
          <a:prstGeom prst="straightConnector1">
            <a:avLst/>
          </a:prstGeom>
          <a:ln w="19050">
            <a:solidFill>
              <a:srgbClr val="3173DC"/>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4" name="Rounded Rectangle 23">
            <a:extLst>
              <a:ext uri="{FF2B5EF4-FFF2-40B4-BE49-F238E27FC236}">
                <a16:creationId xmlns:a16="http://schemas.microsoft.com/office/drawing/2014/main" xmlns="" id="{8947555A-7E09-E54B-B4C9-0BC78312A599}"/>
              </a:ext>
            </a:extLst>
          </p:cNvPr>
          <p:cNvSpPr/>
          <p:nvPr/>
        </p:nvSpPr>
        <p:spPr>
          <a:xfrm>
            <a:off x="8859949" y="4729858"/>
            <a:ext cx="1527620" cy="719161"/>
          </a:xfrm>
          <a:prstGeom prst="roundRect">
            <a:avLst/>
          </a:prstGeom>
          <a:no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dirty="0">
                <a:solidFill>
                  <a:srgbClr val="3173DC"/>
                </a:solidFill>
                <a:latin typeface="OpenDyslexic" pitchFamily="2" charset="77"/>
              </a:rPr>
              <a:t>40,000</a:t>
            </a:r>
          </a:p>
        </p:txBody>
      </p:sp>
    </p:spTree>
    <p:extLst>
      <p:ext uri="{BB962C8B-B14F-4D97-AF65-F5344CB8AC3E}">
        <p14:creationId xmlns:p14="http://schemas.microsoft.com/office/powerpoint/2010/main" val="18765032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BF3FE4-F6EA-5C4D-8ABC-31EA6D2AF94D}"/>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lstStyle/>
          <a:p>
            <a:pPr marL="0" indent="0">
              <a:buNone/>
            </a:pPr>
            <a:r>
              <a:rPr lang="en-GB" dirty="0"/>
              <a:t>Success criteria:</a:t>
            </a:r>
          </a:p>
          <a:p>
            <a:pPr>
              <a:buClr>
                <a:srgbClr val="23D160"/>
              </a:buClr>
              <a:buSzPct val="85000"/>
              <a:buFont typeface="Wingdings" pitchFamily="2" charset="2"/>
              <a:buChar char="ü"/>
            </a:pPr>
            <a:r>
              <a:rPr lang="en-GB" dirty="0"/>
              <a:t> </a:t>
            </a:r>
            <a:r>
              <a:rPr lang="en-GB" sz="2200" dirty="0"/>
              <a:t>I can compare and order numbers up to ten million presented in various ways, using phrases like “less than”, ”more than” and ”equal to” as well as comparison symbols (&lt;,&gt; and =)</a:t>
            </a:r>
          </a:p>
          <a:p>
            <a:pPr>
              <a:buClr>
                <a:srgbClr val="23D160"/>
              </a:buClr>
              <a:buSzPct val="85000"/>
              <a:buFont typeface="Wingdings" pitchFamily="2" charset="2"/>
              <a:buChar char="ü"/>
            </a:pPr>
            <a:r>
              <a:rPr lang="en-GB" sz="2200" dirty="0"/>
              <a:t>I can use reasoning to explain my responses when comparing and ordering numbers up to ten million presented in various ways, using phrases like “less than”, ”more than” and ”equal to” as well as comparison symbols (&lt;,&gt; and =)</a:t>
            </a:r>
          </a:p>
          <a:p>
            <a:pPr>
              <a:buClr>
                <a:srgbClr val="23D160"/>
              </a:buClr>
              <a:buSzPct val="85000"/>
              <a:buFont typeface="Wingdings" pitchFamily="2" charset="2"/>
              <a:buChar char="ü"/>
            </a:pPr>
            <a:endParaRPr lang="en-GB" sz="2200" dirty="0"/>
          </a:p>
        </p:txBody>
      </p:sp>
      <p:sp>
        <p:nvSpPr>
          <p:cNvPr id="5" name="Footer Placeholder 4">
            <a:extLst>
              <a:ext uri="{FF2B5EF4-FFF2-40B4-BE49-F238E27FC236}">
                <a16:creationId xmlns:a16="http://schemas.microsoft.com/office/drawing/2014/main" xmlns="" id="{349F46F5-B8A3-5848-8248-C9D634933261}"/>
              </a:ext>
            </a:extLst>
          </p:cNvPr>
          <p:cNvSpPr>
            <a:spLocks noGrp="1"/>
          </p:cNvSpPr>
          <p:nvPr>
            <p:ph type="ftr" sz="quarter" idx="11"/>
          </p:nvPr>
        </p:nvSpPr>
        <p:spPr>
          <a:xfrm>
            <a:off x="838199" y="6298060"/>
            <a:ext cx="10826932" cy="365125"/>
          </a:xfrm>
        </p:spPr>
        <p:txBody>
          <a:bodyPr/>
          <a:lstStyle/>
          <a:p>
            <a:r>
              <a:rPr lang="en-GB" sz="1600" dirty="0"/>
              <a:t>Year 6 - Autumn Block 1 - Place Value - Lesson 2 - To be able to compare and order numbers up to ten million</a:t>
            </a:r>
          </a:p>
        </p:txBody>
      </p:sp>
    </p:spTree>
    <p:extLst>
      <p:ext uri="{BB962C8B-B14F-4D97-AF65-F5344CB8AC3E}">
        <p14:creationId xmlns:p14="http://schemas.microsoft.com/office/powerpoint/2010/main" val="3335107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xmlns="" id="{DDE31620-64A3-7644-972A-5D4FA8098D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40766" y="4497969"/>
            <a:ext cx="803262" cy="817716"/>
          </a:xfrm>
          <a:prstGeom prst="rect">
            <a:avLst/>
          </a:prstGeom>
        </p:spPr>
      </p:pic>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Starter:</a:t>
            </a:r>
          </a:p>
          <a:p>
            <a:pPr marL="0" indent="0">
              <a:buClr>
                <a:srgbClr val="23D160"/>
              </a:buClr>
              <a:buSzPct val="85000"/>
              <a:buNone/>
            </a:pPr>
            <a:r>
              <a:rPr lang="en-GB" sz="2200" dirty="0"/>
              <a:t>What do the following representations have in common?</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t>Explain your answer. </a:t>
            </a: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
        <p:nvSpPr>
          <p:cNvPr id="27" name="Rounded Rectangle 26">
            <a:extLst>
              <a:ext uri="{FF2B5EF4-FFF2-40B4-BE49-F238E27FC236}">
                <a16:creationId xmlns:a16="http://schemas.microsoft.com/office/drawing/2014/main" xmlns="" id="{2F8857FF-DFB6-6447-A051-5631E2805403}"/>
              </a:ext>
            </a:extLst>
          </p:cNvPr>
          <p:cNvSpPr/>
          <p:nvPr/>
        </p:nvSpPr>
        <p:spPr>
          <a:xfrm>
            <a:off x="838200" y="2850161"/>
            <a:ext cx="5019618" cy="719161"/>
          </a:xfrm>
          <a:prstGeom prst="roundRect">
            <a:avLst/>
          </a:prstGeom>
          <a:solidFill>
            <a:srgbClr val="369CEF"/>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dirty="0">
                <a:solidFill>
                  <a:schemeClr val="bg1"/>
                </a:solidFill>
                <a:latin typeface="OpenDyslexic" pitchFamily="2" charset="77"/>
              </a:rPr>
              <a:t>four hundred and thirty-one thousand, two hundred and seven</a:t>
            </a:r>
          </a:p>
        </p:txBody>
      </p:sp>
      <p:pic>
        <p:nvPicPr>
          <p:cNvPr id="2" name="Picture 1">
            <a:extLst>
              <a:ext uri="{FF2B5EF4-FFF2-40B4-BE49-F238E27FC236}">
                <a16:creationId xmlns:a16="http://schemas.microsoft.com/office/drawing/2014/main" xmlns="" id="{D1A4AC3A-6E20-7946-83F6-03D593EF4B42}"/>
              </a:ext>
            </a:extLst>
          </p:cNvPr>
          <p:cNvPicPr>
            <a:picLocks noChangeAspect="1"/>
          </p:cNvPicPr>
          <p:nvPr/>
        </p:nvPicPr>
        <p:blipFill>
          <a:blip r:embed="rId4"/>
          <a:stretch>
            <a:fillRect/>
          </a:stretch>
        </p:blipFill>
        <p:spPr>
          <a:xfrm>
            <a:off x="839813" y="3841955"/>
            <a:ext cx="5019619" cy="1267479"/>
          </a:xfrm>
          <a:prstGeom prst="rect">
            <a:avLst/>
          </a:prstGeom>
        </p:spPr>
      </p:pic>
      <p:pic>
        <p:nvPicPr>
          <p:cNvPr id="14" name="Picture 13">
            <a:extLst>
              <a:ext uri="{FF2B5EF4-FFF2-40B4-BE49-F238E27FC236}">
                <a16:creationId xmlns:a16="http://schemas.microsoft.com/office/drawing/2014/main" xmlns="" id="{5FB2E13C-53A1-0E40-9ADC-2B9A617B695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8200" y="4178262"/>
            <a:ext cx="364973" cy="371541"/>
          </a:xfrm>
          <a:prstGeom prst="rect">
            <a:avLst/>
          </a:prstGeom>
        </p:spPr>
      </p:pic>
      <p:pic>
        <p:nvPicPr>
          <p:cNvPr id="15" name="Picture 14">
            <a:extLst>
              <a:ext uri="{FF2B5EF4-FFF2-40B4-BE49-F238E27FC236}">
                <a16:creationId xmlns:a16="http://schemas.microsoft.com/office/drawing/2014/main" xmlns="" id="{155D06BC-4368-C548-9407-9B73ECD341F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39642" y="4450895"/>
            <a:ext cx="364973" cy="371541"/>
          </a:xfrm>
          <a:prstGeom prst="rect">
            <a:avLst/>
          </a:prstGeom>
        </p:spPr>
      </p:pic>
      <p:pic>
        <p:nvPicPr>
          <p:cNvPr id="16" name="Picture 15">
            <a:extLst>
              <a:ext uri="{FF2B5EF4-FFF2-40B4-BE49-F238E27FC236}">
                <a16:creationId xmlns:a16="http://schemas.microsoft.com/office/drawing/2014/main" xmlns="" id="{27D15EC0-769C-444C-BA80-BEC77F7FA1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9603" y="4676222"/>
            <a:ext cx="364973" cy="371541"/>
          </a:xfrm>
          <a:prstGeom prst="rect">
            <a:avLst/>
          </a:prstGeom>
        </p:spPr>
      </p:pic>
      <p:pic>
        <p:nvPicPr>
          <p:cNvPr id="17" name="Picture 16">
            <a:extLst>
              <a:ext uri="{FF2B5EF4-FFF2-40B4-BE49-F238E27FC236}">
                <a16:creationId xmlns:a16="http://schemas.microsoft.com/office/drawing/2014/main" xmlns="" id="{5EDF52A6-A4F3-1A42-A1D1-89E5D39E29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64986" y="4230514"/>
            <a:ext cx="364973" cy="371541"/>
          </a:xfrm>
          <a:prstGeom prst="rect">
            <a:avLst/>
          </a:prstGeom>
        </p:spPr>
      </p:pic>
      <p:pic>
        <p:nvPicPr>
          <p:cNvPr id="18" name="Picture 17">
            <a:extLst>
              <a:ext uri="{FF2B5EF4-FFF2-40B4-BE49-F238E27FC236}">
                <a16:creationId xmlns:a16="http://schemas.microsoft.com/office/drawing/2014/main" xmlns="" id="{6D110C3D-9FA1-EF4C-BF43-BE1E3CD11F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56179" y="4619073"/>
            <a:ext cx="364973" cy="371541"/>
          </a:xfrm>
          <a:prstGeom prst="rect">
            <a:avLst/>
          </a:prstGeom>
        </p:spPr>
      </p:pic>
      <p:pic>
        <p:nvPicPr>
          <p:cNvPr id="26" name="Picture 25">
            <a:extLst>
              <a:ext uri="{FF2B5EF4-FFF2-40B4-BE49-F238E27FC236}">
                <a16:creationId xmlns:a16="http://schemas.microsoft.com/office/drawing/2014/main" xmlns="" id="{5B3AC7CC-ED52-EA4B-9BB0-F10A217A67B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43806" y="4423843"/>
            <a:ext cx="364973" cy="371541"/>
          </a:xfrm>
          <a:prstGeom prst="rect">
            <a:avLst/>
          </a:prstGeom>
        </p:spPr>
      </p:pic>
      <p:pic>
        <p:nvPicPr>
          <p:cNvPr id="32" name="Picture 31">
            <a:extLst>
              <a:ext uri="{FF2B5EF4-FFF2-40B4-BE49-F238E27FC236}">
                <a16:creationId xmlns:a16="http://schemas.microsoft.com/office/drawing/2014/main" xmlns="" id="{A125B105-92BE-3645-803C-45D5981519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25132" y="4211326"/>
            <a:ext cx="364973" cy="371541"/>
          </a:xfrm>
          <a:prstGeom prst="rect">
            <a:avLst/>
          </a:prstGeom>
        </p:spPr>
      </p:pic>
      <p:pic>
        <p:nvPicPr>
          <p:cNvPr id="33" name="Picture 32">
            <a:extLst>
              <a:ext uri="{FF2B5EF4-FFF2-40B4-BE49-F238E27FC236}">
                <a16:creationId xmlns:a16="http://schemas.microsoft.com/office/drawing/2014/main" xmlns="" id="{6B153DA3-B5DF-E340-97D5-A71D769B653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16325" y="4599885"/>
            <a:ext cx="364973" cy="371541"/>
          </a:xfrm>
          <a:prstGeom prst="rect">
            <a:avLst/>
          </a:prstGeom>
        </p:spPr>
      </p:pic>
      <p:pic>
        <p:nvPicPr>
          <p:cNvPr id="34" name="Picture 33">
            <a:extLst>
              <a:ext uri="{FF2B5EF4-FFF2-40B4-BE49-F238E27FC236}">
                <a16:creationId xmlns:a16="http://schemas.microsoft.com/office/drawing/2014/main" xmlns="" id="{49424F31-62A2-AA41-8D0A-CB418F866DA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70965" y="4213496"/>
            <a:ext cx="364973" cy="371541"/>
          </a:xfrm>
          <a:prstGeom prst="rect">
            <a:avLst/>
          </a:prstGeom>
        </p:spPr>
      </p:pic>
      <p:pic>
        <p:nvPicPr>
          <p:cNvPr id="35" name="Picture 34">
            <a:extLst>
              <a:ext uri="{FF2B5EF4-FFF2-40B4-BE49-F238E27FC236}">
                <a16:creationId xmlns:a16="http://schemas.microsoft.com/office/drawing/2014/main" xmlns="" id="{45E144AB-5669-5E4C-B749-43F53FE8BC2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62158" y="4602055"/>
            <a:ext cx="364973" cy="371541"/>
          </a:xfrm>
          <a:prstGeom prst="rect">
            <a:avLst/>
          </a:prstGeom>
        </p:spPr>
      </p:pic>
      <p:pic>
        <p:nvPicPr>
          <p:cNvPr id="36" name="Picture 35">
            <a:extLst>
              <a:ext uri="{FF2B5EF4-FFF2-40B4-BE49-F238E27FC236}">
                <a16:creationId xmlns:a16="http://schemas.microsoft.com/office/drawing/2014/main" xmlns="" id="{A7F4C73F-DC49-1345-85F4-7391B16B2D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71058" y="4397096"/>
            <a:ext cx="364973" cy="371541"/>
          </a:xfrm>
          <a:prstGeom prst="rect">
            <a:avLst/>
          </a:prstGeom>
        </p:spPr>
      </p:pic>
      <p:pic>
        <p:nvPicPr>
          <p:cNvPr id="37" name="Picture 36">
            <a:extLst>
              <a:ext uri="{FF2B5EF4-FFF2-40B4-BE49-F238E27FC236}">
                <a16:creationId xmlns:a16="http://schemas.microsoft.com/office/drawing/2014/main" xmlns="" id="{9784603B-8EAC-C543-8D5F-ADA5361492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64296" y="4178262"/>
            <a:ext cx="364973" cy="371541"/>
          </a:xfrm>
          <a:prstGeom prst="rect">
            <a:avLst/>
          </a:prstGeom>
        </p:spPr>
      </p:pic>
      <p:pic>
        <p:nvPicPr>
          <p:cNvPr id="38" name="Picture 37">
            <a:extLst>
              <a:ext uri="{FF2B5EF4-FFF2-40B4-BE49-F238E27FC236}">
                <a16:creationId xmlns:a16="http://schemas.microsoft.com/office/drawing/2014/main" xmlns="" id="{59CBE15D-D20F-944B-B1F7-D8DD90AF1E1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65738" y="4450895"/>
            <a:ext cx="364973" cy="371541"/>
          </a:xfrm>
          <a:prstGeom prst="rect">
            <a:avLst/>
          </a:prstGeom>
        </p:spPr>
      </p:pic>
      <p:pic>
        <p:nvPicPr>
          <p:cNvPr id="39" name="Picture 38">
            <a:extLst>
              <a:ext uri="{FF2B5EF4-FFF2-40B4-BE49-F238E27FC236}">
                <a16:creationId xmlns:a16="http://schemas.microsoft.com/office/drawing/2014/main" xmlns="" id="{6110B1E6-37EF-0C48-A968-4335073A305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75699" y="4676222"/>
            <a:ext cx="364973" cy="371541"/>
          </a:xfrm>
          <a:prstGeom prst="rect">
            <a:avLst/>
          </a:prstGeom>
        </p:spPr>
      </p:pic>
      <p:sp>
        <p:nvSpPr>
          <p:cNvPr id="40" name="Rounded Rectangle 39">
            <a:extLst>
              <a:ext uri="{FF2B5EF4-FFF2-40B4-BE49-F238E27FC236}">
                <a16:creationId xmlns:a16="http://schemas.microsoft.com/office/drawing/2014/main" xmlns="" id="{CAB6659B-D516-BA40-AAA0-5FD4144BD09E}"/>
              </a:ext>
            </a:extLst>
          </p:cNvPr>
          <p:cNvSpPr/>
          <p:nvPr/>
        </p:nvSpPr>
        <p:spPr>
          <a:xfrm>
            <a:off x="6563793" y="2850161"/>
            <a:ext cx="3847304" cy="719161"/>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4400" dirty="0">
                <a:solidFill>
                  <a:schemeClr val="tx1"/>
                </a:solidFill>
                <a:latin typeface="OpenDyslexic" pitchFamily="2" charset="77"/>
              </a:rPr>
              <a:t>MDCLXXVIII</a:t>
            </a:r>
          </a:p>
        </p:txBody>
      </p:sp>
      <p:pic>
        <p:nvPicPr>
          <p:cNvPr id="42" name="Picture 41">
            <a:extLst>
              <a:ext uri="{FF2B5EF4-FFF2-40B4-BE49-F238E27FC236}">
                <a16:creationId xmlns:a16="http://schemas.microsoft.com/office/drawing/2014/main" xmlns="" id="{D21009C8-4D24-2A4C-B463-4FD935F2C7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96371" y="3580148"/>
            <a:ext cx="803262" cy="817716"/>
          </a:xfrm>
          <a:prstGeom prst="rect">
            <a:avLst/>
          </a:prstGeom>
        </p:spPr>
      </p:pic>
      <p:pic>
        <p:nvPicPr>
          <p:cNvPr id="43" name="Picture 42">
            <a:extLst>
              <a:ext uri="{FF2B5EF4-FFF2-40B4-BE49-F238E27FC236}">
                <a16:creationId xmlns:a16="http://schemas.microsoft.com/office/drawing/2014/main" xmlns="" id="{A073BEF8-B093-7C40-8695-CD4E8DE2FD0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16693" y="3691167"/>
            <a:ext cx="788807" cy="797067"/>
          </a:xfrm>
          <a:prstGeom prst="rect">
            <a:avLst/>
          </a:prstGeom>
        </p:spPr>
      </p:pic>
      <p:pic>
        <p:nvPicPr>
          <p:cNvPr id="44" name="Picture 43">
            <a:extLst>
              <a:ext uri="{FF2B5EF4-FFF2-40B4-BE49-F238E27FC236}">
                <a16:creationId xmlns:a16="http://schemas.microsoft.com/office/drawing/2014/main" xmlns="" id="{4729FB36-48AD-D44F-ADD8-132354B386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93020" y="4055610"/>
            <a:ext cx="782612" cy="795002"/>
          </a:xfrm>
          <a:prstGeom prst="rect">
            <a:avLst/>
          </a:prstGeom>
        </p:spPr>
      </p:pic>
      <p:pic>
        <p:nvPicPr>
          <p:cNvPr id="45" name="Picture 44">
            <a:extLst>
              <a:ext uri="{FF2B5EF4-FFF2-40B4-BE49-F238E27FC236}">
                <a16:creationId xmlns:a16="http://schemas.microsoft.com/office/drawing/2014/main" xmlns="" id="{28F6E468-FA60-FE44-B177-1BA3972C230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86891" y="3681068"/>
            <a:ext cx="780548" cy="761963"/>
          </a:xfrm>
          <a:prstGeom prst="rect">
            <a:avLst/>
          </a:prstGeom>
        </p:spPr>
      </p:pic>
      <p:pic>
        <p:nvPicPr>
          <p:cNvPr id="46" name="Picture 45">
            <a:extLst>
              <a:ext uri="{FF2B5EF4-FFF2-40B4-BE49-F238E27FC236}">
                <a16:creationId xmlns:a16="http://schemas.microsoft.com/office/drawing/2014/main" xmlns="" id="{E2E8B099-8472-2448-9C0B-358C4E0A685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34425" y="4075629"/>
            <a:ext cx="768158" cy="761963"/>
          </a:xfrm>
          <a:prstGeom prst="rect">
            <a:avLst/>
          </a:prstGeom>
        </p:spPr>
      </p:pic>
      <p:pic>
        <p:nvPicPr>
          <p:cNvPr id="47" name="Picture 46">
            <a:extLst>
              <a:ext uri="{FF2B5EF4-FFF2-40B4-BE49-F238E27FC236}">
                <a16:creationId xmlns:a16="http://schemas.microsoft.com/office/drawing/2014/main" xmlns="" id="{F7D98FB6-9A25-194A-926D-124CE6B6ACD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37437" y="3764072"/>
            <a:ext cx="770222" cy="755768"/>
          </a:xfrm>
          <a:prstGeom prst="rect">
            <a:avLst/>
          </a:prstGeom>
        </p:spPr>
      </p:pic>
      <p:pic>
        <p:nvPicPr>
          <p:cNvPr id="48" name="Picture 47">
            <a:extLst>
              <a:ext uri="{FF2B5EF4-FFF2-40B4-BE49-F238E27FC236}">
                <a16:creationId xmlns:a16="http://schemas.microsoft.com/office/drawing/2014/main" xmlns="" id="{24D9C297-108C-604B-986F-FAABA0FD798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321645" y="4097289"/>
            <a:ext cx="759898" cy="755768"/>
          </a:xfrm>
          <a:prstGeom prst="rect">
            <a:avLst/>
          </a:prstGeom>
        </p:spPr>
      </p:pic>
      <p:pic>
        <p:nvPicPr>
          <p:cNvPr id="49" name="Picture 48">
            <a:extLst>
              <a:ext uri="{FF2B5EF4-FFF2-40B4-BE49-F238E27FC236}">
                <a16:creationId xmlns:a16="http://schemas.microsoft.com/office/drawing/2014/main" xmlns="" id="{3B27E0CF-AF73-284A-891D-6ED856BE7E7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45456" y="4460049"/>
            <a:ext cx="770222" cy="755768"/>
          </a:xfrm>
          <a:prstGeom prst="rect">
            <a:avLst/>
          </a:prstGeom>
        </p:spPr>
      </p:pic>
      <p:pic>
        <p:nvPicPr>
          <p:cNvPr id="51" name="Picture 50">
            <a:extLst>
              <a:ext uri="{FF2B5EF4-FFF2-40B4-BE49-F238E27FC236}">
                <a16:creationId xmlns:a16="http://schemas.microsoft.com/office/drawing/2014/main" xmlns="" id="{F7765455-A41E-0E44-9170-3B4AFD2A9B0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18277" y="4507757"/>
            <a:ext cx="780548" cy="761963"/>
          </a:xfrm>
          <a:prstGeom prst="rect">
            <a:avLst/>
          </a:prstGeom>
        </p:spPr>
      </p:pic>
      <p:pic>
        <p:nvPicPr>
          <p:cNvPr id="50" name="Picture 49">
            <a:extLst>
              <a:ext uri="{FF2B5EF4-FFF2-40B4-BE49-F238E27FC236}">
                <a16:creationId xmlns:a16="http://schemas.microsoft.com/office/drawing/2014/main" xmlns="" id="{78659617-B014-2E42-803A-A983BD97C3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10258" y="4079067"/>
            <a:ext cx="780548" cy="761963"/>
          </a:xfrm>
          <a:prstGeom prst="rect">
            <a:avLst/>
          </a:prstGeom>
        </p:spPr>
      </p:pic>
      <p:pic>
        <p:nvPicPr>
          <p:cNvPr id="52" name="Picture 51">
            <a:extLst>
              <a:ext uri="{FF2B5EF4-FFF2-40B4-BE49-F238E27FC236}">
                <a16:creationId xmlns:a16="http://schemas.microsoft.com/office/drawing/2014/main" xmlns="" id="{4010B042-3F90-F143-B4F0-E204C11692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38270" y="4388153"/>
            <a:ext cx="788807" cy="797067"/>
          </a:xfrm>
          <a:prstGeom prst="rect">
            <a:avLst/>
          </a:prstGeom>
        </p:spPr>
      </p:pic>
      <p:pic>
        <p:nvPicPr>
          <p:cNvPr id="53" name="Picture 52">
            <a:extLst>
              <a:ext uri="{FF2B5EF4-FFF2-40B4-BE49-F238E27FC236}">
                <a16:creationId xmlns:a16="http://schemas.microsoft.com/office/drawing/2014/main" xmlns="" id="{F19801E0-5E7C-534F-B60A-EEA51D0A5A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0025" y="4023314"/>
            <a:ext cx="803262" cy="817716"/>
          </a:xfrm>
          <a:prstGeom prst="rect">
            <a:avLst/>
          </a:prstGeom>
        </p:spPr>
      </p:pic>
      <p:pic>
        <p:nvPicPr>
          <p:cNvPr id="41" name="Picture 40">
            <a:extLst>
              <a:ext uri="{FF2B5EF4-FFF2-40B4-BE49-F238E27FC236}">
                <a16:creationId xmlns:a16="http://schemas.microsoft.com/office/drawing/2014/main" xmlns="" id="{520B2B45-7C57-4545-98B2-F0FD62639A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68307" y="4228344"/>
            <a:ext cx="364973" cy="371541"/>
          </a:xfrm>
          <a:prstGeom prst="rect">
            <a:avLst/>
          </a:prstGeom>
        </p:spPr>
      </p:pic>
      <p:pic>
        <p:nvPicPr>
          <p:cNvPr id="55" name="Picture 54">
            <a:extLst>
              <a:ext uri="{FF2B5EF4-FFF2-40B4-BE49-F238E27FC236}">
                <a16:creationId xmlns:a16="http://schemas.microsoft.com/office/drawing/2014/main" xmlns="" id="{4970BD01-3A1C-2842-B105-C23B5032F9A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59500" y="4616903"/>
            <a:ext cx="364973" cy="371541"/>
          </a:xfrm>
          <a:prstGeom prst="rect">
            <a:avLst/>
          </a:prstGeom>
        </p:spPr>
      </p:pic>
      <p:pic>
        <p:nvPicPr>
          <p:cNvPr id="56" name="Picture 55">
            <a:extLst>
              <a:ext uri="{FF2B5EF4-FFF2-40B4-BE49-F238E27FC236}">
                <a16:creationId xmlns:a16="http://schemas.microsoft.com/office/drawing/2014/main" xmlns="" id="{748C5215-E3F7-134D-9874-58FA45360F8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14140" y="4230514"/>
            <a:ext cx="364973" cy="371541"/>
          </a:xfrm>
          <a:prstGeom prst="rect">
            <a:avLst/>
          </a:prstGeom>
        </p:spPr>
      </p:pic>
      <p:pic>
        <p:nvPicPr>
          <p:cNvPr id="57" name="Picture 56">
            <a:extLst>
              <a:ext uri="{FF2B5EF4-FFF2-40B4-BE49-F238E27FC236}">
                <a16:creationId xmlns:a16="http://schemas.microsoft.com/office/drawing/2014/main" xmlns="" id="{548A7A1F-8005-5B4A-9331-680BAF9AFF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05333" y="4619073"/>
            <a:ext cx="364973" cy="371541"/>
          </a:xfrm>
          <a:prstGeom prst="rect">
            <a:avLst/>
          </a:prstGeom>
        </p:spPr>
      </p:pic>
    </p:spTree>
    <p:extLst>
      <p:ext uri="{BB962C8B-B14F-4D97-AF65-F5344CB8AC3E}">
        <p14:creationId xmlns:p14="http://schemas.microsoft.com/office/powerpoint/2010/main" val="2460926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53">
            <a:extLst>
              <a:ext uri="{FF2B5EF4-FFF2-40B4-BE49-F238E27FC236}">
                <a16:creationId xmlns:a16="http://schemas.microsoft.com/office/drawing/2014/main" xmlns="" id="{DDE31620-64A3-7644-972A-5D4FA8098DA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40766" y="4497969"/>
            <a:ext cx="803262" cy="817716"/>
          </a:xfrm>
          <a:prstGeom prst="rect">
            <a:avLst/>
          </a:prstGeom>
        </p:spPr>
      </p:pic>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p:txBody>
          <a:bodyPr>
            <a:noAutofit/>
          </a:bodyPr>
          <a:lstStyle/>
          <a:p>
            <a:pPr marL="0" indent="0">
              <a:buNone/>
            </a:pPr>
            <a:r>
              <a:rPr lang="en-GB" dirty="0"/>
              <a:t>Starter:</a:t>
            </a:r>
          </a:p>
          <a:p>
            <a:pPr marL="0" indent="0">
              <a:buClr>
                <a:srgbClr val="23D160"/>
              </a:buClr>
              <a:buSzPct val="85000"/>
              <a:buNone/>
            </a:pPr>
            <a:r>
              <a:rPr lang="en-GB" sz="2200" dirty="0"/>
              <a:t>What do the following representations have in common?</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r>
              <a:rPr lang="en-GB" sz="2200" dirty="0">
                <a:solidFill>
                  <a:srgbClr val="FF3860"/>
                </a:solidFill>
              </a:rPr>
              <a:t>All four representations, the worded form (431,207), place value chart (3,241,305), the Roman Numerals (1,678) and place value coins (12,131,230), have the digit 1 in the thousands place. </a:t>
            </a:r>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sp>
        <p:nvSpPr>
          <p:cNvPr id="27" name="Rounded Rectangle 26">
            <a:extLst>
              <a:ext uri="{FF2B5EF4-FFF2-40B4-BE49-F238E27FC236}">
                <a16:creationId xmlns:a16="http://schemas.microsoft.com/office/drawing/2014/main" xmlns="" id="{2F8857FF-DFB6-6447-A051-5631E2805403}"/>
              </a:ext>
            </a:extLst>
          </p:cNvPr>
          <p:cNvSpPr/>
          <p:nvPr/>
        </p:nvSpPr>
        <p:spPr>
          <a:xfrm>
            <a:off x="838200" y="2850161"/>
            <a:ext cx="5019618" cy="719161"/>
          </a:xfrm>
          <a:prstGeom prst="roundRect">
            <a:avLst/>
          </a:prstGeom>
          <a:solidFill>
            <a:srgbClr val="369CEF"/>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2000" dirty="0">
                <a:solidFill>
                  <a:schemeClr val="bg1"/>
                </a:solidFill>
                <a:latin typeface="OpenDyslexic" pitchFamily="2" charset="77"/>
              </a:rPr>
              <a:t>four hundred and thirty-one thousand, two hundred and seven</a:t>
            </a:r>
          </a:p>
        </p:txBody>
      </p:sp>
      <p:pic>
        <p:nvPicPr>
          <p:cNvPr id="2" name="Picture 1">
            <a:extLst>
              <a:ext uri="{FF2B5EF4-FFF2-40B4-BE49-F238E27FC236}">
                <a16:creationId xmlns:a16="http://schemas.microsoft.com/office/drawing/2014/main" xmlns="" id="{D1A4AC3A-6E20-7946-83F6-03D593EF4B42}"/>
              </a:ext>
            </a:extLst>
          </p:cNvPr>
          <p:cNvPicPr>
            <a:picLocks noChangeAspect="1"/>
          </p:cNvPicPr>
          <p:nvPr/>
        </p:nvPicPr>
        <p:blipFill>
          <a:blip r:embed="rId4"/>
          <a:stretch>
            <a:fillRect/>
          </a:stretch>
        </p:blipFill>
        <p:spPr>
          <a:xfrm>
            <a:off x="839813" y="3841955"/>
            <a:ext cx="5019619" cy="1267479"/>
          </a:xfrm>
          <a:prstGeom prst="rect">
            <a:avLst/>
          </a:prstGeom>
        </p:spPr>
      </p:pic>
      <p:pic>
        <p:nvPicPr>
          <p:cNvPr id="14" name="Picture 13">
            <a:extLst>
              <a:ext uri="{FF2B5EF4-FFF2-40B4-BE49-F238E27FC236}">
                <a16:creationId xmlns:a16="http://schemas.microsoft.com/office/drawing/2014/main" xmlns="" id="{5FB2E13C-53A1-0E40-9ADC-2B9A617B695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8200" y="4178262"/>
            <a:ext cx="364973" cy="371541"/>
          </a:xfrm>
          <a:prstGeom prst="rect">
            <a:avLst/>
          </a:prstGeom>
        </p:spPr>
      </p:pic>
      <p:pic>
        <p:nvPicPr>
          <p:cNvPr id="15" name="Picture 14">
            <a:extLst>
              <a:ext uri="{FF2B5EF4-FFF2-40B4-BE49-F238E27FC236}">
                <a16:creationId xmlns:a16="http://schemas.microsoft.com/office/drawing/2014/main" xmlns="" id="{155D06BC-4368-C548-9407-9B73ECD341F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39642" y="4450895"/>
            <a:ext cx="364973" cy="371541"/>
          </a:xfrm>
          <a:prstGeom prst="rect">
            <a:avLst/>
          </a:prstGeom>
        </p:spPr>
      </p:pic>
      <p:pic>
        <p:nvPicPr>
          <p:cNvPr id="16" name="Picture 15">
            <a:extLst>
              <a:ext uri="{FF2B5EF4-FFF2-40B4-BE49-F238E27FC236}">
                <a16:creationId xmlns:a16="http://schemas.microsoft.com/office/drawing/2014/main" xmlns="" id="{27D15EC0-769C-444C-BA80-BEC77F7FA1D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49603" y="4676222"/>
            <a:ext cx="364973" cy="371541"/>
          </a:xfrm>
          <a:prstGeom prst="rect">
            <a:avLst/>
          </a:prstGeom>
        </p:spPr>
      </p:pic>
      <p:pic>
        <p:nvPicPr>
          <p:cNvPr id="17" name="Picture 16">
            <a:extLst>
              <a:ext uri="{FF2B5EF4-FFF2-40B4-BE49-F238E27FC236}">
                <a16:creationId xmlns:a16="http://schemas.microsoft.com/office/drawing/2014/main" xmlns="" id="{5EDF52A6-A4F3-1A42-A1D1-89E5D39E292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64986" y="4230514"/>
            <a:ext cx="364973" cy="371541"/>
          </a:xfrm>
          <a:prstGeom prst="rect">
            <a:avLst/>
          </a:prstGeom>
        </p:spPr>
      </p:pic>
      <p:pic>
        <p:nvPicPr>
          <p:cNvPr id="18" name="Picture 17">
            <a:extLst>
              <a:ext uri="{FF2B5EF4-FFF2-40B4-BE49-F238E27FC236}">
                <a16:creationId xmlns:a16="http://schemas.microsoft.com/office/drawing/2014/main" xmlns="" id="{6D110C3D-9FA1-EF4C-BF43-BE1E3CD11F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56179" y="4619073"/>
            <a:ext cx="364973" cy="371541"/>
          </a:xfrm>
          <a:prstGeom prst="rect">
            <a:avLst/>
          </a:prstGeom>
        </p:spPr>
      </p:pic>
      <p:pic>
        <p:nvPicPr>
          <p:cNvPr id="26" name="Picture 25">
            <a:extLst>
              <a:ext uri="{FF2B5EF4-FFF2-40B4-BE49-F238E27FC236}">
                <a16:creationId xmlns:a16="http://schemas.microsoft.com/office/drawing/2014/main" xmlns="" id="{5B3AC7CC-ED52-EA4B-9BB0-F10A217A67B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143806" y="4423843"/>
            <a:ext cx="364973" cy="371541"/>
          </a:xfrm>
          <a:prstGeom prst="rect">
            <a:avLst/>
          </a:prstGeom>
        </p:spPr>
      </p:pic>
      <p:pic>
        <p:nvPicPr>
          <p:cNvPr id="32" name="Picture 31">
            <a:extLst>
              <a:ext uri="{FF2B5EF4-FFF2-40B4-BE49-F238E27FC236}">
                <a16:creationId xmlns:a16="http://schemas.microsoft.com/office/drawing/2014/main" xmlns="" id="{A125B105-92BE-3645-803C-45D59815194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25132" y="4211326"/>
            <a:ext cx="364973" cy="371541"/>
          </a:xfrm>
          <a:prstGeom prst="rect">
            <a:avLst/>
          </a:prstGeom>
        </p:spPr>
      </p:pic>
      <p:pic>
        <p:nvPicPr>
          <p:cNvPr id="33" name="Picture 32">
            <a:extLst>
              <a:ext uri="{FF2B5EF4-FFF2-40B4-BE49-F238E27FC236}">
                <a16:creationId xmlns:a16="http://schemas.microsoft.com/office/drawing/2014/main" xmlns="" id="{6B153DA3-B5DF-E340-97D5-A71D769B653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16325" y="4599885"/>
            <a:ext cx="364973" cy="371541"/>
          </a:xfrm>
          <a:prstGeom prst="rect">
            <a:avLst/>
          </a:prstGeom>
        </p:spPr>
      </p:pic>
      <p:pic>
        <p:nvPicPr>
          <p:cNvPr id="34" name="Picture 33">
            <a:extLst>
              <a:ext uri="{FF2B5EF4-FFF2-40B4-BE49-F238E27FC236}">
                <a16:creationId xmlns:a16="http://schemas.microsoft.com/office/drawing/2014/main" xmlns="" id="{49424F31-62A2-AA41-8D0A-CB418F866DA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70965" y="4213496"/>
            <a:ext cx="364973" cy="371541"/>
          </a:xfrm>
          <a:prstGeom prst="rect">
            <a:avLst/>
          </a:prstGeom>
        </p:spPr>
      </p:pic>
      <p:pic>
        <p:nvPicPr>
          <p:cNvPr id="35" name="Picture 34">
            <a:extLst>
              <a:ext uri="{FF2B5EF4-FFF2-40B4-BE49-F238E27FC236}">
                <a16:creationId xmlns:a16="http://schemas.microsoft.com/office/drawing/2014/main" xmlns="" id="{45E144AB-5669-5E4C-B749-43F53FE8BC2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62158" y="4602055"/>
            <a:ext cx="364973" cy="371541"/>
          </a:xfrm>
          <a:prstGeom prst="rect">
            <a:avLst/>
          </a:prstGeom>
        </p:spPr>
      </p:pic>
      <p:pic>
        <p:nvPicPr>
          <p:cNvPr id="36" name="Picture 35">
            <a:extLst>
              <a:ext uri="{FF2B5EF4-FFF2-40B4-BE49-F238E27FC236}">
                <a16:creationId xmlns:a16="http://schemas.microsoft.com/office/drawing/2014/main" xmlns="" id="{A7F4C73F-DC49-1345-85F4-7391B16B2D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71058" y="4397096"/>
            <a:ext cx="364973" cy="371541"/>
          </a:xfrm>
          <a:prstGeom prst="rect">
            <a:avLst/>
          </a:prstGeom>
        </p:spPr>
      </p:pic>
      <p:pic>
        <p:nvPicPr>
          <p:cNvPr id="37" name="Picture 36">
            <a:extLst>
              <a:ext uri="{FF2B5EF4-FFF2-40B4-BE49-F238E27FC236}">
                <a16:creationId xmlns:a16="http://schemas.microsoft.com/office/drawing/2014/main" xmlns="" id="{9784603B-8EAC-C543-8D5F-ADA53614927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64296" y="4178262"/>
            <a:ext cx="364973" cy="371541"/>
          </a:xfrm>
          <a:prstGeom prst="rect">
            <a:avLst/>
          </a:prstGeom>
        </p:spPr>
      </p:pic>
      <p:pic>
        <p:nvPicPr>
          <p:cNvPr id="38" name="Picture 37">
            <a:extLst>
              <a:ext uri="{FF2B5EF4-FFF2-40B4-BE49-F238E27FC236}">
                <a16:creationId xmlns:a16="http://schemas.microsoft.com/office/drawing/2014/main" xmlns="" id="{59CBE15D-D20F-944B-B1F7-D8DD90AF1E1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65738" y="4450895"/>
            <a:ext cx="364973" cy="371541"/>
          </a:xfrm>
          <a:prstGeom prst="rect">
            <a:avLst/>
          </a:prstGeom>
        </p:spPr>
      </p:pic>
      <p:pic>
        <p:nvPicPr>
          <p:cNvPr id="39" name="Picture 38">
            <a:extLst>
              <a:ext uri="{FF2B5EF4-FFF2-40B4-BE49-F238E27FC236}">
                <a16:creationId xmlns:a16="http://schemas.microsoft.com/office/drawing/2014/main" xmlns="" id="{6110B1E6-37EF-0C48-A968-4335073A305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775699" y="4676222"/>
            <a:ext cx="364973" cy="371541"/>
          </a:xfrm>
          <a:prstGeom prst="rect">
            <a:avLst/>
          </a:prstGeom>
        </p:spPr>
      </p:pic>
      <p:sp>
        <p:nvSpPr>
          <p:cNvPr id="40" name="Rounded Rectangle 39">
            <a:extLst>
              <a:ext uri="{FF2B5EF4-FFF2-40B4-BE49-F238E27FC236}">
                <a16:creationId xmlns:a16="http://schemas.microsoft.com/office/drawing/2014/main" xmlns="" id="{CAB6659B-D516-BA40-AAA0-5FD4144BD09E}"/>
              </a:ext>
            </a:extLst>
          </p:cNvPr>
          <p:cNvSpPr/>
          <p:nvPr/>
        </p:nvSpPr>
        <p:spPr>
          <a:xfrm>
            <a:off x="6563793" y="2850161"/>
            <a:ext cx="3847304" cy="719161"/>
          </a:xfrm>
          <a:prstGeom prst="roundRect">
            <a:avLst/>
          </a:prstGeom>
          <a:solidFill>
            <a:srgbClr val="FFDD57"/>
          </a:solidFill>
          <a:ln w="28575">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pPr algn="ctr"/>
            <a:r>
              <a:rPr lang="en-US" sz="4400" dirty="0">
                <a:solidFill>
                  <a:schemeClr val="tx1"/>
                </a:solidFill>
                <a:latin typeface="OpenDyslexic" pitchFamily="2" charset="77"/>
              </a:rPr>
              <a:t>MDCLXXVIII</a:t>
            </a:r>
          </a:p>
        </p:txBody>
      </p:sp>
      <p:pic>
        <p:nvPicPr>
          <p:cNvPr id="42" name="Picture 41">
            <a:extLst>
              <a:ext uri="{FF2B5EF4-FFF2-40B4-BE49-F238E27FC236}">
                <a16:creationId xmlns:a16="http://schemas.microsoft.com/office/drawing/2014/main" xmlns="" id="{D21009C8-4D24-2A4C-B463-4FD935F2C7D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96371" y="3580148"/>
            <a:ext cx="803262" cy="817716"/>
          </a:xfrm>
          <a:prstGeom prst="rect">
            <a:avLst/>
          </a:prstGeom>
        </p:spPr>
      </p:pic>
      <p:pic>
        <p:nvPicPr>
          <p:cNvPr id="43" name="Picture 42">
            <a:extLst>
              <a:ext uri="{FF2B5EF4-FFF2-40B4-BE49-F238E27FC236}">
                <a16:creationId xmlns:a16="http://schemas.microsoft.com/office/drawing/2014/main" xmlns="" id="{A073BEF8-B093-7C40-8695-CD4E8DE2FD0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16693" y="3691167"/>
            <a:ext cx="788807" cy="797067"/>
          </a:xfrm>
          <a:prstGeom prst="rect">
            <a:avLst/>
          </a:prstGeom>
        </p:spPr>
      </p:pic>
      <p:pic>
        <p:nvPicPr>
          <p:cNvPr id="44" name="Picture 43">
            <a:extLst>
              <a:ext uri="{FF2B5EF4-FFF2-40B4-BE49-F238E27FC236}">
                <a16:creationId xmlns:a16="http://schemas.microsoft.com/office/drawing/2014/main" xmlns="" id="{4729FB36-48AD-D44F-ADD8-132354B386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93020" y="4055610"/>
            <a:ext cx="782612" cy="795002"/>
          </a:xfrm>
          <a:prstGeom prst="rect">
            <a:avLst/>
          </a:prstGeom>
        </p:spPr>
      </p:pic>
      <p:pic>
        <p:nvPicPr>
          <p:cNvPr id="45" name="Picture 44">
            <a:extLst>
              <a:ext uri="{FF2B5EF4-FFF2-40B4-BE49-F238E27FC236}">
                <a16:creationId xmlns:a16="http://schemas.microsoft.com/office/drawing/2014/main" xmlns="" id="{28F6E468-FA60-FE44-B177-1BA3972C2306}"/>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486891" y="3681068"/>
            <a:ext cx="780548" cy="761963"/>
          </a:xfrm>
          <a:prstGeom prst="rect">
            <a:avLst/>
          </a:prstGeom>
        </p:spPr>
      </p:pic>
      <p:pic>
        <p:nvPicPr>
          <p:cNvPr id="46" name="Picture 45">
            <a:extLst>
              <a:ext uri="{FF2B5EF4-FFF2-40B4-BE49-F238E27FC236}">
                <a16:creationId xmlns:a16="http://schemas.microsoft.com/office/drawing/2014/main" xmlns="" id="{E2E8B099-8472-2448-9C0B-358C4E0A685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734425" y="4075629"/>
            <a:ext cx="768158" cy="761963"/>
          </a:xfrm>
          <a:prstGeom prst="rect">
            <a:avLst/>
          </a:prstGeom>
        </p:spPr>
      </p:pic>
      <p:pic>
        <p:nvPicPr>
          <p:cNvPr id="47" name="Picture 46">
            <a:extLst>
              <a:ext uri="{FF2B5EF4-FFF2-40B4-BE49-F238E27FC236}">
                <a16:creationId xmlns:a16="http://schemas.microsoft.com/office/drawing/2014/main" xmlns="" id="{F7D98FB6-9A25-194A-926D-124CE6B6ACD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37437" y="3764072"/>
            <a:ext cx="770222" cy="755768"/>
          </a:xfrm>
          <a:prstGeom prst="rect">
            <a:avLst/>
          </a:prstGeom>
        </p:spPr>
      </p:pic>
      <p:pic>
        <p:nvPicPr>
          <p:cNvPr id="48" name="Picture 47">
            <a:extLst>
              <a:ext uri="{FF2B5EF4-FFF2-40B4-BE49-F238E27FC236}">
                <a16:creationId xmlns:a16="http://schemas.microsoft.com/office/drawing/2014/main" xmlns="" id="{24D9C297-108C-604B-986F-FAABA0FD798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321645" y="4097289"/>
            <a:ext cx="759898" cy="755768"/>
          </a:xfrm>
          <a:prstGeom prst="rect">
            <a:avLst/>
          </a:prstGeom>
        </p:spPr>
      </p:pic>
      <p:pic>
        <p:nvPicPr>
          <p:cNvPr id="49" name="Picture 48">
            <a:extLst>
              <a:ext uri="{FF2B5EF4-FFF2-40B4-BE49-F238E27FC236}">
                <a16:creationId xmlns:a16="http://schemas.microsoft.com/office/drawing/2014/main" xmlns="" id="{3B27E0CF-AF73-284A-891D-6ED856BE7E7E}"/>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045456" y="4460049"/>
            <a:ext cx="770222" cy="755768"/>
          </a:xfrm>
          <a:prstGeom prst="rect">
            <a:avLst/>
          </a:prstGeom>
        </p:spPr>
      </p:pic>
      <p:pic>
        <p:nvPicPr>
          <p:cNvPr id="51" name="Picture 50">
            <a:extLst>
              <a:ext uri="{FF2B5EF4-FFF2-40B4-BE49-F238E27FC236}">
                <a16:creationId xmlns:a16="http://schemas.microsoft.com/office/drawing/2014/main" xmlns="" id="{F7765455-A41E-0E44-9170-3B4AFD2A9B0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18277" y="4507757"/>
            <a:ext cx="780548" cy="761963"/>
          </a:xfrm>
          <a:prstGeom prst="rect">
            <a:avLst/>
          </a:prstGeom>
        </p:spPr>
      </p:pic>
      <p:pic>
        <p:nvPicPr>
          <p:cNvPr id="50" name="Picture 49">
            <a:extLst>
              <a:ext uri="{FF2B5EF4-FFF2-40B4-BE49-F238E27FC236}">
                <a16:creationId xmlns:a16="http://schemas.microsoft.com/office/drawing/2014/main" xmlns="" id="{78659617-B014-2E42-803A-A983BD97C3A4}"/>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10258" y="4079067"/>
            <a:ext cx="780548" cy="761963"/>
          </a:xfrm>
          <a:prstGeom prst="rect">
            <a:avLst/>
          </a:prstGeom>
        </p:spPr>
      </p:pic>
      <p:pic>
        <p:nvPicPr>
          <p:cNvPr id="52" name="Picture 51">
            <a:extLst>
              <a:ext uri="{FF2B5EF4-FFF2-40B4-BE49-F238E27FC236}">
                <a16:creationId xmlns:a16="http://schemas.microsoft.com/office/drawing/2014/main" xmlns="" id="{4010B042-3F90-F143-B4F0-E204C11692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038270" y="4388153"/>
            <a:ext cx="788807" cy="797067"/>
          </a:xfrm>
          <a:prstGeom prst="rect">
            <a:avLst/>
          </a:prstGeom>
        </p:spPr>
      </p:pic>
      <p:pic>
        <p:nvPicPr>
          <p:cNvPr id="53" name="Picture 52">
            <a:extLst>
              <a:ext uri="{FF2B5EF4-FFF2-40B4-BE49-F238E27FC236}">
                <a16:creationId xmlns:a16="http://schemas.microsoft.com/office/drawing/2014/main" xmlns="" id="{F19801E0-5E7C-534F-B60A-EEA51D0A5A9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30025" y="4023314"/>
            <a:ext cx="803262" cy="817716"/>
          </a:xfrm>
          <a:prstGeom prst="rect">
            <a:avLst/>
          </a:prstGeom>
        </p:spPr>
      </p:pic>
      <p:pic>
        <p:nvPicPr>
          <p:cNvPr id="41" name="Picture 40">
            <a:extLst>
              <a:ext uri="{FF2B5EF4-FFF2-40B4-BE49-F238E27FC236}">
                <a16:creationId xmlns:a16="http://schemas.microsoft.com/office/drawing/2014/main" xmlns="" id="{520B2B45-7C57-4545-98B2-F0FD62639A4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68307" y="4228344"/>
            <a:ext cx="364973" cy="371541"/>
          </a:xfrm>
          <a:prstGeom prst="rect">
            <a:avLst/>
          </a:prstGeom>
        </p:spPr>
      </p:pic>
      <p:pic>
        <p:nvPicPr>
          <p:cNvPr id="55" name="Picture 54">
            <a:extLst>
              <a:ext uri="{FF2B5EF4-FFF2-40B4-BE49-F238E27FC236}">
                <a16:creationId xmlns:a16="http://schemas.microsoft.com/office/drawing/2014/main" xmlns="" id="{4970BD01-3A1C-2842-B105-C23B5032F9A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59500" y="4616903"/>
            <a:ext cx="364973" cy="371541"/>
          </a:xfrm>
          <a:prstGeom prst="rect">
            <a:avLst/>
          </a:prstGeom>
        </p:spPr>
      </p:pic>
      <p:pic>
        <p:nvPicPr>
          <p:cNvPr id="56" name="Picture 55">
            <a:extLst>
              <a:ext uri="{FF2B5EF4-FFF2-40B4-BE49-F238E27FC236}">
                <a16:creationId xmlns:a16="http://schemas.microsoft.com/office/drawing/2014/main" xmlns="" id="{748C5215-E3F7-134D-9874-58FA45360F8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14140" y="4230514"/>
            <a:ext cx="364973" cy="371541"/>
          </a:xfrm>
          <a:prstGeom prst="rect">
            <a:avLst/>
          </a:prstGeom>
        </p:spPr>
      </p:pic>
      <p:pic>
        <p:nvPicPr>
          <p:cNvPr id="57" name="Picture 56">
            <a:extLst>
              <a:ext uri="{FF2B5EF4-FFF2-40B4-BE49-F238E27FC236}">
                <a16:creationId xmlns:a16="http://schemas.microsoft.com/office/drawing/2014/main" xmlns="" id="{548A7A1F-8005-5B4A-9331-680BAF9AFF5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605333" y="4619073"/>
            <a:ext cx="364973" cy="371541"/>
          </a:xfrm>
          <a:prstGeom prst="rect">
            <a:avLst/>
          </a:prstGeom>
        </p:spPr>
      </p:pic>
    </p:spTree>
    <p:extLst>
      <p:ext uri="{BB962C8B-B14F-4D97-AF65-F5344CB8AC3E}">
        <p14:creationId xmlns:p14="http://schemas.microsoft.com/office/powerpoint/2010/main" val="1546747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Complete the statements below using the correct comparison symbol (&lt;,&gt; or =).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8" name="Picture 57">
            <a:extLst>
              <a:ext uri="{FF2B5EF4-FFF2-40B4-BE49-F238E27FC236}">
                <a16:creationId xmlns:a16="http://schemas.microsoft.com/office/drawing/2014/main" xmlns="" id="{B3927A2C-7A74-EA40-A2C6-4D6EC04E33EF}"/>
              </a:ext>
            </a:extLst>
          </p:cNvPr>
          <p:cNvPicPr>
            <a:picLocks noChangeAspect="1"/>
          </p:cNvPicPr>
          <p:nvPr/>
        </p:nvPicPr>
        <p:blipFill>
          <a:blip r:embed="rId3"/>
          <a:stretch>
            <a:fillRect/>
          </a:stretch>
        </p:blipFill>
        <p:spPr>
          <a:xfrm>
            <a:off x="349482" y="2795260"/>
            <a:ext cx="5019619" cy="1267479"/>
          </a:xfrm>
          <a:prstGeom prst="rect">
            <a:avLst/>
          </a:prstGeom>
        </p:spPr>
      </p:pic>
      <p:pic>
        <p:nvPicPr>
          <p:cNvPr id="59" name="Picture 58">
            <a:extLst>
              <a:ext uri="{FF2B5EF4-FFF2-40B4-BE49-F238E27FC236}">
                <a16:creationId xmlns:a16="http://schemas.microsoft.com/office/drawing/2014/main" xmlns="" id="{E45D65C7-9249-3544-AD39-8F16F150CA9F}"/>
              </a:ext>
            </a:extLst>
          </p:cNvPr>
          <p:cNvPicPr>
            <a:picLocks noChangeAspect="1"/>
          </p:cNvPicPr>
          <p:nvPr/>
        </p:nvPicPr>
        <p:blipFill>
          <a:blip r:embed="rId4"/>
          <a:stretch>
            <a:fillRect/>
          </a:stretch>
        </p:blipFill>
        <p:spPr>
          <a:xfrm>
            <a:off x="6822899" y="2795260"/>
            <a:ext cx="5019619" cy="1267479"/>
          </a:xfrm>
          <a:prstGeom prst="rect">
            <a:avLst/>
          </a:prstGeom>
        </p:spPr>
      </p:pic>
      <p:pic>
        <p:nvPicPr>
          <p:cNvPr id="60" name="Picture 59">
            <a:extLst>
              <a:ext uri="{FF2B5EF4-FFF2-40B4-BE49-F238E27FC236}">
                <a16:creationId xmlns:a16="http://schemas.microsoft.com/office/drawing/2014/main" xmlns="" id="{DAE857DB-2B81-8046-9967-8A195E3B7F0C}"/>
              </a:ext>
            </a:extLst>
          </p:cNvPr>
          <p:cNvPicPr>
            <a:picLocks noChangeAspect="1"/>
          </p:cNvPicPr>
          <p:nvPr/>
        </p:nvPicPr>
        <p:blipFill>
          <a:blip r:embed="rId5"/>
          <a:stretch>
            <a:fillRect/>
          </a:stretch>
        </p:blipFill>
        <p:spPr>
          <a:xfrm>
            <a:off x="349482" y="4486111"/>
            <a:ext cx="5019619" cy="1267479"/>
          </a:xfrm>
          <a:prstGeom prst="rect">
            <a:avLst/>
          </a:prstGeom>
        </p:spPr>
      </p:pic>
      <p:pic>
        <p:nvPicPr>
          <p:cNvPr id="61" name="Picture 60">
            <a:extLst>
              <a:ext uri="{FF2B5EF4-FFF2-40B4-BE49-F238E27FC236}">
                <a16:creationId xmlns:a16="http://schemas.microsoft.com/office/drawing/2014/main" xmlns="" id="{2451D935-5A2D-D842-B405-1F962B1EDDFF}"/>
              </a:ext>
            </a:extLst>
          </p:cNvPr>
          <p:cNvPicPr>
            <a:picLocks noChangeAspect="1"/>
          </p:cNvPicPr>
          <p:nvPr/>
        </p:nvPicPr>
        <p:blipFill>
          <a:blip r:embed="rId6"/>
          <a:stretch>
            <a:fillRect/>
          </a:stretch>
        </p:blipFill>
        <p:spPr>
          <a:xfrm>
            <a:off x="6822899" y="4486111"/>
            <a:ext cx="5019619" cy="1267479"/>
          </a:xfrm>
          <a:prstGeom prst="rect">
            <a:avLst/>
          </a:prstGeom>
        </p:spPr>
      </p:pic>
      <p:pic>
        <p:nvPicPr>
          <p:cNvPr id="65" name="Picture 64">
            <a:extLst>
              <a:ext uri="{FF2B5EF4-FFF2-40B4-BE49-F238E27FC236}">
                <a16:creationId xmlns:a16="http://schemas.microsoft.com/office/drawing/2014/main" xmlns="" id="{38387769-0CC5-AD42-870F-E83E98ADA87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73015" y="3150488"/>
            <a:ext cx="235248" cy="239481"/>
          </a:xfrm>
          <a:prstGeom prst="rect">
            <a:avLst/>
          </a:prstGeom>
        </p:spPr>
      </p:pic>
      <p:pic>
        <p:nvPicPr>
          <p:cNvPr id="67" name="Picture 66">
            <a:extLst>
              <a:ext uri="{FF2B5EF4-FFF2-40B4-BE49-F238E27FC236}">
                <a16:creationId xmlns:a16="http://schemas.microsoft.com/office/drawing/2014/main" xmlns="" id="{66326ABD-B290-8C4F-B7E8-CAD42580D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6878" y="3468547"/>
            <a:ext cx="235248" cy="239481"/>
          </a:xfrm>
          <a:prstGeom prst="rect">
            <a:avLst/>
          </a:prstGeom>
        </p:spPr>
      </p:pic>
      <p:pic>
        <p:nvPicPr>
          <p:cNvPr id="68" name="Picture 67">
            <a:extLst>
              <a:ext uri="{FF2B5EF4-FFF2-40B4-BE49-F238E27FC236}">
                <a16:creationId xmlns:a16="http://schemas.microsoft.com/office/drawing/2014/main" xmlns="" id="{735C5637-EBDF-5743-BB64-980579F43C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2126" y="3468546"/>
            <a:ext cx="235248" cy="239481"/>
          </a:xfrm>
          <a:prstGeom prst="rect">
            <a:avLst/>
          </a:prstGeom>
        </p:spPr>
      </p:pic>
      <p:pic>
        <p:nvPicPr>
          <p:cNvPr id="69" name="Picture 68">
            <a:extLst>
              <a:ext uri="{FF2B5EF4-FFF2-40B4-BE49-F238E27FC236}">
                <a16:creationId xmlns:a16="http://schemas.microsoft.com/office/drawing/2014/main" xmlns="" id="{53EF1056-AC99-FD4F-B072-4EABD38AF80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1617" y="3470404"/>
            <a:ext cx="235248" cy="239481"/>
          </a:xfrm>
          <a:prstGeom prst="rect">
            <a:avLst/>
          </a:prstGeom>
        </p:spPr>
      </p:pic>
      <p:pic>
        <p:nvPicPr>
          <p:cNvPr id="71" name="Picture 70">
            <a:extLst>
              <a:ext uri="{FF2B5EF4-FFF2-40B4-BE49-F238E27FC236}">
                <a16:creationId xmlns:a16="http://schemas.microsoft.com/office/drawing/2014/main" xmlns="" id="{5F0E408D-C718-7348-B15A-D4DAD1ADF99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76369" y="3762320"/>
            <a:ext cx="235248" cy="239481"/>
          </a:xfrm>
          <a:prstGeom prst="rect">
            <a:avLst/>
          </a:prstGeom>
        </p:spPr>
      </p:pic>
      <p:pic>
        <p:nvPicPr>
          <p:cNvPr id="95" name="Picture 94">
            <a:extLst>
              <a:ext uri="{FF2B5EF4-FFF2-40B4-BE49-F238E27FC236}">
                <a16:creationId xmlns:a16="http://schemas.microsoft.com/office/drawing/2014/main" xmlns="" id="{03C7DE16-A993-7941-97F4-DBE305209C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6981" y="3466688"/>
            <a:ext cx="235248" cy="239481"/>
          </a:xfrm>
          <a:prstGeom prst="rect">
            <a:avLst/>
          </a:prstGeom>
        </p:spPr>
      </p:pic>
      <p:pic>
        <p:nvPicPr>
          <p:cNvPr id="98" name="Picture 97">
            <a:extLst>
              <a:ext uri="{FF2B5EF4-FFF2-40B4-BE49-F238E27FC236}">
                <a16:creationId xmlns:a16="http://schemas.microsoft.com/office/drawing/2014/main" xmlns="" id="{232582A2-242C-5048-B6D2-18992698A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1224" y="3760462"/>
            <a:ext cx="235248" cy="239481"/>
          </a:xfrm>
          <a:prstGeom prst="rect">
            <a:avLst/>
          </a:prstGeom>
        </p:spPr>
      </p:pic>
      <p:pic>
        <p:nvPicPr>
          <p:cNvPr id="103" name="Picture 102">
            <a:extLst>
              <a:ext uri="{FF2B5EF4-FFF2-40B4-BE49-F238E27FC236}">
                <a16:creationId xmlns:a16="http://schemas.microsoft.com/office/drawing/2014/main" xmlns="" id="{605446A3-BB18-BE49-B236-639F7C6B85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7794" y="3464831"/>
            <a:ext cx="235248" cy="239481"/>
          </a:xfrm>
          <a:prstGeom prst="rect">
            <a:avLst/>
          </a:prstGeom>
        </p:spPr>
      </p:pic>
      <p:pic>
        <p:nvPicPr>
          <p:cNvPr id="104" name="Picture 103">
            <a:extLst>
              <a:ext uri="{FF2B5EF4-FFF2-40B4-BE49-F238E27FC236}">
                <a16:creationId xmlns:a16="http://schemas.microsoft.com/office/drawing/2014/main" xmlns="" id="{E7A793CB-5857-D846-A2E6-9D440ECFA6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3042" y="3464830"/>
            <a:ext cx="235248" cy="239481"/>
          </a:xfrm>
          <a:prstGeom prst="rect">
            <a:avLst/>
          </a:prstGeom>
        </p:spPr>
      </p:pic>
      <p:pic>
        <p:nvPicPr>
          <p:cNvPr id="105" name="Picture 104">
            <a:extLst>
              <a:ext uri="{FF2B5EF4-FFF2-40B4-BE49-F238E27FC236}">
                <a16:creationId xmlns:a16="http://schemas.microsoft.com/office/drawing/2014/main" xmlns="" id="{929A03C7-CB12-2E40-9B4D-924463E30C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42533" y="3466688"/>
            <a:ext cx="235248" cy="239481"/>
          </a:xfrm>
          <a:prstGeom prst="rect">
            <a:avLst/>
          </a:prstGeom>
        </p:spPr>
      </p:pic>
      <p:pic>
        <p:nvPicPr>
          <p:cNvPr id="106" name="Picture 105">
            <a:extLst>
              <a:ext uri="{FF2B5EF4-FFF2-40B4-BE49-F238E27FC236}">
                <a16:creationId xmlns:a16="http://schemas.microsoft.com/office/drawing/2014/main" xmlns="" id="{A1FA4DBE-A944-3D44-990D-B9D1B9FFFE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037" y="3758605"/>
            <a:ext cx="235248" cy="239481"/>
          </a:xfrm>
          <a:prstGeom prst="rect">
            <a:avLst/>
          </a:prstGeom>
        </p:spPr>
      </p:pic>
      <p:pic>
        <p:nvPicPr>
          <p:cNvPr id="107" name="Picture 106">
            <a:extLst>
              <a:ext uri="{FF2B5EF4-FFF2-40B4-BE49-F238E27FC236}">
                <a16:creationId xmlns:a16="http://schemas.microsoft.com/office/drawing/2014/main" xmlns="" id="{81AA31B2-EA59-FC4B-B472-A17BBF23E99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07285" y="3758604"/>
            <a:ext cx="235248" cy="239481"/>
          </a:xfrm>
          <a:prstGeom prst="rect">
            <a:avLst/>
          </a:prstGeom>
        </p:spPr>
      </p:pic>
      <p:pic>
        <p:nvPicPr>
          <p:cNvPr id="108" name="Picture 107">
            <a:extLst>
              <a:ext uri="{FF2B5EF4-FFF2-40B4-BE49-F238E27FC236}">
                <a16:creationId xmlns:a16="http://schemas.microsoft.com/office/drawing/2014/main" xmlns="" id="{CC5B0622-F6E8-4745-88CB-5CC12036ECD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36776" y="3760462"/>
            <a:ext cx="235248" cy="239481"/>
          </a:xfrm>
          <a:prstGeom prst="rect">
            <a:avLst/>
          </a:prstGeom>
        </p:spPr>
      </p:pic>
      <p:pic>
        <p:nvPicPr>
          <p:cNvPr id="110" name="Picture 109">
            <a:extLst>
              <a:ext uri="{FF2B5EF4-FFF2-40B4-BE49-F238E27FC236}">
                <a16:creationId xmlns:a16="http://schemas.microsoft.com/office/drawing/2014/main" xmlns="" id="{22F3D1D5-DCCB-0C48-AD9E-99C6DF078FC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8786" y="3144914"/>
            <a:ext cx="235248" cy="239481"/>
          </a:xfrm>
          <a:prstGeom prst="rect">
            <a:avLst/>
          </a:prstGeom>
        </p:spPr>
      </p:pic>
      <p:pic>
        <p:nvPicPr>
          <p:cNvPr id="112" name="Picture 111">
            <a:extLst>
              <a:ext uri="{FF2B5EF4-FFF2-40B4-BE49-F238E27FC236}">
                <a16:creationId xmlns:a16="http://schemas.microsoft.com/office/drawing/2014/main" xmlns="" id="{68825D71-6877-1345-B901-3CB49CB416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92649" y="3462973"/>
            <a:ext cx="235248" cy="239481"/>
          </a:xfrm>
          <a:prstGeom prst="rect">
            <a:avLst/>
          </a:prstGeom>
        </p:spPr>
      </p:pic>
      <p:pic>
        <p:nvPicPr>
          <p:cNvPr id="113" name="Picture 112">
            <a:extLst>
              <a:ext uri="{FF2B5EF4-FFF2-40B4-BE49-F238E27FC236}">
                <a16:creationId xmlns:a16="http://schemas.microsoft.com/office/drawing/2014/main" xmlns="" id="{652436F9-7CCC-BF44-BF51-16F4DEEBF2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7897" y="3462972"/>
            <a:ext cx="235248" cy="239481"/>
          </a:xfrm>
          <a:prstGeom prst="rect">
            <a:avLst/>
          </a:prstGeom>
        </p:spPr>
      </p:pic>
      <p:pic>
        <p:nvPicPr>
          <p:cNvPr id="114" name="Picture 113">
            <a:extLst>
              <a:ext uri="{FF2B5EF4-FFF2-40B4-BE49-F238E27FC236}">
                <a16:creationId xmlns:a16="http://schemas.microsoft.com/office/drawing/2014/main" xmlns="" id="{B5ABC8E7-EF48-5F44-B9D0-1BC8105DE6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7388" y="3464830"/>
            <a:ext cx="235248" cy="239481"/>
          </a:xfrm>
          <a:prstGeom prst="rect">
            <a:avLst/>
          </a:prstGeom>
        </p:spPr>
      </p:pic>
      <p:pic>
        <p:nvPicPr>
          <p:cNvPr id="115" name="Picture 114">
            <a:extLst>
              <a:ext uri="{FF2B5EF4-FFF2-40B4-BE49-F238E27FC236}">
                <a16:creationId xmlns:a16="http://schemas.microsoft.com/office/drawing/2014/main" xmlns="" id="{31E23C8B-5572-B545-B791-6D8C332C29B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86892" y="3756747"/>
            <a:ext cx="235248" cy="239481"/>
          </a:xfrm>
          <a:prstGeom prst="rect">
            <a:avLst/>
          </a:prstGeom>
        </p:spPr>
      </p:pic>
      <p:pic>
        <p:nvPicPr>
          <p:cNvPr id="116" name="Picture 115">
            <a:extLst>
              <a:ext uri="{FF2B5EF4-FFF2-40B4-BE49-F238E27FC236}">
                <a16:creationId xmlns:a16="http://schemas.microsoft.com/office/drawing/2014/main" xmlns="" id="{5D11DA2E-0BC0-7843-A91B-47EF06545C1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2140" y="3756746"/>
            <a:ext cx="235248" cy="239481"/>
          </a:xfrm>
          <a:prstGeom prst="rect">
            <a:avLst/>
          </a:prstGeom>
        </p:spPr>
      </p:pic>
      <p:pic>
        <p:nvPicPr>
          <p:cNvPr id="117" name="Picture 116">
            <a:extLst>
              <a:ext uri="{FF2B5EF4-FFF2-40B4-BE49-F238E27FC236}">
                <a16:creationId xmlns:a16="http://schemas.microsoft.com/office/drawing/2014/main" xmlns="" id="{B82542ED-832C-2D43-8135-81D7F87F580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1631" y="3758604"/>
            <a:ext cx="235248" cy="239481"/>
          </a:xfrm>
          <a:prstGeom prst="rect">
            <a:avLst/>
          </a:prstGeom>
        </p:spPr>
      </p:pic>
      <p:pic>
        <p:nvPicPr>
          <p:cNvPr id="119" name="Picture 118">
            <a:extLst>
              <a:ext uri="{FF2B5EF4-FFF2-40B4-BE49-F238E27FC236}">
                <a16:creationId xmlns:a16="http://schemas.microsoft.com/office/drawing/2014/main" xmlns="" id="{4636221A-9D1C-1146-967D-BAB8AF720A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9398" y="3143056"/>
            <a:ext cx="235248" cy="239481"/>
          </a:xfrm>
          <a:prstGeom prst="rect">
            <a:avLst/>
          </a:prstGeom>
        </p:spPr>
      </p:pic>
      <p:pic>
        <p:nvPicPr>
          <p:cNvPr id="120" name="Picture 119">
            <a:extLst>
              <a:ext uri="{FF2B5EF4-FFF2-40B4-BE49-F238E27FC236}">
                <a16:creationId xmlns:a16="http://schemas.microsoft.com/office/drawing/2014/main" xmlns="" id="{FBBE7F8A-F1A4-2C47-9BEC-4D0569E658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8889" y="3144914"/>
            <a:ext cx="235248" cy="239481"/>
          </a:xfrm>
          <a:prstGeom prst="rect">
            <a:avLst/>
          </a:prstGeom>
        </p:spPr>
      </p:pic>
      <p:pic>
        <p:nvPicPr>
          <p:cNvPr id="121" name="Picture 120">
            <a:extLst>
              <a:ext uri="{FF2B5EF4-FFF2-40B4-BE49-F238E27FC236}">
                <a16:creationId xmlns:a16="http://schemas.microsoft.com/office/drawing/2014/main" xmlns="" id="{6C9B34CE-41AD-A649-930B-06875BE509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3261" y="3461115"/>
            <a:ext cx="235248" cy="239481"/>
          </a:xfrm>
          <a:prstGeom prst="rect">
            <a:avLst/>
          </a:prstGeom>
        </p:spPr>
      </p:pic>
      <p:pic>
        <p:nvPicPr>
          <p:cNvPr id="122" name="Picture 121">
            <a:extLst>
              <a:ext uri="{FF2B5EF4-FFF2-40B4-BE49-F238E27FC236}">
                <a16:creationId xmlns:a16="http://schemas.microsoft.com/office/drawing/2014/main" xmlns="" id="{46F4DC24-DBC0-5D46-BBF7-8BF12E4BC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8509" y="3461114"/>
            <a:ext cx="235248" cy="239481"/>
          </a:xfrm>
          <a:prstGeom prst="rect">
            <a:avLst/>
          </a:prstGeom>
        </p:spPr>
      </p:pic>
      <p:pic>
        <p:nvPicPr>
          <p:cNvPr id="123" name="Picture 122">
            <a:extLst>
              <a:ext uri="{FF2B5EF4-FFF2-40B4-BE49-F238E27FC236}">
                <a16:creationId xmlns:a16="http://schemas.microsoft.com/office/drawing/2014/main" xmlns="" id="{891BF711-1C19-AD4A-8E11-BAFE538338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8000" y="3462972"/>
            <a:ext cx="235248" cy="239481"/>
          </a:xfrm>
          <a:prstGeom prst="rect">
            <a:avLst/>
          </a:prstGeom>
        </p:spPr>
      </p:pic>
      <p:pic>
        <p:nvPicPr>
          <p:cNvPr id="124" name="Picture 123">
            <a:extLst>
              <a:ext uri="{FF2B5EF4-FFF2-40B4-BE49-F238E27FC236}">
                <a16:creationId xmlns:a16="http://schemas.microsoft.com/office/drawing/2014/main" xmlns="" id="{FD7570D2-5DF6-D54F-B099-7CEFEA34A6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7504" y="3754889"/>
            <a:ext cx="235248" cy="239481"/>
          </a:xfrm>
          <a:prstGeom prst="rect">
            <a:avLst/>
          </a:prstGeom>
        </p:spPr>
      </p:pic>
      <p:pic>
        <p:nvPicPr>
          <p:cNvPr id="125" name="Picture 124">
            <a:extLst>
              <a:ext uri="{FF2B5EF4-FFF2-40B4-BE49-F238E27FC236}">
                <a16:creationId xmlns:a16="http://schemas.microsoft.com/office/drawing/2014/main" xmlns="" id="{952FF7E9-8889-6A47-A64D-B78C54A23D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2752" y="3754888"/>
            <a:ext cx="235248" cy="239481"/>
          </a:xfrm>
          <a:prstGeom prst="rect">
            <a:avLst/>
          </a:prstGeom>
        </p:spPr>
      </p:pic>
      <p:pic>
        <p:nvPicPr>
          <p:cNvPr id="126" name="Picture 125">
            <a:extLst>
              <a:ext uri="{FF2B5EF4-FFF2-40B4-BE49-F238E27FC236}">
                <a16:creationId xmlns:a16="http://schemas.microsoft.com/office/drawing/2014/main" xmlns="" id="{BA7A7A61-B91E-E741-83B6-0D79A5DC23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2243" y="3756746"/>
            <a:ext cx="235248" cy="239481"/>
          </a:xfrm>
          <a:prstGeom prst="rect">
            <a:avLst/>
          </a:prstGeom>
        </p:spPr>
      </p:pic>
      <p:pic>
        <p:nvPicPr>
          <p:cNvPr id="127" name="Picture 126">
            <a:extLst>
              <a:ext uri="{FF2B5EF4-FFF2-40B4-BE49-F238E27FC236}">
                <a16:creationId xmlns:a16="http://schemas.microsoft.com/office/drawing/2014/main" xmlns="" id="{89CB96CA-ED3D-3C4D-9724-346B608BA9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16857" y="3148631"/>
            <a:ext cx="235248" cy="239481"/>
          </a:xfrm>
          <a:prstGeom prst="rect">
            <a:avLst/>
          </a:prstGeom>
        </p:spPr>
      </p:pic>
      <p:pic>
        <p:nvPicPr>
          <p:cNvPr id="128" name="Picture 127">
            <a:extLst>
              <a:ext uri="{FF2B5EF4-FFF2-40B4-BE49-F238E27FC236}">
                <a16:creationId xmlns:a16="http://schemas.microsoft.com/office/drawing/2014/main" xmlns="" id="{26B23CA9-52C7-DF46-9E58-3D35C2E8F8E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52105" y="3148630"/>
            <a:ext cx="235248" cy="239481"/>
          </a:xfrm>
          <a:prstGeom prst="rect">
            <a:avLst/>
          </a:prstGeom>
        </p:spPr>
      </p:pic>
      <p:pic>
        <p:nvPicPr>
          <p:cNvPr id="129" name="Picture 128">
            <a:extLst>
              <a:ext uri="{FF2B5EF4-FFF2-40B4-BE49-F238E27FC236}">
                <a16:creationId xmlns:a16="http://schemas.microsoft.com/office/drawing/2014/main" xmlns="" id="{3E432A7B-053D-054F-8168-518D26C7859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81596" y="3150488"/>
            <a:ext cx="235248" cy="239481"/>
          </a:xfrm>
          <a:prstGeom prst="rect">
            <a:avLst/>
          </a:prstGeom>
        </p:spPr>
      </p:pic>
      <p:pic>
        <p:nvPicPr>
          <p:cNvPr id="130" name="Picture 129">
            <a:extLst>
              <a:ext uri="{FF2B5EF4-FFF2-40B4-BE49-F238E27FC236}">
                <a16:creationId xmlns:a16="http://schemas.microsoft.com/office/drawing/2014/main" xmlns="" id="{D9FD2FD1-F666-0848-AABF-A877825ED3D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5968" y="3466689"/>
            <a:ext cx="235248" cy="239481"/>
          </a:xfrm>
          <a:prstGeom prst="rect">
            <a:avLst/>
          </a:prstGeom>
        </p:spPr>
      </p:pic>
      <p:pic>
        <p:nvPicPr>
          <p:cNvPr id="131" name="Picture 130">
            <a:extLst>
              <a:ext uri="{FF2B5EF4-FFF2-40B4-BE49-F238E27FC236}">
                <a16:creationId xmlns:a16="http://schemas.microsoft.com/office/drawing/2014/main" xmlns="" id="{935AFED1-90CF-B043-8D0F-C52AE9BA69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1216" y="3466688"/>
            <a:ext cx="235248" cy="239481"/>
          </a:xfrm>
          <a:prstGeom prst="rect">
            <a:avLst/>
          </a:prstGeom>
        </p:spPr>
      </p:pic>
      <p:pic>
        <p:nvPicPr>
          <p:cNvPr id="132" name="Picture 131">
            <a:extLst>
              <a:ext uri="{FF2B5EF4-FFF2-40B4-BE49-F238E27FC236}">
                <a16:creationId xmlns:a16="http://schemas.microsoft.com/office/drawing/2014/main" xmlns="" id="{32FC4B2B-0A96-B043-9E2B-35687C0C1F1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0707" y="3468546"/>
            <a:ext cx="235248" cy="239481"/>
          </a:xfrm>
          <a:prstGeom prst="rect">
            <a:avLst/>
          </a:prstGeom>
        </p:spPr>
      </p:pic>
      <p:pic>
        <p:nvPicPr>
          <p:cNvPr id="133" name="Picture 132">
            <a:extLst>
              <a:ext uri="{FF2B5EF4-FFF2-40B4-BE49-F238E27FC236}">
                <a16:creationId xmlns:a16="http://schemas.microsoft.com/office/drawing/2014/main" xmlns="" id="{A885A9F2-35CA-3E49-A364-6165D85823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0211" y="3760463"/>
            <a:ext cx="235248" cy="239481"/>
          </a:xfrm>
          <a:prstGeom prst="rect">
            <a:avLst/>
          </a:prstGeom>
        </p:spPr>
      </p:pic>
      <p:pic>
        <p:nvPicPr>
          <p:cNvPr id="134" name="Picture 133">
            <a:extLst>
              <a:ext uri="{FF2B5EF4-FFF2-40B4-BE49-F238E27FC236}">
                <a16:creationId xmlns:a16="http://schemas.microsoft.com/office/drawing/2014/main" xmlns="" id="{C5F3E887-BFE0-4340-8683-E9F71FDAC9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55459" y="3760462"/>
            <a:ext cx="235248" cy="239481"/>
          </a:xfrm>
          <a:prstGeom prst="rect">
            <a:avLst/>
          </a:prstGeom>
        </p:spPr>
      </p:pic>
      <p:pic>
        <p:nvPicPr>
          <p:cNvPr id="135" name="Picture 134">
            <a:extLst>
              <a:ext uri="{FF2B5EF4-FFF2-40B4-BE49-F238E27FC236}">
                <a16:creationId xmlns:a16="http://schemas.microsoft.com/office/drawing/2014/main" xmlns="" id="{40F9DC21-5C31-F64C-9A90-18F10DC58D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84950" y="3762320"/>
            <a:ext cx="235248" cy="239481"/>
          </a:xfrm>
          <a:prstGeom prst="rect">
            <a:avLst/>
          </a:prstGeom>
        </p:spPr>
      </p:pic>
      <p:pic>
        <p:nvPicPr>
          <p:cNvPr id="140" name="Picture 139">
            <a:extLst>
              <a:ext uri="{FF2B5EF4-FFF2-40B4-BE49-F238E27FC236}">
                <a16:creationId xmlns:a16="http://schemas.microsoft.com/office/drawing/2014/main" xmlns="" id="{B1031597-8A04-834D-87E0-DE554AF3E96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76071" y="3472452"/>
            <a:ext cx="235248" cy="239481"/>
          </a:xfrm>
          <a:prstGeom prst="rect">
            <a:avLst/>
          </a:prstGeom>
        </p:spPr>
      </p:pic>
      <p:pic>
        <p:nvPicPr>
          <p:cNvPr id="146" name="Picture 145">
            <a:extLst>
              <a:ext uri="{FF2B5EF4-FFF2-40B4-BE49-F238E27FC236}">
                <a16:creationId xmlns:a16="http://schemas.microsoft.com/office/drawing/2014/main" xmlns="" id="{53723E59-5AA1-A84A-9418-A9E040BA90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1187" y="4846052"/>
            <a:ext cx="235248" cy="239481"/>
          </a:xfrm>
          <a:prstGeom prst="rect">
            <a:avLst/>
          </a:prstGeom>
        </p:spPr>
      </p:pic>
      <p:pic>
        <p:nvPicPr>
          <p:cNvPr id="148" name="Picture 147">
            <a:extLst>
              <a:ext uri="{FF2B5EF4-FFF2-40B4-BE49-F238E27FC236}">
                <a16:creationId xmlns:a16="http://schemas.microsoft.com/office/drawing/2014/main" xmlns="" id="{5CCC0267-F7CD-744B-AAD0-3FE0184FD9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55050" y="5164111"/>
            <a:ext cx="235248" cy="239481"/>
          </a:xfrm>
          <a:prstGeom prst="rect">
            <a:avLst/>
          </a:prstGeom>
        </p:spPr>
      </p:pic>
      <p:pic>
        <p:nvPicPr>
          <p:cNvPr id="150" name="Picture 149">
            <a:extLst>
              <a:ext uri="{FF2B5EF4-FFF2-40B4-BE49-F238E27FC236}">
                <a16:creationId xmlns:a16="http://schemas.microsoft.com/office/drawing/2014/main" xmlns="" id="{67A2D36E-DD5A-4446-95AD-37B81C16CB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9789" y="5165968"/>
            <a:ext cx="235248" cy="239481"/>
          </a:xfrm>
          <a:prstGeom prst="rect">
            <a:avLst/>
          </a:prstGeom>
        </p:spPr>
      </p:pic>
      <p:pic>
        <p:nvPicPr>
          <p:cNvPr id="152" name="Picture 151">
            <a:extLst>
              <a:ext uri="{FF2B5EF4-FFF2-40B4-BE49-F238E27FC236}">
                <a16:creationId xmlns:a16="http://schemas.microsoft.com/office/drawing/2014/main" xmlns="" id="{01EB2CA3-8862-FA4F-AD85-72A9381197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4541" y="5457884"/>
            <a:ext cx="235248" cy="239481"/>
          </a:xfrm>
          <a:prstGeom prst="rect">
            <a:avLst/>
          </a:prstGeom>
        </p:spPr>
      </p:pic>
      <p:pic>
        <p:nvPicPr>
          <p:cNvPr id="157" name="Picture 156">
            <a:extLst>
              <a:ext uri="{FF2B5EF4-FFF2-40B4-BE49-F238E27FC236}">
                <a16:creationId xmlns:a16="http://schemas.microsoft.com/office/drawing/2014/main" xmlns="" id="{3952D7CB-096C-FD45-933A-52186941899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9905" y="5162253"/>
            <a:ext cx="235248" cy="239481"/>
          </a:xfrm>
          <a:prstGeom prst="rect">
            <a:avLst/>
          </a:prstGeom>
        </p:spPr>
      </p:pic>
      <p:pic>
        <p:nvPicPr>
          <p:cNvPr id="158" name="Picture 157">
            <a:extLst>
              <a:ext uri="{FF2B5EF4-FFF2-40B4-BE49-F238E27FC236}">
                <a16:creationId xmlns:a16="http://schemas.microsoft.com/office/drawing/2014/main" xmlns="" id="{3CD0E171-71F3-B04E-8C56-87E7684D6F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5153" y="5162252"/>
            <a:ext cx="235248" cy="239481"/>
          </a:xfrm>
          <a:prstGeom prst="rect">
            <a:avLst/>
          </a:prstGeom>
        </p:spPr>
      </p:pic>
      <p:pic>
        <p:nvPicPr>
          <p:cNvPr id="159" name="Picture 158">
            <a:extLst>
              <a:ext uri="{FF2B5EF4-FFF2-40B4-BE49-F238E27FC236}">
                <a16:creationId xmlns:a16="http://schemas.microsoft.com/office/drawing/2014/main" xmlns="" id="{57108BD4-F9B5-5043-B092-33087E8A7B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34644" y="5164110"/>
            <a:ext cx="235248" cy="239481"/>
          </a:xfrm>
          <a:prstGeom prst="rect">
            <a:avLst/>
          </a:prstGeom>
        </p:spPr>
      </p:pic>
      <p:pic>
        <p:nvPicPr>
          <p:cNvPr id="173" name="Picture 172">
            <a:extLst>
              <a:ext uri="{FF2B5EF4-FFF2-40B4-BE49-F238E27FC236}">
                <a16:creationId xmlns:a16="http://schemas.microsoft.com/office/drawing/2014/main" xmlns="" id="{8299745A-05FE-4F48-B060-39FFC3F578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6958" y="4840478"/>
            <a:ext cx="235248" cy="239481"/>
          </a:xfrm>
          <a:prstGeom prst="rect">
            <a:avLst/>
          </a:prstGeom>
        </p:spPr>
      </p:pic>
      <p:pic>
        <p:nvPicPr>
          <p:cNvPr id="179" name="Picture 178">
            <a:extLst>
              <a:ext uri="{FF2B5EF4-FFF2-40B4-BE49-F238E27FC236}">
                <a16:creationId xmlns:a16="http://schemas.microsoft.com/office/drawing/2014/main" xmlns="" id="{509B2DE8-8593-0A4B-B5ED-1CBA4E355A3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30312" y="5452310"/>
            <a:ext cx="235248" cy="239481"/>
          </a:xfrm>
          <a:prstGeom prst="rect">
            <a:avLst/>
          </a:prstGeom>
        </p:spPr>
      </p:pic>
      <p:pic>
        <p:nvPicPr>
          <p:cNvPr id="182" name="Picture 181">
            <a:extLst>
              <a:ext uri="{FF2B5EF4-FFF2-40B4-BE49-F238E27FC236}">
                <a16:creationId xmlns:a16="http://schemas.microsoft.com/office/drawing/2014/main" xmlns="" id="{9788B6D6-6417-2B43-A4D2-14A4FB8186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7570" y="4838620"/>
            <a:ext cx="235248" cy="239481"/>
          </a:xfrm>
          <a:prstGeom prst="rect">
            <a:avLst/>
          </a:prstGeom>
        </p:spPr>
      </p:pic>
      <p:pic>
        <p:nvPicPr>
          <p:cNvPr id="183" name="Picture 182">
            <a:extLst>
              <a:ext uri="{FF2B5EF4-FFF2-40B4-BE49-F238E27FC236}">
                <a16:creationId xmlns:a16="http://schemas.microsoft.com/office/drawing/2014/main" xmlns="" id="{70376365-3459-B541-BDA4-5C9C2E3A5F1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7061" y="4840478"/>
            <a:ext cx="235248" cy="239481"/>
          </a:xfrm>
          <a:prstGeom prst="rect">
            <a:avLst/>
          </a:prstGeom>
        </p:spPr>
      </p:pic>
      <p:pic>
        <p:nvPicPr>
          <p:cNvPr id="184" name="Picture 183">
            <a:extLst>
              <a:ext uri="{FF2B5EF4-FFF2-40B4-BE49-F238E27FC236}">
                <a16:creationId xmlns:a16="http://schemas.microsoft.com/office/drawing/2014/main" xmlns="" id="{28C6BFC2-BF9F-6E4A-A5A3-DD1EF20D2C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21433" y="5156679"/>
            <a:ext cx="235248" cy="239481"/>
          </a:xfrm>
          <a:prstGeom prst="rect">
            <a:avLst/>
          </a:prstGeom>
        </p:spPr>
      </p:pic>
      <p:pic>
        <p:nvPicPr>
          <p:cNvPr id="185" name="Picture 184">
            <a:extLst>
              <a:ext uri="{FF2B5EF4-FFF2-40B4-BE49-F238E27FC236}">
                <a16:creationId xmlns:a16="http://schemas.microsoft.com/office/drawing/2014/main" xmlns="" id="{A2EBB2DF-497E-2742-9655-438F0B3E1D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6681" y="5156678"/>
            <a:ext cx="235248" cy="239481"/>
          </a:xfrm>
          <a:prstGeom prst="rect">
            <a:avLst/>
          </a:prstGeom>
        </p:spPr>
      </p:pic>
      <p:pic>
        <p:nvPicPr>
          <p:cNvPr id="186" name="Picture 185">
            <a:extLst>
              <a:ext uri="{FF2B5EF4-FFF2-40B4-BE49-F238E27FC236}">
                <a16:creationId xmlns:a16="http://schemas.microsoft.com/office/drawing/2014/main" xmlns="" id="{9FCA9117-9C35-6145-B4DD-F4F9DEFAEF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86172" y="5158536"/>
            <a:ext cx="235248" cy="239481"/>
          </a:xfrm>
          <a:prstGeom prst="rect">
            <a:avLst/>
          </a:prstGeom>
        </p:spPr>
      </p:pic>
      <p:pic>
        <p:nvPicPr>
          <p:cNvPr id="187" name="Picture 186">
            <a:extLst>
              <a:ext uri="{FF2B5EF4-FFF2-40B4-BE49-F238E27FC236}">
                <a16:creationId xmlns:a16="http://schemas.microsoft.com/office/drawing/2014/main" xmlns="" id="{F70C5044-CC68-2E43-AC7A-81198E1F68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5676" y="5450453"/>
            <a:ext cx="235248" cy="239481"/>
          </a:xfrm>
          <a:prstGeom prst="rect">
            <a:avLst/>
          </a:prstGeom>
        </p:spPr>
      </p:pic>
      <p:pic>
        <p:nvPicPr>
          <p:cNvPr id="188" name="Picture 187">
            <a:extLst>
              <a:ext uri="{FF2B5EF4-FFF2-40B4-BE49-F238E27FC236}">
                <a16:creationId xmlns:a16="http://schemas.microsoft.com/office/drawing/2014/main" xmlns="" id="{57850242-5F48-9843-BDD9-35011E9651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0924" y="5450452"/>
            <a:ext cx="235248" cy="239481"/>
          </a:xfrm>
          <a:prstGeom prst="rect">
            <a:avLst/>
          </a:prstGeom>
        </p:spPr>
      </p:pic>
      <p:pic>
        <p:nvPicPr>
          <p:cNvPr id="189" name="Picture 188">
            <a:extLst>
              <a:ext uri="{FF2B5EF4-FFF2-40B4-BE49-F238E27FC236}">
                <a16:creationId xmlns:a16="http://schemas.microsoft.com/office/drawing/2014/main" xmlns="" id="{82E4AE5F-DFBE-5B4E-B893-AA2CDC55066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80415" y="5452310"/>
            <a:ext cx="235248" cy="239481"/>
          </a:xfrm>
          <a:prstGeom prst="rect">
            <a:avLst/>
          </a:prstGeom>
        </p:spPr>
      </p:pic>
      <p:pic>
        <p:nvPicPr>
          <p:cNvPr id="190" name="Picture 189">
            <a:extLst>
              <a:ext uri="{FF2B5EF4-FFF2-40B4-BE49-F238E27FC236}">
                <a16:creationId xmlns:a16="http://schemas.microsoft.com/office/drawing/2014/main" xmlns="" id="{DCA80FE4-E13B-4E42-8F0B-36C02E3443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5029" y="4844195"/>
            <a:ext cx="235248" cy="239481"/>
          </a:xfrm>
          <a:prstGeom prst="rect">
            <a:avLst/>
          </a:prstGeom>
        </p:spPr>
      </p:pic>
      <p:pic>
        <p:nvPicPr>
          <p:cNvPr id="191" name="Picture 190">
            <a:extLst>
              <a:ext uri="{FF2B5EF4-FFF2-40B4-BE49-F238E27FC236}">
                <a16:creationId xmlns:a16="http://schemas.microsoft.com/office/drawing/2014/main" xmlns="" id="{ECF672C2-4122-A241-BC0B-8052D182FA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0277" y="4844194"/>
            <a:ext cx="235248" cy="239481"/>
          </a:xfrm>
          <a:prstGeom prst="rect">
            <a:avLst/>
          </a:prstGeom>
        </p:spPr>
      </p:pic>
      <p:pic>
        <p:nvPicPr>
          <p:cNvPr id="192" name="Picture 191">
            <a:extLst>
              <a:ext uri="{FF2B5EF4-FFF2-40B4-BE49-F238E27FC236}">
                <a16:creationId xmlns:a16="http://schemas.microsoft.com/office/drawing/2014/main" xmlns="" id="{B33718FB-6293-E847-B297-A7115C9DB5E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89768" y="4846052"/>
            <a:ext cx="235248" cy="239481"/>
          </a:xfrm>
          <a:prstGeom prst="rect">
            <a:avLst/>
          </a:prstGeom>
        </p:spPr>
      </p:pic>
      <p:pic>
        <p:nvPicPr>
          <p:cNvPr id="193" name="Picture 192">
            <a:extLst>
              <a:ext uri="{FF2B5EF4-FFF2-40B4-BE49-F238E27FC236}">
                <a16:creationId xmlns:a16="http://schemas.microsoft.com/office/drawing/2014/main" xmlns="" id="{EAD9CB30-5CA7-0445-B465-33B17D1671C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34140" y="5162253"/>
            <a:ext cx="235248" cy="239481"/>
          </a:xfrm>
          <a:prstGeom prst="rect">
            <a:avLst/>
          </a:prstGeom>
        </p:spPr>
      </p:pic>
      <p:pic>
        <p:nvPicPr>
          <p:cNvPr id="194" name="Picture 193">
            <a:extLst>
              <a:ext uri="{FF2B5EF4-FFF2-40B4-BE49-F238E27FC236}">
                <a16:creationId xmlns:a16="http://schemas.microsoft.com/office/drawing/2014/main" xmlns="" id="{C6B131ED-7332-9E4E-981E-8F25DF6E4F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9388" y="5162252"/>
            <a:ext cx="235248" cy="239481"/>
          </a:xfrm>
          <a:prstGeom prst="rect">
            <a:avLst/>
          </a:prstGeom>
        </p:spPr>
      </p:pic>
      <p:pic>
        <p:nvPicPr>
          <p:cNvPr id="195" name="Picture 194">
            <a:extLst>
              <a:ext uri="{FF2B5EF4-FFF2-40B4-BE49-F238E27FC236}">
                <a16:creationId xmlns:a16="http://schemas.microsoft.com/office/drawing/2014/main" xmlns="" id="{A5435714-5281-6B4D-A614-180D0E92B0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8879" y="5164110"/>
            <a:ext cx="235248" cy="239481"/>
          </a:xfrm>
          <a:prstGeom prst="rect">
            <a:avLst/>
          </a:prstGeom>
        </p:spPr>
      </p:pic>
      <p:pic>
        <p:nvPicPr>
          <p:cNvPr id="196" name="Picture 195">
            <a:extLst>
              <a:ext uri="{FF2B5EF4-FFF2-40B4-BE49-F238E27FC236}">
                <a16:creationId xmlns:a16="http://schemas.microsoft.com/office/drawing/2014/main" xmlns="" id="{A0604F66-4592-B04F-8C0A-8D529394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8383" y="5456027"/>
            <a:ext cx="235248" cy="239481"/>
          </a:xfrm>
          <a:prstGeom prst="rect">
            <a:avLst/>
          </a:prstGeom>
        </p:spPr>
      </p:pic>
      <p:pic>
        <p:nvPicPr>
          <p:cNvPr id="197" name="Picture 196">
            <a:extLst>
              <a:ext uri="{FF2B5EF4-FFF2-40B4-BE49-F238E27FC236}">
                <a16:creationId xmlns:a16="http://schemas.microsoft.com/office/drawing/2014/main" xmlns="" id="{236E1E71-666A-CC4F-B96A-7329B1EFE9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3631" y="5456026"/>
            <a:ext cx="235248" cy="239481"/>
          </a:xfrm>
          <a:prstGeom prst="rect">
            <a:avLst/>
          </a:prstGeom>
        </p:spPr>
      </p:pic>
      <p:pic>
        <p:nvPicPr>
          <p:cNvPr id="198" name="Picture 197">
            <a:extLst>
              <a:ext uri="{FF2B5EF4-FFF2-40B4-BE49-F238E27FC236}">
                <a16:creationId xmlns:a16="http://schemas.microsoft.com/office/drawing/2014/main" xmlns="" id="{3CE68FB7-A68F-7746-B172-6A59D86B3C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3122" y="5457884"/>
            <a:ext cx="235248" cy="239481"/>
          </a:xfrm>
          <a:prstGeom prst="rect">
            <a:avLst/>
          </a:prstGeom>
        </p:spPr>
      </p:pic>
      <p:pic>
        <p:nvPicPr>
          <p:cNvPr id="200" name="Picture 199">
            <a:extLst>
              <a:ext uri="{FF2B5EF4-FFF2-40B4-BE49-F238E27FC236}">
                <a16:creationId xmlns:a16="http://schemas.microsoft.com/office/drawing/2014/main" xmlns="" id="{0EC8BF41-4902-2948-B9FF-EB2AD39C06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75132" y="4849958"/>
            <a:ext cx="235248" cy="239481"/>
          </a:xfrm>
          <a:prstGeom prst="rect">
            <a:avLst/>
          </a:prstGeom>
        </p:spPr>
      </p:pic>
      <p:pic>
        <p:nvPicPr>
          <p:cNvPr id="202" name="Picture 201">
            <a:extLst>
              <a:ext uri="{FF2B5EF4-FFF2-40B4-BE49-F238E27FC236}">
                <a16:creationId xmlns:a16="http://schemas.microsoft.com/office/drawing/2014/main" xmlns="" id="{099D03DD-E8E4-354E-9D26-034B310C160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48995" y="5168017"/>
            <a:ext cx="235248" cy="239481"/>
          </a:xfrm>
          <a:prstGeom prst="rect">
            <a:avLst/>
          </a:prstGeom>
        </p:spPr>
      </p:pic>
      <p:pic>
        <p:nvPicPr>
          <p:cNvPr id="203" name="Picture 202">
            <a:extLst>
              <a:ext uri="{FF2B5EF4-FFF2-40B4-BE49-F238E27FC236}">
                <a16:creationId xmlns:a16="http://schemas.microsoft.com/office/drawing/2014/main" xmlns="" id="{1BEB9DBE-8CAE-7C43-B816-7137AD0A8AF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84243" y="5168016"/>
            <a:ext cx="235248" cy="239481"/>
          </a:xfrm>
          <a:prstGeom prst="rect">
            <a:avLst/>
          </a:prstGeom>
        </p:spPr>
      </p:pic>
      <p:pic>
        <p:nvPicPr>
          <p:cNvPr id="204" name="Picture 203">
            <a:extLst>
              <a:ext uri="{FF2B5EF4-FFF2-40B4-BE49-F238E27FC236}">
                <a16:creationId xmlns:a16="http://schemas.microsoft.com/office/drawing/2014/main" xmlns="" id="{C6888ADE-CD40-A54B-9703-0425C2A8D8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13734" y="5169874"/>
            <a:ext cx="235248" cy="239481"/>
          </a:xfrm>
          <a:prstGeom prst="rect">
            <a:avLst/>
          </a:prstGeom>
        </p:spPr>
      </p:pic>
      <p:pic>
        <p:nvPicPr>
          <p:cNvPr id="205" name="Picture 204">
            <a:extLst>
              <a:ext uri="{FF2B5EF4-FFF2-40B4-BE49-F238E27FC236}">
                <a16:creationId xmlns:a16="http://schemas.microsoft.com/office/drawing/2014/main" xmlns="" id="{330C12E5-9861-7E42-97C7-96FD365DFB1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43238" y="5461791"/>
            <a:ext cx="235248" cy="239481"/>
          </a:xfrm>
          <a:prstGeom prst="rect">
            <a:avLst/>
          </a:prstGeom>
        </p:spPr>
      </p:pic>
      <p:pic>
        <p:nvPicPr>
          <p:cNvPr id="206" name="Picture 205">
            <a:extLst>
              <a:ext uri="{FF2B5EF4-FFF2-40B4-BE49-F238E27FC236}">
                <a16:creationId xmlns:a16="http://schemas.microsoft.com/office/drawing/2014/main" xmlns="" id="{36025A44-3ED7-F44F-908D-75EB44C504E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78486" y="5461790"/>
            <a:ext cx="235248" cy="239481"/>
          </a:xfrm>
          <a:prstGeom prst="rect">
            <a:avLst/>
          </a:prstGeom>
        </p:spPr>
      </p:pic>
      <p:pic>
        <p:nvPicPr>
          <p:cNvPr id="207" name="Picture 206">
            <a:extLst>
              <a:ext uri="{FF2B5EF4-FFF2-40B4-BE49-F238E27FC236}">
                <a16:creationId xmlns:a16="http://schemas.microsoft.com/office/drawing/2014/main" xmlns="" id="{E7F0CD30-BE46-6449-9D1E-708AA0F27CA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07977" y="5463648"/>
            <a:ext cx="235248" cy="239481"/>
          </a:xfrm>
          <a:prstGeom prst="rect">
            <a:avLst/>
          </a:prstGeom>
        </p:spPr>
      </p:pic>
      <p:pic>
        <p:nvPicPr>
          <p:cNvPr id="211" name="Picture 210">
            <a:extLst>
              <a:ext uri="{FF2B5EF4-FFF2-40B4-BE49-F238E27FC236}">
                <a16:creationId xmlns:a16="http://schemas.microsoft.com/office/drawing/2014/main" xmlns="" id="{4E564DAB-BDAB-7B41-A2CE-8AB4D74EF5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8272" y="5171104"/>
            <a:ext cx="235248" cy="239481"/>
          </a:xfrm>
          <a:prstGeom prst="rect">
            <a:avLst/>
          </a:prstGeom>
        </p:spPr>
      </p:pic>
      <p:pic>
        <p:nvPicPr>
          <p:cNvPr id="212" name="Picture 211">
            <a:extLst>
              <a:ext uri="{FF2B5EF4-FFF2-40B4-BE49-F238E27FC236}">
                <a16:creationId xmlns:a16="http://schemas.microsoft.com/office/drawing/2014/main" xmlns="" id="{37CD3DDB-0E21-0A43-ACB7-2B3C577DC7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520" y="5171103"/>
            <a:ext cx="235248" cy="239481"/>
          </a:xfrm>
          <a:prstGeom prst="rect">
            <a:avLst/>
          </a:prstGeom>
        </p:spPr>
      </p:pic>
      <p:pic>
        <p:nvPicPr>
          <p:cNvPr id="213" name="Picture 212">
            <a:extLst>
              <a:ext uri="{FF2B5EF4-FFF2-40B4-BE49-F238E27FC236}">
                <a16:creationId xmlns:a16="http://schemas.microsoft.com/office/drawing/2014/main" xmlns="" id="{4AD3CEB6-52A2-DE4E-8BE8-D9A612B0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3011" y="5172961"/>
            <a:ext cx="235248" cy="239481"/>
          </a:xfrm>
          <a:prstGeom prst="rect">
            <a:avLst/>
          </a:prstGeom>
        </p:spPr>
      </p:pic>
      <p:pic>
        <p:nvPicPr>
          <p:cNvPr id="214" name="Picture 213">
            <a:extLst>
              <a:ext uri="{FF2B5EF4-FFF2-40B4-BE49-F238E27FC236}">
                <a16:creationId xmlns:a16="http://schemas.microsoft.com/office/drawing/2014/main" xmlns="" id="{0A8B138F-F59C-D249-BE32-8506777225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2515" y="5464878"/>
            <a:ext cx="235248" cy="239481"/>
          </a:xfrm>
          <a:prstGeom prst="rect">
            <a:avLst/>
          </a:prstGeom>
        </p:spPr>
      </p:pic>
      <p:pic>
        <p:nvPicPr>
          <p:cNvPr id="215" name="Picture 214">
            <a:extLst>
              <a:ext uri="{FF2B5EF4-FFF2-40B4-BE49-F238E27FC236}">
                <a16:creationId xmlns:a16="http://schemas.microsoft.com/office/drawing/2014/main" xmlns="" id="{9D211F45-1A19-8D4E-B58A-602F892B46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7763" y="5464877"/>
            <a:ext cx="235248" cy="239481"/>
          </a:xfrm>
          <a:prstGeom prst="rect">
            <a:avLst/>
          </a:prstGeom>
        </p:spPr>
      </p:pic>
      <p:pic>
        <p:nvPicPr>
          <p:cNvPr id="216" name="Picture 215">
            <a:extLst>
              <a:ext uri="{FF2B5EF4-FFF2-40B4-BE49-F238E27FC236}">
                <a16:creationId xmlns:a16="http://schemas.microsoft.com/office/drawing/2014/main" xmlns="" id="{5EE8CE35-74E6-E14E-A9B2-4732AB9486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54" y="5466735"/>
            <a:ext cx="235248" cy="239481"/>
          </a:xfrm>
          <a:prstGeom prst="rect">
            <a:avLst/>
          </a:prstGeom>
        </p:spPr>
      </p:pic>
      <p:pic>
        <p:nvPicPr>
          <p:cNvPr id="217" name="Picture 216">
            <a:extLst>
              <a:ext uri="{FF2B5EF4-FFF2-40B4-BE49-F238E27FC236}">
                <a16:creationId xmlns:a16="http://schemas.microsoft.com/office/drawing/2014/main" xmlns="" id="{6380FE47-2D08-8B46-ACDD-0A97E818C6F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4016" y="4851188"/>
            <a:ext cx="235248" cy="239481"/>
          </a:xfrm>
          <a:prstGeom prst="rect">
            <a:avLst/>
          </a:prstGeom>
        </p:spPr>
      </p:pic>
      <p:pic>
        <p:nvPicPr>
          <p:cNvPr id="218" name="Picture 217">
            <a:extLst>
              <a:ext uri="{FF2B5EF4-FFF2-40B4-BE49-F238E27FC236}">
                <a16:creationId xmlns:a16="http://schemas.microsoft.com/office/drawing/2014/main" xmlns="" id="{9052BAD8-486C-F84C-AE1A-72819875AA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9264" y="4851187"/>
            <a:ext cx="235248" cy="239481"/>
          </a:xfrm>
          <a:prstGeom prst="rect">
            <a:avLst/>
          </a:prstGeom>
        </p:spPr>
      </p:pic>
      <p:pic>
        <p:nvPicPr>
          <p:cNvPr id="219" name="Picture 218">
            <a:extLst>
              <a:ext uri="{FF2B5EF4-FFF2-40B4-BE49-F238E27FC236}">
                <a16:creationId xmlns:a16="http://schemas.microsoft.com/office/drawing/2014/main" xmlns="" id="{4D6F0061-88DC-494B-A040-F838D96039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38755" y="4853045"/>
            <a:ext cx="235248" cy="239481"/>
          </a:xfrm>
          <a:prstGeom prst="rect">
            <a:avLst/>
          </a:prstGeom>
        </p:spPr>
      </p:pic>
      <p:pic>
        <p:nvPicPr>
          <p:cNvPr id="220" name="Picture 219">
            <a:extLst>
              <a:ext uri="{FF2B5EF4-FFF2-40B4-BE49-F238E27FC236}">
                <a16:creationId xmlns:a16="http://schemas.microsoft.com/office/drawing/2014/main" xmlns="" id="{E8C38234-C96B-9443-A49B-011B5E7BCE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127" y="5169246"/>
            <a:ext cx="235248" cy="239481"/>
          </a:xfrm>
          <a:prstGeom prst="rect">
            <a:avLst/>
          </a:prstGeom>
        </p:spPr>
      </p:pic>
      <p:pic>
        <p:nvPicPr>
          <p:cNvPr id="221" name="Picture 220">
            <a:extLst>
              <a:ext uri="{FF2B5EF4-FFF2-40B4-BE49-F238E27FC236}">
                <a16:creationId xmlns:a16="http://schemas.microsoft.com/office/drawing/2014/main" xmlns="" id="{ED1254EE-A7AF-0945-B8A9-60BADC217E8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8375" y="5169245"/>
            <a:ext cx="235248" cy="239481"/>
          </a:xfrm>
          <a:prstGeom prst="rect">
            <a:avLst/>
          </a:prstGeom>
        </p:spPr>
      </p:pic>
      <p:pic>
        <p:nvPicPr>
          <p:cNvPr id="222" name="Picture 221">
            <a:extLst>
              <a:ext uri="{FF2B5EF4-FFF2-40B4-BE49-F238E27FC236}">
                <a16:creationId xmlns:a16="http://schemas.microsoft.com/office/drawing/2014/main" xmlns="" id="{17425C04-C73C-6F42-A35C-77D617A23A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7866" y="5171103"/>
            <a:ext cx="235248" cy="239481"/>
          </a:xfrm>
          <a:prstGeom prst="rect">
            <a:avLst/>
          </a:prstGeom>
        </p:spPr>
      </p:pic>
      <p:pic>
        <p:nvPicPr>
          <p:cNvPr id="224" name="Picture 223">
            <a:extLst>
              <a:ext uri="{FF2B5EF4-FFF2-40B4-BE49-F238E27FC236}">
                <a16:creationId xmlns:a16="http://schemas.microsoft.com/office/drawing/2014/main" xmlns="" id="{E0721CD8-3050-3249-8901-FB8BA7251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2618" y="5463019"/>
            <a:ext cx="235248" cy="239481"/>
          </a:xfrm>
          <a:prstGeom prst="rect">
            <a:avLst/>
          </a:prstGeom>
        </p:spPr>
      </p:pic>
      <p:pic>
        <p:nvPicPr>
          <p:cNvPr id="225" name="Picture 224">
            <a:extLst>
              <a:ext uri="{FF2B5EF4-FFF2-40B4-BE49-F238E27FC236}">
                <a16:creationId xmlns:a16="http://schemas.microsoft.com/office/drawing/2014/main" xmlns="" id="{F3E48C3E-DBF9-5740-A0B2-11E8320C4E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2109" y="5464877"/>
            <a:ext cx="235248" cy="239481"/>
          </a:xfrm>
          <a:prstGeom prst="rect">
            <a:avLst/>
          </a:prstGeom>
        </p:spPr>
      </p:pic>
      <p:pic>
        <p:nvPicPr>
          <p:cNvPr id="226" name="Picture 225">
            <a:extLst>
              <a:ext uri="{FF2B5EF4-FFF2-40B4-BE49-F238E27FC236}">
                <a16:creationId xmlns:a16="http://schemas.microsoft.com/office/drawing/2014/main" xmlns="" id="{2F928599-6FBC-6E4F-B6AD-F02B7C2965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0077" y="4849330"/>
            <a:ext cx="235248" cy="239481"/>
          </a:xfrm>
          <a:prstGeom prst="rect">
            <a:avLst/>
          </a:prstGeom>
        </p:spPr>
      </p:pic>
      <p:pic>
        <p:nvPicPr>
          <p:cNvPr id="227" name="Picture 226">
            <a:extLst>
              <a:ext uri="{FF2B5EF4-FFF2-40B4-BE49-F238E27FC236}">
                <a16:creationId xmlns:a16="http://schemas.microsoft.com/office/drawing/2014/main" xmlns="" id="{8B4E9C9D-7763-134F-B4B3-D066A61E94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5325" y="4849329"/>
            <a:ext cx="235248" cy="239481"/>
          </a:xfrm>
          <a:prstGeom prst="rect">
            <a:avLst/>
          </a:prstGeom>
        </p:spPr>
      </p:pic>
      <p:pic>
        <p:nvPicPr>
          <p:cNvPr id="228" name="Picture 227">
            <a:extLst>
              <a:ext uri="{FF2B5EF4-FFF2-40B4-BE49-F238E27FC236}">
                <a16:creationId xmlns:a16="http://schemas.microsoft.com/office/drawing/2014/main" xmlns="" id="{FE33D182-0C0C-B74E-BC49-8887502515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4816" y="4851187"/>
            <a:ext cx="235248" cy="239481"/>
          </a:xfrm>
          <a:prstGeom prst="rect">
            <a:avLst/>
          </a:prstGeom>
        </p:spPr>
      </p:pic>
      <p:pic>
        <p:nvPicPr>
          <p:cNvPr id="229" name="Picture 228">
            <a:extLst>
              <a:ext uri="{FF2B5EF4-FFF2-40B4-BE49-F238E27FC236}">
                <a16:creationId xmlns:a16="http://schemas.microsoft.com/office/drawing/2014/main" xmlns="" id="{7C79B4C4-71A0-4B42-A1F5-6F606E6FA0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9188" y="5167388"/>
            <a:ext cx="235248" cy="239481"/>
          </a:xfrm>
          <a:prstGeom prst="rect">
            <a:avLst/>
          </a:prstGeom>
        </p:spPr>
      </p:pic>
      <p:pic>
        <p:nvPicPr>
          <p:cNvPr id="230" name="Picture 229">
            <a:extLst>
              <a:ext uri="{FF2B5EF4-FFF2-40B4-BE49-F238E27FC236}">
                <a16:creationId xmlns:a16="http://schemas.microsoft.com/office/drawing/2014/main" xmlns="" id="{26C1D679-8723-4646-ABCC-79C70CD28F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34436" y="5167387"/>
            <a:ext cx="235248" cy="239481"/>
          </a:xfrm>
          <a:prstGeom prst="rect">
            <a:avLst/>
          </a:prstGeom>
        </p:spPr>
      </p:pic>
      <p:pic>
        <p:nvPicPr>
          <p:cNvPr id="231" name="Picture 230">
            <a:extLst>
              <a:ext uri="{FF2B5EF4-FFF2-40B4-BE49-F238E27FC236}">
                <a16:creationId xmlns:a16="http://schemas.microsoft.com/office/drawing/2014/main" xmlns="" id="{85754D4B-2C84-F045-9618-0387B472BA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63927" y="5169245"/>
            <a:ext cx="235248" cy="239481"/>
          </a:xfrm>
          <a:prstGeom prst="rect">
            <a:avLst/>
          </a:prstGeom>
        </p:spPr>
      </p:pic>
      <p:pic>
        <p:nvPicPr>
          <p:cNvPr id="232" name="Picture 231">
            <a:extLst>
              <a:ext uri="{FF2B5EF4-FFF2-40B4-BE49-F238E27FC236}">
                <a16:creationId xmlns:a16="http://schemas.microsoft.com/office/drawing/2014/main" xmlns="" id="{46725EA3-781C-C64A-BC93-84337AE7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3431" y="5461162"/>
            <a:ext cx="235248" cy="239481"/>
          </a:xfrm>
          <a:prstGeom prst="rect">
            <a:avLst/>
          </a:prstGeom>
        </p:spPr>
      </p:pic>
      <p:pic>
        <p:nvPicPr>
          <p:cNvPr id="233" name="Picture 232">
            <a:extLst>
              <a:ext uri="{FF2B5EF4-FFF2-40B4-BE49-F238E27FC236}">
                <a16:creationId xmlns:a16="http://schemas.microsoft.com/office/drawing/2014/main" xmlns="" id="{07568408-33B1-AD4E-ADD2-B37B1EEE47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8679" y="5461161"/>
            <a:ext cx="235248" cy="239481"/>
          </a:xfrm>
          <a:prstGeom prst="rect">
            <a:avLst/>
          </a:prstGeom>
        </p:spPr>
      </p:pic>
      <p:pic>
        <p:nvPicPr>
          <p:cNvPr id="234" name="Picture 233">
            <a:extLst>
              <a:ext uri="{FF2B5EF4-FFF2-40B4-BE49-F238E27FC236}">
                <a16:creationId xmlns:a16="http://schemas.microsoft.com/office/drawing/2014/main" xmlns="" id="{6A39719A-67A6-124E-8CA8-BE71232731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8170" y="5463019"/>
            <a:ext cx="235248" cy="239481"/>
          </a:xfrm>
          <a:prstGeom prst="rect">
            <a:avLst/>
          </a:prstGeom>
        </p:spPr>
      </p:pic>
      <p:pic>
        <p:nvPicPr>
          <p:cNvPr id="235" name="Picture 234">
            <a:extLst>
              <a:ext uri="{FF2B5EF4-FFF2-40B4-BE49-F238E27FC236}">
                <a16:creationId xmlns:a16="http://schemas.microsoft.com/office/drawing/2014/main" xmlns="" id="{DEA082D1-F056-B845-9D83-3F106EC1F3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4932" y="4847472"/>
            <a:ext cx="235248" cy="239481"/>
          </a:xfrm>
          <a:prstGeom prst="rect">
            <a:avLst/>
          </a:prstGeom>
        </p:spPr>
      </p:pic>
      <p:pic>
        <p:nvPicPr>
          <p:cNvPr id="236" name="Picture 235">
            <a:extLst>
              <a:ext uri="{FF2B5EF4-FFF2-40B4-BE49-F238E27FC236}">
                <a16:creationId xmlns:a16="http://schemas.microsoft.com/office/drawing/2014/main" xmlns="" id="{4519EB76-E5D8-B642-A4B7-D9BBF53D988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0180" y="4847471"/>
            <a:ext cx="235248" cy="239481"/>
          </a:xfrm>
          <a:prstGeom prst="rect">
            <a:avLst/>
          </a:prstGeom>
        </p:spPr>
      </p:pic>
      <p:pic>
        <p:nvPicPr>
          <p:cNvPr id="237" name="Picture 236">
            <a:extLst>
              <a:ext uri="{FF2B5EF4-FFF2-40B4-BE49-F238E27FC236}">
                <a16:creationId xmlns:a16="http://schemas.microsoft.com/office/drawing/2014/main" xmlns="" id="{52DBC9A6-93CE-C246-9F89-B3F56D19FAC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69671" y="4849329"/>
            <a:ext cx="235248" cy="239481"/>
          </a:xfrm>
          <a:prstGeom prst="rect">
            <a:avLst/>
          </a:prstGeom>
        </p:spPr>
      </p:pic>
      <p:pic>
        <p:nvPicPr>
          <p:cNvPr id="239" name="Picture 238">
            <a:extLst>
              <a:ext uri="{FF2B5EF4-FFF2-40B4-BE49-F238E27FC236}">
                <a16:creationId xmlns:a16="http://schemas.microsoft.com/office/drawing/2014/main" xmlns="" id="{B614CC18-A493-F348-AC8C-18BDF01D582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9291" y="5165529"/>
            <a:ext cx="235248" cy="239481"/>
          </a:xfrm>
          <a:prstGeom prst="rect">
            <a:avLst/>
          </a:prstGeom>
        </p:spPr>
      </p:pic>
      <p:pic>
        <p:nvPicPr>
          <p:cNvPr id="241" name="Picture 240">
            <a:extLst>
              <a:ext uri="{FF2B5EF4-FFF2-40B4-BE49-F238E27FC236}">
                <a16:creationId xmlns:a16="http://schemas.microsoft.com/office/drawing/2014/main" xmlns="" id="{140EE57B-1458-2249-93FF-5B3DC1427C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8286" y="5459304"/>
            <a:ext cx="235248" cy="239481"/>
          </a:xfrm>
          <a:prstGeom prst="rect">
            <a:avLst/>
          </a:prstGeom>
        </p:spPr>
      </p:pic>
      <p:pic>
        <p:nvPicPr>
          <p:cNvPr id="242" name="Picture 241">
            <a:extLst>
              <a:ext uri="{FF2B5EF4-FFF2-40B4-BE49-F238E27FC236}">
                <a16:creationId xmlns:a16="http://schemas.microsoft.com/office/drawing/2014/main" xmlns="" id="{C7485BE8-134B-B747-AC8B-E869998EAA6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3534" y="5459303"/>
            <a:ext cx="235248" cy="239481"/>
          </a:xfrm>
          <a:prstGeom prst="rect">
            <a:avLst/>
          </a:prstGeom>
        </p:spPr>
      </p:pic>
      <p:pic>
        <p:nvPicPr>
          <p:cNvPr id="243" name="Picture 242">
            <a:extLst>
              <a:ext uri="{FF2B5EF4-FFF2-40B4-BE49-F238E27FC236}">
                <a16:creationId xmlns:a16="http://schemas.microsoft.com/office/drawing/2014/main" xmlns="" id="{023AA203-1765-C14C-85A9-41FEC82DA6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3025" y="5461161"/>
            <a:ext cx="235248" cy="239481"/>
          </a:xfrm>
          <a:prstGeom prst="rect">
            <a:avLst/>
          </a:prstGeom>
        </p:spPr>
      </p:pic>
      <p:pic>
        <p:nvPicPr>
          <p:cNvPr id="244" name="Picture 243">
            <a:extLst>
              <a:ext uri="{FF2B5EF4-FFF2-40B4-BE49-F238E27FC236}">
                <a16:creationId xmlns:a16="http://schemas.microsoft.com/office/drawing/2014/main" xmlns="" id="{C3C2B2B3-D486-F046-A771-EDEBD27E71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5544" y="4845614"/>
            <a:ext cx="235248" cy="239481"/>
          </a:xfrm>
          <a:prstGeom prst="rect">
            <a:avLst/>
          </a:prstGeom>
        </p:spPr>
      </p:pic>
      <p:pic>
        <p:nvPicPr>
          <p:cNvPr id="246" name="Picture 245">
            <a:extLst>
              <a:ext uri="{FF2B5EF4-FFF2-40B4-BE49-F238E27FC236}">
                <a16:creationId xmlns:a16="http://schemas.microsoft.com/office/drawing/2014/main" xmlns="" id="{7D1F6003-4D83-9749-BBF7-AB6155266B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0283" y="4847471"/>
            <a:ext cx="235248" cy="239481"/>
          </a:xfrm>
          <a:prstGeom prst="rect">
            <a:avLst/>
          </a:prstGeom>
        </p:spPr>
      </p:pic>
      <p:pic>
        <p:nvPicPr>
          <p:cNvPr id="250" name="Picture 249">
            <a:extLst>
              <a:ext uri="{FF2B5EF4-FFF2-40B4-BE49-F238E27FC236}">
                <a16:creationId xmlns:a16="http://schemas.microsoft.com/office/drawing/2014/main" xmlns="" id="{B392649A-0A40-B54C-AF0E-1B58832F95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8898" y="5457446"/>
            <a:ext cx="235248" cy="239481"/>
          </a:xfrm>
          <a:prstGeom prst="rect">
            <a:avLst/>
          </a:prstGeom>
        </p:spPr>
      </p:pic>
      <p:pic>
        <p:nvPicPr>
          <p:cNvPr id="252" name="Picture 251">
            <a:extLst>
              <a:ext uri="{FF2B5EF4-FFF2-40B4-BE49-F238E27FC236}">
                <a16:creationId xmlns:a16="http://schemas.microsoft.com/office/drawing/2014/main" xmlns="" id="{5C377B42-E8BD-764A-B45E-78E5875ED0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3637" y="5459303"/>
            <a:ext cx="235248" cy="239481"/>
          </a:xfrm>
          <a:prstGeom prst="rect">
            <a:avLst/>
          </a:prstGeom>
        </p:spPr>
      </p:pic>
      <p:pic>
        <p:nvPicPr>
          <p:cNvPr id="254" name="Picture 253">
            <a:extLst>
              <a:ext uri="{FF2B5EF4-FFF2-40B4-BE49-F238E27FC236}">
                <a16:creationId xmlns:a16="http://schemas.microsoft.com/office/drawing/2014/main" xmlns="" id="{964A4F7A-09E8-6942-BB56-D08FD136CE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3499" y="4851187"/>
            <a:ext cx="235248" cy="239481"/>
          </a:xfrm>
          <a:prstGeom prst="rect">
            <a:avLst/>
          </a:prstGeom>
        </p:spPr>
      </p:pic>
      <p:pic>
        <p:nvPicPr>
          <p:cNvPr id="260" name="Picture 259">
            <a:extLst>
              <a:ext uri="{FF2B5EF4-FFF2-40B4-BE49-F238E27FC236}">
                <a16:creationId xmlns:a16="http://schemas.microsoft.com/office/drawing/2014/main" xmlns="" id="{041D7310-E3AA-D042-9D76-0AAB9EBD9A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6853" y="5463019"/>
            <a:ext cx="235248" cy="239481"/>
          </a:xfrm>
          <a:prstGeom prst="rect">
            <a:avLst/>
          </a:prstGeom>
        </p:spPr>
      </p:pic>
      <p:pic>
        <p:nvPicPr>
          <p:cNvPr id="263" name="Picture 262">
            <a:extLst>
              <a:ext uri="{FF2B5EF4-FFF2-40B4-BE49-F238E27FC236}">
                <a16:creationId xmlns:a16="http://schemas.microsoft.com/office/drawing/2014/main" xmlns="" id="{459B38A6-6B07-A643-A142-67E3F1CEB3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88354" y="4856951"/>
            <a:ext cx="235248" cy="239481"/>
          </a:xfrm>
          <a:prstGeom prst="rect">
            <a:avLst/>
          </a:prstGeom>
        </p:spPr>
      </p:pic>
      <p:pic>
        <p:nvPicPr>
          <p:cNvPr id="265" name="Picture 264">
            <a:extLst>
              <a:ext uri="{FF2B5EF4-FFF2-40B4-BE49-F238E27FC236}">
                <a16:creationId xmlns:a16="http://schemas.microsoft.com/office/drawing/2014/main" xmlns="" id="{CE585E1D-5FE2-9147-BFD8-61FB2DD5EA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62217" y="5175010"/>
            <a:ext cx="235248" cy="239481"/>
          </a:xfrm>
          <a:prstGeom prst="rect">
            <a:avLst/>
          </a:prstGeom>
        </p:spPr>
      </p:pic>
      <p:pic>
        <p:nvPicPr>
          <p:cNvPr id="266" name="Picture 265">
            <a:extLst>
              <a:ext uri="{FF2B5EF4-FFF2-40B4-BE49-F238E27FC236}">
                <a16:creationId xmlns:a16="http://schemas.microsoft.com/office/drawing/2014/main" xmlns="" id="{25A53920-FF7B-6F45-9051-22A1854EE4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7465" y="5175009"/>
            <a:ext cx="235248" cy="239481"/>
          </a:xfrm>
          <a:prstGeom prst="rect">
            <a:avLst/>
          </a:prstGeom>
        </p:spPr>
      </p:pic>
      <p:pic>
        <p:nvPicPr>
          <p:cNvPr id="267" name="Picture 266">
            <a:extLst>
              <a:ext uri="{FF2B5EF4-FFF2-40B4-BE49-F238E27FC236}">
                <a16:creationId xmlns:a16="http://schemas.microsoft.com/office/drawing/2014/main" xmlns="" id="{32ACAD98-5435-2B4C-975D-D2F8106E375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6956" y="5176867"/>
            <a:ext cx="235248" cy="239481"/>
          </a:xfrm>
          <a:prstGeom prst="rect">
            <a:avLst/>
          </a:prstGeom>
        </p:spPr>
      </p:pic>
      <p:pic>
        <p:nvPicPr>
          <p:cNvPr id="268" name="Picture 267">
            <a:extLst>
              <a:ext uri="{FF2B5EF4-FFF2-40B4-BE49-F238E27FC236}">
                <a16:creationId xmlns:a16="http://schemas.microsoft.com/office/drawing/2014/main" xmlns="" id="{A3A843F1-21C2-374A-89D5-7B7925A922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56460" y="5468784"/>
            <a:ext cx="235248" cy="239481"/>
          </a:xfrm>
          <a:prstGeom prst="rect">
            <a:avLst/>
          </a:prstGeom>
        </p:spPr>
      </p:pic>
      <p:pic>
        <p:nvPicPr>
          <p:cNvPr id="269" name="Picture 268">
            <a:extLst>
              <a:ext uri="{FF2B5EF4-FFF2-40B4-BE49-F238E27FC236}">
                <a16:creationId xmlns:a16="http://schemas.microsoft.com/office/drawing/2014/main" xmlns="" id="{06359EFB-E6BB-9A45-B89E-E946AD2C16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1708" y="5468783"/>
            <a:ext cx="235248" cy="239481"/>
          </a:xfrm>
          <a:prstGeom prst="rect">
            <a:avLst/>
          </a:prstGeom>
        </p:spPr>
      </p:pic>
      <p:pic>
        <p:nvPicPr>
          <p:cNvPr id="270" name="Picture 269">
            <a:extLst>
              <a:ext uri="{FF2B5EF4-FFF2-40B4-BE49-F238E27FC236}">
                <a16:creationId xmlns:a16="http://schemas.microsoft.com/office/drawing/2014/main" xmlns="" id="{1C49D175-C34E-0E4B-BF4E-FBF3B313C9A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1199" y="5470641"/>
            <a:ext cx="235248" cy="239481"/>
          </a:xfrm>
          <a:prstGeom prst="rect">
            <a:avLst/>
          </a:prstGeom>
        </p:spPr>
      </p:pic>
      <p:pic>
        <p:nvPicPr>
          <p:cNvPr id="272" name="Picture 271">
            <a:extLst>
              <a:ext uri="{FF2B5EF4-FFF2-40B4-BE49-F238E27FC236}">
                <a16:creationId xmlns:a16="http://schemas.microsoft.com/office/drawing/2014/main" xmlns="" id="{2A9BD705-78A5-5B4E-888B-5BFD499816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2085" y="3176794"/>
            <a:ext cx="235248" cy="239481"/>
          </a:xfrm>
          <a:prstGeom prst="rect">
            <a:avLst/>
          </a:prstGeom>
        </p:spPr>
      </p:pic>
      <p:pic>
        <p:nvPicPr>
          <p:cNvPr id="275" name="Picture 274">
            <a:extLst>
              <a:ext uri="{FF2B5EF4-FFF2-40B4-BE49-F238E27FC236}">
                <a16:creationId xmlns:a16="http://schemas.microsoft.com/office/drawing/2014/main" xmlns="" id="{B1E3F428-BBE6-C243-B21D-FC5F92A8BC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601196" y="3494852"/>
            <a:ext cx="235248" cy="239481"/>
          </a:xfrm>
          <a:prstGeom prst="rect">
            <a:avLst/>
          </a:prstGeom>
        </p:spPr>
      </p:pic>
      <p:pic>
        <p:nvPicPr>
          <p:cNvPr id="278" name="Picture 277">
            <a:extLst>
              <a:ext uri="{FF2B5EF4-FFF2-40B4-BE49-F238E27FC236}">
                <a16:creationId xmlns:a16="http://schemas.microsoft.com/office/drawing/2014/main" xmlns="" id="{B6C7449B-C3B6-2743-99D2-AE5906345E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5439" y="3788626"/>
            <a:ext cx="235248" cy="239481"/>
          </a:xfrm>
          <a:prstGeom prst="rect">
            <a:avLst/>
          </a:prstGeom>
        </p:spPr>
      </p:pic>
      <p:pic>
        <p:nvPicPr>
          <p:cNvPr id="284" name="Picture 283">
            <a:extLst>
              <a:ext uri="{FF2B5EF4-FFF2-40B4-BE49-F238E27FC236}">
                <a16:creationId xmlns:a16="http://schemas.microsoft.com/office/drawing/2014/main" xmlns="" id="{5C32D279-F2C7-3A44-88F1-7049773BE9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6051" y="3492994"/>
            <a:ext cx="235248" cy="239481"/>
          </a:xfrm>
          <a:prstGeom prst="rect">
            <a:avLst/>
          </a:prstGeom>
        </p:spPr>
      </p:pic>
      <p:pic>
        <p:nvPicPr>
          <p:cNvPr id="286" name="Picture 285">
            <a:extLst>
              <a:ext uri="{FF2B5EF4-FFF2-40B4-BE49-F238E27FC236}">
                <a16:creationId xmlns:a16="http://schemas.microsoft.com/office/drawing/2014/main" xmlns="" id="{A0DCB601-BE18-A34D-9978-9ED9CCA669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75046" y="3786769"/>
            <a:ext cx="235248" cy="239481"/>
          </a:xfrm>
          <a:prstGeom prst="rect">
            <a:avLst/>
          </a:prstGeom>
        </p:spPr>
      </p:pic>
      <p:pic>
        <p:nvPicPr>
          <p:cNvPr id="287" name="Picture 286">
            <a:extLst>
              <a:ext uri="{FF2B5EF4-FFF2-40B4-BE49-F238E27FC236}">
                <a16:creationId xmlns:a16="http://schemas.microsoft.com/office/drawing/2014/main" xmlns="" id="{65245D05-371A-644D-A6ED-16878AABB9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0294" y="3786768"/>
            <a:ext cx="235248" cy="239481"/>
          </a:xfrm>
          <a:prstGeom prst="rect">
            <a:avLst/>
          </a:prstGeom>
        </p:spPr>
      </p:pic>
      <p:pic>
        <p:nvPicPr>
          <p:cNvPr id="288" name="Picture 287">
            <a:extLst>
              <a:ext uri="{FF2B5EF4-FFF2-40B4-BE49-F238E27FC236}">
                <a16:creationId xmlns:a16="http://schemas.microsoft.com/office/drawing/2014/main" xmlns="" id="{33961847-2727-B648-9FBF-D37565E8AD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39785" y="3788626"/>
            <a:ext cx="235248" cy="239481"/>
          </a:xfrm>
          <a:prstGeom prst="rect">
            <a:avLst/>
          </a:prstGeom>
        </p:spPr>
      </p:pic>
      <p:pic>
        <p:nvPicPr>
          <p:cNvPr id="290" name="Picture 289">
            <a:extLst>
              <a:ext uri="{FF2B5EF4-FFF2-40B4-BE49-F238E27FC236}">
                <a16:creationId xmlns:a16="http://schemas.microsoft.com/office/drawing/2014/main" xmlns="" id="{0CD7F956-519F-754F-A589-81C469A37E5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23001" y="3173078"/>
            <a:ext cx="235248" cy="239481"/>
          </a:xfrm>
          <a:prstGeom prst="rect">
            <a:avLst/>
          </a:prstGeom>
        </p:spPr>
      </p:pic>
      <p:pic>
        <p:nvPicPr>
          <p:cNvPr id="293" name="Picture 292">
            <a:extLst>
              <a:ext uri="{FF2B5EF4-FFF2-40B4-BE49-F238E27FC236}">
                <a16:creationId xmlns:a16="http://schemas.microsoft.com/office/drawing/2014/main" xmlns="" id="{C9BDB6C4-F8BC-C745-A530-2D428BDB59D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32112" y="3491136"/>
            <a:ext cx="235248" cy="239481"/>
          </a:xfrm>
          <a:prstGeom prst="rect">
            <a:avLst/>
          </a:prstGeom>
        </p:spPr>
      </p:pic>
      <p:pic>
        <p:nvPicPr>
          <p:cNvPr id="296" name="Picture 295">
            <a:extLst>
              <a:ext uri="{FF2B5EF4-FFF2-40B4-BE49-F238E27FC236}">
                <a16:creationId xmlns:a16="http://schemas.microsoft.com/office/drawing/2014/main" xmlns="" id="{0E3F42AA-D2EB-3046-9973-238F7DDEA2F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26355" y="3784910"/>
            <a:ext cx="235248" cy="239481"/>
          </a:xfrm>
          <a:prstGeom prst="rect">
            <a:avLst/>
          </a:prstGeom>
        </p:spPr>
      </p:pic>
      <p:pic>
        <p:nvPicPr>
          <p:cNvPr id="299" name="Picture 298">
            <a:extLst>
              <a:ext uri="{FF2B5EF4-FFF2-40B4-BE49-F238E27FC236}">
                <a16:creationId xmlns:a16="http://schemas.microsoft.com/office/drawing/2014/main" xmlns="" id="{4DD4265B-E592-5A4D-912E-C45C52CAB75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37856" y="3171220"/>
            <a:ext cx="235248" cy="239481"/>
          </a:xfrm>
          <a:prstGeom prst="rect">
            <a:avLst/>
          </a:prstGeom>
        </p:spPr>
      </p:pic>
      <p:pic>
        <p:nvPicPr>
          <p:cNvPr id="302" name="Picture 301">
            <a:extLst>
              <a:ext uri="{FF2B5EF4-FFF2-40B4-BE49-F238E27FC236}">
                <a16:creationId xmlns:a16="http://schemas.microsoft.com/office/drawing/2014/main" xmlns="" id="{5D46669B-86C7-184E-A55A-DA132EB104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6967" y="3489278"/>
            <a:ext cx="235248" cy="239481"/>
          </a:xfrm>
          <a:prstGeom prst="rect">
            <a:avLst/>
          </a:prstGeom>
        </p:spPr>
      </p:pic>
      <p:pic>
        <p:nvPicPr>
          <p:cNvPr id="305" name="Picture 304">
            <a:extLst>
              <a:ext uri="{FF2B5EF4-FFF2-40B4-BE49-F238E27FC236}">
                <a16:creationId xmlns:a16="http://schemas.microsoft.com/office/drawing/2014/main" xmlns="" id="{65CBFE9C-B49F-0C4C-9C66-89B1F229B5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1210" y="3783052"/>
            <a:ext cx="235248" cy="239481"/>
          </a:xfrm>
          <a:prstGeom prst="rect">
            <a:avLst/>
          </a:prstGeom>
        </p:spPr>
      </p:pic>
      <p:pic>
        <p:nvPicPr>
          <p:cNvPr id="306" name="Picture 305">
            <a:extLst>
              <a:ext uri="{FF2B5EF4-FFF2-40B4-BE49-F238E27FC236}">
                <a16:creationId xmlns:a16="http://schemas.microsoft.com/office/drawing/2014/main" xmlns="" id="{F738CAFD-84ED-F043-86FD-02591620CB7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970701" y="3784910"/>
            <a:ext cx="235248" cy="239481"/>
          </a:xfrm>
          <a:prstGeom prst="rect">
            <a:avLst/>
          </a:prstGeom>
        </p:spPr>
      </p:pic>
      <p:pic>
        <p:nvPicPr>
          <p:cNvPr id="308" name="Picture 307">
            <a:extLst>
              <a:ext uri="{FF2B5EF4-FFF2-40B4-BE49-F238E27FC236}">
                <a16:creationId xmlns:a16="http://schemas.microsoft.com/office/drawing/2014/main" xmlns="" id="{9DB7FE95-E496-6640-B6C9-680282C351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58468" y="3169362"/>
            <a:ext cx="235248" cy="239481"/>
          </a:xfrm>
          <a:prstGeom prst="rect">
            <a:avLst/>
          </a:prstGeom>
        </p:spPr>
      </p:pic>
      <p:pic>
        <p:nvPicPr>
          <p:cNvPr id="309" name="Picture 308">
            <a:extLst>
              <a:ext uri="{FF2B5EF4-FFF2-40B4-BE49-F238E27FC236}">
                <a16:creationId xmlns:a16="http://schemas.microsoft.com/office/drawing/2014/main" xmlns="" id="{CF127681-6296-F145-B691-C56DDB6293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87959" y="3171220"/>
            <a:ext cx="235248" cy="239481"/>
          </a:xfrm>
          <a:prstGeom prst="rect">
            <a:avLst/>
          </a:prstGeom>
        </p:spPr>
      </p:pic>
      <p:pic>
        <p:nvPicPr>
          <p:cNvPr id="310" name="Picture 309">
            <a:extLst>
              <a:ext uri="{FF2B5EF4-FFF2-40B4-BE49-F238E27FC236}">
                <a16:creationId xmlns:a16="http://schemas.microsoft.com/office/drawing/2014/main" xmlns="" id="{82FDEAB4-E3C5-5F45-87BE-7A99FFFFF5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32331" y="3487421"/>
            <a:ext cx="235248" cy="239481"/>
          </a:xfrm>
          <a:prstGeom prst="rect">
            <a:avLst/>
          </a:prstGeom>
        </p:spPr>
      </p:pic>
      <p:pic>
        <p:nvPicPr>
          <p:cNvPr id="311" name="Picture 310">
            <a:extLst>
              <a:ext uri="{FF2B5EF4-FFF2-40B4-BE49-F238E27FC236}">
                <a16:creationId xmlns:a16="http://schemas.microsoft.com/office/drawing/2014/main" xmlns="" id="{9336F01C-B396-5446-85EA-E445B9C065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7579" y="3487420"/>
            <a:ext cx="235248" cy="239481"/>
          </a:xfrm>
          <a:prstGeom prst="rect">
            <a:avLst/>
          </a:prstGeom>
        </p:spPr>
      </p:pic>
      <p:pic>
        <p:nvPicPr>
          <p:cNvPr id="312" name="Picture 311">
            <a:extLst>
              <a:ext uri="{FF2B5EF4-FFF2-40B4-BE49-F238E27FC236}">
                <a16:creationId xmlns:a16="http://schemas.microsoft.com/office/drawing/2014/main" xmlns="" id="{53AC9BEC-B7C5-C641-B88A-B12B4ED9D79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7070" y="3489278"/>
            <a:ext cx="235248" cy="239481"/>
          </a:xfrm>
          <a:prstGeom prst="rect">
            <a:avLst/>
          </a:prstGeom>
        </p:spPr>
      </p:pic>
      <p:pic>
        <p:nvPicPr>
          <p:cNvPr id="313" name="Picture 312">
            <a:extLst>
              <a:ext uri="{FF2B5EF4-FFF2-40B4-BE49-F238E27FC236}">
                <a16:creationId xmlns:a16="http://schemas.microsoft.com/office/drawing/2014/main" xmlns="" id="{D16AB816-A168-DD4A-8609-EE839957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6574" y="3781195"/>
            <a:ext cx="235248" cy="239481"/>
          </a:xfrm>
          <a:prstGeom prst="rect">
            <a:avLst/>
          </a:prstGeom>
        </p:spPr>
      </p:pic>
      <p:pic>
        <p:nvPicPr>
          <p:cNvPr id="314" name="Picture 313">
            <a:extLst>
              <a:ext uri="{FF2B5EF4-FFF2-40B4-BE49-F238E27FC236}">
                <a16:creationId xmlns:a16="http://schemas.microsoft.com/office/drawing/2014/main" xmlns="" id="{6D0B7394-43AA-2042-9A03-5A9422B91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1822" y="3781194"/>
            <a:ext cx="235248" cy="239481"/>
          </a:xfrm>
          <a:prstGeom prst="rect">
            <a:avLst/>
          </a:prstGeom>
        </p:spPr>
      </p:pic>
      <p:pic>
        <p:nvPicPr>
          <p:cNvPr id="319" name="Picture 318">
            <a:extLst>
              <a:ext uri="{FF2B5EF4-FFF2-40B4-BE49-F238E27FC236}">
                <a16:creationId xmlns:a16="http://schemas.microsoft.com/office/drawing/2014/main" xmlns="" id="{7DE76C3B-A9CD-2149-8295-9442B4B7D1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45038" y="3492995"/>
            <a:ext cx="235248" cy="239481"/>
          </a:xfrm>
          <a:prstGeom prst="rect">
            <a:avLst/>
          </a:prstGeom>
        </p:spPr>
      </p:pic>
      <p:pic>
        <p:nvPicPr>
          <p:cNvPr id="320" name="Picture 319">
            <a:extLst>
              <a:ext uri="{FF2B5EF4-FFF2-40B4-BE49-F238E27FC236}">
                <a16:creationId xmlns:a16="http://schemas.microsoft.com/office/drawing/2014/main" xmlns="" id="{B866496E-3F8F-874F-BD5F-C561EB308A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180286" y="3492994"/>
            <a:ext cx="235248" cy="239481"/>
          </a:xfrm>
          <a:prstGeom prst="rect">
            <a:avLst/>
          </a:prstGeom>
        </p:spPr>
      </p:pic>
      <p:pic>
        <p:nvPicPr>
          <p:cNvPr id="321" name="Picture 320">
            <a:extLst>
              <a:ext uri="{FF2B5EF4-FFF2-40B4-BE49-F238E27FC236}">
                <a16:creationId xmlns:a16="http://schemas.microsoft.com/office/drawing/2014/main" xmlns="" id="{948C0B4F-7401-074C-90A1-9AC4C1A3B2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9777" y="3494852"/>
            <a:ext cx="235248" cy="239481"/>
          </a:xfrm>
          <a:prstGeom prst="rect">
            <a:avLst/>
          </a:prstGeom>
        </p:spPr>
      </p:pic>
      <p:pic>
        <p:nvPicPr>
          <p:cNvPr id="322" name="Picture 321">
            <a:extLst>
              <a:ext uri="{FF2B5EF4-FFF2-40B4-BE49-F238E27FC236}">
                <a16:creationId xmlns:a16="http://schemas.microsoft.com/office/drawing/2014/main" xmlns="" id="{A2D70545-E0CA-6F4A-9C8A-26619B5ED6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39281" y="3786769"/>
            <a:ext cx="235248" cy="239481"/>
          </a:xfrm>
          <a:prstGeom prst="rect">
            <a:avLst/>
          </a:prstGeom>
        </p:spPr>
      </p:pic>
      <p:pic>
        <p:nvPicPr>
          <p:cNvPr id="323" name="Picture 322">
            <a:extLst>
              <a:ext uri="{FF2B5EF4-FFF2-40B4-BE49-F238E27FC236}">
                <a16:creationId xmlns:a16="http://schemas.microsoft.com/office/drawing/2014/main" xmlns="" id="{4A26C18D-3417-4A4F-9D09-072C3141BA1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174529" y="3786768"/>
            <a:ext cx="235248" cy="239481"/>
          </a:xfrm>
          <a:prstGeom prst="rect">
            <a:avLst/>
          </a:prstGeom>
        </p:spPr>
      </p:pic>
      <p:pic>
        <p:nvPicPr>
          <p:cNvPr id="324" name="Picture 323">
            <a:extLst>
              <a:ext uri="{FF2B5EF4-FFF2-40B4-BE49-F238E27FC236}">
                <a16:creationId xmlns:a16="http://schemas.microsoft.com/office/drawing/2014/main" xmlns="" id="{348BF0FB-79F1-CD4D-BF3E-D216CC07152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4020" y="3788626"/>
            <a:ext cx="235248" cy="239481"/>
          </a:xfrm>
          <a:prstGeom prst="rect">
            <a:avLst/>
          </a:prstGeom>
        </p:spPr>
      </p:pic>
      <p:pic>
        <p:nvPicPr>
          <p:cNvPr id="325" name="Picture 324">
            <a:extLst>
              <a:ext uri="{FF2B5EF4-FFF2-40B4-BE49-F238E27FC236}">
                <a16:creationId xmlns:a16="http://schemas.microsoft.com/office/drawing/2014/main" xmlns="" id="{744C03DD-FB4C-134C-B330-71E4111824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650782" y="3180701"/>
            <a:ext cx="235248" cy="239481"/>
          </a:xfrm>
          <a:prstGeom prst="rect">
            <a:avLst/>
          </a:prstGeom>
        </p:spPr>
      </p:pic>
      <p:pic>
        <p:nvPicPr>
          <p:cNvPr id="326" name="Picture 325">
            <a:extLst>
              <a:ext uri="{FF2B5EF4-FFF2-40B4-BE49-F238E27FC236}">
                <a16:creationId xmlns:a16="http://schemas.microsoft.com/office/drawing/2014/main" xmlns="" id="{35726264-6E9A-9A42-8955-715B849037D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6030" y="3180700"/>
            <a:ext cx="235248" cy="239481"/>
          </a:xfrm>
          <a:prstGeom prst="rect">
            <a:avLst/>
          </a:prstGeom>
        </p:spPr>
      </p:pic>
      <p:pic>
        <p:nvPicPr>
          <p:cNvPr id="327" name="Picture 326">
            <a:extLst>
              <a:ext uri="{FF2B5EF4-FFF2-40B4-BE49-F238E27FC236}">
                <a16:creationId xmlns:a16="http://schemas.microsoft.com/office/drawing/2014/main" xmlns="" id="{C708ED70-8D80-AA4A-A1C4-42E38806B2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115521" y="3182558"/>
            <a:ext cx="235248" cy="239481"/>
          </a:xfrm>
          <a:prstGeom prst="rect">
            <a:avLst/>
          </a:prstGeom>
        </p:spPr>
      </p:pic>
      <p:pic>
        <p:nvPicPr>
          <p:cNvPr id="328" name="Picture 327">
            <a:extLst>
              <a:ext uri="{FF2B5EF4-FFF2-40B4-BE49-F238E27FC236}">
                <a16:creationId xmlns:a16="http://schemas.microsoft.com/office/drawing/2014/main" xmlns="" id="{BD4522F3-7A03-E141-9DD8-BFEE1CAFC1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659893" y="3498759"/>
            <a:ext cx="235248" cy="239481"/>
          </a:xfrm>
          <a:prstGeom prst="rect">
            <a:avLst/>
          </a:prstGeom>
        </p:spPr>
      </p:pic>
      <p:pic>
        <p:nvPicPr>
          <p:cNvPr id="329" name="Picture 328">
            <a:extLst>
              <a:ext uri="{FF2B5EF4-FFF2-40B4-BE49-F238E27FC236}">
                <a16:creationId xmlns:a16="http://schemas.microsoft.com/office/drawing/2014/main" xmlns="" id="{BBB168CB-EEF4-8B42-9119-3FBF43F1AAC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95141" y="3498758"/>
            <a:ext cx="235248" cy="239481"/>
          </a:xfrm>
          <a:prstGeom prst="rect">
            <a:avLst/>
          </a:prstGeom>
        </p:spPr>
      </p:pic>
      <p:pic>
        <p:nvPicPr>
          <p:cNvPr id="330" name="Picture 329">
            <a:extLst>
              <a:ext uri="{FF2B5EF4-FFF2-40B4-BE49-F238E27FC236}">
                <a16:creationId xmlns:a16="http://schemas.microsoft.com/office/drawing/2014/main" xmlns="" id="{BDE4EB67-3585-A742-91DA-4411A054233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124632" y="3500616"/>
            <a:ext cx="235248" cy="239481"/>
          </a:xfrm>
          <a:prstGeom prst="rect">
            <a:avLst/>
          </a:prstGeom>
        </p:spPr>
      </p:pic>
      <p:pic>
        <p:nvPicPr>
          <p:cNvPr id="331" name="Picture 330">
            <a:extLst>
              <a:ext uri="{FF2B5EF4-FFF2-40B4-BE49-F238E27FC236}">
                <a16:creationId xmlns:a16="http://schemas.microsoft.com/office/drawing/2014/main" xmlns="" id="{FD188CE3-8135-2345-86C7-63B0E42196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654136" y="3792533"/>
            <a:ext cx="235248" cy="239481"/>
          </a:xfrm>
          <a:prstGeom prst="rect">
            <a:avLst/>
          </a:prstGeom>
        </p:spPr>
      </p:pic>
      <p:pic>
        <p:nvPicPr>
          <p:cNvPr id="332" name="Picture 331">
            <a:extLst>
              <a:ext uri="{FF2B5EF4-FFF2-40B4-BE49-F238E27FC236}">
                <a16:creationId xmlns:a16="http://schemas.microsoft.com/office/drawing/2014/main" xmlns="" id="{FB93D4D9-203F-8949-90BA-7787FEACEAE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9384" y="3792532"/>
            <a:ext cx="235248" cy="239481"/>
          </a:xfrm>
          <a:prstGeom prst="rect">
            <a:avLst/>
          </a:prstGeom>
        </p:spPr>
      </p:pic>
      <p:pic>
        <p:nvPicPr>
          <p:cNvPr id="333" name="Picture 332">
            <a:extLst>
              <a:ext uri="{FF2B5EF4-FFF2-40B4-BE49-F238E27FC236}">
                <a16:creationId xmlns:a16="http://schemas.microsoft.com/office/drawing/2014/main" xmlns="" id="{1FE982FB-9572-B845-B4EB-023BAC3816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118875" y="3794390"/>
            <a:ext cx="235248" cy="239481"/>
          </a:xfrm>
          <a:prstGeom prst="rect">
            <a:avLst/>
          </a:prstGeom>
        </p:spPr>
      </p:pic>
      <p:pic>
        <p:nvPicPr>
          <p:cNvPr id="334" name="Picture 333">
            <a:extLst>
              <a:ext uri="{FF2B5EF4-FFF2-40B4-BE49-F238E27FC236}">
                <a16:creationId xmlns:a16="http://schemas.microsoft.com/office/drawing/2014/main" xmlns="" id="{D67293DD-AC9B-8C49-BBF8-7D94E21F3B9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6143" y="2996937"/>
            <a:ext cx="829983" cy="844918"/>
          </a:xfrm>
          <a:prstGeom prst="rect">
            <a:avLst/>
          </a:prstGeom>
        </p:spPr>
      </p:pic>
      <p:pic>
        <p:nvPicPr>
          <p:cNvPr id="336" name="Picture 335">
            <a:extLst>
              <a:ext uri="{FF2B5EF4-FFF2-40B4-BE49-F238E27FC236}">
                <a16:creationId xmlns:a16="http://schemas.microsoft.com/office/drawing/2014/main" xmlns="" id="{A86C7BAF-3C46-F643-A754-502622DF527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0894" y="4734219"/>
            <a:ext cx="829983" cy="844918"/>
          </a:xfrm>
          <a:prstGeom prst="rect">
            <a:avLst/>
          </a:prstGeom>
        </p:spPr>
      </p:pic>
    </p:spTree>
    <p:extLst>
      <p:ext uri="{BB962C8B-B14F-4D97-AF65-F5344CB8AC3E}">
        <p14:creationId xmlns:p14="http://schemas.microsoft.com/office/powerpoint/2010/main" val="4103481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Complete the statements below using the correct comparison symbol (&lt;,&gt; or =).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8" name="Picture 57">
            <a:extLst>
              <a:ext uri="{FF2B5EF4-FFF2-40B4-BE49-F238E27FC236}">
                <a16:creationId xmlns:a16="http://schemas.microsoft.com/office/drawing/2014/main" xmlns="" id="{B3927A2C-7A74-EA40-A2C6-4D6EC04E33EF}"/>
              </a:ext>
            </a:extLst>
          </p:cNvPr>
          <p:cNvPicPr>
            <a:picLocks noChangeAspect="1"/>
          </p:cNvPicPr>
          <p:nvPr/>
        </p:nvPicPr>
        <p:blipFill>
          <a:blip r:embed="rId3"/>
          <a:stretch>
            <a:fillRect/>
          </a:stretch>
        </p:blipFill>
        <p:spPr>
          <a:xfrm>
            <a:off x="349482" y="2795260"/>
            <a:ext cx="5019619" cy="1267479"/>
          </a:xfrm>
          <a:prstGeom prst="rect">
            <a:avLst/>
          </a:prstGeom>
        </p:spPr>
      </p:pic>
      <p:pic>
        <p:nvPicPr>
          <p:cNvPr id="59" name="Picture 58">
            <a:extLst>
              <a:ext uri="{FF2B5EF4-FFF2-40B4-BE49-F238E27FC236}">
                <a16:creationId xmlns:a16="http://schemas.microsoft.com/office/drawing/2014/main" xmlns="" id="{E45D65C7-9249-3544-AD39-8F16F150CA9F}"/>
              </a:ext>
            </a:extLst>
          </p:cNvPr>
          <p:cNvPicPr>
            <a:picLocks noChangeAspect="1"/>
          </p:cNvPicPr>
          <p:nvPr/>
        </p:nvPicPr>
        <p:blipFill>
          <a:blip r:embed="rId4"/>
          <a:stretch>
            <a:fillRect/>
          </a:stretch>
        </p:blipFill>
        <p:spPr>
          <a:xfrm>
            <a:off x="6822899" y="2795260"/>
            <a:ext cx="5019619" cy="1267479"/>
          </a:xfrm>
          <a:prstGeom prst="rect">
            <a:avLst/>
          </a:prstGeom>
        </p:spPr>
      </p:pic>
      <p:pic>
        <p:nvPicPr>
          <p:cNvPr id="60" name="Picture 59">
            <a:extLst>
              <a:ext uri="{FF2B5EF4-FFF2-40B4-BE49-F238E27FC236}">
                <a16:creationId xmlns:a16="http://schemas.microsoft.com/office/drawing/2014/main" xmlns="" id="{DAE857DB-2B81-8046-9967-8A195E3B7F0C}"/>
              </a:ext>
            </a:extLst>
          </p:cNvPr>
          <p:cNvPicPr>
            <a:picLocks noChangeAspect="1"/>
          </p:cNvPicPr>
          <p:nvPr/>
        </p:nvPicPr>
        <p:blipFill>
          <a:blip r:embed="rId5"/>
          <a:stretch>
            <a:fillRect/>
          </a:stretch>
        </p:blipFill>
        <p:spPr>
          <a:xfrm>
            <a:off x="349482" y="4486111"/>
            <a:ext cx="5019619" cy="1267479"/>
          </a:xfrm>
          <a:prstGeom prst="rect">
            <a:avLst/>
          </a:prstGeom>
        </p:spPr>
      </p:pic>
      <p:pic>
        <p:nvPicPr>
          <p:cNvPr id="61" name="Picture 60">
            <a:extLst>
              <a:ext uri="{FF2B5EF4-FFF2-40B4-BE49-F238E27FC236}">
                <a16:creationId xmlns:a16="http://schemas.microsoft.com/office/drawing/2014/main" xmlns="" id="{2451D935-5A2D-D842-B405-1F962B1EDDFF}"/>
              </a:ext>
            </a:extLst>
          </p:cNvPr>
          <p:cNvPicPr>
            <a:picLocks noChangeAspect="1"/>
          </p:cNvPicPr>
          <p:nvPr/>
        </p:nvPicPr>
        <p:blipFill>
          <a:blip r:embed="rId6"/>
          <a:stretch>
            <a:fillRect/>
          </a:stretch>
        </p:blipFill>
        <p:spPr>
          <a:xfrm>
            <a:off x="6822899" y="4486111"/>
            <a:ext cx="5019619" cy="1267479"/>
          </a:xfrm>
          <a:prstGeom prst="rect">
            <a:avLst/>
          </a:prstGeom>
        </p:spPr>
      </p:pic>
      <p:pic>
        <p:nvPicPr>
          <p:cNvPr id="65" name="Picture 64">
            <a:extLst>
              <a:ext uri="{FF2B5EF4-FFF2-40B4-BE49-F238E27FC236}">
                <a16:creationId xmlns:a16="http://schemas.microsoft.com/office/drawing/2014/main" xmlns="" id="{38387769-0CC5-AD42-870F-E83E98ADA87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73015" y="3150488"/>
            <a:ext cx="235248" cy="239481"/>
          </a:xfrm>
          <a:prstGeom prst="rect">
            <a:avLst/>
          </a:prstGeom>
        </p:spPr>
      </p:pic>
      <p:pic>
        <p:nvPicPr>
          <p:cNvPr id="67" name="Picture 66">
            <a:extLst>
              <a:ext uri="{FF2B5EF4-FFF2-40B4-BE49-F238E27FC236}">
                <a16:creationId xmlns:a16="http://schemas.microsoft.com/office/drawing/2014/main" xmlns="" id="{66326ABD-B290-8C4F-B7E8-CAD42580D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6878" y="3468547"/>
            <a:ext cx="235248" cy="239481"/>
          </a:xfrm>
          <a:prstGeom prst="rect">
            <a:avLst/>
          </a:prstGeom>
        </p:spPr>
      </p:pic>
      <p:pic>
        <p:nvPicPr>
          <p:cNvPr id="68" name="Picture 67">
            <a:extLst>
              <a:ext uri="{FF2B5EF4-FFF2-40B4-BE49-F238E27FC236}">
                <a16:creationId xmlns:a16="http://schemas.microsoft.com/office/drawing/2014/main" xmlns="" id="{735C5637-EBDF-5743-BB64-980579F43C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2126" y="3468546"/>
            <a:ext cx="235248" cy="239481"/>
          </a:xfrm>
          <a:prstGeom prst="rect">
            <a:avLst/>
          </a:prstGeom>
        </p:spPr>
      </p:pic>
      <p:pic>
        <p:nvPicPr>
          <p:cNvPr id="69" name="Picture 68">
            <a:extLst>
              <a:ext uri="{FF2B5EF4-FFF2-40B4-BE49-F238E27FC236}">
                <a16:creationId xmlns:a16="http://schemas.microsoft.com/office/drawing/2014/main" xmlns="" id="{53EF1056-AC99-FD4F-B072-4EABD38AF80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1617" y="3470404"/>
            <a:ext cx="235248" cy="239481"/>
          </a:xfrm>
          <a:prstGeom prst="rect">
            <a:avLst/>
          </a:prstGeom>
        </p:spPr>
      </p:pic>
      <p:pic>
        <p:nvPicPr>
          <p:cNvPr id="71" name="Picture 70">
            <a:extLst>
              <a:ext uri="{FF2B5EF4-FFF2-40B4-BE49-F238E27FC236}">
                <a16:creationId xmlns:a16="http://schemas.microsoft.com/office/drawing/2014/main" xmlns="" id="{5F0E408D-C718-7348-B15A-D4DAD1ADF99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76369" y="3762320"/>
            <a:ext cx="235248" cy="239481"/>
          </a:xfrm>
          <a:prstGeom prst="rect">
            <a:avLst/>
          </a:prstGeom>
        </p:spPr>
      </p:pic>
      <p:pic>
        <p:nvPicPr>
          <p:cNvPr id="95" name="Picture 94">
            <a:extLst>
              <a:ext uri="{FF2B5EF4-FFF2-40B4-BE49-F238E27FC236}">
                <a16:creationId xmlns:a16="http://schemas.microsoft.com/office/drawing/2014/main" xmlns="" id="{03C7DE16-A993-7941-97F4-DBE305209C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6981" y="3466688"/>
            <a:ext cx="235248" cy="239481"/>
          </a:xfrm>
          <a:prstGeom prst="rect">
            <a:avLst/>
          </a:prstGeom>
        </p:spPr>
      </p:pic>
      <p:pic>
        <p:nvPicPr>
          <p:cNvPr id="98" name="Picture 97">
            <a:extLst>
              <a:ext uri="{FF2B5EF4-FFF2-40B4-BE49-F238E27FC236}">
                <a16:creationId xmlns:a16="http://schemas.microsoft.com/office/drawing/2014/main" xmlns="" id="{232582A2-242C-5048-B6D2-18992698A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1224" y="3760462"/>
            <a:ext cx="235248" cy="239481"/>
          </a:xfrm>
          <a:prstGeom prst="rect">
            <a:avLst/>
          </a:prstGeom>
        </p:spPr>
      </p:pic>
      <p:pic>
        <p:nvPicPr>
          <p:cNvPr id="103" name="Picture 102">
            <a:extLst>
              <a:ext uri="{FF2B5EF4-FFF2-40B4-BE49-F238E27FC236}">
                <a16:creationId xmlns:a16="http://schemas.microsoft.com/office/drawing/2014/main" xmlns="" id="{605446A3-BB18-BE49-B236-639F7C6B85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7794" y="3464831"/>
            <a:ext cx="235248" cy="239481"/>
          </a:xfrm>
          <a:prstGeom prst="rect">
            <a:avLst/>
          </a:prstGeom>
        </p:spPr>
      </p:pic>
      <p:pic>
        <p:nvPicPr>
          <p:cNvPr id="104" name="Picture 103">
            <a:extLst>
              <a:ext uri="{FF2B5EF4-FFF2-40B4-BE49-F238E27FC236}">
                <a16:creationId xmlns:a16="http://schemas.microsoft.com/office/drawing/2014/main" xmlns="" id="{E7A793CB-5857-D846-A2E6-9D440ECFA6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3042" y="3464830"/>
            <a:ext cx="235248" cy="239481"/>
          </a:xfrm>
          <a:prstGeom prst="rect">
            <a:avLst/>
          </a:prstGeom>
        </p:spPr>
      </p:pic>
      <p:pic>
        <p:nvPicPr>
          <p:cNvPr id="105" name="Picture 104">
            <a:extLst>
              <a:ext uri="{FF2B5EF4-FFF2-40B4-BE49-F238E27FC236}">
                <a16:creationId xmlns:a16="http://schemas.microsoft.com/office/drawing/2014/main" xmlns="" id="{929A03C7-CB12-2E40-9B4D-924463E30C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42533" y="3466688"/>
            <a:ext cx="235248" cy="239481"/>
          </a:xfrm>
          <a:prstGeom prst="rect">
            <a:avLst/>
          </a:prstGeom>
        </p:spPr>
      </p:pic>
      <p:pic>
        <p:nvPicPr>
          <p:cNvPr id="106" name="Picture 105">
            <a:extLst>
              <a:ext uri="{FF2B5EF4-FFF2-40B4-BE49-F238E27FC236}">
                <a16:creationId xmlns:a16="http://schemas.microsoft.com/office/drawing/2014/main" xmlns="" id="{A1FA4DBE-A944-3D44-990D-B9D1B9FFFE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037" y="3758605"/>
            <a:ext cx="235248" cy="239481"/>
          </a:xfrm>
          <a:prstGeom prst="rect">
            <a:avLst/>
          </a:prstGeom>
        </p:spPr>
      </p:pic>
      <p:pic>
        <p:nvPicPr>
          <p:cNvPr id="107" name="Picture 106">
            <a:extLst>
              <a:ext uri="{FF2B5EF4-FFF2-40B4-BE49-F238E27FC236}">
                <a16:creationId xmlns:a16="http://schemas.microsoft.com/office/drawing/2014/main" xmlns="" id="{81AA31B2-EA59-FC4B-B472-A17BBF23E99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07285" y="3758604"/>
            <a:ext cx="235248" cy="239481"/>
          </a:xfrm>
          <a:prstGeom prst="rect">
            <a:avLst/>
          </a:prstGeom>
        </p:spPr>
      </p:pic>
      <p:pic>
        <p:nvPicPr>
          <p:cNvPr id="108" name="Picture 107">
            <a:extLst>
              <a:ext uri="{FF2B5EF4-FFF2-40B4-BE49-F238E27FC236}">
                <a16:creationId xmlns:a16="http://schemas.microsoft.com/office/drawing/2014/main" xmlns="" id="{CC5B0622-F6E8-4745-88CB-5CC12036ECD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36776" y="3760462"/>
            <a:ext cx="235248" cy="239481"/>
          </a:xfrm>
          <a:prstGeom prst="rect">
            <a:avLst/>
          </a:prstGeom>
        </p:spPr>
      </p:pic>
      <p:pic>
        <p:nvPicPr>
          <p:cNvPr id="110" name="Picture 109">
            <a:extLst>
              <a:ext uri="{FF2B5EF4-FFF2-40B4-BE49-F238E27FC236}">
                <a16:creationId xmlns:a16="http://schemas.microsoft.com/office/drawing/2014/main" xmlns="" id="{22F3D1D5-DCCB-0C48-AD9E-99C6DF078FC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8786" y="3144914"/>
            <a:ext cx="235248" cy="239481"/>
          </a:xfrm>
          <a:prstGeom prst="rect">
            <a:avLst/>
          </a:prstGeom>
        </p:spPr>
      </p:pic>
      <p:pic>
        <p:nvPicPr>
          <p:cNvPr id="112" name="Picture 111">
            <a:extLst>
              <a:ext uri="{FF2B5EF4-FFF2-40B4-BE49-F238E27FC236}">
                <a16:creationId xmlns:a16="http://schemas.microsoft.com/office/drawing/2014/main" xmlns="" id="{68825D71-6877-1345-B901-3CB49CB416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92649" y="3462973"/>
            <a:ext cx="235248" cy="239481"/>
          </a:xfrm>
          <a:prstGeom prst="rect">
            <a:avLst/>
          </a:prstGeom>
        </p:spPr>
      </p:pic>
      <p:pic>
        <p:nvPicPr>
          <p:cNvPr id="113" name="Picture 112">
            <a:extLst>
              <a:ext uri="{FF2B5EF4-FFF2-40B4-BE49-F238E27FC236}">
                <a16:creationId xmlns:a16="http://schemas.microsoft.com/office/drawing/2014/main" xmlns="" id="{652436F9-7CCC-BF44-BF51-16F4DEEBF2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7897" y="3462972"/>
            <a:ext cx="235248" cy="239481"/>
          </a:xfrm>
          <a:prstGeom prst="rect">
            <a:avLst/>
          </a:prstGeom>
        </p:spPr>
      </p:pic>
      <p:pic>
        <p:nvPicPr>
          <p:cNvPr id="114" name="Picture 113">
            <a:extLst>
              <a:ext uri="{FF2B5EF4-FFF2-40B4-BE49-F238E27FC236}">
                <a16:creationId xmlns:a16="http://schemas.microsoft.com/office/drawing/2014/main" xmlns="" id="{B5ABC8E7-EF48-5F44-B9D0-1BC8105DE6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7388" y="3464830"/>
            <a:ext cx="235248" cy="239481"/>
          </a:xfrm>
          <a:prstGeom prst="rect">
            <a:avLst/>
          </a:prstGeom>
        </p:spPr>
      </p:pic>
      <p:pic>
        <p:nvPicPr>
          <p:cNvPr id="115" name="Picture 114">
            <a:extLst>
              <a:ext uri="{FF2B5EF4-FFF2-40B4-BE49-F238E27FC236}">
                <a16:creationId xmlns:a16="http://schemas.microsoft.com/office/drawing/2014/main" xmlns="" id="{31E23C8B-5572-B545-B791-6D8C332C29B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86892" y="3756747"/>
            <a:ext cx="235248" cy="239481"/>
          </a:xfrm>
          <a:prstGeom prst="rect">
            <a:avLst/>
          </a:prstGeom>
        </p:spPr>
      </p:pic>
      <p:pic>
        <p:nvPicPr>
          <p:cNvPr id="116" name="Picture 115">
            <a:extLst>
              <a:ext uri="{FF2B5EF4-FFF2-40B4-BE49-F238E27FC236}">
                <a16:creationId xmlns:a16="http://schemas.microsoft.com/office/drawing/2014/main" xmlns="" id="{5D11DA2E-0BC0-7843-A91B-47EF06545C1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2140" y="3756746"/>
            <a:ext cx="235248" cy="239481"/>
          </a:xfrm>
          <a:prstGeom prst="rect">
            <a:avLst/>
          </a:prstGeom>
        </p:spPr>
      </p:pic>
      <p:pic>
        <p:nvPicPr>
          <p:cNvPr id="117" name="Picture 116">
            <a:extLst>
              <a:ext uri="{FF2B5EF4-FFF2-40B4-BE49-F238E27FC236}">
                <a16:creationId xmlns:a16="http://schemas.microsoft.com/office/drawing/2014/main" xmlns="" id="{B82542ED-832C-2D43-8135-81D7F87F580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1631" y="3758604"/>
            <a:ext cx="235248" cy="239481"/>
          </a:xfrm>
          <a:prstGeom prst="rect">
            <a:avLst/>
          </a:prstGeom>
        </p:spPr>
      </p:pic>
      <p:pic>
        <p:nvPicPr>
          <p:cNvPr id="119" name="Picture 118">
            <a:extLst>
              <a:ext uri="{FF2B5EF4-FFF2-40B4-BE49-F238E27FC236}">
                <a16:creationId xmlns:a16="http://schemas.microsoft.com/office/drawing/2014/main" xmlns="" id="{4636221A-9D1C-1146-967D-BAB8AF720A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9398" y="3143056"/>
            <a:ext cx="235248" cy="239481"/>
          </a:xfrm>
          <a:prstGeom prst="rect">
            <a:avLst/>
          </a:prstGeom>
        </p:spPr>
      </p:pic>
      <p:pic>
        <p:nvPicPr>
          <p:cNvPr id="120" name="Picture 119">
            <a:extLst>
              <a:ext uri="{FF2B5EF4-FFF2-40B4-BE49-F238E27FC236}">
                <a16:creationId xmlns:a16="http://schemas.microsoft.com/office/drawing/2014/main" xmlns="" id="{FBBE7F8A-F1A4-2C47-9BEC-4D0569E658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8889" y="3144914"/>
            <a:ext cx="235248" cy="239481"/>
          </a:xfrm>
          <a:prstGeom prst="rect">
            <a:avLst/>
          </a:prstGeom>
        </p:spPr>
      </p:pic>
      <p:pic>
        <p:nvPicPr>
          <p:cNvPr id="121" name="Picture 120">
            <a:extLst>
              <a:ext uri="{FF2B5EF4-FFF2-40B4-BE49-F238E27FC236}">
                <a16:creationId xmlns:a16="http://schemas.microsoft.com/office/drawing/2014/main" xmlns="" id="{6C9B34CE-41AD-A649-930B-06875BE509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3261" y="3461115"/>
            <a:ext cx="235248" cy="239481"/>
          </a:xfrm>
          <a:prstGeom prst="rect">
            <a:avLst/>
          </a:prstGeom>
        </p:spPr>
      </p:pic>
      <p:pic>
        <p:nvPicPr>
          <p:cNvPr id="122" name="Picture 121">
            <a:extLst>
              <a:ext uri="{FF2B5EF4-FFF2-40B4-BE49-F238E27FC236}">
                <a16:creationId xmlns:a16="http://schemas.microsoft.com/office/drawing/2014/main" xmlns="" id="{46F4DC24-DBC0-5D46-BBF7-8BF12E4BC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8509" y="3461114"/>
            <a:ext cx="235248" cy="239481"/>
          </a:xfrm>
          <a:prstGeom prst="rect">
            <a:avLst/>
          </a:prstGeom>
        </p:spPr>
      </p:pic>
      <p:pic>
        <p:nvPicPr>
          <p:cNvPr id="123" name="Picture 122">
            <a:extLst>
              <a:ext uri="{FF2B5EF4-FFF2-40B4-BE49-F238E27FC236}">
                <a16:creationId xmlns:a16="http://schemas.microsoft.com/office/drawing/2014/main" xmlns="" id="{891BF711-1C19-AD4A-8E11-BAFE538338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8000" y="3462972"/>
            <a:ext cx="235248" cy="239481"/>
          </a:xfrm>
          <a:prstGeom prst="rect">
            <a:avLst/>
          </a:prstGeom>
        </p:spPr>
      </p:pic>
      <p:pic>
        <p:nvPicPr>
          <p:cNvPr id="124" name="Picture 123">
            <a:extLst>
              <a:ext uri="{FF2B5EF4-FFF2-40B4-BE49-F238E27FC236}">
                <a16:creationId xmlns:a16="http://schemas.microsoft.com/office/drawing/2014/main" xmlns="" id="{FD7570D2-5DF6-D54F-B099-7CEFEA34A6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7504" y="3754889"/>
            <a:ext cx="235248" cy="239481"/>
          </a:xfrm>
          <a:prstGeom prst="rect">
            <a:avLst/>
          </a:prstGeom>
        </p:spPr>
      </p:pic>
      <p:pic>
        <p:nvPicPr>
          <p:cNvPr id="125" name="Picture 124">
            <a:extLst>
              <a:ext uri="{FF2B5EF4-FFF2-40B4-BE49-F238E27FC236}">
                <a16:creationId xmlns:a16="http://schemas.microsoft.com/office/drawing/2014/main" xmlns="" id="{952FF7E9-8889-6A47-A64D-B78C54A23D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2752" y="3754888"/>
            <a:ext cx="235248" cy="239481"/>
          </a:xfrm>
          <a:prstGeom prst="rect">
            <a:avLst/>
          </a:prstGeom>
        </p:spPr>
      </p:pic>
      <p:pic>
        <p:nvPicPr>
          <p:cNvPr id="126" name="Picture 125">
            <a:extLst>
              <a:ext uri="{FF2B5EF4-FFF2-40B4-BE49-F238E27FC236}">
                <a16:creationId xmlns:a16="http://schemas.microsoft.com/office/drawing/2014/main" xmlns="" id="{BA7A7A61-B91E-E741-83B6-0D79A5DC23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2243" y="3756746"/>
            <a:ext cx="235248" cy="239481"/>
          </a:xfrm>
          <a:prstGeom prst="rect">
            <a:avLst/>
          </a:prstGeom>
        </p:spPr>
      </p:pic>
      <p:pic>
        <p:nvPicPr>
          <p:cNvPr id="127" name="Picture 126">
            <a:extLst>
              <a:ext uri="{FF2B5EF4-FFF2-40B4-BE49-F238E27FC236}">
                <a16:creationId xmlns:a16="http://schemas.microsoft.com/office/drawing/2014/main" xmlns="" id="{89CB96CA-ED3D-3C4D-9724-346B608BA9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16857" y="3148631"/>
            <a:ext cx="235248" cy="239481"/>
          </a:xfrm>
          <a:prstGeom prst="rect">
            <a:avLst/>
          </a:prstGeom>
        </p:spPr>
      </p:pic>
      <p:pic>
        <p:nvPicPr>
          <p:cNvPr id="128" name="Picture 127">
            <a:extLst>
              <a:ext uri="{FF2B5EF4-FFF2-40B4-BE49-F238E27FC236}">
                <a16:creationId xmlns:a16="http://schemas.microsoft.com/office/drawing/2014/main" xmlns="" id="{26B23CA9-52C7-DF46-9E58-3D35C2E8F8E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52105" y="3148630"/>
            <a:ext cx="235248" cy="239481"/>
          </a:xfrm>
          <a:prstGeom prst="rect">
            <a:avLst/>
          </a:prstGeom>
        </p:spPr>
      </p:pic>
      <p:pic>
        <p:nvPicPr>
          <p:cNvPr id="129" name="Picture 128">
            <a:extLst>
              <a:ext uri="{FF2B5EF4-FFF2-40B4-BE49-F238E27FC236}">
                <a16:creationId xmlns:a16="http://schemas.microsoft.com/office/drawing/2014/main" xmlns="" id="{3E432A7B-053D-054F-8168-518D26C7859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81596" y="3150488"/>
            <a:ext cx="235248" cy="239481"/>
          </a:xfrm>
          <a:prstGeom prst="rect">
            <a:avLst/>
          </a:prstGeom>
        </p:spPr>
      </p:pic>
      <p:pic>
        <p:nvPicPr>
          <p:cNvPr id="130" name="Picture 129">
            <a:extLst>
              <a:ext uri="{FF2B5EF4-FFF2-40B4-BE49-F238E27FC236}">
                <a16:creationId xmlns:a16="http://schemas.microsoft.com/office/drawing/2014/main" xmlns="" id="{D9FD2FD1-F666-0848-AABF-A877825ED3D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5968" y="3466689"/>
            <a:ext cx="235248" cy="239481"/>
          </a:xfrm>
          <a:prstGeom prst="rect">
            <a:avLst/>
          </a:prstGeom>
        </p:spPr>
      </p:pic>
      <p:pic>
        <p:nvPicPr>
          <p:cNvPr id="131" name="Picture 130">
            <a:extLst>
              <a:ext uri="{FF2B5EF4-FFF2-40B4-BE49-F238E27FC236}">
                <a16:creationId xmlns:a16="http://schemas.microsoft.com/office/drawing/2014/main" xmlns="" id="{935AFED1-90CF-B043-8D0F-C52AE9BA69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1216" y="3466688"/>
            <a:ext cx="235248" cy="239481"/>
          </a:xfrm>
          <a:prstGeom prst="rect">
            <a:avLst/>
          </a:prstGeom>
        </p:spPr>
      </p:pic>
      <p:pic>
        <p:nvPicPr>
          <p:cNvPr id="132" name="Picture 131">
            <a:extLst>
              <a:ext uri="{FF2B5EF4-FFF2-40B4-BE49-F238E27FC236}">
                <a16:creationId xmlns:a16="http://schemas.microsoft.com/office/drawing/2014/main" xmlns="" id="{32FC4B2B-0A96-B043-9E2B-35687C0C1F1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0707" y="3468546"/>
            <a:ext cx="235248" cy="239481"/>
          </a:xfrm>
          <a:prstGeom prst="rect">
            <a:avLst/>
          </a:prstGeom>
        </p:spPr>
      </p:pic>
      <p:pic>
        <p:nvPicPr>
          <p:cNvPr id="133" name="Picture 132">
            <a:extLst>
              <a:ext uri="{FF2B5EF4-FFF2-40B4-BE49-F238E27FC236}">
                <a16:creationId xmlns:a16="http://schemas.microsoft.com/office/drawing/2014/main" xmlns="" id="{A885A9F2-35CA-3E49-A364-6165D85823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0211" y="3760463"/>
            <a:ext cx="235248" cy="239481"/>
          </a:xfrm>
          <a:prstGeom prst="rect">
            <a:avLst/>
          </a:prstGeom>
        </p:spPr>
      </p:pic>
      <p:pic>
        <p:nvPicPr>
          <p:cNvPr id="134" name="Picture 133">
            <a:extLst>
              <a:ext uri="{FF2B5EF4-FFF2-40B4-BE49-F238E27FC236}">
                <a16:creationId xmlns:a16="http://schemas.microsoft.com/office/drawing/2014/main" xmlns="" id="{C5F3E887-BFE0-4340-8683-E9F71FDAC9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55459" y="3760462"/>
            <a:ext cx="235248" cy="239481"/>
          </a:xfrm>
          <a:prstGeom prst="rect">
            <a:avLst/>
          </a:prstGeom>
        </p:spPr>
      </p:pic>
      <p:pic>
        <p:nvPicPr>
          <p:cNvPr id="135" name="Picture 134">
            <a:extLst>
              <a:ext uri="{FF2B5EF4-FFF2-40B4-BE49-F238E27FC236}">
                <a16:creationId xmlns:a16="http://schemas.microsoft.com/office/drawing/2014/main" xmlns="" id="{40F9DC21-5C31-F64C-9A90-18F10DC58D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84950" y="3762320"/>
            <a:ext cx="235248" cy="239481"/>
          </a:xfrm>
          <a:prstGeom prst="rect">
            <a:avLst/>
          </a:prstGeom>
        </p:spPr>
      </p:pic>
      <p:pic>
        <p:nvPicPr>
          <p:cNvPr id="140" name="Picture 139">
            <a:extLst>
              <a:ext uri="{FF2B5EF4-FFF2-40B4-BE49-F238E27FC236}">
                <a16:creationId xmlns:a16="http://schemas.microsoft.com/office/drawing/2014/main" xmlns="" id="{B1031597-8A04-834D-87E0-DE554AF3E96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76071" y="3472452"/>
            <a:ext cx="235248" cy="239481"/>
          </a:xfrm>
          <a:prstGeom prst="rect">
            <a:avLst/>
          </a:prstGeom>
        </p:spPr>
      </p:pic>
      <p:pic>
        <p:nvPicPr>
          <p:cNvPr id="146" name="Picture 145">
            <a:extLst>
              <a:ext uri="{FF2B5EF4-FFF2-40B4-BE49-F238E27FC236}">
                <a16:creationId xmlns:a16="http://schemas.microsoft.com/office/drawing/2014/main" xmlns="" id="{53723E59-5AA1-A84A-9418-A9E040BA90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1187" y="4846052"/>
            <a:ext cx="235248" cy="239481"/>
          </a:xfrm>
          <a:prstGeom prst="rect">
            <a:avLst/>
          </a:prstGeom>
        </p:spPr>
      </p:pic>
      <p:pic>
        <p:nvPicPr>
          <p:cNvPr id="148" name="Picture 147">
            <a:extLst>
              <a:ext uri="{FF2B5EF4-FFF2-40B4-BE49-F238E27FC236}">
                <a16:creationId xmlns:a16="http://schemas.microsoft.com/office/drawing/2014/main" xmlns="" id="{5CCC0267-F7CD-744B-AAD0-3FE0184FD9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55050" y="5164111"/>
            <a:ext cx="235248" cy="239481"/>
          </a:xfrm>
          <a:prstGeom prst="rect">
            <a:avLst/>
          </a:prstGeom>
        </p:spPr>
      </p:pic>
      <p:pic>
        <p:nvPicPr>
          <p:cNvPr id="150" name="Picture 149">
            <a:extLst>
              <a:ext uri="{FF2B5EF4-FFF2-40B4-BE49-F238E27FC236}">
                <a16:creationId xmlns:a16="http://schemas.microsoft.com/office/drawing/2014/main" xmlns="" id="{67A2D36E-DD5A-4446-95AD-37B81C16CB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9789" y="5165968"/>
            <a:ext cx="235248" cy="239481"/>
          </a:xfrm>
          <a:prstGeom prst="rect">
            <a:avLst/>
          </a:prstGeom>
        </p:spPr>
      </p:pic>
      <p:pic>
        <p:nvPicPr>
          <p:cNvPr id="152" name="Picture 151">
            <a:extLst>
              <a:ext uri="{FF2B5EF4-FFF2-40B4-BE49-F238E27FC236}">
                <a16:creationId xmlns:a16="http://schemas.microsoft.com/office/drawing/2014/main" xmlns="" id="{01EB2CA3-8862-FA4F-AD85-72A9381197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4541" y="5457884"/>
            <a:ext cx="235248" cy="239481"/>
          </a:xfrm>
          <a:prstGeom prst="rect">
            <a:avLst/>
          </a:prstGeom>
        </p:spPr>
      </p:pic>
      <p:pic>
        <p:nvPicPr>
          <p:cNvPr id="157" name="Picture 156">
            <a:extLst>
              <a:ext uri="{FF2B5EF4-FFF2-40B4-BE49-F238E27FC236}">
                <a16:creationId xmlns:a16="http://schemas.microsoft.com/office/drawing/2014/main" xmlns="" id="{3952D7CB-096C-FD45-933A-52186941899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9905" y="5162253"/>
            <a:ext cx="235248" cy="239481"/>
          </a:xfrm>
          <a:prstGeom prst="rect">
            <a:avLst/>
          </a:prstGeom>
        </p:spPr>
      </p:pic>
      <p:pic>
        <p:nvPicPr>
          <p:cNvPr id="158" name="Picture 157">
            <a:extLst>
              <a:ext uri="{FF2B5EF4-FFF2-40B4-BE49-F238E27FC236}">
                <a16:creationId xmlns:a16="http://schemas.microsoft.com/office/drawing/2014/main" xmlns="" id="{3CD0E171-71F3-B04E-8C56-87E7684D6F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5153" y="5162252"/>
            <a:ext cx="235248" cy="239481"/>
          </a:xfrm>
          <a:prstGeom prst="rect">
            <a:avLst/>
          </a:prstGeom>
        </p:spPr>
      </p:pic>
      <p:pic>
        <p:nvPicPr>
          <p:cNvPr id="159" name="Picture 158">
            <a:extLst>
              <a:ext uri="{FF2B5EF4-FFF2-40B4-BE49-F238E27FC236}">
                <a16:creationId xmlns:a16="http://schemas.microsoft.com/office/drawing/2014/main" xmlns="" id="{57108BD4-F9B5-5043-B092-33087E8A7B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34644" y="5164110"/>
            <a:ext cx="235248" cy="239481"/>
          </a:xfrm>
          <a:prstGeom prst="rect">
            <a:avLst/>
          </a:prstGeom>
        </p:spPr>
      </p:pic>
      <p:pic>
        <p:nvPicPr>
          <p:cNvPr id="173" name="Picture 172">
            <a:extLst>
              <a:ext uri="{FF2B5EF4-FFF2-40B4-BE49-F238E27FC236}">
                <a16:creationId xmlns:a16="http://schemas.microsoft.com/office/drawing/2014/main" xmlns="" id="{8299745A-05FE-4F48-B060-39FFC3F578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6958" y="4840478"/>
            <a:ext cx="235248" cy="239481"/>
          </a:xfrm>
          <a:prstGeom prst="rect">
            <a:avLst/>
          </a:prstGeom>
        </p:spPr>
      </p:pic>
      <p:pic>
        <p:nvPicPr>
          <p:cNvPr id="179" name="Picture 178">
            <a:extLst>
              <a:ext uri="{FF2B5EF4-FFF2-40B4-BE49-F238E27FC236}">
                <a16:creationId xmlns:a16="http://schemas.microsoft.com/office/drawing/2014/main" xmlns="" id="{509B2DE8-8593-0A4B-B5ED-1CBA4E355A3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30312" y="5452310"/>
            <a:ext cx="235248" cy="239481"/>
          </a:xfrm>
          <a:prstGeom prst="rect">
            <a:avLst/>
          </a:prstGeom>
        </p:spPr>
      </p:pic>
      <p:pic>
        <p:nvPicPr>
          <p:cNvPr id="182" name="Picture 181">
            <a:extLst>
              <a:ext uri="{FF2B5EF4-FFF2-40B4-BE49-F238E27FC236}">
                <a16:creationId xmlns:a16="http://schemas.microsoft.com/office/drawing/2014/main" xmlns="" id="{9788B6D6-6417-2B43-A4D2-14A4FB8186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7570" y="4838620"/>
            <a:ext cx="235248" cy="239481"/>
          </a:xfrm>
          <a:prstGeom prst="rect">
            <a:avLst/>
          </a:prstGeom>
        </p:spPr>
      </p:pic>
      <p:pic>
        <p:nvPicPr>
          <p:cNvPr id="183" name="Picture 182">
            <a:extLst>
              <a:ext uri="{FF2B5EF4-FFF2-40B4-BE49-F238E27FC236}">
                <a16:creationId xmlns:a16="http://schemas.microsoft.com/office/drawing/2014/main" xmlns="" id="{70376365-3459-B541-BDA4-5C9C2E3A5F1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7061" y="4840478"/>
            <a:ext cx="235248" cy="239481"/>
          </a:xfrm>
          <a:prstGeom prst="rect">
            <a:avLst/>
          </a:prstGeom>
        </p:spPr>
      </p:pic>
      <p:pic>
        <p:nvPicPr>
          <p:cNvPr id="184" name="Picture 183">
            <a:extLst>
              <a:ext uri="{FF2B5EF4-FFF2-40B4-BE49-F238E27FC236}">
                <a16:creationId xmlns:a16="http://schemas.microsoft.com/office/drawing/2014/main" xmlns="" id="{28C6BFC2-BF9F-6E4A-A5A3-DD1EF20D2C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21433" y="5156679"/>
            <a:ext cx="235248" cy="239481"/>
          </a:xfrm>
          <a:prstGeom prst="rect">
            <a:avLst/>
          </a:prstGeom>
        </p:spPr>
      </p:pic>
      <p:pic>
        <p:nvPicPr>
          <p:cNvPr id="185" name="Picture 184">
            <a:extLst>
              <a:ext uri="{FF2B5EF4-FFF2-40B4-BE49-F238E27FC236}">
                <a16:creationId xmlns:a16="http://schemas.microsoft.com/office/drawing/2014/main" xmlns="" id="{A2EBB2DF-497E-2742-9655-438F0B3E1D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6681" y="5156678"/>
            <a:ext cx="235248" cy="239481"/>
          </a:xfrm>
          <a:prstGeom prst="rect">
            <a:avLst/>
          </a:prstGeom>
        </p:spPr>
      </p:pic>
      <p:pic>
        <p:nvPicPr>
          <p:cNvPr id="186" name="Picture 185">
            <a:extLst>
              <a:ext uri="{FF2B5EF4-FFF2-40B4-BE49-F238E27FC236}">
                <a16:creationId xmlns:a16="http://schemas.microsoft.com/office/drawing/2014/main" xmlns="" id="{9FCA9117-9C35-6145-B4DD-F4F9DEFAEF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86172" y="5158536"/>
            <a:ext cx="235248" cy="239481"/>
          </a:xfrm>
          <a:prstGeom prst="rect">
            <a:avLst/>
          </a:prstGeom>
        </p:spPr>
      </p:pic>
      <p:pic>
        <p:nvPicPr>
          <p:cNvPr id="187" name="Picture 186">
            <a:extLst>
              <a:ext uri="{FF2B5EF4-FFF2-40B4-BE49-F238E27FC236}">
                <a16:creationId xmlns:a16="http://schemas.microsoft.com/office/drawing/2014/main" xmlns="" id="{F70C5044-CC68-2E43-AC7A-81198E1F68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5676" y="5450453"/>
            <a:ext cx="235248" cy="239481"/>
          </a:xfrm>
          <a:prstGeom prst="rect">
            <a:avLst/>
          </a:prstGeom>
        </p:spPr>
      </p:pic>
      <p:pic>
        <p:nvPicPr>
          <p:cNvPr id="188" name="Picture 187">
            <a:extLst>
              <a:ext uri="{FF2B5EF4-FFF2-40B4-BE49-F238E27FC236}">
                <a16:creationId xmlns:a16="http://schemas.microsoft.com/office/drawing/2014/main" xmlns="" id="{57850242-5F48-9843-BDD9-35011E9651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0924" y="5450452"/>
            <a:ext cx="235248" cy="239481"/>
          </a:xfrm>
          <a:prstGeom prst="rect">
            <a:avLst/>
          </a:prstGeom>
        </p:spPr>
      </p:pic>
      <p:pic>
        <p:nvPicPr>
          <p:cNvPr id="189" name="Picture 188">
            <a:extLst>
              <a:ext uri="{FF2B5EF4-FFF2-40B4-BE49-F238E27FC236}">
                <a16:creationId xmlns:a16="http://schemas.microsoft.com/office/drawing/2014/main" xmlns="" id="{82E4AE5F-DFBE-5B4E-B893-AA2CDC55066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80415" y="5452310"/>
            <a:ext cx="235248" cy="239481"/>
          </a:xfrm>
          <a:prstGeom prst="rect">
            <a:avLst/>
          </a:prstGeom>
        </p:spPr>
      </p:pic>
      <p:pic>
        <p:nvPicPr>
          <p:cNvPr id="190" name="Picture 189">
            <a:extLst>
              <a:ext uri="{FF2B5EF4-FFF2-40B4-BE49-F238E27FC236}">
                <a16:creationId xmlns:a16="http://schemas.microsoft.com/office/drawing/2014/main" xmlns="" id="{DCA80FE4-E13B-4E42-8F0B-36C02E3443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5029" y="4844195"/>
            <a:ext cx="235248" cy="239481"/>
          </a:xfrm>
          <a:prstGeom prst="rect">
            <a:avLst/>
          </a:prstGeom>
        </p:spPr>
      </p:pic>
      <p:pic>
        <p:nvPicPr>
          <p:cNvPr id="191" name="Picture 190">
            <a:extLst>
              <a:ext uri="{FF2B5EF4-FFF2-40B4-BE49-F238E27FC236}">
                <a16:creationId xmlns:a16="http://schemas.microsoft.com/office/drawing/2014/main" xmlns="" id="{ECF672C2-4122-A241-BC0B-8052D182FA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0277" y="4844194"/>
            <a:ext cx="235248" cy="239481"/>
          </a:xfrm>
          <a:prstGeom prst="rect">
            <a:avLst/>
          </a:prstGeom>
        </p:spPr>
      </p:pic>
      <p:pic>
        <p:nvPicPr>
          <p:cNvPr id="192" name="Picture 191">
            <a:extLst>
              <a:ext uri="{FF2B5EF4-FFF2-40B4-BE49-F238E27FC236}">
                <a16:creationId xmlns:a16="http://schemas.microsoft.com/office/drawing/2014/main" xmlns="" id="{B33718FB-6293-E847-B297-A7115C9DB5E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89768" y="4846052"/>
            <a:ext cx="235248" cy="239481"/>
          </a:xfrm>
          <a:prstGeom prst="rect">
            <a:avLst/>
          </a:prstGeom>
        </p:spPr>
      </p:pic>
      <p:pic>
        <p:nvPicPr>
          <p:cNvPr id="193" name="Picture 192">
            <a:extLst>
              <a:ext uri="{FF2B5EF4-FFF2-40B4-BE49-F238E27FC236}">
                <a16:creationId xmlns:a16="http://schemas.microsoft.com/office/drawing/2014/main" xmlns="" id="{EAD9CB30-5CA7-0445-B465-33B17D1671C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34140" y="5162253"/>
            <a:ext cx="235248" cy="239481"/>
          </a:xfrm>
          <a:prstGeom prst="rect">
            <a:avLst/>
          </a:prstGeom>
        </p:spPr>
      </p:pic>
      <p:pic>
        <p:nvPicPr>
          <p:cNvPr id="194" name="Picture 193">
            <a:extLst>
              <a:ext uri="{FF2B5EF4-FFF2-40B4-BE49-F238E27FC236}">
                <a16:creationId xmlns:a16="http://schemas.microsoft.com/office/drawing/2014/main" xmlns="" id="{C6B131ED-7332-9E4E-981E-8F25DF6E4F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9388" y="5162252"/>
            <a:ext cx="235248" cy="239481"/>
          </a:xfrm>
          <a:prstGeom prst="rect">
            <a:avLst/>
          </a:prstGeom>
        </p:spPr>
      </p:pic>
      <p:pic>
        <p:nvPicPr>
          <p:cNvPr id="195" name="Picture 194">
            <a:extLst>
              <a:ext uri="{FF2B5EF4-FFF2-40B4-BE49-F238E27FC236}">
                <a16:creationId xmlns:a16="http://schemas.microsoft.com/office/drawing/2014/main" xmlns="" id="{A5435714-5281-6B4D-A614-180D0E92B0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8879" y="5164110"/>
            <a:ext cx="235248" cy="239481"/>
          </a:xfrm>
          <a:prstGeom prst="rect">
            <a:avLst/>
          </a:prstGeom>
        </p:spPr>
      </p:pic>
      <p:pic>
        <p:nvPicPr>
          <p:cNvPr id="196" name="Picture 195">
            <a:extLst>
              <a:ext uri="{FF2B5EF4-FFF2-40B4-BE49-F238E27FC236}">
                <a16:creationId xmlns:a16="http://schemas.microsoft.com/office/drawing/2014/main" xmlns="" id="{A0604F66-4592-B04F-8C0A-8D529394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8383" y="5456027"/>
            <a:ext cx="235248" cy="239481"/>
          </a:xfrm>
          <a:prstGeom prst="rect">
            <a:avLst/>
          </a:prstGeom>
        </p:spPr>
      </p:pic>
      <p:pic>
        <p:nvPicPr>
          <p:cNvPr id="197" name="Picture 196">
            <a:extLst>
              <a:ext uri="{FF2B5EF4-FFF2-40B4-BE49-F238E27FC236}">
                <a16:creationId xmlns:a16="http://schemas.microsoft.com/office/drawing/2014/main" xmlns="" id="{236E1E71-666A-CC4F-B96A-7329B1EFE9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3631" y="5456026"/>
            <a:ext cx="235248" cy="239481"/>
          </a:xfrm>
          <a:prstGeom prst="rect">
            <a:avLst/>
          </a:prstGeom>
        </p:spPr>
      </p:pic>
      <p:pic>
        <p:nvPicPr>
          <p:cNvPr id="198" name="Picture 197">
            <a:extLst>
              <a:ext uri="{FF2B5EF4-FFF2-40B4-BE49-F238E27FC236}">
                <a16:creationId xmlns:a16="http://schemas.microsoft.com/office/drawing/2014/main" xmlns="" id="{3CE68FB7-A68F-7746-B172-6A59D86B3C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3122" y="5457884"/>
            <a:ext cx="235248" cy="239481"/>
          </a:xfrm>
          <a:prstGeom prst="rect">
            <a:avLst/>
          </a:prstGeom>
        </p:spPr>
      </p:pic>
      <p:pic>
        <p:nvPicPr>
          <p:cNvPr id="200" name="Picture 199">
            <a:extLst>
              <a:ext uri="{FF2B5EF4-FFF2-40B4-BE49-F238E27FC236}">
                <a16:creationId xmlns:a16="http://schemas.microsoft.com/office/drawing/2014/main" xmlns="" id="{0EC8BF41-4902-2948-B9FF-EB2AD39C06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75132" y="4849958"/>
            <a:ext cx="235248" cy="239481"/>
          </a:xfrm>
          <a:prstGeom prst="rect">
            <a:avLst/>
          </a:prstGeom>
        </p:spPr>
      </p:pic>
      <p:pic>
        <p:nvPicPr>
          <p:cNvPr id="202" name="Picture 201">
            <a:extLst>
              <a:ext uri="{FF2B5EF4-FFF2-40B4-BE49-F238E27FC236}">
                <a16:creationId xmlns:a16="http://schemas.microsoft.com/office/drawing/2014/main" xmlns="" id="{099D03DD-E8E4-354E-9D26-034B310C160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48995" y="5168017"/>
            <a:ext cx="235248" cy="239481"/>
          </a:xfrm>
          <a:prstGeom prst="rect">
            <a:avLst/>
          </a:prstGeom>
        </p:spPr>
      </p:pic>
      <p:pic>
        <p:nvPicPr>
          <p:cNvPr id="203" name="Picture 202">
            <a:extLst>
              <a:ext uri="{FF2B5EF4-FFF2-40B4-BE49-F238E27FC236}">
                <a16:creationId xmlns:a16="http://schemas.microsoft.com/office/drawing/2014/main" xmlns="" id="{1BEB9DBE-8CAE-7C43-B816-7137AD0A8AF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84243" y="5168016"/>
            <a:ext cx="235248" cy="239481"/>
          </a:xfrm>
          <a:prstGeom prst="rect">
            <a:avLst/>
          </a:prstGeom>
        </p:spPr>
      </p:pic>
      <p:pic>
        <p:nvPicPr>
          <p:cNvPr id="204" name="Picture 203">
            <a:extLst>
              <a:ext uri="{FF2B5EF4-FFF2-40B4-BE49-F238E27FC236}">
                <a16:creationId xmlns:a16="http://schemas.microsoft.com/office/drawing/2014/main" xmlns="" id="{C6888ADE-CD40-A54B-9703-0425C2A8D8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13734" y="5169874"/>
            <a:ext cx="235248" cy="239481"/>
          </a:xfrm>
          <a:prstGeom prst="rect">
            <a:avLst/>
          </a:prstGeom>
        </p:spPr>
      </p:pic>
      <p:pic>
        <p:nvPicPr>
          <p:cNvPr id="205" name="Picture 204">
            <a:extLst>
              <a:ext uri="{FF2B5EF4-FFF2-40B4-BE49-F238E27FC236}">
                <a16:creationId xmlns:a16="http://schemas.microsoft.com/office/drawing/2014/main" xmlns="" id="{330C12E5-9861-7E42-97C7-96FD365DFB1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43238" y="5461791"/>
            <a:ext cx="235248" cy="239481"/>
          </a:xfrm>
          <a:prstGeom prst="rect">
            <a:avLst/>
          </a:prstGeom>
        </p:spPr>
      </p:pic>
      <p:pic>
        <p:nvPicPr>
          <p:cNvPr id="206" name="Picture 205">
            <a:extLst>
              <a:ext uri="{FF2B5EF4-FFF2-40B4-BE49-F238E27FC236}">
                <a16:creationId xmlns:a16="http://schemas.microsoft.com/office/drawing/2014/main" xmlns="" id="{36025A44-3ED7-F44F-908D-75EB44C504E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78486" y="5461790"/>
            <a:ext cx="235248" cy="239481"/>
          </a:xfrm>
          <a:prstGeom prst="rect">
            <a:avLst/>
          </a:prstGeom>
        </p:spPr>
      </p:pic>
      <p:pic>
        <p:nvPicPr>
          <p:cNvPr id="207" name="Picture 206">
            <a:extLst>
              <a:ext uri="{FF2B5EF4-FFF2-40B4-BE49-F238E27FC236}">
                <a16:creationId xmlns:a16="http://schemas.microsoft.com/office/drawing/2014/main" xmlns="" id="{E7F0CD30-BE46-6449-9D1E-708AA0F27CA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07977" y="5463648"/>
            <a:ext cx="235248" cy="239481"/>
          </a:xfrm>
          <a:prstGeom prst="rect">
            <a:avLst/>
          </a:prstGeom>
        </p:spPr>
      </p:pic>
      <p:pic>
        <p:nvPicPr>
          <p:cNvPr id="211" name="Picture 210">
            <a:extLst>
              <a:ext uri="{FF2B5EF4-FFF2-40B4-BE49-F238E27FC236}">
                <a16:creationId xmlns:a16="http://schemas.microsoft.com/office/drawing/2014/main" xmlns="" id="{4E564DAB-BDAB-7B41-A2CE-8AB4D74EF5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8272" y="5171104"/>
            <a:ext cx="235248" cy="239481"/>
          </a:xfrm>
          <a:prstGeom prst="rect">
            <a:avLst/>
          </a:prstGeom>
        </p:spPr>
      </p:pic>
      <p:pic>
        <p:nvPicPr>
          <p:cNvPr id="212" name="Picture 211">
            <a:extLst>
              <a:ext uri="{FF2B5EF4-FFF2-40B4-BE49-F238E27FC236}">
                <a16:creationId xmlns:a16="http://schemas.microsoft.com/office/drawing/2014/main" xmlns="" id="{37CD3DDB-0E21-0A43-ACB7-2B3C577DC7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520" y="5171103"/>
            <a:ext cx="235248" cy="239481"/>
          </a:xfrm>
          <a:prstGeom prst="rect">
            <a:avLst/>
          </a:prstGeom>
        </p:spPr>
      </p:pic>
      <p:pic>
        <p:nvPicPr>
          <p:cNvPr id="213" name="Picture 212">
            <a:extLst>
              <a:ext uri="{FF2B5EF4-FFF2-40B4-BE49-F238E27FC236}">
                <a16:creationId xmlns:a16="http://schemas.microsoft.com/office/drawing/2014/main" xmlns="" id="{4AD3CEB6-52A2-DE4E-8BE8-D9A612B0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3011" y="5172961"/>
            <a:ext cx="235248" cy="239481"/>
          </a:xfrm>
          <a:prstGeom prst="rect">
            <a:avLst/>
          </a:prstGeom>
        </p:spPr>
      </p:pic>
      <p:pic>
        <p:nvPicPr>
          <p:cNvPr id="214" name="Picture 213">
            <a:extLst>
              <a:ext uri="{FF2B5EF4-FFF2-40B4-BE49-F238E27FC236}">
                <a16:creationId xmlns:a16="http://schemas.microsoft.com/office/drawing/2014/main" xmlns="" id="{0A8B138F-F59C-D249-BE32-8506777225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2515" y="5464878"/>
            <a:ext cx="235248" cy="239481"/>
          </a:xfrm>
          <a:prstGeom prst="rect">
            <a:avLst/>
          </a:prstGeom>
        </p:spPr>
      </p:pic>
      <p:pic>
        <p:nvPicPr>
          <p:cNvPr id="215" name="Picture 214">
            <a:extLst>
              <a:ext uri="{FF2B5EF4-FFF2-40B4-BE49-F238E27FC236}">
                <a16:creationId xmlns:a16="http://schemas.microsoft.com/office/drawing/2014/main" xmlns="" id="{9D211F45-1A19-8D4E-B58A-602F892B46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7763" y="5464877"/>
            <a:ext cx="235248" cy="239481"/>
          </a:xfrm>
          <a:prstGeom prst="rect">
            <a:avLst/>
          </a:prstGeom>
        </p:spPr>
      </p:pic>
      <p:pic>
        <p:nvPicPr>
          <p:cNvPr id="216" name="Picture 215">
            <a:extLst>
              <a:ext uri="{FF2B5EF4-FFF2-40B4-BE49-F238E27FC236}">
                <a16:creationId xmlns:a16="http://schemas.microsoft.com/office/drawing/2014/main" xmlns="" id="{5EE8CE35-74E6-E14E-A9B2-4732AB9486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54" y="5466735"/>
            <a:ext cx="235248" cy="239481"/>
          </a:xfrm>
          <a:prstGeom prst="rect">
            <a:avLst/>
          </a:prstGeom>
        </p:spPr>
      </p:pic>
      <p:pic>
        <p:nvPicPr>
          <p:cNvPr id="217" name="Picture 216">
            <a:extLst>
              <a:ext uri="{FF2B5EF4-FFF2-40B4-BE49-F238E27FC236}">
                <a16:creationId xmlns:a16="http://schemas.microsoft.com/office/drawing/2014/main" xmlns="" id="{6380FE47-2D08-8B46-ACDD-0A97E818C6F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4016" y="4851188"/>
            <a:ext cx="235248" cy="239481"/>
          </a:xfrm>
          <a:prstGeom prst="rect">
            <a:avLst/>
          </a:prstGeom>
        </p:spPr>
      </p:pic>
      <p:pic>
        <p:nvPicPr>
          <p:cNvPr id="218" name="Picture 217">
            <a:extLst>
              <a:ext uri="{FF2B5EF4-FFF2-40B4-BE49-F238E27FC236}">
                <a16:creationId xmlns:a16="http://schemas.microsoft.com/office/drawing/2014/main" xmlns="" id="{9052BAD8-486C-F84C-AE1A-72819875AA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9264" y="4851187"/>
            <a:ext cx="235248" cy="239481"/>
          </a:xfrm>
          <a:prstGeom prst="rect">
            <a:avLst/>
          </a:prstGeom>
        </p:spPr>
      </p:pic>
      <p:pic>
        <p:nvPicPr>
          <p:cNvPr id="219" name="Picture 218">
            <a:extLst>
              <a:ext uri="{FF2B5EF4-FFF2-40B4-BE49-F238E27FC236}">
                <a16:creationId xmlns:a16="http://schemas.microsoft.com/office/drawing/2014/main" xmlns="" id="{4D6F0061-88DC-494B-A040-F838D96039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38755" y="4853045"/>
            <a:ext cx="235248" cy="239481"/>
          </a:xfrm>
          <a:prstGeom prst="rect">
            <a:avLst/>
          </a:prstGeom>
        </p:spPr>
      </p:pic>
      <p:pic>
        <p:nvPicPr>
          <p:cNvPr id="220" name="Picture 219">
            <a:extLst>
              <a:ext uri="{FF2B5EF4-FFF2-40B4-BE49-F238E27FC236}">
                <a16:creationId xmlns:a16="http://schemas.microsoft.com/office/drawing/2014/main" xmlns="" id="{E8C38234-C96B-9443-A49B-011B5E7BCE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127" y="5169246"/>
            <a:ext cx="235248" cy="239481"/>
          </a:xfrm>
          <a:prstGeom prst="rect">
            <a:avLst/>
          </a:prstGeom>
        </p:spPr>
      </p:pic>
      <p:pic>
        <p:nvPicPr>
          <p:cNvPr id="221" name="Picture 220">
            <a:extLst>
              <a:ext uri="{FF2B5EF4-FFF2-40B4-BE49-F238E27FC236}">
                <a16:creationId xmlns:a16="http://schemas.microsoft.com/office/drawing/2014/main" xmlns="" id="{ED1254EE-A7AF-0945-B8A9-60BADC217E8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8375" y="5169245"/>
            <a:ext cx="235248" cy="239481"/>
          </a:xfrm>
          <a:prstGeom prst="rect">
            <a:avLst/>
          </a:prstGeom>
        </p:spPr>
      </p:pic>
      <p:pic>
        <p:nvPicPr>
          <p:cNvPr id="222" name="Picture 221">
            <a:extLst>
              <a:ext uri="{FF2B5EF4-FFF2-40B4-BE49-F238E27FC236}">
                <a16:creationId xmlns:a16="http://schemas.microsoft.com/office/drawing/2014/main" xmlns="" id="{17425C04-C73C-6F42-A35C-77D617A23A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7866" y="5171103"/>
            <a:ext cx="235248" cy="239481"/>
          </a:xfrm>
          <a:prstGeom prst="rect">
            <a:avLst/>
          </a:prstGeom>
        </p:spPr>
      </p:pic>
      <p:pic>
        <p:nvPicPr>
          <p:cNvPr id="224" name="Picture 223">
            <a:extLst>
              <a:ext uri="{FF2B5EF4-FFF2-40B4-BE49-F238E27FC236}">
                <a16:creationId xmlns:a16="http://schemas.microsoft.com/office/drawing/2014/main" xmlns="" id="{E0721CD8-3050-3249-8901-FB8BA7251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2618" y="5463019"/>
            <a:ext cx="235248" cy="239481"/>
          </a:xfrm>
          <a:prstGeom prst="rect">
            <a:avLst/>
          </a:prstGeom>
        </p:spPr>
      </p:pic>
      <p:pic>
        <p:nvPicPr>
          <p:cNvPr id="225" name="Picture 224">
            <a:extLst>
              <a:ext uri="{FF2B5EF4-FFF2-40B4-BE49-F238E27FC236}">
                <a16:creationId xmlns:a16="http://schemas.microsoft.com/office/drawing/2014/main" xmlns="" id="{F3E48C3E-DBF9-5740-A0B2-11E8320C4E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2109" y="5464877"/>
            <a:ext cx="235248" cy="239481"/>
          </a:xfrm>
          <a:prstGeom prst="rect">
            <a:avLst/>
          </a:prstGeom>
        </p:spPr>
      </p:pic>
      <p:pic>
        <p:nvPicPr>
          <p:cNvPr id="226" name="Picture 225">
            <a:extLst>
              <a:ext uri="{FF2B5EF4-FFF2-40B4-BE49-F238E27FC236}">
                <a16:creationId xmlns:a16="http://schemas.microsoft.com/office/drawing/2014/main" xmlns="" id="{2F928599-6FBC-6E4F-B6AD-F02B7C2965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0077" y="4849330"/>
            <a:ext cx="235248" cy="239481"/>
          </a:xfrm>
          <a:prstGeom prst="rect">
            <a:avLst/>
          </a:prstGeom>
        </p:spPr>
      </p:pic>
      <p:pic>
        <p:nvPicPr>
          <p:cNvPr id="227" name="Picture 226">
            <a:extLst>
              <a:ext uri="{FF2B5EF4-FFF2-40B4-BE49-F238E27FC236}">
                <a16:creationId xmlns:a16="http://schemas.microsoft.com/office/drawing/2014/main" xmlns="" id="{8B4E9C9D-7763-134F-B4B3-D066A61E94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5325" y="4849329"/>
            <a:ext cx="235248" cy="239481"/>
          </a:xfrm>
          <a:prstGeom prst="rect">
            <a:avLst/>
          </a:prstGeom>
        </p:spPr>
      </p:pic>
      <p:pic>
        <p:nvPicPr>
          <p:cNvPr id="228" name="Picture 227">
            <a:extLst>
              <a:ext uri="{FF2B5EF4-FFF2-40B4-BE49-F238E27FC236}">
                <a16:creationId xmlns:a16="http://schemas.microsoft.com/office/drawing/2014/main" xmlns="" id="{FE33D182-0C0C-B74E-BC49-8887502515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4816" y="4851187"/>
            <a:ext cx="235248" cy="239481"/>
          </a:xfrm>
          <a:prstGeom prst="rect">
            <a:avLst/>
          </a:prstGeom>
        </p:spPr>
      </p:pic>
      <p:pic>
        <p:nvPicPr>
          <p:cNvPr id="229" name="Picture 228">
            <a:extLst>
              <a:ext uri="{FF2B5EF4-FFF2-40B4-BE49-F238E27FC236}">
                <a16:creationId xmlns:a16="http://schemas.microsoft.com/office/drawing/2014/main" xmlns="" id="{7C79B4C4-71A0-4B42-A1F5-6F606E6FA0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9188" y="5167388"/>
            <a:ext cx="235248" cy="239481"/>
          </a:xfrm>
          <a:prstGeom prst="rect">
            <a:avLst/>
          </a:prstGeom>
        </p:spPr>
      </p:pic>
      <p:pic>
        <p:nvPicPr>
          <p:cNvPr id="230" name="Picture 229">
            <a:extLst>
              <a:ext uri="{FF2B5EF4-FFF2-40B4-BE49-F238E27FC236}">
                <a16:creationId xmlns:a16="http://schemas.microsoft.com/office/drawing/2014/main" xmlns="" id="{26C1D679-8723-4646-ABCC-79C70CD28F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34436" y="5167387"/>
            <a:ext cx="235248" cy="239481"/>
          </a:xfrm>
          <a:prstGeom prst="rect">
            <a:avLst/>
          </a:prstGeom>
        </p:spPr>
      </p:pic>
      <p:pic>
        <p:nvPicPr>
          <p:cNvPr id="231" name="Picture 230">
            <a:extLst>
              <a:ext uri="{FF2B5EF4-FFF2-40B4-BE49-F238E27FC236}">
                <a16:creationId xmlns:a16="http://schemas.microsoft.com/office/drawing/2014/main" xmlns="" id="{85754D4B-2C84-F045-9618-0387B472BA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63927" y="5169245"/>
            <a:ext cx="235248" cy="239481"/>
          </a:xfrm>
          <a:prstGeom prst="rect">
            <a:avLst/>
          </a:prstGeom>
        </p:spPr>
      </p:pic>
      <p:pic>
        <p:nvPicPr>
          <p:cNvPr id="232" name="Picture 231">
            <a:extLst>
              <a:ext uri="{FF2B5EF4-FFF2-40B4-BE49-F238E27FC236}">
                <a16:creationId xmlns:a16="http://schemas.microsoft.com/office/drawing/2014/main" xmlns="" id="{46725EA3-781C-C64A-BC93-84337AE7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3431" y="5461162"/>
            <a:ext cx="235248" cy="239481"/>
          </a:xfrm>
          <a:prstGeom prst="rect">
            <a:avLst/>
          </a:prstGeom>
        </p:spPr>
      </p:pic>
      <p:pic>
        <p:nvPicPr>
          <p:cNvPr id="233" name="Picture 232">
            <a:extLst>
              <a:ext uri="{FF2B5EF4-FFF2-40B4-BE49-F238E27FC236}">
                <a16:creationId xmlns:a16="http://schemas.microsoft.com/office/drawing/2014/main" xmlns="" id="{07568408-33B1-AD4E-ADD2-B37B1EEE47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8679" y="5461161"/>
            <a:ext cx="235248" cy="239481"/>
          </a:xfrm>
          <a:prstGeom prst="rect">
            <a:avLst/>
          </a:prstGeom>
        </p:spPr>
      </p:pic>
      <p:pic>
        <p:nvPicPr>
          <p:cNvPr id="234" name="Picture 233">
            <a:extLst>
              <a:ext uri="{FF2B5EF4-FFF2-40B4-BE49-F238E27FC236}">
                <a16:creationId xmlns:a16="http://schemas.microsoft.com/office/drawing/2014/main" xmlns="" id="{6A39719A-67A6-124E-8CA8-BE71232731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8170" y="5463019"/>
            <a:ext cx="235248" cy="239481"/>
          </a:xfrm>
          <a:prstGeom prst="rect">
            <a:avLst/>
          </a:prstGeom>
        </p:spPr>
      </p:pic>
      <p:pic>
        <p:nvPicPr>
          <p:cNvPr id="235" name="Picture 234">
            <a:extLst>
              <a:ext uri="{FF2B5EF4-FFF2-40B4-BE49-F238E27FC236}">
                <a16:creationId xmlns:a16="http://schemas.microsoft.com/office/drawing/2014/main" xmlns="" id="{DEA082D1-F056-B845-9D83-3F106EC1F3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4932" y="4847472"/>
            <a:ext cx="235248" cy="239481"/>
          </a:xfrm>
          <a:prstGeom prst="rect">
            <a:avLst/>
          </a:prstGeom>
        </p:spPr>
      </p:pic>
      <p:pic>
        <p:nvPicPr>
          <p:cNvPr id="236" name="Picture 235">
            <a:extLst>
              <a:ext uri="{FF2B5EF4-FFF2-40B4-BE49-F238E27FC236}">
                <a16:creationId xmlns:a16="http://schemas.microsoft.com/office/drawing/2014/main" xmlns="" id="{4519EB76-E5D8-B642-A4B7-D9BBF53D988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0180" y="4847471"/>
            <a:ext cx="235248" cy="239481"/>
          </a:xfrm>
          <a:prstGeom prst="rect">
            <a:avLst/>
          </a:prstGeom>
        </p:spPr>
      </p:pic>
      <p:pic>
        <p:nvPicPr>
          <p:cNvPr id="237" name="Picture 236">
            <a:extLst>
              <a:ext uri="{FF2B5EF4-FFF2-40B4-BE49-F238E27FC236}">
                <a16:creationId xmlns:a16="http://schemas.microsoft.com/office/drawing/2014/main" xmlns="" id="{52DBC9A6-93CE-C246-9F89-B3F56D19FAC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69671" y="4849329"/>
            <a:ext cx="235248" cy="239481"/>
          </a:xfrm>
          <a:prstGeom prst="rect">
            <a:avLst/>
          </a:prstGeom>
        </p:spPr>
      </p:pic>
      <p:pic>
        <p:nvPicPr>
          <p:cNvPr id="239" name="Picture 238">
            <a:extLst>
              <a:ext uri="{FF2B5EF4-FFF2-40B4-BE49-F238E27FC236}">
                <a16:creationId xmlns:a16="http://schemas.microsoft.com/office/drawing/2014/main" xmlns="" id="{B614CC18-A493-F348-AC8C-18BDF01D582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9291" y="5165529"/>
            <a:ext cx="235248" cy="239481"/>
          </a:xfrm>
          <a:prstGeom prst="rect">
            <a:avLst/>
          </a:prstGeom>
        </p:spPr>
      </p:pic>
      <p:pic>
        <p:nvPicPr>
          <p:cNvPr id="241" name="Picture 240">
            <a:extLst>
              <a:ext uri="{FF2B5EF4-FFF2-40B4-BE49-F238E27FC236}">
                <a16:creationId xmlns:a16="http://schemas.microsoft.com/office/drawing/2014/main" xmlns="" id="{140EE57B-1458-2249-93FF-5B3DC1427C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8286" y="5459304"/>
            <a:ext cx="235248" cy="239481"/>
          </a:xfrm>
          <a:prstGeom prst="rect">
            <a:avLst/>
          </a:prstGeom>
        </p:spPr>
      </p:pic>
      <p:pic>
        <p:nvPicPr>
          <p:cNvPr id="242" name="Picture 241">
            <a:extLst>
              <a:ext uri="{FF2B5EF4-FFF2-40B4-BE49-F238E27FC236}">
                <a16:creationId xmlns:a16="http://schemas.microsoft.com/office/drawing/2014/main" xmlns="" id="{C7485BE8-134B-B747-AC8B-E869998EAA6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3534" y="5459303"/>
            <a:ext cx="235248" cy="239481"/>
          </a:xfrm>
          <a:prstGeom prst="rect">
            <a:avLst/>
          </a:prstGeom>
        </p:spPr>
      </p:pic>
      <p:pic>
        <p:nvPicPr>
          <p:cNvPr id="243" name="Picture 242">
            <a:extLst>
              <a:ext uri="{FF2B5EF4-FFF2-40B4-BE49-F238E27FC236}">
                <a16:creationId xmlns:a16="http://schemas.microsoft.com/office/drawing/2014/main" xmlns="" id="{023AA203-1765-C14C-85A9-41FEC82DA6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3025" y="5461161"/>
            <a:ext cx="235248" cy="239481"/>
          </a:xfrm>
          <a:prstGeom prst="rect">
            <a:avLst/>
          </a:prstGeom>
        </p:spPr>
      </p:pic>
      <p:pic>
        <p:nvPicPr>
          <p:cNvPr id="244" name="Picture 243">
            <a:extLst>
              <a:ext uri="{FF2B5EF4-FFF2-40B4-BE49-F238E27FC236}">
                <a16:creationId xmlns:a16="http://schemas.microsoft.com/office/drawing/2014/main" xmlns="" id="{C3C2B2B3-D486-F046-A771-EDEBD27E71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5544" y="4845614"/>
            <a:ext cx="235248" cy="239481"/>
          </a:xfrm>
          <a:prstGeom prst="rect">
            <a:avLst/>
          </a:prstGeom>
        </p:spPr>
      </p:pic>
      <p:pic>
        <p:nvPicPr>
          <p:cNvPr id="246" name="Picture 245">
            <a:extLst>
              <a:ext uri="{FF2B5EF4-FFF2-40B4-BE49-F238E27FC236}">
                <a16:creationId xmlns:a16="http://schemas.microsoft.com/office/drawing/2014/main" xmlns="" id="{7D1F6003-4D83-9749-BBF7-AB6155266B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0283" y="4847471"/>
            <a:ext cx="235248" cy="239481"/>
          </a:xfrm>
          <a:prstGeom prst="rect">
            <a:avLst/>
          </a:prstGeom>
        </p:spPr>
      </p:pic>
      <p:pic>
        <p:nvPicPr>
          <p:cNvPr id="250" name="Picture 249">
            <a:extLst>
              <a:ext uri="{FF2B5EF4-FFF2-40B4-BE49-F238E27FC236}">
                <a16:creationId xmlns:a16="http://schemas.microsoft.com/office/drawing/2014/main" xmlns="" id="{B392649A-0A40-B54C-AF0E-1B58832F95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8898" y="5457446"/>
            <a:ext cx="235248" cy="239481"/>
          </a:xfrm>
          <a:prstGeom prst="rect">
            <a:avLst/>
          </a:prstGeom>
        </p:spPr>
      </p:pic>
      <p:pic>
        <p:nvPicPr>
          <p:cNvPr id="252" name="Picture 251">
            <a:extLst>
              <a:ext uri="{FF2B5EF4-FFF2-40B4-BE49-F238E27FC236}">
                <a16:creationId xmlns:a16="http://schemas.microsoft.com/office/drawing/2014/main" xmlns="" id="{5C377B42-E8BD-764A-B45E-78E5875ED0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3637" y="5459303"/>
            <a:ext cx="235248" cy="239481"/>
          </a:xfrm>
          <a:prstGeom prst="rect">
            <a:avLst/>
          </a:prstGeom>
        </p:spPr>
      </p:pic>
      <p:pic>
        <p:nvPicPr>
          <p:cNvPr id="254" name="Picture 253">
            <a:extLst>
              <a:ext uri="{FF2B5EF4-FFF2-40B4-BE49-F238E27FC236}">
                <a16:creationId xmlns:a16="http://schemas.microsoft.com/office/drawing/2014/main" xmlns="" id="{964A4F7A-09E8-6942-BB56-D08FD136CE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3499" y="4851187"/>
            <a:ext cx="235248" cy="239481"/>
          </a:xfrm>
          <a:prstGeom prst="rect">
            <a:avLst/>
          </a:prstGeom>
        </p:spPr>
      </p:pic>
      <p:pic>
        <p:nvPicPr>
          <p:cNvPr id="260" name="Picture 259">
            <a:extLst>
              <a:ext uri="{FF2B5EF4-FFF2-40B4-BE49-F238E27FC236}">
                <a16:creationId xmlns:a16="http://schemas.microsoft.com/office/drawing/2014/main" xmlns="" id="{041D7310-E3AA-D042-9D76-0AAB9EBD9A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6853" y="5463019"/>
            <a:ext cx="235248" cy="239481"/>
          </a:xfrm>
          <a:prstGeom prst="rect">
            <a:avLst/>
          </a:prstGeom>
        </p:spPr>
      </p:pic>
      <p:pic>
        <p:nvPicPr>
          <p:cNvPr id="263" name="Picture 262">
            <a:extLst>
              <a:ext uri="{FF2B5EF4-FFF2-40B4-BE49-F238E27FC236}">
                <a16:creationId xmlns:a16="http://schemas.microsoft.com/office/drawing/2014/main" xmlns="" id="{459B38A6-6B07-A643-A142-67E3F1CEB3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88354" y="4856951"/>
            <a:ext cx="235248" cy="239481"/>
          </a:xfrm>
          <a:prstGeom prst="rect">
            <a:avLst/>
          </a:prstGeom>
        </p:spPr>
      </p:pic>
      <p:pic>
        <p:nvPicPr>
          <p:cNvPr id="265" name="Picture 264">
            <a:extLst>
              <a:ext uri="{FF2B5EF4-FFF2-40B4-BE49-F238E27FC236}">
                <a16:creationId xmlns:a16="http://schemas.microsoft.com/office/drawing/2014/main" xmlns="" id="{CE585E1D-5FE2-9147-BFD8-61FB2DD5EA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62217" y="5175010"/>
            <a:ext cx="235248" cy="239481"/>
          </a:xfrm>
          <a:prstGeom prst="rect">
            <a:avLst/>
          </a:prstGeom>
        </p:spPr>
      </p:pic>
      <p:pic>
        <p:nvPicPr>
          <p:cNvPr id="266" name="Picture 265">
            <a:extLst>
              <a:ext uri="{FF2B5EF4-FFF2-40B4-BE49-F238E27FC236}">
                <a16:creationId xmlns:a16="http://schemas.microsoft.com/office/drawing/2014/main" xmlns="" id="{25A53920-FF7B-6F45-9051-22A1854EE4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7465" y="5175009"/>
            <a:ext cx="235248" cy="239481"/>
          </a:xfrm>
          <a:prstGeom prst="rect">
            <a:avLst/>
          </a:prstGeom>
        </p:spPr>
      </p:pic>
      <p:pic>
        <p:nvPicPr>
          <p:cNvPr id="267" name="Picture 266">
            <a:extLst>
              <a:ext uri="{FF2B5EF4-FFF2-40B4-BE49-F238E27FC236}">
                <a16:creationId xmlns:a16="http://schemas.microsoft.com/office/drawing/2014/main" xmlns="" id="{32ACAD98-5435-2B4C-975D-D2F8106E375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6956" y="5176867"/>
            <a:ext cx="235248" cy="239481"/>
          </a:xfrm>
          <a:prstGeom prst="rect">
            <a:avLst/>
          </a:prstGeom>
        </p:spPr>
      </p:pic>
      <p:pic>
        <p:nvPicPr>
          <p:cNvPr id="268" name="Picture 267">
            <a:extLst>
              <a:ext uri="{FF2B5EF4-FFF2-40B4-BE49-F238E27FC236}">
                <a16:creationId xmlns:a16="http://schemas.microsoft.com/office/drawing/2014/main" xmlns="" id="{A3A843F1-21C2-374A-89D5-7B7925A922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56460" y="5468784"/>
            <a:ext cx="235248" cy="239481"/>
          </a:xfrm>
          <a:prstGeom prst="rect">
            <a:avLst/>
          </a:prstGeom>
        </p:spPr>
      </p:pic>
      <p:pic>
        <p:nvPicPr>
          <p:cNvPr id="269" name="Picture 268">
            <a:extLst>
              <a:ext uri="{FF2B5EF4-FFF2-40B4-BE49-F238E27FC236}">
                <a16:creationId xmlns:a16="http://schemas.microsoft.com/office/drawing/2014/main" xmlns="" id="{06359EFB-E6BB-9A45-B89E-E946AD2C16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1708" y="5468783"/>
            <a:ext cx="235248" cy="239481"/>
          </a:xfrm>
          <a:prstGeom prst="rect">
            <a:avLst/>
          </a:prstGeom>
        </p:spPr>
      </p:pic>
      <p:pic>
        <p:nvPicPr>
          <p:cNvPr id="270" name="Picture 269">
            <a:extLst>
              <a:ext uri="{FF2B5EF4-FFF2-40B4-BE49-F238E27FC236}">
                <a16:creationId xmlns:a16="http://schemas.microsoft.com/office/drawing/2014/main" xmlns="" id="{1C49D175-C34E-0E4B-BF4E-FBF3B313C9A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1199" y="5470641"/>
            <a:ext cx="235248" cy="239481"/>
          </a:xfrm>
          <a:prstGeom prst="rect">
            <a:avLst/>
          </a:prstGeom>
        </p:spPr>
      </p:pic>
      <p:pic>
        <p:nvPicPr>
          <p:cNvPr id="272" name="Picture 271">
            <a:extLst>
              <a:ext uri="{FF2B5EF4-FFF2-40B4-BE49-F238E27FC236}">
                <a16:creationId xmlns:a16="http://schemas.microsoft.com/office/drawing/2014/main" xmlns="" id="{2A9BD705-78A5-5B4E-888B-5BFD499816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2085" y="3176794"/>
            <a:ext cx="235248" cy="239481"/>
          </a:xfrm>
          <a:prstGeom prst="rect">
            <a:avLst/>
          </a:prstGeom>
        </p:spPr>
      </p:pic>
      <p:pic>
        <p:nvPicPr>
          <p:cNvPr id="275" name="Picture 274">
            <a:extLst>
              <a:ext uri="{FF2B5EF4-FFF2-40B4-BE49-F238E27FC236}">
                <a16:creationId xmlns:a16="http://schemas.microsoft.com/office/drawing/2014/main" xmlns="" id="{B1E3F428-BBE6-C243-B21D-FC5F92A8BC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601196" y="3494852"/>
            <a:ext cx="235248" cy="239481"/>
          </a:xfrm>
          <a:prstGeom prst="rect">
            <a:avLst/>
          </a:prstGeom>
        </p:spPr>
      </p:pic>
      <p:pic>
        <p:nvPicPr>
          <p:cNvPr id="278" name="Picture 277">
            <a:extLst>
              <a:ext uri="{FF2B5EF4-FFF2-40B4-BE49-F238E27FC236}">
                <a16:creationId xmlns:a16="http://schemas.microsoft.com/office/drawing/2014/main" xmlns="" id="{B6C7449B-C3B6-2743-99D2-AE5906345E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5439" y="3788626"/>
            <a:ext cx="235248" cy="239481"/>
          </a:xfrm>
          <a:prstGeom prst="rect">
            <a:avLst/>
          </a:prstGeom>
        </p:spPr>
      </p:pic>
      <p:pic>
        <p:nvPicPr>
          <p:cNvPr id="284" name="Picture 283">
            <a:extLst>
              <a:ext uri="{FF2B5EF4-FFF2-40B4-BE49-F238E27FC236}">
                <a16:creationId xmlns:a16="http://schemas.microsoft.com/office/drawing/2014/main" xmlns="" id="{5C32D279-F2C7-3A44-88F1-7049773BE9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6051" y="3492994"/>
            <a:ext cx="235248" cy="239481"/>
          </a:xfrm>
          <a:prstGeom prst="rect">
            <a:avLst/>
          </a:prstGeom>
        </p:spPr>
      </p:pic>
      <p:pic>
        <p:nvPicPr>
          <p:cNvPr id="286" name="Picture 285">
            <a:extLst>
              <a:ext uri="{FF2B5EF4-FFF2-40B4-BE49-F238E27FC236}">
                <a16:creationId xmlns:a16="http://schemas.microsoft.com/office/drawing/2014/main" xmlns="" id="{A0DCB601-BE18-A34D-9978-9ED9CCA669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75046" y="3786769"/>
            <a:ext cx="235248" cy="239481"/>
          </a:xfrm>
          <a:prstGeom prst="rect">
            <a:avLst/>
          </a:prstGeom>
        </p:spPr>
      </p:pic>
      <p:pic>
        <p:nvPicPr>
          <p:cNvPr id="287" name="Picture 286">
            <a:extLst>
              <a:ext uri="{FF2B5EF4-FFF2-40B4-BE49-F238E27FC236}">
                <a16:creationId xmlns:a16="http://schemas.microsoft.com/office/drawing/2014/main" xmlns="" id="{65245D05-371A-644D-A6ED-16878AABB9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0294" y="3786768"/>
            <a:ext cx="235248" cy="239481"/>
          </a:xfrm>
          <a:prstGeom prst="rect">
            <a:avLst/>
          </a:prstGeom>
        </p:spPr>
      </p:pic>
      <p:pic>
        <p:nvPicPr>
          <p:cNvPr id="288" name="Picture 287">
            <a:extLst>
              <a:ext uri="{FF2B5EF4-FFF2-40B4-BE49-F238E27FC236}">
                <a16:creationId xmlns:a16="http://schemas.microsoft.com/office/drawing/2014/main" xmlns="" id="{33961847-2727-B648-9FBF-D37565E8AD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39785" y="3788626"/>
            <a:ext cx="235248" cy="239481"/>
          </a:xfrm>
          <a:prstGeom prst="rect">
            <a:avLst/>
          </a:prstGeom>
        </p:spPr>
      </p:pic>
      <p:pic>
        <p:nvPicPr>
          <p:cNvPr id="290" name="Picture 289">
            <a:extLst>
              <a:ext uri="{FF2B5EF4-FFF2-40B4-BE49-F238E27FC236}">
                <a16:creationId xmlns:a16="http://schemas.microsoft.com/office/drawing/2014/main" xmlns="" id="{0CD7F956-519F-754F-A589-81C469A37E5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23001" y="3173078"/>
            <a:ext cx="235248" cy="239481"/>
          </a:xfrm>
          <a:prstGeom prst="rect">
            <a:avLst/>
          </a:prstGeom>
        </p:spPr>
      </p:pic>
      <p:pic>
        <p:nvPicPr>
          <p:cNvPr id="293" name="Picture 292">
            <a:extLst>
              <a:ext uri="{FF2B5EF4-FFF2-40B4-BE49-F238E27FC236}">
                <a16:creationId xmlns:a16="http://schemas.microsoft.com/office/drawing/2014/main" xmlns="" id="{C9BDB6C4-F8BC-C745-A530-2D428BDB59D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32112" y="3491136"/>
            <a:ext cx="235248" cy="239481"/>
          </a:xfrm>
          <a:prstGeom prst="rect">
            <a:avLst/>
          </a:prstGeom>
        </p:spPr>
      </p:pic>
      <p:pic>
        <p:nvPicPr>
          <p:cNvPr id="296" name="Picture 295">
            <a:extLst>
              <a:ext uri="{FF2B5EF4-FFF2-40B4-BE49-F238E27FC236}">
                <a16:creationId xmlns:a16="http://schemas.microsoft.com/office/drawing/2014/main" xmlns="" id="{0E3F42AA-D2EB-3046-9973-238F7DDEA2F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26355" y="3784910"/>
            <a:ext cx="235248" cy="239481"/>
          </a:xfrm>
          <a:prstGeom prst="rect">
            <a:avLst/>
          </a:prstGeom>
        </p:spPr>
      </p:pic>
      <p:pic>
        <p:nvPicPr>
          <p:cNvPr id="299" name="Picture 298">
            <a:extLst>
              <a:ext uri="{FF2B5EF4-FFF2-40B4-BE49-F238E27FC236}">
                <a16:creationId xmlns:a16="http://schemas.microsoft.com/office/drawing/2014/main" xmlns="" id="{4DD4265B-E592-5A4D-912E-C45C52CAB75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37856" y="3171220"/>
            <a:ext cx="235248" cy="239481"/>
          </a:xfrm>
          <a:prstGeom prst="rect">
            <a:avLst/>
          </a:prstGeom>
        </p:spPr>
      </p:pic>
      <p:pic>
        <p:nvPicPr>
          <p:cNvPr id="302" name="Picture 301">
            <a:extLst>
              <a:ext uri="{FF2B5EF4-FFF2-40B4-BE49-F238E27FC236}">
                <a16:creationId xmlns:a16="http://schemas.microsoft.com/office/drawing/2014/main" xmlns="" id="{5D46669B-86C7-184E-A55A-DA132EB104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6967" y="3489278"/>
            <a:ext cx="235248" cy="239481"/>
          </a:xfrm>
          <a:prstGeom prst="rect">
            <a:avLst/>
          </a:prstGeom>
        </p:spPr>
      </p:pic>
      <p:pic>
        <p:nvPicPr>
          <p:cNvPr id="305" name="Picture 304">
            <a:extLst>
              <a:ext uri="{FF2B5EF4-FFF2-40B4-BE49-F238E27FC236}">
                <a16:creationId xmlns:a16="http://schemas.microsoft.com/office/drawing/2014/main" xmlns="" id="{65CBFE9C-B49F-0C4C-9C66-89B1F229B5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1210" y="3783052"/>
            <a:ext cx="235248" cy="239481"/>
          </a:xfrm>
          <a:prstGeom prst="rect">
            <a:avLst/>
          </a:prstGeom>
        </p:spPr>
      </p:pic>
      <p:pic>
        <p:nvPicPr>
          <p:cNvPr id="306" name="Picture 305">
            <a:extLst>
              <a:ext uri="{FF2B5EF4-FFF2-40B4-BE49-F238E27FC236}">
                <a16:creationId xmlns:a16="http://schemas.microsoft.com/office/drawing/2014/main" xmlns="" id="{F738CAFD-84ED-F043-86FD-02591620CB7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970701" y="3784910"/>
            <a:ext cx="235248" cy="239481"/>
          </a:xfrm>
          <a:prstGeom prst="rect">
            <a:avLst/>
          </a:prstGeom>
        </p:spPr>
      </p:pic>
      <p:pic>
        <p:nvPicPr>
          <p:cNvPr id="308" name="Picture 307">
            <a:extLst>
              <a:ext uri="{FF2B5EF4-FFF2-40B4-BE49-F238E27FC236}">
                <a16:creationId xmlns:a16="http://schemas.microsoft.com/office/drawing/2014/main" xmlns="" id="{9DB7FE95-E496-6640-B6C9-680282C351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58468" y="3169362"/>
            <a:ext cx="235248" cy="239481"/>
          </a:xfrm>
          <a:prstGeom prst="rect">
            <a:avLst/>
          </a:prstGeom>
        </p:spPr>
      </p:pic>
      <p:pic>
        <p:nvPicPr>
          <p:cNvPr id="309" name="Picture 308">
            <a:extLst>
              <a:ext uri="{FF2B5EF4-FFF2-40B4-BE49-F238E27FC236}">
                <a16:creationId xmlns:a16="http://schemas.microsoft.com/office/drawing/2014/main" xmlns="" id="{CF127681-6296-F145-B691-C56DDB6293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87959" y="3171220"/>
            <a:ext cx="235248" cy="239481"/>
          </a:xfrm>
          <a:prstGeom prst="rect">
            <a:avLst/>
          </a:prstGeom>
        </p:spPr>
      </p:pic>
      <p:pic>
        <p:nvPicPr>
          <p:cNvPr id="310" name="Picture 309">
            <a:extLst>
              <a:ext uri="{FF2B5EF4-FFF2-40B4-BE49-F238E27FC236}">
                <a16:creationId xmlns:a16="http://schemas.microsoft.com/office/drawing/2014/main" xmlns="" id="{82FDEAB4-E3C5-5F45-87BE-7A99FFFFF5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32331" y="3487421"/>
            <a:ext cx="235248" cy="239481"/>
          </a:xfrm>
          <a:prstGeom prst="rect">
            <a:avLst/>
          </a:prstGeom>
        </p:spPr>
      </p:pic>
      <p:pic>
        <p:nvPicPr>
          <p:cNvPr id="311" name="Picture 310">
            <a:extLst>
              <a:ext uri="{FF2B5EF4-FFF2-40B4-BE49-F238E27FC236}">
                <a16:creationId xmlns:a16="http://schemas.microsoft.com/office/drawing/2014/main" xmlns="" id="{9336F01C-B396-5446-85EA-E445B9C065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7579" y="3487420"/>
            <a:ext cx="235248" cy="239481"/>
          </a:xfrm>
          <a:prstGeom prst="rect">
            <a:avLst/>
          </a:prstGeom>
        </p:spPr>
      </p:pic>
      <p:pic>
        <p:nvPicPr>
          <p:cNvPr id="312" name="Picture 311">
            <a:extLst>
              <a:ext uri="{FF2B5EF4-FFF2-40B4-BE49-F238E27FC236}">
                <a16:creationId xmlns:a16="http://schemas.microsoft.com/office/drawing/2014/main" xmlns="" id="{53AC9BEC-B7C5-C641-B88A-B12B4ED9D79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7070" y="3489278"/>
            <a:ext cx="235248" cy="239481"/>
          </a:xfrm>
          <a:prstGeom prst="rect">
            <a:avLst/>
          </a:prstGeom>
        </p:spPr>
      </p:pic>
      <p:pic>
        <p:nvPicPr>
          <p:cNvPr id="313" name="Picture 312">
            <a:extLst>
              <a:ext uri="{FF2B5EF4-FFF2-40B4-BE49-F238E27FC236}">
                <a16:creationId xmlns:a16="http://schemas.microsoft.com/office/drawing/2014/main" xmlns="" id="{D16AB816-A168-DD4A-8609-EE839957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6574" y="3781195"/>
            <a:ext cx="235248" cy="239481"/>
          </a:xfrm>
          <a:prstGeom prst="rect">
            <a:avLst/>
          </a:prstGeom>
        </p:spPr>
      </p:pic>
      <p:pic>
        <p:nvPicPr>
          <p:cNvPr id="314" name="Picture 313">
            <a:extLst>
              <a:ext uri="{FF2B5EF4-FFF2-40B4-BE49-F238E27FC236}">
                <a16:creationId xmlns:a16="http://schemas.microsoft.com/office/drawing/2014/main" xmlns="" id="{6D0B7394-43AA-2042-9A03-5A9422B91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1822" y="3781194"/>
            <a:ext cx="235248" cy="239481"/>
          </a:xfrm>
          <a:prstGeom prst="rect">
            <a:avLst/>
          </a:prstGeom>
        </p:spPr>
      </p:pic>
      <p:pic>
        <p:nvPicPr>
          <p:cNvPr id="319" name="Picture 318">
            <a:extLst>
              <a:ext uri="{FF2B5EF4-FFF2-40B4-BE49-F238E27FC236}">
                <a16:creationId xmlns:a16="http://schemas.microsoft.com/office/drawing/2014/main" xmlns="" id="{7DE76C3B-A9CD-2149-8295-9442B4B7D1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45038" y="3492995"/>
            <a:ext cx="235248" cy="239481"/>
          </a:xfrm>
          <a:prstGeom prst="rect">
            <a:avLst/>
          </a:prstGeom>
        </p:spPr>
      </p:pic>
      <p:pic>
        <p:nvPicPr>
          <p:cNvPr id="320" name="Picture 319">
            <a:extLst>
              <a:ext uri="{FF2B5EF4-FFF2-40B4-BE49-F238E27FC236}">
                <a16:creationId xmlns:a16="http://schemas.microsoft.com/office/drawing/2014/main" xmlns="" id="{B866496E-3F8F-874F-BD5F-C561EB308A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180286" y="3492994"/>
            <a:ext cx="235248" cy="239481"/>
          </a:xfrm>
          <a:prstGeom prst="rect">
            <a:avLst/>
          </a:prstGeom>
        </p:spPr>
      </p:pic>
      <p:pic>
        <p:nvPicPr>
          <p:cNvPr id="321" name="Picture 320">
            <a:extLst>
              <a:ext uri="{FF2B5EF4-FFF2-40B4-BE49-F238E27FC236}">
                <a16:creationId xmlns:a16="http://schemas.microsoft.com/office/drawing/2014/main" xmlns="" id="{948C0B4F-7401-074C-90A1-9AC4C1A3B2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9777" y="3494852"/>
            <a:ext cx="235248" cy="239481"/>
          </a:xfrm>
          <a:prstGeom prst="rect">
            <a:avLst/>
          </a:prstGeom>
        </p:spPr>
      </p:pic>
      <p:pic>
        <p:nvPicPr>
          <p:cNvPr id="322" name="Picture 321">
            <a:extLst>
              <a:ext uri="{FF2B5EF4-FFF2-40B4-BE49-F238E27FC236}">
                <a16:creationId xmlns:a16="http://schemas.microsoft.com/office/drawing/2014/main" xmlns="" id="{A2D70545-E0CA-6F4A-9C8A-26619B5ED6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39281" y="3786769"/>
            <a:ext cx="235248" cy="239481"/>
          </a:xfrm>
          <a:prstGeom prst="rect">
            <a:avLst/>
          </a:prstGeom>
        </p:spPr>
      </p:pic>
      <p:pic>
        <p:nvPicPr>
          <p:cNvPr id="323" name="Picture 322">
            <a:extLst>
              <a:ext uri="{FF2B5EF4-FFF2-40B4-BE49-F238E27FC236}">
                <a16:creationId xmlns:a16="http://schemas.microsoft.com/office/drawing/2014/main" xmlns="" id="{4A26C18D-3417-4A4F-9D09-072C3141BA1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174529" y="3786768"/>
            <a:ext cx="235248" cy="239481"/>
          </a:xfrm>
          <a:prstGeom prst="rect">
            <a:avLst/>
          </a:prstGeom>
        </p:spPr>
      </p:pic>
      <p:pic>
        <p:nvPicPr>
          <p:cNvPr id="324" name="Picture 323">
            <a:extLst>
              <a:ext uri="{FF2B5EF4-FFF2-40B4-BE49-F238E27FC236}">
                <a16:creationId xmlns:a16="http://schemas.microsoft.com/office/drawing/2014/main" xmlns="" id="{348BF0FB-79F1-CD4D-BF3E-D216CC07152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4020" y="3788626"/>
            <a:ext cx="235248" cy="239481"/>
          </a:xfrm>
          <a:prstGeom prst="rect">
            <a:avLst/>
          </a:prstGeom>
        </p:spPr>
      </p:pic>
      <p:pic>
        <p:nvPicPr>
          <p:cNvPr id="325" name="Picture 324">
            <a:extLst>
              <a:ext uri="{FF2B5EF4-FFF2-40B4-BE49-F238E27FC236}">
                <a16:creationId xmlns:a16="http://schemas.microsoft.com/office/drawing/2014/main" xmlns="" id="{744C03DD-FB4C-134C-B330-71E4111824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650782" y="3180701"/>
            <a:ext cx="235248" cy="239481"/>
          </a:xfrm>
          <a:prstGeom prst="rect">
            <a:avLst/>
          </a:prstGeom>
        </p:spPr>
      </p:pic>
      <p:pic>
        <p:nvPicPr>
          <p:cNvPr id="326" name="Picture 325">
            <a:extLst>
              <a:ext uri="{FF2B5EF4-FFF2-40B4-BE49-F238E27FC236}">
                <a16:creationId xmlns:a16="http://schemas.microsoft.com/office/drawing/2014/main" xmlns="" id="{35726264-6E9A-9A42-8955-715B849037D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6030" y="3180700"/>
            <a:ext cx="235248" cy="239481"/>
          </a:xfrm>
          <a:prstGeom prst="rect">
            <a:avLst/>
          </a:prstGeom>
        </p:spPr>
      </p:pic>
      <p:pic>
        <p:nvPicPr>
          <p:cNvPr id="327" name="Picture 326">
            <a:extLst>
              <a:ext uri="{FF2B5EF4-FFF2-40B4-BE49-F238E27FC236}">
                <a16:creationId xmlns:a16="http://schemas.microsoft.com/office/drawing/2014/main" xmlns="" id="{C708ED70-8D80-AA4A-A1C4-42E38806B2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115521" y="3182558"/>
            <a:ext cx="235248" cy="239481"/>
          </a:xfrm>
          <a:prstGeom prst="rect">
            <a:avLst/>
          </a:prstGeom>
        </p:spPr>
      </p:pic>
      <p:pic>
        <p:nvPicPr>
          <p:cNvPr id="328" name="Picture 327">
            <a:extLst>
              <a:ext uri="{FF2B5EF4-FFF2-40B4-BE49-F238E27FC236}">
                <a16:creationId xmlns:a16="http://schemas.microsoft.com/office/drawing/2014/main" xmlns="" id="{BD4522F3-7A03-E141-9DD8-BFEE1CAFC1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659893" y="3498759"/>
            <a:ext cx="235248" cy="239481"/>
          </a:xfrm>
          <a:prstGeom prst="rect">
            <a:avLst/>
          </a:prstGeom>
        </p:spPr>
      </p:pic>
      <p:pic>
        <p:nvPicPr>
          <p:cNvPr id="329" name="Picture 328">
            <a:extLst>
              <a:ext uri="{FF2B5EF4-FFF2-40B4-BE49-F238E27FC236}">
                <a16:creationId xmlns:a16="http://schemas.microsoft.com/office/drawing/2014/main" xmlns="" id="{BBB168CB-EEF4-8B42-9119-3FBF43F1AAC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95141" y="3498758"/>
            <a:ext cx="235248" cy="239481"/>
          </a:xfrm>
          <a:prstGeom prst="rect">
            <a:avLst/>
          </a:prstGeom>
        </p:spPr>
      </p:pic>
      <p:pic>
        <p:nvPicPr>
          <p:cNvPr id="330" name="Picture 329">
            <a:extLst>
              <a:ext uri="{FF2B5EF4-FFF2-40B4-BE49-F238E27FC236}">
                <a16:creationId xmlns:a16="http://schemas.microsoft.com/office/drawing/2014/main" xmlns="" id="{BDE4EB67-3585-A742-91DA-4411A054233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124632" y="3500616"/>
            <a:ext cx="235248" cy="239481"/>
          </a:xfrm>
          <a:prstGeom prst="rect">
            <a:avLst/>
          </a:prstGeom>
        </p:spPr>
      </p:pic>
      <p:pic>
        <p:nvPicPr>
          <p:cNvPr id="331" name="Picture 330">
            <a:extLst>
              <a:ext uri="{FF2B5EF4-FFF2-40B4-BE49-F238E27FC236}">
                <a16:creationId xmlns:a16="http://schemas.microsoft.com/office/drawing/2014/main" xmlns="" id="{FD188CE3-8135-2345-86C7-63B0E42196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654136" y="3792533"/>
            <a:ext cx="235248" cy="239481"/>
          </a:xfrm>
          <a:prstGeom prst="rect">
            <a:avLst/>
          </a:prstGeom>
        </p:spPr>
      </p:pic>
      <p:pic>
        <p:nvPicPr>
          <p:cNvPr id="332" name="Picture 331">
            <a:extLst>
              <a:ext uri="{FF2B5EF4-FFF2-40B4-BE49-F238E27FC236}">
                <a16:creationId xmlns:a16="http://schemas.microsoft.com/office/drawing/2014/main" xmlns="" id="{FB93D4D9-203F-8949-90BA-7787FEACEAE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9384" y="3792532"/>
            <a:ext cx="235248" cy="239481"/>
          </a:xfrm>
          <a:prstGeom prst="rect">
            <a:avLst/>
          </a:prstGeom>
        </p:spPr>
      </p:pic>
      <p:pic>
        <p:nvPicPr>
          <p:cNvPr id="333" name="Picture 332">
            <a:extLst>
              <a:ext uri="{FF2B5EF4-FFF2-40B4-BE49-F238E27FC236}">
                <a16:creationId xmlns:a16="http://schemas.microsoft.com/office/drawing/2014/main" xmlns="" id="{1FE982FB-9572-B845-B4EB-023BAC3816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118875" y="3794390"/>
            <a:ext cx="235248" cy="239481"/>
          </a:xfrm>
          <a:prstGeom prst="rect">
            <a:avLst/>
          </a:prstGeom>
        </p:spPr>
      </p:pic>
      <p:pic>
        <p:nvPicPr>
          <p:cNvPr id="334" name="Picture 333">
            <a:extLst>
              <a:ext uri="{FF2B5EF4-FFF2-40B4-BE49-F238E27FC236}">
                <a16:creationId xmlns:a16="http://schemas.microsoft.com/office/drawing/2014/main" xmlns="" id="{D67293DD-AC9B-8C49-BBF8-7D94E21F3B9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6143" y="2996937"/>
            <a:ext cx="829983" cy="844918"/>
          </a:xfrm>
          <a:prstGeom prst="rect">
            <a:avLst/>
          </a:prstGeom>
        </p:spPr>
      </p:pic>
      <p:sp>
        <p:nvSpPr>
          <p:cNvPr id="335" name="Rectangle 334">
            <a:extLst>
              <a:ext uri="{FF2B5EF4-FFF2-40B4-BE49-F238E27FC236}">
                <a16:creationId xmlns:a16="http://schemas.microsoft.com/office/drawing/2014/main" xmlns="" id="{1510CEB7-67E2-8846-99DF-84580390A386}"/>
              </a:ext>
            </a:extLst>
          </p:cNvPr>
          <p:cNvSpPr/>
          <p:nvPr/>
        </p:nvSpPr>
        <p:spPr>
          <a:xfrm>
            <a:off x="5780461" y="3006881"/>
            <a:ext cx="721346" cy="923330"/>
          </a:xfrm>
          <a:prstGeom prst="rect">
            <a:avLst/>
          </a:prstGeom>
        </p:spPr>
        <p:txBody>
          <a:bodyPr wrap="square">
            <a:spAutoFit/>
          </a:bodyPr>
          <a:lstStyle/>
          <a:p>
            <a:r>
              <a:rPr lang="en-US" sz="5400" dirty="0">
                <a:solidFill>
                  <a:srgbClr val="FF3860"/>
                </a:solidFill>
                <a:latin typeface="OpenDyslexic" pitchFamily="2" charset="77"/>
              </a:rPr>
              <a:t>&lt;</a:t>
            </a:r>
            <a:endParaRPr lang="en-US" sz="400" dirty="0">
              <a:solidFill>
                <a:srgbClr val="FF3860"/>
              </a:solidFill>
            </a:endParaRPr>
          </a:p>
        </p:txBody>
      </p:sp>
      <p:pic>
        <p:nvPicPr>
          <p:cNvPr id="336" name="Picture 335">
            <a:extLst>
              <a:ext uri="{FF2B5EF4-FFF2-40B4-BE49-F238E27FC236}">
                <a16:creationId xmlns:a16="http://schemas.microsoft.com/office/drawing/2014/main" xmlns="" id="{A86C7BAF-3C46-F643-A754-502622DF527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0894" y="4734219"/>
            <a:ext cx="829983" cy="844918"/>
          </a:xfrm>
          <a:prstGeom prst="rect">
            <a:avLst/>
          </a:prstGeom>
        </p:spPr>
      </p:pic>
      <p:sp>
        <p:nvSpPr>
          <p:cNvPr id="337" name="Rectangle 336">
            <a:extLst>
              <a:ext uri="{FF2B5EF4-FFF2-40B4-BE49-F238E27FC236}">
                <a16:creationId xmlns:a16="http://schemas.microsoft.com/office/drawing/2014/main" xmlns="" id="{5F6A1F01-F79A-5447-AC17-9C7B6D3BD6C6}"/>
              </a:ext>
            </a:extLst>
          </p:cNvPr>
          <p:cNvSpPr/>
          <p:nvPr/>
        </p:nvSpPr>
        <p:spPr>
          <a:xfrm>
            <a:off x="5775212" y="4744163"/>
            <a:ext cx="721346" cy="153888"/>
          </a:xfrm>
          <a:prstGeom prst="rect">
            <a:avLst/>
          </a:prstGeom>
        </p:spPr>
        <p:txBody>
          <a:bodyPr wrap="square">
            <a:spAutoFit/>
          </a:bodyPr>
          <a:lstStyle/>
          <a:p>
            <a:endParaRPr lang="en-US" sz="400" dirty="0">
              <a:solidFill>
                <a:srgbClr val="FF3860"/>
              </a:solidFill>
            </a:endParaRPr>
          </a:p>
        </p:txBody>
      </p:sp>
    </p:spTree>
    <p:extLst>
      <p:ext uri="{BB962C8B-B14F-4D97-AF65-F5344CB8AC3E}">
        <p14:creationId xmlns:p14="http://schemas.microsoft.com/office/powerpoint/2010/main" val="33709456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Complete the statements below using the correct comparison symbol (&lt;,&gt; or =).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8" name="Picture 57">
            <a:extLst>
              <a:ext uri="{FF2B5EF4-FFF2-40B4-BE49-F238E27FC236}">
                <a16:creationId xmlns:a16="http://schemas.microsoft.com/office/drawing/2014/main" xmlns="" id="{B3927A2C-7A74-EA40-A2C6-4D6EC04E33EF}"/>
              </a:ext>
            </a:extLst>
          </p:cNvPr>
          <p:cNvPicPr>
            <a:picLocks noChangeAspect="1"/>
          </p:cNvPicPr>
          <p:nvPr/>
        </p:nvPicPr>
        <p:blipFill>
          <a:blip r:embed="rId3"/>
          <a:stretch>
            <a:fillRect/>
          </a:stretch>
        </p:blipFill>
        <p:spPr>
          <a:xfrm>
            <a:off x="349482" y="2795260"/>
            <a:ext cx="5019619" cy="1267479"/>
          </a:xfrm>
          <a:prstGeom prst="rect">
            <a:avLst/>
          </a:prstGeom>
        </p:spPr>
      </p:pic>
      <p:pic>
        <p:nvPicPr>
          <p:cNvPr id="59" name="Picture 58">
            <a:extLst>
              <a:ext uri="{FF2B5EF4-FFF2-40B4-BE49-F238E27FC236}">
                <a16:creationId xmlns:a16="http://schemas.microsoft.com/office/drawing/2014/main" xmlns="" id="{E45D65C7-9249-3544-AD39-8F16F150CA9F}"/>
              </a:ext>
            </a:extLst>
          </p:cNvPr>
          <p:cNvPicPr>
            <a:picLocks noChangeAspect="1"/>
          </p:cNvPicPr>
          <p:nvPr/>
        </p:nvPicPr>
        <p:blipFill>
          <a:blip r:embed="rId4"/>
          <a:stretch>
            <a:fillRect/>
          </a:stretch>
        </p:blipFill>
        <p:spPr>
          <a:xfrm>
            <a:off x="6822899" y="2795260"/>
            <a:ext cx="5019619" cy="1267479"/>
          </a:xfrm>
          <a:prstGeom prst="rect">
            <a:avLst/>
          </a:prstGeom>
        </p:spPr>
      </p:pic>
      <p:pic>
        <p:nvPicPr>
          <p:cNvPr id="60" name="Picture 59">
            <a:extLst>
              <a:ext uri="{FF2B5EF4-FFF2-40B4-BE49-F238E27FC236}">
                <a16:creationId xmlns:a16="http://schemas.microsoft.com/office/drawing/2014/main" xmlns="" id="{DAE857DB-2B81-8046-9967-8A195E3B7F0C}"/>
              </a:ext>
            </a:extLst>
          </p:cNvPr>
          <p:cNvPicPr>
            <a:picLocks noChangeAspect="1"/>
          </p:cNvPicPr>
          <p:nvPr/>
        </p:nvPicPr>
        <p:blipFill>
          <a:blip r:embed="rId5"/>
          <a:stretch>
            <a:fillRect/>
          </a:stretch>
        </p:blipFill>
        <p:spPr>
          <a:xfrm>
            <a:off x="349482" y="4486111"/>
            <a:ext cx="5019619" cy="1267479"/>
          </a:xfrm>
          <a:prstGeom prst="rect">
            <a:avLst/>
          </a:prstGeom>
        </p:spPr>
      </p:pic>
      <p:pic>
        <p:nvPicPr>
          <p:cNvPr id="61" name="Picture 60">
            <a:extLst>
              <a:ext uri="{FF2B5EF4-FFF2-40B4-BE49-F238E27FC236}">
                <a16:creationId xmlns:a16="http://schemas.microsoft.com/office/drawing/2014/main" xmlns="" id="{2451D935-5A2D-D842-B405-1F962B1EDDFF}"/>
              </a:ext>
            </a:extLst>
          </p:cNvPr>
          <p:cNvPicPr>
            <a:picLocks noChangeAspect="1"/>
          </p:cNvPicPr>
          <p:nvPr/>
        </p:nvPicPr>
        <p:blipFill>
          <a:blip r:embed="rId6"/>
          <a:stretch>
            <a:fillRect/>
          </a:stretch>
        </p:blipFill>
        <p:spPr>
          <a:xfrm>
            <a:off x="6822899" y="4486111"/>
            <a:ext cx="5019619" cy="1267479"/>
          </a:xfrm>
          <a:prstGeom prst="rect">
            <a:avLst/>
          </a:prstGeom>
        </p:spPr>
      </p:pic>
      <p:pic>
        <p:nvPicPr>
          <p:cNvPr id="65" name="Picture 64">
            <a:extLst>
              <a:ext uri="{FF2B5EF4-FFF2-40B4-BE49-F238E27FC236}">
                <a16:creationId xmlns:a16="http://schemas.microsoft.com/office/drawing/2014/main" xmlns="" id="{38387769-0CC5-AD42-870F-E83E98ADA87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73015" y="3150488"/>
            <a:ext cx="235248" cy="239481"/>
          </a:xfrm>
          <a:prstGeom prst="rect">
            <a:avLst/>
          </a:prstGeom>
        </p:spPr>
      </p:pic>
      <p:pic>
        <p:nvPicPr>
          <p:cNvPr id="67" name="Picture 66">
            <a:extLst>
              <a:ext uri="{FF2B5EF4-FFF2-40B4-BE49-F238E27FC236}">
                <a16:creationId xmlns:a16="http://schemas.microsoft.com/office/drawing/2014/main" xmlns="" id="{66326ABD-B290-8C4F-B7E8-CAD42580D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6878" y="3468547"/>
            <a:ext cx="235248" cy="239481"/>
          </a:xfrm>
          <a:prstGeom prst="rect">
            <a:avLst/>
          </a:prstGeom>
        </p:spPr>
      </p:pic>
      <p:pic>
        <p:nvPicPr>
          <p:cNvPr id="68" name="Picture 67">
            <a:extLst>
              <a:ext uri="{FF2B5EF4-FFF2-40B4-BE49-F238E27FC236}">
                <a16:creationId xmlns:a16="http://schemas.microsoft.com/office/drawing/2014/main" xmlns="" id="{735C5637-EBDF-5743-BB64-980579F43C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2126" y="3468546"/>
            <a:ext cx="235248" cy="239481"/>
          </a:xfrm>
          <a:prstGeom prst="rect">
            <a:avLst/>
          </a:prstGeom>
        </p:spPr>
      </p:pic>
      <p:pic>
        <p:nvPicPr>
          <p:cNvPr id="69" name="Picture 68">
            <a:extLst>
              <a:ext uri="{FF2B5EF4-FFF2-40B4-BE49-F238E27FC236}">
                <a16:creationId xmlns:a16="http://schemas.microsoft.com/office/drawing/2014/main" xmlns="" id="{53EF1056-AC99-FD4F-B072-4EABD38AF80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1617" y="3470404"/>
            <a:ext cx="235248" cy="239481"/>
          </a:xfrm>
          <a:prstGeom prst="rect">
            <a:avLst/>
          </a:prstGeom>
        </p:spPr>
      </p:pic>
      <p:pic>
        <p:nvPicPr>
          <p:cNvPr id="71" name="Picture 70">
            <a:extLst>
              <a:ext uri="{FF2B5EF4-FFF2-40B4-BE49-F238E27FC236}">
                <a16:creationId xmlns:a16="http://schemas.microsoft.com/office/drawing/2014/main" xmlns="" id="{5F0E408D-C718-7348-B15A-D4DAD1ADF99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76369" y="3762320"/>
            <a:ext cx="235248" cy="239481"/>
          </a:xfrm>
          <a:prstGeom prst="rect">
            <a:avLst/>
          </a:prstGeom>
        </p:spPr>
      </p:pic>
      <p:pic>
        <p:nvPicPr>
          <p:cNvPr id="95" name="Picture 94">
            <a:extLst>
              <a:ext uri="{FF2B5EF4-FFF2-40B4-BE49-F238E27FC236}">
                <a16:creationId xmlns:a16="http://schemas.microsoft.com/office/drawing/2014/main" xmlns="" id="{03C7DE16-A993-7941-97F4-DBE305209C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6981" y="3466688"/>
            <a:ext cx="235248" cy="239481"/>
          </a:xfrm>
          <a:prstGeom prst="rect">
            <a:avLst/>
          </a:prstGeom>
        </p:spPr>
      </p:pic>
      <p:pic>
        <p:nvPicPr>
          <p:cNvPr id="98" name="Picture 97">
            <a:extLst>
              <a:ext uri="{FF2B5EF4-FFF2-40B4-BE49-F238E27FC236}">
                <a16:creationId xmlns:a16="http://schemas.microsoft.com/office/drawing/2014/main" xmlns="" id="{232582A2-242C-5048-B6D2-18992698A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1224" y="3760462"/>
            <a:ext cx="235248" cy="239481"/>
          </a:xfrm>
          <a:prstGeom prst="rect">
            <a:avLst/>
          </a:prstGeom>
        </p:spPr>
      </p:pic>
      <p:pic>
        <p:nvPicPr>
          <p:cNvPr id="103" name="Picture 102">
            <a:extLst>
              <a:ext uri="{FF2B5EF4-FFF2-40B4-BE49-F238E27FC236}">
                <a16:creationId xmlns:a16="http://schemas.microsoft.com/office/drawing/2014/main" xmlns="" id="{605446A3-BB18-BE49-B236-639F7C6B85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7794" y="3464831"/>
            <a:ext cx="235248" cy="239481"/>
          </a:xfrm>
          <a:prstGeom prst="rect">
            <a:avLst/>
          </a:prstGeom>
        </p:spPr>
      </p:pic>
      <p:pic>
        <p:nvPicPr>
          <p:cNvPr id="104" name="Picture 103">
            <a:extLst>
              <a:ext uri="{FF2B5EF4-FFF2-40B4-BE49-F238E27FC236}">
                <a16:creationId xmlns:a16="http://schemas.microsoft.com/office/drawing/2014/main" xmlns="" id="{E7A793CB-5857-D846-A2E6-9D440ECFA6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3042" y="3464830"/>
            <a:ext cx="235248" cy="239481"/>
          </a:xfrm>
          <a:prstGeom prst="rect">
            <a:avLst/>
          </a:prstGeom>
        </p:spPr>
      </p:pic>
      <p:pic>
        <p:nvPicPr>
          <p:cNvPr id="105" name="Picture 104">
            <a:extLst>
              <a:ext uri="{FF2B5EF4-FFF2-40B4-BE49-F238E27FC236}">
                <a16:creationId xmlns:a16="http://schemas.microsoft.com/office/drawing/2014/main" xmlns="" id="{929A03C7-CB12-2E40-9B4D-924463E30C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42533" y="3466688"/>
            <a:ext cx="235248" cy="239481"/>
          </a:xfrm>
          <a:prstGeom prst="rect">
            <a:avLst/>
          </a:prstGeom>
        </p:spPr>
      </p:pic>
      <p:pic>
        <p:nvPicPr>
          <p:cNvPr id="106" name="Picture 105">
            <a:extLst>
              <a:ext uri="{FF2B5EF4-FFF2-40B4-BE49-F238E27FC236}">
                <a16:creationId xmlns:a16="http://schemas.microsoft.com/office/drawing/2014/main" xmlns="" id="{A1FA4DBE-A944-3D44-990D-B9D1B9FFFE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037" y="3758605"/>
            <a:ext cx="235248" cy="239481"/>
          </a:xfrm>
          <a:prstGeom prst="rect">
            <a:avLst/>
          </a:prstGeom>
        </p:spPr>
      </p:pic>
      <p:pic>
        <p:nvPicPr>
          <p:cNvPr id="107" name="Picture 106">
            <a:extLst>
              <a:ext uri="{FF2B5EF4-FFF2-40B4-BE49-F238E27FC236}">
                <a16:creationId xmlns:a16="http://schemas.microsoft.com/office/drawing/2014/main" xmlns="" id="{81AA31B2-EA59-FC4B-B472-A17BBF23E99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07285" y="3758604"/>
            <a:ext cx="235248" cy="239481"/>
          </a:xfrm>
          <a:prstGeom prst="rect">
            <a:avLst/>
          </a:prstGeom>
        </p:spPr>
      </p:pic>
      <p:pic>
        <p:nvPicPr>
          <p:cNvPr id="108" name="Picture 107">
            <a:extLst>
              <a:ext uri="{FF2B5EF4-FFF2-40B4-BE49-F238E27FC236}">
                <a16:creationId xmlns:a16="http://schemas.microsoft.com/office/drawing/2014/main" xmlns="" id="{CC5B0622-F6E8-4745-88CB-5CC12036ECD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36776" y="3760462"/>
            <a:ext cx="235248" cy="239481"/>
          </a:xfrm>
          <a:prstGeom prst="rect">
            <a:avLst/>
          </a:prstGeom>
        </p:spPr>
      </p:pic>
      <p:pic>
        <p:nvPicPr>
          <p:cNvPr id="110" name="Picture 109">
            <a:extLst>
              <a:ext uri="{FF2B5EF4-FFF2-40B4-BE49-F238E27FC236}">
                <a16:creationId xmlns:a16="http://schemas.microsoft.com/office/drawing/2014/main" xmlns="" id="{22F3D1D5-DCCB-0C48-AD9E-99C6DF078FC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8786" y="3144914"/>
            <a:ext cx="235248" cy="239481"/>
          </a:xfrm>
          <a:prstGeom prst="rect">
            <a:avLst/>
          </a:prstGeom>
        </p:spPr>
      </p:pic>
      <p:pic>
        <p:nvPicPr>
          <p:cNvPr id="112" name="Picture 111">
            <a:extLst>
              <a:ext uri="{FF2B5EF4-FFF2-40B4-BE49-F238E27FC236}">
                <a16:creationId xmlns:a16="http://schemas.microsoft.com/office/drawing/2014/main" xmlns="" id="{68825D71-6877-1345-B901-3CB49CB416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92649" y="3462973"/>
            <a:ext cx="235248" cy="239481"/>
          </a:xfrm>
          <a:prstGeom prst="rect">
            <a:avLst/>
          </a:prstGeom>
        </p:spPr>
      </p:pic>
      <p:pic>
        <p:nvPicPr>
          <p:cNvPr id="113" name="Picture 112">
            <a:extLst>
              <a:ext uri="{FF2B5EF4-FFF2-40B4-BE49-F238E27FC236}">
                <a16:creationId xmlns:a16="http://schemas.microsoft.com/office/drawing/2014/main" xmlns="" id="{652436F9-7CCC-BF44-BF51-16F4DEEBF2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7897" y="3462972"/>
            <a:ext cx="235248" cy="239481"/>
          </a:xfrm>
          <a:prstGeom prst="rect">
            <a:avLst/>
          </a:prstGeom>
        </p:spPr>
      </p:pic>
      <p:pic>
        <p:nvPicPr>
          <p:cNvPr id="114" name="Picture 113">
            <a:extLst>
              <a:ext uri="{FF2B5EF4-FFF2-40B4-BE49-F238E27FC236}">
                <a16:creationId xmlns:a16="http://schemas.microsoft.com/office/drawing/2014/main" xmlns="" id="{B5ABC8E7-EF48-5F44-B9D0-1BC8105DE6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7388" y="3464830"/>
            <a:ext cx="235248" cy="239481"/>
          </a:xfrm>
          <a:prstGeom prst="rect">
            <a:avLst/>
          </a:prstGeom>
        </p:spPr>
      </p:pic>
      <p:pic>
        <p:nvPicPr>
          <p:cNvPr id="115" name="Picture 114">
            <a:extLst>
              <a:ext uri="{FF2B5EF4-FFF2-40B4-BE49-F238E27FC236}">
                <a16:creationId xmlns:a16="http://schemas.microsoft.com/office/drawing/2014/main" xmlns="" id="{31E23C8B-5572-B545-B791-6D8C332C29B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86892" y="3756747"/>
            <a:ext cx="235248" cy="239481"/>
          </a:xfrm>
          <a:prstGeom prst="rect">
            <a:avLst/>
          </a:prstGeom>
        </p:spPr>
      </p:pic>
      <p:pic>
        <p:nvPicPr>
          <p:cNvPr id="116" name="Picture 115">
            <a:extLst>
              <a:ext uri="{FF2B5EF4-FFF2-40B4-BE49-F238E27FC236}">
                <a16:creationId xmlns:a16="http://schemas.microsoft.com/office/drawing/2014/main" xmlns="" id="{5D11DA2E-0BC0-7843-A91B-47EF06545C1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2140" y="3756746"/>
            <a:ext cx="235248" cy="239481"/>
          </a:xfrm>
          <a:prstGeom prst="rect">
            <a:avLst/>
          </a:prstGeom>
        </p:spPr>
      </p:pic>
      <p:pic>
        <p:nvPicPr>
          <p:cNvPr id="117" name="Picture 116">
            <a:extLst>
              <a:ext uri="{FF2B5EF4-FFF2-40B4-BE49-F238E27FC236}">
                <a16:creationId xmlns:a16="http://schemas.microsoft.com/office/drawing/2014/main" xmlns="" id="{B82542ED-832C-2D43-8135-81D7F87F580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1631" y="3758604"/>
            <a:ext cx="235248" cy="239481"/>
          </a:xfrm>
          <a:prstGeom prst="rect">
            <a:avLst/>
          </a:prstGeom>
        </p:spPr>
      </p:pic>
      <p:pic>
        <p:nvPicPr>
          <p:cNvPr id="119" name="Picture 118">
            <a:extLst>
              <a:ext uri="{FF2B5EF4-FFF2-40B4-BE49-F238E27FC236}">
                <a16:creationId xmlns:a16="http://schemas.microsoft.com/office/drawing/2014/main" xmlns="" id="{4636221A-9D1C-1146-967D-BAB8AF720A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9398" y="3143056"/>
            <a:ext cx="235248" cy="239481"/>
          </a:xfrm>
          <a:prstGeom prst="rect">
            <a:avLst/>
          </a:prstGeom>
        </p:spPr>
      </p:pic>
      <p:pic>
        <p:nvPicPr>
          <p:cNvPr id="120" name="Picture 119">
            <a:extLst>
              <a:ext uri="{FF2B5EF4-FFF2-40B4-BE49-F238E27FC236}">
                <a16:creationId xmlns:a16="http://schemas.microsoft.com/office/drawing/2014/main" xmlns="" id="{FBBE7F8A-F1A4-2C47-9BEC-4D0569E658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8889" y="3144914"/>
            <a:ext cx="235248" cy="239481"/>
          </a:xfrm>
          <a:prstGeom prst="rect">
            <a:avLst/>
          </a:prstGeom>
        </p:spPr>
      </p:pic>
      <p:pic>
        <p:nvPicPr>
          <p:cNvPr id="121" name="Picture 120">
            <a:extLst>
              <a:ext uri="{FF2B5EF4-FFF2-40B4-BE49-F238E27FC236}">
                <a16:creationId xmlns:a16="http://schemas.microsoft.com/office/drawing/2014/main" xmlns="" id="{6C9B34CE-41AD-A649-930B-06875BE509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3261" y="3461115"/>
            <a:ext cx="235248" cy="239481"/>
          </a:xfrm>
          <a:prstGeom prst="rect">
            <a:avLst/>
          </a:prstGeom>
        </p:spPr>
      </p:pic>
      <p:pic>
        <p:nvPicPr>
          <p:cNvPr id="122" name="Picture 121">
            <a:extLst>
              <a:ext uri="{FF2B5EF4-FFF2-40B4-BE49-F238E27FC236}">
                <a16:creationId xmlns:a16="http://schemas.microsoft.com/office/drawing/2014/main" xmlns="" id="{46F4DC24-DBC0-5D46-BBF7-8BF12E4BC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8509" y="3461114"/>
            <a:ext cx="235248" cy="239481"/>
          </a:xfrm>
          <a:prstGeom prst="rect">
            <a:avLst/>
          </a:prstGeom>
        </p:spPr>
      </p:pic>
      <p:pic>
        <p:nvPicPr>
          <p:cNvPr id="123" name="Picture 122">
            <a:extLst>
              <a:ext uri="{FF2B5EF4-FFF2-40B4-BE49-F238E27FC236}">
                <a16:creationId xmlns:a16="http://schemas.microsoft.com/office/drawing/2014/main" xmlns="" id="{891BF711-1C19-AD4A-8E11-BAFE538338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8000" y="3462972"/>
            <a:ext cx="235248" cy="239481"/>
          </a:xfrm>
          <a:prstGeom prst="rect">
            <a:avLst/>
          </a:prstGeom>
        </p:spPr>
      </p:pic>
      <p:pic>
        <p:nvPicPr>
          <p:cNvPr id="124" name="Picture 123">
            <a:extLst>
              <a:ext uri="{FF2B5EF4-FFF2-40B4-BE49-F238E27FC236}">
                <a16:creationId xmlns:a16="http://schemas.microsoft.com/office/drawing/2014/main" xmlns="" id="{FD7570D2-5DF6-D54F-B099-7CEFEA34A6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7504" y="3754889"/>
            <a:ext cx="235248" cy="239481"/>
          </a:xfrm>
          <a:prstGeom prst="rect">
            <a:avLst/>
          </a:prstGeom>
        </p:spPr>
      </p:pic>
      <p:pic>
        <p:nvPicPr>
          <p:cNvPr id="125" name="Picture 124">
            <a:extLst>
              <a:ext uri="{FF2B5EF4-FFF2-40B4-BE49-F238E27FC236}">
                <a16:creationId xmlns:a16="http://schemas.microsoft.com/office/drawing/2014/main" xmlns="" id="{952FF7E9-8889-6A47-A64D-B78C54A23D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2752" y="3754888"/>
            <a:ext cx="235248" cy="239481"/>
          </a:xfrm>
          <a:prstGeom prst="rect">
            <a:avLst/>
          </a:prstGeom>
        </p:spPr>
      </p:pic>
      <p:pic>
        <p:nvPicPr>
          <p:cNvPr id="126" name="Picture 125">
            <a:extLst>
              <a:ext uri="{FF2B5EF4-FFF2-40B4-BE49-F238E27FC236}">
                <a16:creationId xmlns:a16="http://schemas.microsoft.com/office/drawing/2014/main" xmlns="" id="{BA7A7A61-B91E-E741-83B6-0D79A5DC23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2243" y="3756746"/>
            <a:ext cx="235248" cy="239481"/>
          </a:xfrm>
          <a:prstGeom prst="rect">
            <a:avLst/>
          </a:prstGeom>
        </p:spPr>
      </p:pic>
      <p:pic>
        <p:nvPicPr>
          <p:cNvPr id="127" name="Picture 126">
            <a:extLst>
              <a:ext uri="{FF2B5EF4-FFF2-40B4-BE49-F238E27FC236}">
                <a16:creationId xmlns:a16="http://schemas.microsoft.com/office/drawing/2014/main" xmlns="" id="{89CB96CA-ED3D-3C4D-9724-346B608BA9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16857" y="3148631"/>
            <a:ext cx="235248" cy="239481"/>
          </a:xfrm>
          <a:prstGeom prst="rect">
            <a:avLst/>
          </a:prstGeom>
        </p:spPr>
      </p:pic>
      <p:pic>
        <p:nvPicPr>
          <p:cNvPr id="128" name="Picture 127">
            <a:extLst>
              <a:ext uri="{FF2B5EF4-FFF2-40B4-BE49-F238E27FC236}">
                <a16:creationId xmlns:a16="http://schemas.microsoft.com/office/drawing/2014/main" xmlns="" id="{26B23CA9-52C7-DF46-9E58-3D35C2E8F8E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52105" y="3148630"/>
            <a:ext cx="235248" cy="239481"/>
          </a:xfrm>
          <a:prstGeom prst="rect">
            <a:avLst/>
          </a:prstGeom>
        </p:spPr>
      </p:pic>
      <p:pic>
        <p:nvPicPr>
          <p:cNvPr id="129" name="Picture 128">
            <a:extLst>
              <a:ext uri="{FF2B5EF4-FFF2-40B4-BE49-F238E27FC236}">
                <a16:creationId xmlns:a16="http://schemas.microsoft.com/office/drawing/2014/main" xmlns="" id="{3E432A7B-053D-054F-8168-518D26C7859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81596" y="3150488"/>
            <a:ext cx="235248" cy="239481"/>
          </a:xfrm>
          <a:prstGeom prst="rect">
            <a:avLst/>
          </a:prstGeom>
        </p:spPr>
      </p:pic>
      <p:pic>
        <p:nvPicPr>
          <p:cNvPr id="130" name="Picture 129">
            <a:extLst>
              <a:ext uri="{FF2B5EF4-FFF2-40B4-BE49-F238E27FC236}">
                <a16:creationId xmlns:a16="http://schemas.microsoft.com/office/drawing/2014/main" xmlns="" id="{D9FD2FD1-F666-0848-AABF-A877825ED3D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5968" y="3466689"/>
            <a:ext cx="235248" cy="239481"/>
          </a:xfrm>
          <a:prstGeom prst="rect">
            <a:avLst/>
          </a:prstGeom>
        </p:spPr>
      </p:pic>
      <p:pic>
        <p:nvPicPr>
          <p:cNvPr id="131" name="Picture 130">
            <a:extLst>
              <a:ext uri="{FF2B5EF4-FFF2-40B4-BE49-F238E27FC236}">
                <a16:creationId xmlns:a16="http://schemas.microsoft.com/office/drawing/2014/main" xmlns="" id="{935AFED1-90CF-B043-8D0F-C52AE9BA69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1216" y="3466688"/>
            <a:ext cx="235248" cy="239481"/>
          </a:xfrm>
          <a:prstGeom prst="rect">
            <a:avLst/>
          </a:prstGeom>
        </p:spPr>
      </p:pic>
      <p:pic>
        <p:nvPicPr>
          <p:cNvPr id="132" name="Picture 131">
            <a:extLst>
              <a:ext uri="{FF2B5EF4-FFF2-40B4-BE49-F238E27FC236}">
                <a16:creationId xmlns:a16="http://schemas.microsoft.com/office/drawing/2014/main" xmlns="" id="{32FC4B2B-0A96-B043-9E2B-35687C0C1F1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0707" y="3468546"/>
            <a:ext cx="235248" cy="239481"/>
          </a:xfrm>
          <a:prstGeom prst="rect">
            <a:avLst/>
          </a:prstGeom>
        </p:spPr>
      </p:pic>
      <p:pic>
        <p:nvPicPr>
          <p:cNvPr id="133" name="Picture 132">
            <a:extLst>
              <a:ext uri="{FF2B5EF4-FFF2-40B4-BE49-F238E27FC236}">
                <a16:creationId xmlns:a16="http://schemas.microsoft.com/office/drawing/2014/main" xmlns="" id="{A885A9F2-35CA-3E49-A364-6165D85823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0211" y="3760463"/>
            <a:ext cx="235248" cy="239481"/>
          </a:xfrm>
          <a:prstGeom prst="rect">
            <a:avLst/>
          </a:prstGeom>
        </p:spPr>
      </p:pic>
      <p:pic>
        <p:nvPicPr>
          <p:cNvPr id="134" name="Picture 133">
            <a:extLst>
              <a:ext uri="{FF2B5EF4-FFF2-40B4-BE49-F238E27FC236}">
                <a16:creationId xmlns:a16="http://schemas.microsoft.com/office/drawing/2014/main" xmlns="" id="{C5F3E887-BFE0-4340-8683-E9F71FDAC9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55459" y="3760462"/>
            <a:ext cx="235248" cy="239481"/>
          </a:xfrm>
          <a:prstGeom prst="rect">
            <a:avLst/>
          </a:prstGeom>
        </p:spPr>
      </p:pic>
      <p:pic>
        <p:nvPicPr>
          <p:cNvPr id="135" name="Picture 134">
            <a:extLst>
              <a:ext uri="{FF2B5EF4-FFF2-40B4-BE49-F238E27FC236}">
                <a16:creationId xmlns:a16="http://schemas.microsoft.com/office/drawing/2014/main" xmlns="" id="{40F9DC21-5C31-F64C-9A90-18F10DC58D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84950" y="3762320"/>
            <a:ext cx="235248" cy="239481"/>
          </a:xfrm>
          <a:prstGeom prst="rect">
            <a:avLst/>
          </a:prstGeom>
        </p:spPr>
      </p:pic>
      <p:pic>
        <p:nvPicPr>
          <p:cNvPr id="140" name="Picture 139">
            <a:extLst>
              <a:ext uri="{FF2B5EF4-FFF2-40B4-BE49-F238E27FC236}">
                <a16:creationId xmlns:a16="http://schemas.microsoft.com/office/drawing/2014/main" xmlns="" id="{B1031597-8A04-834D-87E0-DE554AF3E96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76071" y="3472452"/>
            <a:ext cx="235248" cy="239481"/>
          </a:xfrm>
          <a:prstGeom prst="rect">
            <a:avLst/>
          </a:prstGeom>
        </p:spPr>
      </p:pic>
      <p:pic>
        <p:nvPicPr>
          <p:cNvPr id="146" name="Picture 145">
            <a:extLst>
              <a:ext uri="{FF2B5EF4-FFF2-40B4-BE49-F238E27FC236}">
                <a16:creationId xmlns:a16="http://schemas.microsoft.com/office/drawing/2014/main" xmlns="" id="{53723E59-5AA1-A84A-9418-A9E040BA90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1187" y="4846052"/>
            <a:ext cx="235248" cy="239481"/>
          </a:xfrm>
          <a:prstGeom prst="rect">
            <a:avLst/>
          </a:prstGeom>
        </p:spPr>
      </p:pic>
      <p:pic>
        <p:nvPicPr>
          <p:cNvPr id="148" name="Picture 147">
            <a:extLst>
              <a:ext uri="{FF2B5EF4-FFF2-40B4-BE49-F238E27FC236}">
                <a16:creationId xmlns:a16="http://schemas.microsoft.com/office/drawing/2014/main" xmlns="" id="{5CCC0267-F7CD-744B-AAD0-3FE0184FD9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55050" y="5164111"/>
            <a:ext cx="235248" cy="239481"/>
          </a:xfrm>
          <a:prstGeom prst="rect">
            <a:avLst/>
          </a:prstGeom>
        </p:spPr>
      </p:pic>
      <p:pic>
        <p:nvPicPr>
          <p:cNvPr id="150" name="Picture 149">
            <a:extLst>
              <a:ext uri="{FF2B5EF4-FFF2-40B4-BE49-F238E27FC236}">
                <a16:creationId xmlns:a16="http://schemas.microsoft.com/office/drawing/2014/main" xmlns="" id="{67A2D36E-DD5A-4446-95AD-37B81C16CB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9789" y="5165968"/>
            <a:ext cx="235248" cy="239481"/>
          </a:xfrm>
          <a:prstGeom prst="rect">
            <a:avLst/>
          </a:prstGeom>
        </p:spPr>
      </p:pic>
      <p:pic>
        <p:nvPicPr>
          <p:cNvPr id="152" name="Picture 151">
            <a:extLst>
              <a:ext uri="{FF2B5EF4-FFF2-40B4-BE49-F238E27FC236}">
                <a16:creationId xmlns:a16="http://schemas.microsoft.com/office/drawing/2014/main" xmlns="" id="{01EB2CA3-8862-FA4F-AD85-72A9381197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4541" y="5457884"/>
            <a:ext cx="235248" cy="239481"/>
          </a:xfrm>
          <a:prstGeom prst="rect">
            <a:avLst/>
          </a:prstGeom>
        </p:spPr>
      </p:pic>
      <p:pic>
        <p:nvPicPr>
          <p:cNvPr id="157" name="Picture 156">
            <a:extLst>
              <a:ext uri="{FF2B5EF4-FFF2-40B4-BE49-F238E27FC236}">
                <a16:creationId xmlns:a16="http://schemas.microsoft.com/office/drawing/2014/main" xmlns="" id="{3952D7CB-096C-FD45-933A-52186941899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9905" y="5162253"/>
            <a:ext cx="235248" cy="239481"/>
          </a:xfrm>
          <a:prstGeom prst="rect">
            <a:avLst/>
          </a:prstGeom>
        </p:spPr>
      </p:pic>
      <p:pic>
        <p:nvPicPr>
          <p:cNvPr id="158" name="Picture 157">
            <a:extLst>
              <a:ext uri="{FF2B5EF4-FFF2-40B4-BE49-F238E27FC236}">
                <a16:creationId xmlns:a16="http://schemas.microsoft.com/office/drawing/2014/main" xmlns="" id="{3CD0E171-71F3-B04E-8C56-87E7684D6F3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805153" y="5162252"/>
            <a:ext cx="235248" cy="239481"/>
          </a:xfrm>
          <a:prstGeom prst="rect">
            <a:avLst/>
          </a:prstGeom>
        </p:spPr>
      </p:pic>
      <p:pic>
        <p:nvPicPr>
          <p:cNvPr id="159" name="Picture 158">
            <a:extLst>
              <a:ext uri="{FF2B5EF4-FFF2-40B4-BE49-F238E27FC236}">
                <a16:creationId xmlns:a16="http://schemas.microsoft.com/office/drawing/2014/main" xmlns="" id="{57108BD4-F9B5-5043-B092-33087E8A7B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34644" y="5164110"/>
            <a:ext cx="235248" cy="239481"/>
          </a:xfrm>
          <a:prstGeom prst="rect">
            <a:avLst/>
          </a:prstGeom>
        </p:spPr>
      </p:pic>
      <p:pic>
        <p:nvPicPr>
          <p:cNvPr id="173" name="Picture 172">
            <a:extLst>
              <a:ext uri="{FF2B5EF4-FFF2-40B4-BE49-F238E27FC236}">
                <a16:creationId xmlns:a16="http://schemas.microsoft.com/office/drawing/2014/main" xmlns="" id="{8299745A-05FE-4F48-B060-39FFC3F5783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6958" y="4840478"/>
            <a:ext cx="235248" cy="239481"/>
          </a:xfrm>
          <a:prstGeom prst="rect">
            <a:avLst/>
          </a:prstGeom>
        </p:spPr>
      </p:pic>
      <p:pic>
        <p:nvPicPr>
          <p:cNvPr id="179" name="Picture 178">
            <a:extLst>
              <a:ext uri="{FF2B5EF4-FFF2-40B4-BE49-F238E27FC236}">
                <a16:creationId xmlns:a16="http://schemas.microsoft.com/office/drawing/2014/main" xmlns="" id="{509B2DE8-8593-0A4B-B5ED-1CBA4E355A3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30312" y="5452310"/>
            <a:ext cx="235248" cy="239481"/>
          </a:xfrm>
          <a:prstGeom prst="rect">
            <a:avLst/>
          </a:prstGeom>
        </p:spPr>
      </p:pic>
      <p:pic>
        <p:nvPicPr>
          <p:cNvPr id="182" name="Picture 181">
            <a:extLst>
              <a:ext uri="{FF2B5EF4-FFF2-40B4-BE49-F238E27FC236}">
                <a16:creationId xmlns:a16="http://schemas.microsoft.com/office/drawing/2014/main" xmlns="" id="{9788B6D6-6417-2B43-A4D2-14A4FB8186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7570" y="4838620"/>
            <a:ext cx="235248" cy="239481"/>
          </a:xfrm>
          <a:prstGeom prst="rect">
            <a:avLst/>
          </a:prstGeom>
        </p:spPr>
      </p:pic>
      <p:pic>
        <p:nvPicPr>
          <p:cNvPr id="183" name="Picture 182">
            <a:extLst>
              <a:ext uri="{FF2B5EF4-FFF2-40B4-BE49-F238E27FC236}">
                <a16:creationId xmlns:a16="http://schemas.microsoft.com/office/drawing/2014/main" xmlns="" id="{70376365-3459-B541-BDA4-5C9C2E3A5F1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7061" y="4840478"/>
            <a:ext cx="235248" cy="239481"/>
          </a:xfrm>
          <a:prstGeom prst="rect">
            <a:avLst/>
          </a:prstGeom>
        </p:spPr>
      </p:pic>
      <p:pic>
        <p:nvPicPr>
          <p:cNvPr id="184" name="Picture 183">
            <a:extLst>
              <a:ext uri="{FF2B5EF4-FFF2-40B4-BE49-F238E27FC236}">
                <a16:creationId xmlns:a16="http://schemas.microsoft.com/office/drawing/2014/main" xmlns="" id="{28C6BFC2-BF9F-6E4A-A5A3-DD1EF20D2C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21433" y="5156679"/>
            <a:ext cx="235248" cy="239481"/>
          </a:xfrm>
          <a:prstGeom prst="rect">
            <a:avLst/>
          </a:prstGeom>
        </p:spPr>
      </p:pic>
      <p:pic>
        <p:nvPicPr>
          <p:cNvPr id="185" name="Picture 184">
            <a:extLst>
              <a:ext uri="{FF2B5EF4-FFF2-40B4-BE49-F238E27FC236}">
                <a16:creationId xmlns:a16="http://schemas.microsoft.com/office/drawing/2014/main" xmlns="" id="{A2EBB2DF-497E-2742-9655-438F0B3E1D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6681" y="5156678"/>
            <a:ext cx="235248" cy="239481"/>
          </a:xfrm>
          <a:prstGeom prst="rect">
            <a:avLst/>
          </a:prstGeom>
        </p:spPr>
      </p:pic>
      <p:pic>
        <p:nvPicPr>
          <p:cNvPr id="186" name="Picture 185">
            <a:extLst>
              <a:ext uri="{FF2B5EF4-FFF2-40B4-BE49-F238E27FC236}">
                <a16:creationId xmlns:a16="http://schemas.microsoft.com/office/drawing/2014/main" xmlns="" id="{9FCA9117-9C35-6145-B4DD-F4F9DEFAEF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86172" y="5158536"/>
            <a:ext cx="235248" cy="239481"/>
          </a:xfrm>
          <a:prstGeom prst="rect">
            <a:avLst/>
          </a:prstGeom>
        </p:spPr>
      </p:pic>
      <p:pic>
        <p:nvPicPr>
          <p:cNvPr id="187" name="Picture 186">
            <a:extLst>
              <a:ext uri="{FF2B5EF4-FFF2-40B4-BE49-F238E27FC236}">
                <a16:creationId xmlns:a16="http://schemas.microsoft.com/office/drawing/2014/main" xmlns="" id="{F70C5044-CC68-2E43-AC7A-81198E1F68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5676" y="5450453"/>
            <a:ext cx="235248" cy="239481"/>
          </a:xfrm>
          <a:prstGeom prst="rect">
            <a:avLst/>
          </a:prstGeom>
        </p:spPr>
      </p:pic>
      <p:pic>
        <p:nvPicPr>
          <p:cNvPr id="188" name="Picture 187">
            <a:extLst>
              <a:ext uri="{FF2B5EF4-FFF2-40B4-BE49-F238E27FC236}">
                <a16:creationId xmlns:a16="http://schemas.microsoft.com/office/drawing/2014/main" xmlns="" id="{57850242-5F48-9843-BDD9-35011E9651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0924" y="5450452"/>
            <a:ext cx="235248" cy="239481"/>
          </a:xfrm>
          <a:prstGeom prst="rect">
            <a:avLst/>
          </a:prstGeom>
        </p:spPr>
      </p:pic>
      <p:pic>
        <p:nvPicPr>
          <p:cNvPr id="189" name="Picture 188">
            <a:extLst>
              <a:ext uri="{FF2B5EF4-FFF2-40B4-BE49-F238E27FC236}">
                <a16:creationId xmlns:a16="http://schemas.microsoft.com/office/drawing/2014/main" xmlns="" id="{82E4AE5F-DFBE-5B4E-B893-AA2CDC55066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80415" y="5452310"/>
            <a:ext cx="235248" cy="239481"/>
          </a:xfrm>
          <a:prstGeom prst="rect">
            <a:avLst/>
          </a:prstGeom>
        </p:spPr>
      </p:pic>
      <p:pic>
        <p:nvPicPr>
          <p:cNvPr id="190" name="Picture 189">
            <a:extLst>
              <a:ext uri="{FF2B5EF4-FFF2-40B4-BE49-F238E27FC236}">
                <a16:creationId xmlns:a16="http://schemas.microsoft.com/office/drawing/2014/main" xmlns="" id="{DCA80FE4-E13B-4E42-8F0B-36C02E34432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5029" y="4844195"/>
            <a:ext cx="235248" cy="239481"/>
          </a:xfrm>
          <a:prstGeom prst="rect">
            <a:avLst/>
          </a:prstGeom>
        </p:spPr>
      </p:pic>
      <p:pic>
        <p:nvPicPr>
          <p:cNvPr id="191" name="Picture 190">
            <a:extLst>
              <a:ext uri="{FF2B5EF4-FFF2-40B4-BE49-F238E27FC236}">
                <a16:creationId xmlns:a16="http://schemas.microsoft.com/office/drawing/2014/main" xmlns="" id="{ECF672C2-4122-A241-BC0B-8052D182FA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0277" y="4844194"/>
            <a:ext cx="235248" cy="239481"/>
          </a:xfrm>
          <a:prstGeom prst="rect">
            <a:avLst/>
          </a:prstGeom>
        </p:spPr>
      </p:pic>
      <p:pic>
        <p:nvPicPr>
          <p:cNvPr id="192" name="Picture 191">
            <a:extLst>
              <a:ext uri="{FF2B5EF4-FFF2-40B4-BE49-F238E27FC236}">
                <a16:creationId xmlns:a16="http://schemas.microsoft.com/office/drawing/2014/main" xmlns="" id="{B33718FB-6293-E847-B297-A7115C9DB5E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89768" y="4846052"/>
            <a:ext cx="235248" cy="239481"/>
          </a:xfrm>
          <a:prstGeom prst="rect">
            <a:avLst/>
          </a:prstGeom>
        </p:spPr>
      </p:pic>
      <p:pic>
        <p:nvPicPr>
          <p:cNvPr id="193" name="Picture 192">
            <a:extLst>
              <a:ext uri="{FF2B5EF4-FFF2-40B4-BE49-F238E27FC236}">
                <a16:creationId xmlns:a16="http://schemas.microsoft.com/office/drawing/2014/main" xmlns="" id="{EAD9CB30-5CA7-0445-B465-33B17D1671C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34140" y="5162253"/>
            <a:ext cx="235248" cy="239481"/>
          </a:xfrm>
          <a:prstGeom prst="rect">
            <a:avLst/>
          </a:prstGeom>
        </p:spPr>
      </p:pic>
      <p:pic>
        <p:nvPicPr>
          <p:cNvPr id="194" name="Picture 193">
            <a:extLst>
              <a:ext uri="{FF2B5EF4-FFF2-40B4-BE49-F238E27FC236}">
                <a16:creationId xmlns:a16="http://schemas.microsoft.com/office/drawing/2014/main" xmlns="" id="{C6B131ED-7332-9E4E-981E-8F25DF6E4F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9388" y="5162252"/>
            <a:ext cx="235248" cy="239481"/>
          </a:xfrm>
          <a:prstGeom prst="rect">
            <a:avLst/>
          </a:prstGeom>
        </p:spPr>
      </p:pic>
      <p:pic>
        <p:nvPicPr>
          <p:cNvPr id="195" name="Picture 194">
            <a:extLst>
              <a:ext uri="{FF2B5EF4-FFF2-40B4-BE49-F238E27FC236}">
                <a16:creationId xmlns:a16="http://schemas.microsoft.com/office/drawing/2014/main" xmlns="" id="{A5435714-5281-6B4D-A614-180D0E92B0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8879" y="5164110"/>
            <a:ext cx="235248" cy="239481"/>
          </a:xfrm>
          <a:prstGeom prst="rect">
            <a:avLst/>
          </a:prstGeom>
        </p:spPr>
      </p:pic>
      <p:pic>
        <p:nvPicPr>
          <p:cNvPr id="196" name="Picture 195">
            <a:extLst>
              <a:ext uri="{FF2B5EF4-FFF2-40B4-BE49-F238E27FC236}">
                <a16:creationId xmlns:a16="http://schemas.microsoft.com/office/drawing/2014/main" xmlns="" id="{A0604F66-4592-B04F-8C0A-8D529394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28383" y="5456027"/>
            <a:ext cx="235248" cy="239481"/>
          </a:xfrm>
          <a:prstGeom prst="rect">
            <a:avLst/>
          </a:prstGeom>
        </p:spPr>
      </p:pic>
      <p:pic>
        <p:nvPicPr>
          <p:cNvPr id="197" name="Picture 196">
            <a:extLst>
              <a:ext uri="{FF2B5EF4-FFF2-40B4-BE49-F238E27FC236}">
                <a16:creationId xmlns:a16="http://schemas.microsoft.com/office/drawing/2014/main" xmlns="" id="{236E1E71-666A-CC4F-B96A-7329B1EFE92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3631" y="5456026"/>
            <a:ext cx="235248" cy="239481"/>
          </a:xfrm>
          <a:prstGeom prst="rect">
            <a:avLst/>
          </a:prstGeom>
        </p:spPr>
      </p:pic>
      <p:pic>
        <p:nvPicPr>
          <p:cNvPr id="198" name="Picture 197">
            <a:extLst>
              <a:ext uri="{FF2B5EF4-FFF2-40B4-BE49-F238E27FC236}">
                <a16:creationId xmlns:a16="http://schemas.microsoft.com/office/drawing/2014/main" xmlns="" id="{3CE68FB7-A68F-7746-B172-6A59D86B3C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3122" y="5457884"/>
            <a:ext cx="235248" cy="239481"/>
          </a:xfrm>
          <a:prstGeom prst="rect">
            <a:avLst/>
          </a:prstGeom>
        </p:spPr>
      </p:pic>
      <p:pic>
        <p:nvPicPr>
          <p:cNvPr id="200" name="Picture 199">
            <a:extLst>
              <a:ext uri="{FF2B5EF4-FFF2-40B4-BE49-F238E27FC236}">
                <a16:creationId xmlns:a16="http://schemas.microsoft.com/office/drawing/2014/main" xmlns="" id="{0EC8BF41-4902-2948-B9FF-EB2AD39C063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75132" y="4849958"/>
            <a:ext cx="235248" cy="239481"/>
          </a:xfrm>
          <a:prstGeom prst="rect">
            <a:avLst/>
          </a:prstGeom>
        </p:spPr>
      </p:pic>
      <p:pic>
        <p:nvPicPr>
          <p:cNvPr id="202" name="Picture 201">
            <a:extLst>
              <a:ext uri="{FF2B5EF4-FFF2-40B4-BE49-F238E27FC236}">
                <a16:creationId xmlns:a16="http://schemas.microsoft.com/office/drawing/2014/main" xmlns="" id="{099D03DD-E8E4-354E-9D26-034B310C160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48995" y="5168017"/>
            <a:ext cx="235248" cy="239481"/>
          </a:xfrm>
          <a:prstGeom prst="rect">
            <a:avLst/>
          </a:prstGeom>
        </p:spPr>
      </p:pic>
      <p:pic>
        <p:nvPicPr>
          <p:cNvPr id="203" name="Picture 202">
            <a:extLst>
              <a:ext uri="{FF2B5EF4-FFF2-40B4-BE49-F238E27FC236}">
                <a16:creationId xmlns:a16="http://schemas.microsoft.com/office/drawing/2014/main" xmlns="" id="{1BEB9DBE-8CAE-7C43-B816-7137AD0A8AF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84243" y="5168016"/>
            <a:ext cx="235248" cy="239481"/>
          </a:xfrm>
          <a:prstGeom prst="rect">
            <a:avLst/>
          </a:prstGeom>
        </p:spPr>
      </p:pic>
      <p:pic>
        <p:nvPicPr>
          <p:cNvPr id="204" name="Picture 203">
            <a:extLst>
              <a:ext uri="{FF2B5EF4-FFF2-40B4-BE49-F238E27FC236}">
                <a16:creationId xmlns:a16="http://schemas.microsoft.com/office/drawing/2014/main" xmlns="" id="{C6888ADE-CD40-A54B-9703-0425C2A8D8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13734" y="5169874"/>
            <a:ext cx="235248" cy="239481"/>
          </a:xfrm>
          <a:prstGeom prst="rect">
            <a:avLst/>
          </a:prstGeom>
        </p:spPr>
      </p:pic>
      <p:pic>
        <p:nvPicPr>
          <p:cNvPr id="205" name="Picture 204">
            <a:extLst>
              <a:ext uri="{FF2B5EF4-FFF2-40B4-BE49-F238E27FC236}">
                <a16:creationId xmlns:a16="http://schemas.microsoft.com/office/drawing/2014/main" xmlns="" id="{330C12E5-9861-7E42-97C7-96FD365DFB1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43238" y="5461791"/>
            <a:ext cx="235248" cy="239481"/>
          </a:xfrm>
          <a:prstGeom prst="rect">
            <a:avLst/>
          </a:prstGeom>
        </p:spPr>
      </p:pic>
      <p:pic>
        <p:nvPicPr>
          <p:cNvPr id="206" name="Picture 205">
            <a:extLst>
              <a:ext uri="{FF2B5EF4-FFF2-40B4-BE49-F238E27FC236}">
                <a16:creationId xmlns:a16="http://schemas.microsoft.com/office/drawing/2014/main" xmlns="" id="{36025A44-3ED7-F44F-908D-75EB44C504E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78486" y="5461790"/>
            <a:ext cx="235248" cy="239481"/>
          </a:xfrm>
          <a:prstGeom prst="rect">
            <a:avLst/>
          </a:prstGeom>
        </p:spPr>
      </p:pic>
      <p:pic>
        <p:nvPicPr>
          <p:cNvPr id="207" name="Picture 206">
            <a:extLst>
              <a:ext uri="{FF2B5EF4-FFF2-40B4-BE49-F238E27FC236}">
                <a16:creationId xmlns:a16="http://schemas.microsoft.com/office/drawing/2014/main" xmlns="" id="{E7F0CD30-BE46-6449-9D1E-708AA0F27CA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07977" y="5463648"/>
            <a:ext cx="235248" cy="239481"/>
          </a:xfrm>
          <a:prstGeom prst="rect">
            <a:avLst/>
          </a:prstGeom>
        </p:spPr>
      </p:pic>
      <p:pic>
        <p:nvPicPr>
          <p:cNvPr id="211" name="Picture 210">
            <a:extLst>
              <a:ext uri="{FF2B5EF4-FFF2-40B4-BE49-F238E27FC236}">
                <a16:creationId xmlns:a16="http://schemas.microsoft.com/office/drawing/2014/main" xmlns="" id="{4E564DAB-BDAB-7B41-A2CE-8AB4D74EF5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8272" y="5171104"/>
            <a:ext cx="235248" cy="239481"/>
          </a:xfrm>
          <a:prstGeom prst="rect">
            <a:avLst/>
          </a:prstGeom>
        </p:spPr>
      </p:pic>
      <p:pic>
        <p:nvPicPr>
          <p:cNvPr id="212" name="Picture 211">
            <a:extLst>
              <a:ext uri="{FF2B5EF4-FFF2-40B4-BE49-F238E27FC236}">
                <a16:creationId xmlns:a16="http://schemas.microsoft.com/office/drawing/2014/main" xmlns="" id="{37CD3DDB-0E21-0A43-ACB7-2B3C577DC7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520" y="5171103"/>
            <a:ext cx="235248" cy="239481"/>
          </a:xfrm>
          <a:prstGeom prst="rect">
            <a:avLst/>
          </a:prstGeom>
        </p:spPr>
      </p:pic>
      <p:pic>
        <p:nvPicPr>
          <p:cNvPr id="213" name="Picture 212">
            <a:extLst>
              <a:ext uri="{FF2B5EF4-FFF2-40B4-BE49-F238E27FC236}">
                <a16:creationId xmlns:a16="http://schemas.microsoft.com/office/drawing/2014/main" xmlns="" id="{4AD3CEB6-52A2-DE4E-8BE8-D9A612B0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3011" y="5172961"/>
            <a:ext cx="235248" cy="239481"/>
          </a:xfrm>
          <a:prstGeom prst="rect">
            <a:avLst/>
          </a:prstGeom>
        </p:spPr>
      </p:pic>
      <p:pic>
        <p:nvPicPr>
          <p:cNvPr id="214" name="Picture 213">
            <a:extLst>
              <a:ext uri="{FF2B5EF4-FFF2-40B4-BE49-F238E27FC236}">
                <a16:creationId xmlns:a16="http://schemas.microsoft.com/office/drawing/2014/main" xmlns="" id="{0A8B138F-F59C-D249-BE32-8506777225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2515" y="5464878"/>
            <a:ext cx="235248" cy="239481"/>
          </a:xfrm>
          <a:prstGeom prst="rect">
            <a:avLst/>
          </a:prstGeom>
        </p:spPr>
      </p:pic>
      <p:pic>
        <p:nvPicPr>
          <p:cNvPr id="215" name="Picture 214">
            <a:extLst>
              <a:ext uri="{FF2B5EF4-FFF2-40B4-BE49-F238E27FC236}">
                <a16:creationId xmlns:a16="http://schemas.microsoft.com/office/drawing/2014/main" xmlns="" id="{9D211F45-1A19-8D4E-B58A-602F892B46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7763" y="5464877"/>
            <a:ext cx="235248" cy="239481"/>
          </a:xfrm>
          <a:prstGeom prst="rect">
            <a:avLst/>
          </a:prstGeom>
        </p:spPr>
      </p:pic>
      <p:pic>
        <p:nvPicPr>
          <p:cNvPr id="216" name="Picture 215">
            <a:extLst>
              <a:ext uri="{FF2B5EF4-FFF2-40B4-BE49-F238E27FC236}">
                <a16:creationId xmlns:a16="http://schemas.microsoft.com/office/drawing/2014/main" xmlns="" id="{5EE8CE35-74E6-E14E-A9B2-4732AB9486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54" y="5466735"/>
            <a:ext cx="235248" cy="239481"/>
          </a:xfrm>
          <a:prstGeom prst="rect">
            <a:avLst/>
          </a:prstGeom>
        </p:spPr>
      </p:pic>
      <p:pic>
        <p:nvPicPr>
          <p:cNvPr id="217" name="Picture 216">
            <a:extLst>
              <a:ext uri="{FF2B5EF4-FFF2-40B4-BE49-F238E27FC236}">
                <a16:creationId xmlns:a16="http://schemas.microsoft.com/office/drawing/2014/main" xmlns="" id="{6380FE47-2D08-8B46-ACDD-0A97E818C6F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4016" y="4851188"/>
            <a:ext cx="235248" cy="239481"/>
          </a:xfrm>
          <a:prstGeom prst="rect">
            <a:avLst/>
          </a:prstGeom>
        </p:spPr>
      </p:pic>
      <p:pic>
        <p:nvPicPr>
          <p:cNvPr id="218" name="Picture 217">
            <a:extLst>
              <a:ext uri="{FF2B5EF4-FFF2-40B4-BE49-F238E27FC236}">
                <a16:creationId xmlns:a16="http://schemas.microsoft.com/office/drawing/2014/main" xmlns="" id="{9052BAD8-486C-F84C-AE1A-72819875AA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9264" y="4851187"/>
            <a:ext cx="235248" cy="239481"/>
          </a:xfrm>
          <a:prstGeom prst="rect">
            <a:avLst/>
          </a:prstGeom>
        </p:spPr>
      </p:pic>
      <p:pic>
        <p:nvPicPr>
          <p:cNvPr id="219" name="Picture 218">
            <a:extLst>
              <a:ext uri="{FF2B5EF4-FFF2-40B4-BE49-F238E27FC236}">
                <a16:creationId xmlns:a16="http://schemas.microsoft.com/office/drawing/2014/main" xmlns="" id="{4D6F0061-88DC-494B-A040-F838D96039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38755" y="4853045"/>
            <a:ext cx="235248" cy="239481"/>
          </a:xfrm>
          <a:prstGeom prst="rect">
            <a:avLst/>
          </a:prstGeom>
        </p:spPr>
      </p:pic>
      <p:pic>
        <p:nvPicPr>
          <p:cNvPr id="220" name="Picture 219">
            <a:extLst>
              <a:ext uri="{FF2B5EF4-FFF2-40B4-BE49-F238E27FC236}">
                <a16:creationId xmlns:a16="http://schemas.microsoft.com/office/drawing/2014/main" xmlns="" id="{E8C38234-C96B-9443-A49B-011B5E7BCE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127" y="5169246"/>
            <a:ext cx="235248" cy="239481"/>
          </a:xfrm>
          <a:prstGeom prst="rect">
            <a:avLst/>
          </a:prstGeom>
        </p:spPr>
      </p:pic>
      <p:pic>
        <p:nvPicPr>
          <p:cNvPr id="221" name="Picture 220">
            <a:extLst>
              <a:ext uri="{FF2B5EF4-FFF2-40B4-BE49-F238E27FC236}">
                <a16:creationId xmlns:a16="http://schemas.microsoft.com/office/drawing/2014/main" xmlns="" id="{ED1254EE-A7AF-0945-B8A9-60BADC217E8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8375" y="5169245"/>
            <a:ext cx="235248" cy="239481"/>
          </a:xfrm>
          <a:prstGeom prst="rect">
            <a:avLst/>
          </a:prstGeom>
        </p:spPr>
      </p:pic>
      <p:pic>
        <p:nvPicPr>
          <p:cNvPr id="222" name="Picture 221">
            <a:extLst>
              <a:ext uri="{FF2B5EF4-FFF2-40B4-BE49-F238E27FC236}">
                <a16:creationId xmlns:a16="http://schemas.microsoft.com/office/drawing/2014/main" xmlns="" id="{17425C04-C73C-6F42-A35C-77D617A23A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7866" y="5171103"/>
            <a:ext cx="235248" cy="239481"/>
          </a:xfrm>
          <a:prstGeom prst="rect">
            <a:avLst/>
          </a:prstGeom>
        </p:spPr>
      </p:pic>
      <p:pic>
        <p:nvPicPr>
          <p:cNvPr id="224" name="Picture 223">
            <a:extLst>
              <a:ext uri="{FF2B5EF4-FFF2-40B4-BE49-F238E27FC236}">
                <a16:creationId xmlns:a16="http://schemas.microsoft.com/office/drawing/2014/main" xmlns="" id="{E0721CD8-3050-3249-8901-FB8BA7251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2618" y="5463019"/>
            <a:ext cx="235248" cy="239481"/>
          </a:xfrm>
          <a:prstGeom prst="rect">
            <a:avLst/>
          </a:prstGeom>
        </p:spPr>
      </p:pic>
      <p:pic>
        <p:nvPicPr>
          <p:cNvPr id="225" name="Picture 224">
            <a:extLst>
              <a:ext uri="{FF2B5EF4-FFF2-40B4-BE49-F238E27FC236}">
                <a16:creationId xmlns:a16="http://schemas.microsoft.com/office/drawing/2014/main" xmlns="" id="{F3E48C3E-DBF9-5740-A0B2-11E8320C4E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2109" y="5464877"/>
            <a:ext cx="235248" cy="239481"/>
          </a:xfrm>
          <a:prstGeom prst="rect">
            <a:avLst/>
          </a:prstGeom>
        </p:spPr>
      </p:pic>
      <p:pic>
        <p:nvPicPr>
          <p:cNvPr id="226" name="Picture 225">
            <a:extLst>
              <a:ext uri="{FF2B5EF4-FFF2-40B4-BE49-F238E27FC236}">
                <a16:creationId xmlns:a16="http://schemas.microsoft.com/office/drawing/2014/main" xmlns="" id="{2F928599-6FBC-6E4F-B6AD-F02B7C2965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0077" y="4849330"/>
            <a:ext cx="235248" cy="239481"/>
          </a:xfrm>
          <a:prstGeom prst="rect">
            <a:avLst/>
          </a:prstGeom>
        </p:spPr>
      </p:pic>
      <p:pic>
        <p:nvPicPr>
          <p:cNvPr id="227" name="Picture 226">
            <a:extLst>
              <a:ext uri="{FF2B5EF4-FFF2-40B4-BE49-F238E27FC236}">
                <a16:creationId xmlns:a16="http://schemas.microsoft.com/office/drawing/2014/main" xmlns="" id="{8B4E9C9D-7763-134F-B4B3-D066A61E94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5325" y="4849329"/>
            <a:ext cx="235248" cy="239481"/>
          </a:xfrm>
          <a:prstGeom prst="rect">
            <a:avLst/>
          </a:prstGeom>
        </p:spPr>
      </p:pic>
      <p:pic>
        <p:nvPicPr>
          <p:cNvPr id="228" name="Picture 227">
            <a:extLst>
              <a:ext uri="{FF2B5EF4-FFF2-40B4-BE49-F238E27FC236}">
                <a16:creationId xmlns:a16="http://schemas.microsoft.com/office/drawing/2014/main" xmlns="" id="{FE33D182-0C0C-B74E-BC49-8887502515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4816" y="4851187"/>
            <a:ext cx="235248" cy="239481"/>
          </a:xfrm>
          <a:prstGeom prst="rect">
            <a:avLst/>
          </a:prstGeom>
        </p:spPr>
      </p:pic>
      <p:pic>
        <p:nvPicPr>
          <p:cNvPr id="229" name="Picture 228">
            <a:extLst>
              <a:ext uri="{FF2B5EF4-FFF2-40B4-BE49-F238E27FC236}">
                <a16:creationId xmlns:a16="http://schemas.microsoft.com/office/drawing/2014/main" xmlns="" id="{7C79B4C4-71A0-4B42-A1F5-6F606E6FA0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9188" y="5167388"/>
            <a:ext cx="235248" cy="239481"/>
          </a:xfrm>
          <a:prstGeom prst="rect">
            <a:avLst/>
          </a:prstGeom>
        </p:spPr>
      </p:pic>
      <p:pic>
        <p:nvPicPr>
          <p:cNvPr id="230" name="Picture 229">
            <a:extLst>
              <a:ext uri="{FF2B5EF4-FFF2-40B4-BE49-F238E27FC236}">
                <a16:creationId xmlns:a16="http://schemas.microsoft.com/office/drawing/2014/main" xmlns="" id="{26C1D679-8723-4646-ABCC-79C70CD28F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34436" y="5167387"/>
            <a:ext cx="235248" cy="239481"/>
          </a:xfrm>
          <a:prstGeom prst="rect">
            <a:avLst/>
          </a:prstGeom>
        </p:spPr>
      </p:pic>
      <p:pic>
        <p:nvPicPr>
          <p:cNvPr id="231" name="Picture 230">
            <a:extLst>
              <a:ext uri="{FF2B5EF4-FFF2-40B4-BE49-F238E27FC236}">
                <a16:creationId xmlns:a16="http://schemas.microsoft.com/office/drawing/2014/main" xmlns="" id="{85754D4B-2C84-F045-9618-0387B472BA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63927" y="5169245"/>
            <a:ext cx="235248" cy="239481"/>
          </a:xfrm>
          <a:prstGeom prst="rect">
            <a:avLst/>
          </a:prstGeom>
        </p:spPr>
      </p:pic>
      <p:pic>
        <p:nvPicPr>
          <p:cNvPr id="232" name="Picture 231">
            <a:extLst>
              <a:ext uri="{FF2B5EF4-FFF2-40B4-BE49-F238E27FC236}">
                <a16:creationId xmlns:a16="http://schemas.microsoft.com/office/drawing/2014/main" xmlns="" id="{46725EA3-781C-C64A-BC93-84337AE7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3431" y="5461162"/>
            <a:ext cx="235248" cy="239481"/>
          </a:xfrm>
          <a:prstGeom prst="rect">
            <a:avLst/>
          </a:prstGeom>
        </p:spPr>
      </p:pic>
      <p:pic>
        <p:nvPicPr>
          <p:cNvPr id="233" name="Picture 232">
            <a:extLst>
              <a:ext uri="{FF2B5EF4-FFF2-40B4-BE49-F238E27FC236}">
                <a16:creationId xmlns:a16="http://schemas.microsoft.com/office/drawing/2014/main" xmlns="" id="{07568408-33B1-AD4E-ADD2-B37B1EEE47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8679" y="5461161"/>
            <a:ext cx="235248" cy="239481"/>
          </a:xfrm>
          <a:prstGeom prst="rect">
            <a:avLst/>
          </a:prstGeom>
        </p:spPr>
      </p:pic>
      <p:pic>
        <p:nvPicPr>
          <p:cNvPr id="234" name="Picture 233">
            <a:extLst>
              <a:ext uri="{FF2B5EF4-FFF2-40B4-BE49-F238E27FC236}">
                <a16:creationId xmlns:a16="http://schemas.microsoft.com/office/drawing/2014/main" xmlns="" id="{6A39719A-67A6-124E-8CA8-BE71232731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8170" y="5463019"/>
            <a:ext cx="235248" cy="239481"/>
          </a:xfrm>
          <a:prstGeom prst="rect">
            <a:avLst/>
          </a:prstGeom>
        </p:spPr>
      </p:pic>
      <p:pic>
        <p:nvPicPr>
          <p:cNvPr id="235" name="Picture 234">
            <a:extLst>
              <a:ext uri="{FF2B5EF4-FFF2-40B4-BE49-F238E27FC236}">
                <a16:creationId xmlns:a16="http://schemas.microsoft.com/office/drawing/2014/main" xmlns="" id="{DEA082D1-F056-B845-9D83-3F106EC1F3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4932" y="4847472"/>
            <a:ext cx="235248" cy="239481"/>
          </a:xfrm>
          <a:prstGeom prst="rect">
            <a:avLst/>
          </a:prstGeom>
        </p:spPr>
      </p:pic>
      <p:pic>
        <p:nvPicPr>
          <p:cNvPr id="236" name="Picture 235">
            <a:extLst>
              <a:ext uri="{FF2B5EF4-FFF2-40B4-BE49-F238E27FC236}">
                <a16:creationId xmlns:a16="http://schemas.microsoft.com/office/drawing/2014/main" xmlns="" id="{4519EB76-E5D8-B642-A4B7-D9BBF53D988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0180" y="4847471"/>
            <a:ext cx="235248" cy="239481"/>
          </a:xfrm>
          <a:prstGeom prst="rect">
            <a:avLst/>
          </a:prstGeom>
        </p:spPr>
      </p:pic>
      <p:pic>
        <p:nvPicPr>
          <p:cNvPr id="237" name="Picture 236">
            <a:extLst>
              <a:ext uri="{FF2B5EF4-FFF2-40B4-BE49-F238E27FC236}">
                <a16:creationId xmlns:a16="http://schemas.microsoft.com/office/drawing/2014/main" xmlns="" id="{52DBC9A6-93CE-C246-9F89-B3F56D19FAC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69671" y="4849329"/>
            <a:ext cx="235248" cy="239481"/>
          </a:xfrm>
          <a:prstGeom prst="rect">
            <a:avLst/>
          </a:prstGeom>
        </p:spPr>
      </p:pic>
      <p:pic>
        <p:nvPicPr>
          <p:cNvPr id="239" name="Picture 238">
            <a:extLst>
              <a:ext uri="{FF2B5EF4-FFF2-40B4-BE49-F238E27FC236}">
                <a16:creationId xmlns:a16="http://schemas.microsoft.com/office/drawing/2014/main" xmlns="" id="{B614CC18-A493-F348-AC8C-18BDF01D582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9291" y="5165529"/>
            <a:ext cx="235248" cy="239481"/>
          </a:xfrm>
          <a:prstGeom prst="rect">
            <a:avLst/>
          </a:prstGeom>
        </p:spPr>
      </p:pic>
      <p:pic>
        <p:nvPicPr>
          <p:cNvPr id="241" name="Picture 240">
            <a:extLst>
              <a:ext uri="{FF2B5EF4-FFF2-40B4-BE49-F238E27FC236}">
                <a16:creationId xmlns:a16="http://schemas.microsoft.com/office/drawing/2014/main" xmlns="" id="{140EE57B-1458-2249-93FF-5B3DC1427C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8286" y="5459304"/>
            <a:ext cx="235248" cy="239481"/>
          </a:xfrm>
          <a:prstGeom prst="rect">
            <a:avLst/>
          </a:prstGeom>
        </p:spPr>
      </p:pic>
      <p:pic>
        <p:nvPicPr>
          <p:cNvPr id="242" name="Picture 241">
            <a:extLst>
              <a:ext uri="{FF2B5EF4-FFF2-40B4-BE49-F238E27FC236}">
                <a16:creationId xmlns:a16="http://schemas.microsoft.com/office/drawing/2014/main" xmlns="" id="{C7485BE8-134B-B747-AC8B-E869998EAA6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3534" y="5459303"/>
            <a:ext cx="235248" cy="239481"/>
          </a:xfrm>
          <a:prstGeom prst="rect">
            <a:avLst/>
          </a:prstGeom>
        </p:spPr>
      </p:pic>
      <p:pic>
        <p:nvPicPr>
          <p:cNvPr id="243" name="Picture 242">
            <a:extLst>
              <a:ext uri="{FF2B5EF4-FFF2-40B4-BE49-F238E27FC236}">
                <a16:creationId xmlns:a16="http://schemas.microsoft.com/office/drawing/2014/main" xmlns="" id="{023AA203-1765-C14C-85A9-41FEC82DA6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3025" y="5461161"/>
            <a:ext cx="235248" cy="239481"/>
          </a:xfrm>
          <a:prstGeom prst="rect">
            <a:avLst/>
          </a:prstGeom>
        </p:spPr>
      </p:pic>
      <p:pic>
        <p:nvPicPr>
          <p:cNvPr id="244" name="Picture 243">
            <a:extLst>
              <a:ext uri="{FF2B5EF4-FFF2-40B4-BE49-F238E27FC236}">
                <a16:creationId xmlns:a16="http://schemas.microsoft.com/office/drawing/2014/main" xmlns="" id="{C3C2B2B3-D486-F046-A771-EDEBD27E71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5544" y="4845614"/>
            <a:ext cx="235248" cy="239481"/>
          </a:xfrm>
          <a:prstGeom prst="rect">
            <a:avLst/>
          </a:prstGeom>
        </p:spPr>
      </p:pic>
      <p:pic>
        <p:nvPicPr>
          <p:cNvPr id="246" name="Picture 245">
            <a:extLst>
              <a:ext uri="{FF2B5EF4-FFF2-40B4-BE49-F238E27FC236}">
                <a16:creationId xmlns:a16="http://schemas.microsoft.com/office/drawing/2014/main" xmlns="" id="{7D1F6003-4D83-9749-BBF7-AB6155266B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0283" y="4847471"/>
            <a:ext cx="235248" cy="239481"/>
          </a:xfrm>
          <a:prstGeom prst="rect">
            <a:avLst/>
          </a:prstGeom>
        </p:spPr>
      </p:pic>
      <p:pic>
        <p:nvPicPr>
          <p:cNvPr id="250" name="Picture 249">
            <a:extLst>
              <a:ext uri="{FF2B5EF4-FFF2-40B4-BE49-F238E27FC236}">
                <a16:creationId xmlns:a16="http://schemas.microsoft.com/office/drawing/2014/main" xmlns="" id="{B392649A-0A40-B54C-AF0E-1B58832F95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8898" y="5457446"/>
            <a:ext cx="235248" cy="239481"/>
          </a:xfrm>
          <a:prstGeom prst="rect">
            <a:avLst/>
          </a:prstGeom>
        </p:spPr>
      </p:pic>
      <p:pic>
        <p:nvPicPr>
          <p:cNvPr id="252" name="Picture 251">
            <a:extLst>
              <a:ext uri="{FF2B5EF4-FFF2-40B4-BE49-F238E27FC236}">
                <a16:creationId xmlns:a16="http://schemas.microsoft.com/office/drawing/2014/main" xmlns="" id="{5C377B42-E8BD-764A-B45E-78E5875ED0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3637" y="5459303"/>
            <a:ext cx="235248" cy="239481"/>
          </a:xfrm>
          <a:prstGeom prst="rect">
            <a:avLst/>
          </a:prstGeom>
        </p:spPr>
      </p:pic>
      <p:pic>
        <p:nvPicPr>
          <p:cNvPr id="254" name="Picture 253">
            <a:extLst>
              <a:ext uri="{FF2B5EF4-FFF2-40B4-BE49-F238E27FC236}">
                <a16:creationId xmlns:a16="http://schemas.microsoft.com/office/drawing/2014/main" xmlns="" id="{964A4F7A-09E8-6942-BB56-D08FD136CE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3499" y="4851187"/>
            <a:ext cx="235248" cy="239481"/>
          </a:xfrm>
          <a:prstGeom prst="rect">
            <a:avLst/>
          </a:prstGeom>
        </p:spPr>
      </p:pic>
      <p:pic>
        <p:nvPicPr>
          <p:cNvPr id="260" name="Picture 259">
            <a:extLst>
              <a:ext uri="{FF2B5EF4-FFF2-40B4-BE49-F238E27FC236}">
                <a16:creationId xmlns:a16="http://schemas.microsoft.com/office/drawing/2014/main" xmlns="" id="{041D7310-E3AA-D042-9D76-0AAB9EBD9A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6853" y="5463019"/>
            <a:ext cx="235248" cy="239481"/>
          </a:xfrm>
          <a:prstGeom prst="rect">
            <a:avLst/>
          </a:prstGeom>
        </p:spPr>
      </p:pic>
      <p:pic>
        <p:nvPicPr>
          <p:cNvPr id="263" name="Picture 262">
            <a:extLst>
              <a:ext uri="{FF2B5EF4-FFF2-40B4-BE49-F238E27FC236}">
                <a16:creationId xmlns:a16="http://schemas.microsoft.com/office/drawing/2014/main" xmlns="" id="{459B38A6-6B07-A643-A142-67E3F1CEB3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88354" y="4856951"/>
            <a:ext cx="235248" cy="239481"/>
          </a:xfrm>
          <a:prstGeom prst="rect">
            <a:avLst/>
          </a:prstGeom>
        </p:spPr>
      </p:pic>
      <p:pic>
        <p:nvPicPr>
          <p:cNvPr id="265" name="Picture 264">
            <a:extLst>
              <a:ext uri="{FF2B5EF4-FFF2-40B4-BE49-F238E27FC236}">
                <a16:creationId xmlns:a16="http://schemas.microsoft.com/office/drawing/2014/main" xmlns="" id="{CE585E1D-5FE2-9147-BFD8-61FB2DD5EA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62217" y="5175010"/>
            <a:ext cx="235248" cy="239481"/>
          </a:xfrm>
          <a:prstGeom prst="rect">
            <a:avLst/>
          </a:prstGeom>
        </p:spPr>
      </p:pic>
      <p:pic>
        <p:nvPicPr>
          <p:cNvPr id="266" name="Picture 265">
            <a:extLst>
              <a:ext uri="{FF2B5EF4-FFF2-40B4-BE49-F238E27FC236}">
                <a16:creationId xmlns:a16="http://schemas.microsoft.com/office/drawing/2014/main" xmlns="" id="{25A53920-FF7B-6F45-9051-22A1854EE4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7465" y="5175009"/>
            <a:ext cx="235248" cy="239481"/>
          </a:xfrm>
          <a:prstGeom prst="rect">
            <a:avLst/>
          </a:prstGeom>
        </p:spPr>
      </p:pic>
      <p:pic>
        <p:nvPicPr>
          <p:cNvPr id="267" name="Picture 266">
            <a:extLst>
              <a:ext uri="{FF2B5EF4-FFF2-40B4-BE49-F238E27FC236}">
                <a16:creationId xmlns:a16="http://schemas.microsoft.com/office/drawing/2014/main" xmlns="" id="{32ACAD98-5435-2B4C-975D-D2F8106E375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6956" y="5176867"/>
            <a:ext cx="235248" cy="239481"/>
          </a:xfrm>
          <a:prstGeom prst="rect">
            <a:avLst/>
          </a:prstGeom>
        </p:spPr>
      </p:pic>
      <p:pic>
        <p:nvPicPr>
          <p:cNvPr id="268" name="Picture 267">
            <a:extLst>
              <a:ext uri="{FF2B5EF4-FFF2-40B4-BE49-F238E27FC236}">
                <a16:creationId xmlns:a16="http://schemas.microsoft.com/office/drawing/2014/main" xmlns="" id="{A3A843F1-21C2-374A-89D5-7B7925A922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56460" y="5468784"/>
            <a:ext cx="235248" cy="239481"/>
          </a:xfrm>
          <a:prstGeom prst="rect">
            <a:avLst/>
          </a:prstGeom>
        </p:spPr>
      </p:pic>
      <p:pic>
        <p:nvPicPr>
          <p:cNvPr id="269" name="Picture 268">
            <a:extLst>
              <a:ext uri="{FF2B5EF4-FFF2-40B4-BE49-F238E27FC236}">
                <a16:creationId xmlns:a16="http://schemas.microsoft.com/office/drawing/2014/main" xmlns="" id="{06359EFB-E6BB-9A45-B89E-E946AD2C16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1708" y="5468783"/>
            <a:ext cx="235248" cy="239481"/>
          </a:xfrm>
          <a:prstGeom prst="rect">
            <a:avLst/>
          </a:prstGeom>
        </p:spPr>
      </p:pic>
      <p:pic>
        <p:nvPicPr>
          <p:cNvPr id="270" name="Picture 269">
            <a:extLst>
              <a:ext uri="{FF2B5EF4-FFF2-40B4-BE49-F238E27FC236}">
                <a16:creationId xmlns:a16="http://schemas.microsoft.com/office/drawing/2014/main" xmlns="" id="{1C49D175-C34E-0E4B-BF4E-FBF3B313C9A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1199" y="5470641"/>
            <a:ext cx="235248" cy="239481"/>
          </a:xfrm>
          <a:prstGeom prst="rect">
            <a:avLst/>
          </a:prstGeom>
        </p:spPr>
      </p:pic>
      <p:pic>
        <p:nvPicPr>
          <p:cNvPr id="272" name="Picture 271">
            <a:extLst>
              <a:ext uri="{FF2B5EF4-FFF2-40B4-BE49-F238E27FC236}">
                <a16:creationId xmlns:a16="http://schemas.microsoft.com/office/drawing/2014/main" xmlns="" id="{2A9BD705-78A5-5B4E-888B-5BFD499816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2085" y="3176794"/>
            <a:ext cx="235248" cy="239481"/>
          </a:xfrm>
          <a:prstGeom prst="rect">
            <a:avLst/>
          </a:prstGeom>
        </p:spPr>
      </p:pic>
      <p:pic>
        <p:nvPicPr>
          <p:cNvPr id="275" name="Picture 274">
            <a:extLst>
              <a:ext uri="{FF2B5EF4-FFF2-40B4-BE49-F238E27FC236}">
                <a16:creationId xmlns:a16="http://schemas.microsoft.com/office/drawing/2014/main" xmlns="" id="{B1E3F428-BBE6-C243-B21D-FC5F92A8BC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601196" y="3494852"/>
            <a:ext cx="235248" cy="239481"/>
          </a:xfrm>
          <a:prstGeom prst="rect">
            <a:avLst/>
          </a:prstGeom>
        </p:spPr>
      </p:pic>
      <p:pic>
        <p:nvPicPr>
          <p:cNvPr id="278" name="Picture 277">
            <a:extLst>
              <a:ext uri="{FF2B5EF4-FFF2-40B4-BE49-F238E27FC236}">
                <a16:creationId xmlns:a16="http://schemas.microsoft.com/office/drawing/2014/main" xmlns="" id="{B6C7449B-C3B6-2743-99D2-AE5906345E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5439" y="3788626"/>
            <a:ext cx="235248" cy="239481"/>
          </a:xfrm>
          <a:prstGeom prst="rect">
            <a:avLst/>
          </a:prstGeom>
        </p:spPr>
      </p:pic>
      <p:pic>
        <p:nvPicPr>
          <p:cNvPr id="284" name="Picture 283">
            <a:extLst>
              <a:ext uri="{FF2B5EF4-FFF2-40B4-BE49-F238E27FC236}">
                <a16:creationId xmlns:a16="http://schemas.microsoft.com/office/drawing/2014/main" xmlns="" id="{5C32D279-F2C7-3A44-88F1-7049773BE9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6051" y="3492994"/>
            <a:ext cx="235248" cy="239481"/>
          </a:xfrm>
          <a:prstGeom prst="rect">
            <a:avLst/>
          </a:prstGeom>
        </p:spPr>
      </p:pic>
      <p:pic>
        <p:nvPicPr>
          <p:cNvPr id="286" name="Picture 285">
            <a:extLst>
              <a:ext uri="{FF2B5EF4-FFF2-40B4-BE49-F238E27FC236}">
                <a16:creationId xmlns:a16="http://schemas.microsoft.com/office/drawing/2014/main" xmlns="" id="{A0DCB601-BE18-A34D-9978-9ED9CCA669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75046" y="3786769"/>
            <a:ext cx="235248" cy="239481"/>
          </a:xfrm>
          <a:prstGeom prst="rect">
            <a:avLst/>
          </a:prstGeom>
        </p:spPr>
      </p:pic>
      <p:pic>
        <p:nvPicPr>
          <p:cNvPr id="287" name="Picture 286">
            <a:extLst>
              <a:ext uri="{FF2B5EF4-FFF2-40B4-BE49-F238E27FC236}">
                <a16:creationId xmlns:a16="http://schemas.microsoft.com/office/drawing/2014/main" xmlns="" id="{65245D05-371A-644D-A6ED-16878AABB9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0294" y="3786768"/>
            <a:ext cx="235248" cy="239481"/>
          </a:xfrm>
          <a:prstGeom prst="rect">
            <a:avLst/>
          </a:prstGeom>
        </p:spPr>
      </p:pic>
      <p:pic>
        <p:nvPicPr>
          <p:cNvPr id="288" name="Picture 287">
            <a:extLst>
              <a:ext uri="{FF2B5EF4-FFF2-40B4-BE49-F238E27FC236}">
                <a16:creationId xmlns:a16="http://schemas.microsoft.com/office/drawing/2014/main" xmlns="" id="{33961847-2727-B648-9FBF-D37565E8AD9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39785" y="3788626"/>
            <a:ext cx="235248" cy="239481"/>
          </a:xfrm>
          <a:prstGeom prst="rect">
            <a:avLst/>
          </a:prstGeom>
        </p:spPr>
      </p:pic>
      <p:pic>
        <p:nvPicPr>
          <p:cNvPr id="290" name="Picture 289">
            <a:extLst>
              <a:ext uri="{FF2B5EF4-FFF2-40B4-BE49-F238E27FC236}">
                <a16:creationId xmlns:a16="http://schemas.microsoft.com/office/drawing/2014/main" xmlns="" id="{0CD7F956-519F-754F-A589-81C469A37E5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23001" y="3173078"/>
            <a:ext cx="235248" cy="239481"/>
          </a:xfrm>
          <a:prstGeom prst="rect">
            <a:avLst/>
          </a:prstGeom>
        </p:spPr>
      </p:pic>
      <p:pic>
        <p:nvPicPr>
          <p:cNvPr id="293" name="Picture 292">
            <a:extLst>
              <a:ext uri="{FF2B5EF4-FFF2-40B4-BE49-F238E27FC236}">
                <a16:creationId xmlns:a16="http://schemas.microsoft.com/office/drawing/2014/main" xmlns="" id="{C9BDB6C4-F8BC-C745-A530-2D428BDB59D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32112" y="3491136"/>
            <a:ext cx="235248" cy="239481"/>
          </a:xfrm>
          <a:prstGeom prst="rect">
            <a:avLst/>
          </a:prstGeom>
        </p:spPr>
      </p:pic>
      <p:pic>
        <p:nvPicPr>
          <p:cNvPr id="296" name="Picture 295">
            <a:extLst>
              <a:ext uri="{FF2B5EF4-FFF2-40B4-BE49-F238E27FC236}">
                <a16:creationId xmlns:a16="http://schemas.microsoft.com/office/drawing/2014/main" xmlns="" id="{0E3F42AA-D2EB-3046-9973-238F7DDEA2F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26355" y="3784910"/>
            <a:ext cx="235248" cy="239481"/>
          </a:xfrm>
          <a:prstGeom prst="rect">
            <a:avLst/>
          </a:prstGeom>
        </p:spPr>
      </p:pic>
      <p:pic>
        <p:nvPicPr>
          <p:cNvPr id="299" name="Picture 298">
            <a:extLst>
              <a:ext uri="{FF2B5EF4-FFF2-40B4-BE49-F238E27FC236}">
                <a16:creationId xmlns:a16="http://schemas.microsoft.com/office/drawing/2014/main" xmlns="" id="{4DD4265B-E592-5A4D-912E-C45C52CAB75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37856" y="3171220"/>
            <a:ext cx="235248" cy="239481"/>
          </a:xfrm>
          <a:prstGeom prst="rect">
            <a:avLst/>
          </a:prstGeom>
        </p:spPr>
      </p:pic>
      <p:pic>
        <p:nvPicPr>
          <p:cNvPr id="302" name="Picture 301">
            <a:extLst>
              <a:ext uri="{FF2B5EF4-FFF2-40B4-BE49-F238E27FC236}">
                <a16:creationId xmlns:a16="http://schemas.microsoft.com/office/drawing/2014/main" xmlns="" id="{5D46669B-86C7-184E-A55A-DA132EB104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6967" y="3489278"/>
            <a:ext cx="235248" cy="239481"/>
          </a:xfrm>
          <a:prstGeom prst="rect">
            <a:avLst/>
          </a:prstGeom>
        </p:spPr>
      </p:pic>
      <p:pic>
        <p:nvPicPr>
          <p:cNvPr id="305" name="Picture 304">
            <a:extLst>
              <a:ext uri="{FF2B5EF4-FFF2-40B4-BE49-F238E27FC236}">
                <a16:creationId xmlns:a16="http://schemas.microsoft.com/office/drawing/2014/main" xmlns="" id="{65CBFE9C-B49F-0C4C-9C66-89B1F229B5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1210" y="3783052"/>
            <a:ext cx="235248" cy="239481"/>
          </a:xfrm>
          <a:prstGeom prst="rect">
            <a:avLst/>
          </a:prstGeom>
        </p:spPr>
      </p:pic>
      <p:pic>
        <p:nvPicPr>
          <p:cNvPr id="306" name="Picture 305">
            <a:extLst>
              <a:ext uri="{FF2B5EF4-FFF2-40B4-BE49-F238E27FC236}">
                <a16:creationId xmlns:a16="http://schemas.microsoft.com/office/drawing/2014/main" xmlns="" id="{F738CAFD-84ED-F043-86FD-02591620CB7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970701" y="3784910"/>
            <a:ext cx="235248" cy="239481"/>
          </a:xfrm>
          <a:prstGeom prst="rect">
            <a:avLst/>
          </a:prstGeom>
        </p:spPr>
      </p:pic>
      <p:pic>
        <p:nvPicPr>
          <p:cNvPr id="308" name="Picture 307">
            <a:extLst>
              <a:ext uri="{FF2B5EF4-FFF2-40B4-BE49-F238E27FC236}">
                <a16:creationId xmlns:a16="http://schemas.microsoft.com/office/drawing/2014/main" xmlns="" id="{9DB7FE95-E496-6640-B6C9-680282C351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58468" y="3169362"/>
            <a:ext cx="235248" cy="239481"/>
          </a:xfrm>
          <a:prstGeom prst="rect">
            <a:avLst/>
          </a:prstGeom>
        </p:spPr>
      </p:pic>
      <p:pic>
        <p:nvPicPr>
          <p:cNvPr id="309" name="Picture 308">
            <a:extLst>
              <a:ext uri="{FF2B5EF4-FFF2-40B4-BE49-F238E27FC236}">
                <a16:creationId xmlns:a16="http://schemas.microsoft.com/office/drawing/2014/main" xmlns="" id="{CF127681-6296-F145-B691-C56DDB6293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87959" y="3171220"/>
            <a:ext cx="235248" cy="239481"/>
          </a:xfrm>
          <a:prstGeom prst="rect">
            <a:avLst/>
          </a:prstGeom>
        </p:spPr>
      </p:pic>
      <p:pic>
        <p:nvPicPr>
          <p:cNvPr id="310" name="Picture 309">
            <a:extLst>
              <a:ext uri="{FF2B5EF4-FFF2-40B4-BE49-F238E27FC236}">
                <a16:creationId xmlns:a16="http://schemas.microsoft.com/office/drawing/2014/main" xmlns="" id="{82FDEAB4-E3C5-5F45-87BE-7A99FFFFF5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32331" y="3487421"/>
            <a:ext cx="235248" cy="239481"/>
          </a:xfrm>
          <a:prstGeom prst="rect">
            <a:avLst/>
          </a:prstGeom>
        </p:spPr>
      </p:pic>
      <p:pic>
        <p:nvPicPr>
          <p:cNvPr id="311" name="Picture 310">
            <a:extLst>
              <a:ext uri="{FF2B5EF4-FFF2-40B4-BE49-F238E27FC236}">
                <a16:creationId xmlns:a16="http://schemas.microsoft.com/office/drawing/2014/main" xmlns="" id="{9336F01C-B396-5446-85EA-E445B9C065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7579" y="3487420"/>
            <a:ext cx="235248" cy="239481"/>
          </a:xfrm>
          <a:prstGeom prst="rect">
            <a:avLst/>
          </a:prstGeom>
        </p:spPr>
      </p:pic>
      <p:pic>
        <p:nvPicPr>
          <p:cNvPr id="312" name="Picture 311">
            <a:extLst>
              <a:ext uri="{FF2B5EF4-FFF2-40B4-BE49-F238E27FC236}">
                <a16:creationId xmlns:a16="http://schemas.microsoft.com/office/drawing/2014/main" xmlns="" id="{53AC9BEC-B7C5-C641-B88A-B12B4ED9D79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7070" y="3489278"/>
            <a:ext cx="235248" cy="239481"/>
          </a:xfrm>
          <a:prstGeom prst="rect">
            <a:avLst/>
          </a:prstGeom>
        </p:spPr>
      </p:pic>
      <p:pic>
        <p:nvPicPr>
          <p:cNvPr id="313" name="Picture 312">
            <a:extLst>
              <a:ext uri="{FF2B5EF4-FFF2-40B4-BE49-F238E27FC236}">
                <a16:creationId xmlns:a16="http://schemas.microsoft.com/office/drawing/2014/main" xmlns="" id="{D16AB816-A168-DD4A-8609-EE839957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6574" y="3781195"/>
            <a:ext cx="235248" cy="239481"/>
          </a:xfrm>
          <a:prstGeom prst="rect">
            <a:avLst/>
          </a:prstGeom>
        </p:spPr>
      </p:pic>
      <p:pic>
        <p:nvPicPr>
          <p:cNvPr id="314" name="Picture 313">
            <a:extLst>
              <a:ext uri="{FF2B5EF4-FFF2-40B4-BE49-F238E27FC236}">
                <a16:creationId xmlns:a16="http://schemas.microsoft.com/office/drawing/2014/main" xmlns="" id="{6D0B7394-43AA-2042-9A03-5A9422B91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1822" y="3781194"/>
            <a:ext cx="235248" cy="239481"/>
          </a:xfrm>
          <a:prstGeom prst="rect">
            <a:avLst/>
          </a:prstGeom>
        </p:spPr>
      </p:pic>
      <p:pic>
        <p:nvPicPr>
          <p:cNvPr id="319" name="Picture 318">
            <a:extLst>
              <a:ext uri="{FF2B5EF4-FFF2-40B4-BE49-F238E27FC236}">
                <a16:creationId xmlns:a16="http://schemas.microsoft.com/office/drawing/2014/main" xmlns="" id="{7DE76C3B-A9CD-2149-8295-9442B4B7D1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45038" y="3492995"/>
            <a:ext cx="235248" cy="239481"/>
          </a:xfrm>
          <a:prstGeom prst="rect">
            <a:avLst/>
          </a:prstGeom>
        </p:spPr>
      </p:pic>
      <p:pic>
        <p:nvPicPr>
          <p:cNvPr id="320" name="Picture 319">
            <a:extLst>
              <a:ext uri="{FF2B5EF4-FFF2-40B4-BE49-F238E27FC236}">
                <a16:creationId xmlns:a16="http://schemas.microsoft.com/office/drawing/2014/main" xmlns="" id="{B866496E-3F8F-874F-BD5F-C561EB308A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180286" y="3492994"/>
            <a:ext cx="235248" cy="239481"/>
          </a:xfrm>
          <a:prstGeom prst="rect">
            <a:avLst/>
          </a:prstGeom>
        </p:spPr>
      </p:pic>
      <p:pic>
        <p:nvPicPr>
          <p:cNvPr id="321" name="Picture 320">
            <a:extLst>
              <a:ext uri="{FF2B5EF4-FFF2-40B4-BE49-F238E27FC236}">
                <a16:creationId xmlns:a16="http://schemas.microsoft.com/office/drawing/2014/main" xmlns="" id="{948C0B4F-7401-074C-90A1-9AC4C1A3B2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9777" y="3494852"/>
            <a:ext cx="235248" cy="239481"/>
          </a:xfrm>
          <a:prstGeom prst="rect">
            <a:avLst/>
          </a:prstGeom>
        </p:spPr>
      </p:pic>
      <p:pic>
        <p:nvPicPr>
          <p:cNvPr id="322" name="Picture 321">
            <a:extLst>
              <a:ext uri="{FF2B5EF4-FFF2-40B4-BE49-F238E27FC236}">
                <a16:creationId xmlns:a16="http://schemas.microsoft.com/office/drawing/2014/main" xmlns="" id="{A2D70545-E0CA-6F4A-9C8A-26619B5ED6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39281" y="3786769"/>
            <a:ext cx="235248" cy="239481"/>
          </a:xfrm>
          <a:prstGeom prst="rect">
            <a:avLst/>
          </a:prstGeom>
        </p:spPr>
      </p:pic>
      <p:pic>
        <p:nvPicPr>
          <p:cNvPr id="323" name="Picture 322">
            <a:extLst>
              <a:ext uri="{FF2B5EF4-FFF2-40B4-BE49-F238E27FC236}">
                <a16:creationId xmlns:a16="http://schemas.microsoft.com/office/drawing/2014/main" xmlns="" id="{4A26C18D-3417-4A4F-9D09-072C3141BA1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174529" y="3786768"/>
            <a:ext cx="235248" cy="239481"/>
          </a:xfrm>
          <a:prstGeom prst="rect">
            <a:avLst/>
          </a:prstGeom>
        </p:spPr>
      </p:pic>
      <p:pic>
        <p:nvPicPr>
          <p:cNvPr id="324" name="Picture 323">
            <a:extLst>
              <a:ext uri="{FF2B5EF4-FFF2-40B4-BE49-F238E27FC236}">
                <a16:creationId xmlns:a16="http://schemas.microsoft.com/office/drawing/2014/main" xmlns="" id="{348BF0FB-79F1-CD4D-BF3E-D216CC07152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4020" y="3788626"/>
            <a:ext cx="235248" cy="239481"/>
          </a:xfrm>
          <a:prstGeom prst="rect">
            <a:avLst/>
          </a:prstGeom>
        </p:spPr>
      </p:pic>
      <p:pic>
        <p:nvPicPr>
          <p:cNvPr id="325" name="Picture 324">
            <a:extLst>
              <a:ext uri="{FF2B5EF4-FFF2-40B4-BE49-F238E27FC236}">
                <a16:creationId xmlns:a16="http://schemas.microsoft.com/office/drawing/2014/main" xmlns="" id="{744C03DD-FB4C-134C-B330-71E4111824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650782" y="3180701"/>
            <a:ext cx="235248" cy="239481"/>
          </a:xfrm>
          <a:prstGeom prst="rect">
            <a:avLst/>
          </a:prstGeom>
        </p:spPr>
      </p:pic>
      <p:pic>
        <p:nvPicPr>
          <p:cNvPr id="326" name="Picture 325">
            <a:extLst>
              <a:ext uri="{FF2B5EF4-FFF2-40B4-BE49-F238E27FC236}">
                <a16:creationId xmlns:a16="http://schemas.microsoft.com/office/drawing/2014/main" xmlns="" id="{35726264-6E9A-9A42-8955-715B849037D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6030" y="3180700"/>
            <a:ext cx="235248" cy="239481"/>
          </a:xfrm>
          <a:prstGeom prst="rect">
            <a:avLst/>
          </a:prstGeom>
        </p:spPr>
      </p:pic>
      <p:pic>
        <p:nvPicPr>
          <p:cNvPr id="327" name="Picture 326">
            <a:extLst>
              <a:ext uri="{FF2B5EF4-FFF2-40B4-BE49-F238E27FC236}">
                <a16:creationId xmlns:a16="http://schemas.microsoft.com/office/drawing/2014/main" xmlns="" id="{C708ED70-8D80-AA4A-A1C4-42E38806B2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115521" y="3182558"/>
            <a:ext cx="235248" cy="239481"/>
          </a:xfrm>
          <a:prstGeom prst="rect">
            <a:avLst/>
          </a:prstGeom>
        </p:spPr>
      </p:pic>
      <p:pic>
        <p:nvPicPr>
          <p:cNvPr id="328" name="Picture 327">
            <a:extLst>
              <a:ext uri="{FF2B5EF4-FFF2-40B4-BE49-F238E27FC236}">
                <a16:creationId xmlns:a16="http://schemas.microsoft.com/office/drawing/2014/main" xmlns="" id="{BD4522F3-7A03-E141-9DD8-BFEE1CAFC10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659893" y="3498759"/>
            <a:ext cx="235248" cy="239481"/>
          </a:xfrm>
          <a:prstGeom prst="rect">
            <a:avLst/>
          </a:prstGeom>
        </p:spPr>
      </p:pic>
      <p:pic>
        <p:nvPicPr>
          <p:cNvPr id="329" name="Picture 328">
            <a:extLst>
              <a:ext uri="{FF2B5EF4-FFF2-40B4-BE49-F238E27FC236}">
                <a16:creationId xmlns:a16="http://schemas.microsoft.com/office/drawing/2014/main" xmlns="" id="{BBB168CB-EEF4-8B42-9119-3FBF43F1AAC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95141" y="3498758"/>
            <a:ext cx="235248" cy="239481"/>
          </a:xfrm>
          <a:prstGeom prst="rect">
            <a:avLst/>
          </a:prstGeom>
        </p:spPr>
      </p:pic>
      <p:pic>
        <p:nvPicPr>
          <p:cNvPr id="330" name="Picture 329">
            <a:extLst>
              <a:ext uri="{FF2B5EF4-FFF2-40B4-BE49-F238E27FC236}">
                <a16:creationId xmlns:a16="http://schemas.microsoft.com/office/drawing/2014/main" xmlns="" id="{BDE4EB67-3585-A742-91DA-4411A054233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124632" y="3500616"/>
            <a:ext cx="235248" cy="239481"/>
          </a:xfrm>
          <a:prstGeom prst="rect">
            <a:avLst/>
          </a:prstGeom>
        </p:spPr>
      </p:pic>
      <p:pic>
        <p:nvPicPr>
          <p:cNvPr id="331" name="Picture 330">
            <a:extLst>
              <a:ext uri="{FF2B5EF4-FFF2-40B4-BE49-F238E27FC236}">
                <a16:creationId xmlns:a16="http://schemas.microsoft.com/office/drawing/2014/main" xmlns="" id="{FD188CE3-8135-2345-86C7-63B0E42196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654136" y="3792533"/>
            <a:ext cx="235248" cy="239481"/>
          </a:xfrm>
          <a:prstGeom prst="rect">
            <a:avLst/>
          </a:prstGeom>
        </p:spPr>
      </p:pic>
      <p:pic>
        <p:nvPicPr>
          <p:cNvPr id="332" name="Picture 331">
            <a:extLst>
              <a:ext uri="{FF2B5EF4-FFF2-40B4-BE49-F238E27FC236}">
                <a16:creationId xmlns:a16="http://schemas.microsoft.com/office/drawing/2014/main" xmlns="" id="{FB93D4D9-203F-8949-90BA-7787FEACEAE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9384" y="3792532"/>
            <a:ext cx="235248" cy="239481"/>
          </a:xfrm>
          <a:prstGeom prst="rect">
            <a:avLst/>
          </a:prstGeom>
        </p:spPr>
      </p:pic>
      <p:pic>
        <p:nvPicPr>
          <p:cNvPr id="333" name="Picture 332">
            <a:extLst>
              <a:ext uri="{FF2B5EF4-FFF2-40B4-BE49-F238E27FC236}">
                <a16:creationId xmlns:a16="http://schemas.microsoft.com/office/drawing/2014/main" xmlns="" id="{1FE982FB-9572-B845-B4EB-023BAC3816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118875" y="3794390"/>
            <a:ext cx="235248" cy="239481"/>
          </a:xfrm>
          <a:prstGeom prst="rect">
            <a:avLst/>
          </a:prstGeom>
        </p:spPr>
      </p:pic>
      <p:pic>
        <p:nvPicPr>
          <p:cNvPr id="334" name="Picture 333">
            <a:extLst>
              <a:ext uri="{FF2B5EF4-FFF2-40B4-BE49-F238E27FC236}">
                <a16:creationId xmlns:a16="http://schemas.microsoft.com/office/drawing/2014/main" xmlns="" id="{D67293DD-AC9B-8C49-BBF8-7D94E21F3B9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6143" y="2996937"/>
            <a:ext cx="829983" cy="844918"/>
          </a:xfrm>
          <a:prstGeom prst="rect">
            <a:avLst/>
          </a:prstGeom>
        </p:spPr>
      </p:pic>
      <p:sp>
        <p:nvSpPr>
          <p:cNvPr id="335" name="Rectangle 334">
            <a:extLst>
              <a:ext uri="{FF2B5EF4-FFF2-40B4-BE49-F238E27FC236}">
                <a16:creationId xmlns:a16="http://schemas.microsoft.com/office/drawing/2014/main" xmlns="" id="{1510CEB7-67E2-8846-99DF-84580390A386}"/>
              </a:ext>
            </a:extLst>
          </p:cNvPr>
          <p:cNvSpPr/>
          <p:nvPr/>
        </p:nvSpPr>
        <p:spPr>
          <a:xfrm>
            <a:off x="5780461" y="3006881"/>
            <a:ext cx="721346" cy="923330"/>
          </a:xfrm>
          <a:prstGeom prst="rect">
            <a:avLst/>
          </a:prstGeom>
        </p:spPr>
        <p:txBody>
          <a:bodyPr wrap="square">
            <a:spAutoFit/>
          </a:bodyPr>
          <a:lstStyle/>
          <a:p>
            <a:r>
              <a:rPr lang="en-US" sz="5400" dirty="0">
                <a:solidFill>
                  <a:srgbClr val="FF3860"/>
                </a:solidFill>
                <a:latin typeface="OpenDyslexic" pitchFamily="2" charset="77"/>
              </a:rPr>
              <a:t>&lt;</a:t>
            </a:r>
            <a:endParaRPr lang="en-US" sz="400" dirty="0">
              <a:solidFill>
                <a:srgbClr val="FF3860"/>
              </a:solidFill>
            </a:endParaRPr>
          </a:p>
        </p:txBody>
      </p:sp>
      <p:pic>
        <p:nvPicPr>
          <p:cNvPr id="336" name="Picture 335">
            <a:extLst>
              <a:ext uri="{FF2B5EF4-FFF2-40B4-BE49-F238E27FC236}">
                <a16:creationId xmlns:a16="http://schemas.microsoft.com/office/drawing/2014/main" xmlns="" id="{A86C7BAF-3C46-F643-A754-502622DF527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0894" y="4734219"/>
            <a:ext cx="829983" cy="844918"/>
          </a:xfrm>
          <a:prstGeom prst="rect">
            <a:avLst/>
          </a:prstGeom>
        </p:spPr>
      </p:pic>
      <p:sp>
        <p:nvSpPr>
          <p:cNvPr id="337" name="Rectangle 336">
            <a:extLst>
              <a:ext uri="{FF2B5EF4-FFF2-40B4-BE49-F238E27FC236}">
                <a16:creationId xmlns:a16="http://schemas.microsoft.com/office/drawing/2014/main" xmlns="" id="{5F6A1F01-F79A-5447-AC17-9C7B6D3BD6C6}"/>
              </a:ext>
            </a:extLst>
          </p:cNvPr>
          <p:cNvSpPr/>
          <p:nvPr/>
        </p:nvSpPr>
        <p:spPr>
          <a:xfrm>
            <a:off x="5775212" y="4744163"/>
            <a:ext cx="721346" cy="923330"/>
          </a:xfrm>
          <a:prstGeom prst="rect">
            <a:avLst/>
          </a:prstGeom>
        </p:spPr>
        <p:txBody>
          <a:bodyPr wrap="square">
            <a:spAutoFit/>
          </a:bodyPr>
          <a:lstStyle/>
          <a:p>
            <a:r>
              <a:rPr lang="en-US" sz="5400" dirty="0">
                <a:solidFill>
                  <a:srgbClr val="FF3860"/>
                </a:solidFill>
                <a:latin typeface="OpenDyslexic" pitchFamily="2" charset="77"/>
              </a:rPr>
              <a:t>&gt;</a:t>
            </a:r>
            <a:endParaRPr lang="en-US" sz="400" dirty="0">
              <a:solidFill>
                <a:srgbClr val="FF3860"/>
              </a:solidFill>
            </a:endParaRPr>
          </a:p>
        </p:txBody>
      </p:sp>
    </p:spTree>
    <p:extLst>
      <p:ext uri="{BB962C8B-B14F-4D97-AF65-F5344CB8AC3E}">
        <p14:creationId xmlns:p14="http://schemas.microsoft.com/office/powerpoint/2010/main" val="31927697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Complete the statements below using the correct comparison symbol (&lt;,&gt; or =).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8" name="Picture 57">
            <a:extLst>
              <a:ext uri="{FF2B5EF4-FFF2-40B4-BE49-F238E27FC236}">
                <a16:creationId xmlns:a16="http://schemas.microsoft.com/office/drawing/2014/main" xmlns="" id="{B3927A2C-7A74-EA40-A2C6-4D6EC04E33EF}"/>
              </a:ext>
            </a:extLst>
          </p:cNvPr>
          <p:cNvPicPr>
            <a:picLocks noChangeAspect="1"/>
          </p:cNvPicPr>
          <p:nvPr/>
        </p:nvPicPr>
        <p:blipFill>
          <a:blip r:embed="rId3"/>
          <a:stretch>
            <a:fillRect/>
          </a:stretch>
        </p:blipFill>
        <p:spPr>
          <a:xfrm>
            <a:off x="349482" y="2795260"/>
            <a:ext cx="5019619" cy="1267479"/>
          </a:xfrm>
          <a:prstGeom prst="rect">
            <a:avLst/>
          </a:prstGeom>
        </p:spPr>
      </p:pic>
      <p:pic>
        <p:nvPicPr>
          <p:cNvPr id="59" name="Picture 58">
            <a:extLst>
              <a:ext uri="{FF2B5EF4-FFF2-40B4-BE49-F238E27FC236}">
                <a16:creationId xmlns:a16="http://schemas.microsoft.com/office/drawing/2014/main" xmlns="" id="{E45D65C7-9249-3544-AD39-8F16F150CA9F}"/>
              </a:ext>
            </a:extLst>
          </p:cNvPr>
          <p:cNvPicPr>
            <a:picLocks noChangeAspect="1"/>
          </p:cNvPicPr>
          <p:nvPr/>
        </p:nvPicPr>
        <p:blipFill>
          <a:blip r:embed="rId4"/>
          <a:stretch>
            <a:fillRect/>
          </a:stretch>
        </p:blipFill>
        <p:spPr>
          <a:xfrm>
            <a:off x="6822899" y="2795260"/>
            <a:ext cx="5019619" cy="1267479"/>
          </a:xfrm>
          <a:prstGeom prst="rect">
            <a:avLst/>
          </a:prstGeom>
        </p:spPr>
      </p:pic>
      <p:pic>
        <p:nvPicPr>
          <p:cNvPr id="60" name="Picture 59">
            <a:extLst>
              <a:ext uri="{FF2B5EF4-FFF2-40B4-BE49-F238E27FC236}">
                <a16:creationId xmlns:a16="http://schemas.microsoft.com/office/drawing/2014/main" xmlns="" id="{DAE857DB-2B81-8046-9967-8A195E3B7F0C}"/>
              </a:ext>
            </a:extLst>
          </p:cNvPr>
          <p:cNvPicPr>
            <a:picLocks noChangeAspect="1"/>
          </p:cNvPicPr>
          <p:nvPr/>
        </p:nvPicPr>
        <p:blipFill>
          <a:blip r:embed="rId5"/>
          <a:stretch>
            <a:fillRect/>
          </a:stretch>
        </p:blipFill>
        <p:spPr>
          <a:xfrm>
            <a:off x="349482" y="4486111"/>
            <a:ext cx="5019619" cy="1267479"/>
          </a:xfrm>
          <a:prstGeom prst="rect">
            <a:avLst/>
          </a:prstGeom>
        </p:spPr>
      </p:pic>
      <p:pic>
        <p:nvPicPr>
          <p:cNvPr id="61" name="Picture 60">
            <a:extLst>
              <a:ext uri="{FF2B5EF4-FFF2-40B4-BE49-F238E27FC236}">
                <a16:creationId xmlns:a16="http://schemas.microsoft.com/office/drawing/2014/main" xmlns="" id="{2451D935-5A2D-D842-B405-1F962B1EDDFF}"/>
              </a:ext>
            </a:extLst>
          </p:cNvPr>
          <p:cNvPicPr>
            <a:picLocks noChangeAspect="1"/>
          </p:cNvPicPr>
          <p:nvPr/>
        </p:nvPicPr>
        <p:blipFill>
          <a:blip r:embed="rId6"/>
          <a:stretch>
            <a:fillRect/>
          </a:stretch>
        </p:blipFill>
        <p:spPr>
          <a:xfrm>
            <a:off x="6822899" y="4486111"/>
            <a:ext cx="5019619" cy="1267479"/>
          </a:xfrm>
          <a:prstGeom prst="rect">
            <a:avLst/>
          </a:prstGeom>
        </p:spPr>
      </p:pic>
      <p:pic>
        <p:nvPicPr>
          <p:cNvPr id="67" name="Picture 66">
            <a:extLst>
              <a:ext uri="{FF2B5EF4-FFF2-40B4-BE49-F238E27FC236}">
                <a16:creationId xmlns:a16="http://schemas.microsoft.com/office/drawing/2014/main" xmlns="" id="{66326ABD-B290-8C4F-B7E8-CAD42580D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6878" y="3468547"/>
            <a:ext cx="235248" cy="239481"/>
          </a:xfrm>
          <a:prstGeom prst="rect">
            <a:avLst/>
          </a:prstGeom>
        </p:spPr>
      </p:pic>
      <p:pic>
        <p:nvPicPr>
          <p:cNvPr id="68" name="Picture 67">
            <a:extLst>
              <a:ext uri="{FF2B5EF4-FFF2-40B4-BE49-F238E27FC236}">
                <a16:creationId xmlns:a16="http://schemas.microsoft.com/office/drawing/2014/main" xmlns="" id="{735C5637-EBDF-5743-BB64-980579F43C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2126" y="3468546"/>
            <a:ext cx="235248" cy="239481"/>
          </a:xfrm>
          <a:prstGeom prst="rect">
            <a:avLst/>
          </a:prstGeom>
        </p:spPr>
      </p:pic>
      <p:pic>
        <p:nvPicPr>
          <p:cNvPr id="69" name="Picture 68">
            <a:extLst>
              <a:ext uri="{FF2B5EF4-FFF2-40B4-BE49-F238E27FC236}">
                <a16:creationId xmlns:a16="http://schemas.microsoft.com/office/drawing/2014/main" xmlns="" id="{53EF1056-AC99-FD4F-B072-4EABD38AF80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1617" y="3470404"/>
            <a:ext cx="235248" cy="239481"/>
          </a:xfrm>
          <a:prstGeom prst="rect">
            <a:avLst/>
          </a:prstGeom>
        </p:spPr>
      </p:pic>
      <p:pic>
        <p:nvPicPr>
          <p:cNvPr id="91" name="Picture 90">
            <a:extLst>
              <a:ext uri="{FF2B5EF4-FFF2-40B4-BE49-F238E27FC236}">
                <a16:creationId xmlns:a16="http://schemas.microsoft.com/office/drawing/2014/main" xmlns="" id="{5B0F2EA7-3820-9F48-BA25-9295473DEED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52622" y="3148631"/>
            <a:ext cx="235248" cy="239481"/>
          </a:xfrm>
          <a:prstGeom prst="rect">
            <a:avLst/>
          </a:prstGeom>
        </p:spPr>
      </p:pic>
      <p:pic>
        <p:nvPicPr>
          <p:cNvPr id="92" name="Picture 91">
            <a:extLst>
              <a:ext uri="{FF2B5EF4-FFF2-40B4-BE49-F238E27FC236}">
                <a16:creationId xmlns:a16="http://schemas.microsoft.com/office/drawing/2014/main" xmlns="" id="{1B3EEAE0-47F8-FF4E-A058-FD4661650F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87870" y="3148630"/>
            <a:ext cx="235248" cy="239481"/>
          </a:xfrm>
          <a:prstGeom prst="rect">
            <a:avLst/>
          </a:prstGeom>
        </p:spPr>
      </p:pic>
      <p:pic>
        <p:nvPicPr>
          <p:cNvPr id="93" name="Picture 92">
            <a:extLst>
              <a:ext uri="{FF2B5EF4-FFF2-40B4-BE49-F238E27FC236}">
                <a16:creationId xmlns:a16="http://schemas.microsoft.com/office/drawing/2014/main" xmlns="" id="{70F70FA0-9FAD-F349-9D96-8F3F8D021C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17361" y="3150488"/>
            <a:ext cx="235248" cy="239481"/>
          </a:xfrm>
          <a:prstGeom prst="rect">
            <a:avLst/>
          </a:prstGeom>
        </p:spPr>
      </p:pic>
      <p:pic>
        <p:nvPicPr>
          <p:cNvPr id="94" name="Picture 93">
            <a:extLst>
              <a:ext uri="{FF2B5EF4-FFF2-40B4-BE49-F238E27FC236}">
                <a16:creationId xmlns:a16="http://schemas.microsoft.com/office/drawing/2014/main" xmlns="" id="{83251A2C-7D96-704E-B0EB-14F53391F29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1733" y="3466689"/>
            <a:ext cx="235248" cy="239481"/>
          </a:xfrm>
          <a:prstGeom prst="rect">
            <a:avLst/>
          </a:prstGeom>
        </p:spPr>
      </p:pic>
      <p:pic>
        <p:nvPicPr>
          <p:cNvPr id="95" name="Picture 94">
            <a:extLst>
              <a:ext uri="{FF2B5EF4-FFF2-40B4-BE49-F238E27FC236}">
                <a16:creationId xmlns:a16="http://schemas.microsoft.com/office/drawing/2014/main" xmlns="" id="{03C7DE16-A993-7941-97F4-DBE305209C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6981" y="3466688"/>
            <a:ext cx="235248" cy="239481"/>
          </a:xfrm>
          <a:prstGeom prst="rect">
            <a:avLst/>
          </a:prstGeom>
        </p:spPr>
      </p:pic>
      <p:pic>
        <p:nvPicPr>
          <p:cNvPr id="96" name="Picture 95">
            <a:extLst>
              <a:ext uri="{FF2B5EF4-FFF2-40B4-BE49-F238E27FC236}">
                <a16:creationId xmlns:a16="http://schemas.microsoft.com/office/drawing/2014/main" xmlns="" id="{E9341E02-B8ED-1946-AC2E-13FA093EDA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26472" y="3468546"/>
            <a:ext cx="235248" cy="239481"/>
          </a:xfrm>
          <a:prstGeom prst="rect">
            <a:avLst/>
          </a:prstGeom>
        </p:spPr>
      </p:pic>
      <p:pic>
        <p:nvPicPr>
          <p:cNvPr id="97" name="Picture 96">
            <a:extLst>
              <a:ext uri="{FF2B5EF4-FFF2-40B4-BE49-F238E27FC236}">
                <a16:creationId xmlns:a16="http://schemas.microsoft.com/office/drawing/2014/main" xmlns="" id="{74440213-6850-E647-B953-BA8DDDB5417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55976" y="3760463"/>
            <a:ext cx="235248" cy="239481"/>
          </a:xfrm>
          <a:prstGeom prst="rect">
            <a:avLst/>
          </a:prstGeom>
        </p:spPr>
      </p:pic>
      <p:pic>
        <p:nvPicPr>
          <p:cNvPr id="98" name="Picture 97">
            <a:extLst>
              <a:ext uri="{FF2B5EF4-FFF2-40B4-BE49-F238E27FC236}">
                <a16:creationId xmlns:a16="http://schemas.microsoft.com/office/drawing/2014/main" xmlns="" id="{232582A2-242C-5048-B6D2-18992698A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1224" y="3760462"/>
            <a:ext cx="235248" cy="239481"/>
          </a:xfrm>
          <a:prstGeom prst="rect">
            <a:avLst/>
          </a:prstGeom>
        </p:spPr>
      </p:pic>
      <p:pic>
        <p:nvPicPr>
          <p:cNvPr id="99" name="Picture 98">
            <a:extLst>
              <a:ext uri="{FF2B5EF4-FFF2-40B4-BE49-F238E27FC236}">
                <a16:creationId xmlns:a16="http://schemas.microsoft.com/office/drawing/2014/main" xmlns="" id="{CD4DDE9E-39EF-6D41-BFAE-E730E128C5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20715" y="3762320"/>
            <a:ext cx="235248" cy="239481"/>
          </a:xfrm>
          <a:prstGeom prst="rect">
            <a:avLst/>
          </a:prstGeom>
        </p:spPr>
      </p:pic>
      <p:pic>
        <p:nvPicPr>
          <p:cNvPr id="103" name="Picture 102">
            <a:extLst>
              <a:ext uri="{FF2B5EF4-FFF2-40B4-BE49-F238E27FC236}">
                <a16:creationId xmlns:a16="http://schemas.microsoft.com/office/drawing/2014/main" xmlns="" id="{605446A3-BB18-BE49-B236-639F7C6B85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7794" y="3464831"/>
            <a:ext cx="235248" cy="239481"/>
          </a:xfrm>
          <a:prstGeom prst="rect">
            <a:avLst/>
          </a:prstGeom>
        </p:spPr>
      </p:pic>
      <p:pic>
        <p:nvPicPr>
          <p:cNvPr id="104" name="Picture 103">
            <a:extLst>
              <a:ext uri="{FF2B5EF4-FFF2-40B4-BE49-F238E27FC236}">
                <a16:creationId xmlns:a16="http://schemas.microsoft.com/office/drawing/2014/main" xmlns="" id="{E7A793CB-5857-D846-A2E6-9D440ECFA6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3042" y="3464830"/>
            <a:ext cx="235248" cy="239481"/>
          </a:xfrm>
          <a:prstGeom prst="rect">
            <a:avLst/>
          </a:prstGeom>
        </p:spPr>
      </p:pic>
      <p:pic>
        <p:nvPicPr>
          <p:cNvPr id="105" name="Picture 104">
            <a:extLst>
              <a:ext uri="{FF2B5EF4-FFF2-40B4-BE49-F238E27FC236}">
                <a16:creationId xmlns:a16="http://schemas.microsoft.com/office/drawing/2014/main" xmlns="" id="{929A03C7-CB12-2E40-9B4D-924463E30C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42533" y="3466688"/>
            <a:ext cx="235248" cy="239481"/>
          </a:xfrm>
          <a:prstGeom prst="rect">
            <a:avLst/>
          </a:prstGeom>
        </p:spPr>
      </p:pic>
      <p:pic>
        <p:nvPicPr>
          <p:cNvPr id="106" name="Picture 105">
            <a:extLst>
              <a:ext uri="{FF2B5EF4-FFF2-40B4-BE49-F238E27FC236}">
                <a16:creationId xmlns:a16="http://schemas.microsoft.com/office/drawing/2014/main" xmlns="" id="{A1FA4DBE-A944-3D44-990D-B9D1B9FFFE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037" y="3758605"/>
            <a:ext cx="235248" cy="239481"/>
          </a:xfrm>
          <a:prstGeom prst="rect">
            <a:avLst/>
          </a:prstGeom>
        </p:spPr>
      </p:pic>
      <p:pic>
        <p:nvPicPr>
          <p:cNvPr id="107" name="Picture 106">
            <a:extLst>
              <a:ext uri="{FF2B5EF4-FFF2-40B4-BE49-F238E27FC236}">
                <a16:creationId xmlns:a16="http://schemas.microsoft.com/office/drawing/2014/main" xmlns="" id="{81AA31B2-EA59-FC4B-B472-A17BBF23E99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07285" y="3758604"/>
            <a:ext cx="235248" cy="239481"/>
          </a:xfrm>
          <a:prstGeom prst="rect">
            <a:avLst/>
          </a:prstGeom>
        </p:spPr>
      </p:pic>
      <p:pic>
        <p:nvPicPr>
          <p:cNvPr id="108" name="Picture 107">
            <a:extLst>
              <a:ext uri="{FF2B5EF4-FFF2-40B4-BE49-F238E27FC236}">
                <a16:creationId xmlns:a16="http://schemas.microsoft.com/office/drawing/2014/main" xmlns="" id="{CC5B0622-F6E8-4745-88CB-5CC12036ECD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36776" y="3760462"/>
            <a:ext cx="235248" cy="239481"/>
          </a:xfrm>
          <a:prstGeom prst="rect">
            <a:avLst/>
          </a:prstGeom>
        </p:spPr>
      </p:pic>
      <p:pic>
        <p:nvPicPr>
          <p:cNvPr id="110" name="Picture 109">
            <a:extLst>
              <a:ext uri="{FF2B5EF4-FFF2-40B4-BE49-F238E27FC236}">
                <a16:creationId xmlns:a16="http://schemas.microsoft.com/office/drawing/2014/main" xmlns="" id="{22F3D1D5-DCCB-0C48-AD9E-99C6DF078FC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8786" y="3144914"/>
            <a:ext cx="235248" cy="239481"/>
          </a:xfrm>
          <a:prstGeom prst="rect">
            <a:avLst/>
          </a:prstGeom>
        </p:spPr>
      </p:pic>
      <p:pic>
        <p:nvPicPr>
          <p:cNvPr id="112" name="Picture 111">
            <a:extLst>
              <a:ext uri="{FF2B5EF4-FFF2-40B4-BE49-F238E27FC236}">
                <a16:creationId xmlns:a16="http://schemas.microsoft.com/office/drawing/2014/main" xmlns="" id="{68825D71-6877-1345-B901-3CB49CB416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92649" y="3462973"/>
            <a:ext cx="235248" cy="239481"/>
          </a:xfrm>
          <a:prstGeom prst="rect">
            <a:avLst/>
          </a:prstGeom>
        </p:spPr>
      </p:pic>
      <p:pic>
        <p:nvPicPr>
          <p:cNvPr id="113" name="Picture 112">
            <a:extLst>
              <a:ext uri="{FF2B5EF4-FFF2-40B4-BE49-F238E27FC236}">
                <a16:creationId xmlns:a16="http://schemas.microsoft.com/office/drawing/2014/main" xmlns="" id="{652436F9-7CCC-BF44-BF51-16F4DEEBF2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7897" y="3462972"/>
            <a:ext cx="235248" cy="239481"/>
          </a:xfrm>
          <a:prstGeom prst="rect">
            <a:avLst/>
          </a:prstGeom>
        </p:spPr>
      </p:pic>
      <p:pic>
        <p:nvPicPr>
          <p:cNvPr id="114" name="Picture 113">
            <a:extLst>
              <a:ext uri="{FF2B5EF4-FFF2-40B4-BE49-F238E27FC236}">
                <a16:creationId xmlns:a16="http://schemas.microsoft.com/office/drawing/2014/main" xmlns="" id="{B5ABC8E7-EF48-5F44-B9D0-1BC8105DE6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7388" y="3464830"/>
            <a:ext cx="235248" cy="239481"/>
          </a:xfrm>
          <a:prstGeom prst="rect">
            <a:avLst/>
          </a:prstGeom>
        </p:spPr>
      </p:pic>
      <p:pic>
        <p:nvPicPr>
          <p:cNvPr id="116" name="Picture 115">
            <a:extLst>
              <a:ext uri="{FF2B5EF4-FFF2-40B4-BE49-F238E27FC236}">
                <a16:creationId xmlns:a16="http://schemas.microsoft.com/office/drawing/2014/main" xmlns="" id="{5D11DA2E-0BC0-7843-A91B-47EF06545C1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2140" y="3756746"/>
            <a:ext cx="235248" cy="239481"/>
          </a:xfrm>
          <a:prstGeom prst="rect">
            <a:avLst/>
          </a:prstGeom>
        </p:spPr>
      </p:pic>
      <p:pic>
        <p:nvPicPr>
          <p:cNvPr id="118" name="Picture 117">
            <a:extLst>
              <a:ext uri="{FF2B5EF4-FFF2-40B4-BE49-F238E27FC236}">
                <a16:creationId xmlns:a16="http://schemas.microsoft.com/office/drawing/2014/main" xmlns="" id="{21993A47-9579-4D46-A6AC-CB7FE20B91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4150" y="3143057"/>
            <a:ext cx="235248" cy="239481"/>
          </a:xfrm>
          <a:prstGeom prst="rect">
            <a:avLst/>
          </a:prstGeom>
        </p:spPr>
      </p:pic>
      <p:pic>
        <p:nvPicPr>
          <p:cNvPr id="119" name="Picture 118">
            <a:extLst>
              <a:ext uri="{FF2B5EF4-FFF2-40B4-BE49-F238E27FC236}">
                <a16:creationId xmlns:a16="http://schemas.microsoft.com/office/drawing/2014/main" xmlns="" id="{4636221A-9D1C-1146-967D-BAB8AF720A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9398" y="3143056"/>
            <a:ext cx="235248" cy="239481"/>
          </a:xfrm>
          <a:prstGeom prst="rect">
            <a:avLst/>
          </a:prstGeom>
        </p:spPr>
      </p:pic>
      <p:pic>
        <p:nvPicPr>
          <p:cNvPr id="120" name="Picture 119">
            <a:extLst>
              <a:ext uri="{FF2B5EF4-FFF2-40B4-BE49-F238E27FC236}">
                <a16:creationId xmlns:a16="http://schemas.microsoft.com/office/drawing/2014/main" xmlns="" id="{FBBE7F8A-F1A4-2C47-9BEC-4D0569E658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8889" y="3144914"/>
            <a:ext cx="235248" cy="239481"/>
          </a:xfrm>
          <a:prstGeom prst="rect">
            <a:avLst/>
          </a:prstGeom>
        </p:spPr>
      </p:pic>
      <p:pic>
        <p:nvPicPr>
          <p:cNvPr id="121" name="Picture 120">
            <a:extLst>
              <a:ext uri="{FF2B5EF4-FFF2-40B4-BE49-F238E27FC236}">
                <a16:creationId xmlns:a16="http://schemas.microsoft.com/office/drawing/2014/main" xmlns="" id="{6C9B34CE-41AD-A649-930B-06875BE509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3261" y="3461115"/>
            <a:ext cx="235248" cy="239481"/>
          </a:xfrm>
          <a:prstGeom prst="rect">
            <a:avLst/>
          </a:prstGeom>
        </p:spPr>
      </p:pic>
      <p:pic>
        <p:nvPicPr>
          <p:cNvPr id="123" name="Picture 122">
            <a:extLst>
              <a:ext uri="{FF2B5EF4-FFF2-40B4-BE49-F238E27FC236}">
                <a16:creationId xmlns:a16="http://schemas.microsoft.com/office/drawing/2014/main" xmlns="" id="{891BF711-1C19-AD4A-8E11-BAFE538338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8000" y="3462972"/>
            <a:ext cx="235248" cy="239481"/>
          </a:xfrm>
          <a:prstGeom prst="rect">
            <a:avLst/>
          </a:prstGeom>
        </p:spPr>
      </p:pic>
      <p:pic>
        <p:nvPicPr>
          <p:cNvPr id="124" name="Picture 123">
            <a:extLst>
              <a:ext uri="{FF2B5EF4-FFF2-40B4-BE49-F238E27FC236}">
                <a16:creationId xmlns:a16="http://schemas.microsoft.com/office/drawing/2014/main" xmlns="" id="{FD7570D2-5DF6-D54F-B099-7CEFEA34A6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7504" y="3754889"/>
            <a:ext cx="235248" cy="239481"/>
          </a:xfrm>
          <a:prstGeom prst="rect">
            <a:avLst/>
          </a:prstGeom>
        </p:spPr>
      </p:pic>
      <p:pic>
        <p:nvPicPr>
          <p:cNvPr id="125" name="Picture 124">
            <a:extLst>
              <a:ext uri="{FF2B5EF4-FFF2-40B4-BE49-F238E27FC236}">
                <a16:creationId xmlns:a16="http://schemas.microsoft.com/office/drawing/2014/main" xmlns="" id="{952FF7E9-8889-6A47-A64D-B78C54A23D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2752" y="3754888"/>
            <a:ext cx="235248" cy="239481"/>
          </a:xfrm>
          <a:prstGeom prst="rect">
            <a:avLst/>
          </a:prstGeom>
        </p:spPr>
      </p:pic>
      <p:pic>
        <p:nvPicPr>
          <p:cNvPr id="126" name="Picture 125">
            <a:extLst>
              <a:ext uri="{FF2B5EF4-FFF2-40B4-BE49-F238E27FC236}">
                <a16:creationId xmlns:a16="http://schemas.microsoft.com/office/drawing/2014/main" xmlns="" id="{BA7A7A61-B91E-E741-83B6-0D79A5DC23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2243" y="3756746"/>
            <a:ext cx="235248" cy="239481"/>
          </a:xfrm>
          <a:prstGeom prst="rect">
            <a:avLst/>
          </a:prstGeom>
        </p:spPr>
      </p:pic>
      <p:pic>
        <p:nvPicPr>
          <p:cNvPr id="131" name="Picture 130">
            <a:extLst>
              <a:ext uri="{FF2B5EF4-FFF2-40B4-BE49-F238E27FC236}">
                <a16:creationId xmlns:a16="http://schemas.microsoft.com/office/drawing/2014/main" xmlns="" id="{935AFED1-90CF-B043-8D0F-C52AE9BA69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1216" y="3466688"/>
            <a:ext cx="235248" cy="239481"/>
          </a:xfrm>
          <a:prstGeom prst="rect">
            <a:avLst/>
          </a:prstGeom>
        </p:spPr>
      </p:pic>
      <p:pic>
        <p:nvPicPr>
          <p:cNvPr id="145" name="Picture 144">
            <a:extLst>
              <a:ext uri="{FF2B5EF4-FFF2-40B4-BE49-F238E27FC236}">
                <a16:creationId xmlns:a16="http://schemas.microsoft.com/office/drawing/2014/main" xmlns="" id="{399755CF-A8D0-FF49-88D4-7F86D06DA5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5939" y="4846053"/>
            <a:ext cx="235248" cy="239481"/>
          </a:xfrm>
          <a:prstGeom prst="rect">
            <a:avLst/>
          </a:prstGeom>
        </p:spPr>
      </p:pic>
      <p:pic>
        <p:nvPicPr>
          <p:cNvPr id="146" name="Picture 145">
            <a:extLst>
              <a:ext uri="{FF2B5EF4-FFF2-40B4-BE49-F238E27FC236}">
                <a16:creationId xmlns:a16="http://schemas.microsoft.com/office/drawing/2014/main" xmlns="" id="{53723E59-5AA1-A84A-9418-A9E040BA90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1187" y="4846052"/>
            <a:ext cx="235248" cy="239481"/>
          </a:xfrm>
          <a:prstGeom prst="rect">
            <a:avLst/>
          </a:prstGeom>
        </p:spPr>
      </p:pic>
      <p:pic>
        <p:nvPicPr>
          <p:cNvPr id="147" name="Picture 146">
            <a:extLst>
              <a:ext uri="{FF2B5EF4-FFF2-40B4-BE49-F238E27FC236}">
                <a16:creationId xmlns:a16="http://schemas.microsoft.com/office/drawing/2014/main" xmlns="" id="{E235B741-4A5E-6241-A4B0-E56E0B258E3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0678" y="4847910"/>
            <a:ext cx="235248" cy="239481"/>
          </a:xfrm>
          <a:prstGeom prst="rect">
            <a:avLst/>
          </a:prstGeom>
        </p:spPr>
      </p:pic>
      <p:pic>
        <p:nvPicPr>
          <p:cNvPr id="148" name="Picture 147">
            <a:extLst>
              <a:ext uri="{FF2B5EF4-FFF2-40B4-BE49-F238E27FC236}">
                <a16:creationId xmlns:a16="http://schemas.microsoft.com/office/drawing/2014/main" xmlns="" id="{5CCC0267-F7CD-744B-AAD0-3FE0184FD9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55050" y="5164111"/>
            <a:ext cx="235248" cy="239481"/>
          </a:xfrm>
          <a:prstGeom prst="rect">
            <a:avLst/>
          </a:prstGeom>
        </p:spPr>
      </p:pic>
      <p:pic>
        <p:nvPicPr>
          <p:cNvPr id="149" name="Picture 148">
            <a:extLst>
              <a:ext uri="{FF2B5EF4-FFF2-40B4-BE49-F238E27FC236}">
                <a16:creationId xmlns:a16="http://schemas.microsoft.com/office/drawing/2014/main" xmlns="" id="{7024C088-F367-5E43-879E-68CC7574EA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90298" y="5164110"/>
            <a:ext cx="235248" cy="239481"/>
          </a:xfrm>
          <a:prstGeom prst="rect">
            <a:avLst/>
          </a:prstGeom>
        </p:spPr>
      </p:pic>
      <p:pic>
        <p:nvPicPr>
          <p:cNvPr id="150" name="Picture 149">
            <a:extLst>
              <a:ext uri="{FF2B5EF4-FFF2-40B4-BE49-F238E27FC236}">
                <a16:creationId xmlns:a16="http://schemas.microsoft.com/office/drawing/2014/main" xmlns="" id="{67A2D36E-DD5A-4446-95AD-37B81C16CB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9789" y="5165968"/>
            <a:ext cx="235248" cy="239481"/>
          </a:xfrm>
          <a:prstGeom prst="rect">
            <a:avLst/>
          </a:prstGeom>
        </p:spPr>
      </p:pic>
      <p:pic>
        <p:nvPicPr>
          <p:cNvPr id="151" name="Picture 150">
            <a:extLst>
              <a:ext uri="{FF2B5EF4-FFF2-40B4-BE49-F238E27FC236}">
                <a16:creationId xmlns:a16="http://schemas.microsoft.com/office/drawing/2014/main" xmlns="" id="{ABEE921C-A486-3345-98D3-5F3ADCC4265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9293" y="5457885"/>
            <a:ext cx="235248" cy="239481"/>
          </a:xfrm>
          <a:prstGeom prst="rect">
            <a:avLst/>
          </a:prstGeom>
        </p:spPr>
      </p:pic>
      <p:pic>
        <p:nvPicPr>
          <p:cNvPr id="152" name="Picture 151">
            <a:extLst>
              <a:ext uri="{FF2B5EF4-FFF2-40B4-BE49-F238E27FC236}">
                <a16:creationId xmlns:a16="http://schemas.microsoft.com/office/drawing/2014/main" xmlns="" id="{01EB2CA3-8862-FA4F-AD85-72A9381197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4541" y="5457884"/>
            <a:ext cx="235248" cy="239481"/>
          </a:xfrm>
          <a:prstGeom prst="rect">
            <a:avLst/>
          </a:prstGeom>
        </p:spPr>
      </p:pic>
      <p:pic>
        <p:nvPicPr>
          <p:cNvPr id="153" name="Picture 152">
            <a:extLst>
              <a:ext uri="{FF2B5EF4-FFF2-40B4-BE49-F238E27FC236}">
                <a16:creationId xmlns:a16="http://schemas.microsoft.com/office/drawing/2014/main" xmlns="" id="{1BFC900C-C9C3-B04E-A8E5-D96468F79C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4032" y="5459742"/>
            <a:ext cx="235248" cy="239481"/>
          </a:xfrm>
          <a:prstGeom prst="rect">
            <a:avLst/>
          </a:prstGeom>
        </p:spPr>
      </p:pic>
      <p:pic>
        <p:nvPicPr>
          <p:cNvPr id="182" name="Picture 181">
            <a:extLst>
              <a:ext uri="{FF2B5EF4-FFF2-40B4-BE49-F238E27FC236}">
                <a16:creationId xmlns:a16="http://schemas.microsoft.com/office/drawing/2014/main" xmlns="" id="{9788B6D6-6417-2B43-A4D2-14A4FB8186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7570" y="4838620"/>
            <a:ext cx="235248" cy="239481"/>
          </a:xfrm>
          <a:prstGeom prst="rect">
            <a:avLst/>
          </a:prstGeom>
        </p:spPr>
      </p:pic>
      <p:pic>
        <p:nvPicPr>
          <p:cNvPr id="185" name="Picture 184">
            <a:extLst>
              <a:ext uri="{FF2B5EF4-FFF2-40B4-BE49-F238E27FC236}">
                <a16:creationId xmlns:a16="http://schemas.microsoft.com/office/drawing/2014/main" xmlns="" id="{A2EBB2DF-497E-2742-9655-438F0B3E1D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6681" y="5156678"/>
            <a:ext cx="235248" cy="239481"/>
          </a:xfrm>
          <a:prstGeom prst="rect">
            <a:avLst/>
          </a:prstGeom>
        </p:spPr>
      </p:pic>
      <p:pic>
        <p:nvPicPr>
          <p:cNvPr id="188" name="Picture 187">
            <a:extLst>
              <a:ext uri="{FF2B5EF4-FFF2-40B4-BE49-F238E27FC236}">
                <a16:creationId xmlns:a16="http://schemas.microsoft.com/office/drawing/2014/main" xmlns="" id="{57850242-5F48-9843-BDD9-35011E9651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0924" y="5450452"/>
            <a:ext cx="235248" cy="239481"/>
          </a:xfrm>
          <a:prstGeom prst="rect">
            <a:avLst/>
          </a:prstGeom>
        </p:spPr>
      </p:pic>
      <p:pic>
        <p:nvPicPr>
          <p:cNvPr id="193" name="Picture 192">
            <a:extLst>
              <a:ext uri="{FF2B5EF4-FFF2-40B4-BE49-F238E27FC236}">
                <a16:creationId xmlns:a16="http://schemas.microsoft.com/office/drawing/2014/main" xmlns="" id="{EAD9CB30-5CA7-0445-B465-33B17D1671C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34140" y="5162253"/>
            <a:ext cx="235248" cy="239481"/>
          </a:xfrm>
          <a:prstGeom prst="rect">
            <a:avLst/>
          </a:prstGeom>
        </p:spPr>
      </p:pic>
      <p:pic>
        <p:nvPicPr>
          <p:cNvPr id="194" name="Picture 193">
            <a:extLst>
              <a:ext uri="{FF2B5EF4-FFF2-40B4-BE49-F238E27FC236}">
                <a16:creationId xmlns:a16="http://schemas.microsoft.com/office/drawing/2014/main" xmlns="" id="{C6B131ED-7332-9E4E-981E-8F25DF6E4F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9388" y="5162252"/>
            <a:ext cx="235248" cy="239481"/>
          </a:xfrm>
          <a:prstGeom prst="rect">
            <a:avLst/>
          </a:prstGeom>
        </p:spPr>
      </p:pic>
      <p:pic>
        <p:nvPicPr>
          <p:cNvPr id="195" name="Picture 194">
            <a:extLst>
              <a:ext uri="{FF2B5EF4-FFF2-40B4-BE49-F238E27FC236}">
                <a16:creationId xmlns:a16="http://schemas.microsoft.com/office/drawing/2014/main" xmlns="" id="{A5435714-5281-6B4D-A614-180D0E92B0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8879" y="5164110"/>
            <a:ext cx="235248" cy="239481"/>
          </a:xfrm>
          <a:prstGeom prst="rect">
            <a:avLst/>
          </a:prstGeom>
        </p:spPr>
      </p:pic>
      <p:pic>
        <p:nvPicPr>
          <p:cNvPr id="202" name="Picture 201">
            <a:extLst>
              <a:ext uri="{FF2B5EF4-FFF2-40B4-BE49-F238E27FC236}">
                <a16:creationId xmlns:a16="http://schemas.microsoft.com/office/drawing/2014/main" xmlns="" id="{099D03DD-E8E4-354E-9D26-034B310C160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48995" y="5168017"/>
            <a:ext cx="235248" cy="239481"/>
          </a:xfrm>
          <a:prstGeom prst="rect">
            <a:avLst/>
          </a:prstGeom>
        </p:spPr>
      </p:pic>
      <p:pic>
        <p:nvPicPr>
          <p:cNvPr id="203" name="Picture 202">
            <a:extLst>
              <a:ext uri="{FF2B5EF4-FFF2-40B4-BE49-F238E27FC236}">
                <a16:creationId xmlns:a16="http://schemas.microsoft.com/office/drawing/2014/main" xmlns="" id="{1BEB9DBE-8CAE-7C43-B816-7137AD0A8AF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84243" y="5168016"/>
            <a:ext cx="235248" cy="239481"/>
          </a:xfrm>
          <a:prstGeom prst="rect">
            <a:avLst/>
          </a:prstGeom>
        </p:spPr>
      </p:pic>
      <p:pic>
        <p:nvPicPr>
          <p:cNvPr id="204" name="Picture 203">
            <a:extLst>
              <a:ext uri="{FF2B5EF4-FFF2-40B4-BE49-F238E27FC236}">
                <a16:creationId xmlns:a16="http://schemas.microsoft.com/office/drawing/2014/main" xmlns="" id="{C6888ADE-CD40-A54B-9703-0425C2A8D8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13734" y="5169874"/>
            <a:ext cx="235248" cy="239481"/>
          </a:xfrm>
          <a:prstGeom prst="rect">
            <a:avLst/>
          </a:prstGeom>
        </p:spPr>
      </p:pic>
      <p:pic>
        <p:nvPicPr>
          <p:cNvPr id="208" name="Picture 207">
            <a:extLst>
              <a:ext uri="{FF2B5EF4-FFF2-40B4-BE49-F238E27FC236}">
                <a16:creationId xmlns:a16="http://schemas.microsoft.com/office/drawing/2014/main" xmlns="" id="{25AAF3DB-206A-2D4D-A270-5FECB2694C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9161" y="4853046"/>
            <a:ext cx="235248" cy="239481"/>
          </a:xfrm>
          <a:prstGeom prst="rect">
            <a:avLst/>
          </a:prstGeom>
        </p:spPr>
      </p:pic>
      <p:pic>
        <p:nvPicPr>
          <p:cNvPr id="210" name="Picture 209">
            <a:extLst>
              <a:ext uri="{FF2B5EF4-FFF2-40B4-BE49-F238E27FC236}">
                <a16:creationId xmlns:a16="http://schemas.microsoft.com/office/drawing/2014/main" xmlns="" id="{5C0373FE-29DB-AA43-A941-8E5266DBEC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900" y="4854903"/>
            <a:ext cx="235248" cy="239481"/>
          </a:xfrm>
          <a:prstGeom prst="rect">
            <a:avLst/>
          </a:prstGeom>
        </p:spPr>
      </p:pic>
      <p:pic>
        <p:nvPicPr>
          <p:cNvPr id="211" name="Picture 210">
            <a:extLst>
              <a:ext uri="{FF2B5EF4-FFF2-40B4-BE49-F238E27FC236}">
                <a16:creationId xmlns:a16="http://schemas.microsoft.com/office/drawing/2014/main" xmlns="" id="{4E564DAB-BDAB-7B41-A2CE-8AB4D74EF5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8272" y="5171104"/>
            <a:ext cx="235248" cy="239481"/>
          </a:xfrm>
          <a:prstGeom prst="rect">
            <a:avLst/>
          </a:prstGeom>
        </p:spPr>
      </p:pic>
      <p:pic>
        <p:nvPicPr>
          <p:cNvPr id="212" name="Picture 211">
            <a:extLst>
              <a:ext uri="{FF2B5EF4-FFF2-40B4-BE49-F238E27FC236}">
                <a16:creationId xmlns:a16="http://schemas.microsoft.com/office/drawing/2014/main" xmlns="" id="{37CD3DDB-0E21-0A43-ACB7-2B3C577DC7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520" y="5171103"/>
            <a:ext cx="235248" cy="239481"/>
          </a:xfrm>
          <a:prstGeom prst="rect">
            <a:avLst/>
          </a:prstGeom>
        </p:spPr>
      </p:pic>
      <p:pic>
        <p:nvPicPr>
          <p:cNvPr id="213" name="Picture 212">
            <a:extLst>
              <a:ext uri="{FF2B5EF4-FFF2-40B4-BE49-F238E27FC236}">
                <a16:creationId xmlns:a16="http://schemas.microsoft.com/office/drawing/2014/main" xmlns="" id="{4AD3CEB6-52A2-DE4E-8BE8-D9A612B0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3011" y="5172961"/>
            <a:ext cx="235248" cy="239481"/>
          </a:xfrm>
          <a:prstGeom prst="rect">
            <a:avLst/>
          </a:prstGeom>
        </p:spPr>
      </p:pic>
      <p:pic>
        <p:nvPicPr>
          <p:cNvPr id="214" name="Picture 213">
            <a:extLst>
              <a:ext uri="{FF2B5EF4-FFF2-40B4-BE49-F238E27FC236}">
                <a16:creationId xmlns:a16="http://schemas.microsoft.com/office/drawing/2014/main" xmlns="" id="{0A8B138F-F59C-D249-BE32-8506777225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2515" y="5464878"/>
            <a:ext cx="235248" cy="239481"/>
          </a:xfrm>
          <a:prstGeom prst="rect">
            <a:avLst/>
          </a:prstGeom>
        </p:spPr>
      </p:pic>
      <p:pic>
        <p:nvPicPr>
          <p:cNvPr id="215" name="Picture 214">
            <a:extLst>
              <a:ext uri="{FF2B5EF4-FFF2-40B4-BE49-F238E27FC236}">
                <a16:creationId xmlns:a16="http://schemas.microsoft.com/office/drawing/2014/main" xmlns="" id="{9D211F45-1A19-8D4E-B58A-602F892B46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7763" y="5464877"/>
            <a:ext cx="235248" cy="239481"/>
          </a:xfrm>
          <a:prstGeom prst="rect">
            <a:avLst/>
          </a:prstGeom>
        </p:spPr>
      </p:pic>
      <p:pic>
        <p:nvPicPr>
          <p:cNvPr id="216" name="Picture 215">
            <a:extLst>
              <a:ext uri="{FF2B5EF4-FFF2-40B4-BE49-F238E27FC236}">
                <a16:creationId xmlns:a16="http://schemas.microsoft.com/office/drawing/2014/main" xmlns="" id="{5EE8CE35-74E6-E14E-A9B2-4732AB9486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54" y="5466735"/>
            <a:ext cx="235248" cy="239481"/>
          </a:xfrm>
          <a:prstGeom prst="rect">
            <a:avLst/>
          </a:prstGeom>
        </p:spPr>
      </p:pic>
      <p:pic>
        <p:nvPicPr>
          <p:cNvPr id="217" name="Picture 216">
            <a:extLst>
              <a:ext uri="{FF2B5EF4-FFF2-40B4-BE49-F238E27FC236}">
                <a16:creationId xmlns:a16="http://schemas.microsoft.com/office/drawing/2014/main" xmlns="" id="{6380FE47-2D08-8B46-ACDD-0A97E818C6F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4016" y="4851188"/>
            <a:ext cx="235248" cy="239481"/>
          </a:xfrm>
          <a:prstGeom prst="rect">
            <a:avLst/>
          </a:prstGeom>
        </p:spPr>
      </p:pic>
      <p:pic>
        <p:nvPicPr>
          <p:cNvPr id="218" name="Picture 217">
            <a:extLst>
              <a:ext uri="{FF2B5EF4-FFF2-40B4-BE49-F238E27FC236}">
                <a16:creationId xmlns:a16="http://schemas.microsoft.com/office/drawing/2014/main" xmlns="" id="{9052BAD8-486C-F84C-AE1A-72819875AA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9264" y="4851187"/>
            <a:ext cx="235248" cy="239481"/>
          </a:xfrm>
          <a:prstGeom prst="rect">
            <a:avLst/>
          </a:prstGeom>
        </p:spPr>
      </p:pic>
      <p:pic>
        <p:nvPicPr>
          <p:cNvPr id="219" name="Picture 218">
            <a:extLst>
              <a:ext uri="{FF2B5EF4-FFF2-40B4-BE49-F238E27FC236}">
                <a16:creationId xmlns:a16="http://schemas.microsoft.com/office/drawing/2014/main" xmlns="" id="{4D6F0061-88DC-494B-A040-F838D96039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38755" y="4853045"/>
            <a:ext cx="235248" cy="239481"/>
          </a:xfrm>
          <a:prstGeom prst="rect">
            <a:avLst/>
          </a:prstGeom>
        </p:spPr>
      </p:pic>
      <p:pic>
        <p:nvPicPr>
          <p:cNvPr id="220" name="Picture 219">
            <a:extLst>
              <a:ext uri="{FF2B5EF4-FFF2-40B4-BE49-F238E27FC236}">
                <a16:creationId xmlns:a16="http://schemas.microsoft.com/office/drawing/2014/main" xmlns="" id="{E8C38234-C96B-9443-A49B-011B5E7BCE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127" y="5169246"/>
            <a:ext cx="235248" cy="239481"/>
          </a:xfrm>
          <a:prstGeom prst="rect">
            <a:avLst/>
          </a:prstGeom>
        </p:spPr>
      </p:pic>
      <p:pic>
        <p:nvPicPr>
          <p:cNvPr id="221" name="Picture 220">
            <a:extLst>
              <a:ext uri="{FF2B5EF4-FFF2-40B4-BE49-F238E27FC236}">
                <a16:creationId xmlns:a16="http://schemas.microsoft.com/office/drawing/2014/main" xmlns="" id="{ED1254EE-A7AF-0945-B8A9-60BADC217E8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8375" y="5169245"/>
            <a:ext cx="235248" cy="239481"/>
          </a:xfrm>
          <a:prstGeom prst="rect">
            <a:avLst/>
          </a:prstGeom>
        </p:spPr>
      </p:pic>
      <p:pic>
        <p:nvPicPr>
          <p:cNvPr id="222" name="Picture 221">
            <a:extLst>
              <a:ext uri="{FF2B5EF4-FFF2-40B4-BE49-F238E27FC236}">
                <a16:creationId xmlns:a16="http://schemas.microsoft.com/office/drawing/2014/main" xmlns="" id="{17425C04-C73C-6F42-A35C-77D617A23A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7866" y="5171103"/>
            <a:ext cx="235248" cy="239481"/>
          </a:xfrm>
          <a:prstGeom prst="rect">
            <a:avLst/>
          </a:prstGeom>
        </p:spPr>
      </p:pic>
      <p:pic>
        <p:nvPicPr>
          <p:cNvPr id="223" name="Picture 222">
            <a:extLst>
              <a:ext uri="{FF2B5EF4-FFF2-40B4-BE49-F238E27FC236}">
                <a16:creationId xmlns:a16="http://schemas.microsoft.com/office/drawing/2014/main" xmlns="" id="{AF42C16F-5825-FC4D-A2CD-2B0FA1F454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7370" y="5463020"/>
            <a:ext cx="235248" cy="239481"/>
          </a:xfrm>
          <a:prstGeom prst="rect">
            <a:avLst/>
          </a:prstGeom>
        </p:spPr>
      </p:pic>
      <p:pic>
        <p:nvPicPr>
          <p:cNvPr id="224" name="Picture 223">
            <a:extLst>
              <a:ext uri="{FF2B5EF4-FFF2-40B4-BE49-F238E27FC236}">
                <a16:creationId xmlns:a16="http://schemas.microsoft.com/office/drawing/2014/main" xmlns="" id="{E0721CD8-3050-3249-8901-FB8BA7251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2618" y="5463019"/>
            <a:ext cx="235248" cy="239481"/>
          </a:xfrm>
          <a:prstGeom prst="rect">
            <a:avLst/>
          </a:prstGeom>
        </p:spPr>
      </p:pic>
      <p:pic>
        <p:nvPicPr>
          <p:cNvPr id="225" name="Picture 224">
            <a:extLst>
              <a:ext uri="{FF2B5EF4-FFF2-40B4-BE49-F238E27FC236}">
                <a16:creationId xmlns:a16="http://schemas.microsoft.com/office/drawing/2014/main" xmlns="" id="{F3E48C3E-DBF9-5740-A0B2-11E8320C4E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2109" y="5464877"/>
            <a:ext cx="235248" cy="239481"/>
          </a:xfrm>
          <a:prstGeom prst="rect">
            <a:avLst/>
          </a:prstGeom>
        </p:spPr>
      </p:pic>
      <p:pic>
        <p:nvPicPr>
          <p:cNvPr id="226" name="Picture 225">
            <a:extLst>
              <a:ext uri="{FF2B5EF4-FFF2-40B4-BE49-F238E27FC236}">
                <a16:creationId xmlns:a16="http://schemas.microsoft.com/office/drawing/2014/main" xmlns="" id="{2F928599-6FBC-6E4F-B6AD-F02B7C2965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0077" y="4849330"/>
            <a:ext cx="235248" cy="239481"/>
          </a:xfrm>
          <a:prstGeom prst="rect">
            <a:avLst/>
          </a:prstGeom>
        </p:spPr>
      </p:pic>
      <p:pic>
        <p:nvPicPr>
          <p:cNvPr id="227" name="Picture 226">
            <a:extLst>
              <a:ext uri="{FF2B5EF4-FFF2-40B4-BE49-F238E27FC236}">
                <a16:creationId xmlns:a16="http://schemas.microsoft.com/office/drawing/2014/main" xmlns="" id="{8B4E9C9D-7763-134F-B4B3-D066A61E94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5325" y="4849329"/>
            <a:ext cx="235248" cy="239481"/>
          </a:xfrm>
          <a:prstGeom prst="rect">
            <a:avLst/>
          </a:prstGeom>
        </p:spPr>
      </p:pic>
      <p:pic>
        <p:nvPicPr>
          <p:cNvPr id="228" name="Picture 227">
            <a:extLst>
              <a:ext uri="{FF2B5EF4-FFF2-40B4-BE49-F238E27FC236}">
                <a16:creationId xmlns:a16="http://schemas.microsoft.com/office/drawing/2014/main" xmlns="" id="{FE33D182-0C0C-B74E-BC49-8887502515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4816" y="4851187"/>
            <a:ext cx="235248" cy="239481"/>
          </a:xfrm>
          <a:prstGeom prst="rect">
            <a:avLst/>
          </a:prstGeom>
        </p:spPr>
      </p:pic>
      <p:pic>
        <p:nvPicPr>
          <p:cNvPr id="229" name="Picture 228">
            <a:extLst>
              <a:ext uri="{FF2B5EF4-FFF2-40B4-BE49-F238E27FC236}">
                <a16:creationId xmlns:a16="http://schemas.microsoft.com/office/drawing/2014/main" xmlns="" id="{7C79B4C4-71A0-4B42-A1F5-6F606E6FA0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9188" y="5167388"/>
            <a:ext cx="235248" cy="239481"/>
          </a:xfrm>
          <a:prstGeom prst="rect">
            <a:avLst/>
          </a:prstGeom>
        </p:spPr>
      </p:pic>
      <p:pic>
        <p:nvPicPr>
          <p:cNvPr id="230" name="Picture 229">
            <a:extLst>
              <a:ext uri="{FF2B5EF4-FFF2-40B4-BE49-F238E27FC236}">
                <a16:creationId xmlns:a16="http://schemas.microsoft.com/office/drawing/2014/main" xmlns="" id="{26C1D679-8723-4646-ABCC-79C70CD28F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34436" y="5167387"/>
            <a:ext cx="235248" cy="239481"/>
          </a:xfrm>
          <a:prstGeom prst="rect">
            <a:avLst/>
          </a:prstGeom>
        </p:spPr>
      </p:pic>
      <p:pic>
        <p:nvPicPr>
          <p:cNvPr id="231" name="Picture 230">
            <a:extLst>
              <a:ext uri="{FF2B5EF4-FFF2-40B4-BE49-F238E27FC236}">
                <a16:creationId xmlns:a16="http://schemas.microsoft.com/office/drawing/2014/main" xmlns="" id="{85754D4B-2C84-F045-9618-0387B472BA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63927" y="5169245"/>
            <a:ext cx="235248" cy="239481"/>
          </a:xfrm>
          <a:prstGeom prst="rect">
            <a:avLst/>
          </a:prstGeom>
        </p:spPr>
      </p:pic>
      <p:pic>
        <p:nvPicPr>
          <p:cNvPr id="232" name="Picture 231">
            <a:extLst>
              <a:ext uri="{FF2B5EF4-FFF2-40B4-BE49-F238E27FC236}">
                <a16:creationId xmlns:a16="http://schemas.microsoft.com/office/drawing/2014/main" xmlns="" id="{46725EA3-781C-C64A-BC93-84337AE7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3431" y="5461162"/>
            <a:ext cx="235248" cy="239481"/>
          </a:xfrm>
          <a:prstGeom prst="rect">
            <a:avLst/>
          </a:prstGeom>
        </p:spPr>
      </p:pic>
      <p:pic>
        <p:nvPicPr>
          <p:cNvPr id="233" name="Picture 232">
            <a:extLst>
              <a:ext uri="{FF2B5EF4-FFF2-40B4-BE49-F238E27FC236}">
                <a16:creationId xmlns:a16="http://schemas.microsoft.com/office/drawing/2014/main" xmlns="" id="{07568408-33B1-AD4E-ADD2-B37B1EEE47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8679" y="5461161"/>
            <a:ext cx="235248" cy="239481"/>
          </a:xfrm>
          <a:prstGeom prst="rect">
            <a:avLst/>
          </a:prstGeom>
        </p:spPr>
      </p:pic>
      <p:pic>
        <p:nvPicPr>
          <p:cNvPr id="234" name="Picture 233">
            <a:extLst>
              <a:ext uri="{FF2B5EF4-FFF2-40B4-BE49-F238E27FC236}">
                <a16:creationId xmlns:a16="http://schemas.microsoft.com/office/drawing/2014/main" xmlns="" id="{6A39719A-67A6-124E-8CA8-BE71232731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8170" y="5463019"/>
            <a:ext cx="235248" cy="239481"/>
          </a:xfrm>
          <a:prstGeom prst="rect">
            <a:avLst/>
          </a:prstGeom>
        </p:spPr>
      </p:pic>
      <p:pic>
        <p:nvPicPr>
          <p:cNvPr id="235" name="Picture 234">
            <a:extLst>
              <a:ext uri="{FF2B5EF4-FFF2-40B4-BE49-F238E27FC236}">
                <a16:creationId xmlns:a16="http://schemas.microsoft.com/office/drawing/2014/main" xmlns="" id="{DEA082D1-F056-B845-9D83-3F106EC1F3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4932" y="4847472"/>
            <a:ext cx="235248" cy="239481"/>
          </a:xfrm>
          <a:prstGeom prst="rect">
            <a:avLst/>
          </a:prstGeom>
        </p:spPr>
      </p:pic>
      <p:pic>
        <p:nvPicPr>
          <p:cNvPr id="236" name="Picture 235">
            <a:extLst>
              <a:ext uri="{FF2B5EF4-FFF2-40B4-BE49-F238E27FC236}">
                <a16:creationId xmlns:a16="http://schemas.microsoft.com/office/drawing/2014/main" xmlns="" id="{4519EB76-E5D8-B642-A4B7-D9BBF53D988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0180" y="4847471"/>
            <a:ext cx="235248" cy="239481"/>
          </a:xfrm>
          <a:prstGeom prst="rect">
            <a:avLst/>
          </a:prstGeom>
        </p:spPr>
      </p:pic>
      <p:pic>
        <p:nvPicPr>
          <p:cNvPr id="237" name="Picture 236">
            <a:extLst>
              <a:ext uri="{FF2B5EF4-FFF2-40B4-BE49-F238E27FC236}">
                <a16:creationId xmlns:a16="http://schemas.microsoft.com/office/drawing/2014/main" xmlns="" id="{52DBC9A6-93CE-C246-9F89-B3F56D19FAC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69671" y="4849329"/>
            <a:ext cx="235248" cy="239481"/>
          </a:xfrm>
          <a:prstGeom prst="rect">
            <a:avLst/>
          </a:prstGeom>
        </p:spPr>
      </p:pic>
      <p:pic>
        <p:nvPicPr>
          <p:cNvPr id="238" name="Picture 237">
            <a:extLst>
              <a:ext uri="{FF2B5EF4-FFF2-40B4-BE49-F238E27FC236}">
                <a16:creationId xmlns:a16="http://schemas.microsoft.com/office/drawing/2014/main" xmlns="" id="{FAA19C0E-0467-F64E-B905-F4CDBBA08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14043" y="5165530"/>
            <a:ext cx="235248" cy="239481"/>
          </a:xfrm>
          <a:prstGeom prst="rect">
            <a:avLst/>
          </a:prstGeom>
        </p:spPr>
      </p:pic>
      <p:pic>
        <p:nvPicPr>
          <p:cNvPr id="239" name="Picture 238">
            <a:extLst>
              <a:ext uri="{FF2B5EF4-FFF2-40B4-BE49-F238E27FC236}">
                <a16:creationId xmlns:a16="http://schemas.microsoft.com/office/drawing/2014/main" xmlns="" id="{B614CC18-A493-F348-AC8C-18BDF01D582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9291" y="5165529"/>
            <a:ext cx="235248" cy="239481"/>
          </a:xfrm>
          <a:prstGeom prst="rect">
            <a:avLst/>
          </a:prstGeom>
        </p:spPr>
      </p:pic>
      <p:pic>
        <p:nvPicPr>
          <p:cNvPr id="240" name="Picture 239">
            <a:extLst>
              <a:ext uri="{FF2B5EF4-FFF2-40B4-BE49-F238E27FC236}">
                <a16:creationId xmlns:a16="http://schemas.microsoft.com/office/drawing/2014/main" xmlns="" id="{11E9FC61-87E5-B446-8717-5F1F04EF1E4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8782" y="5167387"/>
            <a:ext cx="235248" cy="239481"/>
          </a:xfrm>
          <a:prstGeom prst="rect">
            <a:avLst/>
          </a:prstGeom>
        </p:spPr>
      </p:pic>
      <p:pic>
        <p:nvPicPr>
          <p:cNvPr id="241" name="Picture 240">
            <a:extLst>
              <a:ext uri="{FF2B5EF4-FFF2-40B4-BE49-F238E27FC236}">
                <a16:creationId xmlns:a16="http://schemas.microsoft.com/office/drawing/2014/main" xmlns="" id="{140EE57B-1458-2249-93FF-5B3DC1427C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8286" y="5459304"/>
            <a:ext cx="235248" cy="239481"/>
          </a:xfrm>
          <a:prstGeom prst="rect">
            <a:avLst/>
          </a:prstGeom>
        </p:spPr>
      </p:pic>
      <p:pic>
        <p:nvPicPr>
          <p:cNvPr id="242" name="Picture 241">
            <a:extLst>
              <a:ext uri="{FF2B5EF4-FFF2-40B4-BE49-F238E27FC236}">
                <a16:creationId xmlns:a16="http://schemas.microsoft.com/office/drawing/2014/main" xmlns="" id="{C7485BE8-134B-B747-AC8B-E869998EAA6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3534" y="5459303"/>
            <a:ext cx="235248" cy="239481"/>
          </a:xfrm>
          <a:prstGeom prst="rect">
            <a:avLst/>
          </a:prstGeom>
        </p:spPr>
      </p:pic>
      <p:pic>
        <p:nvPicPr>
          <p:cNvPr id="243" name="Picture 242">
            <a:extLst>
              <a:ext uri="{FF2B5EF4-FFF2-40B4-BE49-F238E27FC236}">
                <a16:creationId xmlns:a16="http://schemas.microsoft.com/office/drawing/2014/main" xmlns="" id="{023AA203-1765-C14C-85A9-41FEC82DA6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3025" y="5461161"/>
            <a:ext cx="235248" cy="239481"/>
          </a:xfrm>
          <a:prstGeom prst="rect">
            <a:avLst/>
          </a:prstGeom>
        </p:spPr>
      </p:pic>
      <p:pic>
        <p:nvPicPr>
          <p:cNvPr id="244" name="Picture 243">
            <a:extLst>
              <a:ext uri="{FF2B5EF4-FFF2-40B4-BE49-F238E27FC236}">
                <a16:creationId xmlns:a16="http://schemas.microsoft.com/office/drawing/2014/main" xmlns="" id="{C3C2B2B3-D486-F046-A771-EDEBD27E71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5544" y="4845614"/>
            <a:ext cx="235248" cy="239481"/>
          </a:xfrm>
          <a:prstGeom prst="rect">
            <a:avLst/>
          </a:prstGeom>
        </p:spPr>
      </p:pic>
      <p:pic>
        <p:nvPicPr>
          <p:cNvPr id="245" name="Picture 244">
            <a:extLst>
              <a:ext uri="{FF2B5EF4-FFF2-40B4-BE49-F238E27FC236}">
                <a16:creationId xmlns:a16="http://schemas.microsoft.com/office/drawing/2014/main" xmlns="" id="{556E85F0-6629-ED41-B4C0-455139CF6C7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0792" y="4845613"/>
            <a:ext cx="235248" cy="239481"/>
          </a:xfrm>
          <a:prstGeom prst="rect">
            <a:avLst/>
          </a:prstGeom>
        </p:spPr>
      </p:pic>
      <p:pic>
        <p:nvPicPr>
          <p:cNvPr id="246" name="Picture 245">
            <a:extLst>
              <a:ext uri="{FF2B5EF4-FFF2-40B4-BE49-F238E27FC236}">
                <a16:creationId xmlns:a16="http://schemas.microsoft.com/office/drawing/2014/main" xmlns="" id="{7D1F6003-4D83-9749-BBF7-AB6155266B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0283" y="4847471"/>
            <a:ext cx="235248" cy="239481"/>
          </a:xfrm>
          <a:prstGeom prst="rect">
            <a:avLst/>
          </a:prstGeom>
        </p:spPr>
      </p:pic>
      <p:pic>
        <p:nvPicPr>
          <p:cNvPr id="247" name="Picture 246">
            <a:extLst>
              <a:ext uri="{FF2B5EF4-FFF2-40B4-BE49-F238E27FC236}">
                <a16:creationId xmlns:a16="http://schemas.microsoft.com/office/drawing/2014/main" xmlns="" id="{C583DEE4-0EF9-F24B-82B7-EA5D2A67CE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34655" y="5163672"/>
            <a:ext cx="235248" cy="239481"/>
          </a:xfrm>
          <a:prstGeom prst="rect">
            <a:avLst/>
          </a:prstGeom>
        </p:spPr>
      </p:pic>
      <p:pic>
        <p:nvPicPr>
          <p:cNvPr id="248" name="Picture 247">
            <a:extLst>
              <a:ext uri="{FF2B5EF4-FFF2-40B4-BE49-F238E27FC236}">
                <a16:creationId xmlns:a16="http://schemas.microsoft.com/office/drawing/2014/main" xmlns="" id="{11F40E2B-BA48-784F-AC2E-7C675D836C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9903" y="5163671"/>
            <a:ext cx="235248" cy="239481"/>
          </a:xfrm>
          <a:prstGeom prst="rect">
            <a:avLst/>
          </a:prstGeom>
        </p:spPr>
      </p:pic>
      <p:pic>
        <p:nvPicPr>
          <p:cNvPr id="249" name="Picture 248">
            <a:extLst>
              <a:ext uri="{FF2B5EF4-FFF2-40B4-BE49-F238E27FC236}">
                <a16:creationId xmlns:a16="http://schemas.microsoft.com/office/drawing/2014/main" xmlns="" id="{434667FB-9A3D-B549-9183-DB51FDA821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9394" y="5165529"/>
            <a:ext cx="235248" cy="239481"/>
          </a:xfrm>
          <a:prstGeom prst="rect">
            <a:avLst/>
          </a:prstGeom>
        </p:spPr>
      </p:pic>
      <p:pic>
        <p:nvPicPr>
          <p:cNvPr id="250" name="Picture 249">
            <a:extLst>
              <a:ext uri="{FF2B5EF4-FFF2-40B4-BE49-F238E27FC236}">
                <a16:creationId xmlns:a16="http://schemas.microsoft.com/office/drawing/2014/main" xmlns="" id="{B392649A-0A40-B54C-AF0E-1B58832F95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8898" y="5457446"/>
            <a:ext cx="235248" cy="239481"/>
          </a:xfrm>
          <a:prstGeom prst="rect">
            <a:avLst/>
          </a:prstGeom>
        </p:spPr>
      </p:pic>
      <p:pic>
        <p:nvPicPr>
          <p:cNvPr id="251" name="Picture 250">
            <a:extLst>
              <a:ext uri="{FF2B5EF4-FFF2-40B4-BE49-F238E27FC236}">
                <a16:creationId xmlns:a16="http://schemas.microsoft.com/office/drawing/2014/main" xmlns="" id="{1EB4099D-1AA7-4F49-8E68-0AB9B8D407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4146" y="5457445"/>
            <a:ext cx="235248" cy="239481"/>
          </a:xfrm>
          <a:prstGeom prst="rect">
            <a:avLst/>
          </a:prstGeom>
        </p:spPr>
      </p:pic>
      <p:pic>
        <p:nvPicPr>
          <p:cNvPr id="252" name="Picture 251">
            <a:extLst>
              <a:ext uri="{FF2B5EF4-FFF2-40B4-BE49-F238E27FC236}">
                <a16:creationId xmlns:a16="http://schemas.microsoft.com/office/drawing/2014/main" xmlns="" id="{5C377B42-E8BD-764A-B45E-78E5875ED0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3637" y="5459303"/>
            <a:ext cx="235248" cy="239481"/>
          </a:xfrm>
          <a:prstGeom prst="rect">
            <a:avLst/>
          </a:prstGeom>
        </p:spPr>
      </p:pic>
      <p:pic>
        <p:nvPicPr>
          <p:cNvPr id="253" name="Picture 252">
            <a:extLst>
              <a:ext uri="{FF2B5EF4-FFF2-40B4-BE49-F238E27FC236}">
                <a16:creationId xmlns:a16="http://schemas.microsoft.com/office/drawing/2014/main" xmlns="" id="{B5DEB08C-2D5D-134C-9456-45AC3835A4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38251" y="4851188"/>
            <a:ext cx="235248" cy="239481"/>
          </a:xfrm>
          <a:prstGeom prst="rect">
            <a:avLst/>
          </a:prstGeom>
        </p:spPr>
      </p:pic>
      <p:pic>
        <p:nvPicPr>
          <p:cNvPr id="254" name="Picture 253">
            <a:extLst>
              <a:ext uri="{FF2B5EF4-FFF2-40B4-BE49-F238E27FC236}">
                <a16:creationId xmlns:a16="http://schemas.microsoft.com/office/drawing/2014/main" xmlns="" id="{964A4F7A-09E8-6942-BB56-D08FD136CE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3499" y="4851187"/>
            <a:ext cx="235248" cy="239481"/>
          </a:xfrm>
          <a:prstGeom prst="rect">
            <a:avLst/>
          </a:prstGeom>
        </p:spPr>
      </p:pic>
      <p:pic>
        <p:nvPicPr>
          <p:cNvPr id="255" name="Picture 254">
            <a:extLst>
              <a:ext uri="{FF2B5EF4-FFF2-40B4-BE49-F238E27FC236}">
                <a16:creationId xmlns:a16="http://schemas.microsoft.com/office/drawing/2014/main" xmlns="" id="{34494A25-71CD-7E47-A732-8FB0A9F9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02990" y="4853045"/>
            <a:ext cx="235248" cy="239481"/>
          </a:xfrm>
          <a:prstGeom prst="rect">
            <a:avLst/>
          </a:prstGeom>
        </p:spPr>
      </p:pic>
      <p:pic>
        <p:nvPicPr>
          <p:cNvPr id="256" name="Picture 255">
            <a:extLst>
              <a:ext uri="{FF2B5EF4-FFF2-40B4-BE49-F238E27FC236}">
                <a16:creationId xmlns:a16="http://schemas.microsoft.com/office/drawing/2014/main" xmlns="" id="{76F28B32-1628-444D-8585-EC13B8B669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47362" y="5169246"/>
            <a:ext cx="235248" cy="239481"/>
          </a:xfrm>
          <a:prstGeom prst="rect">
            <a:avLst/>
          </a:prstGeom>
        </p:spPr>
      </p:pic>
      <p:pic>
        <p:nvPicPr>
          <p:cNvPr id="257" name="Picture 256">
            <a:extLst>
              <a:ext uri="{FF2B5EF4-FFF2-40B4-BE49-F238E27FC236}">
                <a16:creationId xmlns:a16="http://schemas.microsoft.com/office/drawing/2014/main" xmlns="" id="{46C30581-B2EE-9C47-A8C1-BAC8EF3DFF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82610" y="5169245"/>
            <a:ext cx="235248" cy="239481"/>
          </a:xfrm>
          <a:prstGeom prst="rect">
            <a:avLst/>
          </a:prstGeom>
        </p:spPr>
      </p:pic>
      <p:pic>
        <p:nvPicPr>
          <p:cNvPr id="258" name="Picture 257">
            <a:extLst>
              <a:ext uri="{FF2B5EF4-FFF2-40B4-BE49-F238E27FC236}">
                <a16:creationId xmlns:a16="http://schemas.microsoft.com/office/drawing/2014/main" xmlns="" id="{ED89998C-1E19-E747-B95B-13063D4ED21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12101" y="5171103"/>
            <a:ext cx="235248" cy="239481"/>
          </a:xfrm>
          <a:prstGeom prst="rect">
            <a:avLst/>
          </a:prstGeom>
        </p:spPr>
      </p:pic>
      <p:pic>
        <p:nvPicPr>
          <p:cNvPr id="259" name="Picture 258">
            <a:extLst>
              <a:ext uri="{FF2B5EF4-FFF2-40B4-BE49-F238E27FC236}">
                <a16:creationId xmlns:a16="http://schemas.microsoft.com/office/drawing/2014/main" xmlns="" id="{6D1AB83B-F428-C746-A24D-A1458D9E363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41605" y="5463020"/>
            <a:ext cx="235248" cy="239481"/>
          </a:xfrm>
          <a:prstGeom prst="rect">
            <a:avLst/>
          </a:prstGeom>
        </p:spPr>
      </p:pic>
      <p:pic>
        <p:nvPicPr>
          <p:cNvPr id="260" name="Picture 259">
            <a:extLst>
              <a:ext uri="{FF2B5EF4-FFF2-40B4-BE49-F238E27FC236}">
                <a16:creationId xmlns:a16="http://schemas.microsoft.com/office/drawing/2014/main" xmlns="" id="{041D7310-E3AA-D042-9D76-0AAB9EBD9A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6853" y="5463019"/>
            <a:ext cx="235248" cy="239481"/>
          </a:xfrm>
          <a:prstGeom prst="rect">
            <a:avLst/>
          </a:prstGeom>
        </p:spPr>
      </p:pic>
      <p:pic>
        <p:nvPicPr>
          <p:cNvPr id="261" name="Picture 260">
            <a:extLst>
              <a:ext uri="{FF2B5EF4-FFF2-40B4-BE49-F238E27FC236}">
                <a16:creationId xmlns:a16="http://schemas.microsoft.com/office/drawing/2014/main" xmlns="" id="{41387603-4CA5-8548-B1B3-4D7D55BB274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06344" y="5464877"/>
            <a:ext cx="235248" cy="239481"/>
          </a:xfrm>
          <a:prstGeom prst="rect">
            <a:avLst/>
          </a:prstGeom>
        </p:spPr>
      </p:pic>
      <p:pic>
        <p:nvPicPr>
          <p:cNvPr id="262" name="Picture 261">
            <a:extLst>
              <a:ext uri="{FF2B5EF4-FFF2-40B4-BE49-F238E27FC236}">
                <a16:creationId xmlns:a16="http://schemas.microsoft.com/office/drawing/2014/main" xmlns="" id="{8BA7DB7B-4634-2548-B5D0-B107722864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53106" y="4856952"/>
            <a:ext cx="235248" cy="239481"/>
          </a:xfrm>
          <a:prstGeom prst="rect">
            <a:avLst/>
          </a:prstGeom>
        </p:spPr>
      </p:pic>
      <p:pic>
        <p:nvPicPr>
          <p:cNvPr id="263" name="Picture 262">
            <a:extLst>
              <a:ext uri="{FF2B5EF4-FFF2-40B4-BE49-F238E27FC236}">
                <a16:creationId xmlns:a16="http://schemas.microsoft.com/office/drawing/2014/main" xmlns="" id="{459B38A6-6B07-A643-A142-67E3F1CEB3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88354" y="4856951"/>
            <a:ext cx="235248" cy="239481"/>
          </a:xfrm>
          <a:prstGeom prst="rect">
            <a:avLst/>
          </a:prstGeom>
        </p:spPr>
      </p:pic>
      <p:pic>
        <p:nvPicPr>
          <p:cNvPr id="264" name="Picture 263">
            <a:extLst>
              <a:ext uri="{FF2B5EF4-FFF2-40B4-BE49-F238E27FC236}">
                <a16:creationId xmlns:a16="http://schemas.microsoft.com/office/drawing/2014/main" xmlns="" id="{7F1762BA-FF5E-474F-9C9C-BF8EEC935F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17845" y="4858809"/>
            <a:ext cx="235248" cy="239481"/>
          </a:xfrm>
          <a:prstGeom prst="rect">
            <a:avLst/>
          </a:prstGeom>
        </p:spPr>
      </p:pic>
      <p:pic>
        <p:nvPicPr>
          <p:cNvPr id="265" name="Picture 264">
            <a:extLst>
              <a:ext uri="{FF2B5EF4-FFF2-40B4-BE49-F238E27FC236}">
                <a16:creationId xmlns:a16="http://schemas.microsoft.com/office/drawing/2014/main" xmlns="" id="{CE585E1D-5FE2-9147-BFD8-61FB2DD5EA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62217" y="5175010"/>
            <a:ext cx="235248" cy="239481"/>
          </a:xfrm>
          <a:prstGeom prst="rect">
            <a:avLst/>
          </a:prstGeom>
        </p:spPr>
      </p:pic>
      <p:pic>
        <p:nvPicPr>
          <p:cNvPr id="266" name="Picture 265">
            <a:extLst>
              <a:ext uri="{FF2B5EF4-FFF2-40B4-BE49-F238E27FC236}">
                <a16:creationId xmlns:a16="http://schemas.microsoft.com/office/drawing/2014/main" xmlns="" id="{25A53920-FF7B-6F45-9051-22A1854EE4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7465" y="5175009"/>
            <a:ext cx="235248" cy="239481"/>
          </a:xfrm>
          <a:prstGeom prst="rect">
            <a:avLst/>
          </a:prstGeom>
        </p:spPr>
      </p:pic>
      <p:pic>
        <p:nvPicPr>
          <p:cNvPr id="267" name="Picture 266">
            <a:extLst>
              <a:ext uri="{FF2B5EF4-FFF2-40B4-BE49-F238E27FC236}">
                <a16:creationId xmlns:a16="http://schemas.microsoft.com/office/drawing/2014/main" xmlns="" id="{32ACAD98-5435-2B4C-975D-D2F8106E375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6956" y="5176867"/>
            <a:ext cx="235248" cy="239481"/>
          </a:xfrm>
          <a:prstGeom prst="rect">
            <a:avLst/>
          </a:prstGeom>
        </p:spPr>
      </p:pic>
      <p:pic>
        <p:nvPicPr>
          <p:cNvPr id="268" name="Picture 267">
            <a:extLst>
              <a:ext uri="{FF2B5EF4-FFF2-40B4-BE49-F238E27FC236}">
                <a16:creationId xmlns:a16="http://schemas.microsoft.com/office/drawing/2014/main" xmlns="" id="{A3A843F1-21C2-374A-89D5-7B7925A922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56460" y="5468784"/>
            <a:ext cx="235248" cy="239481"/>
          </a:xfrm>
          <a:prstGeom prst="rect">
            <a:avLst/>
          </a:prstGeom>
        </p:spPr>
      </p:pic>
      <p:pic>
        <p:nvPicPr>
          <p:cNvPr id="269" name="Picture 268">
            <a:extLst>
              <a:ext uri="{FF2B5EF4-FFF2-40B4-BE49-F238E27FC236}">
                <a16:creationId xmlns:a16="http://schemas.microsoft.com/office/drawing/2014/main" xmlns="" id="{06359EFB-E6BB-9A45-B89E-E946AD2C16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1708" y="5468783"/>
            <a:ext cx="235248" cy="239481"/>
          </a:xfrm>
          <a:prstGeom prst="rect">
            <a:avLst/>
          </a:prstGeom>
        </p:spPr>
      </p:pic>
      <p:pic>
        <p:nvPicPr>
          <p:cNvPr id="270" name="Picture 269">
            <a:extLst>
              <a:ext uri="{FF2B5EF4-FFF2-40B4-BE49-F238E27FC236}">
                <a16:creationId xmlns:a16="http://schemas.microsoft.com/office/drawing/2014/main" xmlns="" id="{1C49D175-C34E-0E4B-BF4E-FBF3B313C9A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1199" y="5470641"/>
            <a:ext cx="235248" cy="239481"/>
          </a:xfrm>
          <a:prstGeom prst="rect">
            <a:avLst/>
          </a:prstGeom>
        </p:spPr>
      </p:pic>
      <p:pic>
        <p:nvPicPr>
          <p:cNvPr id="272" name="Picture 271">
            <a:extLst>
              <a:ext uri="{FF2B5EF4-FFF2-40B4-BE49-F238E27FC236}">
                <a16:creationId xmlns:a16="http://schemas.microsoft.com/office/drawing/2014/main" xmlns="" id="{2A9BD705-78A5-5B4E-888B-5BFD499816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2085" y="3176794"/>
            <a:ext cx="235248" cy="239481"/>
          </a:xfrm>
          <a:prstGeom prst="rect">
            <a:avLst/>
          </a:prstGeom>
        </p:spPr>
      </p:pic>
      <p:pic>
        <p:nvPicPr>
          <p:cNvPr id="274" name="Picture 273">
            <a:extLst>
              <a:ext uri="{FF2B5EF4-FFF2-40B4-BE49-F238E27FC236}">
                <a16:creationId xmlns:a16="http://schemas.microsoft.com/office/drawing/2014/main" xmlns="" id="{FAC524D3-B603-8749-BCC1-C5D8AC3BB2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5948" y="3494853"/>
            <a:ext cx="235248" cy="239481"/>
          </a:xfrm>
          <a:prstGeom prst="rect">
            <a:avLst/>
          </a:prstGeom>
        </p:spPr>
      </p:pic>
      <p:pic>
        <p:nvPicPr>
          <p:cNvPr id="275" name="Picture 274">
            <a:extLst>
              <a:ext uri="{FF2B5EF4-FFF2-40B4-BE49-F238E27FC236}">
                <a16:creationId xmlns:a16="http://schemas.microsoft.com/office/drawing/2014/main" xmlns="" id="{B1E3F428-BBE6-C243-B21D-FC5F92A8BC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601196" y="3494852"/>
            <a:ext cx="235248" cy="239481"/>
          </a:xfrm>
          <a:prstGeom prst="rect">
            <a:avLst/>
          </a:prstGeom>
        </p:spPr>
      </p:pic>
      <p:pic>
        <p:nvPicPr>
          <p:cNvPr id="276" name="Picture 275">
            <a:extLst>
              <a:ext uri="{FF2B5EF4-FFF2-40B4-BE49-F238E27FC236}">
                <a16:creationId xmlns:a16="http://schemas.microsoft.com/office/drawing/2014/main" xmlns="" id="{ED094DBD-80A5-B14C-850C-2FC16502F6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830687" y="3496710"/>
            <a:ext cx="235248" cy="239481"/>
          </a:xfrm>
          <a:prstGeom prst="rect">
            <a:avLst/>
          </a:prstGeom>
        </p:spPr>
      </p:pic>
      <p:pic>
        <p:nvPicPr>
          <p:cNvPr id="277" name="Picture 276">
            <a:extLst>
              <a:ext uri="{FF2B5EF4-FFF2-40B4-BE49-F238E27FC236}">
                <a16:creationId xmlns:a16="http://schemas.microsoft.com/office/drawing/2014/main" xmlns="" id="{F6818A21-876C-784E-88D5-F3C81B0DAC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0191" y="3788627"/>
            <a:ext cx="235248" cy="239481"/>
          </a:xfrm>
          <a:prstGeom prst="rect">
            <a:avLst/>
          </a:prstGeom>
        </p:spPr>
      </p:pic>
      <p:pic>
        <p:nvPicPr>
          <p:cNvPr id="278" name="Picture 277">
            <a:extLst>
              <a:ext uri="{FF2B5EF4-FFF2-40B4-BE49-F238E27FC236}">
                <a16:creationId xmlns:a16="http://schemas.microsoft.com/office/drawing/2014/main" xmlns="" id="{B6C7449B-C3B6-2743-99D2-AE5906345E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5439" y="3788626"/>
            <a:ext cx="235248" cy="239481"/>
          </a:xfrm>
          <a:prstGeom prst="rect">
            <a:avLst/>
          </a:prstGeom>
        </p:spPr>
      </p:pic>
      <p:pic>
        <p:nvPicPr>
          <p:cNvPr id="279" name="Picture 278">
            <a:extLst>
              <a:ext uri="{FF2B5EF4-FFF2-40B4-BE49-F238E27FC236}">
                <a16:creationId xmlns:a16="http://schemas.microsoft.com/office/drawing/2014/main" xmlns="" id="{2997B09B-A4F7-E841-ACA2-36D5841E9C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824930" y="3790484"/>
            <a:ext cx="235248" cy="239481"/>
          </a:xfrm>
          <a:prstGeom prst="rect">
            <a:avLst/>
          </a:prstGeom>
        </p:spPr>
      </p:pic>
      <p:pic>
        <p:nvPicPr>
          <p:cNvPr id="281" name="Picture 280">
            <a:extLst>
              <a:ext uri="{FF2B5EF4-FFF2-40B4-BE49-F238E27FC236}">
                <a16:creationId xmlns:a16="http://schemas.microsoft.com/office/drawing/2014/main" xmlns="" id="{53283F4A-D90A-1345-9061-6DC40AAA15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06940" y="3174936"/>
            <a:ext cx="235248" cy="239481"/>
          </a:xfrm>
          <a:prstGeom prst="rect">
            <a:avLst/>
          </a:prstGeom>
        </p:spPr>
      </p:pic>
      <p:pic>
        <p:nvPicPr>
          <p:cNvPr id="282" name="Picture 281">
            <a:extLst>
              <a:ext uri="{FF2B5EF4-FFF2-40B4-BE49-F238E27FC236}">
                <a16:creationId xmlns:a16="http://schemas.microsoft.com/office/drawing/2014/main" xmlns="" id="{A833CAAF-32E6-8240-B1C7-AC8DF0B5FD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36431" y="3176794"/>
            <a:ext cx="235248" cy="239481"/>
          </a:xfrm>
          <a:prstGeom prst="rect">
            <a:avLst/>
          </a:prstGeom>
        </p:spPr>
      </p:pic>
      <p:pic>
        <p:nvPicPr>
          <p:cNvPr id="283" name="Picture 282">
            <a:extLst>
              <a:ext uri="{FF2B5EF4-FFF2-40B4-BE49-F238E27FC236}">
                <a16:creationId xmlns:a16="http://schemas.microsoft.com/office/drawing/2014/main" xmlns="" id="{56F143A5-EBD3-F446-9B7D-535F77B4E2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80803" y="3492995"/>
            <a:ext cx="235248" cy="239481"/>
          </a:xfrm>
          <a:prstGeom prst="rect">
            <a:avLst/>
          </a:prstGeom>
        </p:spPr>
      </p:pic>
      <p:pic>
        <p:nvPicPr>
          <p:cNvPr id="284" name="Picture 283">
            <a:extLst>
              <a:ext uri="{FF2B5EF4-FFF2-40B4-BE49-F238E27FC236}">
                <a16:creationId xmlns:a16="http://schemas.microsoft.com/office/drawing/2014/main" xmlns="" id="{5C32D279-F2C7-3A44-88F1-7049773BE9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6051" y="3492994"/>
            <a:ext cx="235248" cy="239481"/>
          </a:xfrm>
          <a:prstGeom prst="rect">
            <a:avLst/>
          </a:prstGeom>
        </p:spPr>
      </p:pic>
      <p:pic>
        <p:nvPicPr>
          <p:cNvPr id="285" name="Picture 284">
            <a:extLst>
              <a:ext uri="{FF2B5EF4-FFF2-40B4-BE49-F238E27FC236}">
                <a16:creationId xmlns:a16="http://schemas.microsoft.com/office/drawing/2014/main" xmlns="" id="{D99D9ABB-83EF-4E43-8284-B15AA11363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45542" y="3494852"/>
            <a:ext cx="235248" cy="239481"/>
          </a:xfrm>
          <a:prstGeom prst="rect">
            <a:avLst/>
          </a:prstGeom>
        </p:spPr>
      </p:pic>
      <p:pic>
        <p:nvPicPr>
          <p:cNvPr id="286" name="Picture 285">
            <a:extLst>
              <a:ext uri="{FF2B5EF4-FFF2-40B4-BE49-F238E27FC236}">
                <a16:creationId xmlns:a16="http://schemas.microsoft.com/office/drawing/2014/main" xmlns="" id="{A0DCB601-BE18-A34D-9978-9ED9CCA669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75046" y="3786769"/>
            <a:ext cx="235248" cy="239481"/>
          </a:xfrm>
          <a:prstGeom prst="rect">
            <a:avLst/>
          </a:prstGeom>
        </p:spPr>
      </p:pic>
      <p:pic>
        <p:nvPicPr>
          <p:cNvPr id="287" name="Picture 286">
            <a:extLst>
              <a:ext uri="{FF2B5EF4-FFF2-40B4-BE49-F238E27FC236}">
                <a16:creationId xmlns:a16="http://schemas.microsoft.com/office/drawing/2014/main" xmlns="" id="{65245D05-371A-644D-A6ED-16878AABB9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0294" y="3786768"/>
            <a:ext cx="235248" cy="239481"/>
          </a:xfrm>
          <a:prstGeom prst="rect">
            <a:avLst/>
          </a:prstGeom>
        </p:spPr>
      </p:pic>
      <p:pic>
        <p:nvPicPr>
          <p:cNvPr id="291" name="Picture 290">
            <a:extLst>
              <a:ext uri="{FF2B5EF4-FFF2-40B4-BE49-F238E27FC236}">
                <a16:creationId xmlns:a16="http://schemas.microsoft.com/office/drawing/2014/main" xmlns="" id="{565BEF6D-71CE-324F-AAB3-853E06F40A4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252492" y="3174936"/>
            <a:ext cx="235248" cy="239481"/>
          </a:xfrm>
          <a:prstGeom prst="rect">
            <a:avLst/>
          </a:prstGeom>
        </p:spPr>
      </p:pic>
      <p:pic>
        <p:nvPicPr>
          <p:cNvPr id="292" name="Picture 291">
            <a:extLst>
              <a:ext uri="{FF2B5EF4-FFF2-40B4-BE49-F238E27FC236}">
                <a16:creationId xmlns:a16="http://schemas.microsoft.com/office/drawing/2014/main" xmlns="" id="{36A629FB-772B-E64B-8155-F375314F70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796864" y="3491137"/>
            <a:ext cx="235248" cy="239481"/>
          </a:xfrm>
          <a:prstGeom prst="rect">
            <a:avLst/>
          </a:prstGeom>
        </p:spPr>
      </p:pic>
      <p:pic>
        <p:nvPicPr>
          <p:cNvPr id="293" name="Picture 292">
            <a:extLst>
              <a:ext uri="{FF2B5EF4-FFF2-40B4-BE49-F238E27FC236}">
                <a16:creationId xmlns:a16="http://schemas.microsoft.com/office/drawing/2014/main" xmlns="" id="{C9BDB6C4-F8BC-C745-A530-2D428BDB59D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32112" y="3491136"/>
            <a:ext cx="235248" cy="239481"/>
          </a:xfrm>
          <a:prstGeom prst="rect">
            <a:avLst/>
          </a:prstGeom>
        </p:spPr>
      </p:pic>
      <p:pic>
        <p:nvPicPr>
          <p:cNvPr id="294" name="Picture 293">
            <a:extLst>
              <a:ext uri="{FF2B5EF4-FFF2-40B4-BE49-F238E27FC236}">
                <a16:creationId xmlns:a16="http://schemas.microsoft.com/office/drawing/2014/main" xmlns="" id="{BB4D9292-2CE2-4048-8DFB-8840E55C88B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261603" y="3492994"/>
            <a:ext cx="235248" cy="239481"/>
          </a:xfrm>
          <a:prstGeom prst="rect">
            <a:avLst/>
          </a:prstGeom>
        </p:spPr>
      </p:pic>
      <p:pic>
        <p:nvPicPr>
          <p:cNvPr id="295" name="Picture 294">
            <a:extLst>
              <a:ext uri="{FF2B5EF4-FFF2-40B4-BE49-F238E27FC236}">
                <a16:creationId xmlns:a16="http://schemas.microsoft.com/office/drawing/2014/main" xmlns="" id="{66AD9A86-D529-F841-8CC8-5635E5F1E1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791107" y="3784911"/>
            <a:ext cx="235248" cy="239481"/>
          </a:xfrm>
          <a:prstGeom prst="rect">
            <a:avLst/>
          </a:prstGeom>
        </p:spPr>
      </p:pic>
      <p:pic>
        <p:nvPicPr>
          <p:cNvPr id="299" name="Picture 298">
            <a:extLst>
              <a:ext uri="{FF2B5EF4-FFF2-40B4-BE49-F238E27FC236}">
                <a16:creationId xmlns:a16="http://schemas.microsoft.com/office/drawing/2014/main" xmlns="" id="{4DD4265B-E592-5A4D-912E-C45C52CAB75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37856" y="3171220"/>
            <a:ext cx="235248" cy="239481"/>
          </a:xfrm>
          <a:prstGeom prst="rect">
            <a:avLst/>
          </a:prstGeom>
        </p:spPr>
      </p:pic>
      <p:pic>
        <p:nvPicPr>
          <p:cNvPr id="300" name="Picture 299">
            <a:extLst>
              <a:ext uri="{FF2B5EF4-FFF2-40B4-BE49-F238E27FC236}">
                <a16:creationId xmlns:a16="http://schemas.microsoft.com/office/drawing/2014/main" xmlns="" id="{BC0DE1D0-1CC7-864D-A903-38AB2C70E2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967347" y="3173078"/>
            <a:ext cx="235248" cy="239481"/>
          </a:xfrm>
          <a:prstGeom prst="rect">
            <a:avLst/>
          </a:prstGeom>
        </p:spPr>
      </p:pic>
      <p:pic>
        <p:nvPicPr>
          <p:cNvPr id="301" name="Picture 300">
            <a:extLst>
              <a:ext uri="{FF2B5EF4-FFF2-40B4-BE49-F238E27FC236}">
                <a16:creationId xmlns:a16="http://schemas.microsoft.com/office/drawing/2014/main" xmlns="" id="{43576BD3-B269-184F-B910-0054E426E2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511719" y="3489279"/>
            <a:ext cx="235248" cy="239481"/>
          </a:xfrm>
          <a:prstGeom prst="rect">
            <a:avLst/>
          </a:prstGeom>
        </p:spPr>
      </p:pic>
      <p:pic>
        <p:nvPicPr>
          <p:cNvPr id="303" name="Picture 302">
            <a:extLst>
              <a:ext uri="{FF2B5EF4-FFF2-40B4-BE49-F238E27FC236}">
                <a16:creationId xmlns:a16="http://schemas.microsoft.com/office/drawing/2014/main" xmlns="" id="{D0BADC8C-6DD3-B14C-B572-21DC9B0302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976458" y="3491136"/>
            <a:ext cx="235248" cy="239481"/>
          </a:xfrm>
          <a:prstGeom prst="rect">
            <a:avLst/>
          </a:prstGeom>
        </p:spPr>
      </p:pic>
      <p:pic>
        <p:nvPicPr>
          <p:cNvPr id="304" name="Picture 303">
            <a:extLst>
              <a:ext uri="{FF2B5EF4-FFF2-40B4-BE49-F238E27FC236}">
                <a16:creationId xmlns:a16="http://schemas.microsoft.com/office/drawing/2014/main" xmlns="" id="{2262D94E-F8AC-4C4F-AD92-8A9F9F2B73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505962" y="3783053"/>
            <a:ext cx="235248" cy="239481"/>
          </a:xfrm>
          <a:prstGeom prst="rect">
            <a:avLst/>
          </a:prstGeom>
        </p:spPr>
      </p:pic>
      <p:pic>
        <p:nvPicPr>
          <p:cNvPr id="305" name="Picture 304">
            <a:extLst>
              <a:ext uri="{FF2B5EF4-FFF2-40B4-BE49-F238E27FC236}">
                <a16:creationId xmlns:a16="http://schemas.microsoft.com/office/drawing/2014/main" xmlns="" id="{65CBFE9C-B49F-0C4C-9C66-89B1F229B5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1210" y="3783052"/>
            <a:ext cx="235248" cy="239481"/>
          </a:xfrm>
          <a:prstGeom prst="rect">
            <a:avLst/>
          </a:prstGeom>
        </p:spPr>
      </p:pic>
      <p:pic>
        <p:nvPicPr>
          <p:cNvPr id="307" name="Picture 306">
            <a:extLst>
              <a:ext uri="{FF2B5EF4-FFF2-40B4-BE49-F238E27FC236}">
                <a16:creationId xmlns:a16="http://schemas.microsoft.com/office/drawing/2014/main" xmlns="" id="{10EBB88A-BB94-3D47-A5FA-4B3633ADE23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3220" y="3169363"/>
            <a:ext cx="235248" cy="239481"/>
          </a:xfrm>
          <a:prstGeom prst="rect">
            <a:avLst/>
          </a:prstGeom>
        </p:spPr>
      </p:pic>
      <p:pic>
        <p:nvPicPr>
          <p:cNvPr id="309" name="Picture 308">
            <a:extLst>
              <a:ext uri="{FF2B5EF4-FFF2-40B4-BE49-F238E27FC236}">
                <a16:creationId xmlns:a16="http://schemas.microsoft.com/office/drawing/2014/main" xmlns="" id="{CF127681-6296-F145-B691-C56DDB6293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87959" y="3171220"/>
            <a:ext cx="235248" cy="239481"/>
          </a:xfrm>
          <a:prstGeom prst="rect">
            <a:avLst/>
          </a:prstGeom>
        </p:spPr>
      </p:pic>
      <p:pic>
        <p:nvPicPr>
          <p:cNvPr id="310" name="Picture 309">
            <a:extLst>
              <a:ext uri="{FF2B5EF4-FFF2-40B4-BE49-F238E27FC236}">
                <a16:creationId xmlns:a16="http://schemas.microsoft.com/office/drawing/2014/main" xmlns="" id="{82FDEAB4-E3C5-5F45-87BE-7A99FFFFF5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32331" y="3487421"/>
            <a:ext cx="235248" cy="239481"/>
          </a:xfrm>
          <a:prstGeom prst="rect">
            <a:avLst/>
          </a:prstGeom>
        </p:spPr>
      </p:pic>
      <p:pic>
        <p:nvPicPr>
          <p:cNvPr id="311" name="Picture 310">
            <a:extLst>
              <a:ext uri="{FF2B5EF4-FFF2-40B4-BE49-F238E27FC236}">
                <a16:creationId xmlns:a16="http://schemas.microsoft.com/office/drawing/2014/main" xmlns="" id="{9336F01C-B396-5446-85EA-E445B9C065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7579" y="3487420"/>
            <a:ext cx="235248" cy="239481"/>
          </a:xfrm>
          <a:prstGeom prst="rect">
            <a:avLst/>
          </a:prstGeom>
        </p:spPr>
      </p:pic>
      <p:pic>
        <p:nvPicPr>
          <p:cNvPr id="312" name="Picture 311">
            <a:extLst>
              <a:ext uri="{FF2B5EF4-FFF2-40B4-BE49-F238E27FC236}">
                <a16:creationId xmlns:a16="http://schemas.microsoft.com/office/drawing/2014/main" xmlns="" id="{53AC9BEC-B7C5-C641-B88A-B12B4ED9D79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7070" y="3489278"/>
            <a:ext cx="235248" cy="239481"/>
          </a:xfrm>
          <a:prstGeom prst="rect">
            <a:avLst/>
          </a:prstGeom>
        </p:spPr>
      </p:pic>
      <p:pic>
        <p:nvPicPr>
          <p:cNvPr id="313" name="Picture 312">
            <a:extLst>
              <a:ext uri="{FF2B5EF4-FFF2-40B4-BE49-F238E27FC236}">
                <a16:creationId xmlns:a16="http://schemas.microsoft.com/office/drawing/2014/main" xmlns="" id="{D16AB816-A168-DD4A-8609-EE839957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6574" y="3781195"/>
            <a:ext cx="235248" cy="239481"/>
          </a:xfrm>
          <a:prstGeom prst="rect">
            <a:avLst/>
          </a:prstGeom>
        </p:spPr>
      </p:pic>
      <p:pic>
        <p:nvPicPr>
          <p:cNvPr id="315" name="Picture 314">
            <a:extLst>
              <a:ext uri="{FF2B5EF4-FFF2-40B4-BE49-F238E27FC236}">
                <a16:creationId xmlns:a16="http://schemas.microsoft.com/office/drawing/2014/main" xmlns="" id="{DFC1578A-F4BB-7D4A-A6A9-777B6AF4D7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1313" y="3783052"/>
            <a:ext cx="235248" cy="239481"/>
          </a:xfrm>
          <a:prstGeom prst="rect">
            <a:avLst/>
          </a:prstGeom>
        </p:spPr>
      </p:pic>
      <p:pic>
        <p:nvPicPr>
          <p:cNvPr id="319" name="Picture 318">
            <a:extLst>
              <a:ext uri="{FF2B5EF4-FFF2-40B4-BE49-F238E27FC236}">
                <a16:creationId xmlns:a16="http://schemas.microsoft.com/office/drawing/2014/main" xmlns="" id="{7DE76C3B-A9CD-2149-8295-9442B4B7D1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45038" y="3492995"/>
            <a:ext cx="235248" cy="239481"/>
          </a:xfrm>
          <a:prstGeom prst="rect">
            <a:avLst/>
          </a:prstGeom>
        </p:spPr>
      </p:pic>
      <p:pic>
        <p:nvPicPr>
          <p:cNvPr id="320" name="Picture 319">
            <a:extLst>
              <a:ext uri="{FF2B5EF4-FFF2-40B4-BE49-F238E27FC236}">
                <a16:creationId xmlns:a16="http://schemas.microsoft.com/office/drawing/2014/main" xmlns="" id="{B866496E-3F8F-874F-BD5F-C561EB308A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180286" y="3492994"/>
            <a:ext cx="235248" cy="239481"/>
          </a:xfrm>
          <a:prstGeom prst="rect">
            <a:avLst/>
          </a:prstGeom>
        </p:spPr>
      </p:pic>
      <p:pic>
        <p:nvPicPr>
          <p:cNvPr id="321" name="Picture 320">
            <a:extLst>
              <a:ext uri="{FF2B5EF4-FFF2-40B4-BE49-F238E27FC236}">
                <a16:creationId xmlns:a16="http://schemas.microsoft.com/office/drawing/2014/main" xmlns="" id="{948C0B4F-7401-074C-90A1-9AC4C1A3B2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9777" y="3494852"/>
            <a:ext cx="235248" cy="239481"/>
          </a:xfrm>
          <a:prstGeom prst="rect">
            <a:avLst/>
          </a:prstGeom>
        </p:spPr>
      </p:pic>
      <p:pic>
        <p:nvPicPr>
          <p:cNvPr id="326" name="Picture 325">
            <a:extLst>
              <a:ext uri="{FF2B5EF4-FFF2-40B4-BE49-F238E27FC236}">
                <a16:creationId xmlns:a16="http://schemas.microsoft.com/office/drawing/2014/main" xmlns="" id="{35726264-6E9A-9A42-8955-715B849037D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6030" y="3180700"/>
            <a:ext cx="235248" cy="239481"/>
          </a:xfrm>
          <a:prstGeom prst="rect">
            <a:avLst/>
          </a:prstGeom>
        </p:spPr>
      </p:pic>
      <p:pic>
        <p:nvPicPr>
          <p:cNvPr id="332" name="Picture 331">
            <a:extLst>
              <a:ext uri="{FF2B5EF4-FFF2-40B4-BE49-F238E27FC236}">
                <a16:creationId xmlns:a16="http://schemas.microsoft.com/office/drawing/2014/main" xmlns="" id="{FB93D4D9-203F-8949-90BA-7787FEACEAE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9384" y="3792532"/>
            <a:ext cx="235248" cy="239481"/>
          </a:xfrm>
          <a:prstGeom prst="rect">
            <a:avLst/>
          </a:prstGeom>
        </p:spPr>
      </p:pic>
      <p:pic>
        <p:nvPicPr>
          <p:cNvPr id="334" name="Picture 333">
            <a:extLst>
              <a:ext uri="{FF2B5EF4-FFF2-40B4-BE49-F238E27FC236}">
                <a16:creationId xmlns:a16="http://schemas.microsoft.com/office/drawing/2014/main" xmlns="" id="{D67293DD-AC9B-8C49-BBF8-7D94E21F3B9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6143" y="2996937"/>
            <a:ext cx="829983" cy="844918"/>
          </a:xfrm>
          <a:prstGeom prst="rect">
            <a:avLst/>
          </a:prstGeom>
        </p:spPr>
      </p:pic>
      <p:pic>
        <p:nvPicPr>
          <p:cNvPr id="336" name="Picture 335">
            <a:extLst>
              <a:ext uri="{FF2B5EF4-FFF2-40B4-BE49-F238E27FC236}">
                <a16:creationId xmlns:a16="http://schemas.microsoft.com/office/drawing/2014/main" xmlns="" id="{A86C7BAF-3C46-F643-A754-502622DF527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0894" y="4734219"/>
            <a:ext cx="829983" cy="844918"/>
          </a:xfrm>
          <a:prstGeom prst="rect">
            <a:avLst/>
          </a:prstGeom>
        </p:spPr>
      </p:pic>
    </p:spTree>
    <p:extLst>
      <p:ext uri="{BB962C8B-B14F-4D97-AF65-F5344CB8AC3E}">
        <p14:creationId xmlns:p14="http://schemas.microsoft.com/office/powerpoint/2010/main" val="17339218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AF491D1F-0097-3F4A-B04E-14B5096ADCAB}"/>
              </a:ext>
            </a:extLst>
          </p:cNvPr>
          <p:cNvSpPr>
            <a:spLocks noGrp="1"/>
          </p:cNvSpPr>
          <p:nvPr>
            <p:ph idx="1"/>
          </p:nvPr>
        </p:nvSpPr>
        <p:spPr>
          <a:xfrm>
            <a:off x="823332" y="1825625"/>
            <a:ext cx="10515600" cy="4351338"/>
          </a:xfrm>
        </p:spPr>
        <p:txBody>
          <a:bodyPr>
            <a:noAutofit/>
          </a:bodyPr>
          <a:lstStyle/>
          <a:p>
            <a:pPr marL="0" indent="0">
              <a:buNone/>
            </a:pPr>
            <a:r>
              <a:rPr lang="en-GB" dirty="0"/>
              <a:t>Talking Time:</a:t>
            </a:r>
          </a:p>
          <a:p>
            <a:pPr marL="0" indent="0">
              <a:buClr>
                <a:srgbClr val="23D160"/>
              </a:buClr>
              <a:buSzPct val="85000"/>
              <a:buNone/>
            </a:pPr>
            <a:r>
              <a:rPr lang="en-GB" sz="2200" dirty="0"/>
              <a:t>Complete the statements below using the correct comparison symbol (&lt;,&gt; or =). </a:t>
            </a:r>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a:p>
            <a:pPr marL="0" indent="0">
              <a:buClr>
                <a:srgbClr val="23D160"/>
              </a:buClr>
              <a:buSzPct val="85000"/>
              <a:buNone/>
            </a:pPr>
            <a:endParaRPr lang="en-GB" sz="2200" dirty="0"/>
          </a:p>
        </p:txBody>
      </p:sp>
      <p:sp>
        <p:nvSpPr>
          <p:cNvPr id="20" name="Title 1">
            <a:extLst>
              <a:ext uri="{FF2B5EF4-FFF2-40B4-BE49-F238E27FC236}">
                <a16:creationId xmlns:a16="http://schemas.microsoft.com/office/drawing/2014/main" xmlns="" id="{01A5B2A4-15B8-D141-AA2F-507D33677BF7}"/>
              </a:ext>
            </a:extLst>
          </p:cNvPr>
          <p:cNvSpPr>
            <a:spLocks noGrp="1"/>
          </p:cNvSpPr>
          <p:nvPr>
            <p:ph type="title"/>
          </p:nvPr>
        </p:nvSpPr>
        <p:spPr>
          <a:xfrm>
            <a:off x="838200" y="495755"/>
            <a:ext cx="8780813" cy="1325563"/>
          </a:xfrm>
        </p:spPr>
        <p:txBody>
          <a:bodyPr>
            <a:normAutofit/>
          </a:bodyPr>
          <a:lstStyle/>
          <a:p>
            <a:r>
              <a:rPr lang="en-GB" sz="3200" dirty="0"/>
              <a:t>To be able to compare and order numbers up to ten million</a:t>
            </a:r>
          </a:p>
        </p:txBody>
      </p:sp>
      <p:pic>
        <p:nvPicPr>
          <p:cNvPr id="58" name="Picture 57">
            <a:extLst>
              <a:ext uri="{FF2B5EF4-FFF2-40B4-BE49-F238E27FC236}">
                <a16:creationId xmlns:a16="http://schemas.microsoft.com/office/drawing/2014/main" xmlns="" id="{B3927A2C-7A74-EA40-A2C6-4D6EC04E33EF}"/>
              </a:ext>
            </a:extLst>
          </p:cNvPr>
          <p:cNvPicPr>
            <a:picLocks noChangeAspect="1"/>
          </p:cNvPicPr>
          <p:nvPr/>
        </p:nvPicPr>
        <p:blipFill>
          <a:blip r:embed="rId3"/>
          <a:stretch>
            <a:fillRect/>
          </a:stretch>
        </p:blipFill>
        <p:spPr>
          <a:xfrm>
            <a:off x="349482" y="2795260"/>
            <a:ext cx="5019619" cy="1267479"/>
          </a:xfrm>
          <a:prstGeom prst="rect">
            <a:avLst/>
          </a:prstGeom>
        </p:spPr>
      </p:pic>
      <p:pic>
        <p:nvPicPr>
          <p:cNvPr id="59" name="Picture 58">
            <a:extLst>
              <a:ext uri="{FF2B5EF4-FFF2-40B4-BE49-F238E27FC236}">
                <a16:creationId xmlns:a16="http://schemas.microsoft.com/office/drawing/2014/main" xmlns="" id="{E45D65C7-9249-3544-AD39-8F16F150CA9F}"/>
              </a:ext>
            </a:extLst>
          </p:cNvPr>
          <p:cNvPicPr>
            <a:picLocks noChangeAspect="1"/>
          </p:cNvPicPr>
          <p:nvPr/>
        </p:nvPicPr>
        <p:blipFill>
          <a:blip r:embed="rId4"/>
          <a:stretch>
            <a:fillRect/>
          </a:stretch>
        </p:blipFill>
        <p:spPr>
          <a:xfrm>
            <a:off x="6822899" y="2795260"/>
            <a:ext cx="5019619" cy="1267479"/>
          </a:xfrm>
          <a:prstGeom prst="rect">
            <a:avLst/>
          </a:prstGeom>
        </p:spPr>
      </p:pic>
      <p:pic>
        <p:nvPicPr>
          <p:cNvPr id="60" name="Picture 59">
            <a:extLst>
              <a:ext uri="{FF2B5EF4-FFF2-40B4-BE49-F238E27FC236}">
                <a16:creationId xmlns:a16="http://schemas.microsoft.com/office/drawing/2014/main" xmlns="" id="{DAE857DB-2B81-8046-9967-8A195E3B7F0C}"/>
              </a:ext>
            </a:extLst>
          </p:cNvPr>
          <p:cNvPicPr>
            <a:picLocks noChangeAspect="1"/>
          </p:cNvPicPr>
          <p:nvPr/>
        </p:nvPicPr>
        <p:blipFill>
          <a:blip r:embed="rId5"/>
          <a:stretch>
            <a:fillRect/>
          </a:stretch>
        </p:blipFill>
        <p:spPr>
          <a:xfrm>
            <a:off x="349482" y="4486111"/>
            <a:ext cx="5019619" cy="1267479"/>
          </a:xfrm>
          <a:prstGeom prst="rect">
            <a:avLst/>
          </a:prstGeom>
        </p:spPr>
      </p:pic>
      <p:pic>
        <p:nvPicPr>
          <p:cNvPr id="61" name="Picture 60">
            <a:extLst>
              <a:ext uri="{FF2B5EF4-FFF2-40B4-BE49-F238E27FC236}">
                <a16:creationId xmlns:a16="http://schemas.microsoft.com/office/drawing/2014/main" xmlns="" id="{2451D935-5A2D-D842-B405-1F962B1EDDFF}"/>
              </a:ext>
            </a:extLst>
          </p:cNvPr>
          <p:cNvPicPr>
            <a:picLocks noChangeAspect="1"/>
          </p:cNvPicPr>
          <p:nvPr/>
        </p:nvPicPr>
        <p:blipFill>
          <a:blip r:embed="rId6"/>
          <a:stretch>
            <a:fillRect/>
          </a:stretch>
        </p:blipFill>
        <p:spPr>
          <a:xfrm>
            <a:off x="6822899" y="4486111"/>
            <a:ext cx="5019619" cy="1267479"/>
          </a:xfrm>
          <a:prstGeom prst="rect">
            <a:avLst/>
          </a:prstGeom>
        </p:spPr>
      </p:pic>
      <p:pic>
        <p:nvPicPr>
          <p:cNvPr id="67" name="Picture 66">
            <a:extLst>
              <a:ext uri="{FF2B5EF4-FFF2-40B4-BE49-F238E27FC236}">
                <a16:creationId xmlns:a16="http://schemas.microsoft.com/office/drawing/2014/main" xmlns="" id="{66326ABD-B290-8C4F-B7E8-CAD42580D7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6878" y="3468547"/>
            <a:ext cx="235248" cy="239481"/>
          </a:xfrm>
          <a:prstGeom prst="rect">
            <a:avLst/>
          </a:prstGeom>
        </p:spPr>
      </p:pic>
      <p:pic>
        <p:nvPicPr>
          <p:cNvPr id="68" name="Picture 67">
            <a:extLst>
              <a:ext uri="{FF2B5EF4-FFF2-40B4-BE49-F238E27FC236}">
                <a16:creationId xmlns:a16="http://schemas.microsoft.com/office/drawing/2014/main" xmlns="" id="{735C5637-EBDF-5743-BB64-980579F43C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2126" y="3468546"/>
            <a:ext cx="235248" cy="239481"/>
          </a:xfrm>
          <a:prstGeom prst="rect">
            <a:avLst/>
          </a:prstGeom>
        </p:spPr>
      </p:pic>
      <p:pic>
        <p:nvPicPr>
          <p:cNvPr id="69" name="Picture 68">
            <a:extLst>
              <a:ext uri="{FF2B5EF4-FFF2-40B4-BE49-F238E27FC236}">
                <a16:creationId xmlns:a16="http://schemas.microsoft.com/office/drawing/2014/main" xmlns="" id="{53EF1056-AC99-FD4F-B072-4EABD38AF80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1617" y="3470404"/>
            <a:ext cx="235248" cy="239481"/>
          </a:xfrm>
          <a:prstGeom prst="rect">
            <a:avLst/>
          </a:prstGeom>
        </p:spPr>
      </p:pic>
      <p:pic>
        <p:nvPicPr>
          <p:cNvPr id="91" name="Picture 90">
            <a:extLst>
              <a:ext uri="{FF2B5EF4-FFF2-40B4-BE49-F238E27FC236}">
                <a16:creationId xmlns:a16="http://schemas.microsoft.com/office/drawing/2014/main" xmlns="" id="{5B0F2EA7-3820-9F48-BA25-9295473DEED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52622" y="3148631"/>
            <a:ext cx="235248" cy="239481"/>
          </a:xfrm>
          <a:prstGeom prst="rect">
            <a:avLst/>
          </a:prstGeom>
        </p:spPr>
      </p:pic>
      <p:pic>
        <p:nvPicPr>
          <p:cNvPr id="92" name="Picture 91">
            <a:extLst>
              <a:ext uri="{FF2B5EF4-FFF2-40B4-BE49-F238E27FC236}">
                <a16:creationId xmlns:a16="http://schemas.microsoft.com/office/drawing/2014/main" xmlns="" id="{1B3EEAE0-47F8-FF4E-A058-FD4661650F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87870" y="3148630"/>
            <a:ext cx="235248" cy="239481"/>
          </a:xfrm>
          <a:prstGeom prst="rect">
            <a:avLst/>
          </a:prstGeom>
        </p:spPr>
      </p:pic>
      <p:pic>
        <p:nvPicPr>
          <p:cNvPr id="93" name="Picture 92">
            <a:extLst>
              <a:ext uri="{FF2B5EF4-FFF2-40B4-BE49-F238E27FC236}">
                <a16:creationId xmlns:a16="http://schemas.microsoft.com/office/drawing/2014/main" xmlns="" id="{70F70FA0-9FAD-F349-9D96-8F3F8D021C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17361" y="3150488"/>
            <a:ext cx="235248" cy="239481"/>
          </a:xfrm>
          <a:prstGeom prst="rect">
            <a:avLst/>
          </a:prstGeom>
        </p:spPr>
      </p:pic>
      <p:pic>
        <p:nvPicPr>
          <p:cNvPr id="94" name="Picture 93">
            <a:extLst>
              <a:ext uri="{FF2B5EF4-FFF2-40B4-BE49-F238E27FC236}">
                <a16:creationId xmlns:a16="http://schemas.microsoft.com/office/drawing/2014/main" xmlns="" id="{83251A2C-7D96-704E-B0EB-14F53391F29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1733" y="3466689"/>
            <a:ext cx="235248" cy="239481"/>
          </a:xfrm>
          <a:prstGeom prst="rect">
            <a:avLst/>
          </a:prstGeom>
        </p:spPr>
      </p:pic>
      <p:pic>
        <p:nvPicPr>
          <p:cNvPr id="95" name="Picture 94">
            <a:extLst>
              <a:ext uri="{FF2B5EF4-FFF2-40B4-BE49-F238E27FC236}">
                <a16:creationId xmlns:a16="http://schemas.microsoft.com/office/drawing/2014/main" xmlns="" id="{03C7DE16-A993-7941-97F4-DBE305209C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6981" y="3466688"/>
            <a:ext cx="235248" cy="239481"/>
          </a:xfrm>
          <a:prstGeom prst="rect">
            <a:avLst/>
          </a:prstGeom>
        </p:spPr>
      </p:pic>
      <p:pic>
        <p:nvPicPr>
          <p:cNvPr id="96" name="Picture 95">
            <a:extLst>
              <a:ext uri="{FF2B5EF4-FFF2-40B4-BE49-F238E27FC236}">
                <a16:creationId xmlns:a16="http://schemas.microsoft.com/office/drawing/2014/main" xmlns="" id="{E9341E02-B8ED-1946-AC2E-13FA093EDAD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26472" y="3468546"/>
            <a:ext cx="235248" cy="239481"/>
          </a:xfrm>
          <a:prstGeom prst="rect">
            <a:avLst/>
          </a:prstGeom>
        </p:spPr>
      </p:pic>
      <p:pic>
        <p:nvPicPr>
          <p:cNvPr id="97" name="Picture 96">
            <a:extLst>
              <a:ext uri="{FF2B5EF4-FFF2-40B4-BE49-F238E27FC236}">
                <a16:creationId xmlns:a16="http://schemas.microsoft.com/office/drawing/2014/main" xmlns="" id="{74440213-6850-E647-B953-BA8DDDB5417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55976" y="3760463"/>
            <a:ext cx="235248" cy="239481"/>
          </a:xfrm>
          <a:prstGeom prst="rect">
            <a:avLst/>
          </a:prstGeom>
        </p:spPr>
      </p:pic>
      <p:pic>
        <p:nvPicPr>
          <p:cNvPr id="98" name="Picture 97">
            <a:extLst>
              <a:ext uri="{FF2B5EF4-FFF2-40B4-BE49-F238E27FC236}">
                <a16:creationId xmlns:a16="http://schemas.microsoft.com/office/drawing/2014/main" xmlns="" id="{232582A2-242C-5048-B6D2-18992698AB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791224" y="3760462"/>
            <a:ext cx="235248" cy="239481"/>
          </a:xfrm>
          <a:prstGeom prst="rect">
            <a:avLst/>
          </a:prstGeom>
        </p:spPr>
      </p:pic>
      <p:pic>
        <p:nvPicPr>
          <p:cNvPr id="99" name="Picture 98">
            <a:extLst>
              <a:ext uri="{FF2B5EF4-FFF2-40B4-BE49-F238E27FC236}">
                <a16:creationId xmlns:a16="http://schemas.microsoft.com/office/drawing/2014/main" xmlns="" id="{CD4DDE9E-39EF-6D41-BFAE-E730E128C5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020715" y="3762320"/>
            <a:ext cx="235248" cy="239481"/>
          </a:xfrm>
          <a:prstGeom prst="rect">
            <a:avLst/>
          </a:prstGeom>
        </p:spPr>
      </p:pic>
      <p:pic>
        <p:nvPicPr>
          <p:cNvPr id="103" name="Picture 102">
            <a:extLst>
              <a:ext uri="{FF2B5EF4-FFF2-40B4-BE49-F238E27FC236}">
                <a16:creationId xmlns:a16="http://schemas.microsoft.com/office/drawing/2014/main" xmlns="" id="{605446A3-BB18-BE49-B236-639F7C6B857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7794" y="3464831"/>
            <a:ext cx="235248" cy="239481"/>
          </a:xfrm>
          <a:prstGeom prst="rect">
            <a:avLst/>
          </a:prstGeom>
        </p:spPr>
      </p:pic>
      <p:pic>
        <p:nvPicPr>
          <p:cNvPr id="104" name="Picture 103">
            <a:extLst>
              <a:ext uri="{FF2B5EF4-FFF2-40B4-BE49-F238E27FC236}">
                <a16:creationId xmlns:a16="http://schemas.microsoft.com/office/drawing/2014/main" xmlns="" id="{E7A793CB-5857-D846-A2E6-9D440ECFA6F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13042" y="3464830"/>
            <a:ext cx="235248" cy="239481"/>
          </a:xfrm>
          <a:prstGeom prst="rect">
            <a:avLst/>
          </a:prstGeom>
        </p:spPr>
      </p:pic>
      <p:pic>
        <p:nvPicPr>
          <p:cNvPr id="105" name="Picture 104">
            <a:extLst>
              <a:ext uri="{FF2B5EF4-FFF2-40B4-BE49-F238E27FC236}">
                <a16:creationId xmlns:a16="http://schemas.microsoft.com/office/drawing/2014/main" xmlns="" id="{929A03C7-CB12-2E40-9B4D-924463E30C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42533" y="3466688"/>
            <a:ext cx="235248" cy="239481"/>
          </a:xfrm>
          <a:prstGeom prst="rect">
            <a:avLst/>
          </a:prstGeom>
        </p:spPr>
      </p:pic>
      <p:pic>
        <p:nvPicPr>
          <p:cNvPr id="106" name="Picture 105">
            <a:extLst>
              <a:ext uri="{FF2B5EF4-FFF2-40B4-BE49-F238E27FC236}">
                <a16:creationId xmlns:a16="http://schemas.microsoft.com/office/drawing/2014/main" xmlns="" id="{A1FA4DBE-A944-3D44-990D-B9D1B9FFFE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037" y="3758605"/>
            <a:ext cx="235248" cy="239481"/>
          </a:xfrm>
          <a:prstGeom prst="rect">
            <a:avLst/>
          </a:prstGeom>
        </p:spPr>
      </p:pic>
      <p:pic>
        <p:nvPicPr>
          <p:cNvPr id="107" name="Picture 106">
            <a:extLst>
              <a:ext uri="{FF2B5EF4-FFF2-40B4-BE49-F238E27FC236}">
                <a16:creationId xmlns:a16="http://schemas.microsoft.com/office/drawing/2014/main" xmlns="" id="{81AA31B2-EA59-FC4B-B472-A17BBF23E99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507285" y="3758604"/>
            <a:ext cx="235248" cy="239481"/>
          </a:xfrm>
          <a:prstGeom prst="rect">
            <a:avLst/>
          </a:prstGeom>
        </p:spPr>
      </p:pic>
      <p:pic>
        <p:nvPicPr>
          <p:cNvPr id="108" name="Picture 107">
            <a:extLst>
              <a:ext uri="{FF2B5EF4-FFF2-40B4-BE49-F238E27FC236}">
                <a16:creationId xmlns:a16="http://schemas.microsoft.com/office/drawing/2014/main" xmlns="" id="{CC5B0622-F6E8-4745-88CB-5CC12036ECD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36776" y="3760462"/>
            <a:ext cx="235248" cy="239481"/>
          </a:xfrm>
          <a:prstGeom prst="rect">
            <a:avLst/>
          </a:prstGeom>
        </p:spPr>
      </p:pic>
      <p:pic>
        <p:nvPicPr>
          <p:cNvPr id="110" name="Picture 109">
            <a:extLst>
              <a:ext uri="{FF2B5EF4-FFF2-40B4-BE49-F238E27FC236}">
                <a16:creationId xmlns:a16="http://schemas.microsoft.com/office/drawing/2014/main" xmlns="" id="{22F3D1D5-DCCB-0C48-AD9E-99C6DF078FC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18786" y="3144914"/>
            <a:ext cx="235248" cy="239481"/>
          </a:xfrm>
          <a:prstGeom prst="rect">
            <a:avLst/>
          </a:prstGeom>
        </p:spPr>
      </p:pic>
      <p:pic>
        <p:nvPicPr>
          <p:cNvPr id="112" name="Picture 111">
            <a:extLst>
              <a:ext uri="{FF2B5EF4-FFF2-40B4-BE49-F238E27FC236}">
                <a16:creationId xmlns:a16="http://schemas.microsoft.com/office/drawing/2014/main" xmlns="" id="{68825D71-6877-1345-B901-3CB49CB4164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992649" y="3462973"/>
            <a:ext cx="235248" cy="239481"/>
          </a:xfrm>
          <a:prstGeom prst="rect">
            <a:avLst/>
          </a:prstGeom>
        </p:spPr>
      </p:pic>
      <p:pic>
        <p:nvPicPr>
          <p:cNvPr id="113" name="Picture 112">
            <a:extLst>
              <a:ext uri="{FF2B5EF4-FFF2-40B4-BE49-F238E27FC236}">
                <a16:creationId xmlns:a16="http://schemas.microsoft.com/office/drawing/2014/main" xmlns="" id="{652436F9-7CCC-BF44-BF51-16F4DEEBF2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7897" y="3462972"/>
            <a:ext cx="235248" cy="239481"/>
          </a:xfrm>
          <a:prstGeom prst="rect">
            <a:avLst/>
          </a:prstGeom>
        </p:spPr>
      </p:pic>
      <p:pic>
        <p:nvPicPr>
          <p:cNvPr id="114" name="Picture 113">
            <a:extLst>
              <a:ext uri="{FF2B5EF4-FFF2-40B4-BE49-F238E27FC236}">
                <a16:creationId xmlns:a16="http://schemas.microsoft.com/office/drawing/2014/main" xmlns="" id="{B5ABC8E7-EF48-5F44-B9D0-1BC8105DE6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457388" y="3464830"/>
            <a:ext cx="235248" cy="239481"/>
          </a:xfrm>
          <a:prstGeom prst="rect">
            <a:avLst/>
          </a:prstGeom>
        </p:spPr>
      </p:pic>
      <p:pic>
        <p:nvPicPr>
          <p:cNvPr id="116" name="Picture 115">
            <a:extLst>
              <a:ext uri="{FF2B5EF4-FFF2-40B4-BE49-F238E27FC236}">
                <a16:creationId xmlns:a16="http://schemas.microsoft.com/office/drawing/2014/main" xmlns="" id="{5D11DA2E-0BC0-7843-A91B-47EF06545C1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222140" y="3756746"/>
            <a:ext cx="235248" cy="239481"/>
          </a:xfrm>
          <a:prstGeom prst="rect">
            <a:avLst/>
          </a:prstGeom>
        </p:spPr>
      </p:pic>
      <p:pic>
        <p:nvPicPr>
          <p:cNvPr id="118" name="Picture 117">
            <a:extLst>
              <a:ext uri="{FF2B5EF4-FFF2-40B4-BE49-F238E27FC236}">
                <a16:creationId xmlns:a16="http://schemas.microsoft.com/office/drawing/2014/main" xmlns="" id="{21993A47-9579-4D46-A6AC-CB7FE20B91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4150" y="3143057"/>
            <a:ext cx="235248" cy="239481"/>
          </a:xfrm>
          <a:prstGeom prst="rect">
            <a:avLst/>
          </a:prstGeom>
        </p:spPr>
      </p:pic>
      <p:pic>
        <p:nvPicPr>
          <p:cNvPr id="119" name="Picture 118">
            <a:extLst>
              <a:ext uri="{FF2B5EF4-FFF2-40B4-BE49-F238E27FC236}">
                <a16:creationId xmlns:a16="http://schemas.microsoft.com/office/drawing/2014/main" xmlns="" id="{4636221A-9D1C-1146-967D-BAB8AF720A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39398" y="3143056"/>
            <a:ext cx="235248" cy="239481"/>
          </a:xfrm>
          <a:prstGeom prst="rect">
            <a:avLst/>
          </a:prstGeom>
        </p:spPr>
      </p:pic>
      <p:pic>
        <p:nvPicPr>
          <p:cNvPr id="120" name="Picture 119">
            <a:extLst>
              <a:ext uri="{FF2B5EF4-FFF2-40B4-BE49-F238E27FC236}">
                <a16:creationId xmlns:a16="http://schemas.microsoft.com/office/drawing/2014/main" xmlns="" id="{FBBE7F8A-F1A4-2C47-9BEC-4D0569E6580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68889" y="3144914"/>
            <a:ext cx="235248" cy="239481"/>
          </a:xfrm>
          <a:prstGeom prst="rect">
            <a:avLst/>
          </a:prstGeom>
        </p:spPr>
      </p:pic>
      <p:pic>
        <p:nvPicPr>
          <p:cNvPr id="121" name="Picture 120">
            <a:extLst>
              <a:ext uri="{FF2B5EF4-FFF2-40B4-BE49-F238E27FC236}">
                <a16:creationId xmlns:a16="http://schemas.microsoft.com/office/drawing/2014/main" xmlns="" id="{6C9B34CE-41AD-A649-930B-06875BE509A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13261" y="3461115"/>
            <a:ext cx="235248" cy="239481"/>
          </a:xfrm>
          <a:prstGeom prst="rect">
            <a:avLst/>
          </a:prstGeom>
        </p:spPr>
      </p:pic>
      <p:pic>
        <p:nvPicPr>
          <p:cNvPr id="123" name="Picture 122">
            <a:extLst>
              <a:ext uri="{FF2B5EF4-FFF2-40B4-BE49-F238E27FC236}">
                <a16:creationId xmlns:a16="http://schemas.microsoft.com/office/drawing/2014/main" xmlns="" id="{891BF711-1C19-AD4A-8E11-BAFE5383382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8000" y="3462972"/>
            <a:ext cx="235248" cy="239481"/>
          </a:xfrm>
          <a:prstGeom prst="rect">
            <a:avLst/>
          </a:prstGeom>
        </p:spPr>
      </p:pic>
      <p:pic>
        <p:nvPicPr>
          <p:cNvPr id="124" name="Picture 123">
            <a:extLst>
              <a:ext uri="{FF2B5EF4-FFF2-40B4-BE49-F238E27FC236}">
                <a16:creationId xmlns:a16="http://schemas.microsoft.com/office/drawing/2014/main" xmlns="" id="{FD7570D2-5DF6-D54F-B099-7CEFEA34A6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707504" y="3754889"/>
            <a:ext cx="235248" cy="239481"/>
          </a:xfrm>
          <a:prstGeom prst="rect">
            <a:avLst/>
          </a:prstGeom>
        </p:spPr>
      </p:pic>
      <p:pic>
        <p:nvPicPr>
          <p:cNvPr id="125" name="Picture 124">
            <a:extLst>
              <a:ext uri="{FF2B5EF4-FFF2-40B4-BE49-F238E27FC236}">
                <a16:creationId xmlns:a16="http://schemas.microsoft.com/office/drawing/2014/main" xmlns="" id="{952FF7E9-8889-6A47-A64D-B78C54A23D1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2752" y="3754888"/>
            <a:ext cx="235248" cy="239481"/>
          </a:xfrm>
          <a:prstGeom prst="rect">
            <a:avLst/>
          </a:prstGeom>
        </p:spPr>
      </p:pic>
      <p:pic>
        <p:nvPicPr>
          <p:cNvPr id="126" name="Picture 125">
            <a:extLst>
              <a:ext uri="{FF2B5EF4-FFF2-40B4-BE49-F238E27FC236}">
                <a16:creationId xmlns:a16="http://schemas.microsoft.com/office/drawing/2014/main" xmlns="" id="{BA7A7A61-B91E-E741-83B6-0D79A5DC23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172243" y="3756746"/>
            <a:ext cx="235248" cy="239481"/>
          </a:xfrm>
          <a:prstGeom prst="rect">
            <a:avLst/>
          </a:prstGeom>
        </p:spPr>
      </p:pic>
      <p:pic>
        <p:nvPicPr>
          <p:cNvPr id="131" name="Picture 130">
            <a:extLst>
              <a:ext uri="{FF2B5EF4-FFF2-40B4-BE49-F238E27FC236}">
                <a16:creationId xmlns:a16="http://schemas.microsoft.com/office/drawing/2014/main" xmlns="" id="{935AFED1-90CF-B043-8D0F-C52AE9BA69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1216" y="3466688"/>
            <a:ext cx="235248" cy="239481"/>
          </a:xfrm>
          <a:prstGeom prst="rect">
            <a:avLst/>
          </a:prstGeom>
        </p:spPr>
      </p:pic>
      <p:pic>
        <p:nvPicPr>
          <p:cNvPr id="145" name="Picture 144">
            <a:extLst>
              <a:ext uri="{FF2B5EF4-FFF2-40B4-BE49-F238E27FC236}">
                <a16:creationId xmlns:a16="http://schemas.microsoft.com/office/drawing/2014/main" xmlns="" id="{399755CF-A8D0-FF49-88D4-7F86D06DA54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5939" y="4846053"/>
            <a:ext cx="235248" cy="239481"/>
          </a:xfrm>
          <a:prstGeom prst="rect">
            <a:avLst/>
          </a:prstGeom>
        </p:spPr>
      </p:pic>
      <p:pic>
        <p:nvPicPr>
          <p:cNvPr id="146" name="Picture 145">
            <a:extLst>
              <a:ext uri="{FF2B5EF4-FFF2-40B4-BE49-F238E27FC236}">
                <a16:creationId xmlns:a16="http://schemas.microsoft.com/office/drawing/2014/main" xmlns="" id="{53723E59-5AA1-A84A-9418-A9E040BA90C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1187" y="4846052"/>
            <a:ext cx="235248" cy="239481"/>
          </a:xfrm>
          <a:prstGeom prst="rect">
            <a:avLst/>
          </a:prstGeom>
        </p:spPr>
      </p:pic>
      <p:pic>
        <p:nvPicPr>
          <p:cNvPr id="147" name="Picture 146">
            <a:extLst>
              <a:ext uri="{FF2B5EF4-FFF2-40B4-BE49-F238E27FC236}">
                <a16:creationId xmlns:a16="http://schemas.microsoft.com/office/drawing/2014/main" xmlns="" id="{E235B741-4A5E-6241-A4B0-E56E0B258E3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0678" y="4847910"/>
            <a:ext cx="235248" cy="239481"/>
          </a:xfrm>
          <a:prstGeom prst="rect">
            <a:avLst/>
          </a:prstGeom>
        </p:spPr>
      </p:pic>
      <p:pic>
        <p:nvPicPr>
          <p:cNvPr id="148" name="Picture 147">
            <a:extLst>
              <a:ext uri="{FF2B5EF4-FFF2-40B4-BE49-F238E27FC236}">
                <a16:creationId xmlns:a16="http://schemas.microsoft.com/office/drawing/2014/main" xmlns="" id="{5CCC0267-F7CD-744B-AAD0-3FE0184FD96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55050" y="5164111"/>
            <a:ext cx="235248" cy="239481"/>
          </a:xfrm>
          <a:prstGeom prst="rect">
            <a:avLst/>
          </a:prstGeom>
        </p:spPr>
      </p:pic>
      <p:pic>
        <p:nvPicPr>
          <p:cNvPr id="149" name="Picture 148">
            <a:extLst>
              <a:ext uri="{FF2B5EF4-FFF2-40B4-BE49-F238E27FC236}">
                <a16:creationId xmlns:a16="http://schemas.microsoft.com/office/drawing/2014/main" xmlns="" id="{7024C088-F367-5E43-879E-68CC7574EA6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90298" y="5164110"/>
            <a:ext cx="235248" cy="239481"/>
          </a:xfrm>
          <a:prstGeom prst="rect">
            <a:avLst/>
          </a:prstGeom>
        </p:spPr>
      </p:pic>
      <p:pic>
        <p:nvPicPr>
          <p:cNvPr id="150" name="Picture 149">
            <a:extLst>
              <a:ext uri="{FF2B5EF4-FFF2-40B4-BE49-F238E27FC236}">
                <a16:creationId xmlns:a16="http://schemas.microsoft.com/office/drawing/2014/main" xmlns="" id="{67A2D36E-DD5A-4446-95AD-37B81C16CB0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9789" y="5165968"/>
            <a:ext cx="235248" cy="239481"/>
          </a:xfrm>
          <a:prstGeom prst="rect">
            <a:avLst/>
          </a:prstGeom>
        </p:spPr>
      </p:pic>
      <p:pic>
        <p:nvPicPr>
          <p:cNvPr id="151" name="Picture 150">
            <a:extLst>
              <a:ext uri="{FF2B5EF4-FFF2-40B4-BE49-F238E27FC236}">
                <a16:creationId xmlns:a16="http://schemas.microsoft.com/office/drawing/2014/main" xmlns="" id="{ABEE921C-A486-3345-98D3-5F3ADCC4265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49293" y="5457885"/>
            <a:ext cx="235248" cy="239481"/>
          </a:xfrm>
          <a:prstGeom prst="rect">
            <a:avLst/>
          </a:prstGeom>
        </p:spPr>
      </p:pic>
      <p:pic>
        <p:nvPicPr>
          <p:cNvPr id="152" name="Picture 151">
            <a:extLst>
              <a:ext uri="{FF2B5EF4-FFF2-40B4-BE49-F238E27FC236}">
                <a16:creationId xmlns:a16="http://schemas.microsoft.com/office/drawing/2014/main" xmlns="" id="{01EB2CA3-8862-FA4F-AD85-72A9381197A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084541" y="5457884"/>
            <a:ext cx="235248" cy="239481"/>
          </a:xfrm>
          <a:prstGeom prst="rect">
            <a:avLst/>
          </a:prstGeom>
        </p:spPr>
      </p:pic>
      <p:pic>
        <p:nvPicPr>
          <p:cNvPr id="153" name="Picture 152">
            <a:extLst>
              <a:ext uri="{FF2B5EF4-FFF2-40B4-BE49-F238E27FC236}">
                <a16:creationId xmlns:a16="http://schemas.microsoft.com/office/drawing/2014/main" xmlns="" id="{1BFC900C-C9C3-B04E-A8E5-D96468F79C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314032" y="5459742"/>
            <a:ext cx="235248" cy="239481"/>
          </a:xfrm>
          <a:prstGeom prst="rect">
            <a:avLst/>
          </a:prstGeom>
        </p:spPr>
      </p:pic>
      <p:pic>
        <p:nvPicPr>
          <p:cNvPr id="182" name="Picture 181">
            <a:extLst>
              <a:ext uri="{FF2B5EF4-FFF2-40B4-BE49-F238E27FC236}">
                <a16:creationId xmlns:a16="http://schemas.microsoft.com/office/drawing/2014/main" xmlns="" id="{9788B6D6-6417-2B43-A4D2-14A4FB8186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47570" y="4838620"/>
            <a:ext cx="235248" cy="239481"/>
          </a:xfrm>
          <a:prstGeom prst="rect">
            <a:avLst/>
          </a:prstGeom>
        </p:spPr>
      </p:pic>
      <p:pic>
        <p:nvPicPr>
          <p:cNvPr id="185" name="Picture 184">
            <a:extLst>
              <a:ext uri="{FF2B5EF4-FFF2-40B4-BE49-F238E27FC236}">
                <a16:creationId xmlns:a16="http://schemas.microsoft.com/office/drawing/2014/main" xmlns="" id="{A2EBB2DF-497E-2742-9655-438F0B3E1DB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6681" y="5156678"/>
            <a:ext cx="235248" cy="239481"/>
          </a:xfrm>
          <a:prstGeom prst="rect">
            <a:avLst/>
          </a:prstGeom>
        </p:spPr>
      </p:pic>
      <p:pic>
        <p:nvPicPr>
          <p:cNvPr id="188" name="Picture 187">
            <a:extLst>
              <a:ext uri="{FF2B5EF4-FFF2-40B4-BE49-F238E27FC236}">
                <a16:creationId xmlns:a16="http://schemas.microsoft.com/office/drawing/2014/main" xmlns="" id="{57850242-5F48-9843-BDD9-35011E9651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950924" y="5450452"/>
            <a:ext cx="235248" cy="239481"/>
          </a:xfrm>
          <a:prstGeom prst="rect">
            <a:avLst/>
          </a:prstGeom>
        </p:spPr>
      </p:pic>
      <p:pic>
        <p:nvPicPr>
          <p:cNvPr id="193" name="Picture 192">
            <a:extLst>
              <a:ext uri="{FF2B5EF4-FFF2-40B4-BE49-F238E27FC236}">
                <a16:creationId xmlns:a16="http://schemas.microsoft.com/office/drawing/2014/main" xmlns="" id="{EAD9CB30-5CA7-0445-B465-33B17D1671C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434140" y="5162253"/>
            <a:ext cx="235248" cy="239481"/>
          </a:xfrm>
          <a:prstGeom prst="rect">
            <a:avLst/>
          </a:prstGeom>
        </p:spPr>
      </p:pic>
      <p:pic>
        <p:nvPicPr>
          <p:cNvPr id="194" name="Picture 193">
            <a:extLst>
              <a:ext uri="{FF2B5EF4-FFF2-40B4-BE49-F238E27FC236}">
                <a16:creationId xmlns:a16="http://schemas.microsoft.com/office/drawing/2014/main" xmlns="" id="{C6B131ED-7332-9E4E-981E-8F25DF6E4F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669388" y="5162252"/>
            <a:ext cx="235248" cy="239481"/>
          </a:xfrm>
          <a:prstGeom prst="rect">
            <a:avLst/>
          </a:prstGeom>
        </p:spPr>
      </p:pic>
      <p:pic>
        <p:nvPicPr>
          <p:cNvPr id="195" name="Picture 194">
            <a:extLst>
              <a:ext uri="{FF2B5EF4-FFF2-40B4-BE49-F238E27FC236}">
                <a16:creationId xmlns:a16="http://schemas.microsoft.com/office/drawing/2014/main" xmlns="" id="{A5435714-5281-6B4D-A614-180D0E92B0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98879" y="5164110"/>
            <a:ext cx="235248" cy="239481"/>
          </a:xfrm>
          <a:prstGeom prst="rect">
            <a:avLst/>
          </a:prstGeom>
        </p:spPr>
      </p:pic>
      <p:pic>
        <p:nvPicPr>
          <p:cNvPr id="202" name="Picture 201">
            <a:extLst>
              <a:ext uri="{FF2B5EF4-FFF2-40B4-BE49-F238E27FC236}">
                <a16:creationId xmlns:a16="http://schemas.microsoft.com/office/drawing/2014/main" xmlns="" id="{099D03DD-E8E4-354E-9D26-034B310C160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148995" y="5168017"/>
            <a:ext cx="235248" cy="239481"/>
          </a:xfrm>
          <a:prstGeom prst="rect">
            <a:avLst/>
          </a:prstGeom>
        </p:spPr>
      </p:pic>
      <p:pic>
        <p:nvPicPr>
          <p:cNvPr id="203" name="Picture 202">
            <a:extLst>
              <a:ext uri="{FF2B5EF4-FFF2-40B4-BE49-F238E27FC236}">
                <a16:creationId xmlns:a16="http://schemas.microsoft.com/office/drawing/2014/main" xmlns="" id="{1BEB9DBE-8CAE-7C43-B816-7137AD0A8AF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384243" y="5168016"/>
            <a:ext cx="235248" cy="239481"/>
          </a:xfrm>
          <a:prstGeom prst="rect">
            <a:avLst/>
          </a:prstGeom>
        </p:spPr>
      </p:pic>
      <p:pic>
        <p:nvPicPr>
          <p:cNvPr id="204" name="Picture 203">
            <a:extLst>
              <a:ext uri="{FF2B5EF4-FFF2-40B4-BE49-F238E27FC236}">
                <a16:creationId xmlns:a16="http://schemas.microsoft.com/office/drawing/2014/main" xmlns="" id="{C6888ADE-CD40-A54B-9703-0425C2A8D82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1613734" y="5169874"/>
            <a:ext cx="235248" cy="239481"/>
          </a:xfrm>
          <a:prstGeom prst="rect">
            <a:avLst/>
          </a:prstGeom>
        </p:spPr>
      </p:pic>
      <p:pic>
        <p:nvPicPr>
          <p:cNvPr id="208" name="Picture 207">
            <a:extLst>
              <a:ext uri="{FF2B5EF4-FFF2-40B4-BE49-F238E27FC236}">
                <a16:creationId xmlns:a16="http://schemas.microsoft.com/office/drawing/2014/main" xmlns="" id="{25AAF3DB-206A-2D4D-A270-5FECB2694C6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9161" y="4853046"/>
            <a:ext cx="235248" cy="239481"/>
          </a:xfrm>
          <a:prstGeom prst="rect">
            <a:avLst/>
          </a:prstGeom>
        </p:spPr>
      </p:pic>
      <p:pic>
        <p:nvPicPr>
          <p:cNvPr id="210" name="Picture 209">
            <a:extLst>
              <a:ext uri="{FF2B5EF4-FFF2-40B4-BE49-F238E27FC236}">
                <a16:creationId xmlns:a16="http://schemas.microsoft.com/office/drawing/2014/main" xmlns="" id="{5C0373FE-29DB-AA43-A941-8E5266DBECF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3900" y="4854903"/>
            <a:ext cx="235248" cy="239481"/>
          </a:xfrm>
          <a:prstGeom prst="rect">
            <a:avLst/>
          </a:prstGeom>
        </p:spPr>
      </p:pic>
      <p:pic>
        <p:nvPicPr>
          <p:cNvPr id="211" name="Picture 210">
            <a:extLst>
              <a:ext uri="{FF2B5EF4-FFF2-40B4-BE49-F238E27FC236}">
                <a16:creationId xmlns:a16="http://schemas.microsoft.com/office/drawing/2014/main" xmlns="" id="{4E564DAB-BDAB-7B41-A2CE-8AB4D74EF54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8272" y="5171104"/>
            <a:ext cx="235248" cy="239481"/>
          </a:xfrm>
          <a:prstGeom prst="rect">
            <a:avLst/>
          </a:prstGeom>
        </p:spPr>
      </p:pic>
      <p:pic>
        <p:nvPicPr>
          <p:cNvPr id="212" name="Picture 211">
            <a:extLst>
              <a:ext uri="{FF2B5EF4-FFF2-40B4-BE49-F238E27FC236}">
                <a16:creationId xmlns:a16="http://schemas.microsoft.com/office/drawing/2014/main" xmlns="" id="{37CD3DDB-0E21-0A43-ACB7-2B3C577DC75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03520" y="5171103"/>
            <a:ext cx="235248" cy="239481"/>
          </a:xfrm>
          <a:prstGeom prst="rect">
            <a:avLst/>
          </a:prstGeom>
        </p:spPr>
      </p:pic>
      <p:pic>
        <p:nvPicPr>
          <p:cNvPr id="213" name="Picture 212">
            <a:extLst>
              <a:ext uri="{FF2B5EF4-FFF2-40B4-BE49-F238E27FC236}">
                <a16:creationId xmlns:a16="http://schemas.microsoft.com/office/drawing/2014/main" xmlns="" id="{4AD3CEB6-52A2-DE4E-8BE8-D9A612B0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33011" y="5172961"/>
            <a:ext cx="235248" cy="239481"/>
          </a:xfrm>
          <a:prstGeom prst="rect">
            <a:avLst/>
          </a:prstGeom>
        </p:spPr>
      </p:pic>
      <p:pic>
        <p:nvPicPr>
          <p:cNvPr id="214" name="Picture 213">
            <a:extLst>
              <a:ext uri="{FF2B5EF4-FFF2-40B4-BE49-F238E27FC236}">
                <a16:creationId xmlns:a16="http://schemas.microsoft.com/office/drawing/2014/main" xmlns="" id="{0A8B138F-F59C-D249-BE32-8506777225B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2515" y="5464878"/>
            <a:ext cx="235248" cy="239481"/>
          </a:xfrm>
          <a:prstGeom prst="rect">
            <a:avLst/>
          </a:prstGeom>
        </p:spPr>
      </p:pic>
      <p:pic>
        <p:nvPicPr>
          <p:cNvPr id="215" name="Picture 214">
            <a:extLst>
              <a:ext uri="{FF2B5EF4-FFF2-40B4-BE49-F238E27FC236}">
                <a16:creationId xmlns:a16="http://schemas.microsoft.com/office/drawing/2014/main" xmlns="" id="{9D211F45-1A19-8D4E-B58A-602F892B46E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97763" y="5464877"/>
            <a:ext cx="235248" cy="239481"/>
          </a:xfrm>
          <a:prstGeom prst="rect">
            <a:avLst/>
          </a:prstGeom>
        </p:spPr>
      </p:pic>
      <p:pic>
        <p:nvPicPr>
          <p:cNvPr id="216" name="Picture 215">
            <a:extLst>
              <a:ext uri="{FF2B5EF4-FFF2-40B4-BE49-F238E27FC236}">
                <a16:creationId xmlns:a16="http://schemas.microsoft.com/office/drawing/2014/main" xmlns="" id="{5EE8CE35-74E6-E14E-A9B2-4732AB9486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27254" y="5466735"/>
            <a:ext cx="235248" cy="239481"/>
          </a:xfrm>
          <a:prstGeom prst="rect">
            <a:avLst/>
          </a:prstGeom>
        </p:spPr>
      </p:pic>
      <p:pic>
        <p:nvPicPr>
          <p:cNvPr id="217" name="Picture 216">
            <a:extLst>
              <a:ext uri="{FF2B5EF4-FFF2-40B4-BE49-F238E27FC236}">
                <a16:creationId xmlns:a16="http://schemas.microsoft.com/office/drawing/2014/main" xmlns="" id="{6380FE47-2D08-8B46-ACDD-0A97E818C6F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4016" y="4851188"/>
            <a:ext cx="235248" cy="239481"/>
          </a:xfrm>
          <a:prstGeom prst="rect">
            <a:avLst/>
          </a:prstGeom>
        </p:spPr>
      </p:pic>
      <p:pic>
        <p:nvPicPr>
          <p:cNvPr id="218" name="Picture 217">
            <a:extLst>
              <a:ext uri="{FF2B5EF4-FFF2-40B4-BE49-F238E27FC236}">
                <a16:creationId xmlns:a16="http://schemas.microsoft.com/office/drawing/2014/main" xmlns="" id="{9052BAD8-486C-F84C-AE1A-72819875AA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9264" y="4851187"/>
            <a:ext cx="235248" cy="239481"/>
          </a:xfrm>
          <a:prstGeom prst="rect">
            <a:avLst/>
          </a:prstGeom>
        </p:spPr>
      </p:pic>
      <p:pic>
        <p:nvPicPr>
          <p:cNvPr id="219" name="Picture 218">
            <a:extLst>
              <a:ext uri="{FF2B5EF4-FFF2-40B4-BE49-F238E27FC236}">
                <a16:creationId xmlns:a16="http://schemas.microsoft.com/office/drawing/2014/main" xmlns="" id="{4D6F0061-88DC-494B-A040-F838D96039C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38755" y="4853045"/>
            <a:ext cx="235248" cy="239481"/>
          </a:xfrm>
          <a:prstGeom prst="rect">
            <a:avLst/>
          </a:prstGeom>
        </p:spPr>
      </p:pic>
      <p:pic>
        <p:nvPicPr>
          <p:cNvPr id="220" name="Picture 219">
            <a:extLst>
              <a:ext uri="{FF2B5EF4-FFF2-40B4-BE49-F238E27FC236}">
                <a16:creationId xmlns:a16="http://schemas.microsoft.com/office/drawing/2014/main" xmlns="" id="{E8C38234-C96B-9443-A49B-011B5E7BCE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83127" y="5169246"/>
            <a:ext cx="235248" cy="239481"/>
          </a:xfrm>
          <a:prstGeom prst="rect">
            <a:avLst/>
          </a:prstGeom>
        </p:spPr>
      </p:pic>
      <p:pic>
        <p:nvPicPr>
          <p:cNvPr id="221" name="Picture 220">
            <a:extLst>
              <a:ext uri="{FF2B5EF4-FFF2-40B4-BE49-F238E27FC236}">
                <a16:creationId xmlns:a16="http://schemas.microsoft.com/office/drawing/2014/main" xmlns="" id="{ED1254EE-A7AF-0945-B8A9-60BADC217E8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8375" y="5169245"/>
            <a:ext cx="235248" cy="239481"/>
          </a:xfrm>
          <a:prstGeom prst="rect">
            <a:avLst/>
          </a:prstGeom>
        </p:spPr>
      </p:pic>
      <p:pic>
        <p:nvPicPr>
          <p:cNvPr id="222" name="Picture 221">
            <a:extLst>
              <a:ext uri="{FF2B5EF4-FFF2-40B4-BE49-F238E27FC236}">
                <a16:creationId xmlns:a16="http://schemas.microsoft.com/office/drawing/2014/main" xmlns="" id="{17425C04-C73C-6F42-A35C-77D617A23A0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7866" y="5171103"/>
            <a:ext cx="235248" cy="239481"/>
          </a:xfrm>
          <a:prstGeom prst="rect">
            <a:avLst/>
          </a:prstGeom>
        </p:spPr>
      </p:pic>
      <p:pic>
        <p:nvPicPr>
          <p:cNvPr id="223" name="Picture 222">
            <a:extLst>
              <a:ext uri="{FF2B5EF4-FFF2-40B4-BE49-F238E27FC236}">
                <a16:creationId xmlns:a16="http://schemas.microsoft.com/office/drawing/2014/main" xmlns="" id="{AF42C16F-5825-FC4D-A2CD-2B0FA1F4543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77370" y="5463020"/>
            <a:ext cx="235248" cy="239481"/>
          </a:xfrm>
          <a:prstGeom prst="rect">
            <a:avLst/>
          </a:prstGeom>
        </p:spPr>
      </p:pic>
      <p:pic>
        <p:nvPicPr>
          <p:cNvPr id="224" name="Picture 223">
            <a:extLst>
              <a:ext uri="{FF2B5EF4-FFF2-40B4-BE49-F238E27FC236}">
                <a16:creationId xmlns:a16="http://schemas.microsoft.com/office/drawing/2014/main" xmlns="" id="{E0721CD8-3050-3249-8901-FB8BA7251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12618" y="5463019"/>
            <a:ext cx="235248" cy="239481"/>
          </a:xfrm>
          <a:prstGeom prst="rect">
            <a:avLst/>
          </a:prstGeom>
        </p:spPr>
      </p:pic>
      <p:pic>
        <p:nvPicPr>
          <p:cNvPr id="225" name="Picture 224">
            <a:extLst>
              <a:ext uri="{FF2B5EF4-FFF2-40B4-BE49-F238E27FC236}">
                <a16:creationId xmlns:a16="http://schemas.microsoft.com/office/drawing/2014/main" xmlns="" id="{F3E48C3E-DBF9-5740-A0B2-11E8320C4E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42109" y="5464877"/>
            <a:ext cx="235248" cy="239481"/>
          </a:xfrm>
          <a:prstGeom prst="rect">
            <a:avLst/>
          </a:prstGeom>
        </p:spPr>
      </p:pic>
      <p:pic>
        <p:nvPicPr>
          <p:cNvPr id="226" name="Picture 225">
            <a:extLst>
              <a:ext uri="{FF2B5EF4-FFF2-40B4-BE49-F238E27FC236}">
                <a16:creationId xmlns:a16="http://schemas.microsoft.com/office/drawing/2014/main" xmlns="" id="{2F928599-6FBC-6E4F-B6AD-F02B7C2965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0077" y="4849330"/>
            <a:ext cx="235248" cy="239481"/>
          </a:xfrm>
          <a:prstGeom prst="rect">
            <a:avLst/>
          </a:prstGeom>
        </p:spPr>
      </p:pic>
      <p:pic>
        <p:nvPicPr>
          <p:cNvPr id="227" name="Picture 226">
            <a:extLst>
              <a:ext uri="{FF2B5EF4-FFF2-40B4-BE49-F238E27FC236}">
                <a16:creationId xmlns:a16="http://schemas.microsoft.com/office/drawing/2014/main" xmlns="" id="{8B4E9C9D-7763-134F-B4B3-D066A61E94F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5325" y="4849329"/>
            <a:ext cx="235248" cy="239481"/>
          </a:xfrm>
          <a:prstGeom prst="rect">
            <a:avLst/>
          </a:prstGeom>
        </p:spPr>
      </p:pic>
      <p:pic>
        <p:nvPicPr>
          <p:cNvPr id="228" name="Picture 227">
            <a:extLst>
              <a:ext uri="{FF2B5EF4-FFF2-40B4-BE49-F238E27FC236}">
                <a16:creationId xmlns:a16="http://schemas.microsoft.com/office/drawing/2014/main" xmlns="" id="{FE33D182-0C0C-B74E-BC49-88875025158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4816" y="4851187"/>
            <a:ext cx="235248" cy="239481"/>
          </a:xfrm>
          <a:prstGeom prst="rect">
            <a:avLst/>
          </a:prstGeom>
        </p:spPr>
      </p:pic>
      <p:pic>
        <p:nvPicPr>
          <p:cNvPr id="229" name="Picture 228">
            <a:extLst>
              <a:ext uri="{FF2B5EF4-FFF2-40B4-BE49-F238E27FC236}">
                <a16:creationId xmlns:a16="http://schemas.microsoft.com/office/drawing/2014/main" xmlns="" id="{7C79B4C4-71A0-4B42-A1F5-6F606E6FA00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9188" y="5167388"/>
            <a:ext cx="235248" cy="239481"/>
          </a:xfrm>
          <a:prstGeom prst="rect">
            <a:avLst/>
          </a:prstGeom>
        </p:spPr>
      </p:pic>
      <p:pic>
        <p:nvPicPr>
          <p:cNvPr id="230" name="Picture 229">
            <a:extLst>
              <a:ext uri="{FF2B5EF4-FFF2-40B4-BE49-F238E27FC236}">
                <a16:creationId xmlns:a16="http://schemas.microsoft.com/office/drawing/2014/main" xmlns="" id="{26C1D679-8723-4646-ABCC-79C70CD28F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34436" y="5167387"/>
            <a:ext cx="235248" cy="239481"/>
          </a:xfrm>
          <a:prstGeom prst="rect">
            <a:avLst/>
          </a:prstGeom>
        </p:spPr>
      </p:pic>
      <p:pic>
        <p:nvPicPr>
          <p:cNvPr id="231" name="Picture 230">
            <a:extLst>
              <a:ext uri="{FF2B5EF4-FFF2-40B4-BE49-F238E27FC236}">
                <a16:creationId xmlns:a16="http://schemas.microsoft.com/office/drawing/2014/main" xmlns="" id="{85754D4B-2C84-F045-9618-0387B472BAD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63927" y="5169245"/>
            <a:ext cx="235248" cy="239481"/>
          </a:xfrm>
          <a:prstGeom prst="rect">
            <a:avLst/>
          </a:prstGeom>
        </p:spPr>
      </p:pic>
      <p:pic>
        <p:nvPicPr>
          <p:cNvPr id="232" name="Picture 231">
            <a:extLst>
              <a:ext uri="{FF2B5EF4-FFF2-40B4-BE49-F238E27FC236}">
                <a16:creationId xmlns:a16="http://schemas.microsoft.com/office/drawing/2014/main" xmlns="" id="{46725EA3-781C-C64A-BC93-84337AE7038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793431" y="5461162"/>
            <a:ext cx="235248" cy="239481"/>
          </a:xfrm>
          <a:prstGeom prst="rect">
            <a:avLst/>
          </a:prstGeom>
        </p:spPr>
      </p:pic>
      <p:pic>
        <p:nvPicPr>
          <p:cNvPr id="233" name="Picture 232">
            <a:extLst>
              <a:ext uri="{FF2B5EF4-FFF2-40B4-BE49-F238E27FC236}">
                <a16:creationId xmlns:a16="http://schemas.microsoft.com/office/drawing/2014/main" xmlns="" id="{07568408-33B1-AD4E-ADD2-B37B1EEE478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28679" y="5461161"/>
            <a:ext cx="235248" cy="239481"/>
          </a:xfrm>
          <a:prstGeom prst="rect">
            <a:avLst/>
          </a:prstGeom>
        </p:spPr>
      </p:pic>
      <p:pic>
        <p:nvPicPr>
          <p:cNvPr id="234" name="Picture 233">
            <a:extLst>
              <a:ext uri="{FF2B5EF4-FFF2-40B4-BE49-F238E27FC236}">
                <a16:creationId xmlns:a16="http://schemas.microsoft.com/office/drawing/2014/main" xmlns="" id="{6A39719A-67A6-124E-8CA8-BE71232731F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258170" y="5463019"/>
            <a:ext cx="235248" cy="239481"/>
          </a:xfrm>
          <a:prstGeom prst="rect">
            <a:avLst/>
          </a:prstGeom>
        </p:spPr>
      </p:pic>
      <p:pic>
        <p:nvPicPr>
          <p:cNvPr id="235" name="Picture 234">
            <a:extLst>
              <a:ext uri="{FF2B5EF4-FFF2-40B4-BE49-F238E27FC236}">
                <a16:creationId xmlns:a16="http://schemas.microsoft.com/office/drawing/2014/main" xmlns="" id="{DEA082D1-F056-B845-9D83-3F106EC1F34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4932" y="4847472"/>
            <a:ext cx="235248" cy="239481"/>
          </a:xfrm>
          <a:prstGeom prst="rect">
            <a:avLst/>
          </a:prstGeom>
        </p:spPr>
      </p:pic>
      <p:pic>
        <p:nvPicPr>
          <p:cNvPr id="236" name="Picture 235">
            <a:extLst>
              <a:ext uri="{FF2B5EF4-FFF2-40B4-BE49-F238E27FC236}">
                <a16:creationId xmlns:a16="http://schemas.microsoft.com/office/drawing/2014/main" xmlns="" id="{4519EB76-E5D8-B642-A4B7-D9BBF53D988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0180" y="4847471"/>
            <a:ext cx="235248" cy="239481"/>
          </a:xfrm>
          <a:prstGeom prst="rect">
            <a:avLst/>
          </a:prstGeom>
        </p:spPr>
      </p:pic>
      <p:pic>
        <p:nvPicPr>
          <p:cNvPr id="237" name="Picture 236">
            <a:extLst>
              <a:ext uri="{FF2B5EF4-FFF2-40B4-BE49-F238E27FC236}">
                <a16:creationId xmlns:a16="http://schemas.microsoft.com/office/drawing/2014/main" xmlns="" id="{52DBC9A6-93CE-C246-9F89-B3F56D19FAC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69671" y="4849329"/>
            <a:ext cx="235248" cy="239481"/>
          </a:xfrm>
          <a:prstGeom prst="rect">
            <a:avLst/>
          </a:prstGeom>
        </p:spPr>
      </p:pic>
      <p:pic>
        <p:nvPicPr>
          <p:cNvPr id="238" name="Picture 237">
            <a:extLst>
              <a:ext uri="{FF2B5EF4-FFF2-40B4-BE49-F238E27FC236}">
                <a16:creationId xmlns:a16="http://schemas.microsoft.com/office/drawing/2014/main" xmlns="" id="{FAA19C0E-0467-F64E-B905-F4CDBBA086C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14043" y="5165530"/>
            <a:ext cx="235248" cy="239481"/>
          </a:xfrm>
          <a:prstGeom prst="rect">
            <a:avLst/>
          </a:prstGeom>
        </p:spPr>
      </p:pic>
      <p:pic>
        <p:nvPicPr>
          <p:cNvPr id="239" name="Picture 238">
            <a:extLst>
              <a:ext uri="{FF2B5EF4-FFF2-40B4-BE49-F238E27FC236}">
                <a16:creationId xmlns:a16="http://schemas.microsoft.com/office/drawing/2014/main" xmlns="" id="{B614CC18-A493-F348-AC8C-18BDF01D582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9291" y="5165529"/>
            <a:ext cx="235248" cy="239481"/>
          </a:xfrm>
          <a:prstGeom prst="rect">
            <a:avLst/>
          </a:prstGeom>
        </p:spPr>
      </p:pic>
      <p:pic>
        <p:nvPicPr>
          <p:cNvPr id="240" name="Picture 239">
            <a:extLst>
              <a:ext uri="{FF2B5EF4-FFF2-40B4-BE49-F238E27FC236}">
                <a16:creationId xmlns:a16="http://schemas.microsoft.com/office/drawing/2014/main" xmlns="" id="{11E9FC61-87E5-B446-8717-5F1F04EF1E4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8782" y="5167387"/>
            <a:ext cx="235248" cy="239481"/>
          </a:xfrm>
          <a:prstGeom prst="rect">
            <a:avLst/>
          </a:prstGeom>
        </p:spPr>
      </p:pic>
      <p:pic>
        <p:nvPicPr>
          <p:cNvPr id="241" name="Picture 240">
            <a:extLst>
              <a:ext uri="{FF2B5EF4-FFF2-40B4-BE49-F238E27FC236}">
                <a16:creationId xmlns:a16="http://schemas.microsoft.com/office/drawing/2014/main" xmlns="" id="{140EE57B-1458-2249-93FF-5B3DC1427C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508286" y="5459304"/>
            <a:ext cx="235248" cy="239481"/>
          </a:xfrm>
          <a:prstGeom prst="rect">
            <a:avLst/>
          </a:prstGeom>
        </p:spPr>
      </p:pic>
      <p:pic>
        <p:nvPicPr>
          <p:cNvPr id="242" name="Picture 241">
            <a:extLst>
              <a:ext uri="{FF2B5EF4-FFF2-40B4-BE49-F238E27FC236}">
                <a16:creationId xmlns:a16="http://schemas.microsoft.com/office/drawing/2014/main" xmlns="" id="{C7485BE8-134B-B747-AC8B-E869998EAA6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743534" y="5459303"/>
            <a:ext cx="235248" cy="239481"/>
          </a:xfrm>
          <a:prstGeom prst="rect">
            <a:avLst/>
          </a:prstGeom>
        </p:spPr>
      </p:pic>
      <p:pic>
        <p:nvPicPr>
          <p:cNvPr id="243" name="Picture 242">
            <a:extLst>
              <a:ext uri="{FF2B5EF4-FFF2-40B4-BE49-F238E27FC236}">
                <a16:creationId xmlns:a16="http://schemas.microsoft.com/office/drawing/2014/main" xmlns="" id="{023AA203-1765-C14C-85A9-41FEC82DA6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973025" y="5461161"/>
            <a:ext cx="235248" cy="239481"/>
          </a:xfrm>
          <a:prstGeom prst="rect">
            <a:avLst/>
          </a:prstGeom>
        </p:spPr>
      </p:pic>
      <p:pic>
        <p:nvPicPr>
          <p:cNvPr id="244" name="Picture 243">
            <a:extLst>
              <a:ext uri="{FF2B5EF4-FFF2-40B4-BE49-F238E27FC236}">
                <a16:creationId xmlns:a16="http://schemas.microsoft.com/office/drawing/2014/main" xmlns="" id="{C3C2B2B3-D486-F046-A771-EDEBD27E71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5544" y="4845614"/>
            <a:ext cx="235248" cy="239481"/>
          </a:xfrm>
          <a:prstGeom prst="rect">
            <a:avLst/>
          </a:prstGeom>
        </p:spPr>
      </p:pic>
      <p:pic>
        <p:nvPicPr>
          <p:cNvPr id="245" name="Picture 244">
            <a:extLst>
              <a:ext uri="{FF2B5EF4-FFF2-40B4-BE49-F238E27FC236}">
                <a16:creationId xmlns:a16="http://schemas.microsoft.com/office/drawing/2014/main" xmlns="" id="{556E85F0-6629-ED41-B4C0-455139CF6C7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0792" y="4845613"/>
            <a:ext cx="235248" cy="239481"/>
          </a:xfrm>
          <a:prstGeom prst="rect">
            <a:avLst/>
          </a:prstGeom>
        </p:spPr>
      </p:pic>
      <p:pic>
        <p:nvPicPr>
          <p:cNvPr id="246" name="Picture 245">
            <a:extLst>
              <a:ext uri="{FF2B5EF4-FFF2-40B4-BE49-F238E27FC236}">
                <a16:creationId xmlns:a16="http://schemas.microsoft.com/office/drawing/2014/main" xmlns="" id="{7D1F6003-4D83-9749-BBF7-AB6155266BB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0283" y="4847471"/>
            <a:ext cx="235248" cy="239481"/>
          </a:xfrm>
          <a:prstGeom prst="rect">
            <a:avLst/>
          </a:prstGeom>
        </p:spPr>
      </p:pic>
      <p:pic>
        <p:nvPicPr>
          <p:cNvPr id="247" name="Picture 246">
            <a:extLst>
              <a:ext uri="{FF2B5EF4-FFF2-40B4-BE49-F238E27FC236}">
                <a16:creationId xmlns:a16="http://schemas.microsoft.com/office/drawing/2014/main" xmlns="" id="{C583DEE4-0EF9-F24B-82B7-EA5D2A67CE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34655" y="5163672"/>
            <a:ext cx="235248" cy="239481"/>
          </a:xfrm>
          <a:prstGeom prst="rect">
            <a:avLst/>
          </a:prstGeom>
        </p:spPr>
      </p:pic>
      <p:pic>
        <p:nvPicPr>
          <p:cNvPr id="248" name="Picture 247">
            <a:extLst>
              <a:ext uri="{FF2B5EF4-FFF2-40B4-BE49-F238E27FC236}">
                <a16:creationId xmlns:a16="http://schemas.microsoft.com/office/drawing/2014/main" xmlns="" id="{11F40E2B-BA48-784F-AC2E-7C675D836C5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9903" y="5163671"/>
            <a:ext cx="235248" cy="239481"/>
          </a:xfrm>
          <a:prstGeom prst="rect">
            <a:avLst/>
          </a:prstGeom>
        </p:spPr>
      </p:pic>
      <p:pic>
        <p:nvPicPr>
          <p:cNvPr id="249" name="Picture 248">
            <a:extLst>
              <a:ext uri="{FF2B5EF4-FFF2-40B4-BE49-F238E27FC236}">
                <a16:creationId xmlns:a16="http://schemas.microsoft.com/office/drawing/2014/main" xmlns="" id="{434667FB-9A3D-B549-9183-DB51FDA821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9394" y="5165529"/>
            <a:ext cx="235248" cy="239481"/>
          </a:xfrm>
          <a:prstGeom prst="rect">
            <a:avLst/>
          </a:prstGeom>
        </p:spPr>
      </p:pic>
      <p:pic>
        <p:nvPicPr>
          <p:cNvPr id="250" name="Picture 249">
            <a:extLst>
              <a:ext uri="{FF2B5EF4-FFF2-40B4-BE49-F238E27FC236}">
                <a16:creationId xmlns:a16="http://schemas.microsoft.com/office/drawing/2014/main" xmlns="" id="{B392649A-0A40-B54C-AF0E-1B58832F95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228898" y="5457446"/>
            <a:ext cx="235248" cy="239481"/>
          </a:xfrm>
          <a:prstGeom prst="rect">
            <a:avLst/>
          </a:prstGeom>
        </p:spPr>
      </p:pic>
      <p:pic>
        <p:nvPicPr>
          <p:cNvPr id="251" name="Picture 250">
            <a:extLst>
              <a:ext uri="{FF2B5EF4-FFF2-40B4-BE49-F238E27FC236}">
                <a16:creationId xmlns:a16="http://schemas.microsoft.com/office/drawing/2014/main" xmlns="" id="{1EB4099D-1AA7-4F49-8E68-0AB9B8D407D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464146" y="5457445"/>
            <a:ext cx="235248" cy="239481"/>
          </a:xfrm>
          <a:prstGeom prst="rect">
            <a:avLst/>
          </a:prstGeom>
        </p:spPr>
      </p:pic>
      <p:pic>
        <p:nvPicPr>
          <p:cNvPr id="252" name="Picture 251">
            <a:extLst>
              <a:ext uri="{FF2B5EF4-FFF2-40B4-BE49-F238E27FC236}">
                <a16:creationId xmlns:a16="http://schemas.microsoft.com/office/drawing/2014/main" xmlns="" id="{5C377B42-E8BD-764A-B45E-78E5875ED01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693637" y="5459303"/>
            <a:ext cx="235248" cy="239481"/>
          </a:xfrm>
          <a:prstGeom prst="rect">
            <a:avLst/>
          </a:prstGeom>
        </p:spPr>
      </p:pic>
      <p:pic>
        <p:nvPicPr>
          <p:cNvPr id="253" name="Picture 252">
            <a:extLst>
              <a:ext uri="{FF2B5EF4-FFF2-40B4-BE49-F238E27FC236}">
                <a16:creationId xmlns:a16="http://schemas.microsoft.com/office/drawing/2014/main" xmlns="" id="{B5DEB08C-2D5D-134C-9456-45AC3835A4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38251" y="4851188"/>
            <a:ext cx="235248" cy="239481"/>
          </a:xfrm>
          <a:prstGeom prst="rect">
            <a:avLst/>
          </a:prstGeom>
        </p:spPr>
      </p:pic>
      <p:pic>
        <p:nvPicPr>
          <p:cNvPr id="254" name="Picture 253">
            <a:extLst>
              <a:ext uri="{FF2B5EF4-FFF2-40B4-BE49-F238E27FC236}">
                <a16:creationId xmlns:a16="http://schemas.microsoft.com/office/drawing/2014/main" xmlns="" id="{964A4F7A-09E8-6942-BB56-D08FD136CE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3499" y="4851187"/>
            <a:ext cx="235248" cy="239481"/>
          </a:xfrm>
          <a:prstGeom prst="rect">
            <a:avLst/>
          </a:prstGeom>
        </p:spPr>
      </p:pic>
      <p:pic>
        <p:nvPicPr>
          <p:cNvPr id="255" name="Picture 254">
            <a:extLst>
              <a:ext uri="{FF2B5EF4-FFF2-40B4-BE49-F238E27FC236}">
                <a16:creationId xmlns:a16="http://schemas.microsoft.com/office/drawing/2014/main" xmlns="" id="{34494A25-71CD-7E47-A732-8FB0A9F909A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02990" y="4853045"/>
            <a:ext cx="235248" cy="239481"/>
          </a:xfrm>
          <a:prstGeom prst="rect">
            <a:avLst/>
          </a:prstGeom>
        </p:spPr>
      </p:pic>
      <p:pic>
        <p:nvPicPr>
          <p:cNvPr id="256" name="Picture 255">
            <a:extLst>
              <a:ext uri="{FF2B5EF4-FFF2-40B4-BE49-F238E27FC236}">
                <a16:creationId xmlns:a16="http://schemas.microsoft.com/office/drawing/2014/main" xmlns="" id="{76F28B32-1628-444D-8585-EC13B8B669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47362" y="5169246"/>
            <a:ext cx="235248" cy="239481"/>
          </a:xfrm>
          <a:prstGeom prst="rect">
            <a:avLst/>
          </a:prstGeom>
        </p:spPr>
      </p:pic>
      <p:pic>
        <p:nvPicPr>
          <p:cNvPr id="257" name="Picture 256">
            <a:extLst>
              <a:ext uri="{FF2B5EF4-FFF2-40B4-BE49-F238E27FC236}">
                <a16:creationId xmlns:a16="http://schemas.microsoft.com/office/drawing/2014/main" xmlns="" id="{46C30581-B2EE-9C47-A8C1-BAC8EF3DFF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82610" y="5169245"/>
            <a:ext cx="235248" cy="239481"/>
          </a:xfrm>
          <a:prstGeom prst="rect">
            <a:avLst/>
          </a:prstGeom>
        </p:spPr>
      </p:pic>
      <p:pic>
        <p:nvPicPr>
          <p:cNvPr id="258" name="Picture 257">
            <a:extLst>
              <a:ext uri="{FF2B5EF4-FFF2-40B4-BE49-F238E27FC236}">
                <a16:creationId xmlns:a16="http://schemas.microsoft.com/office/drawing/2014/main" xmlns="" id="{ED89998C-1E19-E747-B95B-13063D4ED21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12101" y="5171103"/>
            <a:ext cx="235248" cy="239481"/>
          </a:xfrm>
          <a:prstGeom prst="rect">
            <a:avLst/>
          </a:prstGeom>
        </p:spPr>
      </p:pic>
      <p:pic>
        <p:nvPicPr>
          <p:cNvPr id="259" name="Picture 258">
            <a:extLst>
              <a:ext uri="{FF2B5EF4-FFF2-40B4-BE49-F238E27FC236}">
                <a16:creationId xmlns:a16="http://schemas.microsoft.com/office/drawing/2014/main" xmlns="" id="{6D1AB83B-F428-C746-A24D-A1458D9E363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41605" y="5463020"/>
            <a:ext cx="235248" cy="239481"/>
          </a:xfrm>
          <a:prstGeom prst="rect">
            <a:avLst/>
          </a:prstGeom>
        </p:spPr>
      </p:pic>
      <p:pic>
        <p:nvPicPr>
          <p:cNvPr id="260" name="Picture 259">
            <a:extLst>
              <a:ext uri="{FF2B5EF4-FFF2-40B4-BE49-F238E27FC236}">
                <a16:creationId xmlns:a16="http://schemas.microsoft.com/office/drawing/2014/main" xmlns="" id="{041D7310-E3AA-D042-9D76-0AAB9EBD9A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176853" y="5463019"/>
            <a:ext cx="235248" cy="239481"/>
          </a:xfrm>
          <a:prstGeom prst="rect">
            <a:avLst/>
          </a:prstGeom>
        </p:spPr>
      </p:pic>
      <p:pic>
        <p:nvPicPr>
          <p:cNvPr id="261" name="Picture 260">
            <a:extLst>
              <a:ext uri="{FF2B5EF4-FFF2-40B4-BE49-F238E27FC236}">
                <a16:creationId xmlns:a16="http://schemas.microsoft.com/office/drawing/2014/main" xmlns="" id="{41387603-4CA5-8548-B1B3-4D7D55BB274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406344" y="5464877"/>
            <a:ext cx="235248" cy="239481"/>
          </a:xfrm>
          <a:prstGeom prst="rect">
            <a:avLst/>
          </a:prstGeom>
        </p:spPr>
      </p:pic>
      <p:pic>
        <p:nvPicPr>
          <p:cNvPr id="262" name="Picture 261">
            <a:extLst>
              <a:ext uri="{FF2B5EF4-FFF2-40B4-BE49-F238E27FC236}">
                <a16:creationId xmlns:a16="http://schemas.microsoft.com/office/drawing/2014/main" xmlns="" id="{8BA7DB7B-4634-2548-B5D0-B107722864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53106" y="4856952"/>
            <a:ext cx="235248" cy="239481"/>
          </a:xfrm>
          <a:prstGeom prst="rect">
            <a:avLst/>
          </a:prstGeom>
        </p:spPr>
      </p:pic>
      <p:pic>
        <p:nvPicPr>
          <p:cNvPr id="263" name="Picture 262">
            <a:extLst>
              <a:ext uri="{FF2B5EF4-FFF2-40B4-BE49-F238E27FC236}">
                <a16:creationId xmlns:a16="http://schemas.microsoft.com/office/drawing/2014/main" xmlns="" id="{459B38A6-6B07-A643-A142-67E3F1CEB3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88354" y="4856951"/>
            <a:ext cx="235248" cy="239481"/>
          </a:xfrm>
          <a:prstGeom prst="rect">
            <a:avLst/>
          </a:prstGeom>
        </p:spPr>
      </p:pic>
      <p:pic>
        <p:nvPicPr>
          <p:cNvPr id="264" name="Picture 263">
            <a:extLst>
              <a:ext uri="{FF2B5EF4-FFF2-40B4-BE49-F238E27FC236}">
                <a16:creationId xmlns:a16="http://schemas.microsoft.com/office/drawing/2014/main" xmlns="" id="{7F1762BA-FF5E-474F-9C9C-BF8EEC935FB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17845" y="4858809"/>
            <a:ext cx="235248" cy="239481"/>
          </a:xfrm>
          <a:prstGeom prst="rect">
            <a:avLst/>
          </a:prstGeom>
        </p:spPr>
      </p:pic>
      <p:pic>
        <p:nvPicPr>
          <p:cNvPr id="265" name="Picture 264">
            <a:extLst>
              <a:ext uri="{FF2B5EF4-FFF2-40B4-BE49-F238E27FC236}">
                <a16:creationId xmlns:a16="http://schemas.microsoft.com/office/drawing/2014/main" xmlns="" id="{CE585E1D-5FE2-9147-BFD8-61FB2DD5EA2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62217" y="5175010"/>
            <a:ext cx="235248" cy="239481"/>
          </a:xfrm>
          <a:prstGeom prst="rect">
            <a:avLst/>
          </a:prstGeom>
        </p:spPr>
      </p:pic>
      <p:pic>
        <p:nvPicPr>
          <p:cNvPr id="266" name="Picture 265">
            <a:extLst>
              <a:ext uri="{FF2B5EF4-FFF2-40B4-BE49-F238E27FC236}">
                <a16:creationId xmlns:a16="http://schemas.microsoft.com/office/drawing/2014/main" xmlns="" id="{25A53920-FF7B-6F45-9051-22A1854EE4B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7465" y="5175009"/>
            <a:ext cx="235248" cy="239481"/>
          </a:xfrm>
          <a:prstGeom prst="rect">
            <a:avLst/>
          </a:prstGeom>
        </p:spPr>
      </p:pic>
      <p:pic>
        <p:nvPicPr>
          <p:cNvPr id="267" name="Picture 266">
            <a:extLst>
              <a:ext uri="{FF2B5EF4-FFF2-40B4-BE49-F238E27FC236}">
                <a16:creationId xmlns:a16="http://schemas.microsoft.com/office/drawing/2014/main" xmlns="" id="{32ACAD98-5435-2B4C-975D-D2F8106E375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6956" y="5176867"/>
            <a:ext cx="235248" cy="239481"/>
          </a:xfrm>
          <a:prstGeom prst="rect">
            <a:avLst/>
          </a:prstGeom>
        </p:spPr>
      </p:pic>
      <p:pic>
        <p:nvPicPr>
          <p:cNvPr id="268" name="Picture 267">
            <a:extLst>
              <a:ext uri="{FF2B5EF4-FFF2-40B4-BE49-F238E27FC236}">
                <a16:creationId xmlns:a16="http://schemas.microsoft.com/office/drawing/2014/main" xmlns="" id="{A3A843F1-21C2-374A-89D5-7B7925A922E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656460" y="5468784"/>
            <a:ext cx="235248" cy="239481"/>
          </a:xfrm>
          <a:prstGeom prst="rect">
            <a:avLst/>
          </a:prstGeom>
        </p:spPr>
      </p:pic>
      <p:pic>
        <p:nvPicPr>
          <p:cNvPr id="269" name="Picture 268">
            <a:extLst>
              <a:ext uri="{FF2B5EF4-FFF2-40B4-BE49-F238E27FC236}">
                <a16:creationId xmlns:a16="http://schemas.microsoft.com/office/drawing/2014/main" xmlns="" id="{06359EFB-E6BB-9A45-B89E-E946AD2C16E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91708" y="5468783"/>
            <a:ext cx="235248" cy="239481"/>
          </a:xfrm>
          <a:prstGeom prst="rect">
            <a:avLst/>
          </a:prstGeom>
        </p:spPr>
      </p:pic>
      <p:pic>
        <p:nvPicPr>
          <p:cNvPr id="270" name="Picture 269">
            <a:extLst>
              <a:ext uri="{FF2B5EF4-FFF2-40B4-BE49-F238E27FC236}">
                <a16:creationId xmlns:a16="http://schemas.microsoft.com/office/drawing/2014/main" xmlns="" id="{1C49D175-C34E-0E4B-BF4E-FBF3B313C9A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21199" y="5470641"/>
            <a:ext cx="235248" cy="239481"/>
          </a:xfrm>
          <a:prstGeom prst="rect">
            <a:avLst/>
          </a:prstGeom>
        </p:spPr>
      </p:pic>
      <p:pic>
        <p:nvPicPr>
          <p:cNvPr id="272" name="Picture 271">
            <a:extLst>
              <a:ext uri="{FF2B5EF4-FFF2-40B4-BE49-F238E27FC236}">
                <a16:creationId xmlns:a16="http://schemas.microsoft.com/office/drawing/2014/main" xmlns="" id="{2A9BD705-78A5-5B4E-888B-5BFD499816C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2085" y="3176794"/>
            <a:ext cx="235248" cy="239481"/>
          </a:xfrm>
          <a:prstGeom prst="rect">
            <a:avLst/>
          </a:prstGeom>
        </p:spPr>
      </p:pic>
      <p:pic>
        <p:nvPicPr>
          <p:cNvPr id="274" name="Picture 273">
            <a:extLst>
              <a:ext uri="{FF2B5EF4-FFF2-40B4-BE49-F238E27FC236}">
                <a16:creationId xmlns:a16="http://schemas.microsoft.com/office/drawing/2014/main" xmlns="" id="{FAC524D3-B603-8749-BCC1-C5D8AC3BB2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5948" y="3494853"/>
            <a:ext cx="235248" cy="239481"/>
          </a:xfrm>
          <a:prstGeom prst="rect">
            <a:avLst/>
          </a:prstGeom>
        </p:spPr>
      </p:pic>
      <p:pic>
        <p:nvPicPr>
          <p:cNvPr id="275" name="Picture 274">
            <a:extLst>
              <a:ext uri="{FF2B5EF4-FFF2-40B4-BE49-F238E27FC236}">
                <a16:creationId xmlns:a16="http://schemas.microsoft.com/office/drawing/2014/main" xmlns="" id="{B1E3F428-BBE6-C243-B21D-FC5F92A8BCC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601196" y="3494852"/>
            <a:ext cx="235248" cy="239481"/>
          </a:xfrm>
          <a:prstGeom prst="rect">
            <a:avLst/>
          </a:prstGeom>
        </p:spPr>
      </p:pic>
      <p:pic>
        <p:nvPicPr>
          <p:cNvPr id="276" name="Picture 275">
            <a:extLst>
              <a:ext uri="{FF2B5EF4-FFF2-40B4-BE49-F238E27FC236}">
                <a16:creationId xmlns:a16="http://schemas.microsoft.com/office/drawing/2014/main" xmlns="" id="{ED094DBD-80A5-B14C-850C-2FC16502F6A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830687" y="3496710"/>
            <a:ext cx="235248" cy="239481"/>
          </a:xfrm>
          <a:prstGeom prst="rect">
            <a:avLst/>
          </a:prstGeom>
        </p:spPr>
      </p:pic>
      <p:pic>
        <p:nvPicPr>
          <p:cNvPr id="277" name="Picture 276">
            <a:extLst>
              <a:ext uri="{FF2B5EF4-FFF2-40B4-BE49-F238E27FC236}">
                <a16:creationId xmlns:a16="http://schemas.microsoft.com/office/drawing/2014/main" xmlns="" id="{F6818A21-876C-784E-88D5-F3C81B0DAC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0191" y="3788627"/>
            <a:ext cx="235248" cy="239481"/>
          </a:xfrm>
          <a:prstGeom prst="rect">
            <a:avLst/>
          </a:prstGeom>
        </p:spPr>
      </p:pic>
      <p:pic>
        <p:nvPicPr>
          <p:cNvPr id="278" name="Picture 277">
            <a:extLst>
              <a:ext uri="{FF2B5EF4-FFF2-40B4-BE49-F238E27FC236}">
                <a16:creationId xmlns:a16="http://schemas.microsoft.com/office/drawing/2014/main" xmlns="" id="{B6C7449B-C3B6-2743-99D2-AE5906345E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595439" y="3788626"/>
            <a:ext cx="235248" cy="239481"/>
          </a:xfrm>
          <a:prstGeom prst="rect">
            <a:avLst/>
          </a:prstGeom>
        </p:spPr>
      </p:pic>
      <p:pic>
        <p:nvPicPr>
          <p:cNvPr id="279" name="Picture 278">
            <a:extLst>
              <a:ext uri="{FF2B5EF4-FFF2-40B4-BE49-F238E27FC236}">
                <a16:creationId xmlns:a16="http://schemas.microsoft.com/office/drawing/2014/main" xmlns="" id="{2997B09B-A4F7-E841-ACA2-36D5841E9C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824930" y="3790484"/>
            <a:ext cx="235248" cy="239481"/>
          </a:xfrm>
          <a:prstGeom prst="rect">
            <a:avLst/>
          </a:prstGeom>
        </p:spPr>
      </p:pic>
      <p:pic>
        <p:nvPicPr>
          <p:cNvPr id="281" name="Picture 280">
            <a:extLst>
              <a:ext uri="{FF2B5EF4-FFF2-40B4-BE49-F238E27FC236}">
                <a16:creationId xmlns:a16="http://schemas.microsoft.com/office/drawing/2014/main" xmlns="" id="{53283F4A-D90A-1345-9061-6DC40AAA15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06940" y="3174936"/>
            <a:ext cx="235248" cy="239481"/>
          </a:xfrm>
          <a:prstGeom prst="rect">
            <a:avLst/>
          </a:prstGeom>
        </p:spPr>
      </p:pic>
      <p:pic>
        <p:nvPicPr>
          <p:cNvPr id="282" name="Picture 281">
            <a:extLst>
              <a:ext uri="{FF2B5EF4-FFF2-40B4-BE49-F238E27FC236}">
                <a16:creationId xmlns:a16="http://schemas.microsoft.com/office/drawing/2014/main" xmlns="" id="{A833CAAF-32E6-8240-B1C7-AC8DF0B5FDA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36431" y="3176794"/>
            <a:ext cx="235248" cy="239481"/>
          </a:xfrm>
          <a:prstGeom prst="rect">
            <a:avLst/>
          </a:prstGeom>
        </p:spPr>
      </p:pic>
      <p:pic>
        <p:nvPicPr>
          <p:cNvPr id="283" name="Picture 282">
            <a:extLst>
              <a:ext uri="{FF2B5EF4-FFF2-40B4-BE49-F238E27FC236}">
                <a16:creationId xmlns:a16="http://schemas.microsoft.com/office/drawing/2014/main" xmlns="" id="{56F143A5-EBD3-F446-9B7D-535F77B4E27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80803" y="3492995"/>
            <a:ext cx="235248" cy="239481"/>
          </a:xfrm>
          <a:prstGeom prst="rect">
            <a:avLst/>
          </a:prstGeom>
        </p:spPr>
      </p:pic>
      <p:pic>
        <p:nvPicPr>
          <p:cNvPr id="284" name="Picture 283">
            <a:extLst>
              <a:ext uri="{FF2B5EF4-FFF2-40B4-BE49-F238E27FC236}">
                <a16:creationId xmlns:a16="http://schemas.microsoft.com/office/drawing/2014/main" xmlns="" id="{5C32D279-F2C7-3A44-88F1-7049773BE99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6051" y="3492994"/>
            <a:ext cx="235248" cy="239481"/>
          </a:xfrm>
          <a:prstGeom prst="rect">
            <a:avLst/>
          </a:prstGeom>
        </p:spPr>
      </p:pic>
      <p:pic>
        <p:nvPicPr>
          <p:cNvPr id="285" name="Picture 284">
            <a:extLst>
              <a:ext uri="{FF2B5EF4-FFF2-40B4-BE49-F238E27FC236}">
                <a16:creationId xmlns:a16="http://schemas.microsoft.com/office/drawing/2014/main" xmlns="" id="{D99D9ABB-83EF-4E43-8284-B15AA11363A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545542" y="3494852"/>
            <a:ext cx="235248" cy="239481"/>
          </a:xfrm>
          <a:prstGeom prst="rect">
            <a:avLst/>
          </a:prstGeom>
        </p:spPr>
      </p:pic>
      <p:pic>
        <p:nvPicPr>
          <p:cNvPr id="286" name="Picture 285">
            <a:extLst>
              <a:ext uri="{FF2B5EF4-FFF2-40B4-BE49-F238E27FC236}">
                <a16:creationId xmlns:a16="http://schemas.microsoft.com/office/drawing/2014/main" xmlns="" id="{A0DCB601-BE18-A34D-9978-9ED9CCA6699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075046" y="3786769"/>
            <a:ext cx="235248" cy="239481"/>
          </a:xfrm>
          <a:prstGeom prst="rect">
            <a:avLst/>
          </a:prstGeom>
        </p:spPr>
      </p:pic>
      <p:pic>
        <p:nvPicPr>
          <p:cNvPr id="287" name="Picture 286">
            <a:extLst>
              <a:ext uri="{FF2B5EF4-FFF2-40B4-BE49-F238E27FC236}">
                <a16:creationId xmlns:a16="http://schemas.microsoft.com/office/drawing/2014/main" xmlns="" id="{65245D05-371A-644D-A6ED-16878AABB9B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310294" y="3786768"/>
            <a:ext cx="235248" cy="239481"/>
          </a:xfrm>
          <a:prstGeom prst="rect">
            <a:avLst/>
          </a:prstGeom>
        </p:spPr>
      </p:pic>
      <p:pic>
        <p:nvPicPr>
          <p:cNvPr id="291" name="Picture 290">
            <a:extLst>
              <a:ext uri="{FF2B5EF4-FFF2-40B4-BE49-F238E27FC236}">
                <a16:creationId xmlns:a16="http://schemas.microsoft.com/office/drawing/2014/main" xmlns="" id="{565BEF6D-71CE-324F-AAB3-853E06F40A4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252492" y="3174936"/>
            <a:ext cx="235248" cy="239481"/>
          </a:xfrm>
          <a:prstGeom prst="rect">
            <a:avLst/>
          </a:prstGeom>
        </p:spPr>
      </p:pic>
      <p:pic>
        <p:nvPicPr>
          <p:cNvPr id="292" name="Picture 291">
            <a:extLst>
              <a:ext uri="{FF2B5EF4-FFF2-40B4-BE49-F238E27FC236}">
                <a16:creationId xmlns:a16="http://schemas.microsoft.com/office/drawing/2014/main" xmlns="" id="{36A629FB-772B-E64B-8155-F375314F70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796864" y="3491137"/>
            <a:ext cx="235248" cy="239481"/>
          </a:xfrm>
          <a:prstGeom prst="rect">
            <a:avLst/>
          </a:prstGeom>
        </p:spPr>
      </p:pic>
      <p:pic>
        <p:nvPicPr>
          <p:cNvPr id="293" name="Picture 292">
            <a:extLst>
              <a:ext uri="{FF2B5EF4-FFF2-40B4-BE49-F238E27FC236}">
                <a16:creationId xmlns:a16="http://schemas.microsoft.com/office/drawing/2014/main" xmlns="" id="{C9BDB6C4-F8BC-C745-A530-2D428BDB59D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032112" y="3491136"/>
            <a:ext cx="235248" cy="239481"/>
          </a:xfrm>
          <a:prstGeom prst="rect">
            <a:avLst/>
          </a:prstGeom>
        </p:spPr>
      </p:pic>
      <p:pic>
        <p:nvPicPr>
          <p:cNvPr id="294" name="Picture 293">
            <a:extLst>
              <a:ext uri="{FF2B5EF4-FFF2-40B4-BE49-F238E27FC236}">
                <a16:creationId xmlns:a16="http://schemas.microsoft.com/office/drawing/2014/main" xmlns="" id="{BB4D9292-2CE2-4048-8DFB-8840E55C88B6}"/>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261603" y="3492994"/>
            <a:ext cx="235248" cy="239481"/>
          </a:xfrm>
          <a:prstGeom prst="rect">
            <a:avLst/>
          </a:prstGeom>
        </p:spPr>
      </p:pic>
      <p:pic>
        <p:nvPicPr>
          <p:cNvPr id="295" name="Picture 294">
            <a:extLst>
              <a:ext uri="{FF2B5EF4-FFF2-40B4-BE49-F238E27FC236}">
                <a16:creationId xmlns:a16="http://schemas.microsoft.com/office/drawing/2014/main" xmlns="" id="{66AD9A86-D529-F841-8CC8-5635E5F1E1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1791107" y="3784911"/>
            <a:ext cx="235248" cy="239481"/>
          </a:xfrm>
          <a:prstGeom prst="rect">
            <a:avLst/>
          </a:prstGeom>
        </p:spPr>
      </p:pic>
      <p:pic>
        <p:nvPicPr>
          <p:cNvPr id="299" name="Picture 298">
            <a:extLst>
              <a:ext uri="{FF2B5EF4-FFF2-40B4-BE49-F238E27FC236}">
                <a16:creationId xmlns:a16="http://schemas.microsoft.com/office/drawing/2014/main" xmlns="" id="{4DD4265B-E592-5A4D-912E-C45C52CAB75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37856" y="3171220"/>
            <a:ext cx="235248" cy="239481"/>
          </a:xfrm>
          <a:prstGeom prst="rect">
            <a:avLst/>
          </a:prstGeom>
        </p:spPr>
      </p:pic>
      <p:pic>
        <p:nvPicPr>
          <p:cNvPr id="300" name="Picture 299">
            <a:extLst>
              <a:ext uri="{FF2B5EF4-FFF2-40B4-BE49-F238E27FC236}">
                <a16:creationId xmlns:a16="http://schemas.microsoft.com/office/drawing/2014/main" xmlns="" id="{BC0DE1D0-1CC7-864D-A903-38AB2C70E28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967347" y="3173078"/>
            <a:ext cx="235248" cy="239481"/>
          </a:xfrm>
          <a:prstGeom prst="rect">
            <a:avLst/>
          </a:prstGeom>
        </p:spPr>
      </p:pic>
      <p:pic>
        <p:nvPicPr>
          <p:cNvPr id="301" name="Picture 300">
            <a:extLst>
              <a:ext uri="{FF2B5EF4-FFF2-40B4-BE49-F238E27FC236}">
                <a16:creationId xmlns:a16="http://schemas.microsoft.com/office/drawing/2014/main" xmlns="" id="{43576BD3-B269-184F-B910-0054E426E2E4}"/>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511719" y="3489279"/>
            <a:ext cx="235248" cy="239481"/>
          </a:xfrm>
          <a:prstGeom prst="rect">
            <a:avLst/>
          </a:prstGeom>
        </p:spPr>
      </p:pic>
      <p:pic>
        <p:nvPicPr>
          <p:cNvPr id="303" name="Picture 302">
            <a:extLst>
              <a:ext uri="{FF2B5EF4-FFF2-40B4-BE49-F238E27FC236}">
                <a16:creationId xmlns:a16="http://schemas.microsoft.com/office/drawing/2014/main" xmlns="" id="{D0BADC8C-6DD3-B14C-B572-21DC9B03024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976458" y="3491136"/>
            <a:ext cx="235248" cy="239481"/>
          </a:xfrm>
          <a:prstGeom prst="rect">
            <a:avLst/>
          </a:prstGeom>
        </p:spPr>
      </p:pic>
      <p:pic>
        <p:nvPicPr>
          <p:cNvPr id="304" name="Picture 303">
            <a:extLst>
              <a:ext uri="{FF2B5EF4-FFF2-40B4-BE49-F238E27FC236}">
                <a16:creationId xmlns:a16="http://schemas.microsoft.com/office/drawing/2014/main" xmlns="" id="{2262D94E-F8AC-4C4F-AD92-8A9F9F2B732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505962" y="3783053"/>
            <a:ext cx="235248" cy="239481"/>
          </a:xfrm>
          <a:prstGeom prst="rect">
            <a:avLst/>
          </a:prstGeom>
        </p:spPr>
      </p:pic>
      <p:pic>
        <p:nvPicPr>
          <p:cNvPr id="305" name="Picture 304">
            <a:extLst>
              <a:ext uri="{FF2B5EF4-FFF2-40B4-BE49-F238E27FC236}">
                <a16:creationId xmlns:a16="http://schemas.microsoft.com/office/drawing/2014/main" xmlns="" id="{65CBFE9C-B49F-0C4C-9C66-89B1F229B58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2741210" y="3783052"/>
            <a:ext cx="235248" cy="239481"/>
          </a:xfrm>
          <a:prstGeom prst="rect">
            <a:avLst/>
          </a:prstGeom>
        </p:spPr>
      </p:pic>
      <p:pic>
        <p:nvPicPr>
          <p:cNvPr id="307" name="Picture 306">
            <a:extLst>
              <a:ext uri="{FF2B5EF4-FFF2-40B4-BE49-F238E27FC236}">
                <a16:creationId xmlns:a16="http://schemas.microsoft.com/office/drawing/2014/main" xmlns="" id="{10EBB88A-BB94-3D47-A5FA-4B3633ADE23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3220" y="3169363"/>
            <a:ext cx="235248" cy="239481"/>
          </a:xfrm>
          <a:prstGeom prst="rect">
            <a:avLst/>
          </a:prstGeom>
        </p:spPr>
      </p:pic>
      <p:pic>
        <p:nvPicPr>
          <p:cNvPr id="309" name="Picture 308">
            <a:extLst>
              <a:ext uri="{FF2B5EF4-FFF2-40B4-BE49-F238E27FC236}">
                <a16:creationId xmlns:a16="http://schemas.microsoft.com/office/drawing/2014/main" xmlns="" id="{CF127681-6296-F145-B691-C56DDB62936F}"/>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87959" y="3171220"/>
            <a:ext cx="235248" cy="239481"/>
          </a:xfrm>
          <a:prstGeom prst="rect">
            <a:avLst/>
          </a:prstGeom>
        </p:spPr>
      </p:pic>
      <p:pic>
        <p:nvPicPr>
          <p:cNvPr id="310" name="Picture 309">
            <a:extLst>
              <a:ext uri="{FF2B5EF4-FFF2-40B4-BE49-F238E27FC236}">
                <a16:creationId xmlns:a16="http://schemas.microsoft.com/office/drawing/2014/main" xmlns="" id="{82FDEAB4-E3C5-5F45-87BE-7A99FFFFF52D}"/>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32331" y="3487421"/>
            <a:ext cx="235248" cy="239481"/>
          </a:xfrm>
          <a:prstGeom prst="rect">
            <a:avLst/>
          </a:prstGeom>
        </p:spPr>
      </p:pic>
      <p:pic>
        <p:nvPicPr>
          <p:cNvPr id="311" name="Picture 310">
            <a:extLst>
              <a:ext uri="{FF2B5EF4-FFF2-40B4-BE49-F238E27FC236}">
                <a16:creationId xmlns:a16="http://schemas.microsoft.com/office/drawing/2014/main" xmlns="" id="{9336F01C-B396-5446-85EA-E445B9C065B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467579" y="3487420"/>
            <a:ext cx="235248" cy="239481"/>
          </a:xfrm>
          <a:prstGeom prst="rect">
            <a:avLst/>
          </a:prstGeom>
        </p:spPr>
      </p:pic>
      <p:pic>
        <p:nvPicPr>
          <p:cNvPr id="312" name="Picture 311">
            <a:extLst>
              <a:ext uri="{FF2B5EF4-FFF2-40B4-BE49-F238E27FC236}">
                <a16:creationId xmlns:a16="http://schemas.microsoft.com/office/drawing/2014/main" xmlns="" id="{53AC9BEC-B7C5-C641-B88A-B12B4ED9D79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7070" y="3489278"/>
            <a:ext cx="235248" cy="239481"/>
          </a:xfrm>
          <a:prstGeom prst="rect">
            <a:avLst/>
          </a:prstGeom>
        </p:spPr>
      </p:pic>
      <p:pic>
        <p:nvPicPr>
          <p:cNvPr id="313" name="Picture 312">
            <a:extLst>
              <a:ext uri="{FF2B5EF4-FFF2-40B4-BE49-F238E27FC236}">
                <a16:creationId xmlns:a16="http://schemas.microsoft.com/office/drawing/2014/main" xmlns="" id="{D16AB816-A168-DD4A-8609-EE839957DD8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226574" y="3781195"/>
            <a:ext cx="235248" cy="239481"/>
          </a:xfrm>
          <a:prstGeom prst="rect">
            <a:avLst/>
          </a:prstGeom>
        </p:spPr>
      </p:pic>
      <p:pic>
        <p:nvPicPr>
          <p:cNvPr id="315" name="Picture 314">
            <a:extLst>
              <a:ext uri="{FF2B5EF4-FFF2-40B4-BE49-F238E27FC236}">
                <a16:creationId xmlns:a16="http://schemas.microsoft.com/office/drawing/2014/main" xmlns="" id="{DFC1578A-F4BB-7D4A-A6A9-777B6AF4D7B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691313" y="3783052"/>
            <a:ext cx="235248" cy="239481"/>
          </a:xfrm>
          <a:prstGeom prst="rect">
            <a:avLst/>
          </a:prstGeom>
        </p:spPr>
      </p:pic>
      <p:pic>
        <p:nvPicPr>
          <p:cNvPr id="319" name="Picture 318">
            <a:extLst>
              <a:ext uri="{FF2B5EF4-FFF2-40B4-BE49-F238E27FC236}">
                <a16:creationId xmlns:a16="http://schemas.microsoft.com/office/drawing/2014/main" xmlns="" id="{7DE76C3B-A9CD-2149-8295-9442B4B7D1FA}"/>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3945038" y="3492995"/>
            <a:ext cx="235248" cy="239481"/>
          </a:xfrm>
          <a:prstGeom prst="rect">
            <a:avLst/>
          </a:prstGeom>
        </p:spPr>
      </p:pic>
      <p:pic>
        <p:nvPicPr>
          <p:cNvPr id="320" name="Picture 319">
            <a:extLst>
              <a:ext uri="{FF2B5EF4-FFF2-40B4-BE49-F238E27FC236}">
                <a16:creationId xmlns:a16="http://schemas.microsoft.com/office/drawing/2014/main" xmlns="" id="{B866496E-3F8F-874F-BD5F-C561EB308AA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180286" y="3492994"/>
            <a:ext cx="235248" cy="239481"/>
          </a:xfrm>
          <a:prstGeom prst="rect">
            <a:avLst/>
          </a:prstGeom>
        </p:spPr>
      </p:pic>
      <p:pic>
        <p:nvPicPr>
          <p:cNvPr id="321" name="Picture 320">
            <a:extLst>
              <a:ext uri="{FF2B5EF4-FFF2-40B4-BE49-F238E27FC236}">
                <a16:creationId xmlns:a16="http://schemas.microsoft.com/office/drawing/2014/main" xmlns="" id="{948C0B4F-7401-074C-90A1-9AC4C1A3B29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409777" y="3494852"/>
            <a:ext cx="235248" cy="239481"/>
          </a:xfrm>
          <a:prstGeom prst="rect">
            <a:avLst/>
          </a:prstGeom>
        </p:spPr>
      </p:pic>
      <p:pic>
        <p:nvPicPr>
          <p:cNvPr id="326" name="Picture 325">
            <a:extLst>
              <a:ext uri="{FF2B5EF4-FFF2-40B4-BE49-F238E27FC236}">
                <a16:creationId xmlns:a16="http://schemas.microsoft.com/office/drawing/2014/main" xmlns="" id="{35726264-6E9A-9A42-8955-715B849037D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6030" y="3180700"/>
            <a:ext cx="235248" cy="239481"/>
          </a:xfrm>
          <a:prstGeom prst="rect">
            <a:avLst/>
          </a:prstGeom>
        </p:spPr>
      </p:pic>
      <p:pic>
        <p:nvPicPr>
          <p:cNvPr id="332" name="Picture 331">
            <a:extLst>
              <a:ext uri="{FF2B5EF4-FFF2-40B4-BE49-F238E27FC236}">
                <a16:creationId xmlns:a16="http://schemas.microsoft.com/office/drawing/2014/main" xmlns="" id="{FB93D4D9-203F-8949-90BA-7787FEACEAE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21351808">
            <a:off x="4889384" y="3792532"/>
            <a:ext cx="235248" cy="239481"/>
          </a:xfrm>
          <a:prstGeom prst="rect">
            <a:avLst/>
          </a:prstGeom>
        </p:spPr>
      </p:pic>
      <p:pic>
        <p:nvPicPr>
          <p:cNvPr id="334" name="Picture 333">
            <a:extLst>
              <a:ext uri="{FF2B5EF4-FFF2-40B4-BE49-F238E27FC236}">
                <a16:creationId xmlns:a16="http://schemas.microsoft.com/office/drawing/2014/main" xmlns="" id="{D67293DD-AC9B-8C49-BBF8-7D94E21F3B9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6143" y="2996937"/>
            <a:ext cx="829983" cy="844918"/>
          </a:xfrm>
          <a:prstGeom prst="rect">
            <a:avLst/>
          </a:prstGeom>
        </p:spPr>
      </p:pic>
      <p:sp>
        <p:nvSpPr>
          <p:cNvPr id="335" name="Rectangle 334">
            <a:extLst>
              <a:ext uri="{FF2B5EF4-FFF2-40B4-BE49-F238E27FC236}">
                <a16:creationId xmlns:a16="http://schemas.microsoft.com/office/drawing/2014/main" xmlns="" id="{1510CEB7-67E2-8846-99DF-84580390A386}"/>
              </a:ext>
            </a:extLst>
          </p:cNvPr>
          <p:cNvSpPr/>
          <p:nvPr/>
        </p:nvSpPr>
        <p:spPr>
          <a:xfrm>
            <a:off x="5780461" y="3006881"/>
            <a:ext cx="721346" cy="923330"/>
          </a:xfrm>
          <a:prstGeom prst="rect">
            <a:avLst/>
          </a:prstGeom>
        </p:spPr>
        <p:txBody>
          <a:bodyPr wrap="square">
            <a:spAutoFit/>
          </a:bodyPr>
          <a:lstStyle/>
          <a:p>
            <a:r>
              <a:rPr lang="en-US" sz="5400" dirty="0">
                <a:solidFill>
                  <a:srgbClr val="FF3860"/>
                </a:solidFill>
                <a:latin typeface="OpenDyslexic" pitchFamily="2" charset="77"/>
              </a:rPr>
              <a:t>&gt;</a:t>
            </a:r>
            <a:endParaRPr lang="en-US" sz="400" dirty="0">
              <a:solidFill>
                <a:srgbClr val="FF3860"/>
              </a:solidFill>
            </a:endParaRPr>
          </a:p>
        </p:txBody>
      </p:sp>
      <p:pic>
        <p:nvPicPr>
          <p:cNvPr id="336" name="Picture 335">
            <a:extLst>
              <a:ext uri="{FF2B5EF4-FFF2-40B4-BE49-F238E27FC236}">
                <a16:creationId xmlns:a16="http://schemas.microsoft.com/office/drawing/2014/main" xmlns="" id="{A86C7BAF-3C46-F643-A754-502622DF527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720894" y="4734219"/>
            <a:ext cx="829983" cy="844918"/>
          </a:xfrm>
          <a:prstGeom prst="rect">
            <a:avLst/>
          </a:prstGeom>
        </p:spPr>
      </p:pic>
      <p:sp>
        <p:nvSpPr>
          <p:cNvPr id="337" name="Rectangle 336">
            <a:extLst>
              <a:ext uri="{FF2B5EF4-FFF2-40B4-BE49-F238E27FC236}">
                <a16:creationId xmlns:a16="http://schemas.microsoft.com/office/drawing/2014/main" xmlns="" id="{5F6A1F01-F79A-5447-AC17-9C7B6D3BD6C6}"/>
              </a:ext>
            </a:extLst>
          </p:cNvPr>
          <p:cNvSpPr/>
          <p:nvPr/>
        </p:nvSpPr>
        <p:spPr>
          <a:xfrm>
            <a:off x="5775212" y="4744163"/>
            <a:ext cx="721346" cy="153888"/>
          </a:xfrm>
          <a:prstGeom prst="rect">
            <a:avLst/>
          </a:prstGeom>
        </p:spPr>
        <p:txBody>
          <a:bodyPr wrap="square">
            <a:spAutoFit/>
          </a:bodyPr>
          <a:lstStyle/>
          <a:p>
            <a:endParaRPr lang="en-US" sz="400" dirty="0">
              <a:solidFill>
                <a:srgbClr val="FF3860"/>
              </a:solidFill>
            </a:endParaRPr>
          </a:p>
        </p:txBody>
      </p:sp>
    </p:spTree>
    <p:extLst>
      <p:ext uri="{BB962C8B-B14F-4D97-AF65-F5344CB8AC3E}">
        <p14:creationId xmlns:p14="http://schemas.microsoft.com/office/powerpoint/2010/main" val="19021361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Maths Shed" id="{5DF74AD8-8BDD-4844-8C46-FFB9DBA0E41D}" vid="{0802D904-F1CF-8847-94FE-D7F26B26A31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0FFBD23-49EF-F148-9BF8-7DB3477A79E2}">
  <we:reference id="wa104380121" version="2.0.0.0" store="en-GB"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9990</TotalTime>
  <Words>1520</Words>
  <Application>Microsoft Office PowerPoint</Application>
  <PresentationFormat>Custom</PresentationFormat>
  <Paragraphs>319</Paragraphs>
  <Slides>26</Slides>
  <Notes>23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Wingdings</vt:lpstr>
      <vt:lpstr>Lato</vt:lpstr>
      <vt:lpstr>Calibri</vt:lpstr>
      <vt:lpstr>OpenDyslexicAlta</vt:lpstr>
      <vt:lpstr>Muli</vt:lpstr>
      <vt:lpstr>OpenDyslexic</vt:lpstr>
      <vt:lpstr>Lato Light</vt:lpstr>
      <vt:lpstr>Office Theme</vt:lpstr>
      <vt:lpstr>PowerPoint Presentation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lpstr>To be able to compare and order numbers up to ten million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Spelling Shed 🐝</dc:title>
  <dc:creator>Rob Smith</dc:creator>
  <cp:lastModifiedBy>Susan</cp:lastModifiedBy>
  <cp:revision>326</cp:revision>
  <cp:lastPrinted>2019-06-17T16:19:05Z</cp:lastPrinted>
  <dcterms:created xsi:type="dcterms:W3CDTF">2018-08-06T08:16:18Z</dcterms:created>
  <dcterms:modified xsi:type="dcterms:W3CDTF">2020-07-14T10:58:52Z</dcterms:modified>
</cp:coreProperties>
</file>