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webextensions/taskpanes.xml" ContentType="application/vnd.ms-office.webextensiontaskpanes+xml"/>
  <Override PartName="/ppt/webextensions/webextension1.xml" ContentType="application/vnd.ms-office.webextension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320" r:id="rId2"/>
    <p:sldId id="321" r:id="rId3"/>
    <p:sldId id="346" r:id="rId4"/>
    <p:sldId id="374" r:id="rId5"/>
    <p:sldId id="375" r:id="rId6"/>
    <p:sldId id="376" r:id="rId7"/>
    <p:sldId id="379" r:id="rId8"/>
    <p:sldId id="378" r:id="rId9"/>
    <p:sldId id="377" r:id="rId10"/>
    <p:sldId id="380" r:id="rId11"/>
    <p:sldId id="381" r:id="rId12"/>
    <p:sldId id="382" r:id="rId13"/>
    <p:sldId id="402" r:id="rId14"/>
    <p:sldId id="403" r:id="rId15"/>
    <p:sldId id="404" r:id="rId16"/>
    <p:sldId id="405" r:id="rId17"/>
    <p:sldId id="383" r:id="rId18"/>
    <p:sldId id="390" r:id="rId19"/>
    <p:sldId id="389" r:id="rId20"/>
    <p:sldId id="388" r:id="rId21"/>
    <p:sldId id="387" r:id="rId22"/>
    <p:sldId id="391" r:id="rId23"/>
    <p:sldId id="392" r:id="rId24"/>
    <p:sldId id="393" r:id="rId25"/>
    <p:sldId id="394" r:id="rId26"/>
    <p:sldId id="397" r:id="rId27"/>
    <p:sldId id="398" r:id="rId28"/>
    <p:sldId id="395" r:id="rId29"/>
    <p:sldId id="396" r:id="rId30"/>
    <p:sldId id="399" r:id="rId31"/>
    <p:sldId id="400" r:id="rId32"/>
    <p:sldId id="386" r:id="rId33"/>
    <p:sldId id="384" r:id="rId34"/>
    <p:sldId id="401" r:id="rId35"/>
  </p:sldIdLst>
  <p:sldSz cx="12192000" cy="6858000"/>
  <p:notesSz cx="6858000" cy="9144000"/>
  <p:embeddedFontLst>
    <p:embeddedFont>
      <p:font typeface="Lato" panose="020F0502020204030203" pitchFamily="34" charset="0"/>
      <p:regular r:id="rId38"/>
      <p:bold r:id="rId39"/>
    </p:embeddedFont>
    <p:embeddedFont>
      <p:font typeface="Calibri" panose="020F0502020204030204" pitchFamily="34" charset="0"/>
      <p:regular r:id="rId40"/>
      <p:bold r:id="rId41"/>
      <p:italic r:id="rId42"/>
      <p:boldItalic r:id="rId43"/>
    </p:embeddedFont>
    <p:embeddedFont>
      <p:font typeface="OpenDyslexicAlta" panose="020B0604020202020204" charset="0"/>
      <p:regular r:id="rId44"/>
      <p:bold r:id="rId45"/>
      <p:italic r:id="rId46"/>
      <p:boldItalic r:id="rId47"/>
    </p:embeddedFont>
    <p:embeddedFont>
      <p:font typeface="Muli" panose="020B0604020202020204" charset="0"/>
      <p:regular r:id="rId48"/>
      <p:bold r:id="rId49"/>
    </p:embeddedFont>
    <p:embeddedFont>
      <p:font typeface="OpenDyslexic" panose="020B0604020202020204" charset="0"/>
      <p:regular r:id="rId50"/>
      <p:bold r:id="rId51"/>
      <p:italic r:id="rId52"/>
      <p:boldItalic r:id="rId53"/>
    </p:embeddedFont>
    <p:embeddedFont>
      <p:font typeface="Lato Light" panose="020F0302020204030203" pitchFamily="34" charset="0"/>
      <p:regular r:id="rId5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860"/>
    <a:srgbClr val="3173DC"/>
    <a:srgbClr val="369CEF"/>
    <a:srgbClr val="62C159"/>
    <a:srgbClr val="CEC925"/>
    <a:srgbClr val="D3982A"/>
    <a:srgbClr val="B4C1C2"/>
    <a:srgbClr val="EB9E31"/>
    <a:srgbClr val="FFDD57"/>
    <a:srgbClr val="23D1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53" autoAdjust="0"/>
    <p:restoredTop sz="87211" autoAdjust="0"/>
  </p:normalViewPr>
  <p:slideViewPr>
    <p:cSldViewPr snapToGrid="0" snapToObjects="1">
      <p:cViewPr varScale="1">
        <p:scale>
          <a:sx n="60" d="100"/>
          <a:sy n="60" d="100"/>
        </p:scale>
        <p:origin x="-822" y="-84"/>
      </p:cViewPr>
      <p:guideLst>
        <p:guide orient="horz" pos="2160"/>
        <p:guide pos="386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384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2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5.fntdata"/><Relationship Id="rId47" Type="http://schemas.openxmlformats.org/officeDocument/2006/relationships/font" Target="fonts/font10.fntdata"/><Relationship Id="rId50" Type="http://schemas.openxmlformats.org/officeDocument/2006/relationships/font" Target="fonts/font13.fntdata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font" Target="fonts/font3.fntdata"/><Relationship Id="rId45" Type="http://schemas.openxmlformats.org/officeDocument/2006/relationships/font" Target="fonts/font8.fntdata"/><Relationship Id="rId53" Type="http://schemas.openxmlformats.org/officeDocument/2006/relationships/font" Target="fonts/font16.fntdata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6.fntdata"/><Relationship Id="rId48" Type="http://schemas.openxmlformats.org/officeDocument/2006/relationships/font" Target="fonts/font11.fntdata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font" Target="fonts/font14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1.fntdata"/><Relationship Id="rId46" Type="http://schemas.openxmlformats.org/officeDocument/2006/relationships/font" Target="fonts/font9.fntdata"/><Relationship Id="rId20" Type="http://schemas.openxmlformats.org/officeDocument/2006/relationships/slide" Target="slides/slide19.xml"/><Relationship Id="rId41" Type="http://schemas.openxmlformats.org/officeDocument/2006/relationships/font" Target="fonts/font4.fntdata"/><Relationship Id="rId54" Type="http://schemas.openxmlformats.org/officeDocument/2006/relationships/font" Target="fonts/font1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49" Type="http://schemas.openxmlformats.org/officeDocument/2006/relationships/font" Target="fonts/font12.fntdata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font" Target="fonts/font7.fntdata"/><Relationship Id="rId52" Type="http://schemas.openxmlformats.org/officeDocument/2006/relationships/font" Target="fonts/font15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AC86F298-EB3E-D446-A729-C248AB8A5D7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F37BEABC-4AC1-4C4F-BDDB-0B8FF7D20C2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10/07/2019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7DF2A76-21C6-4F49-AC41-288B2976B3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Place Value Lesson 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0984667-866C-EF45-A262-122686295C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7A863-B317-0C4D-8D45-833380E639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35931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10/07/2019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Place Value Lesson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C66A0-413B-D942-BD25-0759297794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309553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4107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27516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02292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4656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39572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2326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1036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07515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9004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9413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5890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8717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43995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77448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705548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63542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1183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64918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05820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02859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001739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5299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59691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14765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65109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78306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032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3798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1812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50562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0044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2666346"/>
            <a:ext cx="9144000" cy="187036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xmlns="" id="{B2F3C88D-BF6E-6D4C-9A25-CACB03AA20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17911" y="6244985"/>
            <a:ext cx="3369375" cy="369332"/>
          </a:xfrm>
        </p:spPr>
        <p:txBody>
          <a:bodyPr anchor="b">
            <a:norm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uli" pitchFamily="2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A1D45BA0-7B16-364F-96FA-7CCD74809633}"/>
              </a:ext>
            </a:extLst>
          </p:cNvPr>
          <p:cNvSpPr txBox="1"/>
          <p:nvPr userDrawn="1"/>
        </p:nvSpPr>
        <p:spPr>
          <a:xfrm>
            <a:off x="3283162" y="6261027"/>
            <a:ext cx="71742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Unit: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xmlns="" id="{204E8ED3-ED92-2F44-AA0C-C3500973984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001412" y="6244985"/>
            <a:ext cx="641969" cy="369332"/>
          </a:xfrm>
        </p:spPr>
        <p:txBody>
          <a:bodyPr anchor="b">
            <a:norm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uli" pitchFamily="2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543EE4B3-C0E4-AE42-921D-72A75F2D0332}"/>
              </a:ext>
            </a:extLst>
          </p:cNvPr>
          <p:cNvSpPr txBox="1"/>
          <p:nvPr userDrawn="1"/>
        </p:nvSpPr>
        <p:spPr>
          <a:xfrm>
            <a:off x="10038030" y="6261027"/>
            <a:ext cx="963382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Lesson: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B555FC76-808A-0046-94B4-D7D729C67DD3}"/>
              </a:ext>
            </a:extLst>
          </p:cNvPr>
          <p:cNvSpPr txBox="1"/>
          <p:nvPr userDrawn="1"/>
        </p:nvSpPr>
        <p:spPr>
          <a:xfrm>
            <a:off x="236893" y="6261027"/>
            <a:ext cx="78723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Term: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xmlns="" id="{5F8ED0D7-1D3B-EA40-89A6-FE5BFCF6799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55020" y="6247672"/>
            <a:ext cx="2213630" cy="366645"/>
          </a:xfrm>
        </p:spPr>
        <p:txBody>
          <a:bodyPr anchor="b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Muli" pitchFamily="2" charset="77"/>
              </a:defRPr>
            </a:lvl1pPr>
            <a:lvl2pPr>
              <a:defRPr sz="1800">
                <a:solidFill>
                  <a:schemeClr val="bg1"/>
                </a:solidFill>
                <a:latin typeface="Muli" pitchFamily="2" charset="77"/>
              </a:defRPr>
            </a:lvl2pPr>
            <a:lvl3pPr>
              <a:defRPr sz="1800">
                <a:solidFill>
                  <a:schemeClr val="bg1"/>
                </a:solidFill>
                <a:latin typeface="Muli" pitchFamily="2" charset="77"/>
              </a:defRPr>
            </a:lvl3pPr>
            <a:lvl4pPr>
              <a:defRPr sz="1800">
                <a:solidFill>
                  <a:schemeClr val="bg1"/>
                </a:solidFill>
                <a:latin typeface="Muli" pitchFamily="2" charset="77"/>
              </a:defRPr>
            </a:lvl4pPr>
            <a:lvl5pPr>
              <a:defRPr sz="1800">
                <a:solidFill>
                  <a:schemeClr val="bg1"/>
                </a:solidFill>
                <a:latin typeface="Muli" pitchFamily="2" charset="77"/>
              </a:defRPr>
            </a:lvl5pPr>
          </a:lstStyle>
          <a:p>
            <a:pPr lvl="0"/>
            <a:endParaRPr lang="en-GB" dirty="0"/>
          </a:p>
        </p:txBody>
      </p:sp>
      <p:pic>
        <p:nvPicPr>
          <p:cNvPr id="10" name="Picture 9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3168000" y="928800"/>
            <a:ext cx="5280660" cy="899795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1961826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764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809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044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7579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426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926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D22C0101-D23A-5C4E-A28F-EEE925C2BAFE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5BA0AB86-75A7-554E-9835-D9E30F3233C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21396605"/>
              </p:ext>
            </p:extLst>
          </p:nvPr>
        </p:nvGraphicFramePr>
        <p:xfrm>
          <a:off x="368075" y="335814"/>
          <a:ext cx="9055100" cy="867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50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900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33917">
                <a:tc>
                  <a:txBody>
                    <a:bodyPr/>
                    <a:lstStyle/>
                    <a:p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3917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ato" panose="020F0502020204030203" pitchFamily="34" charset="77"/>
                        </a:rPr>
                        <a:t>Lesson: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0" name="Text Placeholder 8">
            <a:extLst>
              <a:ext uri="{FF2B5EF4-FFF2-40B4-BE49-F238E27FC236}">
                <a16:creationId xmlns:a16="http://schemas.microsoft.com/office/drawing/2014/main" xmlns="" id="{D89521DD-EB1B-DB4F-AF92-E0AA49E4BF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91130" y="805579"/>
            <a:ext cx="427037" cy="36280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7CCCC1F5-259E-4B4B-BD71-985F500660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3622" y="325965"/>
            <a:ext cx="1154545" cy="41913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Place Value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xmlns="" id="{2B829687-5986-4D4A-9EAC-01CD129F7C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18167" y="325967"/>
            <a:ext cx="7900555" cy="86783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xmlns="" id="{3A402356-13E0-F64F-AEAF-C92A30D3DD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885" y="1468986"/>
            <a:ext cx="11556570" cy="5039298"/>
          </a:xfrm>
        </p:spPr>
        <p:txBody>
          <a:bodyPr/>
          <a:lstStyle>
            <a:lvl1pPr>
              <a:defRPr>
                <a:latin typeface="Muli" pitchFamily="2" charset="77"/>
              </a:defRPr>
            </a:lvl1pPr>
            <a:lvl2pPr>
              <a:defRPr>
                <a:latin typeface="Muli" pitchFamily="2" charset="77"/>
              </a:defRPr>
            </a:lvl2pPr>
            <a:lvl3pPr>
              <a:defRPr>
                <a:latin typeface="Muli" pitchFamily="2" charset="77"/>
              </a:defRPr>
            </a:lvl3pPr>
            <a:lvl4pPr>
              <a:defRPr>
                <a:latin typeface="Muli" pitchFamily="2" charset="77"/>
              </a:defRPr>
            </a:lvl4pPr>
            <a:lvl5pPr>
              <a:defRPr>
                <a:latin typeface="Muli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2" name="Picture 11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562970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D22C0101-D23A-5C4E-A28F-EEE925C2BAFE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5BA0AB86-75A7-554E-9835-D9E30F3233C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077034169"/>
              </p:ext>
            </p:extLst>
          </p:nvPr>
        </p:nvGraphicFramePr>
        <p:xfrm>
          <a:off x="384117" y="335814"/>
          <a:ext cx="9055100" cy="867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50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900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33917">
                <a:tc>
                  <a:txBody>
                    <a:bodyPr/>
                    <a:lstStyle/>
                    <a:p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3917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ato" panose="020F0502020204030203" pitchFamily="34" charset="77"/>
                        </a:rPr>
                        <a:t>Lesson: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0" name="Text Placeholder 8">
            <a:extLst>
              <a:ext uri="{FF2B5EF4-FFF2-40B4-BE49-F238E27FC236}">
                <a16:creationId xmlns:a16="http://schemas.microsoft.com/office/drawing/2014/main" xmlns="" id="{D89521DD-EB1B-DB4F-AF92-E0AA49E4BF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7172" y="805579"/>
            <a:ext cx="427037" cy="36280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7CCCC1F5-259E-4B4B-BD71-985F500660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9664" y="325965"/>
            <a:ext cx="1154545" cy="41913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Place Value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xmlns="" id="{2B829687-5986-4D4A-9EAC-01CD129F7C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34209" y="325967"/>
            <a:ext cx="7900555" cy="86783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endParaRPr lang="en-GB" dirty="0"/>
          </a:p>
        </p:txBody>
      </p:sp>
      <p:pic>
        <p:nvPicPr>
          <p:cNvPr id="12" name="Picture 11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87758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CA7A3E8-3E3C-9545-B15C-D2AF00F7E362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Muli" pitchFamily="2" charset="77"/>
              </a:defRPr>
            </a:lvl1pPr>
            <a:lvl2pPr>
              <a:defRPr>
                <a:latin typeface="Muli" pitchFamily="2" charset="77"/>
              </a:defRPr>
            </a:lvl2pPr>
            <a:lvl3pPr>
              <a:defRPr>
                <a:latin typeface="Muli" pitchFamily="2" charset="77"/>
              </a:defRPr>
            </a:lvl3pPr>
            <a:lvl4pPr>
              <a:defRPr>
                <a:latin typeface="Muli" pitchFamily="2" charset="77"/>
              </a:defRPr>
            </a:lvl4pPr>
            <a:lvl5pPr>
              <a:defRPr>
                <a:latin typeface="Muli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10/07/2019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Sample Slides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Muli" pitchFamily="2" charset="77"/>
              </a:defRPr>
            </a:lvl1pPr>
          </a:lstStyle>
          <a:p>
            <a:fld id="{29D7F810-DEEF-074C-B140-2A2C318EAFD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3990141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CA7A3E8-3E3C-9545-B15C-D2AF00F7E362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10/07/2019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Sample Slides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Muli" pitchFamily="2" charset="77"/>
              </a:defRPr>
            </a:lvl1pPr>
          </a:lstStyle>
          <a:p>
            <a:fld id="{29D7F810-DEEF-074C-B140-2A2C318EAFD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01400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Ques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4403F0EC-BACB-B74E-A7F5-23CAB3DFDA3B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31925"/>
            <a:ext cx="10515600" cy="1325563"/>
          </a:xfrm>
        </p:spPr>
        <p:txBody>
          <a:bodyPr/>
          <a:lstStyle>
            <a:lvl1pPr algn="ctr">
              <a:defRPr>
                <a:latin typeface="OpenDyslexicAlta" pitchFamily="2" charset="77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3520441"/>
            <a:ext cx="10515600" cy="2656522"/>
          </a:xfrm>
        </p:spPr>
        <p:txBody>
          <a:bodyPr>
            <a:normAutofit/>
          </a:bodyPr>
          <a:lstStyle>
            <a:lvl1pPr marL="0" indent="0">
              <a:buNone/>
              <a:defRPr sz="4200">
                <a:solidFill>
                  <a:srgbClr val="0070C0"/>
                </a:solidFill>
              </a:defRPr>
            </a:lvl1pPr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1" name="Picture 10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39744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6327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537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335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159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0" r:id="rId4"/>
    <p:sldLayoutId id="2147483664" r:id="rId5"/>
    <p:sldLayoutId id="2147483662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Lato Light" panose="020F03020202040302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xmlns="" id="{FDEECE2B-4F07-3243-A1BF-25C2CD3354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Year 6 </a:t>
            </a:r>
            <a:br>
              <a:rPr lang="en-GB" dirty="0"/>
            </a:br>
            <a:r>
              <a:rPr lang="en-GB" dirty="0"/>
              <a:t>Autumn Block 1: Place Value</a:t>
            </a:r>
            <a:br>
              <a:rPr lang="en-GB" dirty="0"/>
            </a:br>
            <a:r>
              <a:rPr lang="en-GB" dirty="0"/>
              <a:t>Lesson 1: To be able to represent numbers up to ten million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6096D93-4A8A-F349-8E04-EC67E07A6F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17911" y="6221692"/>
            <a:ext cx="3369375" cy="369332"/>
          </a:xfrm>
        </p:spPr>
        <p:txBody>
          <a:bodyPr>
            <a:normAutofit/>
          </a:bodyPr>
          <a:lstStyle/>
          <a:p>
            <a:r>
              <a:rPr lang="en-GB" dirty="0"/>
              <a:t>Block 1 – Place Value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BE0A8668-F4BF-FD46-97FE-DF79A2E595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1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FFFB0E5C-B4F3-0F47-AF95-9A5EE6D06A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5981" y="1956878"/>
            <a:ext cx="1574800" cy="32893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46C1748E-6744-A341-9185-05FF18F81B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735" y="4752914"/>
            <a:ext cx="1689100" cy="1244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EC9A0CFD-E109-4140-B996-30988653C01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3038" y="-288436"/>
            <a:ext cx="1777758" cy="163784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D6DF2BA4-3A7B-0E4E-95B5-A4D9B2FD08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65730" y="4958851"/>
            <a:ext cx="876300" cy="939800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0C74A61-CF8A-0745-B69B-DD1646654F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Autumn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C9EFBDC-A8B5-9549-8D36-873513E4D40C}"/>
              </a:ext>
            </a:extLst>
          </p:cNvPr>
          <p:cNvSpPr txBox="1"/>
          <p:nvPr/>
        </p:nvSpPr>
        <p:spPr>
          <a:xfrm>
            <a:off x="596348" y="65333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2855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Write each amount in numerals beneath its place value chart.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represent numbers up to ten million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A7997E8E-B458-6C46-B80D-9FB310988402}"/>
              </a:ext>
            </a:extLst>
          </p:cNvPr>
          <p:cNvGraphicFramePr>
            <a:graphicFrameLocks noGrp="1"/>
          </p:cNvGraphicFramePr>
          <p:nvPr/>
        </p:nvGraphicFramePr>
        <p:xfrm>
          <a:off x="842950" y="2845720"/>
          <a:ext cx="4925718" cy="1285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3674">
                  <a:extLst>
                    <a:ext uri="{9D8B030D-6E8A-4147-A177-3AD203B41FA5}">
                      <a16:colId xmlns:a16="http://schemas.microsoft.com/office/drawing/2014/main" xmlns="" val="2984659507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M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CEC925">
                            <a:tint val="66000"/>
                            <a:satMod val="160000"/>
                          </a:srgbClr>
                        </a:gs>
                        <a:gs pos="50000">
                          <a:srgbClr val="CEC925">
                            <a:tint val="44500"/>
                            <a:satMod val="160000"/>
                          </a:srgbClr>
                        </a:gs>
                        <a:gs pos="100000">
                          <a:srgbClr val="CEC925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B4C1C2">
                            <a:tint val="66000"/>
                            <a:satMod val="160000"/>
                          </a:srgbClr>
                        </a:gs>
                        <a:gs pos="50000">
                          <a:srgbClr val="B4C1C2">
                            <a:tint val="44500"/>
                            <a:satMod val="160000"/>
                          </a:srgbClr>
                        </a:gs>
                        <a:gs pos="100000">
                          <a:srgbClr val="B4C1C2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D3982A">
                            <a:tint val="66000"/>
                            <a:satMod val="160000"/>
                          </a:srgbClr>
                        </a:gs>
                        <a:gs pos="50000">
                          <a:srgbClr val="D3982A">
                            <a:tint val="44500"/>
                            <a:satMod val="160000"/>
                          </a:srgbClr>
                        </a:gs>
                        <a:gs pos="100000">
                          <a:srgbClr val="D3982A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TH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</a:t>
                      </a:r>
                    </a:p>
                  </a:txBody>
                  <a:tcPr>
                    <a:solidFill>
                      <a:srgbClr val="EB9E3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</a:t>
                      </a:r>
                    </a:p>
                  </a:txBody>
                  <a:tcPr>
                    <a:solidFill>
                      <a:srgbClr val="62C1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xmlns="" id="{EB2FB2A6-6E9F-A94E-91B5-9CAD36803446}"/>
              </a:ext>
            </a:extLst>
          </p:cNvPr>
          <p:cNvGraphicFramePr>
            <a:graphicFrameLocks noGrp="1"/>
          </p:cNvGraphicFramePr>
          <p:nvPr/>
        </p:nvGraphicFramePr>
        <p:xfrm>
          <a:off x="838200" y="4918363"/>
          <a:ext cx="4925718" cy="1285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3674">
                  <a:extLst>
                    <a:ext uri="{9D8B030D-6E8A-4147-A177-3AD203B41FA5}">
                      <a16:colId xmlns:a16="http://schemas.microsoft.com/office/drawing/2014/main" xmlns="" val="2984659507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M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CEC925">
                            <a:tint val="66000"/>
                            <a:satMod val="160000"/>
                          </a:srgbClr>
                        </a:gs>
                        <a:gs pos="50000">
                          <a:srgbClr val="CEC925">
                            <a:tint val="44500"/>
                            <a:satMod val="160000"/>
                          </a:srgbClr>
                        </a:gs>
                        <a:gs pos="100000">
                          <a:srgbClr val="CEC925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B4C1C2">
                            <a:tint val="66000"/>
                            <a:satMod val="160000"/>
                          </a:srgbClr>
                        </a:gs>
                        <a:gs pos="50000">
                          <a:srgbClr val="B4C1C2">
                            <a:tint val="44500"/>
                            <a:satMod val="160000"/>
                          </a:srgbClr>
                        </a:gs>
                        <a:gs pos="100000">
                          <a:srgbClr val="B4C1C2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D3982A">
                            <a:tint val="66000"/>
                            <a:satMod val="160000"/>
                          </a:srgbClr>
                        </a:gs>
                        <a:gs pos="50000">
                          <a:srgbClr val="D3982A">
                            <a:tint val="44500"/>
                            <a:satMod val="160000"/>
                          </a:srgbClr>
                        </a:gs>
                        <a:gs pos="100000">
                          <a:srgbClr val="D3982A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TH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</a:t>
                      </a:r>
                    </a:p>
                  </a:txBody>
                  <a:tcPr>
                    <a:solidFill>
                      <a:srgbClr val="EB9E3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</a:t>
                      </a:r>
                    </a:p>
                  </a:txBody>
                  <a:tcPr>
                    <a:solidFill>
                      <a:srgbClr val="62C1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xmlns="" id="{EAF51F9D-B1EE-3148-830E-31CC186D4BA9}"/>
              </a:ext>
            </a:extLst>
          </p:cNvPr>
          <p:cNvGraphicFramePr>
            <a:graphicFrameLocks noGrp="1"/>
          </p:cNvGraphicFramePr>
          <p:nvPr/>
        </p:nvGraphicFramePr>
        <p:xfrm>
          <a:off x="6432832" y="2845720"/>
          <a:ext cx="4925718" cy="1285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3674">
                  <a:extLst>
                    <a:ext uri="{9D8B030D-6E8A-4147-A177-3AD203B41FA5}">
                      <a16:colId xmlns:a16="http://schemas.microsoft.com/office/drawing/2014/main" xmlns="" val="2984659507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M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CEC925">
                            <a:tint val="66000"/>
                            <a:satMod val="160000"/>
                          </a:srgbClr>
                        </a:gs>
                        <a:gs pos="50000">
                          <a:srgbClr val="CEC925">
                            <a:tint val="44500"/>
                            <a:satMod val="160000"/>
                          </a:srgbClr>
                        </a:gs>
                        <a:gs pos="100000">
                          <a:srgbClr val="CEC925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B4C1C2">
                            <a:tint val="66000"/>
                            <a:satMod val="160000"/>
                          </a:srgbClr>
                        </a:gs>
                        <a:gs pos="50000">
                          <a:srgbClr val="B4C1C2">
                            <a:tint val="44500"/>
                            <a:satMod val="160000"/>
                          </a:srgbClr>
                        </a:gs>
                        <a:gs pos="100000">
                          <a:srgbClr val="B4C1C2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D3982A">
                            <a:tint val="66000"/>
                            <a:satMod val="160000"/>
                          </a:srgbClr>
                        </a:gs>
                        <a:gs pos="50000">
                          <a:srgbClr val="D3982A">
                            <a:tint val="44500"/>
                            <a:satMod val="160000"/>
                          </a:srgbClr>
                        </a:gs>
                        <a:gs pos="100000">
                          <a:srgbClr val="D3982A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TH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</a:t>
                      </a:r>
                    </a:p>
                  </a:txBody>
                  <a:tcPr>
                    <a:solidFill>
                      <a:srgbClr val="EB9E3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</a:t>
                      </a:r>
                    </a:p>
                  </a:txBody>
                  <a:tcPr>
                    <a:solidFill>
                      <a:srgbClr val="62C1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xmlns="" id="{19BF2EE4-5DD5-4845-85BB-54AD1D30D6ED}"/>
              </a:ext>
            </a:extLst>
          </p:cNvPr>
          <p:cNvGraphicFramePr>
            <a:graphicFrameLocks noGrp="1"/>
          </p:cNvGraphicFramePr>
          <p:nvPr/>
        </p:nvGraphicFramePr>
        <p:xfrm>
          <a:off x="6430457" y="4918363"/>
          <a:ext cx="4925718" cy="1285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3674">
                  <a:extLst>
                    <a:ext uri="{9D8B030D-6E8A-4147-A177-3AD203B41FA5}">
                      <a16:colId xmlns:a16="http://schemas.microsoft.com/office/drawing/2014/main" xmlns="" val="2984659507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M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CEC925">
                            <a:tint val="66000"/>
                            <a:satMod val="160000"/>
                          </a:srgbClr>
                        </a:gs>
                        <a:gs pos="50000">
                          <a:srgbClr val="CEC925">
                            <a:tint val="44500"/>
                            <a:satMod val="160000"/>
                          </a:srgbClr>
                        </a:gs>
                        <a:gs pos="100000">
                          <a:srgbClr val="CEC925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B4C1C2">
                            <a:tint val="66000"/>
                            <a:satMod val="160000"/>
                          </a:srgbClr>
                        </a:gs>
                        <a:gs pos="50000">
                          <a:srgbClr val="B4C1C2">
                            <a:tint val="44500"/>
                            <a:satMod val="160000"/>
                          </a:srgbClr>
                        </a:gs>
                        <a:gs pos="100000">
                          <a:srgbClr val="B4C1C2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D3982A">
                            <a:tint val="66000"/>
                            <a:satMod val="160000"/>
                          </a:srgbClr>
                        </a:gs>
                        <a:gs pos="50000">
                          <a:srgbClr val="D3982A">
                            <a:tint val="44500"/>
                            <a:satMod val="160000"/>
                          </a:srgbClr>
                        </a:gs>
                        <a:gs pos="100000">
                          <a:srgbClr val="D3982A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TH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</a:t>
                      </a:r>
                    </a:p>
                  </a:txBody>
                  <a:tcPr>
                    <a:solidFill>
                      <a:srgbClr val="EB9E3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</a:t>
                      </a:r>
                    </a:p>
                  </a:txBody>
                  <a:tcPr>
                    <a:solidFill>
                      <a:srgbClr val="62C1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</a:tbl>
          </a:graphicData>
        </a:graphic>
      </p:graphicFrame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BFEC34E7-FDF4-D748-8708-62B5F6CB7CB2}"/>
              </a:ext>
            </a:extLst>
          </p:cNvPr>
          <p:cNvSpPr/>
          <p:nvPr/>
        </p:nvSpPr>
        <p:spPr>
          <a:xfrm flipV="1">
            <a:off x="2907454" y="4478911"/>
            <a:ext cx="285409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BF70F4A8-CDEC-AF4C-8734-C3BC8521330E}"/>
              </a:ext>
            </a:extLst>
          </p:cNvPr>
          <p:cNvSpPr/>
          <p:nvPr/>
        </p:nvSpPr>
        <p:spPr>
          <a:xfrm flipV="1">
            <a:off x="2907454" y="6612533"/>
            <a:ext cx="285409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C9196EE5-A33D-FC40-B2BE-4D2EAC8079E2}"/>
              </a:ext>
            </a:extLst>
          </p:cNvPr>
          <p:cNvSpPr/>
          <p:nvPr/>
        </p:nvSpPr>
        <p:spPr>
          <a:xfrm flipV="1">
            <a:off x="8494960" y="4473203"/>
            <a:ext cx="285409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4060A451-5EAC-6847-8653-BFBCF21E5C52}"/>
              </a:ext>
            </a:extLst>
          </p:cNvPr>
          <p:cNvSpPr/>
          <p:nvPr/>
        </p:nvSpPr>
        <p:spPr>
          <a:xfrm flipV="1">
            <a:off x="8494960" y="6606825"/>
            <a:ext cx="285409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xmlns="" id="{FC8C62D9-76B4-FC4A-8164-5147AEF12B7D}"/>
              </a:ext>
            </a:extLst>
          </p:cNvPr>
          <p:cNvSpPr/>
          <p:nvPr/>
        </p:nvSpPr>
        <p:spPr>
          <a:xfrm>
            <a:off x="3140241" y="3548537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0535F77A-F683-C34A-87E8-514FC1BB1333}"/>
              </a:ext>
            </a:extLst>
          </p:cNvPr>
          <p:cNvSpPr/>
          <p:nvPr/>
        </p:nvSpPr>
        <p:spPr>
          <a:xfrm>
            <a:off x="2350988" y="3337911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xmlns="" id="{579DE519-AF60-6342-BA3C-1CABE3A0A714}"/>
              </a:ext>
            </a:extLst>
          </p:cNvPr>
          <p:cNvSpPr/>
          <p:nvPr/>
        </p:nvSpPr>
        <p:spPr>
          <a:xfrm>
            <a:off x="2594300" y="3518175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xmlns="" id="{62BF433F-1B53-994E-839E-B36D36C0F2E9}"/>
              </a:ext>
            </a:extLst>
          </p:cNvPr>
          <p:cNvSpPr/>
          <p:nvPr/>
        </p:nvSpPr>
        <p:spPr>
          <a:xfrm>
            <a:off x="4454454" y="3783375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xmlns="" id="{E7B61A1D-0C2F-384D-85D1-D845D3A66D97}"/>
              </a:ext>
            </a:extLst>
          </p:cNvPr>
          <p:cNvSpPr/>
          <p:nvPr/>
        </p:nvSpPr>
        <p:spPr>
          <a:xfrm>
            <a:off x="4741986" y="3483834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xmlns="" id="{EF44A961-0312-F743-97F1-6FAC2DDB432B}"/>
              </a:ext>
            </a:extLst>
          </p:cNvPr>
          <p:cNvSpPr/>
          <p:nvPr/>
        </p:nvSpPr>
        <p:spPr>
          <a:xfrm>
            <a:off x="4494903" y="3252975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xmlns="" id="{8F61C684-C1B6-8E44-89E3-F8FB89B92459}"/>
              </a:ext>
            </a:extLst>
          </p:cNvPr>
          <p:cNvSpPr/>
          <p:nvPr/>
        </p:nvSpPr>
        <p:spPr>
          <a:xfrm>
            <a:off x="7355104" y="3337911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xmlns="" id="{99904773-899C-804E-A4CC-490155D9F31A}"/>
              </a:ext>
            </a:extLst>
          </p:cNvPr>
          <p:cNvSpPr/>
          <p:nvPr/>
        </p:nvSpPr>
        <p:spPr>
          <a:xfrm>
            <a:off x="7194905" y="3681137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xmlns="" id="{3A0ECDF6-5E72-2B4B-B504-44C2CC62CF86}"/>
              </a:ext>
            </a:extLst>
          </p:cNvPr>
          <p:cNvSpPr/>
          <p:nvPr/>
        </p:nvSpPr>
        <p:spPr>
          <a:xfrm>
            <a:off x="7502996" y="368737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xmlns="" id="{EDFC2ECF-7ED9-6648-90E0-CFE7F3B3F894}"/>
              </a:ext>
            </a:extLst>
          </p:cNvPr>
          <p:cNvSpPr/>
          <p:nvPr/>
        </p:nvSpPr>
        <p:spPr>
          <a:xfrm>
            <a:off x="8028660" y="332472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xmlns="" id="{7C1E6229-91C9-614B-952A-C90692A1C6A2}"/>
              </a:ext>
            </a:extLst>
          </p:cNvPr>
          <p:cNvSpPr/>
          <p:nvPr/>
        </p:nvSpPr>
        <p:spPr>
          <a:xfrm>
            <a:off x="9403109" y="355474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xmlns="" id="{BB106377-B7F3-7A44-B985-75BC1B6AC4D4}"/>
              </a:ext>
            </a:extLst>
          </p:cNvPr>
          <p:cNvSpPr/>
          <p:nvPr/>
        </p:nvSpPr>
        <p:spPr>
          <a:xfrm>
            <a:off x="8080026" y="3724169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xmlns="" id="{88063BA7-6DFA-614F-9301-E673721DBBF9}"/>
              </a:ext>
            </a:extLst>
          </p:cNvPr>
          <p:cNvSpPr/>
          <p:nvPr/>
        </p:nvSpPr>
        <p:spPr>
          <a:xfrm>
            <a:off x="10862256" y="358296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xmlns="" id="{8ED455BD-5BCF-3348-B3D4-C523E41E5861}"/>
              </a:ext>
            </a:extLst>
          </p:cNvPr>
          <p:cNvSpPr/>
          <p:nvPr/>
        </p:nvSpPr>
        <p:spPr>
          <a:xfrm>
            <a:off x="10020026" y="3273559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xmlns="" id="{9ACF6ACB-3386-4A45-91D3-CB9EFDACA080}"/>
              </a:ext>
            </a:extLst>
          </p:cNvPr>
          <p:cNvSpPr/>
          <p:nvPr/>
        </p:nvSpPr>
        <p:spPr>
          <a:xfrm>
            <a:off x="10020026" y="3573096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xmlns="" id="{AD2F1518-00B4-2E43-9466-5B006D520F40}"/>
              </a:ext>
            </a:extLst>
          </p:cNvPr>
          <p:cNvSpPr/>
          <p:nvPr/>
        </p:nvSpPr>
        <p:spPr>
          <a:xfrm>
            <a:off x="10333080" y="342864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xmlns="" id="{4D766D0F-080B-1A4B-9595-8732A335FBBA}"/>
              </a:ext>
            </a:extLst>
          </p:cNvPr>
          <p:cNvSpPr/>
          <p:nvPr/>
        </p:nvSpPr>
        <p:spPr>
          <a:xfrm>
            <a:off x="10184357" y="3834197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xmlns="" id="{E9B6854E-D1F2-2841-BB13-37C7C7AA571B}"/>
              </a:ext>
            </a:extLst>
          </p:cNvPr>
          <p:cNvSpPr/>
          <p:nvPr/>
        </p:nvSpPr>
        <p:spPr>
          <a:xfrm>
            <a:off x="997504" y="532421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xmlns="" id="{CEC93AD8-9EC8-4C4C-AD4B-8470DA40DDCA}"/>
              </a:ext>
            </a:extLst>
          </p:cNvPr>
          <p:cNvSpPr/>
          <p:nvPr/>
        </p:nvSpPr>
        <p:spPr>
          <a:xfrm>
            <a:off x="1091439" y="5746584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xmlns="" id="{D509DD32-8CD0-6C4E-B905-F0A0544D4FA1}"/>
              </a:ext>
            </a:extLst>
          </p:cNvPr>
          <p:cNvSpPr/>
          <p:nvPr/>
        </p:nvSpPr>
        <p:spPr>
          <a:xfrm>
            <a:off x="1729536" y="560657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xmlns="" id="{14B76EA1-F099-4048-BE84-787C4BB5732A}"/>
              </a:ext>
            </a:extLst>
          </p:cNvPr>
          <p:cNvSpPr/>
          <p:nvPr/>
        </p:nvSpPr>
        <p:spPr>
          <a:xfrm>
            <a:off x="3042934" y="5339261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xmlns="" id="{651F2346-617C-F144-8154-351B60B4B684}"/>
              </a:ext>
            </a:extLst>
          </p:cNvPr>
          <p:cNvSpPr/>
          <p:nvPr/>
        </p:nvSpPr>
        <p:spPr>
          <a:xfrm>
            <a:off x="3049054" y="5866119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xmlns="" id="{BBBEAD27-38FA-F34A-B9B3-B622DA82E30D}"/>
              </a:ext>
            </a:extLst>
          </p:cNvPr>
          <p:cNvSpPr/>
          <p:nvPr/>
        </p:nvSpPr>
        <p:spPr>
          <a:xfrm>
            <a:off x="3322931" y="561804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xmlns="" id="{7D8A22DA-B316-7542-9A7D-55BD6825CA6D}"/>
              </a:ext>
            </a:extLst>
          </p:cNvPr>
          <p:cNvSpPr/>
          <p:nvPr/>
        </p:nvSpPr>
        <p:spPr>
          <a:xfrm>
            <a:off x="4407440" y="5420397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xmlns="" id="{BC830B9E-7240-B545-A156-C47555871FF9}"/>
              </a:ext>
            </a:extLst>
          </p:cNvPr>
          <p:cNvSpPr/>
          <p:nvPr/>
        </p:nvSpPr>
        <p:spPr>
          <a:xfrm>
            <a:off x="4720823" y="5425286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xmlns="" id="{F6708EEC-29F6-FC41-86EA-56A471A9ABB5}"/>
              </a:ext>
            </a:extLst>
          </p:cNvPr>
          <p:cNvSpPr/>
          <p:nvPr/>
        </p:nvSpPr>
        <p:spPr>
          <a:xfrm>
            <a:off x="4393514" y="572018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xmlns="" id="{D0F17580-1597-274D-8B62-2F42EB6126F5}"/>
              </a:ext>
            </a:extLst>
          </p:cNvPr>
          <p:cNvSpPr/>
          <p:nvPr/>
        </p:nvSpPr>
        <p:spPr>
          <a:xfrm>
            <a:off x="4720823" y="5737886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xmlns="" id="{23AA2C34-EA7D-9F4F-B56C-80E292B0CC34}"/>
              </a:ext>
            </a:extLst>
          </p:cNvPr>
          <p:cNvSpPr/>
          <p:nvPr/>
        </p:nvSpPr>
        <p:spPr>
          <a:xfrm>
            <a:off x="5119622" y="5323985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xmlns="" id="{8A0FAE47-5DE0-3E4A-AAAF-5200ED1C4A7F}"/>
              </a:ext>
            </a:extLst>
          </p:cNvPr>
          <p:cNvSpPr/>
          <p:nvPr/>
        </p:nvSpPr>
        <p:spPr>
          <a:xfrm>
            <a:off x="5433005" y="5328874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xmlns="" id="{7C72B744-3DFD-0A47-BCBE-2C6576D6543D}"/>
              </a:ext>
            </a:extLst>
          </p:cNvPr>
          <p:cNvSpPr/>
          <p:nvPr/>
        </p:nvSpPr>
        <p:spPr>
          <a:xfrm>
            <a:off x="5119622" y="562352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xmlns="" id="{5CB81D47-04D4-844A-B649-BB065579B66B}"/>
              </a:ext>
            </a:extLst>
          </p:cNvPr>
          <p:cNvSpPr/>
          <p:nvPr/>
        </p:nvSpPr>
        <p:spPr>
          <a:xfrm>
            <a:off x="5433005" y="5626726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xmlns="" id="{7C72672A-7125-3A45-8579-5BD75766D65C}"/>
              </a:ext>
            </a:extLst>
          </p:cNvPr>
          <p:cNvSpPr/>
          <p:nvPr/>
        </p:nvSpPr>
        <p:spPr>
          <a:xfrm>
            <a:off x="5151221" y="5914119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xmlns="" id="{405ED63C-1DE5-3B42-A8F2-FEB3C25CD453}"/>
              </a:ext>
            </a:extLst>
          </p:cNvPr>
          <p:cNvSpPr/>
          <p:nvPr/>
        </p:nvSpPr>
        <p:spPr>
          <a:xfrm>
            <a:off x="6785858" y="531795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xmlns="" id="{5739DB58-DE58-634B-98D3-FFBC06F146C8}"/>
              </a:ext>
            </a:extLst>
          </p:cNvPr>
          <p:cNvSpPr/>
          <p:nvPr/>
        </p:nvSpPr>
        <p:spPr>
          <a:xfrm>
            <a:off x="6472475" y="559785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xmlns="" id="{C15DDE43-100F-3C45-BB2E-3EC8986B679E}"/>
              </a:ext>
            </a:extLst>
          </p:cNvPr>
          <p:cNvSpPr/>
          <p:nvPr/>
        </p:nvSpPr>
        <p:spPr>
          <a:xfrm>
            <a:off x="6785858" y="561580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xmlns="" id="{8CEEEE8C-2B42-E84B-BE96-BCA219DFDCB6}"/>
              </a:ext>
            </a:extLst>
          </p:cNvPr>
          <p:cNvSpPr/>
          <p:nvPr/>
        </p:nvSpPr>
        <p:spPr>
          <a:xfrm>
            <a:off x="6469242" y="589736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xmlns="" id="{06422AEA-6879-524A-8219-202D1CE7E991}"/>
              </a:ext>
            </a:extLst>
          </p:cNvPr>
          <p:cNvSpPr/>
          <p:nvPr/>
        </p:nvSpPr>
        <p:spPr>
          <a:xfrm>
            <a:off x="7905499" y="539172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xmlns="" id="{553C7FFD-D476-EF45-957D-7DC64AC388FB}"/>
              </a:ext>
            </a:extLst>
          </p:cNvPr>
          <p:cNvSpPr/>
          <p:nvPr/>
        </p:nvSpPr>
        <p:spPr>
          <a:xfrm>
            <a:off x="7905499" y="5795761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xmlns="" id="{3E1C0BFB-6A59-1146-8374-ACC239B2231C}"/>
              </a:ext>
            </a:extLst>
          </p:cNvPr>
          <p:cNvSpPr/>
          <p:nvPr/>
        </p:nvSpPr>
        <p:spPr>
          <a:xfrm>
            <a:off x="8218882" y="580065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xmlns="" id="{360E0B28-9E9F-084D-9118-3B27434806B7}"/>
              </a:ext>
            </a:extLst>
          </p:cNvPr>
          <p:cNvSpPr/>
          <p:nvPr/>
        </p:nvSpPr>
        <p:spPr>
          <a:xfrm>
            <a:off x="9535709" y="5750971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xmlns="" id="{33B42844-1640-954D-BE7B-6D951E1776E0}"/>
              </a:ext>
            </a:extLst>
          </p:cNvPr>
          <p:cNvSpPr/>
          <p:nvPr/>
        </p:nvSpPr>
        <p:spPr>
          <a:xfrm>
            <a:off x="9441838" y="539918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xmlns="" id="{9D215528-F0C0-CA45-98D9-98E7AE735E88}"/>
              </a:ext>
            </a:extLst>
          </p:cNvPr>
          <p:cNvSpPr/>
          <p:nvPr/>
        </p:nvSpPr>
        <p:spPr>
          <a:xfrm>
            <a:off x="10820803" y="561430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xmlns="" id="{CD07B137-F1CA-364E-A9D3-ADC0CDBF8DBE}"/>
              </a:ext>
            </a:extLst>
          </p:cNvPr>
          <p:cNvSpPr/>
          <p:nvPr/>
        </p:nvSpPr>
        <p:spPr>
          <a:xfrm>
            <a:off x="11022800" y="5319093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xmlns="" id="{E8427B2E-9373-344F-87C8-008ED4105F12}"/>
              </a:ext>
            </a:extLst>
          </p:cNvPr>
          <p:cNvSpPr/>
          <p:nvPr/>
        </p:nvSpPr>
        <p:spPr>
          <a:xfrm>
            <a:off x="10696755" y="5904217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xmlns="" id="{9F4B2BCC-575C-8145-A8B8-1DC0658E8BAE}"/>
              </a:ext>
            </a:extLst>
          </p:cNvPr>
          <p:cNvSpPr/>
          <p:nvPr/>
        </p:nvSpPr>
        <p:spPr>
          <a:xfrm>
            <a:off x="5436178" y="5907753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1797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Write each amount in numerals beneath its place value chart.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represent numbers up to ten million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A7997E8E-B458-6C46-B80D-9FB310988402}"/>
              </a:ext>
            </a:extLst>
          </p:cNvPr>
          <p:cNvGraphicFramePr>
            <a:graphicFrameLocks noGrp="1"/>
          </p:cNvGraphicFramePr>
          <p:nvPr/>
        </p:nvGraphicFramePr>
        <p:xfrm>
          <a:off x="842950" y="2845720"/>
          <a:ext cx="4925718" cy="1285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3674">
                  <a:extLst>
                    <a:ext uri="{9D8B030D-6E8A-4147-A177-3AD203B41FA5}">
                      <a16:colId xmlns:a16="http://schemas.microsoft.com/office/drawing/2014/main" xmlns="" val="2984659507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M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CEC925">
                            <a:tint val="66000"/>
                            <a:satMod val="160000"/>
                          </a:srgbClr>
                        </a:gs>
                        <a:gs pos="50000">
                          <a:srgbClr val="CEC925">
                            <a:tint val="44500"/>
                            <a:satMod val="160000"/>
                          </a:srgbClr>
                        </a:gs>
                        <a:gs pos="100000">
                          <a:srgbClr val="CEC925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B4C1C2">
                            <a:tint val="66000"/>
                            <a:satMod val="160000"/>
                          </a:srgbClr>
                        </a:gs>
                        <a:gs pos="50000">
                          <a:srgbClr val="B4C1C2">
                            <a:tint val="44500"/>
                            <a:satMod val="160000"/>
                          </a:srgbClr>
                        </a:gs>
                        <a:gs pos="100000">
                          <a:srgbClr val="B4C1C2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D3982A">
                            <a:tint val="66000"/>
                            <a:satMod val="160000"/>
                          </a:srgbClr>
                        </a:gs>
                        <a:gs pos="50000">
                          <a:srgbClr val="D3982A">
                            <a:tint val="44500"/>
                            <a:satMod val="160000"/>
                          </a:srgbClr>
                        </a:gs>
                        <a:gs pos="100000">
                          <a:srgbClr val="D3982A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TH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</a:t>
                      </a:r>
                    </a:p>
                  </a:txBody>
                  <a:tcPr>
                    <a:solidFill>
                      <a:srgbClr val="EB9E3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</a:t>
                      </a:r>
                    </a:p>
                  </a:txBody>
                  <a:tcPr>
                    <a:solidFill>
                      <a:srgbClr val="62C1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xmlns="" id="{EB2FB2A6-6E9F-A94E-91B5-9CAD36803446}"/>
              </a:ext>
            </a:extLst>
          </p:cNvPr>
          <p:cNvGraphicFramePr>
            <a:graphicFrameLocks noGrp="1"/>
          </p:cNvGraphicFramePr>
          <p:nvPr/>
        </p:nvGraphicFramePr>
        <p:xfrm>
          <a:off x="838200" y="4918363"/>
          <a:ext cx="4925718" cy="1285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3674">
                  <a:extLst>
                    <a:ext uri="{9D8B030D-6E8A-4147-A177-3AD203B41FA5}">
                      <a16:colId xmlns:a16="http://schemas.microsoft.com/office/drawing/2014/main" xmlns="" val="2984659507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M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CEC925">
                            <a:tint val="66000"/>
                            <a:satMod val="160000"/>
                          </a:srgbClr>
                        </a:gs>
                        <a:gs pos="50000">
                          <a:srgbClr val="CEC925">
                            <a:tint val="44500"/>
                            <a:satMod val="160000"/>
                          </a:srgbClr>
                        </a:gs>
                        <a:gs pos="100000">
                          <a:srgbClr val="CEC925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B4C1C2">
                            <a:tint val="66000"/>
                            <a:satMod val="160000"/>
                          </a:srgbClr>
                        </a:gs>
                        <a:gs pos="50000">
                          <a:srgbClr val="B4C1C2">
                            <a:tint val="44500"/>
                            <a:satMod val="160000"/>
                          </a:srgbClr>
                        </a:gs>
                        <a:gs pos="100000">
                          <a:srgbClr val="B4C1C2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D3982A">
                            <a:tint val="66000"/>
                            <a:satMod val="160000"/>
                          </a:srgbClr>
                        </a:gs>
                        <a:gs pos="50000">
                          <a:srgbClr val="D3982A">
                            <a:tint val="44500"/>
                            <a:satMod val="160000"/>
                          </a:srgbClr>
                        </a:gs>
                        <a:gs pos="100000">
                          <a:srgbClr val="D3982A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TH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</a:t>
                      </a:r>
                    </a:p>
                  </a:txBody>
                  <a:tcPr>
                    <a:solidFill>
                      <a:srgbClr val="EB9E3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</a:t>
                      </a:r>
                    </a:p>
                  </a:txBody>
                  <a:tcPr>
                    <a:solidFill>
                      <a:srgbClr val="62C1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xmlns="" id="{EAF51F9D-B1EE-3148-830E-31CC186D4BA9}"/>
              </a:ext>
            </a:extLst>
          </p:cNvPr>
          <p:cNvGraphicFramePr>
            <a:graphicFrameLocks noGrp="1"/>
          </p:cNvGraphicFramePr>
          <p:nvPr/>
        </p:nvGraphicFramePr>
        <p:xfrm>
          <a:off x="6432832" y="2845720"/>
          <a:ext cx="4925718" cy="1285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3674">
                  <a:extLst>
                    <a:ext uri="{9D8B030D-6E8A-4147-A177-3AD203B41FA5}">
                      <a16:colId xmlns:a16="http://schemas.microsoft.com/office/drawing/2014/main" xmlns="" val="2984659507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M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CEC925">
                            <a:tint val="66000"/>
                            <a:satMod val="160000"/>
                          </a:srgbClr>
                        </a:gs>
                        <a:gs pos="50000">
                          <a:srgbClr val="CEC925">
                            <a:tint val="44500"/>
                            <a:satMod val="160000"/>
                          </a:srgbClr>
                        </a:gs>
                        <a:gs pos="100000">
                          <a:srgbClr val="CEC925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B4C1C2">
                            <a:tint val="66000"/>
                            <a:satMod val="160000"/>
                          </a:srgbClr>
                        </a:gs>
                        <a:gs pos="50000">
                          <a:srgbClr val="B4C1C2">
                            <a:tint val="44500"/>
                            <a:satMod val="160000"/>
                          </a:srgbClr>
                        </a:gs>
                        <a:gs pos="100000">
                          <a:srgbClr val="B4C1C2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D3982A">
                            <a:tint val="66000"/>
                            <a:satMod val="160000"/>
                          </a:srgbClr>
                        </a:gs>
                        <a:gs pos="50000">
                          <a:srgbClr val="D3982A">
                            <a:tint val="44500"/>
                            <a:satMod val="160000"/>
                          </a:srgbClr>
                        </a:gs>
                        <a:gs pos="100000">
                          <a:srgbClr val="D3982A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TH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</a:t>
                      </a:r>
                    </a:p>
                  </a:txBody>
                  <a:tcPr>
                    <a:solidFill>
                      <a:srgbClr val="EB9E3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</a:t>
                      </a:r>
                    </a:p>
                  </a:txBody>
                  <a:tcPr>
                    <a:solidFill>
                      <a:srgbClr val="62C1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xmlns="" id="{19BF2EE4-5DD5-4845-85BB-54AD1D30D6ED}"/>
              </a:ext>
            </a:extLst>
          </p:cNvPr>
          <p:cNvGraphicFramePr>
            <a:graphicFrameLocks noGrp="1"/>
          </p:cNvGraphicFramePr>
          <p:nvPr/>
        </p:nvGraphicFramePr>
        <p:xfrm>
          <a:off x="6430457" y="4918363"/>
          <a:ext cx="4925718" cy="1285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3674">
                  <a:extLst>
                    <a:ext uri="{9D8B030D-6E8A-4147-A177-3AD203B41FA5}">
                      <a16:colId xmlns:a16="http://schemas.microsoft.com/office/drawing/2014/main" xmlns="" val="2984659507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M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CEC925">
                            <a:tint val="66000"/>
                            <a:satMod val="160000"/>
                          </a:srgbClr>
                        </a:gs>
                        <a:gs pos="50000">
                          <a:srgbClr val="CEC925">
                            <a:tint val="44500"/>
                            <a:satMod val="160000"/>
                          </a:srgbClr>
                        </a:gs>
                        <a:gs pos="100000">
                          <a:srgbClr val="CEC925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B4C1C2">
                            <a:tint val="66000"/>
                            <a:satMod val="160000"/>
                          </a:srgbClr>
                        </a:gs>
                        <a:gs pos="50000">
                          <a:srgbClr val="B4C1C2">
                            <a:tint val="44500"/>
                            <a:satMod val="160000"/>
                          </a:srgbClr>
                        </a:gs>
                        <a:gs pos="100000">
                          <a:srgbClr val="B4C1C2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D3982A">
                            <a:tint val="66000"/>
                            <a:satMod val="160000"/>
                          </a:srgbClr>
                        </a:gs>
                        <a:gs pos="50000">
                          <a:srgbClr val="D3982A">
                            <a:tint val="44500"/>
                            <a:satMod val="160000"/>
                          </a:srgbClr>
                        </a:gs>
                        <a:gs pos="100000">
                          <a:srgbClr val="D3982A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TH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</a:t>
                      </a:r>
                    </a:p>
                  </a:txBody>
                  <a:tcPr>
                    <a:solidFill>
                      <a:srgbClr val="EB9E3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</a:t>
                      </a:r>
                    </a:p>
                  </a:txBody>
                  <a:tcPr>
                    <a:solidFill>
                      <a:srgbClr val="62C1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</a:tbl>
          </a:graphicData>
        </a:graphic>
      </p:graphicFrame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BFEC34E7-FDF4-D748-8708-62B5F6CB7CB2}"/>
              </a:ext>
            </a:extLst>
          </p:cNvPr>
          <p:cNvSpPr/>
          <p:nvPr/>
        </p:nvSpPr>
        <p:spPr>
          <a:xfrm flipV="1">
            <a:off x="2907454" y="4478911"/>
            <a:ext cx="285409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BF70F4A8-CDEC-AF4C-8734-C3BC8521330E}"/>
              </a:ext>
            </a:extLst>
          </p:cNvPr>
          <p:cNvSpPr/>
          <p:nvPr/>
        </p:nvSpPr>
        <p:spPr>
          <a:xfrm flipV="1">
            <a:off x="2907454" y="6612533"/>
            <a:ext cx="285409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C9196EE5-A33D-FC40-B2BE-4D2EAC8079E2}"/>
              </a:ext>
            </a:extLst>
          </p:cNvPr>
          <p:cNvSpPr/>
          <p:nvPr/>
        </p:nvSpPr>
        <p:spPr>
          <a:xfrm flipV="1">
            <a:off x="8494960" y="4473203"/>
            <a:ext cx="285409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4060A451-5EAC-6847-8653-BFBCF21E5C52}"/>
              </a:ext>
            </a:extLst>
          </p:cNvPr>
          <p:cNvSpPr/>
          <p:nvPr/>
        </p:nvSpPr>
        <p:spPr>
          <a:xfrm flipV="1">
            <a:off x="8494960" y="6606825"/>
            <a:ext cx="285409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xmlns="" id="{FC8C62D9-76B4-FC4A-8164-5147AEF12B7D}"/>
              </a:ext>
            </a:extLst>
          </p:cNvPr>
          <p:cNvSpPr/>
          <p:nvPr/>
        </p:nvSpPr>
        <p:spPr>
          <a:xfrm>
            <a:off x="3140241" y="3548537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0535F77A-F683-C34A-87E8-514FC1BB1333}"/>
              </a:ext>
            </a:extLst>
          </p:cNvPr>
          <p:cNvSpPr/>
          <p:nvPr/>
        </p:nvSpPr>
        <p:spPr>
          <a:xfrm>
            <a:off x="2350988" y="3337911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xmlns="" id="{579DE519-AF60-6342-BA3C-1CABE3A0A714}"/>
              </a:ext>
            </a:extLst>
          </p:cNvPr>
          <p:cNvSpPr/>
          <p:nvPr/>
        </p:nvSpPr>
        <p:spPr>
          <a:xfrm>
            <a:off x="2594300" y="3518175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xmlns="" id="{62BF433F-1B53-994E-839E-B36D36C0F2E9}"/>
              </a:ext>
            </a:extLst>
          </p:cNvPr>
          <p:cNvSpPr/>
          <p:nvPr/>
        </p:nvSpPr>
        <p:spPr>
          <a:xfrm>
            <a:off x="4454454" y="3783375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xmlns="" id="{E7B61A1D-0C2F-384D-85D1-D845D3A66D97}"/>
              </a:ext>
            </a:extLst>
          </p:cNvPr>
          <p:cNvSpPr/>
          <p:nvPr/>
        </p:nvSpPr>
        <p:spPr>
          <a:xfrm>
            <a:off x="4741986" y="3483834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xmlns="" id="{EF44A961-0312-F743-97F1-6FAC2DDB432B}"/>
              </a:ext>
            </a:extLst>
          </p:cNvPr>
          <p:cNvSpPr/>
          <p:nvPr/>
        </p:nvSpPr>
        <p:spPr>
          <a:xfrm>
            <a:off x="4494903" y="3252975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xmlns="" id="{8F61C684-C1B6-8E44-89E3-F8FB89B92459}"/>
              </a:ext>
            </a:extLst>
          </p:cNvPr>
          <p:cNvSpPr/>
          <p:nvPr/>
        </p:nvSpPr>
        <p:spPr>
          <a:xfrm>
            <a:off x="7355104" y="3337911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xmlns="" id="{99904773-899C-804E-A4CC-490155D9F31A}"/>
              </a:ext>
            </a:extLst>
          </p:cNvPr>
          <p:cNvSpPr/>
          <p:nvPr/>
        </p:nvSpPr>
        <p:spPr>
          <a:xfrm>
            <a:off x="7194905" y="3681137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xmlns="" id="{3A0ECDF6-5E72-2B4B-B504-44C2CC62CF86}"/>
              </a:ext>
            </a:extLst>
          </p:cNvPr>
          <p:cNvSpPr/>
          <p:nvPr/>
        </p:nvSpPr>
        <p:spPr>
          <a:xfrm>
            <a:off x="7502996" y="368737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xmlns="" id="{EDFC2ECF-7ED9-6648-90E0-CFE7F3B3F894}"/>
              </a:ext>
            </a:extLst>
          </p:cNvPr>
          <p:cNvSpPr/>
          <p:nvPr/>
        </p:nvSpPr>
        <p:spPr>
          <a:xfrm>
            <a:off x="8028660" y="332472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xmlns="" id="{7C1E6229-91C9-614B-952A-C90692A1C6A2}"/>
              </a:ext>
            </a:extLst>
          </p:cNvPr>
          <p:cNvSpPr/>
          <p:nvPr/>
        </p:nvSpPr>
        <p:spPr>
          <a:xfrm>
            <a:off x="9403109" y="355474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xmlns="" id="{BB106377-B7F3-7A44-B985-75BC1B6AC4D4}"/>
              </a:ext>
            </a:extLst>
          </p:cNvPr>
          <p:cNvSpPr/>
          <p:nvPr/>
        </p:nvSpPr>
        <p:spPr>
          <a:xfrm>
            <a:off x="8080026" y="3724169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xmlns="" id="{88063BA7-6DFA-614F-9301-E673721DBBF9}"/>
              </a:ext>
            </a:extLst>
          </p:cNvPr>
          <p:cNvSpPr/>
          <p:nvPr/>
        </p:nvSpPr>
        <p:spPr>
          <a:xfrm>
            <a:off x="10862256" y="358296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xmlns="" id="{8ED455BD-5BCF-3348-B3D4-C523E41E5861}"/>
              </a:ext>
            </a:extLst>
          </p:cNvPr>
          <p:cNvSpPr/>
          <p:nvPr/>
        </p:nvSpPr>
        <p:spPr>
          <a:xfrm>
            <a:off x="10020026" y="3273559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xmlns="" id="{9ACF6ACB-3386-4A45-91D3-CB9EFDACA080}"/>
              </a:ext>
            </a:extLst>
          </p:cNvPr>
          <p:cNvSpPr/>
          <p:nvPr/>
        </p:nvSpPr>
        <p:spPr>
          <a:xfrm>
            <a:off x="10020026" y="3573096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xmlns="" id="{AD2F1518-00B4-2E43-9466-5B006D520F40}"/>
              </a:ext>
            </a:extLst>
          </p:cNvPr>
          <p:cNvSpPr/>
          <p:nvPr/>
        </p:nvSpPr>
        <p:spPr>
          <a:xfrm>
            <a:off x="10333080" y="342864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xmlns="" id="{4D766D0F-080B-1A4B-9595-8732A335FBBA}"/>
              </a:ext>
            </a:extLst>
          </p:cNvPr>
          <p:cNvSpPr/>
          <p:nvPr/>
        </p:nvSpPr>
        <p:spPr>
          <a:xfrm>
            <a:off x="10184357" y="3834197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xmlns="" id="{E9B6854E-D1F2-2841-BB13-37C7C7AA571B}"/>
              </a:ext>
            </a:extLst>
          </p:cNvPr>
          <p:cNvSpPr/>
          <p:nvPr/>
        </p:nvSpPr>
        <p:spPr>
          <a:xfrm>
            <a:off x="997504" y="532421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xmlns="" id="{CEC93AD8-9EC8-4C4C-AD4B-8470DA40DDCA}"/>
              </a:ext>
            </a:extLst>
          </p:cNvPr>
          <p:cNvSpPr/>
          <p:nvPr/>
        </p:nvSpPr>
        <p:spPr>
          <a:xfrm>
            <a:off x="1091439" y="5746584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xmlns="" id="{D509DD32-8CD0-6C4E-B905-F0A0544D4FA1}"/>
              </a:ext>
            </a:extLst>
          </p:cNvPr>
          <p:cNvSpPr/>
          <p:nvPr/>
        </p:nvSpPr>
        <p:spPr>
          <a:xfrm>
            <a:off x="1729536" y="560657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xmlns="" id="{14B76EA1-F099-4048-BE84-787C4BB5732A}"/>
              </a:ext>
            </a:extLst>
          </p:cNvPr>
          <p:cNvSpPr/>
          <p:nvPr/>
        </p:nvSpPr>
        <p:spPr>
          <a:xfrm>
            <a:off x="3042934" y="5339261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xmlns="" id="{651F2346-617C-F144-8154-351B60B4B684}"/>
              </a:ext>
            </a:extLst>
          </p:cNvPr>
          <p:cNvSpPr/>
          <p:nvPr/>
        </p:nvSpPr>
        <p:spPr>
          <a:xfrm>
            <a:off x="3049054" y="5866119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xmlns="" id="{BBBEAD27-38FA-F34A-B9B3-B622DA82E30D}"/>
              </a:ext>
            </a:extLst>
          </p:cNvPr>
          <p:cNvSpPr/>
          <p:nvPr/>
        </p:nvSpPr>
        <p:spPr>
          <a:xfrm>
            <a:off x="3322931" y="561804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xmlns="" id="{7D8A22DA-B316-7542-9A7D-55BD6825CA6D}"/>
              </a:ext>
            </a:extLst>
          </p:cNvPr>
          <p:cNvSpPr/>
          <p:nvPr/>
        </p:nvSpPr>
        <p:spPr>
          <a:xfrm>
            <a:off x="4407440" y="5420397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xmlns="" id="{BC830B9E-7240-B545-A156-C47555871FF9}"/>
              </a:ext>
            </a:extLst>
          </p:cNvPr>
          <p:cNvSpPr/>
          <p:nvPr/>
        </p:nvSpPr>
        <p:spPr>
          <a:xfrm>
            <a:off x="4720823" y="5425286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xmlns="" id="{F6708EEC-29F6-FC41-86EA-56A471A9ABB5}"/>
              </a:ext>
            </a:extLst>
          </p:cNvPr>
          <p:cNvSpPr/>
          <p:nvPr/>
        </p:nvSpPr>
        <p:spPr>
          <a:xfrm>
            <a:off x="4393514" y="572018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xmlns="" id="{D0F17580-1597-274D-8B62-2F42EB6126F5}"/>
              </a:ext>
            </a:extLst>
          </p:cNvPr>
          <p:cNvSpPr/>
          <p:nvPr/>
        </p:nvSpPr>
        <p:spPr>
          <a:xfrm>
            <a:off x="4720823" y="5737886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xmlns="" id="{23AA2C34-EA7D-9F4F-B56C-80E292B0CC34}"/>
              </a:ext>
            </a:extLst>
          </p:cNvPr>
          <p:cNvSpPr/>
          <p:nvPr/>
        </p:nvSpPr>
        <p:spPr>
          <a:xfrm>
            <a:off x="5119622" y="5323985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xmlns="" id="{8A0FAE47-5DE0-3E4A-AAAF-5200ED1C4A7F}"/>
              </a:ext>
            </a:extLst>
          </p:cNvPr>
          <p:cNvSpPr/>
          <p:nvPr/>
        </p:nvSpPr>
        <p:spPr>
          <a:xfrm>
            <a:off x="5433005" y="5328874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xmlns="" id="{7C72B744-3DFD-0A47-BCBE-2C6576D6543D}"/>
              </a:ext>
            </a:extLst>
          </p:cNvPr>
          <p:cNvSpPr/>
          <p:nvPr/>
        </p:nvSpPr>
        <p:spPr>
          <a:xfrm>
            <a:off x="5119622" y="562352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xmlns="" id="{5CB81D47-04D4-844A-B649-BB065579B66B}"/>
              </a:ext>
            </a:extLst>
          </p:cNvPr>
          <p:cNvSpPr/>
          <p:nvPr/>
        </p:nvSpPr>
        <p:spPr>
          <a:xfrm>
            <a:off x="5433005" y="5626726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xmlns="" id="{7C72672A-7125-3A45-8579-5BD75766D65C}"/>
              </a:ext>
            </a:extLst>
          </p:cNvPr>
          <p:cNvSpPr/>
          <p:nvPr/>
        </p:nvSpPr>
        <p:spPr>
          <a:xfrm>
            <a:off x="5151221" y="5914119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F48A390B-C6EB-FB40-A41F-863977F57DAA}"/>
              </a:ext>
            </a:extLst>
          </p:cNvPr>
          <p:cNvSpPr/>
          <p:nvPr/>
        </p:nvSpPr>
        <p:spPr>
          <a:xfrm>
            <a:off x="4623573" y="4115446"/>
            <a:ext cx="12426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21,030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9C100ABD-2F31-7240-8AFF-F456240C938D}"/>
              </a:ext>
            </a:extLst>
          </p:cNvPr>
          <p:cNvSpPr/>
          <p:nvPr/>
        </p:nvSpPr>
        <p:spPr>
          <a:xfrm>
            <a:off x="9976925" y="4135267"/>
            <a:ext cx="14301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320,141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60DF2F36-2F86-564A-B941-B462DDA18A40}"/>
              </a:ext>
            </a:extLst>
          </p:cNvPr>
          <p:cNvSpPr/>
          <p:nvPr/>
        </p:nvSpPr>
        <p:spPr>
          <a:xfrm>
            <a:off x="4139993" y="6234077"/>
            <a:ext cx="17491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2,103,046</a:t>
            </a: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xmlns="" id="{405ED63C-1DE5-3B42-A8F2-FEB3C25CD453}"/>
              </a:ext>
            </a:extLst>
          </p:cNvPr>
          <p:cNvSpPr/>
          <p:nvPr/>
        </p:nvSpPr>
        <p:spPr>
          <a:xfrm>
            <a:off x="6785858" y="531795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xmlns="" id="{5739DB58-DE58-634B-98D3-FFBC06F146C8}"/>
              </a:ext>
            </a:extLst>
          </p:cNvPr>
          <p:cNvSpPr/>
          <p:nvPr/>
        </p:nvSpPr>
        <p:spPr>
          <a:xfrm>
            <a:off x="6472475" y="559785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xmlns="" id="{C15DDE43-100F-3C45-BB2E-3EC8986B679E}"/>
              </a:ext>
            </a:extLst>
          </p:cNvPr>
          <p:cNvSpPr/>
          <p:nvPr/>
        </p:nvSpPr>
        <p:spPr>
          <a:xfrm>
            <a:off x="6785858" y="561580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xmlns="" id="{8CEEEE8C-2B42-E84B-BE96-BCA219DFDCB6}"/>
              </a:ext>
            </a:extLst>
          </p:cNvPr>
          <p:cNvSpPr/>
          <p:nvPr/>
        </p:nvSpPr>
        <p:spPr>
          <a:xfrm>
            <a:off x="6469242" y="589736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xmlns="" id="{06422AEA-6879-524A-8219-202D1CE7E991}"/>
              </a:ext>
            </a:extLst>
          </p:cNvPr>
          <p:cNvSpPr/>
          <p:nvPr/>
        </p:nvSpPr>
        <p:spPr>
          <a:xfrm>
            <a:off x="7905499" y="539172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xmlns="" id="{553C7FFD-D476-EF45-957D-7DC64AC388FB}"/>
              </a:ext>
            </a:extLst>
          </p:cNvPr>
          <p:cNvSpPr/>
          <p:nvPr/>
        </p:nvSpPr>
        <p:spPr>
          <a:xfrm>
            <a:off x="7905499" y="5795761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xmlns="" id="{3E1C0BFB-6A59-1146-8374-ACC239B2231C}"/>
              </a:ext>
            </a:extLst>
          </p:cNvPr>
          <p:cNvSpPr/>
          <p:nvPr/>
        </p:nvSpPr>
        <p:spPr>
          <a:xfrm>
            <a:off x="8218882" y="580065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xmlns="" id="{360E0B28-9E9F-084D-9118-3B27434806B7}"/>
              </a:ext>
            </a:extLst>
          </p:cNvPr>
          <p:cNvSpPr/>
          <p:nvPr/>
        </p:nvSpPr>
        <p:spPr>
          <a:xfrm>
            <a:off x="9535709" y="5750971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xmlns="" id="{33B42844-1640-954D-BE7B-6D951E1776E0}"/>
              </a:ext>
            </a:extLst>
          </p:cNvPr>
          <p:cNvSpPr/>
          <p:nvPr/>
        </p:nvSpPr>
        <p:spPr>
          <a:xfrm>
            <a:off x="9441838" y="539918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xmlns="" id="{9D215528-F0C0-CA45-98D9-98E7AE735E88}"/>
              </a:ext>
            </a:extLst>
          </p:cNvPr>
          <p:cNvSpPr/>
          <p:nvPr/>
        </p:nvSpPr>
        <p:spPr>
          <a:xfrm>
            <a:off x="10820803" y="561430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xmlns="" id="{CD07B137-F1CA-364E-A9D3-ADC0CDBF8DBE}"/>
              </a:ext>
            </a:extLst>
          </p:cNvPr>
          <p:cNvSpPr/>
          <p:nvPr/>
        </p:nvSpPr>
        <p:spPr>
          <a:xfrm>
            <a:off x="11022800" y="5319093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xmlns="" id="{E8427B2E-9373-344F-87C8-008ED4105F12}"/>
              </a:ext>
            </a:extLst>
          </p:cNvPr>
          <p:cNvSpPr/>
          <p:nvPr/>
        </p:nvSpPr>
        <p:spPr>
          <a:xfrm>
            <a:off x="10696755" y="5904217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xmlns="" id="{8BB5603B-8494-F445-8AEA-8007339DA1E8}"/>
              </a:ext>
            </a:extLst>
          </p:cNvPr>
          <p:cNvSpPr/>
          <p:nvPr/>
        </p:nvSpPr>
        <p:spPr>
          <a:xfrm>
            <a:off x="9681169" y="6211300"/>
            <a:ext cx="17620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4,030,203</a:t>
            </a: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xmlns="" id="{9F4B2BCC-575C-8145-A8B8-1DC0658E8BAE}"/>
              </a:ext>
            </a:extLst>
          </p:cNvPr>
          <p:cNvSpPr/>
          <p:nvPr/>
        </p:nvSpPr>
        <p:spPr>
          <a:xfrm>
            <a:off x="5436178" y="5907753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7957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Make the following numbers in a place value chart…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represent numbers up to ten million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A7997E8E-B458-6C46-B80D-9FB3109884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4529615"/>
              </p:ext>
            </p:extLst>
          </p:nvPr>
        </p:nvGraphicFramePr>
        <p:xfrm>
          <a:off x="3633141" y="4833305"/>
          <a:ext cx="4925718" cy="1285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3674">
                  <a:extLst>
                    <a:ext uri="{9D8B030D-6E8A-4147-A177-3AD203B41FA5}">
                      <a16:colId xmlns:a16="http://schemas.microsoft.com/office/drawing/2014/main" xmlns="" val="2984659507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M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CEC925">
                            <a:tint val="66000"/>
                            <a:satMod val="160000"/>
                          </a:srgbClr>
                        </a:gs>
                        <a:gs pos="50000">
                          <a:srgbClr val="CEC925">
                            <a:tint val="44500"/>
                            <a:satMod val="160000"/>
                          </a:srgbClr>
                        </a:gs>
                        <a:gs pos="100000">
                          <a:srgbClr val="CEC925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B4C1C2">
                            <a:tint val="66000"/>
                            <a:satMod val="160000"/>
                          </a:srgbClr>
                        </a:gs>
                        <a:gs pos="50000">
                          <a:srgbClr val="B4C1C2">
                            <a:tint val="44500"/>
                            <a:satMod val="160000"/>
                          </a:srgbClr>
                        </a:gs>
                        <a:gs pos="100000">
                          <a:srgbClr val="B4C1C2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D3982A">
                            <a:tint val="66000"/>
                            <a:satMod val="160000"/>
                          </a:srgbClr>
                        </a:gs>
                        <a:gs pos="50000">
                          <a:srgbClr val="D3982A">
                            <a:tint val="44500"/>
                            <a:satMod val="160000"/>
                          </a:srgbClr>
                        </a:gs>
                        <a:gs pos="100000">
                          <a:srgbClr val="D3982A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TH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</a:t>
                      </a:r>
                    </a:p>
                  </a:txBody>
                  <a:tcPr>
                    <a:solidFill>
                      <a:srgbClr val="EB9E3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</a:t>
                      </a:r>
                    </a:p>
                  </a:txBody>
                  <a:tcPr>
                    <a:solidFill>
                      <a:srgbClr val="62C1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</a:tbl>
          </a:graphicData>
        </a:graphic>
      </p:graphicFrame>
      <p:sp>
        <p:nvSpPr>
          <p:cNvPr id="83" name="Rounded Rectangle 82">
            <a:extLst>
              <a:ext uri="{FF2B5EF4-FFF2-40B4-BE49-F238E27FC236}">
                <a16:creationId xmlns:a16="http://schemas.microsoft.com/office/drawing/2014/main" xmlns="" id="{ED8648B1-3902-CC4C-9378-79E367591555}"/>
              </a:ext>
            </a:extLst>
          </p:cNvPr>
          <p:cNvSpPr/>
          <p:nvPr/>
        </p:nvSpPr>
        <p:spPr>
          <a:xfrm>
            <a:off x="1069377" y="3069419"/>
            <a:ext cx="2160517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OpenDyslexic" pitchFamily="2" charset="77"/>
              </a:rPr>
              <a:t>543</a:t>
            </a:r>
          </a:p>
        </p:txBody>
      </p:sp>
      <p:sp>
        <p:nvSpPr>
          <p:cNvPr id="84" name="Rounded Rectangle 83">
            <a:extLst>
              <a:ext uri="{FF2B5EF4-FFF2-40B4-BE49-F238E27FC236}">
                <a16:creationId xmlns:a16="http://schemas.microsoft.com/office/drawing/2014/main" xmlns="" id="{FF56F9C7-BEAE-B640-8180-D075F8A44E40}"/>
              </a:ext>
            </a:extLst>
          </p:cNvPr>
          <p:cNvSpPr/>
          <p:nvPr/>
        </p:nvSpPr>
        <p:spPr>
          <a:xfrm>
            <a:off x="3684636" y="3069419"/>
            <a:ext cx="2160517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Dyslexic" pitchFamily="2" charset="77"/>
              </a:rPr>
              <a:t>forty thousand and seventeen</a:t>
            </a:r>
          </a:p>
        </p:txBody>
      </p:sp>
      <p:sp>
        <p:nvSpPr>
          <p:cNvPr id="85" name="Rounded Rectangle 84">
            <a:extLst>
              <a:ext uri="{FF2B5EF4-FFF2-40B4-BE49-F238E27FC236}">
                <a16:creationId xmlns:a16="http://schemas.microsoft.com/office/drawing/2014/main" xmlns="" id="{A22E11E3-114A-1146-8145-D7C860484BAF}"/>
              </a:ext>
            </a:extLst>
          </p:cNvPr>
          <p:cNvSpPr/>
          <p:nvPr/>
        </p:nvSpPr>
        <p:spPr>
          <a:xfrm>
            <a:off x="6299895" y="3069419"/>
            <a:ext cx="2160517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OpenDyslexic" pitchFamily="2" charset="77"/>
              </a:rPr>
              <a:t>207,243</a:t>
            </a: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xmlns="" id="{B05D15A5-477D-D84A-8F1E-964D1AAF5500}"/>
              </a:ext>
            </a:extLst>
          </p:cNvPr>
          <p:cNvSpPr/>
          <p:nvPr/>
        </p:nvSpPr>
        <p:spPr>
          <a:xfrm>
            <a:off x="8915154" y="3069418"/>
            <a:ext cx="2160517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OpenDyslexic" pitchFamily="2" charset="77"/>
              </a:rPr>
              <a:t>eight million</a:t>
            </a:r>
          </a:p>
        </p:txBody>
      </p:sp>
    </p:spTree>
    <p:extLst>
      <p:ext uri="{BB962C8B-B14F-4D97-AF65-F5344CB8AC3E}">
        <p14:creationId xmlns:p14="http://schemas.microsoft.com/office/powerpoint/2010/main" val="28671934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Make the following numbers in a place value chart…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represent numbers up to ten million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A7997E8E-B458-6C46-B80D-9FB310988402}"/>
              </a:ext>
            </a:extLst>
          </p:cNvPr>
          <p:cNvGraphicFramePr>
            <a:graphicFrameLocks noGrp="1"/>
          </p:cNvGraphicFramePr>
          <p:nvPr/>
        </p:nvGraphicFramePr>
        <p:xfrm>
          <a:off x="3633141" y="4833305"/>
          <a:ext cx="4925718" cy="1285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3674">
                  <a:extLst>
                    <a:ext uri="{9D8B030D-6E8A-4147-A177-3AD203B41FA5}">
                      <a16:colId xmlns:a16="http://schemas.microsoft.com/office/drawing/2014/main" xmlns="" val="2984659507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M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CEC925">
                            <a:tint val="66000"/>
                            <a:satMod val="160000"/>
                          </a:srgbClr>
                        </a:gs>
                        <a:gs pos="50000">
                          <a:srgbClr val="CEC925">
                            <a:tint val="44500"/>
                            <a:satMod val="160000"/>
                          </a:srgbClr>
                        </a:gs>
                        <a:gs pos="100000">
                          <a:srgbClr val="CEC925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B4C1C2">
                            <a:tint val="66000"/>
                            <a:satMod val="160000"/>
                          </a:srgbClr>
                        </a:gs>
                        <a:gs pos="50000">
                          <a:srgbClr val="B4C1C2">
                            <a:tint val="44500"/>
                            <a:satMod val="160000"/>
                          </a:srgbClr>
                        </a:gs>
                        <a:gs pos="100000">
                          <a:srgbClr val="B4C1C2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D3982A">
                            <a:tint val="66000"/>
                            <a:satMod val="160000"/>
                          </a:srgbClr>
                        </a:gs>
                        <a:gs pos="50000">
                          <a:srgbClr val="D3982A">
                            <a:tint val="44500"/>
                            <a:satMod val="160000"/>
                          </a:srgbClr>
                        </a:gs>
                        <a:gs pos="100000">
                          <a:srgbClr val="D3982A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TH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</a:t>
                      </a:r>
                    </a:p>
                  </a:txBody>
                  <a:tcPr>
                    <a:solidFill>
                      <a:srgbClr val="EB9E3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</a:t>
                      </a:r>
                    </a:p>
                  </a:txBody>
                  <a:tcPr>
                    <a:solidFill>
                      <a:srgbClr val="62C1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</a:tbl>
          </a:graphicData>
        </a:graphic>
      </p:graphicFrame>
      <p:sp>
        <p:nvSpPr>
          <p:cNvPr id="83" name="Rounded Rectangle 82">
            <a:extLst>
              <a:ext uri="{FF2B5EF4-FFF2-40B4-BE49-F238E27FC236}">
                <a16:creationId xmlns:a16="http://schemas.microsoft.com/office/drawing/2014/main" xmlns="" id="{ED8648B1-3902-CC4C-9378-79E367591555}"/>
              </a:ext>
            </a:extLst>
          </p:cNvPr>
          <p:cNvSpPr/>
          <p:nvPr/>
        </p:nvSpPr>
        <p:spPr>
          <a:xfrm>
            <a:off x="1069377" y="3069419"/>
            <a:ext cx="2160517" cy="719161"/>
          </a:xfrm>
          <a:prstGeom prst="roundRect">
            <a:avLst/>
          </a:prstGeom>
          <a:solidFill>
            <a:srgbClr val="FF3860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OpenDyslexic" pitchFamily="2" charset="77"/>
              </a:rPr>
              <a:t>543</a:t>
            </a:r>
          </a:p>
        </p:txBody>
      </p:sp>
      <p:sp>
        <p:nvSpPr>
          <p:cNvPr id="84" name="Rounded Rectangle 83">
            <a:extLst>
              <a:ext uri="{FF2B5EF4-FFF2-40B4-BE49-F238E27FC236}">
                <a16:creationId xmlns:a16="http://schemas.microsoft.com/office/drawing/2014/main" xmlns="" id="{FF56F9C7-BEAE-B640-8180-D075F8A44E40}"/>
              </a:ext>
            </a:extLst>
          </p:cNvPr>
          <p:cNvSpPr/>
          <p:nvPr/>
        </p:nvSpPr>
        <p:spPr>
          <a:xfrm>
            <a:off x="3684636" y="3069419"/>
            <a:ext cx="2160517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Dyslexic" pitchFamily="2" charset="77"/>
              </a:rPr>
              <a:t>forty thousand and seventeen</a:t>
            </a:r>
          </a:p>
        </p:txBody>
      </p:sp>
      <p:sp>
        <p:nvSpPr>
          <p:cNvPr id="85" name="Rounded Rectangle 84">
            <a:extLst>
              <a:ext uri="{FF2B5EF4-FFF2-40B4-BE49-F238E27FC236}">
                <a16:creationId xmlns:a16="http://schemas.microsoft.com/office/drawing/2014/main" xmlns="" id="{A22E11E3-114A-1146-8145-D7C860484BAF}"/>
              </a:ext>
            </a:extLst>
          </p:cNvPr>
          <p:cNvSpPr/>
          <p:nvPr/>
        </p:nvSpPr>
        <p:spPr>
          <a:xfrm>
            <a:off x="6299895" y="3069419"/>
            <a:ext cx="2160517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OpenDyslexic" pitchFamily="2" charset="77"/>
              </a:rPr>
              <a:t>207,243</a:t>
            </a: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xmlns="" id="{B05D15A5-477D-D84A-8F1E-964D1AAF5500}"/>
              </a:ext>
            </a:extLst>
          </p:cNvPr>
          <p:cNvSpPr/>
          <p:nvPr/>
        </p:nvSpPr>
        <p:spPr>
          <a:xfrm>
            <a:off x="8915154" y="3069418"/>
            <a:ext cx="2160517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OpenDyslexic" pitchFamily="2" charset="77"/>
              </a:rPr>
              <a:t>eight million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xmlns="" id="{DDB35D32-8346-CD4B-B2DF-7CB81E027A41}"/>
              </a:ext>
            </a:extLst>
          </p:cNvPr>
          <p:cNvSpPr/>
          <p:nvPr/>
        </p:nvSpPr>
        <p:spPr>
          <a:xfrm>
            <a:off x="6497848" y="5228127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xmlns="" id="{35275F38-9C94-464D-878E-15634BED3BBB}"/>
              </a:ext>
            </a:extLst>
          </p:cNvPr>
          <p:cNvSpPr/>
          <p:nvPr/>
        </p:nvSpPr>
        <p:spPr>
          <a:xfrm>
            <a:off x="6811231" y="5233016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D896EA2F-BDFF-724E-942B-B0F758EE6DC6}"/>
              </a:ext>
            </a:extLst>
          </p:cNvPr>
          <p:cNvSpPr/>
          <p:nvPr/>
        </p:nvSpPr>
        <p:spPr>
          <a:xfrm>
            <a:off x="6811231" y="5530868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xmlns="" id="{DA817F87-E355-034F-BE56-C387838252D7}"/>
              </a:ext>
            </a:extLst>
          </p:cNvPr>
          <p:cNvSpPr/>
          <p:nvPr/>
        </p:nvSpPr>
        <p:spPr>
          <a:xfrm>
            <a:off x="6529447" y="5818261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511A9112-DCC7-5942-A051-7CDEA2A1249F}"/>
              </a:ext>
            </a:extLst>
          </p:cNvPr>
          <p:cNvSpPr/>
          <p:nvPr/>
        </p:nvSpPr>
        <p:spPr>
          <a:xfrm>
            <a:off x="6814404" y="5811895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2C11D847-4319-F041-8D73-323FFDD4FE7B}"/>
              </a:ext>
            </a:extLst>
          </p:cNvPr>
          <p:cNvSpPr/>
          <p:nvPr/>
        </p:nvSpPr>
        <p:spPr>
          <a:xfrm>
            <a:off x="7176905" y="5210915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5B019B07-C95E-A848-820D-0BF54D1F3290}"/>
              </a:ext>
            </a:extLst>
          </p:cNvPr>
          <p:cNvSpPr/>
          <p:nvPr/>
        </p:nvSpPr>
        <p:spPr>
          <a:xfrm>
            <a:off x="7490288" y="5215804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4C385C98-AC8F-B948-8110-1D7B47B37D6A}"/>
              </a:ext>
            </a:extLst>
          </p:cNvPr>
          <p:cNvSpPr/>
          <p:nvPr/>
        </p:nvSpPr>
        <p:spPr>
          <a:xfrm>
            <a:off x="7208504" y="5801049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CC0B94E7-4841-C74D-A140-22115701CE7B}"/>
              </a:ext>
            </a:extLst>
          </p:cNvPr>
          <p:cNvSpPr/>
          <p:nvPr/>
        </p:nvSpPr>
        <p:spPr>
          <a:xfrm>
            <a:off x="7493461" y="5794683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E4C7639F-B493-484E-925E-267F5F36F67B}"/>
              </a:ext>
            </a:extLst>
          </p:cNvPr>
          <p:cNvSpPr/>
          <p:nvPr/>
        </p:nvSpPr>
        <p:spPr>
          <a:xfrm>
            <a:off x="8215407" y="5524502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xmlns="" id="{9507C40F-889A-8045-BE72-6BA39DB4FFBA}"/>
              </a:ext>
            </a:extLst>
          </p:cNvPr>
          <p:cNvSpPr/>
          <p:nvPr/>
        </p:nvSpPr>
        <p:spPr>
          <a:xfrm>
            <a:off x="7933623" y="5811895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xmlns="" id="{FCB6E2B6-E543-C745-B1D8-1CA6E6F33204}"/>
              </a:ext>
            </a:extLst>
          </p:cNvPr>
          <p:cNvSpPr/>
          <p:nvPr/>
        </p:nvSpPr>
        <p:spPr>
          <a:xfrm>
            <a:off x="8218580" y="5805529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2468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Make the following numbers in a place value chart…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represent numbers up to ten million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A7997E8E-B458-6C46-B80D-9FB310988402}"/>
              </a:ext>
            </a:extLst>
          </p:cNvPr>
          <p:cNvGraphicFramePr>
            <a:graphicFrameLocks noGrp="1"/>
          </p:cNvGraphicFramePr>
          <p:nvPr/>
        </p:nvGraphicFramePr>
        <p:xfrm>
          <a:off x="3633141" y="4833305"/>
          <a:ext cx="4925718" cy="1285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3674">
                  <a:extLst>
                    <a:ext uri="{9D8B030D-6E8A-4147-A177-3AD203B41FA5}">
                      <a16:colId xmlns:a16="http://schemas.microsoft.com/office/drawing/2014/main" xmlns="" val="2984659507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M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CEC925">
                            <a:tint val="66000"/>
                            <a:satMod val="160000"/>
                          </a:srgbClr>
                        </a:gs>
                        <a:gs pos="50000">
                          <a:srgbClr val="CEC925">
                            <a:tint val="44500"/>
                            <a:satMod val="160000"/>
                          </a:srgbClr>
                        </a:gs>
                        <a:gs pos="100000">
                          <a:srgbClr val="CEC925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B4C1C2">
                            <a:tint val="66000"/>
                            <a:satMod val="160000"/>
                          </a:srgbClr>
                        </a:gs>
                        <a:gs pos="50000">
                          <a:srgbClr val="B4C1C2">
                            <a:tint val="44500"/>
                            <a:satMod val="160000"/>
                          </a:srgbClr>
                        </a:gs>
                        <a:gs pos="100000">
                          <a:srgbClr val="B4C1C2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D3982A">
                            <a:tint val="66000"/>
                            <a:satMod val="160000"/>
                          </a:srgbClr>
                        </a:gs>
                        <a:gs pos="50000">
                          <a:srgbClr val="D3982A">
                            <a:tint val="44500"/>
                            <a:satMod val="160000"/>
                          </a:srgbClr>
                        </a:gs>
                        <a:gs pos="100000">
                          <a:srgbClr val="D3982A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TH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</a:t>
                      </a:r>
                    </a:p>
                  </a:txBody>
                  <a:tcPr>
                    <a:solidFill>
                      <a:srgbClr val="EB9E3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</a:t>
                      </a:r>
                    </a:p>
                  </a:txBody>
                  <a:tcPr>
                    <a:solidFill>
                      <a:srgbClr val="62C1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</a:tbl>
          </a:graphicData>
        </a:graphic>
      </p:graphicFrame>
      <p:sp>
        <p:nvSpPr>
          <p:cNvPr id="83" name="Rounded Rectangle 82">
            <a:extLst>
              <a:ext uri="{FF2B5EF4-FFF2-40B4-BE49-F238E27FC236}">
                <a16:creationId xmlns:a16="http://schemas.microsoft.com/office/drawing/2014/main" xmlns="" id="{ED8648B1-3902-CC4C-9378-79E367591555}"/>
              </a:ext>
            </a:extLst>
          </p:cNvPr>
          <p:cNvSpPr/>
          <p:nvPr/>
        </p:nvSpPr>
        <p:spPr>
          <a:xfrm>
            <a:off x="1069377" y="3069419"/>
            <a:ext cx="2160517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OpenDyslexic" pitchFamily="2" charset="77"/>
              </a:rPr>
              <a:t>543</a:t>
            </a:r>
          </a:p>
        </p:txBody>
      </p:sp>
      <p:sp>
        <p:nvSpPr>
          <p:cNvPr id="84" name="Rounded Rectangle 83">
            <a:extLst>
              <a:ext uri="{FF2B5EF4-FFF2-40B4-BE49-F238E27FC236}">
                <a16:creationId xmlns:a16="http://schemas.microsoft.com/office/drawing/2014/main" xmlns="" id="{FF56F9C7-BEAE-B640-8180-D075F8A44E40}"/>
              </a:ext>
            </a:extLst>
          </p:cNvPr>
          <p:cNvSpPr/>
          <p:nvPr/>
        </p:nvSpPr>
        <p:spPr>
          <a:xfrm>
            <a:off x="3684636" y="3069419"/>
            <a:ext cx="2160517" cy="719161"/>
          </a:xfrm>
          <a:prstGeom prst="roundRect">
            <a:avLst/>
          </a:prstGeom>
          <a:solidFill>
            <a:srgbClr val="FF3860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Dyslexic" pitchFamily="2" charset="77"/>
              </a:rPr>
              <a:t>forty thousand and seventeen</a:t>
            </a:r>
          </a:p>
        </p:txBody>
      </p:sp>
      <p:sp>
        <p:nvSpPr>
          <p:cNvPr id="85" name="Rounded Rectangle 84">
            <a:extLst>
              <a:ext uri="{FF2B5EF4-FFF2-40B4-BE49-F238E27FC236}">
                <a16:creationId xmlns:a16="http://schemas.microsoft.com/office/drawing/2014/main" xmlns="" id="{A22E11E3-114A-1146-8145-D7C860484BAF}"/>
              </a:ext>
            </a:extLst>
          </p:cNvPr>
          <p:cNvSpPr/>
          <p:nvPr/>
        </p:nvSpPr>
        <p:spPr>
          <a:xfrm>
            <a:off x="6299895" y="3069419"/>
            <a:ext cx="2160517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OpenDyslexic" pitchFamily="2" charset="77"/>
              </a:rPr>
              <a:t>207,243</a:t>
            </a: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xmlns="" id="{B05D15A5-477D-D84A-8F1E-964D1AAF5500}"/>
              </a:ext>
            </a:extLst>
          </p:cNvPr>
          <p:cNvSpPr/>
          <p:nvPr/>
        </p:nvSpPr>
        <p:spPr>
          <a:xfrm>
            <a:off x="8915154" y="3069418"/>
            <a:ext cx="2160517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OpenDyslexic" pitchFamily="2" charset="77"/>
              </a:rPr>
              <a:t>eight million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xmlns="" id="{C7EB8712-29E6-8F46-9837-000238FD7716}"/>
              </a:ext>
            </a:extLst>
          </p:cNvPr>
          <p:cNvSpPr/>
          <p:nvPr/>
        </p:nvSpPr>
        <p:spPr>
          <a:xfrm>
            <a:off x="5079866" y="5223455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xmlns="" id="{E28DF290-B526-1F4C-83C7-056E8597D84D}"/>
              </a:ext>
            </a:extLst>
          </p:cNvPr>
          <p:cNvSpPr/>
          <p:nvPr/>
        </p:nvSpPr>
        <p:spPr>
          <a:xfrm>
            <a:off x="5393249" y="5228344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52758CFE-262B-F249-8595-2C1B0B59440B}"/>
              </a:ext>
            </a:extLst>
          </p:cNvPr>
          <p:cNvSpPr/>
          <p:nvPr/>
        </p:nvSpPr>
        <p:spPr>
          <a:xfrm>
            <a:off x="5079866" y="5779386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4F19DDA4-08B4-C442-9320-EA2B2A58352B}"/>
              </a:ext>
            </a:extLst>
          </p:cNvPr>
          <p:cNvSpPr/>
          <p:nvPr/>
        </p:nvSpPr>
        <p:spPr>
          <a:xfrm>
            <a:off x="5396422" y="5807223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xmlns="" id="{90103630-98DA-4A48-9CD2-E1D9FA4171F1}"/>
              </a:ext>
            </a:extLst>
          </p:cNvPr>
          <p:cNvSpPr/>
          <p:nvPr/>
        </p:nvSpPr>
        <p:spPr>
          <a:xfrm>
            <a:off x="7380153" y="5542023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E1B3279F-BBE7-5B46-A37D-CB5DC9E1DD9C}"/>
              </a:ext>
            </a:extLst>
          </p:cNvPr>
          <p:cNvSpPr/>
          <p:nvPr/>
        </p:nvSpPr>
        <p:spPr>
          <a:xfrm>
            <a:off x="7872096" y="5223455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D63ACA37-BBE8-A24A-80C3-0C494FC71A40}"/>
              </a:ext>
            </a:extLst>
          </p:cNvPr>
          <p:cNvSpPr/>
          <p:nvPr/>
        </p:nvSpPr>
        <p:spPr>
          <a:xfrm>
            <a:off x="8228500" y="5223455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EC3206A8-E42A-D64F-9CF1-A480D147F0DB}"/>
              </a:ext>
            </a:extLst>
          </p:cNvPr>
          <p:cNvSpPr/>
          <p:nvPr/>
        </p:nvSpPr>
        <p:spPr>
          <a:xfrm>
            <a:off x="8241523" y="5514186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71BE179E-AAF5-1B4C-87AD-59CC5768D6D1}"/>
              </a:ext>
            </a:extLst>
          </p:cNvPr>
          <p:cNvSpPr/>
          <p:nvPr/>
        </p:nvSpPr>
        <p:spPr>
          <a:xfrm>
            <a:off x="7885119" y="5514186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345C547E-3FB4-B945-B4C3-4F93DEDAE223}"/>
              </a:ext>
            </a:extLst>
          </p:cNvPr>
          <p:cNvSpPr/>
          <p:nvPr/>
        </p:nvSpPr>
        <p:spPr>
          <a:xfrm>
            <a:off x="7893316" y="5804917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2181A4DA-C89C-944F-B5F2-F58D448E552B}"/>
              </a:ext>
            </a:extLst>
          </p:cNvPr>
          <p:cNvSpPr/>
          <p:nvPr/>
        </p:nvSpPr>
        <p:spPr>
          <a:xfrm>
            <a:off x="8241523" y="5804917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xmlns="" id="{F8D3CE79-3BE0-3D44-A4C2-D2CF7B93D5A7}"/>
              </a:ext>
            </a:extLst>
          </p:cNvPr>
          <p:cNvSpPr/>
          <p:nvPr/>
        </p:nvSpPr>
        <p:spPr>
          <a:xfrm>
            <a:off x="8095900" y="5514186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4326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Make the following numbers in a place value chart…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represent numbers up to ten million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A7997E8E-B458-6C46-B80D-9FB310988402}"/>
              </a:ext>
            </a:extLst>
          </p:cNvPr>
          <p:cNvGraphicFramePr>
            <a:graphicFrameLocks noGrp="1"/>
          </p:cNvGraphicFramePr>
          <p:nvPr/>
        </p:nvGraphicFramePr>
        <p:xfrm>
          <a:off x="3633141" y="4833305"/>
          <a:ext cx="4925718" cy="1285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3674">
                  <a:extLst>
                    <a:ext uri="{9D8B030D-6E8A-4147-A177-3AD203B41FA5}">
                      <a16:colId xmlns:a16="http://schemas.microsoft.com/office/drawing/2014/main" xmlns="" val="2984659507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M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CEC925">
                            <a:tint val="66000"/>
                            <a:satMod val="160000"/>
                          </a:srgbClr>
                        </a:gs>
                        <a:gs pos="50000">
                          <a:srgbClr val="CEC925">
                            <a:tint val="44500"/>
                            <a:satMod val="160000"/>
                          </a:srgbClr>
                        </a:gs>
                        <a:gs pos="100000">
                          <a:srgbClr val="CEC925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B4C1C2">
                            <a:tint val="66000"/>
                            <a:satMod val="160000"/>
                          </a:srgbClr>
                        </a:gs>
                        <a:gs pos="50000">
                          <a:srgbClr val="B4C1C2">
                            <a:tint val="44500"/>
                            <a:satMod val="160000"/>
                          </a:srgbClr>
                        </a:gs>
                        <a:gs pos="100000">
                          <a:srgbClr val="B4C1C2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D3982A">
                            <a:tint val="66000"/>
                            <a:satMod val="160000"/>
                          </a:srgbClr>
                        </a:gs>
                        <a:gs pos="50000">
                          <a:srgbClr val="D3982A">
                            <a:tint val="44500"/>
                            <a:satMod val="160000"/>
                          </a:srgbClr>
                        </a:gs>
                        <a:gs pos="100000">
                          <a:srgbClr val="D3982A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TH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</a:t>
                      </a:r>
                    </a:p>
                  </a:txBody>
                  <a:tcPr>
                    <a:solidFill>
                      <a:srgbClr val="EB9E3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</a:t>
                      </a:r>
                    </a:p>
                  </a:txBody>
                  <a:tcPr>
                    <a:solidFill>
                      <a:srgbClr val="62C1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</a:tbl>
          </a:graphicData>
        </a:graphic>
      </p:graphicFrame>
      <p:sp>
        <p:nvSpPr>
          <p:cNvPr id="83" name="Rounded Rectangle 82">
            <a:extLst>
              <a:ext uri="{FF2B5EF4-FFF2-40B4-BE49-F238E27FC236}">
                <a16:creationId xmlns:a16="http://schemas.microsoft.com/office/drawing/2014/main" xmlns="" id="{ED8648B1-3902-CC4C-9378-79E367591555}"/>
              </a:ext>
            </a:extLst>
          </p:cNvPr>
          <p:cNvSpPr/>
          <p:nvPr/>
        </p:nvSpPr>
        <p:spPr>
          <a:xfrm>
            <a:off x="1069377" y="3069419"/>
            <a:ext cx="2160517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OpenDyslexic" pitchFamily="2" charset="77"/>
              </a:rPr>
              <a:t>543</a:t>
            </a:r>
          </a:p>
        </p:txBody>
      </p:sp>
      <p:sp>
        <p:nvSpPr>
          <p:cNvPr id="84" name="Rounded Rectangle 83">
            <a:extLst>
              <a:ext uri="{FF2B5EF4-FFF2-40B4-BE49-F238E27FC236}">
                <a16:creationId xmlns:a16="http://schemas.microsoft.com/office/drawing/2014/main" xmlns="" id="{FF56F9C7-BEAE-B640-8180-D075F8A44E40}"/>
              </a:ext>
            </a:extLst>
          </p:cNvPr>
          <p:cNvSpPr/>
          <p:nvPr/>
        </p:nvSpPr>
        <p:spPr>
          <a:xfrm>
            <a:off x="3684636" y="3069419"/>
            <a:ext cx="2160517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Dyslexic" pitchFamily="2" charset="77"/>
              </a:rPr>
              <a:t>forty thousand and seventeen</a:t>
            </a:r>
          </a:p>
        </p:txBody>
      </p:sp>
      <p:sp>
        <p:nvSpPr>
          <p:cNvPr id="85" name="Rounded Rectangle 84">
            <a:extLst>
              <a:ext uri="{FF2B5EF4-FFF2-40B4-BE49-F238E27FC236}">
                <a16:creationId xmlns:a16="http://schemas.microsoft.com/office/drawing/2014/main" xmlns="" id="{A22E11E3-114A-1146-8145-D7C860484BAF}"/>
              </a:ext>
            </a:extLst>
          </p:cNvPr>
          <p:cNvSpPr/>
          <p:nvPr/>
        </p:nvSpPr>
        <p:spPr>
          <a:xfrm>
            <a:off x="6299895" y="3069419"/>
            <a:ext cx="2160517" cy="719161"/>
          </a:xfrm>
          <a:prstGeom prst="roundRect">
            <a:avLst/>
          </a:prstGeom>
          <a:solidFill>
            <a:srgbClr val="FF3860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OpenDyslexic" pitchFamily="2" charset="77"/>
              </a:rPr>
              <a:t>207,243</a:t>
            </a: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xmlns="" id="{B05D15A5-477D-D84A-8F1E-964D1AAF5500}"/>
              </a:ext>
            </a:extLst>
          </p:cNvPr>
          <p:cNvSpPr/>
          <p:nvPr/>
        </p:nvSpPr>
        <p:spPr>
          <a:xfrm>
            <a:off x="8915154" y="3069418"/>
            <a:ext cx="2160517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OpenDyslexic" pitchFamily="2" charset="77"/>
              </a:rPr>
              <a:t>eight million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xmlns="" id="{33884D9A-2187-C446-875F-737AF9740ECA}"/>
              </a:ext>
            </a:extLst>
          </p:cNvPr>
          <p:cNvSpPr/>
          <p:nvPr/>
        </p:nvSpPr>
        <p:spPr>
          <a:xfrm>
            <a:off x="6126228" y="5232127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04061A6A-1374-D24C-B1F4-47699132FD05}"/>
              </a:ext>
            </a:extLst>
          </p:cNvPr>
          <p:cNvSpPr/>
          <p:nvPr/>
        </p:nvSpPr>
        <p:spPr>
          <a:xfrm>
            <a:off x="6139251" y="5522858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1A300DD0-ED89-B243-A802-74688EFA0B9B}"/>
              </a:ext>
            </a:extLst>
          </p:cNvPr>
          <p:cNvSpPr/>
          <p:nvPr/>
        </p:nvSpPr>
        <p:spPr>
          <a:xfrm>
            <a:off x="5782847" y="5522858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xmlns="" id="{9959C711-E4F3-7247-B631-1085AB0B2EE9}"/>
              </a:ext>
            </a:extLst>
          </p:cNvPr>
          <p:cNvSpPr/>
          <p:nvPr/>
        </p:nvSpPr>
        <p:spPr>
          <a:xfrm>
            <a:off x="5791044" y="5813589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2CB1C706-781A-4549-836A-6D47E4C548A5}"/>
              </a:ext>
            </a:extLst>
          </p:cNvPr>
          <p:cNvSpPr/>
          <p:nvPr/>
        </p:nvSpPr>
        <p:spPr>
          <a:xfrm>
            <a:off x="5993628" y="5522858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711FF3D3-1626-9F43-ACDA-E2F765689C60}"/>
              </a:ext>
            </a:extLst>
          </p:cNvPr>
          <p:cNvSpPr/>
          <p:nvPr/>
        </p:nvSpPr>
        <p:spPr>
          <a:xfrm>
            <a:off x="5769824" y="5232127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DDA1A6CF-BC3D-EE4C-B837-FD0CD372F4DF}"/>
              </a:ext>
            </a:extLst>
          </p:cNvPr>
          <p:cNvSpPr/>
          <p:nvPr/>
        </p:nvSpPr>
        <p:spPr>
          <a:xfrm>
            <a:off x="6139251" y="5813589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E772CB66-86C5-DA43-B427-112B27A23813}"/>
              </a:ext>
            </a:extLst>
          </p:cNvPr>
          <p:cNvSpPr/>
          <p:nvPr/>
        </p:nvSpPr>
        <p:spPr>
          <a:xfrm>
            <a:off x="4361857" y="5232127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9596241E-8A30-834A-818E-F670DF285DAE}"/>
              </a:ext>
            </a:extLst>
          </p:cNvPr>
          <p:cNvSpPr/>
          <p:nvPr/>
        </p:nvSpPr>
        <p:spPr>
          <a:xfrm>
            <a:off x="4731284" y="5813589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xmlns="" id="{1E72D06F-2C3F-9E48-9DAD-20A23F695312}"/>
              </a:ext>
            </a:extLst>
          </p:cNvPr>
          <p:cNvSpPr/>
          <p:nvPr/>
        </p:nvSpPr>
        <p:spPr>
          <a:xfrm>
            <a:off x="6804793" y="5232127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xmlns="" id="{92BE2C63-C3C1-F04C-9A56-0AC415D817A1}"/>
              </a:ext>
            </a:extLst>
          </p:cNvPr>
          <p:cNvSpPr/>
          <p:nvPr/>
        </p:nvSpPr>
        <p:spPr>
          <a:xfrm>
            <a:off x="6469609" y="5813589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xmlns="" id="{3653B9CF-2286-0743-8824-5B44EF46E131}"/>
              </a:ext>
            </a:extLst>
          </p:cNvPr>
          <p:cNvSpPr/>
          <p:nvPr/>
        </p:nvSpPr>
        <p:spPr>
          <a:xfrm>
            <a:off x="7522285" y="5232127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xmlns="" id="{5014F5E2-CDC9-CD4A-BD61-71147D99E002}"/>
              </a:ext>
            </a:extLst>
          </p:cNvPr>
          <p:cNvSpPr/>
          <p:nvPr/>
        </p:nvSpPr>
        <p:spPr>
          <a:xfrm>
            <a:off x="7187101" y="5813589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xmlns="" id="{03512DCF-5502-FB43-9CBD-D0D659CED1EB}"/>
              </a:ext>
            </a:extLst>
          </p:cNvPr>
          <p:cNvSpPr/>
          <p:nvPr/>
        </p:nvSpPr>
        <p:spPr>
          <a:xfrm>
            <a:off x="7165881" y="5232127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DC3EDC4A-2324-D04C-9EEB-F8445DDADAB6}"/>
              </a:ext>
            </a:extLst>
          </p:cNvPr>
          <p:cNvSpPr/>
          <p:nvPr/>
        </p:nvSpPr>
        <p:spPr>
          <a:xfrm>
            <a:off x="7535308" y="5813589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xmlns="" id="{20E836D8-D8CD-7C49-90CA-B66154ADEE0C}"/>
              </a:ext>
            </a:extLst>
          </p:cNvPr>
          <p:cNvSpPr/>
          <p:nvPr/>
        </p:nvSpPr>
        <p:spPr>
          <a:xfrm>
            <a:off x="8218557" y="5232127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C9757B0A-7782-DC42-A268-3383E6C46352}"/>
              </a:ext>
            </a:extLst>
          </p:cNvPr>
          <p:cNvSpPr/>
          <p:nvPr/>
        </p:nvSpPr>
        <p:spPr>
          <a:xfrm>
            <a:off x="7883373" y="5813589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xmlns="" id="{CE49A503-5CAD-1F4A-87AD-4E64F89D0A95}"/>
              </a:ext>
            </a:extLst>
          </p:cNvPr>
          <p:cNvSpPr/>
          <p:nvPr/>
        </p:nvSpPr>
        <p:spPr>
          <a:xfrm>
            <a:off x="8231580" y="5813589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2672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Make the following numbers in a place value chart…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represent numbers up to ten million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A7997E8E-B458-6C46-B80D-9FB310988402}"/>
              </a:ext>
            </a:extLst>
          </p:cNvPr>
          <p:cNvGraphicFramePr>
            <a:graphicFrameLocks noGrp="1"/>
          </p:cNvGraphicFramePr>
          <p:nvPr/>
        </p:nvGraphicFramePr>
        <p:xfrm>
          <a:off x="3633141" y="4833305"/>
          <a:ext cx="4925718" cy="1285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3674">
                  <a:extLst>
                    <a:ext uri="{9D8B030D-6E8A-4147-A177-3AD203B41FA5}">
                      <a16:colId xmlns:a16="http://schemas.microsoft.com/office/drawing/2014/main" xmlns="" val="2984659507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M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CEC925">
                            <a:tint val="66000"/>
                            <a:satMod val="160000"/>
                          </a:srgbClr>
                        </a:gs>
                        <a:gs pos="50000">
                          <a:srgbClr val="CEC925">
                            <a:tint val="44500"/>
                            <a:satMod val="160000"/>
                          </a:srgbClr>
                        </a:gs>
                        <a:gs pos="100000">
                          <a:srgbClr val="CEC925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B4C1C2">
                            <a:tint val="66000"/>
                            <a:satMod val="160000"/>
                          </a:srgbClr>
                        </a:gs>
                        <a:gs pos="50000">
                          <a:srgbClr val="B4C1C2">
                            <a:tint val="44500"/>
                            <a:satMod val="160000"/>
                          </a:srgbClr>
                        </a:gs>
                        <a:gs pos="100000">
                          <a:srgbClr val="B4C1C2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D3982A">
                            <a:tint val="66000"/>
                            <a:satMod val="160000"/>
                          </a:srgbClr>
                        </a:gs>
                        <a:gs pos="50000">
                          <a:srgbClr val="D3982A">
                            <a:tint val="44500"/>
                            <a:satMod val="160000"/>
                          </a:srgbClr>
                        </a:gs>
                        <a:gs pos="100000">
                          <a:srgbClr val="D3982A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TH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</a:t>
                      </a:r>
                    </a:p>
                  </a:txBody>
                  <a:tcPr>
                    <a:solidFill>
                      <a:srgbClr val="EB9E3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</a:t>
                      </a:r>
                    </a:p>
                  </a:txBody>
                  <a:tcPr>
                    <a:solidFill>
                      <a:srgbClr val="62C1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</a:tbl>
          </a:graphicData>
        </a:graphic>
      </p:graphicFrame>
      <p:sp>
        <p:nvSpPr>
          <p:cNvPr id="83" name="Rounded Rectangle 82">
            <a:extLst>
              <a:ext uri="{FF2B5EF4-FFF2-40B4-BE49-F238E27FC236}">
                <a16:creationId xmlns:a16="http://schemas.microsoft.com/office/drawing/2014/main" xmlns="" id="{ED8648B1-3902-CC4C-9378-79E367591555}"/>
              </a:ext>
            </a:extLst>
          </p:cNvPr>
          <p:cNvSpPr/>
          <p:nvPr/>
        </p:nvSpPr>
        <p:spPr>
          <a:xfrm>
            <a:off x="1069377" y="3069419"/>
            <a:ext cx="2160517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OpenDyslexic" pitchFamily="2" charset="77"/>
              </a:rPr>
              <a:t>543</a:t>
            </a:r>
          </a:p>
        </p:txBody>
      </p:sp>
      <p:sp>
        <p:nvSpPr>
          <p:cNvPr id="84" name="Rounded Rectangle 83">
            <a:extLst>
              <a:ext uri="{FF2B5EF4-FFF2-40B4-BE49-F238E27FC236}">
                <a16:creationId xmlns:a16="http://schemas.microsoft.com/office/drawing/2014/main" xmlns="" id="{FF56F9C7-BEAE-B640-8180-D075F8A44E40}"/>
              </a:ext>
            </a:extLst>
          </p:cNvPr>
          <p:cNvSpPr/>
          <p:nvPr/>
        </p:nvSpPr>
        <p:spPr>
          <a:xfrm>
            <a:off x="3684636" y="3069419"/>
            <a:ext cx="2160517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Dyslexic" pitchFamily="2" charset="77"/>
              </a:rPr>
              <a:t>forty thousand and seventeen</a:t>
            </a:r>
          </a:p>
        </p:txBody>
      </p:sp>
      <p:sp>
        <p:nvSpPr>
          <p:cNvPr id="85" name="Rounded Rectangle 84">
            <a:extLst>
              <a:ext uri="{FF2B5EF4-FFF2-40B4-BE49-F238E27FC236}">
                <a16:creationId xmlns:a16="http://schemas.microsoft.com/office/drawing/2014/main" xmlns="" id="{A22E11E3-114A-1146-8145-D7C860484BAF}"/>
              </a:ext>
            </a:extLst>
          </p:cNvPr>
          <p:cNvSpPr/>
          <p:nvPr/>
        </p:nvSpPr>
        <p:spPr>
          <a:xfrm>
            <a:off x="6299895" y="3069419"/>
            <a:ext cx="2160517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OpenDyslexic" pitchFamily="2" charset="77"/>
              </a:rPr>
              <a:t>207,243</a:t>
            </a: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xmlns="" id="{B05D15A5-477D-D84A-8F1E-964D1AAF5500}"/>
              </a:ext>
            </a:extLst>
          </p:cNvPr>
          <p:cNvSpPr/>
          <p:nvPr/>
        </p:nvSpPr>
        <p:spPr>
          <a:xfrm>
            <a:off x="8915154" y="3069418"/>
            <a:ext cx="2160517" cy="719161"/>
          </a:xfrm>
          <a:prstGeom prst="roundRect">
            <a:avLst/>
          </a:prstGeom>
          <a:solidFill>
            <a:srgbClr val="FF3860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OpenDyslexic" pitchFamily="2" charset="77"/>
              </a:rPr>
              <a:t>eight million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xmlns="" id="{8DDC0725-1F82-D144-A9CF-06832DA7DDCA}"/>
              </a:ext>
            </a:extLst>
          </p:cNvPr>
          <p:cNvSpPr/>
          <p:nvPr/>
        </p:nvSpPr>
        <p:spPr>
          <a:xfrm>
            <a:off x="4019820" y="5227883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xmlns="" id="{F2BD32AE-B5CE-EF48-8EFD-D93874427A8B}"/>
              </a:ext>
            </a:extLst>
          </p:cNvPr>
          <p:cNvSpPr/>
          <p:nvPr/>
        </p:nvSpPr>
        <p:spPr>
          <a:xfrm>
            <a:off x="4032843" y="5518614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450F34BE-7B27-0D42-B01F-17827601E211}"/>
              </a:ext>
            </a:extLst>
          </p:cNvPr>
          <p:cNvSpPr/>
          <p:nvPr/>
        </p:nvSpPr>
        <p:spPr>
          <a:xfrm>
            <a:off x="3676439" y="5518614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449CEB7E-2439-AD40-A5C7-7822F4535009}"/>
              </a:ext>
            </a:extLst>
          </p:cNvPr>
          <p:cNvSpPr/>
          <p:nvPr/>
        </p:nvSpPr>
        <p:spPr>
          <a:xfrm>
            <a:off x="3684636" y="5809345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xmlns="" id="{D45DE798-34A0-1748-A822-FCF3D6656082}"/>
              </a:ext>
            </a:extLst>
          </p:cNvPr>
          <p:cNvSpPr/>
          <p:nvPr/>
        </p:nvSpPr>
        <p:spPr>
          <a:xfrm>
            <a:off x="3887220" y="5518614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30770570-6F3C-8746-B7C0-5C954A792C26}"/>
              </a:ext>
            </a:extLst>
          </p:cNvPr>
          <p:cNvSpPr/>
          <p:nvPr/>
        </p:nvSpPr>
        <p:spPr>
          <a:xfrm>
            <a:off x="3663416" y="5227883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8B0E0567-8712-3846-A301-C177107E0740}"/>
              </a:ext>
            </a:extLst>
          </p:cNvPr>
          <p:cNvSpPr/>
          <p:nvPr/>
        </p:nvSpPr>
        <p:spPr>
          <a:xfrm>
            <a:off x="4032843" y="5809345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CB52B823-1666-584D-8B13-E31D8E81A276}"/>
              </a:ext>
            </a:extLst>
          </p:cNvPr>
          <p:cNvSpPr/>
          <p:nvPr/>
        </p:nvSpPr>
        <p:spPr>
          <a:xfrm>
            <a:off x="3857914" y="5803994"/>
            <a:ext cx="265200" cy="265200"/>
          </a:xfrm>
          <a:prstGeom prst="ellipse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1797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is the value of the underlined digit in each number?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represent numbers up to ten million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xmlns="" id="{FE60A865-2DD0-D549-826F-29E3EFE58EA6}"/>
              </a:ext>
            </a:extLst>
          </p:cNvPr>
          <p:cNvSpPr/>
          <p:nvPr/>
        </p:nvSpPr>
        <p:spPr>
          <a:xfrm>
            <a:off x="914400" y="2912663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3,5</a:t>
            </a:r>
            <a:r>
              <a:rPr lang="en-US" sz="4000" u="sng" dirty="0">
                <a:solidFill>
                  <a:schemeClr val="bg1"/>
                </a:solidFill>
                <a:latin typeface="OpenDyslexic" pitchFamily="2" charset="77"/>
              </a:rPr>
              <a:t>7</a:t>
            </a:r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0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xmlns="" id="{85C8DC64-2CCC-154D-B61C-A0DB3E2ACC68}"/>
              </a:ext>
            </a:extLst>
          </p:cNvPr>
          <p:cNvSpPr/>
          <p:nvPr/>
        </p:nvSpPr>
        <p:spPr>
          <a:xfrm>
            <a:off x="914400" y="3747274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33,</a:t>
            </a:r>
            <a:r>
              <a:rPr lang="en-US" sz="4000" u="sng" dirty="0">
                <a:solidFill>
                  <a:schemeClr val="bg1"/>
                </a:solidFill>
                <a:latin typeface="OpenDyslexic" pitchFamily="2" charset="77"/>
              </a:rPr>
              <a:t>7</a:t>
            </a:r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50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xmlns="" id="{B9D84C5A-3E21-CA47-8960-9541B6F5D44D}"/>
              </a:ext>
            </a:extLst>
          </p:cNvPr>
          <p:cNvSpPr/>
          <p:nvPr/>
        </p:nvSpPr>
        <p:spPr>
          <a:xfrm>
            <a:off x="914400" y="4581885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3</a:t>
            </a:r>
            <a:r>
              <a:rPr lang="en-US" sz="4000" u="sng" dirty="0">
                <a:solidFill>
                  <a:schemeClr val="bg1"/>
                </a:solidFill>
                <a:latin typeface="OpenDyslexic" pitchFamily="2" charset="77"/>
              </a:rPr>
              <a:t>7</a:t>
            </a:r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3,570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xmlns="" id="{E6468C82-9B80-3C43-889D-7103D2D9A86A}"/>
              </a:ext>
            </a:extLst>
          </p:cNvPr>
          <p:cNvSpPr/>
          <p:nvPr/>
        </p:nvSpPr>
        <p:spPr>
          <a:xfrm>
            <a:off x="914400" y="5486328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3600" u="sng" dirty="0">
                <a:solidFill>
                  <a:schemeClr val="bg1"/>
                </a:solidFill>
                <a:latin typeface="OpenDyslexic" pitchFamily="2" charset="77"/>
              </a:rPr>
              <a:t>7</a:t>
            </a:r>
            <a:r>
              <a:rPr lang="en-US" sz="3600" dirty="0">
                <a:solidFill>
                  <a:schemeClr val="bg1"/>
                </a:solidFill>
                <a:latin typeface="OpenDyslexic" pitchFamily="2" charset="77"/>
              </a:rPr>
              <a:t>,333,570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xmlns="" id="{E069AF09-FC56-F344-A64B-8BAF167E73CA}"/>
              </a:ext>
            </a:extLst>
          </p:cNvPr>
          <p:cNvSpPr/>
          <p:nvPr/>
        </p:nvSpPr>
        <p:spPr>
          <a:xfrm>
            <a:off x="5594887" y="2912663"/>
            <a:ext cx="1002223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=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xmlns="" id="{2A9668AC-227E-4B42-B4DC-95F2DBFE4C24}"/>
              </a:ext>
            </a:extLst>
          </p:cNvPr>
          <p:cNvSpPr/>
          <p:nvPr/>
        </p:nvSpPr>
        <p:spPr>
          <a:xfrm>
            <a:off x="5594888" y="3752709"/>
            <a:ext cx="1002223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=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xmlns="" id="{4036AA02-0DB5-744F-A212-39476A4E0153}"/>
              </a:ext>
            </a:extLst>
          </p:cNvPr>
          <p:cNvSpPr/>
          <p:nvPr/>
        </p:nvSpPr>
        <p:spPr>
          <a:xfrm>
            <a:off x="5594886" y="4581885"/>
            <a:ext cx="1002223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=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xmlns="" id="{CF10AB33-357A-AD45-82AC-3AF509526E97}"/>
              </a:ext>
            </a:extLst>
          </p:cNvPr>
          <p:cNvSpPr/>
          <p:nvPr/>
        </p:nvSpPr>
        <p:spPr>
          <a:xfrm>
            <a:off x="5594885" y="5486327"/>
            <a:ext cx="1002223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39705265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is the value of the underlined digit in each number?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represent numbers up to ten million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xmlns="" id="{FE60A865-2DD0-D549-826F-29E3EFE58EA6}"/>
              </a:ext>
            </a:extLst>
          </p:cNvPr>
          <p:cNvSpPr/>
          <p:nvPr/>
        </p:nvSpPr>
        <p:spPr>
          <a:xfrm>
            <a:off x="914400" y="2912663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3,5</a:t>
            </a:r>
            <a:r>
              <a:rPr lang="en-US" sz="4000" u="sng" dirty="0">
                <a:solidFill>
                  <a:schemeClr val="bg1"/>
                </a:solidFill>
                <a:latin typeface="OpenDyslexic" pitchFamily="2" charset="77"/>
              </a:rPr>
              <a:t>7</a:t>
            </a:r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0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xmlns="" id="{85C8DC64-2CCC-154D-B61C-A0DB3E2ACC68}"/>
              </a:ext>
            </a:extLst>
          </p:cNvPr>
          <p:cNvSpPr/>
          <p:nvPr/>
        </p:nvSpPr>
        <p:spPr>
          <a:xfrm>
            <a:off x="914400" y="3747274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33,</a:t>
            </a:r>
            <a:r>
              <a:rPr lang="en-US" sz="4000" u="sng" dirty="0">
                <a:solidFill>
                  <a:schemeClr val="bg1"/>
                </a:solidFill>
                <a:latin typeface="OpenDyslexic" pitchFamily="2" charset="77"/>
              </a:rPr>
              <a:t>7</a:t>
            </a:r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50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xmlns="" id="{B9D84C5A-3E21-CA47-8960-9541B6F5D44D}"/>
              </a:ext>
            </a:extLst>
          </p:cNvPr>
          <p:cNvSpPr/>
          <p:nvPr/>
        </p:nvSpPr>
        <p:spPr>
          <a:xfrm>
            <a:off x="914400" y="4581885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3</a:t>
            </a:r>
            <a:r>
              <a:rPr lang="en-US" sz="4000" u="sng" dirty="0">
                <a:solidFill>
                  <a:schemeClr val="bg1"/>
                </a:solidFill>
                <a:latin typeface="OpenDyslexic" pitchFamily="2" charset="77"/>
              </a:rPr>
              <a:t>7</a:t>
            </a:r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3,570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xmlns="" id="{E6468C82-9B80-3C43-889D-7103D2D9A86A}"/>
              </a:ext>
            </a:extLst>
          </p:cNvPr>
          <p:cNvSpPr/>
          <p:nvPr/>
        </p:nvSpPr>
        <p:spPr>
          <a:xfrm>
            <a:off x="914400" y="5486328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3600" u="sng" dirty="0">
                <a:solidFill>
                  <a:schemeClr val="bg1"/>
                </a:solidFill>
                <a:latin typeface="OpenDyslexic" pitchFamily="2" charset="77"/>
              </a:rPr>
              <a:t>7</a:t>
            </a:r>
            <a:r>
              <a:rPr lang="en-US" sz="3600" dirty="0">
                <a:solidFill>
                  <a:schemeClr val="bg1"/>
                </a:solidFill>
                <a:latin typeface="OpenDyslexic" pitchFamily="2" charset="77"/>
              </a:rPr>
              <a:t>,333,570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xmlns="" id="{E069AF09-FC56-F344-A64B-8BAF167E73CA}"/>
              </a:ext>
            </a:extLst>
          </p:cNvPr>
          <p:cNvSpPr/>
          <p:nvPr/>
        </p:nvSpPr>
        <p:spPr>
          <a:xfrm>
            <a:off x="5594887" y="2912663"/>
            <a:ext cx="1002223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=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xmlns="" id="{2A9668AC-227E-4B42-B4DC-95F2DBFE4C24}"/>
              </a:ext>
            </a:extLst>
          </p:cNvPr>
          <p:cNvSpPr/>
          <p:nvPr/>
        </p:nvSpPr>
        <p:spPr>
          <a:xfrm>
            <a:off x="5594888" y="3752709"/>
            <a:ext cx="1002223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=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xmlns="" id="{4036AA02-0DB5-744F-A212-39476A4E0153}"/>
              </a:ext>
            </a:extLst>
          </p:cNvPr>
          <p:cNvSpPr/>
          <p:nvPr/>
        </p:nvSpPr>
        <p:spPr>
          <a:xfrm>
            <a:off x="5594886" y="4581885"/>
            <a:ext cx="1002223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=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xmlns="" id="{CF10AB33-357A-AD45-82AC-3AF509526E97}"/>
              </a:ext>
            </a:extLst>
          </p:cNvPr>
          <p:cNvSpPr/>
          <p:nvPr/>
        </p:nvSpPr>
        <p:spPr>
          <a:xfrm>
            <a:off x="5594885" y="5486327"/>
            <a:ext cx="1002223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=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xmlns="" id="{FC64DC6B-F0B9-9C4A-9B57-9AEC36EABB47}"/>
              </a:ext>
            </a:extLst>
          </p:cNvPr>
          <p:cNvSpPr/>
          <p:nvPr/>
        </p:nvSpPr>
        <p:spPr>
          <a:xfrm>
            <a:off x="8610595" y="2912663"/>
            <a:ext cx="2667000" cy="719161"/>
          </a:xfrm>
          <a:prstGeom prst="roundRect">
            <a:avLst/>
          </a:prstGeom>
          <a:solidFill>
            <a:srgbClr val="FF3860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70</a:t>
            </a:r>
          </a:p>
        </p:txBody>
      </p:sp>
    </p:spTree>
    <p:extLst>
      <p:ext uri="{BB962C8B-B14F-4D97-AF65-F5344CB8AC3E}">
        <p14:creationId xmlns:p14="http://schemas.microsoft.com/office/powerpoint/2010/main" val="21038404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is the value of the underlined digit in each number?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represent numbers up to ten million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xmlns="" id="{FE60A865-2DD0-D549-826F-29E3EFE58EA6}"/>
              </a:ext>
            </a:extLst>
          </p:cNvPr>
          <p:cNvSpPr/>
          <p:nvPr/>
        </p:nvSpPr>
        <p:spPr>
          <a:xfrm>
            <a:off x="914400" y="2912663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3,5</a:t>
            </a:r>
            <a:r>
              <a:rPr lang="en-US" sz="4000" u="sng" dirty="0">
                <a:solidFill>
                  <a:schemeClr val="bg1"/>
                </a:solidFill>
                <a:latin typeface="OpenDyslexic" pitchFamily="2" charset="77"/>
              </a:rPr>
              <a:t>7</a:t>
            </a:r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0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xmlns="" id="{85C8DC64-2CCC-154D-B61C-A0DB3E2ACC68}"/>
              </a:ext>
            </a:extLst>
          </p:cNvPr>
          <p:cNvSpPr/>
          <p:nvPr/>
        </p:nvSpPr>
        <p:spPr>
          <a:xfrm>
            <a:off x="914400" y="3747274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33,</a:t>
            </a:r>
            <a:r>
              <a:rPr lang="en-US" sz="4000" u="sng" dirty="0">
                <a:solidFill>
                  <a:schemeClr val="bg1"/>
                </a:solidFill>
                <a:latin typeface="OpenDyslexic" pitchFamily="2" charset="77"/>
              </a:rPr>
              <a:t>7</a:t>
            </a:r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50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xmlns="" id="{B9D84C5A-3E21-CA47-8960-9541B6F5D44D}"/>
              </a:ext>
            </a:extLst>
          </p:cNvPr>
          <p:cNvSpPr/>
          <p:nvPr/>
        </p:nvSpPr>
        <p:spPr>
          <a:xfrm>
            <a:off x="914400" y="4581885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3</a:t>
            </a:r>
            <a:r>
              <a:rPr lang="en-US" sz="4000" u="sng" dirty="0">
                <a:solidFill>
                  <a:schemeClr val="bg1"/>
                </a:solidFill>
                <a:latin typeface="OpenDyslexic" pitchFamily="2" charset="77"/>
              </a:rPr>
              <a:t>7</a:t>
            </a:r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3,570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xmlns="" id="{E6468C82-9B80-3C43-889D-7103D2D9A86A}"/>
              </a:ext>
            </a:extLst>
          </p:cNvPr>
          <p:cNvSpPr/>
          <p:nvPr/>
        </p:nvSpPr>
        <p:spPr>
          <a:xfrm>
            <a:off x="914400" y="5486328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3600" u="sng" dirty="0">
                <a:solidFill>
                  <a:schemeClr val="bg1"/>
                </a:solidFill>
                <a:latin typeface="OpenDyslexic" pitchFamily="2" charset="77"/>
              </a:rPr>
              <a:t>7</a:t>
            </a:r>
            <a:r>
              <a:rPr lang="en-US" sz="3600" dirty="0">
                <a:solidFill>
                  <a:schemeClr val="bg1"/>
                </a:solidFill>
                <a:latin typeface="OpenDyslexic" pitchFamily="2" charset="77"/>
              </a:rPr>
              <a:t>,333,570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xmlns="" id="{E069AF09-FC56-F344-A64B-8BAF167E73CA}"/>
              </a:ext>
            </a:extLst>
          </p:cNvPr>
          <p:cNvSpPr/>
          <p:nvPr/>
        </p:nvSpPr>
        <p:spPr>
          <a:xfrm>
            <a:off x="5594887" y="2912663"/>
            <a:ext cx="1002223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=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xmlns="" id="{2A9668AC-227E-4B42-B4DC-95F2DBFE4C24}"/>
              </a:ext>
            </a:extLst>
          </p:cNvPr>
          <p:cNvSpPr/>
          <p:nvPr/>
        </p:nvSpPr>
        <p:spPr>
          <a:xfrm>
            <a:off x="5594888" y="3752709"/>
            <a:ext cx="1002223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=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xmlns="" id="{4036AA02-0DB5-744F-A212-39476A4E0153}"/>
              </a:ext>
            </a:extLst>
          </p:cNvPr>
          <p:cNvSpPr/>
          <p:nvPr/>
        </p:nvSpPr>
        <p:spPr>
          <a:xfrm>
            <a:off x="5594886" y="4581885"/>
            <a:ext cx="1002223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=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xmlns="" id="{CF10AB33-357A-AD45-82AC-3AF509526E97}"/>
              </a:ext>
            </a:extLst>
          </p:cNvPr>
          <p:cNvSpPr/>
          <p:nvPr/>
        </p:nvSpPr>
        <p:spPr>
          <a:xfrm>
            <a:off x="5594885" y="5486327"/>
            <a:ext cx="1002223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=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xmlns="" id="{FC64DC6B-F0B9-9C4A-9B57-9AEC36EABB47}"/>
              </a:ext>
            </a:extLst>
          </p:cNvPr>
          <p:cNvSpPr/>
          <p:nvPr/>
        </p:nvSpPr>
        <p:spPr>
          <a:xfrm>
            <a:off x="8610595" y="2912663"/>
            <a:ext cx="2667000" cy="719161"/>
          </a:xfrm>
          <a:prstGeom prst="roundRect">
            <a:avLst/>
          </a:prstGeom>
          <a:solidFill>
            <a:srgbClr val="FF3860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70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xmlns="" id="{2798BB47-8733-AC45-9269-139D06B0EFB8}"/>
              </a:ext>
            </a:extLst>
          </p:cNvPr>
          <p:cNvSpPr/>
          <p:nvPr/>
        </p:nvSpPr>
        <p:spPr>
          <a:xfrm>
            <a:off x="8610595" y="3747274"/>
            <a:ext cx="2667000" cy="719161"/>
          </a:xfrm>
          <a:prstGeom prst="roundRect">
            <a:avLst/>
          </a:prstGeom>
          <a:solidFill>
            <a:srgbClr val="FF3860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700</a:t>
            </a:r>
          </a:p>
        </p:txBody>
      </p:sp>
    </p:spTree>
    <p:extLst>
      <p:ext uri="{BB962C8B-B14F-4D97-AF65-F5344CB8AC3E}">
        <p14:creationId xmlns:p14="http://schemas.microsoft.com/office/powerpoint/2010/main" val="4267865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represent numbers up to ten million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Success criteria: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dirty="0"/>
              <a:t> </a:t>
            </a:r>
            <a:r>
              <a:rPr lang="en-GB" sz="2200" dirty="0"/>
              <a:t>I can read, write and represent numbers up to ten million in various ways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use reasoning to explain my responses when reading, writing and representing numbers up to ten million in various ways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endParaRPr lang="en-GB" sz="22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49F46F5-B8A3-5848-8248-C9D63493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298060"/>
            <a:ext cx="10826932" cy="365125"/>
          </a:xfrm>
        </p:spPr>
        <p:txBody>
          <a:bodyPr/>
          <a:lstStyle/>
          <a:p>
            <a:r>
              <a:rPr lang="en-GB" dirty="0"/>
              <a:t>Year 6 - Autumn Block 1 - Place Value - Lesson 1 - To be able to represent numbers up to ten million</a:t>
            </a:r>
          </a:p>
        </p:txBody>
      </p:sp>
    </p:spTree>
    <p:extLst>
      <p:ext uri="{BB962C8B-B14F-4D97-AF65-F5344CB8AC3E}">
        <p14:creationId xmlns:p14="http://schemas.microsoft.com/office/powerpoint/2010/main" val="434688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is the value of the underlined digit in each number?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represent numbers up to ten million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xmlns="" id="{FE60A865-2DD0-D549-826F-29E3EFE58EA6}"/>
              </a:ext>
            </a:extLst>
          </p:cNvPr>
          <p:cNvSpPr/>
          <p:nvPr/>
        </p:nvSpPr>
        <p:spPr>
          <a:xfrm>
            <a:off x="914400" y="2912663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3,5</a:t>
            </a:r>
            <a:r>
              <a:rPr lang="en-US" sz="4000" u="sng" dirty="0">
                <a:solidFill>
                  <a:schemeClr val="bg1"/>
                </a:solidFill>
                <a:latin typeface="OpenDyslexic" pitchFamily="2" charset="77"/>
              </a:rPr>
              <a:t>7</a:t>
            </a:r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0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xmlns="" id="{85C8DC64-2CCC-154D-B61C-A0DB3E2ACC68}"/>
              </a:ext>
            </a:extLst>
          </p:cNvPr>
          <p:cNvSpPr/>
          <p:nvPr/>
        </p:nvSpPr>
        <p:spPr>
          <a:xfrm>
            <a:off x="914400" y="3747274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33,</a:t>
            </a:r>
            <a:r>
              <a:rPr lang="en-US" sz="4000" u="sng" dirty="0">
                <a:solidFill>
                  <a:schemeClr val="bg1"/>
                </a:solidFill>
                <a:latin typeface="OpenDyslexic" pitchFamily="2" charset="77"/>
              </a:rPr>
              <a:t>7</a:t>
            </a:r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50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xmlns="" id="{B9D84C5A-3E21-CA47-8960-9541B6F5D44D}"/>
              </a:ext>
            </a:extLst>
          </p:cNvPr>
          <p:cNvSpPr/>
          <p:nvPr/>
        </p:nvSpPr>
        <p:spPr>
          <a:xfrm>
            <a:off x="914400" y="4581885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3</a:t>
            </a:r>
            <a:r>
              <a:rPr lang="en-US" sz="4000" u="sng" dirty="0">
                <a:solidFill>
                  <a:schemeClr val="bg1"/>
                </a:solidFill>
                <a:latin typeface="OpenDyslexic" pitchFamily="2" charset="77"/>
              </a:rPr>
              <a:t>7</a:t>
            </a:r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3,570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xmlns="" id="{E6468C82-9B80-3C43-889D-7103D2D9A86A}"/>
              </a:ext>
            </a:extLst>
          </p:cNvPr>
          <p:cNvSpPr/>
          <p:nvPr/>
        </p:nvSpPr>
        <p:spPr>
          <a:xfrm>
            <a:off x="914400" y="5486328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3600" u="sng" dirty="0">
                <a:solidFill>
                  <a:schemeClr val="bg1"/>
                </a:solidFill>
                <a:latin typeface="OpenDyslexic" pitchFamily="2" charset="77"/>
              </a:rPr>
              <a:t>7</a:t>
            </a:r>
            <a:r>
              <a:rPr lang="en-US" sz="3600" dirty="0">
                <a:solidFill>
                  <a:schemeClr val="bg1"/>
                </a:solidFill>
                <a:latin typeface="OpenDyslexic" pitchFamily="2" charset="77"/>
              </a:rPr>
              <a:t>,333,570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xmlns="" id="{E069AF09-FC56-F344-A64B-8BAF167E73CA}"/>
              </a:ext>
            </a:extLst>
          </p:cNvPr>
          <p:cNvSpPr/>
          <p:nvPr/>
        </p:nvSpPr>
        <p:spPr>
          <a:xfrm>
            <a:off x="5594887" y="2912663"/>
            <a:ext cx="1002223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=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xmlns="" id="{2A9668AC-227E-4B42-B4DC-95F2DBFE4C24}"/>
              </a:ext>
            </a:extLst>
          </p:cNvPr>
          <p:cNvSpPr/>
          <p:nvPr/>
        </p:nvSpPr>
        <p:spPr>
          <a:xfrm>
            <a:off x="5594888" y="3752709"/>
            <a:ext cx="1002223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=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xmlns="" id="{4036AA02-0DB5-744F-A212-39476A4E0153}"/>
              </a:ext>
            </a:extLst>
          </p:cNvPr>
          <p:cNvSpPr/>
          <p:nvPr/>
        </p:nvSpPr>
        <p:spPr>
          <a:xfrm>
            <a:off x="5594886" y="4581885"/>
            <a:ext cx="1002223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=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xmlns="" id="{CF10AB33-357A-AD45-82AC-3AF509526E97}"/>
              </a:ext>
            </a:extLst>
          </p:cNvPr>
          <p:cNvSpPr/>
          <p:nvPr/>
        </p:nvSpPr>
        <p:spPr>
          <a:xfrm>
            <a:off x="5594885" y="5486327"/>
            <a:ext cx="1002223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=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xmlns="" id="{FC64DC6B-F0B9-9C4A-9B57-9AEC36EABB47}"/>
              </a:ext>
            </a:extLst>
          </p:cNvPr>
          <p:cNvSpPr/>
          <p:nvPr/>
        </p:nvSpPr>
        <p:spPr>
          <a:xfrm>
            <a:off x="8610595" y="2912663"/>
            <a:ext cx="2667000" cy="719161"/>
          </a:xfrm>
          <a:prstGeom prst="roundRect">
            <a:avLst/>
          </a:prstGeom>
          <a:solidFill>
            <a:srgbClr val="FF3860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70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xmlns="" id="{2798BB47-8733-AC45-9269-139D06B0EFB8}"/>
              </a:ext>
            </a:extLst>
          </p:cNvPr>
          <p:cNvSpPr/>
          <p:nvPr/>
        </p:nvSpPr>
        <p:spPr>
          <a:xfrm>
            <a:off x="8610595" y="3747274"/>
            <a:ext cx="2667000" cy="719161"/>
          </a:xfrm>
          <a:prstGeom prst="roundRect">
            <a:avLst/>
          </a:prstGeom>
          <a:solidFill>
            <a:srgbClr val="FF3860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700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xmlns="" id="{9EE3F70D-F1E9-1640-B9C0-8F6231203881}"/>
              </a:ext>
            </a:extLst>
          </p:cNvPr>
          <p:cNvSpPr/>
          <p:nvPr/>
        </p:nvSpPr>
        <p:spPr>
          <a:xfrm>
            <a:off x="8610595" y="4581885"/>
            <a:ext cx="2667000" cy="719161"/>
          </a:xfrm>
          <a:prstGeom prst="roundRect">
            <a:avLst/>
          </a:prstGeom>
          <a:solidFill>
            <a:srgbClr val="FF3860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70,000</a:t>
            </a:r>
          </a:p>
        </p:txBody>
      </p:sp>
    </p:spTree>
    <p:extLst>
      <p:ext uri="{BB962C8B-B14F-4D97-AF65-F5344CB8AC3E}">
        <p14:creationId xmlns:p14="http://schemas.microsoft.com/office/powerpoint/2010/main" val="24852987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is the value of the underlined digit in each number?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represent numbers up to ten million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xmlns="" id="{FE60A865-2DD0-D549-826F-29E3EFE58EA6}"/>
              </a:ext>
            </a:extLst>
          </p:cNvPr>
          <p:cNvSpPr/>
          <p:nvPr/>
        </p:nvSpPr>
        <p:spPr>
          <a:xfrm>
            <a:off x="914400" y="2912663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3,5</a:t>
            </a:r>
            <a:r>
              <a:rPr lang="en-US" sz="4000" u="sng" dirty="0">
                <a:solidFill>
                  <a:schemeClr val="bg1"/>
                </a:solidFill>
                <a:latin typeface="OpenDyslexic" pitchFamily="2" charset="77"/>
              </a:rPr>
              <a:t>7</a:t>
            </a:r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0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xmlns="" id="{85C8DC64-2CCC-154D-B61C-A0DB3E2ACC68}"/>
              </a:ext>
            </a:extLst>
          </p:cNvPr>
          <p:cNvSpPr/>
          <p:nvPr/>
        </p:nvSpPr>
        <p:spPr>
          <a:xfrm>
            <a:off x="914400" y="3747274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33,</a:t>
            </a:r>
            <a:r>
              <a:rPr lang="en-US" sz="4000" u="sng" dirty="0">
                <a:solidFill>
                  <a:schemeClr val="bg1"/>
                </a:solidFill>
                <a:latin typeface="OpenDyslexic" pitchFamily="2" charset="77"/>
              </a:rPr>
              <a:t>7</a:t>
            </a:r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50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xmlns="" id="{B9D84C5A-3E21-CA47-8960-9541B6F5D44D}"/>
              </a:ext>
            </a:extLst>
          </p:cNvPr>
          <p:cNvSpPr/>
          <p:nvPr/>
        </p:nvSpPr>
        <p:spPr>
          <a:xfrm>
            <a:off x="914400" y="4581885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3</a:t>
            </a:r>
            <a:r>
              <a:rPr lang="en-US" sz="4000" u="sng" dirty="0">
                <a:solidFill>
                  <a:schemeClr val="bg1"/>
                </a:solidFill>
                <a:latin typeface="OpenDyslexic" pitchFamily="2" charset="77"/>
              </a:rPr>
              <a:t>7</a:t>
            </a:r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3,570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xmlns="" id="{E6468C82-9B80-3C43-889D-7103D2D9A86A}"/>
              </a:ext>
            </a:extLst>
          </p:cNvPr>
          <p:cNvSpPr/>
          <p:nvPr/>
        </p:nvSpPr>
        <p:spPr>
          <a:xfrm>
            <a:off x="914400" y="5486328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3600" u="sng" dirty="0">
                <a:solidFill>
                  <a:schemeClr val="bg1"/>
                </a:solidFill>
                <a:latin typeface="OpenDyslexic" pitchFamily="2" charset="77"/>
              </a:rPr>
              <a:t>7</a:t>
            </a:r>
            <a:r>
              <a:rPr lang="en-US" sz="3600" dirty="0">
                <a:solidFill>
                  <a:schemeClr val="bg1"/>
                </a:solidFill>
                <a:latin typeface="OpenDyslexic" pitchFamily="2" charset="77"/>
              </a:rPr>
              <a:t>,333,570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xmlns="" id="{E069AF09-FC56-F344-A64B-8BAF167E73CA}"/>
              </a:ext>
            </a:extLst>
          </p:cNvPr>
          <p:cNvSpPr/>
          <p:nvPr/>
        </p:nvSpPr>
        <p:spPr>
          <a:xfrm>
            <a:off x="5594887" y="2912663"/>
            <a:ext cx="1002223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=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xmlns="" id="{2A9668AC-227E-4B42-B4DC-95F2DBFE4C24}"/>
              </a:ext>
            </a:extLst>
          </p:cNvPr>
          <p:cNvSpPr/>
          <p:nvPr/>
        </p:nvSpPr>
        <p:spPr>
          <a:xfrm>
            <a:off x="5594888" y="3752709"/>
            <a:ext cx="1002223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=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xmlns="" id="{4036AA02-0DB5-744F-A212-39476A4E0153}"/>
              </a:ext>
            </a:extLst>
          </p:cNvPr>
          <p:cNvSpPr/>
          <p:nvPr/>
        </p:nvSpPr>
        <p:spPr>
          <a:xfrm>
            <a:off x="5594886" y="4581885"/>
            <a:ext cx="1002223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=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xmlns="" id="{CF10AB33-357A-AD45-82AC-3AF509526E97}"/>
              </a:ext>
            </a:extLst>
          </p:cNvPr>
          <p:cNvSpPr/>
          <p:nvPr/>
        </p:nvSpPr>
        <p:spPr>
          <a:xfrm>
            <a:off x="5594885" y="5486327"/>
            <a:ext cx="1002223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=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xmlns="" id="{FC64DC6B-F0B9-9C4A-9B57-9AEC36EABB47}"/>
              </a:ext>
            </a:extLst>
          </p:cNvPr>
          <p:cNvSpPr/>
          <p:nvPr/>
        </p:nvSpPr>
        <p:spPr>
          <a:xfrm>
            <a:off x="8610595" y="2912663"/>
            <a:ext cx="2667000" cy="719161"/>
          </a:xfrm>
          <a:prstGeom prst="roundRect">
            <a:avLst/>
          </a:prstGeom>
          <a:solidFill>
            <a:srgbClr val="FF3860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70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xmlns="" id="{2798BB47-8733-AC45-9269-139D06B0EFB8}"/>
              </a:ext>
            </a:extLst>
          </p:cNvPr>
          <p:cNvSpPr/>
          <p:nvPr/>
        </p:nvSpPr>
        <p:spPr>
          <a:xfrm>
            <a:off x="8610595" y="3747274"/>
            <a:ext cx="2667000" cy="719161"/>
          </a:xfrm>
          <a:prstGeom prst="roundRect">
            <a:avLst/>
          </a:prstGeom>
          <a:solidFill>
            <a:srgbClr val="FF3860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700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xmlns="" id="{9EE3F70D-F1E9-1640-B9C0-8F6231203881}"/>
              </a:ext>
            </a:extLst>
          </p:cNvPr>
          <p:cNvSpPr/>
          <p:nvPr/>
        </p:nvSpPr>
        <p:spPr>
          <a:xfrm>
            <a:off x="8610595" y="4581885"/>
            <a:ext cx="2667000" cy="719161"/>
          </a:xfrm>
          <a:prstGeom prst="roundRect">
            <a:avLst/>
          </a:prstGeom>
          <a:solidFill>
            <a:srgbClr val="FF3860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70,000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xmlns="" id="{945C256F-D8E8-D64B-B593-2D4E73F41E06}"/>
              </a:ext>
            </a:extLst>
          </p:cNvPr>
          <p:cNvSpPr/>
          <p:nvPr/>
        </p:nvSpPr>
        <p:spPr>
          <a:xfrm>
            <a:off x="8610595" y="5472064"/>
            <a:ext cx="2667000" cy="719161"/>
          </a:xfrm>
          <a:prstGeom prst="roundRect">
            <a:avLst/>
          </a:prstGeom>
          <a:solidFill>
            <a:srgbClr val="FF3860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OpenDyslexic" pitchFamily="2" charset="77"/>
              </a:rPr>
              <a:t>7,000,000</a:t>
            </a:r>
          </a:p>
        </p:txBody>
      </p:sp>
    </p:spTree>
    <p:extLst>
      <p:ext uri="{BB962C8B-B14F-4D97-AF65-F5344CB8AC3E}">
        <p14:creationId xmlns:p14="http://schemas.microsoft.com/office/powerpoint/2010/main" val="37642721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is the value of the underlined digit in each number?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represent numbers up to ten million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xmlns="" id="{FE60A865-2DD0-D549-826F-29E3EFE58EA6}"/>
              </a:ext>
            </a:extLst>
          </p:cNvPr>
          <p:cNvSpPr/>
          <p:nvPr/>
        </p:nvSpPr>
        <p:spPr>
          <a:xfrm>
            <a:off x="914400" y="2912663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5,50</a:t>
            </a:r>
            <a:r>
              <a:rPr lang="en-US" sz="4000" u="sng" dirty="0">
                <a:solidFill>
                  <a:schemeClr val="tx1"/>
                </a:solidFill>
                <a:latin typeface="OpenDyslexic" pitchFamily="2" charset="77"/>
              </a:rPr>
              <a:t>5</a:t>
            </a:r>
            <a:endParaRPr lang="en-US" sz="4000" dirty="0">
              <a:solidFill>
                <a:schemeClr val="tx1"/>
              </a:solidFill>
              <a:latin typeface="OpenDyslexic" pitchFamily="2" charset="77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xmlns="" id="{85C8DC64-2CCC-154D-B61C-A0DB3E2ACC68}"/>
              </a:ext>
            </a:extLst>
          </p:cNvPr>
          <p:cNvSpPr/>
          <p:nvPr/>
        </p:nvSpPr>
        <p:spPr>
          <a:xfrm>
            <a:off x="914400" y="3747274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5,</a:t>
            </a:r>
            <a:r>
              <a:rPr lang="en-US" sz="4000" u="sng" dirty="0">
                <a:solidFill>
                  <a:schemeClr val="tx1"/>
                </a:solidFill>
                <a:latin typeface="OpenDyslexic" pitchFamily="2" charset="77"/>
              </a:rPr>
              <a:t>5</a:t>
            </a:r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55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xmlns="" id="{B9D84C5A-3E21-CA47-8960-9541B6F5D44D}"/>
              </a:ext>
            </a:extLst>
          </p:cNvPr>
          <p:cNvSpPr/>
          <p:nvPr/>
        </p:nvSpPr>
        <p:spPr>
          <a:xfrm>
            <a:off x="914400" y="4581885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5</a:t>
            </a:r>
            <a:r>
              <a:rPr lang="en-US" sz="4000" u="sng" dirty="0">
                <a:solidFill>
                  <a:schemeClr val="tx1"/>
                </a:solidFill>
                <a:latin typeface="OpenDyslexic" pitchFamily="2" charset="77"/>
              </a:rPr>
              <a:t>5</a:t>
            </a:r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5,505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xmlns="" id="{E6468C82-9B80-3C43-889D-7103D2D9A86A}"/>
              </a:ext>
            </a:extLst>
          </p:cNvPr>
          <p:cNvSpPr/>
          <p:nvPr/>
        </p:nvSpPr>
        <p:spPr>
          <a:xfrm>
            <a:off x="914400" y="5486328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3600" dirty="0">
                <a:solidFill>
                  <a:schemeClr val="tx1"/>
                </a:solidFill>
                <a:latin typeface="OpenDyslexic" pitchFamily="2" charset="77"/>
              </a:rPr>
              <a:t>5,</a:t>
            </a:r>
            <a:r>
              <a:rPr lang="en-US" sz="3600" u="sng" dirty="0">
                <a:solidFill>
                  <a:schemeClr val="tx1"/>
                </a:solidFill>
                <a:latin typeface="OpenDyslexic" pitchFamily="2" charset="77"/>
              </a:rPr>
              <a:t>0</a:t>
            </a:r>
            <a:r>
              <a:rPr lang="en-US" sz="3600" dirty="0">
                <a:solidFill>
                  <a:schemeClr val="tx1"/>
                </a:solidFill>
                <a:latin typeface="OpenDyslexic" pitchFamily="2" charset="77"/>
              </a:rPr>
              <a:t>50,000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xmlns="" id="{E069AF09-FC56-F344-A64B-8BAF167E73CA}"/>
              </a:ext>
            </a:extLst>
          </p:cNvPr>
          <p:cNvSpPr/>
          <p:nvPr/>
        </p:nvSpPr>
        <p:spPr>
          <a:xfrm>
            <a:off x="5594887" y="2912663"/>
            <a:ext cx="1002223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=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xmlns="" id="{2A9668AC-227E-4B42-B4DC-95F2DBFE4C24}"/>
              </a:ext>
            </a:extLst>
          </p:cNvPr>
          <p:cNvSpPr/>
          <p:nvPr/>
        </p:nvSpPr>
        <p:spPr>
          <a:xfrm>
            <a:off x="5594888" y="3752709"/>
            <a:ext cx="1002223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=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xmlns="" id="{4036AA02-0DB5-744F-A212-39476A4E0153}"/>
              </a:ext>
            </a:extLst>
          </p:cNvPr>
          <p:cNvSpPr/>
          <p:nvPr/>
        </p:nvSpPr>
        <p:spPr>
          <a:xfrm>
            <a:off x="5594886" y="4581885"/>
            <a:ext cx="1002223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=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xmlns="" id="{CF10AB33-357A-AD45-82AC-3AF509526E97}"/>
              </a:ext>
            </a:extLst>
          </p:cNvPr>
          <p:cNvSpPr/>
          <p:nvPr/>
        </p:nvSpPr>
        <p:spPr>
          <a:xfrm>
            <a:off x="5594885" y="5486327"/>
            <a:ext cx="1002223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32290978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is the value of the underlined digit in each number?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represent numbers up to ten million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xmlns="" id="{FE60A865-2DD0-D549-826F-29E3EFE58EA6}"/>
              </a:ext>
            </a:extLst>
          </p:cNvPr>
          <p:cNvSpPr/>
          <p:nvPr/>
        </p:nvSpPr>
        <p:spPr>
          <a:xfrm>
            <a:off x="914400" y="2912663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5,50</a:t>
            </a:r>
            <a:r>
              <a:rPr lang="en-US" sz="4000" u="sng" dirty="0">
                <a:solidFill>
                  <a:schemeClr val="bg1"/>
                </a:solidFill>
                <a:latin typeface="OpenDyslexic" pitchFamily="2" charset="77"/>
              </a:rPr>
              <a:t>5</a:t>
            </a:r>
            <a:endParaRPr lang="en-US" sz="4000" dirty="0">
              <a:solidFill>
                <a:schemeClr val="bg1"/>
              </a:solidFill>
              <a:latin typeface="OpenDyslexic" pitchFamily="2" charset="77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xmlns="" id="{85C8DC64-2CCC-154D-B61C-A0DB3E2ACC68}"/>
              </a:ext>
            </a:extLst>
          </p:cNvPr>
          <p:cNvSpPr/>
          <p:nvPr/>
        </p:nvSpPr>
        <p:spPr>
          <a:xfrm>
            <a:off x="914400" y="3747274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5,</a:t>
            </a:r>
            <a:r>
              <a:rPr lang="en-US" sz="4000" u="sng" dirty="0">
                <a:solidFill>
                  <a:schemeClr val="bg1"/>
                </a:solidFill>
                <a:latin typeface="OpenDyslexic" pitchFamily="2" charset="77"/>
              </a:rPr>
              <a:t>5</a:t>
            </a:r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55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xmlns="" id="{B9D84C5A-3E21-CA47-8960-9541B6F5D44D}"/>
              </a:ext>
            </a:extLst>
          </p:cNvPr>
          <p:cNvSpPr/>
          <p:nvPr/>
        </p:nvSpPr>
        <p:spPr>
          <a:xfrm>
            <a:off x="914400" y="4581885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5</a:t>
            </a:r>
            <a:r>
              <a:rPr lang="en-US" sz="4000" u="sng" dirty="0">
                <a:solidFill>
                  <a:schemeClr val="bg1"/>
                </a:solidFill>
                <a:latin typeface="OpenDyslexic" pitchFamily="2" charset="77"/>
              </a:rPr>
              <a:t>5</a:t>
            </a:r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5,505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xmlns="" id="{E6468C82-9B80-3C43-889D-7103D2D9A86A}"/>
              </a:ext>
            </a:extLst>
          </p:cNvPr>
          <p:cNvSpPr/>
          <p:nvPr/>
        </p:nvSpPr>
        <p:spPr>
          <a:xfrm>
            <a:off x="914400" y="5486328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OpenDyslexic" pitchFamily="2" charset="77"/>
              </a:rPr>
              <a:t>5,</a:t>
            </a:r>
            <a:r>
              <a:rPr lang="en-US" sz="3600" u="sng" dirty="0">
                <a:solidFill>
                  <a:schemeClr val="bg1"/>
                </a:solidFill>
                <a:latin typeface="OpenDyslexic" pitchFamily="2" charset="77"/>
              </a:rPr>
              <a:t>0</a:t>
            </a:r>
            <a:r>
              <a:rPr lang="en-US" sz="3600" dirty="0">
                <a:solidFill>
                  <a:schemeClr val="bg1"/>
                </a:solidFill>
                <a:latin typeface="OpenDyslexic" pitchFamily="2" charset="77"/>
              </a:rPr>
              <a:t>50,000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xmlns="" id="{E069AF09-FC56-F344-A64B-8BAF167E73CA}"/>
              </a:ext>
            </a:extLst>
          </p:cNvPr>
          <p:cNvSpPr/>
          <p:nvPr/>
        </p:nvSpPr>
        <p:spPr>
          <a:xfrm>
            <a:off x="5594887" y="2912663"/>
            <a:ext cx="1002223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=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xmlns="" id="{2A9668AC-227E-4B42-B4DC-95F2DBFE4C24}"/>
              </a:ext>
            </a:extLst>
          </p:cNvPr>
          <p:cNvSpPr/>
          <p:nvPr/>
        </p:nvSpPr>
        <p:spPr>
          <a:xfrm>
            <a:off x="5594888" y="3752709"/>
            <a:ext cx="1002223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=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xmlns="" id="{4036AA02-0DB5-744F-A212-39476A4E0153}"/>
              </a:ext>
            </a:extLst>
          </p:cNvPr>
          <p:cNvSpPr/>
          <p:nvPr/>
        </p:nvSpPr>
        <p:spPr>
          <a:xfrm>
            <a:off x="5594886" y="4581885"/>
            <a:ext cx="1002223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=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xmlns="" id="{CF10AB33-357A-AD45-82AC-3AF509526E97}"/>
              </a:ext>
            </a:extLst>
          </p:cNvPr>
          <p:cNvSpPr/>
          <p:nvPr/>
        </p:nvSpPr>
        <p:spPr>
          <a:xfrm>
            <a:off x="5594885" y="5486327"/>
            <a:ext cx="1002223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=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xmlns="" id="{FC64DC6B-F0B9-9C4A-9B57-9AEC36EABB47}"/>
              </a:ext>
            </a:extLst>
          </p:cNvPr>
          <p:cNvSpPr/>
          <p:nvPr/>
        </p:nvSpPr>
        <p:spPr>
          <a:xfrm>
            <a:off x="8610595" y="2912663"/>
            <a:ext cx="2667000" cy="719161"/>
          </a:xfrm>
          <a:prstGeom prst="roundRect">
            <a:avLst/>
          </a:prstGeom>
          <a:solidFill>
            <a:srgbClr val="FF3860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5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xmlns="" id="{2798BB47-8733-AC45-9269-139D06B0EFB8}"/>
              </a:ext>
            </a:extLst>
          </p:cNvPr>
          <p:cNvSpPr/>
          <p:nvPr/>
        </p:nvSpPr>
        <p:spPr>
          <a:xfrm>
            <a:off x="8610595" y="3747274"/>
            <a:ext cx="2667000" cy="719161"/>
          </a:xfrm>
          <a:prstGeom prst="roundRect">
            <a:avLst/>
          </a:prstGeom>
          <a:solidFill>
            <a:srgbClr val="FF3860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500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xmlns="" id="{9EE3F70D-F1E9-1640-B9C0-8F6231203881}"/>
              </a:ext>
            </a:extLst>
          </p:cNvPr>
          <p:cNvSpPr/>
          <p:nvPr/>
        </p:nvSpPr>
        <p:spPr>
          <a:xfrm>
            <a:off x="8610595" y="4581885"/>
            <a:ext cx="2667000" cy="719161"/>
          </a:xfrm>
          <a:prstGeom prst="roundRect">
            <a:avLst/>
          </a:prstGeom>
          <a:solidFill>
            <a:srgbClr val="FF3860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50,000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xmlns="" id="{945C256F-D8E8-D64B-B593-2D4E73F41E06}"/>
              </a:ext>
            </a:extLst>
          </p:cNvPr>
          <p:cNvSpPr/>
          <p:nvPr/>
        </p:nvSpPr>
        <p:spPr>
          <a:xfrm>
            <a:off x="8610595" y="5472064"/>
            <a:ext cx="2667000" cy="719161"/>
          </a:xfrm>
          <a:prstGeom prst="roundRect">
            <a:avLst/>
          </a:prstGeom>
          <a:solidFill>
            <a:srgbClr val="FF3860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OpenDyslexic" pitchFamily="2" charset="77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41243629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Write the following numbers in their worded form.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b="1" dirty="0"/>
              <a:t>Example: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4,444,444 = </a:t>
            </a:r>
            <a:r>
              <a:rPr lang="en-GB" sz="1550" dirty="0">
                <a:latin typeface="OpenDyslexic" pitchFamily="2" charset="77"/>
              </a:rPr>
              <a:t>four million, four hundred and forty-four thousand, four hundred and forty-four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4,705 =</a:t>
            </a:r>
            <a:endParaRPr lang="en-GB" sz="2200" dirty="0">
              <a:solidFill>
                <a:srgbClr val="FF3860"/>
              </a:solidFill>
            </a:endParaRP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47,050 = 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405,075 = 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4,557,507 =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represent numbers up to ten million</a:t>
            </a:r>
          </a:p>
        </p:txBody>
      </p:sp>
    </p:spTree>
    <p:extLst>
      <p:ext uri="{BB962C8B-B14F-4D97-AF65-F5344CB8AC3E}">
        <p14:creationId xmlns:p14="http://schemas.microsoft.com/office/powerpoint/2010/main" val="8558372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Write the following numbers in their worded form.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b="1" dirty="0"/>
              <a:t>Example: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4,444,444 = </a:t>
            </a:r>
            <a:r>
              <a:rPr lang="en-GB" sz="1550" dirty="0">
                <a:latin typeface="OpenDyslexic" pitchFamily="2" charset="77"/>
              </a:rPr>
              <a:t>four million, four hundred and forty-four thousand, four hundred and forty-four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4,705 = </a:t>
            </a:r>
            <a:r>
              <a:rPr lang="en-GB" sz="1550" dirty="0">
                <a:solidFill>
                  <a:srgbClr val="FF3860"/>
                </a:solidFill>
                <a:latin typeface="OpenDyslexic" pitchFamily="2" charset="77"/>
              </a:rPr>
              <a:t>four thousand, seven hundred and five</a:t>
            </a:r>
            <a:endParaRPr lang="en-GB" sz="2200" dirty="0">
              <a:solidFill>
                <a:srgbClr val="FF3860"/>
              </a:solidFill>
            </a:endParaRP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47,050 = </a:t>
            </a:r>
            <a:r>
              <a:rPr lang="en-GB" sz="1550" dirty="0">
                <a:solidFill>
                  <a:srgbClr val="FF3860"/>
                </a:solidFill>
                <a:latin typeface="OpenDyslexic" pitchFamily="2" charset="77"/>
              </a:rPr>
              <a:t>forty-seven thousand and fifty</a:t>
            </a:r>
            <a:endParaRPr lang="en-GB" sz="2200" dirty="0">
              <a:solidFill>
                <a:srgbClr val="FF3860"/>
              </a:solidFill>
            </a:endParaRP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405,075 = </a:t>
            </a:r>
            <a:r>
              <a:rPr lang="en-GB" sz="1550" dirty="0">
                <a:solidFill>
                  <a:srgbClr val="FF3860"/>
                </a:solidFill>
                <a:latin typeface="OpenDyslexic" pitchFamily="2" charset="77"/>
              </a:rPr>
              <a:t>four hundred and five thousand and seventy-five</a:t>
            </a:r>
            <a:endParaRPr lang="en-GB" sz="2200" dirty="0">
              <a:solidFill>
                <a:srgbClr val="FF3860"/>
              </a:solidFill>
            </a:endParaRP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4,557,507 = </a:t>
            </a:r>
            <a:r>
              <a:rPr lang="en-GB" sz="1550" dirty="0">
                <a:solidFill>
                  <a:srgbClr val="FF3860"/>
                </a:solidFill>
                <a:latin typeface="OpenDyslexic" pitchFamily="2" charset="77"/>
              </a:rPr>
              <a:t>four million, five hundred and fifty-seven thousand, five hundred and seven</a:t>
            </a:r>
            <a:endParaRPr lang="en-GB" sz="2200" dirty="0">
              <a:solidFill>
                <a:srgbClr val="FF3860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represent numbers up to ten million</a:t>
            </a:r>
          </a:p>
        </p:txBody>
      </p:sp>
    </p:spTree>
    <p:extLst>
      <p:ext uri="{BB962C8B-B14F-4D97-AF65-F5344CB8AC3E}">
        <p14:creationId xmlns:p14="http://schemas.microsoft.com/office/powerpoint/2010/main" val="34019282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part-whole models and number sentences below.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eriod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eriod"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 startAt="3"/>
            </a:pPr>
            <a:r>
              <a:rPr lang="en-GB" sz="2200" dirty="0"/>
              <a:t>45,300 = 40,000 + 5,000 + ____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 startAt="3"/>
            </a:pPr>
            <a:r>
              <a:rPr lang="en-GB" sz="2200" dirty="0"/>
              <a:t>206,570 = 200,000 + ______ + 500 + ___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 startAt="3"/>
            </a:pPr>
            <a:r>
              <a:rPr lang="en-GB" sz="2200" dirty="0"/>
              <a:t>_______ = 400,000 + 20,000 + 700 + 3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 startAt="3"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represent numbers up to ten million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9154496D-B428-6442-99D2-060385BB47D3}"/>
              </a:ext>
            </a:extLst>
          </p:cNvPr>
          <p:cNvCxnSpPr>
            <a:cxnSpLocks/>
            <a:stCxn id="19" idx="0"/>
            <a:endCxn id="17" idx="3"/>
          </p:cNvCxnSpPr>
          <p:nvPr/>
        </p:nvCxnSpPr>
        <p:spPr>
          <a:xfrm flipV="1">
            <a:off x="3561373" y="3629496"/>
            <a:ext cx="250791" cy="13391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3A9AF403-10C0-D740-85B0-77C6FA7967F0}"/>
              </a:ext>
            </a:extLst>
          </p:cNvPr>
          <p:cNvCxnSpPr>
            <a:cxnSpLocks/>
            <a:stCxn id="21" idx="0"/>
            <a:endCxn id="17" idx="5"/>
          </p:cNvCxnSpPr>
          <p:nvPr/>
        </p:nvCxnSpPr>
        <p:spPr>
          <a:xfrm flipH="1" flipV="1">
            <a:off x="4458742" y="3629496"/>
            <a:ext cx="316388" cy="13391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2BC325B1-CEB2-7347-AD0F-0545059C3C26}"/>
              </a:ext>
            </a:extLst>
          </p:cNvPr>
          <p:cNvSpPr/>
          <p:nvPr/>
        </p:nvSpPr>
        <p:spPr>
          <a:xfrm>
            <a:off x="3678253" y="2849007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C8F853E2-C56F-0C41-B1BB-499B75AF7201}"/>
              </a:ext>
            </a:extLst>
          </p:cNvPr>
          <p:cNvSpPr/>
          <p:nvPr/>
        </p:nvSpPr>
        <p:spPr>
          <a:xfrm>
            <a:off x="3104173" y="3763407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xmlns="" id="{3729247F-9B53-C54B-8B05-B064878DB0A4}"/>
              </a:ext>
            </a:extLst>
          </p:cNvPr>
          <p:cNvSpPr/>
          <p:nvPr/>
        </p:nvSpPr>
        <p:spPr>
          <a:xfrm>
            <a:off x="4317930" y="3763407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D2BE74B8-611F-554D-9896-587AF8E83ABE}"/>
              </a:ext>
            </a:extLst>
          </p:cNvPr>
          <p:cNvSpPr/>
          <p:nvPr/>
        </p:nvSpPr>
        <p:spPr>
          <a:xfrm>
            <a:off x="3630346" y="3121541"/>
            <a:ext cx="9957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OpenDyslexic" pitchFamily="2" charset="77"/>
              </a:rPr>
              <a:t>23,000</a:t>
            </a:r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CD7FC904-870E-834D-8D48-2457C7187314}"/>
              </a:ext>
            </a:extLst>
          </p:cNvPr>
          <p:cNvSpPr/>
          <p:nvPr/>
        </p:nvSpPr>
        <p:spPr>
          <a:xfrm>
            <a:off x="4270023" y="4035941"/>
            <a:ext cx="1002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OpenDyslexic" pitchFamily="2" charset="77"/>
              </a:rPr>
              <a:t>20,000</a:t>
            </a:r>
            <a:endParaRPr lang="en-US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xmlns="" id="{BADCF8F6-5C41-EA41-9849-041ED167F7EE}"/>
              </a:ext>
            </a:extLst>
          </p:cNvPr>
          <p:cNvCxnSpPr>
            <a:cxnSpLocks/>
            <a:stCxn id="31" idx="0"/>
            <a:endCxn id="30" idx="3"/>
          </p:cNvCxnSpPr>
          <p:nvPr/>
        </p:nvCxnSpPr>
        <p:spPr>
          <a:xfrm flipV="1">
            <a:off x="7366348" y="3629496"/>
            <a:ext cx="250791" cy="13391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xmlns="" id="{754C2B18-A3B3-1549-B057-CC9396D8AD72}"/>
              </a:ext>
            </a:extLst>
          </p:cNvPr>
          <p:cNvCxnSpPr>
            <a:cxnSpLocks/>
            <a:stCxn id="32" idx="0"/>
            <a:endCxn id="30" idx="5"/>
          </p:cNvCxnSpPr>
          <p:nvPr/>
        </p:nvCxnSpPr>
        <p:spPr>
          <a:xfrm flipH="1" flipV="1">
            <a:off x="8263717" y="3629496"/>
            <a:ext cx="316388" cy="13391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xmlns="" id="{0B218C8C-7218-E04D-B366-300A7F79211B}"/>
              </a:ext>
            </a:extLst>
          </p:cNvPr>
          <p:cNvSpPr/>
          <p:nvPr/>
        </p:nvSpPr>
        <p:spPr>
          <a:xfrm>
            <a:off x="7483228" y="2849007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xmlns="" id="{EB4E657C-7772-C34D-9F00-456C91CF45F9}"/>
              </a:ext>
            </a:extLst>
          </p:cNvPr>
          <p:cNvSpPr/>
          <p:nvPr/>
        </p:nvSpPr>
        <p:spPr>
          <a:xfrm>
            <a:off x="6909148" y="3763407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12AD9EFA-39FC-2945-8B27-3F435ED6FE35}"/>
              </a:ext>
            </a:extLst>
          </p:cNvPr>
          <p:cNvSpPr/>
          <p:nvPr/>
        </p:nvSpPr>
        <p:spPr>
          <a:xfrm>
            <a:off x="8122905" y="3763407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901B84D7-2537-6E4F-8921-89C7413301C8}"/>
              </a:ext>
            </a:extLst>
          </p:cNvPr>
          <p:cNvSpPr/>
          <p:nvPr/>
        </p:nvSpPr>
        <p:spPr>
          <a:xfrm>
            <a:off x="7432705" y="3146349"/>
            <a:ext cx="10422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OpenDyslexic" pitchFamily="2" charset="77"/>
              </a:rPr>
              <a:t>320,040</a:t>
            </a:r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7ECFEB41-D1A3-5E4D-A7CA-B1D636400207}"/>
              </a:ext>
            </a:extLst>
          </p:cNvPr>
          <p:cNvSpPr/>
          <p:nvPr/>
        </p:nvSpPr>
        <p:spPr>
          <a:xfrm>
            <a:off x="8052556" y="4072070"/>
            <a:ext cx="104387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OpenDyslexic" pitchFamily="2" charset="77"/>
              </a:rPr>
              <a:t>300,000</a:t>
            </a:r>
            <a:endParaRPr lang="en-US" dirty="0"/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xmlns="" id="{FFCBED4A-8435-6446-9735-1B5ABD39297F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D71A1D87-5727-5C46-87AA-7A97B973DEE5}"/>
              </a:ext>
            </a:extLst>
          </p:cNvPr>
          <p:cNvSpPr/>
          <p:nvPr/>
        </p:nvSpPr>
        <p:spPr>
          <a:xfrm>
            <a:off x="2900431" y="2961683"/>
            <a:ext cx="4074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62C159"/>
                </a:solidFill>
                <a:latin typeface="OpenDyslexic" pitchFamily="2" charset="77"/>
              </a:rPr>
              <a:t>a)</a:t>
            </a:r>
            <a:endParaRPr lang="en-US" dirty="0">
              <a:solidFill>
                <a:srgbClr val="62C159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xmlns="" id="{D928B1E7-4ED8-6149-9B41-11A05673F210}"/>
              </a:ext>
            </a:extLst>
          </p:cNvPr>
          <p:cNvSpPr/>
          <p:nvPr/>
        </p:nvSpPr>
        <p:spPr>
          <a:xfrm>
            <a:off x="6795802" y="2961683"/>
            <a:ext cx="4138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62C159"/>
                </a:solidFill>
                <a:latin typeface="OpenDyslexic" pitchFamily="2" charset="77"/>
              </a:rPr>
              <a:t>b)</a:t>
            </a:r>
            <a:endParaRPr lang="en-US" dirty="0">
              <a:solidFill>
                <a:srgbClr val="62C1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493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part-whole models and number sentences below.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eriod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eriod"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 startAt="3"/>
            </a:pPr>
            <a:r>
              <a:rPr lang="en-GB" sz="2200" dirty="0"/>
              <a:t>45,300 = 40,000 + 5,000 + </a:t>
            </a:r>
            <a:r>
              <a:rPr lang="en-GB" sz="2200" u="sng" dirty="0">
                <a:solidFill>
                  <a:srgbClr val="FF3860"/>
                </a:solidFill>
              </a:rPr>
              <a:t>300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 startAt="3"/>
            </a:pPr>
            <a:r>
              <a:rPr lang="en-GB" sz="2200" dirty="0"/>
              <a:t>206,570 = 200,000 + </a:t>
            </a:r>
            <a:r>
              <a:rPr lang="en-GB" sz="2200" u="sng" dirty="0">
                <a:solidFill>
                  <a:srgbClr val="FF3860"/>
                </a:solidFill>
              </a:rPr>
              <a:t>6,000</a:t>
            </a:r>
            <a:r>
              <a:rPr lang="en-GB" sz="2200" dirty="0"/>
              <a:t> + 500 + </a:t>
            </a:r>
            <a:r>
              <a:rPr lang="en-GB" sz="2200" u="sng" dirty="0">
                <a:solidFill>
                  <a:srgbClr val="FF3860"/>
                </a:solidFill>
              </a:rPr>
              <a:t>70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 startAt="3"/>
            </a:pPr>
            <a:r>
              <a:rPr lang="en-GB" sz="2200" u="sng" dirty="0">
                <a:solidFill>
                  <a:srgbClr val="FF3860"/>
                </a:solidFill>
              </a:rPr>
              <a:t>420,703</a:t>
            </a:r>
            <a:r>
              <a:rPr lang="en-GB" sz="2200" dirty="0"/>
              <a:t> = 400,000 + 20,000 + 700 + 3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 startAt="3"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represent numbers up to ten million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9154496D-B428-6442-99D2-060385BB47D3}"/>
              </a:ext>
            </a:extLst>
          </p:cNvPr>
          <p:cNvCxnSpPr>
            <a:cxnSpLocks/>
            <a:stCxn id="19" idx="0"/>
            <a:endCxn id="17" idx="3"/>
          </p:cNvCxnSpPr>
          <p:nvPr/>
        </p:nvCxnSpPr>
        <p:spPr>
          <a:xfrm flipV="1">
            <a:off x="3561373" y="3629496"/>
            <a:ext cx="250791" cy="13391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3A9AF403-10C0-D740-85B0-77C6FA7967F0}"/>
              </a:ext>
            </a:extLst>
          </p:cNvPr>
          <p:cNvCxnSpPr>
            <a:cxnSpLocks/>
            <a:stCxn id="21" idx="0"/>
            <a:endCxn id="17" idx="5"/>
          </p:cNvCxnSpPr>
          <p:nvPr/>
        </p:nvCxnSpPr>
        <p:spPr>
          <a:xfrm flipH="1" flipV="1">
            <a:off x="4458742" y="3629496"/>
            <a:ext cx="316388" cy="13391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2BC325B1-CEB2-7347-AD0F-0545059C3C26}"/>
              </a:ext>
            </a:extLst>
          </p:cNvPr>
          <p:cNvSpPr/>
          <p:nvPr/>
        </p:nvSpPr>
        <p:spPr>
          <a:xfrm>
            <a:off x="3678253" y="2849007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C8F853E2-C56F-0C41-B1BB-499B75AF7201}"/>
              </a:ext>
            </a:extLst>
          </p:cNvPr>
          <p:cNvSpPr/>
          <p:nvPr/>
        </p:nvSpPr>
        <p:spPr>
          <a:xfrm>
            <a:off x="3104173" y="3763407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xmlns="" id="{3729247F-9B53-C54B-8B05-B064878DB0A4}"/>
              </a:ext>
            </a:extLst>
          </p:cNvPr>
          <p:cNvSpPr/>
          <p:nvPr/>
        </p:nvSpPr>
        <p:spPr>
          <a:xfrm>
            <a:off x="4317930" y="3763407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D2BE74B8-611F-554D-9896-587AF8E83ABE}"/>
              </a:ext>
            </a:extLst>
          </p:cNvPr>
          <p:cNvSpPr/>
          <p:nvPr/>
        </p:nvSpPr>
        <p:spPr>
          <a:xfrm>
            <a:off x="3630346" y="3121541"/>
            <a:ext cx="9957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OpenDyslexic" pitchFamily="2" charset="77"/>
              </a:rPr>
              <a:t>23,000</a:t>
            </a:r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CD7FC904-870E-834D-8D48-2457C7187314}"/>
              </a:ext>
            </a:extLst>
          </p:cNvPr>
          <p:cNvSpPr/>
          <p:nvPr/>
        </p:nvSpPr>
        <p:spPr>
          <a:xfrm>
            <a:off x="4270023" y="4035941"/>
            <a:ext cx="1002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OpenDyslexic" pitchFamily="2" charset="77"/>
              </a:rPr>
              <a:t>20,000</a:t>
            </a:r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3F3F43E4-DB86-0848-9298-D440E13F9DEF}"/>
              </a:ext>
            </a:extLst>
          </p:cNvPr>
          <p:cNvSpPr/>
          <p:nvPr/>
        </p:nvSpPr>
        <p:spPr>
          <a:xfrm>
            <a:off x="3134813" y="4038125"/>
            <a:ext cx="8547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3860"/>
                </a:solidFill>
                <a:latin typeface="OpenDyslexic" pitchFamily="2" charset="77"/>
              </a:rPr>
              <a:t>3,000</a:t>
            </a:r>
            <a:endParaRPr lang="en-US" dirty="0">
              <a:solidFill>
                <a:srgbClr val="FF3860"/>
              </a:solidFill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xmlns="" id="{BADCF8F6-5C41-EA41-9849-041ED167F7EE}"/>
              </a:ext>
            </a:extLst>
          </p:cNvPr>
          <p:cNvCxnSpPr>
            <a:cxnSpLocks/>
            <a:stCxn id="31" idx="0"/>
            <a:endCxn id="30" idx="3"/>
          </p:cNvCxnSpPr>
          <p:nvPr/>
        </p:nvCxnSpPr>
        <p:spPr>
          <a:xfrm flipV="1">
            <a:off x="7366348" y="3629496"/>
            <a:ext cx="250791" cy="13391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xmlns="" id="{754C2B18-A3B3-1549-B057-CC9396D8AD72}"/>
              </a:ext>
            </a:extLst>
          </p:cNvPr>
          <p:cNvCxnSpPr>
            <a:cxnSpLocks/>
            <a:stCxn id="32" idx="0"/>
            <a:endCxn id="30" idx="5"/>
          </p:cNvCxnSpPr>
          <p:nvPr/>
        </p:nvCxnSpPr>
        <p:spPr>
          <a:xfrm flipH="1" flipV="1">
            <a:off x="8263717" y="3629496"/>
            <a:ext cx="316388" cy="13391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xmlns="" id="{0B218C8C-7218-E04D-B366-300A7F79211B}"/>
              </a:ext>
            </a:extLst>
          </p:cNvPr>
          <p:cNvSpPr/>
          <p:nvPr/>
        </p:nvSpPr>
        <p:spPr>
          <a:xfrm>
            <a:off x="7483228" y="2849007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xmlns="" id="{EB4E657C-7772-C34D-9F00-456C91CF45F9}"/>
              </a:ext>
            </a:extLst>
          </p:cNvPr>
          <p:cNvSpPr/>
          <p:nvPr/>
        </p:nvSpPr>
        <p:spPr>
          <a:xfrm>
            <a:off x="6909148" y="3763407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12AD9EFA-39FC-2945-8B27-3F435ED6FE35}"/>
              </a:ext>
            </a:extLst>
          </p:cNvPr>
          <p:cNvSpPr/>
          <p:nvPr/>
        </p:nvSpPr>
        <p:spPr>
          <a:xfrm>
            <a:off x="8122905" y="3763407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901B84D7-2537-6E4F-8921-89C7413301C8}"/>
              </a:ext>
            </a:extLst>
          </p:cNvPr>
          <p:cNvSpPr/>
          <p:nvPr/>
        </p:nvSpPr>
        <p:spPr>
          <a:xfrm>
            <a:off x="7432705" y="3146349"/>
            <a:ext cx="10422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OpenDyslexic" pitchFamily="2" charset="77"/>
              </a:rPr>
              <a:t>320,040</a:t>
            </a:r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7ECFEB41-D1A3-5E4D-A7CA-B1D636400207}"/>
              </a:ext>
            </a:extLst>
          </p:cNvPr>
          <p:cNvSpPr/>
          <p:nvPr/>
        </p:nvSpPr>
        <p:spPr>
          <a:xfrm>
            <a:off x="8052556" y="4072070"/>
            <a:ext cx="104387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OpenDyslexic" pitchFamily="2" charset="77"/>
              </a:rPr>
              <a:t>300,000</a:t>
            </a:r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00E6D624-F2B3-9D48-A34B-424456B5C700}"/>
              </a:ext>
            </a:extLst>
          </p:cNvPr>
          <p:cNvSpPr/>
          <p:nvPr/>
        </p:nvSpPr>
        <p:spPr>
          <a:xfrm>
            <a:off x="6909148" y="4072070"/>
            <a:ext cx="91403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3860"/>
                </a:solidFill>
                <a:latin typeface="OpenDyslexic" pitchFamily="2" charset="77"/>
              </a:rPr>
              <a:t>20,040</a:t>
            </a:r>
            <a:endParaRPr lang="en-US" sz="1600" dirty="0">
              <a:solidFill>
                <a:srgbClr val="FF3860"/>
              </a:solidFill>
            </a:endParaRPr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xmlns="" id="{FFCBED4A-8435-6446-9735-1B5ABD39297F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D71A1D87-5727-5C46-87AA-7A97B973DEE5}"/>
              </a:ext>
            </a:extLst>
          </p:cNvPr>
          <p:cNvSpPr/>
          <p:nvPr/>
        </p:nvSpPr>
        <p:spPr>
          <a:xfrm>
            <a:off x="2900431" y="2961683"/>
            <a:ext cx="4074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62C159"/>
                </a:solidFill>
                <a:latin typeface="OpenDyslexic" pitchFamily="2" charset="77"/>
              </a:rPr>
              <a:t>a)</a:t>
            </a:r>
            <a:endParaRPr lang="en-US" dirty="0">
              <a:solidFill>
                <a:srgbClr val="62C159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xmlns="" id="{D928B1E7-4ED8-6149-9B41-11A05673F210}"/>
              </a:ext>
            </a:extLst>
          </p:cNvPr>
          <p:cNvSpPr/>
          <p:nvPr/>
        </p:nvSpPr>
        <p:spPr>
          <a:xfrm>
            <a:off x="6795802" y="2961683"/>
            <a:ext cx="4138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62C159"/>
                </a:solidFill>
                <a:latin typeface="OpenDyslexic" pitchFamily="2" charset="77"/>
              </a:rPr>
              <a:t>b)</a:t>
            </a:r>
            <a:endParaRPr lang="en-US" dirty="0">
              <a:solidFill>
                <a:srgbClr val="62C1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4204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part-whole models and number sentences below.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eriod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eriod"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 startAt="3"/>
            </a:pPr>
            <a:r>
              <a:rPr lang="en-GB" sz="2200" dirty="0"/>
              <a:t>56,400 = 50,000 + 6,000 + ___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 startAt="3"/>
            </a:pPr>
            <a:r>
              <a:rPr lang="en-GB" sz="2200" dirty="0"/>
              <a:t>105,460 = 100,000 + ______ + 400 + ___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 startAt="3"/>
            </a:pPr>
            <a:r>
              <a:rPr lang="en-GB" sz="2200" dirty="0"/>
              <a:t>________ = 500,000 + 10,000 + 600 + 4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 startAt="3"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represent numbers up to ten million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9154496D-B428-6442-99D2-060385BB47D3}"/>
              </a:ext>
            </a:extLst>
          </p:cNvPr>
          <p:cNvCxnSpPr>
            <a:cxnSpLocks/>
            <a:stCxn id="19" idx="0"/>
            <a:endCxn id="17" idx="3"/>
          </p:cNvCxnSpPr>
          <p:nvPr/>
        </p:nvCxnSpPr>
        <p:spPr>
          <a:xfrm flipV="1">
            <a:off x="3561373" y="3629496"/>
            <a:ext cx="250791" cy="13391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3A9AF403-10C0-D740-85B0-77C6FA7967F0}"/>
              </a:ext>
            </a:extLst>
          </p:cNvPr>
          <p:cNvCxnSpPr>
            <a:cxnSpLocks/>
            <a:stCxn id="21" idx="0"/>
            <a:endCxn id="17" idx="5"/>
          </p:cNvCxnSpPr>
          <p:nvPr/>
        </p:nvCxnSpPr>
        <p:spPr>
          <a:xfrm flipH="1" flipV="1">
            <a:off x="4458742" y="3629496"/>
            <a:ext cx="316388" cy="13391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2BC325B1-CEB2-7347-AD0F-0545059C3C26}"/>
              </a:ext>
            </a:extLst>
          </p:cNvPr>
          <p:cNvSpPr/>
          <p:nvPr/>
        </p:nvSpPr>
        <p:spPr>
          <a:xfrm>
            <a:off x="3678253" y="2849007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C8F853E2-C56F-0C41-B1BB-499B75AF7201}"/>
              </a:ext>
            </a:extLst>
          </p:cNvPr>
          <p:cNvSpPr/>
          <p:nvPr/>
        </p:nvSpPr>
        <p:spPr>
          <a:xfrm>
            <a:off x="3104173" y="3763407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xmlns="" id="{3729247F-9B53-C54B-8B05-B064878DB0A4}"/>
              </a:ext>
            </a:extLst>
          </p:cNvPr>
          <p:cNvSpPr/>
          <p:nvPr/>
        </p:nvSpPr>
        <p:spPr>
          <a:xfrm>
            <a:off x="4317930" y="3763407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D2BE74B8-611F-554D-9896-587AF8E83ABE}"/>
              </a:ext>
            </a:extLst>
          </p:cNvPr>
          <p:cNvSpPr/>
          <p:nvPr/>
        </p:nvSpPr>
        <p:spPr>
          <a:xfrm>
            <a:off x="3630346" y="3121541"/>
            <a:ext cx="1010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OpenDyslexic" pitchFamily="2" charset="77"/>
              </a:rPr>
              <a:t>45,000</a:t>
            </a:r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CD7FC904-870E-834D-8D48-2457C7187314}"/>
              </a:ext>
            </a:extLst>
          </p:cNvPr>
          <p:cNvSpPr/>
          <p:nvPr/>
        </p:nvSpPr>
        <p:spPr>
          <a:xfrm>
            <a:off x="4270023" y="4035941"/>
            <a:ext cx="10182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OpenDyslexic" pitchFamily="2" charset="77"/>
              </a:rPr>
              <a:t>40,000</a:t>
            </a:r>
            <a:endParaRPr lang="en-US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xmlns="" id="{BADCF8F6-5C41-EA41-9849-041ED167F7EE}"/>
              </a:ext>
            </a:extLst>
          </p:cNvPr>
          <p:cNvCxnSpPr>
            <a:cxnSpLocks/>
            <a:stCxn id="31" idx="0"/>
            <a:endCxn id="30" idx="3"/>
          </p:cNvCxnSpPr>
          <p:nvPr/>
        </p:nvCxnSpPr>
        <p:spPr>
          <a:xfrm flipV="1">
            <a:off x="7366348" y="3629496"/>
            <a:ext cx="250791" cy="13391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xmlns="" id="{754C2B18-A3B3-1549-B057-CC9396D8AD72}"/>
              </a:ext>
            </a:extLst>
          </p:cNvPr>
          <p:cNvCxnSpPr>
            <a:cxnSpLocks/>
            <a:stCxn id="32" idx="0"/>
            <a:endCxn id="30" idx="5"/>
          </p:cNvCxnSpPr>
          <p:nvPr/>
        </p:nvCxnSpPr>
        <p:spPr>
          <a:xfrm flipH="1" flipV="1">
            <a:off x="8263717" y="3629496"/>
            <a:ext cx="316388" cy="13391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xmlns="" id="{0B218C8C-7218-E04D-B366-300A7F79211B}"/>
              </a:ext>
            </a:extLst>
          </p:cNvPr>
          <p:cNvSpPr/>
          <p:nvPr/>
        </p:nvSpPr>
        <p:spPr>
          <a:xfrm>
            <a:off x="7483228" y="2849007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xmlns="" id="{EB4E657C-7772-C34D-9F00-456C91CF45F9}"/>
              </a:ext>
            </a:extLst>
          </p:cNvPr>
          <p:cNvSpPr/>
          <p:nvPr/>
        </p:nvSpPr>
        <p:spPr>
          <a:xfrm>
            <a:off x="6909148" y="3763407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12AD9EFA-39FC-2945-8B27-3F435ED6FE35}"/>
              </a:ext>
            </a:extLst>
          </p:cNvPr>
          <p:cNvSpPr/>
          <p:nvPr/>
        </p:nvSpPr>
        <p:spPr>
          <a:xfrm>
            <a:off x="8122905" y="3763407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901B84D7-2537-6E4F-8921-89C7413301C8}"/>
              </a:ext>
            </a:extLst>
          </p:cNvPr>
          <p:cNvSpPr/>
          <p:nvPr/>
        </p:nvSpPr>
        <p:spPr>
          <a:xfrm>
            <a:off x="7432705" y="3146349"/>
            <a:ext cx="10486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OpenDyslexic" pitchFamily="2" charset="77"/>
              </a:rPr>
              <a:t>450,090</a:t>
            </a:r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7ECFEB41-D1A3-5E4D-A7CA-B1D636400207}"/>
              </a:ext>
            </a:extLst>
          </p:cNvPr>
          <p:cNvSpPr/>
          <p:nvPr/>
        </p:nvSpPr>
        <p:spPr>
          <a:xfrm>
            <a:off x="8052556" y="4072070"/>
            <a:ext cx="10550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OpenDyslexic" pitchFamily="2" charset="77"/>
              </a:rPr>
              <a:t>400,000</a:t>
            </a:r>
            <a:endParaRPr lang="en-US" dirty="0"/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xmlns="" id="{FFCBED4A-8435-6446-9735-1B5ABD39297F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D71A1D87-5727-5C46-87AA-7A97B973DEE5}"/>
              </a:ext>
            </a:extLst>
          </p:cNvPr>
          <p:cNvSpPr/>
          <p:nvPr/>
        </p:nvSpPr>
        <p:spPr>
          <a:xfrm>
            <a:off x="2900431" y="2961683"/>
            <a:ext cx="4074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62C159"/>
                </a:solidFill>
                <a:latin typeface="OpenDyslexic" pitchFamily="2" charset="77"/>
              </a:rPr>
              <a:t>a)</a:t>
            </a:r>
            <a:endParaRPr lang="en-US" dirty="0">
              <a:solidFill>
                <a:srgbClr val="62C159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xmlns="" id="{D928B1E7-4ED8-6149-9B41-11A05673F210}"/>
              </a:ext>
            </a:extLst>
          </p:cNvPr>
          <p:cNvSpPr/>
          <p:nvPr/>
        </p:nvSpPr>
        <p:spPr>
          <a:xfrm>
            <a:off x="6795802" y="2961683"/>
            <a:ext cx="4138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62C159"/>
                </a:solidFill>
                <a:latin typeface="OpenDyslexic" pitchFamily="2" charset="77"/>
              </a:rPr>
              <a:t>b)</a:t>
            </a:r>
            <a:endParaRPr lang="en-US" dirty="0">
              <a:solidFill>
                <a:srgbClr val="62C1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5145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part-whole models and number sentences below.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eriod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eriod"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 startAt="3"/>
            </a:pPr>
            <a:r>
              <a:rPr lang="en-GB" sz="2200" dirty="0"/>
              <a:t>56,400 = 50,000 + 6,000 + </a:t>
            </a:r>
            <a:r>
              <a:rPr lang="en-GB" sz="2200" u="sng" dirty="0">
                <a:solidFill>
                  <a:srgbClr val="FF3860"/>
                </a:solidFill>
              </a:rPr>
              <a:t>400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 startAt="3"/>
            </a:pPr>
            <a:r>
              <a:rPr lang="en-GB" sz="2200" dirty="0"/>
              <a:t>105,460 = 100,000 + </a:t>
            </a:r>
            <a:r>
              <a:rPr lang="en-GB" sz="2200" u="sng" dirty="0">
                <a:solidFill>
                  <a:srgbClr val="FF3860"/>
                </a:solidFill>
              </a:rPr>
              <a:t>5,000</a:t>
            </a:r>
            <a:r>
              <a:rPr lang="en-GB" sz="2200" dirty="0"/>
              <a:t> + 400 + </a:t>
            </a:r>
            <a:r>
              <a:rPr lang="en-GB" sz="2200" u="sng" dirty="0">
                <a:solidFill>
                  <a:srgbClr val="FF3860"/>
                </a:solidFill>
              </a:rPr>
              <a:t>60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 startAt="3"/>
            </a:pPr>
            <a:r>
              <a:rPr lang="en-GB" sz="2200" u="sng" dirty="0">
                <a:solidFill>
                  <a:srgbClr val="FF3860"/>
                </a:solidFill>
              </a:rPr>
              <a:t>510,604</a:t>
            </a:r>
            <a:r>
              <a:rPr lang="en-GB" sz="2200" dirty="0"/>
              <a:t> = 500,000 + 10,000 + 600 + 4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 startAt="3"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represent numbers up to ten million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9154496D-B428-6442-99D2-060385BB47D3}"/>
              </a:ext>
            </a:extLst>
          </p:cNvPr>
          <p:cNvCxnSpPr>
            <a:cxnSpLocks/>
            <a:stCxn id="19" idx="0"/>
            <a:endCxn id="17" idx="3"/>
          </p:cNvCxnSpPr>
          <p:nvPr/>
        </p:nvCxnSpPr>
        <p:spPr>
          <a:xfrm flipV="1">
            <a:off x="3561373" y="3629496"/>
            <a:ext cx="250791" cy="13391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3A9AF403-10C0-D740-85B0-77C6FA7967F0}"/>
              </a:ext>
            </a:extLst>
          </p:cNvPr>
          <p:cNvCxnSpPr>
            <a:cxnSpLocks/>
            <a:stCxn id="21" idx="0"/>
            <a:endCxn id="17" idx="5"/>
          </p:cNvCxnSpPr>
          <p:nvPr/>
        </p:nvCxnSpPr>
        <p:spPr>
          <a:xfrm flipH="1" flipV="1">
            <a:off x="4458742" y="3629496"/>
            <a:ext cx="316388" cy="13391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2BC325B1-CEB2-7347-AD0F-0545059C3C26}"/>
              </a:ext>
            </a:extLst>
          </p:cNvPr>
          <p:cNvSpPr/>
          <p:nvPr/>
        </p:nvSpPr>
        <p:spPr>
          <a:xfrm>
            <a:off x="3678253" y="2849007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C8F853E2-C56F-0C41-B1BB-499B75AF7201}"/>
              </a:ext>
            </a:extLst>
          </p:cNvPr>
          <p:cNvSpPr/>
          <p:nvPr/>
        </p:nvSpPr>
        <p:spPr>
          <a:xfrm>
            <a:off x="3104173" y="3763407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xmlns="" id="{3729247F-9B53-C54B-8B05-B064878DB0A4}"/>
              </a:ext>
            </a:extLst>
          </p:cNvPr>
          <p:cNvSpPr/>
          <p:nvPr/>
        </p:nvSpPr>
        <p:spPr>
          <a:xfrm>
            <a:off x="4317930" y="3763407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D2BE74B8-611F-554D-9896-587AF8E83ABE}"/>
              </a:ext>
            </a:extLst>
          </p:cNvPr>
          <p:cNvSpPr/>
          <p:nvPr/>
        </p:nvSpPr>
        <p:spPr>
          <a:xfrm>
            <a:off x="3630346" y="3121541"/>
            <a:ext cx="1010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OpenDyslexic" pitchFamily="2" charset="77"/>
              </a:rPr>
              <a:t>45,000</a:t>
            </a:r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CD7FC904-870E-834D-8D48-2457C7187314}"/>
              </a:ext>
            </a:extLst>
          </p:cNvPr>
          <p:cNvSpPr/>
          <p:nvPr/>
        </p:nvSpPr>
        <p:spPr>
          <a:xfrm>
            <a:off x="4270023" y="4035941"/>
            <a:ext cx="10182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OpenDyslexic" pitchFamily="2" charset="77"/>
              </a:rPr>
              <a:t>40,000</a:t>
            </a:r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3F3F43E4-DB86-0848-9298-D440E13F9DEF}"/>
              </a:ext>
            </a:extLst>
          </p:cNvPr>
          <p:cNvSpPr/>
          <p:nvPr/>
        </p:nvSpPr>
        <p:spPr>
          <a:xfrm>
            <a:off x="3134813" y="4038125"/>
            <a:ext cx="8531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3860"/>
                </a:solidFill>
                <a:latin typeface="OpenDyslexic" pitchFamily="2" charset="77"/>
              </a:rPr>
              <a:t>5,000</a:t>
            </a:r>
            <a:endParaRPr lang="en-US" dirty="0">
              <a:solidFill>
                <a:srgbClr val="FF3860"/>
              </a:solidFill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xmlns="" id="{BADCF8F6-5C41-EA41-9849-041ED167F7EE}"/>
              </a:ext>
            </a:extLst>
          </p:cNvPr>
          <p:cNvCxnSpPr>
            <a:cxnSpLocks/>
            <a:stCxn id="31" idx="0"/>
            <a:endCxn id="30" idx="3"/>
          </p:cNvCxnSpPr>
          <p:nvPr/>
        </p:nvCxnSpPr>
        <p:spPr>
          <a:xfrm flipV="1">
            <a:off x="7366348" y="3629496"/>
            <a:ext cx="250791" cy="13391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xmlns="" id="{754C2B18-A3B3-1549-B057-CC9396D8AD72}"/>
              </a:ext>
            </a:extLst>
          </p:cNvPr>
          <p:cNvCxnSpPr>
            <a:cxnSpLocks/>
            <a:stCxn id="32" idx="0"/>
            <a:endCxn id="30" idx="5"/>
          </p:cNvCxnSpPr>
          <p:nvPr/>
        </p:nvCxnSpPr>
        <p:spPr>
          <a:xfrm flipH="1" flipV="1">
            <a:off x="8263717" y="3629496"/>
            <a:ext cx="316388" cy="13391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xmlns="" id="{0B218C8C-7218-E04D-B366-300A7F79211B}"/>
              </a:ext>
            </a:extLst>
          </p:cNvPr>
          <p:cNvSpPr/>
          <p:nvPr/>
        </p:nvSpPr>
        <p:spPr>
          <a:xfrm>
            <a:off x="7483228" y="2849007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xmlns="" id="{EB4E657C-7772-C34D-9F00-456C91CF45F9}"/>
              </a:ext>
            </a:extLst>
          </p:cNvPr>
          <p:cNvSpPr/>
          <p:nvPr/>
        </p:nvSpPr>
        <p:spPr>
          <a:xfrm>
            <a:off x="6909148" y="3763407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12AD9EFA-39FC-2945-8B27-3F435ED6FE35}"/>
              </a:ext>
            </a:extLst>
          </p:cNvPr>
          <p:cNvSpPr/>
          <p:nvPr/>
        </p:nvSpPr>
        <p:spPr>
          <a:xfrm>
            <a:off x="8122905" y="3763407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901B84D7-2537-6E4F-8921-89C7413301C8}"/>
              </a:ext>
            </a:extLst>
          </p:cNvPr>
          <p:cNvSpPr/>
          <p:nvPr/>
        </p:nvSpPr>
        <p:spPr>
          <a:xfrm>
            <a:off x="7432705" y="3146349"/>
            <a:ext cx="10486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OpenDyslexic" pitchFamily="2" charset="77"/>
              </a:rPr>
              <a:t>450,090</a:t>
            </a:r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7ECFEB41-D1A3-5E4D-A7CA-B1D636400207}"/>
              </a:ext>
            </a:extLst>
          </p:cNvPr>
          <p:cNvSpPr/>
          <p:nvPr/>
        </p:nvSpPr>
        <p:spPr>
          <a:xfrm>
            <a:off x="8052556" y="4072070"/>
            <a:ext cx="10550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OpenDyslexic" pitchFamily="2" charset="77"/>
              </a:rPr>
              <a:t>400,000</a:t>
            </a:r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00E6D624-F2B3-9D48-A34B-424456B5C700}"/>
              </a:ext>
            </a:extLst>
          </p:cNvPr>
          <p:cNvSpPr/>
          <p:nvPr/>
        </p:nvSpPr>
        <p:spPr>
          <a:xfrm>
            <a:off x="6909148" y="4072070"/>
            <a:ext cx="9092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3860"/>
                </a:solidFill>
                <a:latin typeface="OpenDyslexic" pitchFamily="2" charset="77"/>
              </a:rPr>
              <a:t>50,090</a:t>
            </a:r>
            <a:endParaRPr lang="en-US" sz="1600" dirty="0">
              <a:solidFill>
                <a:srgbClr val="FF3860"/>
              </a:solidFill>
            </a:endParaRPr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xmlns="" id="{FFCBED4A-8435-6446-9735-1B5ABD39297F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D71A1D87-5727-5C46-87AA-7A97B973DEE5}"/>
              </a:ext>
            </a:extLst>
          </p:cNvPr>
          <p:cNvSpPr/>
          <p:nvPr/>
        </p:nvSpPr>
        <p:spPr>
          <a:xfrm>
            <a:off x="2900431" y="2961683"/>
            <a:ext cx="4074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62C159"/>
                </a:solidFill>
                <a:latin typeface="OpenDyslexic" pitchFamily="2" charset="77"/>
              </a:rPr>
              <a:t>a)</a:t>
            </a:r>
            <a:endParaRPr lang="en-US" dirty="0">
              <a:solidFill>
                <a:srgbClr val="62C159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xmlns="" id="{D928B1E7-4ED8-6149-9B41-11A05673F210}"/>
              </a:ext>
            </a:extLst>
          </p:cNvPr>
          <p:cNvSpPr/>
          <p:nvPr/>
        </p:nvSpPr>
        <p:spPr>
          <a:xfrm>
            <a:off x="6795802" y="2961683"/>
            <a:ext cx="4138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62C159"/>
                </a:solidFill>
                <a:latin typeface="OpenDyslexic" pitchFamily="2" charset="77"/>
              </a:rPr>
              <a:t>b)</a:t>
            </a:r>
            <a:endParaRPr lang="en-US" dirty="0">
              <a:solidFill>
                <a:srgbClr val="62C1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330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Starter: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Which one doesn’t belong?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Explain your answer. 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represent numbers up to ten million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A7997E8E-B458-6C46-B80D-9FB3109884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4735276"/>
              </p:ext>
            </p:extLst>
          </p:nvPr>
        </p:nvGraphicFramePr>
        <p:xfrm>
          <a:off x="5354750" y="1931322"/>
          <a:ext cx="6313510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1930">
                  <a:extLst>
                    <a:ext uri="{9D8B030D-6E8A-4147-A177-3AD203B41FA5}">
                      <a16:colId xmlns:a16="http://schemas.microsoft.com/office/drawing/2014/main" xmlns="" val="2984659507"/>
                    </a:ext>
                  </a:extLst>
                </a:gridCol>
                <a:gridCol w="901930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901930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901930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901930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901930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901930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M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CEC925">
                            <a:tint val="66000"/>
                            <a:satMod val="160000"/>
                          </a:srgbClr>
                        </a:gs>
                        <a:gs pos="50000">
                          <a:srgbClr val="CEC925">
                            <a:tint val="44500"/>
                            <a:satMod val="160000"/>
                          </a:srgbClr>
                        </a:gs>
                        <a:gs pos="100000">
                          <a:srgbClr val="CEC925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B4C1C2">
                            <a:tint val="66000"/>
                            <a:satMod val="160000"/>
                          </a:srgbClr>
                        </a:gs>
                        <a:gs pos="50000">
                          <a:srgbClr val="B4C1C2">
                            <a:tint val="44500"/>
                            <a:satMod val="160000"/>
                          </a:srgbClr>
                        </a:gs>
                        <a:gs pos="100000">
                          <a:srgbClr val="B4C1C2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D3982A">
                            <a:tint val="66000"/>
                            <a:satMod val="160000"/>
                          </a:srgbClr>
                        </a:gs>
                        <a:gs pos="50000">
                          <a:srgbClr val="D3982A">
                            <a:tint val="44500"/>
                            <a:satMod val="160000"/>
                          </a:srgbClr>
                        </a:gs>
                        <a:gs pos="100000">
                          <a:srgbClr val="D3982A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TH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</a:t>
                      </a:r>
                    </a:p>
                  </a:txBody>
                  <a:tcPr>
                    <a:solidFill>
                      <a:srgbClr val="EB9E3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</a:t>
                      </a:r>
                    </a:p>
                  </a:txBody>
                  <a:tcPr>
                    <a:solidFill>
                      <a:srgbClr val="62C1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</a:tbl>
          </a:graphicData>
        </a:graphic>
      </p:graphicFrame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E4798268-8C67-5641-8C07-6EC5482078A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9842" y="2607866"/>
            <a:ext cx="541914" cy="55166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44954E40-0310-4B43-8354-6AF67597F39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0548" y="2607866"/>
            <a:ext cx="541914" cy="55166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07B48700-C69D-6145-97E7-F2D0CB2B110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1498" y="3460616"/>
            <a:ext cx="1727172" cy="175451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87749A9E-6A08-1B48-9B25-0F2EA22A5C8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8676" y="2715910"/>
            <a:ext cx="1699828" cy="166792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8050D134-F844-4940-9864-E8D6EBA3828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11505" y="3549874"/>
            <a:ext cx="1665094" cy="155956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8E4C387D-A8CD-B541-AA39-E3CF1774B9F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5554" y="3670869"/>
            <a:ext cx="1675540" cy="1334007"/>
          </a:xfrm>
          <a:prstGeom prst="rect">
            <a:avLst/>
          </a:prstGeom>
        </p:spPr>
      </p:pic>
      <p:sp>
        <p:nvSpPr>
          <p:cNvPr id="27" name="Rounded Rectangle 26">
            <a:extLst>
              <a:ext uri="{FF2B5EF4-FFF2-40B4-BE49-F238E27FC236}">
                <a16:creationId xmlns:a16="http://schemas.microsoft.com/office/drawing/2014/main" xmlns="" id="{2F8857FF-DFB6-6447-A051-5631E2805403}"/>
              </a:ext>
            </a:extLst>
          </p:cNvPr>
          <p:cNvSpPr/>
          <p:nvPr/>
        </p:nvSpPr>
        <p:spPr>
          <a:xfrm>
            <a:off x="4755584" y="3970073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OpenDyslexic" pitchFamily="2" charset="77"/>
              </a:rPr>
              <a:t>one million and one thousand</a:t>
            </a:r>
          </a:p>
        </p:txBody>
      </p:sp>
    </p:spTree>
    <p:extLst>
      <p:ext uri="{BB962C8B-B14F-4D97-AF65-F5344CB8AC3E}">
        <p14:creationId xmlns:p14="http://schemas.microsoft.com/office/powerpoint/2010/main" val="27694679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5: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Yasmin is describing the number 3,456,789.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She says, “It has the digit 3 in the millions place, each digit increase by one as we move down to the ones place.  So, there is a 4 in the hundred thousands column, 5 in the ten thousands column, 6 in the thousands column, 7 in the hundreds column, 8 in the tens column and 9 in the ones column.”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Write your own description for 8,765,432.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represent numbers up to ten million</a:t>
            </a:r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xmlns="" id="{FFCBED4A-8435-6446-9735-1B5ABD39297F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11418563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sz="2400" dirty="0"/>
              <a:t>Activity 5: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400" dirty="0"/>
              <a:t>Yasmin is describing the number 3,456,789.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400" dirty="0"/>
              <a:t>She says, “It has the digit 3 in the millions place. Each digit increases by one as we move down to the ones place.  So, there is a 4 in the hundred thousands column, 5 in the ten thousands column, 6 in the thousands column, 7 in the hundreds column, 8 in the tens column and 9 in the ones column.”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4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400" dirty="0"/>
              <a:t>Write your own description for 8,765,432.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400" dirty="0">
                <a:solidFill>
                  <a:srgbClr val="FF3860"/>
                </a:solidFill>
              </a:rPr>
              <a:t>The largest digit is in the millions place, the digit 8. After that each digit is one less than the last. So,  there is a 7 in the hundred thousands place, a 6 in the ten thousands place, a 5 in the thousands place, a 4 in the hundreds place, a 3 in the tens place and a 2 in the ones place.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represent numbers up to ten million</a:t>
            </a:r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xmlns="" id="{FFCBED4A-8435-6446-9735-1B5ABD39297F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6492580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3173DC"/>
                </a:solidFill>
              </a:rPr>
              <a:t>Evaluation: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3173DC"/>
                </a:solidFill>
              </a:rPr>
              <a:t>Write some five-digit numbers with the digit 7 in the thousands column.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1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1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1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3173DC"/>
                </a:solidFill>
              </a:rPr>
              <a:t>What is the largest possible number you can make?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3173DC"/>
                </a:solidFill>
              </a:rPr>
              <a:t>What is the smallest possible number you can make?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3173DC"/>
                </a:solidFill>
              </a:rPr>
              <a:t>How many numbers can you make with a digital total of 35?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1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1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173DC"/>
              </a:solidFill>
            </a:endParaRP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represent numbers up to ten million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AF2B2F1-0A05-6C4E-9BFB-A9F2E4F1B8C2}"/>
              </a:ext>
            </a:extLst>
          </p:cNvPr>
          <p:cNvSpPr/>
          <p:nvPr/>
        </p:nvSpPr>
        <p:spPr>
          <a:xfrm>
            <a:off x="5052254" y="3069419"/>
            <a:ext cx="2160517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OpenDyslexic" pitchFamily="2" charset="77"/>
              </a:rPr>
              <a:t>_7,___</a:t>
            </a:r>
          </a:p>
        </p:txBody>
      </p:sp>
    </p:spTree>
    <p:extLst>
      <p:ext uri="{BB962C8B-B14F-4D97-AF65-F5344CB8AC3E}">
        <p14:creationId xmlns:p14="http://schemas.microsoft.com/office/powerpoint/2010/main" val="13382080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3173DC"/>
                </a:solidFill>
              </a:rPr>
              <a:t>Evaluation: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3173DC"/>
                </a:solidFill>
              </a:rPr>
              <a:t>Write some five-digit numbers with the digit 7 in the thousands column.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3173DC"/>
                </a:solidFill>
              </a:rPr>
              <a:t>What is the largest possible number you can make? </a:t>
            </a:r>
            <a:r>
              <a:rPr lang="en-GB" sz="2200" dirty="0">
                <a:solidFill>
                  <a:srgbClr val="FF3860"/>
                </a:solidFill>
              </a:rPr>
              <a:t>97,999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3173DC"/>
                </a:solidFill>
              </a:rPr>
              <a:t>What is the smallest possible number you can make? </a:t>
            </a:r>
            <a:r>
              <a:rPr lang="en-GB" sz="2200" dirty="0">
                <a:solidFill>
                  <a:srgbClr val="FF3860"/>
                </a:solidFill>
              </a:rPr>
              <a:t>17,000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3173DC"/>
                </a:solidFill>
              </a:rPr>
              <a:t>How many numbers can you make with a digital total of 35</a:t>
            </a:r>
            <a:r>
              <a:rPr lang="en-GB" sz="2200" dirty="0"/>
              <a:t>?</a:t>
            </a:r>
            <a:br>
              <a:rPr lang="en-GB" sz="2200" dirty="0"/>
            </a:br>
            <a:r>
              <a:rPr lang="en-GB" sz="2200" dirty="0">
                <a:solidFill>
                  <a:srgbClr val="FF3860"/>
                </a:solidFill>
              </a:rPr>
              <a:t>Various responses, including 77,777, 67,877, 57,887…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represent numbers up to ten million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xmlns="" id="{9FBE774F-4C19-3644-8A08-A8E918CA469C}"/>
              </a:ext>
            </a:extLst>
          </p:cNvPr>
          <p:cNvSpPr/>
          <p:nvPr/>
        </p:nvSpPr>
        <p:spPr>
          <a:xfrm>
            <a:off x="5052254" y="3069419"/>
            <a:ext cx="2160517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OpenDyslexic" pitchFamily="2" charset="77"/>
              </a:rPr>
              <a:t>_7,___</a:t>
            </a:r>
          </a:p>
        </p:txBody>
      </p:sp>
    </p:spTree>
    <p:extLst>
      <p:ext uri="{BB962C8B-B14F-4D97-AF65-F5344CB8AC3E}">
        <p14:creationId xmlns:p14="http://schemas.microsoft.com/office/powerpoint/2010/main" val="1245246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represent numbers up to ten million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Success criteria: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dirty="0"/>
              <a:t> </a:t>
            </a:r>
            <a:r>
              <a:rPr lang="en-GB" sz="2200" dirty="0"/>
              <a:t>I can read, write and represent numbers up to ten million in various ways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use reasoning to explain my responses when reading, writing and representing numbers up to ten million in various ways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endParaRPr lang="en-GB" sz="22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49F46F5-B8A3-5848-8248-C9D63493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298060"/>
            <a:ext cx="10826932" cy="365125"/>
          </a:xfrm>
        </p:spPr>
        <p:txBody>
          <a:bodyPr/>
          <a:lstStyle/>
          <a:p>
            <a:r>
              <a:rPr lang="en-GB" dirty="0"/>
              <a:t>Year 6 - Autumn Block 1 - Place Value - Lesson 1 - To be able to represent numbers up to ten million</a:t>
            </a:r>
          </a:p>
        </p:txBody>
      </p:sp>
    </p:spTree>
    <p:extLst>
      <p:ext uri="{BB962C8B-B14F-4D97-AF65-F5344CB8AC3E}">
        <p14:creationId xmlns:p14="http://schemas.microsoft.com/office/powerpoint/2010/main" val="1495623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Starter: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Which one doesn’t belong?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The Base 10 pieces are the odd one out as they represent 1,100, whereas the other representations make 1,001,000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represent numbers up to ten million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A7997E8E-B458-6C46-B80D-9FB310988402}"/>
              </a:ext>
            </a:extLst>
          </p:cNvPr>
          <p:cNvGraphicFramePr>
            <a:graphicFrameLocks noGrp="1"/>
          </p:cNvGraphicFramePr>
          <p:nvPr/>
        </p:nvGraphicFramePr>
        <p:xfrm>
          <a:off x="5354750" y="1931322"/>
          <a:ext cx="6313510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1930">
                  <a:extLst>
                    <a:ext uri="{9D8B030D-6E8A-4147-A177-3AD203B41FA5}">
                      <a16:colId xmlns:a16="http://schemas.microsoft.com/office/drawing/2014/main" xmlns="" val="2984659507"/>
                    </a:ext>
                  </a:extLst>
                </a:gridCol>
                <a:gridCol w="901930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901930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901930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901930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901930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901930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M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CEC925">
                            <a:tint val="66000"/>
                            <a:satMod val="160000"/>
                          </a:srgbClr>
                        </a:gs>
                        <a:gs pos="50000">
                          <a:srgbClr val="CEC925">
                            <a:tint val="44500"/>
                            <a:satMod val="160000"/>
                          </a:srgbClr>
                        </a:gs>
                        <a:gs pos="100000">
                          <a:srgbClr val="CEC925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B4C1C2">
                            <a:tint val="66000"/>
                            <a:satMod val="160000"/>
                          </a:srgbClr>
                        </a:gs>
                        <a:gs pos="50000">
                          <a:srgbClr val="B4C1C2">
                            <a:tint val="44500"/>
                            <a:satMod val="160000"/>
                          </a:srgbClr>
                        </a:gs>
                        <a:gs pos="100000">
                          <a:srgbClr val="B4C1C2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D3982A">
                            <a:tint val="66000"/>
                            <a:satMod val="160000"/>
                          </a:srgbClr>
                        </a:gs>
                        <a:gs pos="50000">
                          <a:srgbClr val="D3982A">
                            <a:tint val="44500"/>
                            <a:satMod val="160000"/>
                          </a:srgbClr>
                        </a:gs>
                        <a:gs pos="100000">
                          <a:srgbClr val="D3982A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TH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</a:t>
                      </a:r>
                    </a:p>
                  </a:txBody>
                  <a:tcPr>
                    <a:solidFill>
                      <a:srgbClr val="EB9E3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</a:t>
                      </a:r>
                    </a:p>
                  </a:txBody>
                  <a:tcPr>
                    <a:solidFill>
                      <a:srgbClr val="62C1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</a:tbl>
          </a:graphicData>
        </a:graphic>
      </p:graphicFrame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E4798268-8C67-5641-8C07-6EC5482078A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9842" y="2607866"/>
            <a:ext cx="541914" cy="55166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44954E40-0310-4B43-8354-6AF67597F39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0548" y="2607866"/>
            <a:ext cx="541914" cy="55166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07B48700-C69D-6145-97E7-F2D0CB2B110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1498" y="3460616"/>
            <a:ext cx="1727172" cy="175451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87749A9E-6A08-1B48-9B25-0F2EA22A5C8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8676" y="2715910"/>
            <a:ext cx="1699828" cy="166792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8050D134-F844-4940-9864-E8D6EBA3828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11505" y="3549874"/>
            <a:ext cx="1665094" cy="155956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8E4C387D-A8CD-B541-AA39-E3CF1774B9F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5554" y="3670869"/>
            <a:ext cx="1675540" cy="1334007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xmlns="" id="{B4070E40-54E2-9349-A632-A8DDBF00585A}"/>
              </a:ext>
            </a:extLst>
          </p:cNvPr>
          <p:cNvSpPr/>
          <p:nvPr/>
        </p:nvSpPr>
        <p:spPr>
          <a:xfrm>
            <a:off x="4755584" y="3970073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OpenDyslexic" pitchFamily="2" charset="77"/>
              </a:rPr>
              <a:t>one million and one thousand</a:t>
            </a:r>
          </a:p>
        </p:txBody>
      </p:sp>
    </p:spTree>
    <p:extLst>
      <p:ext uri="{BB962C8B-B14F-4D97-AF65-F5344CB8AC3E}">
        <p14:creationId xmlns:p14="http://schemas.microsoft.com/office/powerpoint/2010/main" val="38209580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Write each amount in numerals beneath its place value chart.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represent numbers up to ten million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A7997E8E-B458-6C46-B80D-9FB3109884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9592292"/>
              </p:ext>
            </p:extLst>
          </p:nvPr>
        </p:nvGraphicFramePr>
        <p:xfrm>
          <a:off x="842950" y="2845720"/>
          <a:ext cx="4925718" cy="1285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3674">
                  <a:extLst>
                    <a:ext uri="{9D8B030D-6E8A-4147-A177-3AD203B41FA5}">
                      <a16:colId xmlns:a16="http://schemas.microsoft.com/office/drawing/2014/main" xmlns="" val="2984659507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M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CEC925">
                            <a:tint val="66000"/>
                            <a:satMod val="160000"/>
                          </a:srgbClr>
                        </a:gs>
                        <a:gs pos="50000">
                          <a:srgbClr val="CEC925">
                            <a:tint val="44500"/>
                            <a:satMod val="160000"/>
                          </a:srgbClr>
                        </a:gs>
                        <a:gs pos="100000">
                          <a:srgbClr val="CEC925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B4C1C2">
                            <a:tint val="66000"/>
                            <a:satMod val="160000"/>
                          </a:srgbClr>
                        </a:gs>
                        <a:gs pos="50000">
                          <a:srgbClr val="B4C1C2">
                            <a:tint val="44500"/>
                            <a:satMod val="160000"/>
                          </a:srgbClr>
                        </a:gs>
                        <a:gs pos="100000">
                          <a:srgbClr val="B4C1C2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D3982A">
                            <a:tint val="66000"/>
                            <a:satMod val="160000"/>
                          </a:srgbClr>
                        </a:gs>
                        <a:gs pos="50000">
                          <a:srgbClr val="D3982A">
                            <a:tint val="44500"/>
                            <a:satMod val="160000"/>
                          </a:srgbClr>
                        </a:gs>
                        <a:gs pos="100000">
                          <a:srgbClr val="D3982A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TH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</a:t>
                      </a:r>
                    </a:p>
                  </a:txBody>
                  <a:tcPr>
                    <a:solidFill>
                      <a:srgbClr val="EB9E3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</a:t>
                      </a:r>
                    </a:p>
                  </a:txBody>
                  <a:tcPr>
                    <a:solidFill>
                      <a:srgbClr val="62C1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xmlns="" id="{EB2FB2A6-6E9F-A94E-91B5-9CAD368034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2992472"/>
              </p:ext>
            </p:extLst>
          </p:nvPr>
        </p:nvGraphicFramePr>
        <p:xfrm>
          <a:off x="838200" y="4918363"/>
          <a:ext cx="4925718" cy="1285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3674">
                  <a:extLst>
                    <a:ext uri="{9D8B030D-6E8A-4147-A177-3AD203B41FA5}">
                      <a16:colId xmlns:a16="http://schemas.microsoft.com/office/drawing/2014/main" xmlns="" val="2984659507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M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CEC925">
                            <a:tint val="66000"/>
                            <a:satMod val="160000"/>
                          </a:srgbClr>
                        </a:gs>
                        <a:gs pos="50000">
                          <a:srgbClr val="CEC925">
                            <a:tint val="44500"/>
                            <a:satMod val="160000"/>
                          </a:srgbClr>
                        </a:gs>
                        <a:gs pos="100000">
                          <a:srgbClr val="CEC925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B4C1C2">
                            <a:tint val="66000"/>
                            <a:satMod val="160000"/>
                          </a:srgbClr>
                        </a:gs>
                        <a:gs pos="50000">
                          <a:srgbClr val="B4C1C2">
                            <a:tint val="44500"/>
                            <a:satMod val="160000"/>
                          </a:srgbClr>
                        </a:gs>
                        <a:gs pos="100000">
                          <a:srgbClr val="B4C1C2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D3982A">
                            <a:tint val="66000"/>
                            <a:satMod val="160000"/>
                          </a:srgbClr>
                        </a:gs>
                        <a:gs pos="50000">
                          <a:srgbClr val="D3982A">
                            <a:tint val="44500"/>
                            <a:satMod val="160000"/>
                          </a:srgbClr>
                        </a:gs>
                        <a:gs pos="100000">
                          <a:srgbClr val="D3982A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TH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</a:t>
                      </a:r>
                    </a:p>
                  </a:txBody>
                  <a:tcPr>
                    <a:solidFill>
                      <a:srgbClr val="EB9E3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</a:t>
                      </a:r>
                    </a:p>
                  </a:txBody>
                  <a:tcPr>
                    <a:solidFill>
                      <a:srgbClr val="62C1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xmlns="" id="{EAF51F9D-B1EE-3148-830E-31CC186D4B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1541421"/>
              </p:ext>
            </p:extLst>
          </p:nvPr>
        </p:nvGraphicFramePr>
        <p:xfrm>
          <a:off x="6432832" y="2845720"/>
          <a:ext cx="4925718" cy="1285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3674">
                  <a:extLst>
                    <a:ext uri="{9D8B030D-6E8A-4147-A177-3AD203B41FA5}">
                      <a16:colId xmlns:a16="http://schemas.microsoft.com/office/drawing/2014/main" xmlns="" val="2984659507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M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CEC925">
                            <a:tint val="66000"/>
                            <a:satMod val="160000"/>
                          </a:srgbClr>
                        </a:gs>
                        <a:gs pos="50000">
                          <a:srgbClr val="CEC925">
                            <a:tint val="44500"/>
                            <a:satMod val="160000"/>
                          </a:srgbClr>
                        </a:gs>
                        <a:gs pos="100000">
                          <a:srgbClr val="CEC925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B4C1C2">
                            <a:tint val="66000"/>
                            <a:satMod val="160000"/>
                          </a:srgbClr>
                        </a:gs>
                        <a:gs pos="50000">
                          <a:srgbClr val="B4C1C2">
                            <a:tint val="44500"/>
                            <a:satMod val="160000"/>
                          </a:srgbClr>
                        </a:gs>
                        <a:gs pos="100000">
                          <a:srgbClr val="B4C1C2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D3982A">
                            <a:tint val="66000"/>
                            <a:satMod val="160000"/>
                          </a:srgbClr>
                        </a:gs>
                        <a:gs pos="50000">
                          <a:srgbClr val="D3982A">
                            <a:tint val="44500"/>
                            <a:satMod val="160000"/>
                          </a:srgbClr>
                        </a:gs>
                        <a:gs pos="100000">
                          <a:srgbClr val="D3982A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TH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</a:t>
                      </a:r>
                    </a:p>
                  </a:txBody>
                  <a:tcPr>
                    <a:solidFill>
                      <a:srgbClr val="EB9E3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</a:t>
                      </a:r>
                    </a:p>
                  </a:txBody>
                  <a:tcPr>
                    <a:solidFill>
                      <a:srgbClr val="62C1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xmlns="" id="{19BF2EE4-5DD5-4845-85BB-54AD1D30D6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6251557"/>
              </p:ext>
            </p:extLst>
          </p:nvPr>
        </p:nvGraphicFramePr>
        <p:xfrm>
          <a:off x="6430457" y="4918363"/>
          <a:ext cx="4925718" cy="1285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3674">
                  <a:extLst>
                    <a:ext uri="{9D8B030D-6E8A-4147-A177-3AD203B41FA5}">
                      <a16:colId xmlns:a16="http://schemas.microsoft.com/office/drawing/2014/main" xmlns="" val="2984659507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M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CEC925">
                            <a:tint val="66000"/>
                            <a:satMod val="160000"/>
                          </a:srgbClr>
                        </a:gs>
                        <a:gs pos="50000">
                          <a:srgbClr val="CEC925">
                            <a:tint val="44500"/>
                            <a:satMod val="160000"/>
                          </a:srgbClr>
                        </a:gs>
                        <a:gs pos="100000">
                          <a:srgbClr val="CEC925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B4C1C2">
                            <a:tint val="66000"/>
                            <a:satMod val="160000"/>
                          </a:srgbClr>
                        </a:gs>
                        <a:gs pos="50000">
                          <a:srgbClr val="B4C1C2">
                            <a:tint val="44500"/>
                            <a:satMod val="160000"/>
                          </a:srgbClr>
                        </a:gs>
                        <a:gs pos="100000">
                          <a:srgbClr val="B4C1C2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D3982A">
                            <a:tint val="66000"/>
                            <a:satMod val="160000"/>
                          </a:srgbClr>
                        </a:gs>
                        <a:gs pos="50000">
                          <a:srgbClr val="D3982A">
                            <a:tint val="44500"/>
                            <a:satMod val="160000"/>
                          </a:srgbClr>
                        </a:gs>
                        <a:gs pos="100000">
                          <a:srgbClr val="D3982A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TH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</a:t>
                      </a:r>
                    </a:p>
                  </a:txBody>
                  <a:tcPr>
                    <a:solidFill>
                      <a:srgbClr val="EB9E3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</a:t>
                      </a:r>
                    </a:p>
                  </a:txBody>
                  <a:tcPr>
                    <a:solidFill>
                      <a:srgbClr val="62C1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</a:tbl>
          </a:graphicData>
        </a:graphic>
      </p:graphicFrame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BFEC34E7-FDF4-D748-8708-62B5F6CB7CB2}"/>
              </a:ext>
            </a:extLst>
          </p:cNvPr>
          <p:cNvSpPr/>
          <p:nvPr/>
        </p:nvSpPr>
        <p:spPr>
          <a:xfrm flipV="1">
            <a:off x="2907454" y="4478911"/>
            <a:ext cx="285409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BF70F4A8-CDEC-AF4C-8734-C3BC8521330E}"/>
              </a:ext>
            </a:extLst>
          </p:cNvPr>
          <p:cNvSpPr/>
          <p:nvPr/>
        </p:nvSpPr>
        <p:spPr>
          <a:xfrm flipV="1">
            <a:off x="2907454" y="6612533"/>
            <a:ext cx="285409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C9196EE5-A33D-FC40-B2BE-4D2EAC8079E2}"/>
              </a:ext>
            </a:extLst>
          </p:cNvPr>
          <p:cNvSpPr/>
          <p:nvPr/>
        </p:nvSpPr>
        <p:spPr>
          <a:xfrm flipV="1">
            <a:off x="8494960" y="4473203"/>
            <a:ext cx="285409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4060A451-5EAC-6847-8653-BFBCF21E5C52}"/>
              </a:ext>
            </a:extLst>
          </p:cNvPr>
          <p:cNvSpPr/>
          <p:nvPr/>
        </p:nvSpPr>
        <p:spPr>
          <a:xfrm flipV="1">
            <a:off x="8494960" y="6606825"/>
            <a:ext cx="285409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xmlns="" id="{FC8C62D9-76B4-FC4A-8164-5147AEF12B7D}"/>
              </a:ext>
            </a:extLst>
          </p:cNvPr>
          <p:cNvSpPr/>
          <p:nvPr/>
        </p:nvSpPr>
        <p:spPr>
          <a:xfrm>
            <a:off x="2314303" y="3239394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0535F77A-F683-C34A-87E8-514FC1BB1333}"/>
              </a:ext>
            </a:extLst>
          </p:cNvPr>
          <p:cNvSpPr/>
          <p:nvPr/>
        </p:nvSpPr>
        <p:spPr>
          <a:xfrm>
            <a:off x="2320423" y="376625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xmlns="" id="{579DE519-AF60-6342-BA3C-1CABE3A0A714}"/>
              </a:ext>
            </a:extLst>
          </p:cNvPr>
          <p:cNvSpPr/>
          <p:nvPr/>
        </p:nvSpPr>
        <p:spPr>
          <a:xfrm>
            <a:off x="2594300" y="3518175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xmlns="" id="{62BF433F-1B53-994E-839E-B36D36C0F2E9}"/>
              </a:ext>
            </a:extLst>
          </p:cNvPr>
          <p:cNvSpPr/>
          <p:nvPr/>
        </p:nvSpPr>
        <p:spPr>
          <a:xfrm>
            <a:off x="3907607" y="3519755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xmlns="" id="{E7B61A1D-0C2F-384D-85D1-D845D3A66D97}"/>
              </a:ext>
            </a:extLst>
          </p:cNvPr>
          <p:cNvSpPr/>
          <p:nvPr/>
        </p:nvSpPr>
        <p:spPr>
          <a:xfrm>
            <a:off x="5126039" y="327844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60B60936-6802-E845-90CA-13D16BA55D49}"/>
              </a:ext>
            </a:extLst>
          </p:cNvPr>
          <p:cNvSpPr/>
          <p:nvPr/>
        </p:nvSpPr>
        <p:spPr>
          <a:xfrm>
            <a:off x="5391239" y="381997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xmlns="" id="{EF44A961-0312-F743-97F1-6FAC2DDB432B}"/>
              </a:ext>
            </a:extLst>
          </p:cNvPr>
          <p:cNvSpPr/>
          <p:nvPr/>
        </p:nvSpPr>
        <p:spPr>
          <a:xfrm>
            <a:off x="4571771" y="3518175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xmlns="" id="{8F61C684-C1B6-8E44-89E3-F8FB89B92459}"/>
              </a:ext>
            </a:extLst>
          </p:cNvPr>
          <p:cNvSpPr/>
          <p:nvPr/>
        </p:nvSpPr>
        <p:spPr>
          <a:xfrm>
            <a:off x="7189613" y="327844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xmlns="" id="{99904773-899C-804E-A4CC-490155D9F31A}"/>
              </a:ext>
            </a:extLst>
          </p:cNvPr>
          <p:cNvSpPr/>
          <p:nvPr/>
        </p:nvSpPr>
        <p:spPr>
          <a:xfrm>
            <a:off x="7502996" y="3283337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xmlns="" id="{4E46D942-E2FC-814E-919A-6F77E43B49FE}"/>
              </a:ext>
            </a:extLst>
          </p:cNvPr>
          <p:cNvSpPr/>
          <p:nvPr/>
        </p:nvSpPr>
        <p:spPr>
          <a:xfrm>
            <a:off x="7189613" y="3682489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xmlns="" id="{3A0ECDF6-5E72-2B4B-B504-44C2CC62CF86}"/>
              </a:ext>
            </a:extLst>
          </p:cNvPr>
          <p:cNvSpPr/>
          <p:nvPr/>
        </p:nvSpPr>
        <p:spPr>
          <a:xfrm>
            <a:off x="7502996" y="368737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xmlns="" id="{EDFC2ECF-7ED9-6648-90E0-CFE7F3B3F894}"/>
              </a:ext>
            </a:extLst>
          </p:cNvPr>
          <p:cNvSpPr/>
          <p:nvPr/>
        </p:nvSpPr>
        <p:spPr>
          <a:xfrm>
            <a:off x="8588496" y="334554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xmlns="" id="{7C1E6229-91C9-614B-952A-C90692A1C6A2}"/>
              </a:ext>
            </a:extLst>
          </p:cNvPr>
          <p:cNvSpPr/>
          <p:nvPr/>
        </p:nvSpPr>
        <p:spPr>
          <a:xfrm>
            <a:off x="8901879" y="3350437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xmlns="" id="{BB106377-B7F3-7A44-B985-75BC1B6AC4D4}"/>
              </a:ext>
            </a:extLst>
          </p:cNvPr>
          <p:cNvSpPr/>
          <p:nvPr/>
        </p:nvSpPr>
        <p:spPr>
          <a:xfrm>
            <a:off x="8760716" y="374283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xmlns="" id="{6FAB9167-8581-EC49-A8CD-DA41641AFC4A}"/>
              </a:ext>
            </a:extLst>
          </p:cNvPr>
          <p:cNvSpPr/>
          <p:nvPr/>
        </p:nvSpPr>
        <p:spPr>
          <a:xfrm>
            <a:off x="10779392" y="3302726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xmlns="" id="{88063BA7-6DFA-614F-9301-E673721DBBF9}"/>
              </a:ext>
            </a:extLst>
          </p:cNvPr>
          <p:cNvSpPr/>
          <p:nvPr/>
        </p:nvSpPr>
        <p:spPr>
          <a:xfrm>
            <a:off x="10951612" y="370001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xmlns="" id="{8ED455BD-5BCF-3348-B3D4-C523E41E5861}"/>
              </a:ext>
            </a:extLst>
          </p:cNvPr>
          <p:cNvSpPr/>
          <p:nvPr/>
        </p:nvSpPr>
        <p:spPr>
          <a:xfrm>
            <a:off x="10020026" y="3273559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xmlns="" id="{BF92E4AE-8354-8F4F-9DB3-627A071F26D0}"/>
              </a:ext>
            </a:extLst>
          </p:cNvPr>
          <p:cNvSpPr/>
          <p:nvPr/>
        </p:nvSpPr>
        <p:spPr>
          <a:xfrm>
            <a:off x="10333409" y="327844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xmlns="" id="{9ACF6ACB-3386-4A45-91D3-CB9EFDACA080}"/>
              </a:ext>
            </a:extLst>
          </p:cNvPr>
          <p:cNvSpPr/>
          <p:nvPr/>
        </p:nvSpPr>
        <p:spPr>
          <a:xfrm>
            <a:off x="10020026" y="3573096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xmlns="" id="{AD2F1518-00B4-2E43-9466-5B006D520F40}"/>
              </a:ext>
            </a:extLst>
          </p:cNvPr>
          <p:cNvSpPr/>
          <p:nvPr/>
        </p:nvSpPr>
        <p:spPr>
          <a:xfrm>
            <a:off x="10333409" y="359104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xmlns="" id="{4D766D0F-080B-1A4B-9595-8732A335FBBA}"/>
              </a:ext>
            </a:extLst>
          </p:cNvPr>
          <p:cNvSpPr/>
          <p:nvPr/>
        </p:nvSpPr>
        <p:spPr>
          <a:xfrm>
            <a:off x="10184357" y="3834197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xmlns="" id="{E9B6854E-D1F2-2841-BB13-37C7C7AA571B}"/>
              </a:ext>
            </a:extLst>
          </p:cNvPr>
          <p:cNvSpPr/>
          <p:nvPr/>
        </p:nvSpPr>
        <p:spPr>
          <a:xfrm>
            <a:off x="1062034" y="5560983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xmlns="" id="{CEC93AD8-9EC8-4C4C-AD4B-8470DA40DDCA}"/>
              </a:ext>
            </a:extLst>
          </p:cNvPr>
          <p:cNvSpPr/>
          <p:nvPr/>
        </p:nvSpPr>
        <p:spPr>
          <a:xfrm>
            <a:off x="1595973" y="5330573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xmlns="" id="{D509DD32-8CD0-6C4E-B905-F0A0544D4FA1}"/>
              </a:ext>
            </a:extLst>
          </p:cNvPr>
          <p:cNvSpPr/>
          <p:nvPr/>
        </p:nvSpPr>
        <p:spPr>
          <a:xfrm>
            <a:off x="1861173" y="5872103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xmlns="" id="{14B76EA1-F099-4048-BE84-787C4BB5732A}"/>
              </a:ext>
            </a:extLst>
          </p:cNvPr>
          <p:cNvSpPr/>
          <p:nvPr/>
        </p:nvSpPr>
        <p:spPr>
          <a:xfrm>
            <a:off x="3042934" y="5339261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xmlns="" id="{651F2346-617C-F144-8154-351B60B4B684}"/>
              </a:ext>
            </a:extLst>
          </p:cNvPr>
          <p:cNvSpPr/>
          <p:nvPr/>
        </p:nvSpPr>
        <p:spPr>
          <a:xfrm>
            <a:off x="3049054" y="5866119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xmlns="" id="{BBBEAD27-38FA-F34A-B9B3-B622DA82E30D}"/>
              </a:ext>
            </a:extLst>
          </p:cNvPr>
          <p:cNvSpPr/>
          <p:nvPr/>
        </p:nvSpPr>
        <p:spPr>
          <a:xfrm>
            <a:off x="3322931" y="561804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xmlns="" id="{7D8A22DA-B316-7542-9A7D-55BD6825CA6D}"/>
              </a:ext>
            </a:extLst>
          </p:cNvPr>
          <p:cNvSpPr/>
          <p:nvPr/>
        </p:nvSpPr>
        <p:spPr>
          <a:xfrm>
            <a:off x="4407440" y="533190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xmlns="" id="{BC830B9E-7240-B545-A156-C47555871FF9}"/>
              </a:ext>
            </a:extLst>
          </p:cNvPr>
          <p:cNvSpPr/>
          <p:nvPr/>
        </p:nvSpPr>
        <p:spPr>
          <a:xfrm>
            <a:off x="4720823" y="5336797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xmlns="" id="{F6708EEC-29F6-FC41-86EA-56A471A9ABB5}"/>
              </a:ext>
            </a:extLst>
          </p:cNvPr>
          <p:cNvSpPr/>
          <p:nvPr/>
        </p:nvSpPr>
        <p:spPr>
          <a:xfrm>
            <a:off x="4407440" y="5631445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xmlns="" id="{D0F17580-1597-274D-8B62-2F42EB6126F5}"/>
              </a:ext>
            </a:extLst>
          </p:cNvPr>
          <p:cNvSpPr/>
          <p:nvPr/>
        </p:nvSpPr>
        <p:spPr>
          <a:xfrm>
            <a:off x="4720823" y="5649397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xmlns="" id="{5355BF46-4D13-1D47-BBA8-5A02002A676E}"/>
              </a:ext>
            </a:extLst>
          </p:cNvPr>
          <p:cNvSpPr/>
          <p:nvPr/>
        </p:nvSpPr>
        <p:spPr>
          <a:xfrm>
            <a:off x="4571771" y="5892546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xmlns="" id="{23AA2C34-EA7D-9F4F-B56C-80E292B0CC34}"/>
              </a:ext>
            </a:extLst>
          </p:cNvPr>
          <p:cNvSpPr/>
          <p:nvPr/>
        </p:nvSpPr>
        <p:spPr>
          <a:xfrm>
            <a:off x="5119622" y="5323985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xmlns="" id="{8A0FAE47-5DE0-3E4A-AAAF-5200ED1C4A7F}"/>
              </a:ext>
            </a:extLst>
          </p:cNvPr>
          <p:cNvSpPr/>
          <p:nvPr/>
        </p:nvSpPr>
        <p:spPr>
          <a:xfrm>
            <a:off x="5433005" y="5328874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xmlns="" id="{7C72B744-3DFD-0A47-BCBE-2C6576D6543D}"/>
              </a:ext>
            </a:extLst>
          </p:cNvPr>
          <p:cNvSpPr/>
          <p:nvPr/>
        </p:nvSpPr>
        <p:spPr>
          <a:xfrm>
            <a:off x="5119622" y="562352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xmlns="" id="{5CB81D47-04D4-844A-B649-BB065579B66B}"/>
              </a:ext>
            </a:extLst>
          </p:cNvPr>
          <p:cNvSpPr/>
          <p:nvPr/>
        </p:nvSpPr>
        <p:spPr>
          <a:xfrm>
            <a:off x="5433005" y="5641474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xmlns="" id="{7C72672A-7125-3A45-8579-5BD75766D65C}"/>
              </a:ext>
            </a:extLst>
          </p:cNvPr>
          <p:cNvSpPr/>
          <p:nvPr/>
        </p:nvSpPr>
        <p:spPr>
          <a:xfrm>
            <a:off x="5283953" y="5884623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xmlns="" id="{71231256-E03D-AF48-9882-0E3C9BDCBD1D}"/>
              </a:ext>
            </a:extLst>
          </p:cNvPr>
          <p:cNvSpPr/>
          <p:nvPr/>
        </p:nvSpPr>
        <p:spPr>
          <a:xfrm>
            <a:off x="6472475" y="5313061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xmlns="" id="{571B8AE8-B0EB-6940-B74C-A52DFCA43D19}"/>
              </a:ext>
            </a:extLst>
          </p:cNvPr>
          <p:cNvSpPr/>
          <p:nvPr/>
        </p:nvSpPr>
        <p:spPr>
          <a:xfrm>
            <a:off x="6785858" y="531795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xmlns="" id="{1C97E635-5BDB-5A4C-A2C4-B4D75D695027}"/>
              </a:ext>
            </a:extLst>
          </p:cNvPr>
          <p:cNvSpPr/>
          <p:nvPr/>
        </p:nvSpPr>
        <p:spPr>
          <a:xfrm>
            <a:off x="6472475" y="559785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xmlns="" id="{AD72643E-FE09-6E44-BF42-D2284CFB04A8}"/>
              </a:ext>
            </a:extLst>
          </p:cNvPr>
          <p:cNvSpPr/>
          <p:nvPr/>
        </p:nvSpPr>
        <p:spPr>
          <a:xfrm>
            <a:off x="6785858" y="561580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xmlns="" id="{2EE81D4D-854D-504B-A87F-A011C1DAB5F1}"/>
              </a:ext>
            </a:extLst>
          </p:cNvPr>
          <p:cNvSpPr/>
          <p:nvPr/>
        </p:nvSpPr>
        <p:spPr>
          <a:xfrm>
            <a:off x="6469242" y="589736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xmlns="" id="{B5F947F8-AFAB-6D4F-9A2C-9C8A4D3230D1}"/>
              </a:ext>
            </a:extLst>
          </p:cNvPr>
          <p:cNvSpPr/>
          <p:nvPr/>
        </p:nvSpPr>
        <p:spPr>
          <a:xfrm>
            <a:off x="6782625" y="5900564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xmlns="" id="{1352A186-BE82-8D42-8209-2D89D6EBACD8}"/>
              </a:ext>
            </a:extLst>
          </p:cNvPr>
          <p:cNvSpPr/>
          <p:nvPr/>
        </p:nvSpPr>
        <p:spPr>
          <a:xfrm>
            <a:off x="7905499" y="539172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xmlns="" id="{D5532687-36B0-9A46-AD56-77B465E03A52}"/>
              </a:ext>
            </a:extLst>
          </p:cNvPr>
          <p:cNvSpPr/>
          <p:nvPr/>
        </p:nvSpPr>
        <p:spPr>
          <a:xfrm>
            <a:off x="8218882" y="5396609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xmlns="" id="{C29D63F1-AAF1-B24B-AD94-1F6E3AA375C6}"/>
              </a:ext>
            </a:extLst>
          </p:cNvPr>
          <p:cNvSpPr/>
          <p:nvPr/>
        </p:nvSpPr>
        <p:spPr>
          <a:xfrm>
            <a:off x="7905499" y="5795761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xmlns="" id="{5E78C818-22F6-B24B-B682-0BC2B2680F93}"/>
              </a:ext>
            </a:extLst>
          </p:cNvPr>
          <p:cNvSpPr/>
          <p:nvPr/>
        </p:nvSpPr>
        <p:spPr>
          <a:xfrm>
            <a:off x="8218882" y="580065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xmlns="" id="{40919F17-3A0E-774F-9596-25BC7C77F9AE}"/>
              </a:ext>
            </a:extLst>
          </p:cNvPr>
          <p:cNvSpPr/>
          <p:nvPr/>
        </p:nvSpPr>
        <p:spPr>
          <a:xfrm>
            <a:off x="8664667" y="5428899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xmlns="" id="{C8533846-C93E-8B47-8FA1-D8EBF6F11645}"/>
              </a:ext>
            </a:extLst>
          </p:cNvPr>
          <p:cNvSpPr/>
          <p:nvPr/>
        </p:nvSpPr>
        <p:spPr>
          <a:xfrm>
            <a:off x="8836887" y="5826183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xmlns="" id="{85488A6E-A115-3E46-A8E2-C71D57D72673}"/>
              </a:ext>
            </a:extLst>
          </p:cNvPr>
          <p:cNvSpPr/>
          <p:nvPr/>
        </p:nvSpPr>
        <p:spPr>
          <a:xfrm>
            <a:off x="10820803" y="561430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xmlns="" id="{DBB07C94-B064-3846-B57A-E980092A38BA}"/>
              </a:ext>
            </a:extLst>
          </p:cNvPr>
          <p:cNvSpPr/>
          <p:nvPr/>
        </p:nvSpPr>
        <p:spPr>
          <a:xfrm>
            <a:off x="9979087" y="540393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xmlns="" id="{CB866532-1BBD-8049-9ED1-284AE2E1B10D}"/>
              </a:ext>
            </a:extLst>
          </p:cNvPr>
          <p:cNvSpPr/>
          <p:nvPr/>
        </p:nvSpPr>
        <p:spPr>
          <a:xfrm>
            <a:off x="10292470" y="5408819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xmlns="" id="{21D6EBD7-B66F-5E47-96C2-B35243BC5738}"/>
              </a:ext>
            </a:extLst>
          </p:cNvPr>
          <p:cNvSpPr/>
          <p:nvPr/>
        </p:nvSpPr>
        <p:spPr>
          <a:xfrm>
            <a:off x="10151307" y="5801214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275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Write each amount in numerals beneath its place value chart.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represent numbers up to ten million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A7997E8E-B458-6C46-B80D-9FB310988402}"/>
              </a:ext>
            </a:extLst>
          </p:cNvPr>
          <p:cNvGraphicFramePr>
            <a:graphicFrameLocks noGrp="1"/>
          </p:cNvGraphicFramePr>
          <p:nvPr/>
        </p:nvGraphicFramePr>
        <p:xfrm>
          <a:off x="842950" y="2845720"/>
          <a:ext cx="4925718" cy="1285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3674">
                  <a:extLst>
                    <a:ext uri="{9D8B030D-6E8A-4147-A177-3AD203B41FA5}">
                      <a16:colId xmlns:a16="http://schemas.microsoft.com/office/drawing/2014/main" xmlns="" val="2984659507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M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CEC925">
                            <a:tint val="66000"/>
                            <a:satMod val="160000"/>
                          </a:srgbClr>
                        </a:gs>
                        <a:gs pos="50000">
                          <a:srgbClr val="CEC925">
                            <a:tint val="44500"/>
                            <a:satMod val="160000"/>
                          </a:srgbClr>
                        </a:gs>
                        <a:gs pos="100000">
                          <a:srgbClr val="CEC925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B4C1C2">
                            <a:tint val="66000"/>
                            <a:satMod val="160000"/>
                          </a:srgbClr>
                        </a:gs>
                        <a:gs pos="50000">
                          <a:srgbClr val="B4C1C2">
                            <a:tint val="44500"/>
                            <a:satMod val="160000"/>
                          </a:srgbClr>
                        </a:gs>
                        <a:gs pos="100000">
                          <a:srgbClr val="B4C1C2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D3982A">
                            <a:tint val="66000"/>
                            <a:satMod val="160000"/>
                          </a:srgbClr>
                        </a:gs>
                        <a:gs pos="50000">
                          <a:srgbClr val="D3982A">
                            <a:tint val="44500"/>
                            <a:satMod val="160000"/>
                          </a:srgbClr>
                        </a:gs>
                        <a:gs pos="100000">
                          <a:srgbClr val="D3982A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TH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</a:t>
                      </a:r>
                    </a:p>
                  </a:txBody>
                  <a:tcPr>
                    <a:solidFill>
                      <a:srgbClr val="EB9E3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</a:t>
                      </a:r>
                    </a:p>
                  </a:txBody>
                  <a:tcPr>
                    <a:solidFill>
                      <a:srgbClr val="62C1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xmlns="" id="{EB2FB2A6-6E9F-A94E-91B5-9CAD36803446}"/>
              </a:ext>
            </a:extLst>
          </p:cNvPr>
          <p:cNvGraphicFramePr>
            <a:graphicFrameLocks noGrp="1"/>
          </p:cNvGraphicFramePr>
          <p:nvPr/>
        </p:nvGraphicFramePr>
        <p:xfrm>
          <a:off x="838200" y="4918363"/>
          <a:ext cx="4925718" cy="1285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3674">
                  <a:extLst>
                    <a:ext uri="{9D8B030D-6E8A-4147-A177-3AD203B41FA5}">
                      <a16:colId xmlns:a16="http://schemas.microsoft.com/office/drawing/2014/main" xmlns="" val="2984659507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M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CEC925">
                            <a:tint val="66000"/>
                            <a:satMod val="160000"/>
                          </a:srgbClr>
                        </a:gs>
                        <a:gs pos="50000">
                          <a:srgbClr val="CEC925">
                            <a:tint val="44500"/>
                            <a:satMod val="160000"/>
                          </a:srgbClr>
                        </a:gs>
                        <a:gs pos="100000">
                          <a:srgbClr val="CEC925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B4C1C2">
                            <a:tint val="66000"/>
                            <a:satMod val="160000"/>
                          </a:srgbClr>
                        </a:gs>
                        <a:gs pos="50000">
                          <a:srgbClr val="B4C1C2">
                            <a:tint val="44500"/>
                            <a:satMod val="160000"/>
                          </a:srgbClr>
                        </a:gs>
                        <a:gs pos="100000">
                          <a:srgbClr val="B4C1C2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D3982A">
                            <a:tint val="66000"/>
                            <a:satMod val="160000"/>
                          </a:srgbClr>
                        </a:gs>
                        <a:gs pos="50000">
                          <a:srgbClr val="D3982A">
                            <a:tint val="44500"/>
                            <a:satMod val="160000"/>
                          </a:srgbClr>
                        </a:gs>
                        <a:gs pos="100000">
                          <a:srgbClr val="D3982A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TH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</a:t>
                      </a:r>
                    </a:p>
                  </a:txBody>
                  <a:tcPr>
                    <a:solidFill>
                      <a:srgbClr val="EB9E3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</a:t>
                      </a:r>
                    </a:p>
                  </a:txBody>
                  <a:tcPr>
                    <a:solidFill>
                      <a:srgbClr val="62C1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xmlns="" id="{EAF51F9D-B1EE-3148-830E-31CC186D4BA9}"/>
              </a:ext>
            </a:extLst>
          </p:cNvPr>
          <p:cNvGraphicFramePr>
            <a:graphicFrameLocks noGrp="1"/>
          </p:cNvGraphicFramePr>
          <p:nvPr/>
        </p:nvGraphicFramePr>
        <p:xfrm>
          <a:off x="6432832" y="2845720"/>
          <a:ext cx="4925718" cy="1285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3674">
                  <a:extLst>
                    <a:ext uri="{9D8B030D-6E8A-4147-A177-3AD203B41FA5}">
                      <a16:colId xmlns:a16="http://schemas.microsoft.com/office/drawing/2014/main" xmlns="" val="2984659507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M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CEC925">
                            <a:tint val="66000"/>
                            <a:satMod val="160000"/>
                          </a:srgbClr>
                        </a:gs>
                        <a:gs pos="50000">
                          <a:srgbClr val="CEC925">
                            <a:tint val="44500"/>
                            <a:satMod val="160000"/>
                          </a:srgbClr>
                        </a:gs>
                        <a:gs pos="100000">
                          <a:srgbClr val="CEC925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B4C1C2">
                            <a:tint val="66000"/>
                            <a:satMod val="160000"/>
                          </a:srgbClr>
                        </a:gs>
                        <a:gs pos="50000">
                          <a:srgbClr val="B4C1C2">
                            <a:tint val="44500"/>
                            <a:satMod val="160000"/>
                          </a:srgbClr>
                        </a:gs>
                        <a:gs pos="100000">
                          <a:srgbClr val="B4C1C2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D3982A">
                            <a:tint val="66000"/>
                            <a:satMod val="160000"/>
                          </a:srgbClr>
                        </a:gs>
                        <a:gs pos="50000">
                          <a:srgbClr val="D3982A">
                            <a:tint val="44500"/>
                            <a:satMod val="160000"/>
                          </a:srgbClr>
                        </a:gs>
                        <a:gs pos="100000">
                          <a:srgbClr val="D3982A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TH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</a:t>
                      </a:r>
                    </a:p>
                  </a:txBody>
                  <a:tcPr>
                    <a:solidFill>
                      <a:srgbClr val="EB9E3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</a:t>
                      </a:r>
                    </a:p>
                  </a:txBody>
                  <a:tcPr>
                    <a:solidFill>
                      <a:srgbClr val="62C1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xmlns="" id="{19BF2EE4-5DD5-4845-85BB-54AD1D30D6ED}"/>
              </a:ext>
            </a:extLst>
          </p:cNvPr>
          <p:cNvGraphicFramePr>
            <a:graphicFrameLocks noGrp="1"/>
          </p:cNvGraphicFramePr>
          <p:nvPr/>
        </p:nvGraphicFramePr>
        <p:xfrm>
          <a:off x="6430457" y="4918363"/>
          <a:ext cx="4925718" cy="1285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3674">
                  <a:extLst>
                    <a:ext uri="{9D8B030D-6E8A-4147-A177-3AD203B41FA5}">
                      <a16:colId xmlns:a16="http://schemas.microsoft.com/office/drawing/2014/main" xmlns="" val="2984659507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M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CEC925">
                            <a:tint val="66000"/>
                            <a:satMod val="160000"/>
                          </a:srgbClr>
                        </a:gs>
                        <a:gs pos="50000">
                          <a:srgbClr val="CEC925">
                            <a:tint val="44500"/>
                            <a:satMod val="160000"/>
                          </a:srgbClr>
                        </a:gs>
                        <a:gs pos="100000">
                          <a:srgbClr val="CEC925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B4C1C2">
                            <a:tint val="66000"/>
                            <a:satMod val="160000"/>
                          </a:srgbClr>
                        </a:gs>
                        <a:gs pos="50000">
                          <a:srgbClr val="B4C1C2">
                            <a:tint val="44500"/>
                            <a:satMod val="160000"/>
                          </a:srgbClr>
                        </a:gs>
                        <a:gs pos="100000">
                          <a:srgbClr val="B4C1C2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D3982A">
                            <a:tint val="66000"/>
                            <a:satMod val="160000"/>
                          </a:srgbClr>
                        </a:gs>
                        <a:gs pos="50000">
                          <a:srgbClr val="D3982A">
                            <a:tint val="44500"/>
                            <a:satMod val="160000"/>
                          </a:srgbClr>
                        </a:gs>
                        <a:gs pos="100000">
                          <a:srgbClr val="D3982A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TH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</a:t>
                      </a:r>
                    </a:p>
                  </a:txBody>
                  <a:tcPr>
                    <a:solidFill>
                      <a:srgbClr val="EB9E3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</a:t>
                      </a:r>
                    </a:p>
                  </a:txBody>
                  <a:tcPr>
                    <a:solidFill>
                      <a:srgbClr val="62C1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</a:tbl>
          </a:graphicData>
        </a:graphic>
      </p:graphicFrame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BFEC34E7-FDF4-D748-8708-62B5F6CB7CB2}"/>
              </a:ext>
            </a:extLst>
          </p:cNvPr>
          <p:cNvSpPr/>
          <p:nvPr/>
        </p:nvSpPr>
        <p:spPr>
          <a:xfrm flipV="1">
            <a:off x="2907454" y="4478911"/>
            <a:ext cx="285409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BF70F4A8-CDEC-AF4C-8734-C3BC8521330E}"/>
              </a:ext>
            </a:extLst>
          </p:cNvPr>
          <p:cNvSpPr/>
          <p:nvPr/>
        </p:nvSpPr>
        <p:spPr>
          <a:xfrm flipV="1">
            <a:off x="2907454" y="6612533"/>
            <a:ext cx="285409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C9196EE5-A33D-FC40-B2BE-4D2EAC8079E2}"/>
              </a:ext>
            </a:extLst>
          </p:cNvPr>
          <p:cNvSpPr/>
          <p:nvPr/>
        </p:nvSpPr>
        <p:spPr>
          <a:xfrm flipV="1">
            <a:off x="8494960" y="4473203"/>
            <a:ext cx="285409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4060A451-5EAC-6847-8653-BFBCF21E5C52}"/>
              </a:ext>
            </a:extLst>
          </p:cNvPr>
          <p:cNvSpPr/>
          <p:nvPr/>
        </p:nvSpPr>
        <p:spPr>
          <a:xfrm flipV="1">
            <a:off x="8494960" y="6606825"/>
            <a:ext cx="285409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xmlns="" id="{FC8C62D9-76B4-FC4A-8164-5147AEF12B7D}"/>
              </a:ext>
            </a:extLst>
          </p:cNvPr>
          <p:cNvSpPr/>
          <p:nvPr/>
        </p:nvSpPr>
        <p:spPr>
          <a:xfrm>
            <a:off x="2314303" y="3239394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0535F77A-F683-C34A-87E8-514FC1BB1333}"/>
              </a:ext>
            </a:extLst>
          </p:cNvPr>
          <p:cNvSpPr/>
          <p:nvPr/>
        </p:nvSpPr>
        <p:spPr>
          <a:xfrm>
            <a:off x="2320423" y="376625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xmlns="" id="{579DE519-AF60-6342-BA3C-1CABE3A0A714}"/>
              </a:ext>
            </a:extLst>
          </p:cNvPr>
          <p:cNvSpPr/>
          <p:nvPr/>
        </p:nvSpPr>
        <p:spPr>
          <a:xfrm>
            <a:off x="2594300" y="3518175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xmlns="" id="{62BF433F-1B53-994E-839E-B36D36C0F2E9}"/>
              </a:ext>
            </a:extLst>
          </p:cNvPr>
          <p:cNvSpPr/>
          <p:nvPr/>
        </p:nvSpPr>
        <p:spPr>
          <a:xfrm>
            <a:off x="3907607" y="3519755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xmlns="" id="{E7B61A1D-0C2F-384D-85D1-D845D3A66D97}"/>
              </a:ext>
            </a:extLst>
          </p:cNvPr>
          <p:cNvSpPr/>
          <p:nvPr/>
        </p:nvSpPr>
        <p:spPr>
          <a:xfrm>
            <a:off x="5126039" y="327844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60B60936-6802-E845-90CA-13D16BA55D49}"/>
              </a:ext>
            </a:extLst>
          </p:cNvPr>
          <p:cNvSpPr/>
          <p:nvPr/>
        </p:nvSpPr>
        <p:spPr>
          <a:xfrm>
            <a:off x="5391239" y="381997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xmlns="" id="{EF44A961-0312-F743-97F1-6FAC2DDB432B}"/>
              </a:ext>
            </a:extLst>
          </p:cNvPr>
          <p:cNvSpPr/>
          <p:nvPr/>
        </p:nvSpPr>
        <p:spPr>
          <a:xfrm>
            <a:off x="4571771" y="3518175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xmlns="" id="{8F61C684-C1B6-8E44-89E3-F8FB89B92459}"/>
              </a:ext>
            </a:extLst>
          </p:cNvPr>
          <p:cNvSpPr/>
          <p:nvPr/>
        </p:nvSpPr>
        <p:spPr>
          <a:xfrm>
            <a:off x="7189613" y="327844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xmlns="" id="{99904773-899C-804E-A4CC-490155D9F31A}"/>
              </a:ext>
            </a:extLst>
          </p:cNvPr>
          <p:cNvSpPr/>
          <p:nvPr/>
        </p:nvSpPr>
        <p:spPr>
          <a:xfrm>
            <a:off x="7502996" y="3283337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xmlns="" id="{4E46D942-E2FC-814E-919A-6F77E43B49FE}"/>
              </a:ext>
            </a:extLst>
          </p:cNvPr>
          <p:cNvSpPr/>
          <p:nvPr/>
        </p:nvSpPr>
        <p:spPr>
          <a:xfrm>
            <a:off x="7189613" y="3682489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xmlns="" id="{3A0ECDF6-5E72-2B4B-B504-44C2CC62CF86}"/>
              </a:ext>
            </a:extLst>
          </p:cNvPr>
          <p:cNvSpPr/>
          <p:nvPr/>
        </p:nvSpPr>
        <p:spPr>
          <a:xfrm>
            <a:off x="7502996" y="368737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xmlns="" id="{EDFC2ECF-7ED9-6648-90E0-CFE7F3B3F894}"/>
              </a:ext>
            </a:extLst>
          </p:cNvPr>
          <p:cNvSpPr/>
          <p:nvPr/>
        </p:nvSpPr>
        <p:spPr>
          <a:xfrm>
            <a:off x="8588496" y="334554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xmlns="" id="{7C1E6229-91C9-614B-952A-C90692A1C6A2}"/>
              </a:ext>
            </a:extLst>
          </p:cNvPr>
          <p:cNvSpPr/>
          <p:nvPr/>
        </p:nvSpPr>
        <p:spPr>
          <a:xfrm>
            <a:off x="8901879" y="3350437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xmlns="" id="{BB106377-B7F3-7A44-B985-75BC1B6AC4D4}"/>
              </a:ext>
            </a:extLst>
          </p:cNvPr>
          <p:cNvSpPr/>
          <p:nvPr/>
        </p:nvSpPr>
        <p:spPr>
          <a:xfrm>
            <a:off x="8760716" y="374283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xmlns="" id="{6FAB9167-8581-EC49-A8CD-DA41641AFC4A}"/>
              </a:ext>
            </a:extLst>
          </p:cNvPr>
          <p:cNvSpPr/>
          <p:nvPr/>
        </p:nvSpPr>
        <p:spPr>
          <a:xfrm>
            <a:off x="10779392" y="3302726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xmlns="" id="{88063BA7-6DFA-614F-9301-E673721DBBF9}"/>
              </a:ext>
            </a:extLst>
          </p:cNvPr>
          <p:cNvSpPr/>
          <p:nvPr/>
        </p:nvSpPr>
        <p:spPr>
          <a:xfrm>
            <a:off x="10951612" y="370001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xmlns="" id="{8ED455BD-5BCF-3348-B3D4-C523E41E5861}"/>
              </a:ext>
            </a:extLst>
          </p:cNvPr>
          <p:cNvSpPr/>
          <p:nvPr/>
        </p:nvSpPr>
        <p:spPr>
          <a:xfrm>
            <a:off x="10020026" y="3273559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xmlns="" id="{BF92E4AE-8354-8F4F-9DB3-627A071F26D0}"/>
              </a:ext>
            </a:extLst>
          </p:cNvPr>
          <p:cNvSpPr/>
          <p:nvPr/>
        </p:nvSpPr>
        <p:spPr>
          <a:xfrm>
            <a:off x="10333409" y="327844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xmlns="" id="{9ACF6ACB-3386-4A45-91D3-CB9EFDACA080}"/>
              </a:ext>
            </a:extLst>
          </p:cNvPr>
          <p:cNvSpPr/>
          <p:nvPr/>
        </p:nvSpPr>
        <p:spPr>
          <a:xfrm>
            <a:off x="10020026" y="3573096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xmlns="" id="{AD2F1518-00B4-2E43-9466-5B006D520F40}"/>
              </a:ext>
            </a:extLst>
          </p:cNvPr>
          <p:cNvSpPr/>
          <p:nvPr/>
        </p:nvSpPr>
        <p:spPr>
          <a:xfrm>
            <a:off x="10333409" y="359104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xmlns="" id="{4D766D0F-080B-1A4B-9595-8732A335FBBA}"/>
              </a:ext>
            </a:extLst>
          </p:cNvPr>
          <p:cNvSpPr/>
          <p:nvPr/>
        </p:nvSpPr>
        <p:spPr>
          <a:xfrm>
            <a:off x="10184357" y="3834197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xmlns="" id="{E9B6854E-D1F2-2841-BB13-37C7C7AA571B}"/>
              </a:ext>
            </a:extLst>
          </p:cNvPr>
          <p:cNvSpPr/>
          <p:nvPr/>
        </p:nvSpPr>
        <p:spPr>
          <a:xfrm>
            <a:off x="1062034" y="5560983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xmlns="" id="{CEC93AD8-9EC8-4C4C-AD4B-8470DA40DDCA}"/>
              </a:ext>
            </a:extLst>
          </p:cNvPr>
          <p:cNvSpPr/>
          <p:nvPr/>
        </p:nvSpPr>
        <p:spPr>
          <a:xfrm>
            <a:off x="1595973" y="5330573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xmlns="" id="{D509DD32-8CD0-6C4E-B905-F0A0544D4FA1}"/>
              </a:ext>
            </a:extLst>
          </p:cNvPr>
          <p:cNvSpPr/>
          <p:nvPr/>
        </p:nvSpPr>
        <p:spPr>
          <a:xfrm>
            <a:off x="1861173" y="5872103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xmlns="" id="{14B76EA1-F099-4048-BE84-787C4BB5732A}"/>
              </a:ext>
            </a:extLst>
          </p:cNvPr>
          <p:cNvSpPr/>
          <p:nvPr/>
        </p:nvSpPr>
        <p:spPr>
          <a:xfrm>
            <a:off x="3042934" y="5339261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xmlns="" id="{651F2346-617C-F144-8154-351B60B4B684}"/>
              </a:ext>
            </a:extLst>
          </p:cNvPr>
          <p:cNvSpPr/>
          <p:nvPr/>
        </p:nvSpPr>
        <p:spPr>
          <a:xfrm>
            <a:off x="3049054" y="5866119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xmlns="" id="{BBBEAD27-38FA-F34A-B9B3-B622DA82E30D}"/>
              </a:ext>
            </a:extLst>
          </p:cNvPr>
          <p:cNvSpPr/>
          <p:nvPr/>
        </p:nvSpPr>
        <p:spPr>
          <a:xfrm>
            <a:off x="3322931" y="561804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xmlns="" id="{7D8A22DA-B316-7542-9A7D-55BD6825CA6D}"/>
              </a:ext>
            </a:extLst>
          </p:cNvPr>
          <p:cNvSpPr/>
          <p:nvPr/>
        </p:nvSpPr>
        <p:spPr>
          <a:xfrm>
            <a:off x="4407440" y="533190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xmlns="" id="{BC830B9E-7240-B545-A156-C47555871FF9}"/>
              </a:ext>
            </a:extLst>
          </p:cNvPr>
          <p:cNvSpPr/>
          <p:nvPr/>
        </p:nvSpPr>
        <p:spPr>
          <a:xfrm>
            <a:off x="4720823" y="5336797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xmlns="" id="{F6708EEC-29F6-FC41-86EA-56A471A9ABB5}"/>
              </a:ext>
            </a:extLst>
          </p:cNvPr>
          <p:cNvSpPr/>
          <p:nvPr/>
        </p:nvSpPr>
        <p:spPr>
          <a:xfrm>
            <a:off x="4407440" y="5631445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xmlns="" id="{D0F17580-1597-274D-8B62-2F42EB6126F5}"/>
              </a:ext>
            </a:extLst>
          </p:cNvPr>
          <p:cNvSpPr/>
          <p:nvPr/>
        </p:nvSpPr>
        <p:spPr>
          <a:xfrm>
            <a:off x="4720823" y="5649397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xmlns="" id="{5355BF46-4D13-1D47-BBA8-5A02002A676E}"/>
              </a:ext>
            </a:extLst>
          </p:cNvPr>
          <p:cNvSpPr/>
          <p:nvPr/>
        </p:nvSpPr>
        <p:spPr>
          <a:xfrm>
            <a:off x="4571771" y="5892546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xmlns="" id="{23AA2C34-EA7D-9F4F-B56C-80E292B0CC34}"/>
              </a:ext>
            </a:extLst>
          </p:cNvPr>
          <p:cNvSpPr/>
          <p:nvPr/>
        </p:nvSpPr>
        <p:spPr>
          <a:xfrm>
            <a:off x="5119622" y="5323985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xmlns="" id="{8A0FAE47-5DE0-3E4A-AAAF-5200ED1C4A7F}"/>
              </a:ext>
            </a:extLst>
          </p:cNvPr>
          <p:cNvSpPr/>
          <p:nvPr/>
        </p:nvSpPr>
        <p:spPr>
          <a:xfrm>
            <a:off x="5433005" y="5328874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xmlns="" id="{7C72B744-3DFD-0A47-BCBE-2C6576D6543D}"/>
              </a:ext>
            </a:extLst>
          </p:cNvPr>
          <p:cNvSpPr/>
          <p:nvPr/>
        </p:nvSpPr>
        <p:spPr>
          <a:xfrm>
            <a:off x="5119622" y="562352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xmlns="" id="{5CB81D47-04D4-844A-B649-BB065579B66B}"/>
              </a:ext>
            </a:extLst>
          </p:cNvPr>
          <p:cNvSpPr/>
          <p:nvPr/>
        </p:nvSpPr>
        <p:spPr>
          <a:xfrm>
            <a:off x="5433005" y="5641474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xmlns="" id="{7C72672A-7125-3A45-8579-5BD75766D65C}"/>
              </a:ext>
            </a:extLst>
          </p:cNvPr>
          <p:cNvSpPr/>
          <p:nvPr/>
        </p:nvSpPr>
        <p:spPr>
          <a:xfrm>
            <a:off x="5283953" y="5884623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F48A390B-C6EB-FB40-A41F-863977F57DAA}"/>
              </a:ext>
            </a:extLst>
          </p:cNvPr>
          <p:cNvSpPr/>
          <p:nvPr/>
        </p:nvSpPr>
        <p:spPr>
          <a:xfrm>
            <a:off x="4633993" y="4115446"/>
            <a:ext cx="12218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30,112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xmlns="" id="{204B0389-9D34-B84C-A42A-5076D6DCED72}"/>
              </a:ext>
            </a:extLst>
          </p:cNvPr>
          <p:cNvSpPr/>
          <p:nvPr/>
        </p:nvSpPr>
        <p:spPr>
          <a:xfrm>
            <a:off x="6472475" y="5313061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xmlns="" id="{405ED63C-1DE5-3B42-A8F2-FEB3C25CD453}"/>
              </a:ext>
            </a:extLst>
          </p:cNvPr>
          <p:cNvSpPr/>
          <p:nvPr/>
        </p:nvSpPr>
        <p:spPr>
          <a:xfrm>
            <a:off x="6785858" y="531795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xmlns="" id="{5739DB58-DE58-634B-98D3-FFBC06F146C8}"/>
              </a:ext>
            </a:extLst>
          </p:cNvPr>
          <p:cNvSpPr/>
          <p:nvPr/>
        </p:nvSpPr>
        <p:spPr>
          <a:xfrm>
            <a:off x="6472475" y="559785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xmlns="" id="{C15DDE43-100F-3C45-BB2E-3EC8986B679E}"/>
              </a:ext>
            </a:extLst>
          </p:cNvPr>
          <p:cNvSpPr/>
          <p:nvPr/>
        </p:nvSpPr>
        <p:spPr>
          <a:xfrm>
            <a:off x="6785858" y="561580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xmlns="" id="{8CEEEE8C-2B42-E84B-BE96-BCA219DFDCB6}"/>
              </a:ext>
            </a:extLst>
          </p:cNvPr>
          <p:cNvSpPr/>
          <p:nvPr/>
        </p:nvSpPr>
        <p:spPr>
          <a:xfrm>
            <a:off x="6469242" y="589736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xmlns="" id="{9044EDE7-5761-6642-B351-FB1C32C4FEB5}"/>
              </a:ext>
            </a:extLst>
          </p:cNvPr>
          <p:cNvSpPr/>
          <p:nvPr/>
        </p:nvSpPr>
        <p:spPr>
          <a:xfrm>
            <a:off x="6782625" y="5900564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xmlns="" id="{06422AEA-6879-524A-8219-202D1CE7E991}"/>
              </a:ext>
            </a:extLst>
          </p:cNvPr>
          <p:cNvSpPr/>
          <p:nvPr/>
        </p:nvSpPr>
        <p:spPr>
          <a:xfrm>
            <a:off x="7905499" y="539172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xmlns="" id="{EA538E16-3F35-7D4C-8DC8-3F9AA060757E}"/>
              </a:ext>
            </a:extLst>
          </p:cNvPr>
          <p:cNvSpPr/>
          <p:nvPr/>
        </p:nvSpPr>
        <p:spPr>
          <a:xfrm>
            <a:off x="8218882" y="5396609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xmlns="" id="{553C7FFD-D476-EF45-957D-7DC64AC388FB}"/>
              </a:ext>
            </a:extLst>
          </p:cNvPr>
          <p:cNvSpPr/>
          <p:nvPr/>
        </p:nvSpPr>
        <p:spPr>
          <a:xfrm>
            <a:off x="7905499" y="5795761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xmlns="" id="{3E1C0BFB-6A59-1146-8374-ACC239B2231C}"/>
              </a:ext>
            </a:extLst>
          </p:cNvPr>
          <p:cNvSpPr/>
          <p:nvPr/>
        </p:nvSpPr>
        <p:spPr>
          <a:xfrm>
            <a:off x="8218882" y="580065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xmlns="" id="{360E0B28-9E9F-084D-9118-3B27434806B7}"/>
              </a:ext>
            </a:extLst>
          </p:cNvPr>
          <p:cNvSpPr/>
          <p:nvPr/>
        </p:nvSpPr>
        <p:spPr>
          <a:xfrm>
            <a:off x="8664667" y="5428899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xmlns="" id="{33B42844-1640-954D-BE7B-6D951E1776E0}"/>
              </a:ext>
            </a:extLst>
          </p:cNvPr>
          <p:cNvSpPr/>
          <p:nvPr/>
        </p:nvSpPr>
        <p:spPr>
          <a:xfrm>
            <a:off x="8836887" y="5826183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xmlns="" id="{9D215528-F0C0-CA45-98D9-98E7AE735E88}"/>
              </a:ext>
            </a:extLst>
          </p:cNvPr>
          <p:cNvSpPr/>
          <p:nvPr/>
        </p:nvSpPr>
        <p:spPr>
          <a:xfrm>
            <a:off x="10820803" y="561430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xmlns="" id="{95287220-9D77-6A40-9270-2295C413C965}"/>
              </a:ext>
            </a:extLst>
          </p:cNvPr>
          <p:cNvSpPr/>
          <p:nvPr/>
        </p:nvSpPr>
        <p:spPr>
          <a:xfrm>
            <a:off x="9979087" y="540393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xmlns="" id="{CD07B137-F1CA-364E-A9D3-ADC0CDBF8DBE}"/>
              </a:ext>
            </a:extLst>
          </p:cNvPr>
          <p:cNvSpPr/>
          <p:nvPr/>
        </p:nvSpPr>
        <p:spPr>
          <a:xfrm>
            <a:off x="10292470" y="5408819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xmlns="" id="{E8427B2E-9373-344F-87C8-008ED4105F12}"/>
              </a:ext>
            </a:extLst>
          </p:cNvPr>
          <p:cNvSpPr/>
          <p:nvPr/>
        </p:nvSpPr>
        <p:spPr>
          <a:xfrm>
            <a:off x="10151307" y="5801214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2690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Write each amount in numerals beneath its place value chart.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represent numbers up to ten million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A7997E8E-B458-6C46-B80D-9FB310988402}"/>
              </a:ext>
            </a:extLst>
          </p:cNvPr>
          <p:cNvGraphicFramePr>
            <a:graphicFrameLocks noGrp="1"/>
          </p:cNvGraphicFramePr>
          <p:nvPr/>
        </p:nvGraphicFramePr>
        <p:xfrm>
          <a:off x="842950" y="2845720"/>
          <a:ext cx="4925718" cy="1285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3674">
                  <a:extLst>
                    <a:ext uri="{9D8B030D-6E8A-4147-A177-3AD203B41FA5}">
                      <a16:colId xmlns:a16="http://schemas.microsoft.com/office/drawing/2014/main" xmlns="" val="2984659507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M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CEC925">
                            <a:tint val="66000"/>
                            <a:satMod val="160000"/>
                          </a:srgbClr>
                        </a:gs>
                        <a:gs pos="50000">
                          <a:srgbClr val="CEC925">
                            <a:tint val="44500"/>
                            <a:satMod val="160000"/>
                          </a:srgbClr>
                        </a:gs>
                        <a:gs pos="100000">
                          <a:srgbClr val="CEC925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B4C1C2">
                            <a:tint val="66000"/>
                            <a:satMod val="160000"/>
                          </a:srgbClr>
                        </a:gs>
                        <a:gs pos="50000">
                          <a:srgbClr val="B4C1C2">
                            <a:tint val="44500"/>
                            <a:satMod val="160000"/>
                          </a:srgbClr>
                        </a:gs>
                        <a:gs pos="100000">
                          <a:srgbClr val="B4C1C2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D3982A">
                            <a:tint val="66000"/>
                            <a:satMod val="160000"/>
                          </a:srgbClr>
                        </a:gs>
                        <a:gs pos="50000">
                          <a:srgbClr val="D3982A">
                            <a:tint val="44500"/>
                            <a:satMod val="160000"/>
                          </a:srgbClr>
                        </a:gs>
                        <a:gs pos="100000">
                          <a:srgbClr val="D3982A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TH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</a:t>
                      </a:r>
                    </a:p>
                  </a:txBody>
                  <a:tcPr>
                    <a:solidFill>
                      <a:srgbClr val="EB9E3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</a:t>
                      </a:r>
                    </a:p>
                  </a:txBody>
                  <a:tcPr>
                    <a:solidFill>
                      <a:srgbClr val="62C1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xmlns="" id="{EB2FB2A6-6E9F-A94E-91B5-9CAD36803446}"/>
              </a:ext>
            </a:extLst>
          </p:cNvPr>
          <p:cNvGraphicFramePr>
            <a:graphicFrameLocks noGrp="1"/>
          </p:cNvGraphicFramePr>
          <p:nvPr/>
        </p:nvGraphicFramePr>
        <p:xfrm>
          <a:off x="838200" y="4918363"/>
          <a:ext cx="4925718" cy="1285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3674">
                  <a:extLst>
                    <a:ext uri="{9D8B030D-6E8A-4147-A177-3AD203B41FA5}">
                      <a16:colId xmlns:a16="http://schemas.microsoft.com/office/drawing/2014/main" xmlns="" val="2984659507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M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CEC925">
                            <a:tint val="66000"/>
                            <a:satMod val="160000"/>
                          </a:srgbClr>
                        </a:gs>
                        <a:gs pos="50000">
                          <a:srgbClr val="CEC925">
                            <a:tint val="44500"/>
                            <a:satMod val="160000"/>
                          </a:srgbClr>
                        </a:gs>
                        <a:gs pos="100000">
                          <a:srgbClr val="CEC925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B4C1C2">
                            <a:tint val="66000"/>
                            <a:satMod val="160000"/>
                          </a:srgbClr>
                        </a:gs>
                        <a:gs pos="50000">
                          <a:srgbClr val="B4C1C2">
                            <a:tint val="44500"/>
                            <a:satMod val="160000"/>
                          </a:srgbClr>
                        </a:gs>
                        <a:gs pos="100000">
                          <a:srgbClr val="B4C1C2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D3982A">
                            <a:tint val="66000"/>
                            <a:satMod val="160000"/>
                          </a:srgbClr>
                        </a:gs>
                        <a:gs pos="50000">
                          <a:srgbClr val="D3982A">
                            <a:tint val="44500"/>
                            <a:satMod val="160000"/>
                          </a:srgbClr>
                        </a:gs>
                        <a:gs pos="100000">
                          <a:srgbClr val="D3982A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TH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</a:t>
                      </a:r>
                    </a:p>
                  </a:txBody>
                  <a:tcPr>
                    <a:solidFill>
                      <a:srgbClr val="EB9E3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</a:t>
                      </a:r>
                    </a:p>
                  </a:txBody>
                  <a:tcPr>
                    <a:solidFill>
                      <a:srgbClr val="62C1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xmlns="" id="{EAF51F9D-B1EE-3148-830E-31CC186D4BA9}"/>
              </a:ext>
            </a:extLst>
          </p:cNvPr>
          <p:cNvGraphicFramePr>
            <a:graphicFrameLocks noGrp="1"/>
          </p:cNvGraphicFramePr>
          <p:nvPr/>
        </p:nvGraphicFramePr>
        <p:xfrm>
          <a:off x="6432832" y="2845720"/>
          <a:ext cx="4925718" cy="1285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3674">
                  <a:extLst>
                    <a:ext uri="{9D8B030D-6E8A-4147-A177-3AD203B41FA5}">
                      <a16:colId xmlns:a16="http://schemas.microsoft.com/office/drawing/2014/main" xmlns="" val="2984659507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M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CEC925">
                            <a:tint val="66000"/>
                            <a:satMod val="160000"/>
                          </a:srgbClr>
                        </a:gs>
                        <a:gs pos="50000">
                          <a:srgbClr val="CEC925">
                            <a:tint val="44500"/>
                            <a:satMod val="160000"/>
                          </a:srgbClr>
                        </a:gs>
                        <a:gs pos="100000">
                          <a:srgbClr val="CEC925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B4C1C2">
                            <a:tint val="66000"/>
                            <a:satMod val="160000"/>
                          </a:srgbClr>
                        </a:gs>
                        <a:gs pos="50000">
                          <a:srgbClr val="B4C1C2">
                            <a:tint val="44500"/>
                            <a:satMod val="160000"/>
                          </a:srgbClr>
                        </a:gs>
                        <a:gs pos="100000">
                          <a:srgbClr val="B4C1C2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D3982A">
                            <a:tint val="66000"/>
                            <a:satMod val="160000"/>
                          </a:srgbClr>
                        </a:gs>
                        <a:gs pos="50000">
                          <a:srgbClr val="D3982A">
                            <a:tint val="44500"/>
                            <a:satMod val="160000"/>
                          </a:srgbClr>
                        </a:gs>
                        <a:gs pos="100000">
                          <a:srgbClr val="D3982A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TH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</a:t>
                      </a:r>
                    </a:p>
                  </a:txBody>
                  <a:tcPr>
                    <a:solidFill>
                      <a:srgbClr val="EB9E3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</a:t>
                      </a:r>
                    </a:p>
                  </a:txBody>
                  <a:tcPr>
                    <a:solidFill>
                      <a:srgbClr val="62C1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xmlns="" id="{19BF2EE4-5DD5-4845-85BB-54AD1D30D6ED}"/>
              </a:ext>
            </a:extLst>
          </p:cNvPr>
          <p:cNvGraphicFramePr>
            <a:graphicFrameLocks noGrp="1"/>
          </p:cNvGraphicFramePr>
          <p:nvPr/>
        </p:nvGraphicFramePr>
        <p:xfrm>
          <a:off x="6430457" y="4918363"/>
          <a:ext cx="4925718" cy="1285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3674">
                  <a:extLst>
                    <a:ext uri="{9D8B030D-6E8A-4147-A177-3AD203B41FA5}">
                      <a16:colId xmlns:a16="http://schemas.microsoft.com/office/drawing/2014/main" xmlns="" val="2984659507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M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CEC925">
                            <a:tint val="66000"/>
                            <a:satMod val="160000"/>
                          </a:srgbClr>
                        </a:gs>
                        <a:gs pos="50000">
                          <a:srgbClr val="CEC925">
                            <a:tint val="44500"/>
                            <a:satMod val="160000"/>
                          </a:srgbClr>
                        </a:gs>
                        <a:gs pos="100000">
                          <a:srgbClr val="CEC925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B4C1C2">
                            <a:tint val="66000"/>
                            <a:satMod val="160000"/>
                          </a:srgbClr>
                        </a:gs>
                        <a:gs pos="50000">
                          <a:srgbClr val="B4C1C2">
                            <a:tint val="44500"/>
                            <a:satMod val="160000"/>
                          </a:srgbClr>
                        </a:gs>
                        <a:gs pos="100000">
                          <a:srgbClr val="B4C1C2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D3982A">
                            <a:tint val="66000"/>
                            <a:satMod val="160000"/>
                          </a:srgbClr>
                        </a:gs>
                        <a:gs pos="50000">
                          <a:srgbClr val="D3982A">
                            <a:tint val="44500"/>
                            <a:satMod val="160000"/>
                          </a:srgbClr>
                        </a:gs>
                        <a:gs pos="100000">
                          <a:srgbClr val="D3982A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TH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</a:t>
                      </a:r>
                    </a:p>
                  </a:txBody>
                  <a:tcPr>
                    <a:solidFill>
                      <a:srgbClr val="EB9E3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</a:t>
                      </a:r>
                    </a:p>
                  </a:txBody>
                  <a:tcPr>
                    <a:solidFill>
                      <a:srgbClr val="62C1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</a:tbl>
          </a:graphicData>
        </a:graphic>
      </p:graphicFrame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BFEC34E7-FDF4-D748-8708-62B5F6CB7CB2}"/>
              </a:ext>
            </a:extLst>
          </p:cNvPr>
          <p:cNvSpPr/>
          <p:nvPr/>
        </p:nvSpPr>
        <p:spPr>
          <a:xfrm flipV="1">
            <a:off x="2907454" y="4478911"/>
            <a:ext cx="285409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BF70F4A8-CDEC-AF4C-8734-C3BC8521330E}"/>
              </a:ext>
            </a:extLst>
          </p:cNvPr>
          <p:cNvSpPr/>
          <p:nvPr/>
        </p:nvSpPr>
        <p:spPr>
          <a:xfrm flipV="1">
            <a:off x="2907454" y="6612533"/>
            <a:ext cx="285409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C9196EE5-A33D-FC40-B2BE-4D2EAC8079E2}"/>
              </a:ext>
            </a:extLst>
          </p:cNvPr>
          <p:cNvSpPr/>
          <p:nvPr/>
        </p:nvSpPr>
        <p:spPr>
          <a:xfrm flipV="1">
            <a:off x="8494960" y="4473203"/>
            <a:ext cx="285409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4060A451-5EAC-6847-8653-BFBCF21E5C52}"/>
              </a:ext>
            </a:extLst>
          </p:cNvPr>
          <p:cNvSpPr/>
          <p:nvPr/>
        </p:nvSpPr>
        <p:spPr>
          <a:xfrm flipV="1">
            <a:off x="8494960" y="6606825"/>
            <a:ext cx="285409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xmlns="" id="{FC8C62D9-76B4-FC4A-8164-5147AEF12B7D}"/>
              </a:ext>
            </a:extLst>
          </p:cNvPr>
          <p:cNvSpPr/>
          <p:nvPr/>
        </p:nvSpPr>
        <p:spPr>
          <a:xfrm>
            <a:off x="2314303" y="3239394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0535F77A-F683-C34A-87E8-514FC1BB1333}"/>
              </a:ext>
            </a:extLst>
          </p:cNvPr>
          <p:cNvSpPr/>
          <p:nvPr/>
        </p:nvSpPr>
        <p:spPr>
          <a:xfrm>
            <a:off x="2320423" y="376625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xmlns="" id="{579DE519-AF60-6342-BA3C-1CABE3A0A714}"/>
              </a:ext>
            </a:extLst>
          </p:cNvPr>
          <p:cNvSpPr/>
          <p:nvPr/>
        </p:nvSpPr>
        <p:spPr>
          <a:xfrm>
            <a:off x="2594300" y="3518175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xmlns="" id="{62BF433F-1B53-994E-839E-B36D36C0F2E9}"/>
              </a:ext>
            </a:extLst>
          </p:cNvPr>
          <p:cNvSpPr/>
          <p:nvPr/>
        </p:nvSpPr>
        <p:spPr>
          <a:xfrm>
            <a:off x="3907607" y="3519755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xmlns="" id="{E7B61A1D-0C2F-384D-85D1-D845D3A66D97}"/>
              </a:ext>
            </a:extLst>
          </p:cNvPr>
          <p:cNvSpPr/>
          <p:nvPr/>
        </p:nvSpPr>
        <p:spPr>
          <a:xfrm>
            <a:off x="5126039" y="327844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60B60936-6802-E845-90CA-13D16BA55D49}"/>
              </a:ext>
            </a:extLst>
          </p:cNvPr>
          <p:cNvSpPr/>
          <p:nvPr/>
        </p:nvSpPr>
        <p:spPr>
          <a:xfrm>
            <a:off x="5391239" y="381997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xmlns="" id="{EF44A961-0312-F743-97F1-6FAC2DDB432B}"/>
              </a:ext>
            </a:extLst>
          </p:cNvPr>
          <p:cNvSpPr/>
          <p:nvPr/>
        </p:nvSpPr>
        <p:spPr>
          <a:xfrm>
            <a:off x="4571771" y="3518175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xmlns="" id="{8F61C684-C1B6-8E44-89E3-F8FB89B92459}"/>
              </a:ext>
            </a:extLst>
          </p:cNvPr>
          <p:cNvSpPr/>
          <p:nvPr/>
        </p:nvSpPr>
        <p:spPr>
          <a:xfrm>
            <a:off x="7189613" y="327844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xmlns="" id="{99904773-899C-804E-A4CC-490155D9F31A}"/>
              </a:ext>
            </a:extLst>
          </p:cNvPr>
          <p:cNvSpPr/>
          <p:nvPr/>
        </p:nvSpPr>
        <p:spPr>
          <a:xfrm>
            <a:off x="7502996" y="3283337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xmlns="" id="{4E46D942-E2FC-814E-919A-6F77E43B49FE}"/>
              </a:ext>
            </a:extLst>
          </p:cNvPr>
          <p:cNvSpPr/>
          <p:nvPr/>
        </p:nvSpPr>
        <p:spPr>
          <a:xfrm>
            <a:off x="7189613" y="3682489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xmlns="" id="{3A0ECDF6-5E72-2B4B-B504-44C2CC62CF86}"/>
              </a:ext>
            </a:extLst>
          </p:cNvPr>
          <p:cNvSpPr/>
          <p:nvPr/>
        </p:nvSpPr>
        <p:spPr>
          <a:xfrm>
            <a:off x="7502996" y="368737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xmlns="" id="{EDFC2ECF-7ED9-6648-90E0-CFE7F3B3F894}"/>
              </a:ext>
            </a:extLst>
          </p:cNvPr>
          <p:cNvSpPr/>
          <p:nvPr/>
        </p:nvSpPr>
        <p:spPr>
          <a:xfrm>
            <a:off x="8588496" y="334554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xmlns="" id="{7C1E6229-91C9-614B-952A-C90692A1C6A2}"/>
              </a:ext>
            </a:extLst>
          </p:cNvPr>
          <p:cNvSpPr/>
          <p:nvPr/>
        </p:nvSpPr>
        <p:spPr>
          <a:xfrm>
            <a:off x="8901879" y="3350437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xmlns="" id="{BB106377-B7F3-7A44-B985-75BC1B6AC4D4}"/>
              </a:ext>
            </a:extLst>
          </p:cNvPr>
          <p:cNvSpPr/>
          <p:nvPr/>
        </p:nvSpPr>
        <p:spPr>
          <a:xfrm>
            <a:off x="8760716" y="374283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xmlns="" id="{6FAB9167-8581-EC49-A8CD-DA41641AFC4A}"/>
              </a:ext>
            </a:extLst>
          </p:cNvPr>
          <p:cNvSpPr/>
          <p:nvPr/>
        </p:nvSpPr>
        <p:spPr>
          <a:xfrm>
            <a:off x="10779392" y="3302726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xmlns="" id="{88063BA7-6DFA-614F-9301-E673721DBBF9}"/>
              </a:ext>
            </a:extLst>
          </p:cNvPr>
          <p:cNvSpPr/>
          <p:nvPr/>
        </p:nvSpPr>
        <p:spPr>
          <a:xfrm>
            <a:off x="10951612" y="370001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xmlns="" id="{8ED455BD-5BCF-3348-B3D4-C523E41E5861}"/>
              </a:ext>
            </a:extLst>
          </p:cNvPr>
          <p:cNvSpPr/>
          <p:nvPr/>
        </p:nvSpPr>
        <p:spPr>
          <a:xfrm>
            <a:off x="10020026" y="3273559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xmlns="" id="{BF92E4AE-8354-8F4F-9DB3-627A071F26D0}"/>
              </a:ext>
            </a:extLst>
          </p:cNvPr>
          <p:cNvSpPr/>
          <p:nvPr/>
        </p:nvSpPr>
        <p:spPr>
          <a:xfrm>
            <a:off x="10333409" y="327844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xmlns="" id="{9ACF6ACB-3386-4A45-91D3-CB9EFDACA080}"/>
              </a:ext>
            </a:extLst>
          </p:cNvPr>
          <p:cNvSpPr/>
          <p:nvPr/>
        </p:nvSpPr>
        <p:spPr>
          <a:xfrm>
            <a:off x="10020026" y="3573096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xmlns="" id="{AD2F1518-00B4-2E43-9466-5B006D520F40}"/>
              </a:ext>
            </a:extLst>
          </p:cNvPr>
          <p:cNvSpPr/>
          <p:nvPr/>
        </p:nvSpPr>
        <p:spPr>
          <a:xfrm>
            <a:off x="10333409" y="359104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xmlns="" id="{4D766D0F-080B-1A4B-9595-8732A335FBBA}"/>
              </a:ext>
            </a:extLst>
          </p:cNvPr>
          <p:cNvSpPr/>
          <p:nvPr/>
        </p:nvSpPr>
        <p:spPr>
          <a:xfrm>
            <a:off x="10184357" y="3834197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xmlns="" id="{E9B6854E-D1F2-2841-BB13-37C7C7AA571B}"/>
              </a:ext>
            </a:extLst>
          </p:cNvPr>
          <p:cNvSpPr/>
          <p:nvPr/>
        </p:nvSpPr>
        <p:spPr>
          <a:xfrm>
            <a:off x="1062034" y="5560983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xmlns="" id="{CEC93AD8-9EC8-4C4C-AD4B-8470DA40DDCA}"/>
              </a:ext>
            </a:extLst>
          </p:cNvPr>
          <p:cNvSpPr/>
          <p:nvPr/>
        </p:nvSpPr>
        <p:spPr>
          <a:xfrm>
            <a:off x="1595973" y="5330573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xmlns="" id="{D509DD32-8CD0-6C4E-B905-F0A0544D4FA1}"/>
              </a:ext>
            </a:extLst>
          </p:cNvPr>
          <p:cNvSpPr/>
          <p:nvPr/>
        </p:nvSpPr>
        <p:spPr>
          <a:xfrm>
            <a:off x="1861173" y="5872103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xmlns="" id="{14B76EA1-F099-4048-BE84-787C4BB5732A}"/>
              </a:ext>
            </a:extLst>
          </p:cNvPr>
          <p:cNvSpPr/>
          <p:nvPr/>
        </p:nvSpPr>
        <p:spPr>
          <a:xfrm>
            <a:off x="3042934" y="5339261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xmlns="" id="{651F2346-617C-F144-8154-351B60B4B684}"/>
              </a:ext>
            </a:extLst>
          </p:cNvPr>
          <p:cNvSpPr/>
          <p:nvPr/>
        </p:nvSpPr>
        <p:spPr>
          <a:xfrm>
            <a:off x="3049054" y="5866119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xmlns="" id="{BBBEAD27-38FA-F34A-B9B3-B622DA82E30D}"/>
              </a:ext>
            </a:extLst>
          </p:cNvPr>
          <p:cNvSpPr/>
          <p:nvPr/>
        </p:nvSpPr>
        <p:spPr>
          <a:xfrm>
            <a:off x="3322931" y="561804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xmlns="" id="{7D8A22DA-B316-7542-9A7D-55BD6825CA6D}"/>
              </a:ext>
            </a:extLst>
          </p:cNvPr>
          <p:cNvSpPr/>
          <p:nvPr/>
        </p:nvSpPr>
        <p:spPr>
          <a:xfrm>
            <a:off x="4407440" y="533190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xmlns="" id="{BC830B9E-7240-B545-A156-C47555871FF9}"/>
              </a:ext>
            </a:extLst>
          </p:cNvPr>
          <p:cNvSpPr/>
          <p:nvPr/>
        </p:nvSpPr>
        <p:spPr>
          <a:xfrm>
            <a:off x="4720823" y="5336797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xmlns="" id="{F6708EEC-29F6-FC41-86EA-56A471A9ABB5}"/>
              </a:ext>
            </a:extLst>
          </p:cNvPr>
          <p:cNvSpPr/>
          <p:nvPr/>
        </p:nvSpPr>
        <p:spPr>
          <a:xfrm>
            <a:off x="4407440" y="5631445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xmlns="" id="{D0F17580-1597-274D-8B62-2F42EB6126F5}"/>
              </a:ext>
            </a:extLst>
          </p:cNvPr>
          <p:cNvSpPr/>
          <p:nvPr/>
        </p:nvSpPr>
        <p:spPr>
          <a:xfrm>
            <a:off x="4720823" y="5649397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xmlns="" id="{5355BF46-4D13-1D47-BBA8-5A02002A676E}"/>
              </a:ext>
            </a:extLst>
          </p:cNvPr>
          <p:cNvSpPr/>
          <p:nvPr/>
        </p:nvSpPr>
        <p:spPr>
          <a:xfrm>
            <a:off x="4571771" y="5892546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xmlns="" id="{23AA2C34-EA7D-9F4F-B56C-80E292B0CC34}"/>
              </a:ext>
            </a:extLst>
          </p:cNvPr>
          <p:cNvSpPr/>
          <p:nvPr/>
        </p:nvSpPr>
        <p:spPr>
          <a:xfrm>
            <a:off x="5119622" y="5323985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xmlns="" id="{8A0FAE47-5DE0-3E4A-AAAF-5200ED1C4A7F}"/>
              </a:ext>
            </a:extLst>
          </p:cNvPr>
          <p:cNvSpPr/>
          <p:nvPr/>
        </p:nvSpPr>
        <p:spPr>
          <a:xfrm>
            <a:off x="5433005" y="5328874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xmlns="" id="{7C72B744-3DFD-0A47-BCBE-2C6576D6543D}"/>
              </a:ext>
            </a:extLst>
          </p:cNvPr>
          <p:cNvSpPr/>
          <p:nvPr/>
        </p:nvSpPr>
        <p:spPr>
          <a:xfrm>
            <a:off x="5119622" y="562352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xmlns="" id="{5CB81D47-04D4-844A-B649-BB065579B66B}"/>
              </a:ext>
            </a:extLst>
          </p:cNvPr>
          <p:cNvSpPr/>
          <p:nvPr/>
        </p:nvSpPr>
        <p:spPr>
          <a:xfrm>
            <a:off x="5433005" y="5641474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xmlns="" id="{7C72672A-7125-3A45-8579-5BD75766D65C}"/>
              </a:ext>
            </a:extLst>
          </p:cNvPr>
          <p:cNvSpPr/>
          <p:nvPr/>
        </p:nvSpPr>
        <p:spPr>
          <a:xfrm>
            <a:off x="5283953" y="5884623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F48A390B-C6EB-FB40-A41F-863977F57DAA}"/>
              </a:ext>
            </a:extLst>
          </p:cNvPr>
          <p:cNvSpPr/>
          <p:nvPr/>
        </p:nvSpPr>
        <p:spPr>
          <a:xfrm>
            <a:off x="4633993" y="4115446"/>
            <a:ext cx="12218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30,112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xmlns="" id="{204B0389-9D34-B84C-A42A-5076D6DCED72}"/>
              </a:ext>
            </a:extLst>
          </p:cNvPr>
          <p:cNvSpPr/>
          <p:nvPr/>
        </p:nvSpPr>
        <p:spPr>
          <a:xfrm>
            <a:off x="6472475" y="5313061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xmlns="" id="{405ED63C-1DE5-3B42-A8F2-FEB3C25CD453}"/>
              </a:ext>
            </a:extLst>
          </p:cNvPr>
          <p:cNvSpPr/>
          <p:nvPr/>
        </p:nvSpPr>
        <p:spPr>
          <a:xfrm>
            <a:off x="6785858" y="531795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xmlns="" id="{5739DB58-DE58-634B-98D3-FFBC06F146C8}"/>
              </a:ext>
            </a:extLst>
          </p:cNvPr>
          <p:cNvSpPr/>
          <p:nvPr/>
        </p:nvSpPr>
        <p:spPr>
          <a:xfrm>
            <a:off x="6472475" y="559785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xmlns="" id="{C15DDE43-100F-3C45-BB2E-3EC8986B679E}"/>
              </a:ext>
            </a:extLst>
          </p:cNvPr>
          <p:cNvSpPr/>
          <p:nvPr/>
        </p:nvSpPr>
        <p:spPr>
          <a:xfrm>
            <a:off x="6785858" y="561580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xmlns="" id="{8CEEEE8C-2B42-E84B-BE96-BCA219DFDCB6}"/>
              </a:ext>
            </a:extLst>
          </p:cNvPr>
          <p:cNvSpPr/>
          <p:nvPr/>
        </p:nvSpPr>
        <p:spPr>
          <a:xfrm>
            <a:off x="6469242" y="589736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xmlns="" id="{9044EDE7-5761-6642-B351-FB1C32C4FEB5}"/>
              </a:ext>
            </a:extLst>
          </p:cNvPr>
          <p:cNvSpPr/>
          <p:nvPr/>
        </p:nvSpPr>
        <p:spPr>
          <a:xfrm>
            <a:off x="6782625" y="5900564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xmlns="" id="{06422AEA-6879-524A-8219-202D1CE7E991}"/>
              </a:ext>
            </a:extLst>
          </p:cNvPr>
          <p:cNvSpPr/>
          <p:nvPr/>
        </p:nvSpPr>
        <p:spPr>
          <a:xfrm>
            <a:off x="7905499" y="539172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xmlns="" id="{EA538E16-3F35-7D4C-8DC8-3F9AA060757E}"/>
              </a:ext>
            </a:extLst>
          </p:cNvPr>
          <p:cNvSpPr/>
          <p:nvPr/>
        </p:nvSpPr>
        <p:spPr>
          <a:xfrm>
            <a:off x="8218882" y="5396609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xmlns="" id="{553C7FFD-D476-EF45-957D-7DC64AC388FB}"/>
              </a:ext>
            </a:extLst>
          </p:cNvPr>
          <p:cNvSpPr/>
          <p:nvPr/>
        </p:nvSpPr>
        <p:spPr>
          <a:xfrm>
            <a:off x="7905499" y="5795761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xmlns="" id="{3E1C0BFB-6A59-1146-8374-ACC239B2231C}"/>
              </a:ext>
            </a:extLst>
          </p:cNvPr>
          <p:cNvSpPr/>
          <p:nvPr/>
        </p:nvSpPr>
        <p:spPr>
          <a:xfrm>
            <a:off x="8218882" y="580065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xmlns="" id="{360E0B28-9E9F-084D-9118-3B27434806B7}"/>
              </a:ext>
            </a:extLst>
          </p:cNvPr>
          <p:cNvSpPr/>
          <p:nvPr/>
        </p:nvSpPr>
        <p:spPr>
          <a:xfrm>
            <a:off x="8664667" y="5428899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xmlns="" id="{33B42844-1640-954D-BE7B-6D951E1776E0}"/>
              </a:ext>
            </a:extLst>
          </p:cNvPr>
          <p:cNvSpPr/>
          <p:nvPr/>
        </p:nvSpPr>
        <p:spPr>
          <a:xfrm>
            <a:off x="8836887" y="5826183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xmlns="" id="{9D215528-F0C0-CA45-98D9-98E7AE735E88}"/>
              </a:ext>
            </a:extLst>
          </p:cNvPr>
          <p:cNvSpPr/>
          <p:nvPr/>
        </p:nvSpPr>
        <p:spPr>
          <a:xfrm>
            <a:off x="10820803" y="561430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xmlns="" id="{95287220-9D77-6A40-9270-2295C413C965}"/>
              </a:ext>
            </a:extLst>
          </p:cNvPr>
          <p:cNvSpPr/>
          <p:nvPr/>
        </p:nvSpPr>
        <p:spPr>
          <a:xfrm>
            <a:off x="9979087" y="540393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xmlns="" id="{CD07B137-F1CA-364E-A9D3-ADC0CDBF8DBE}"/>
              </a:ext>
            </a:extLst>
          </p:cNvPr>
          <p:cNvSpPr/>
          <p:nvPr/>
        </p:nvSpPr>
        <p:spPr>
          <a:xfrm>
            <a:off x="10292470" y="5408819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xmlns="" id="{E8427B2E-9373-344F-87C8-008ED4105F12}"/>
              </a:ext>
            </a:extLst>
          </p:cNvPr>
          <p:cNvSpPr/>
          <p:nvPr/>
        </p:nvSpPr>
        <p:spPr>
          <a:xfrm>
            <a:off x="10151307" y="5801214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xmlns="" id="{1DFB49E5-F2C3-5D4F-BC11-2B4F091BDC4B}"/>
              </a:ext>
            </a:extLst>
          </p:cNvPr>
          <p:cNvSpPr/>
          <p:nvPr/>
        </p:nvSpPr>
        <p:spPr>
          <a:xfrm>
            <a:off x="9960895" y="4109141"/>
            <a:ext cx="14622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403,052</a:t>
            </a:r>
          </a:p>
        </p:txBody>
      </p:sp>
    </p:spTree>
    <p:extLst>
      <p:ext uri="{BB962C8B-B14F-4D97-AF65-F5344CB8AC3E}">
        <p14:creationId xmlns:p14="http://schemas.microsoft.com/office/powerpoint/2010/main" val="1605004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Write each amount in numerals beneath its place value chart.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represent numbers up to ten million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A7997E8E-B458-6C46-B80D-9FB310988402}"/>
              </a:ext>
            </a:extLst>
          </p:cNvPr>
          <p:cNvGraphicFramePr>
            <a:graphicFrameLocks noGrp="1"/>
          </p:cNvGraphicFramePr>
          <p:nvPr/>
        </p:nvGraphicFramePr>
        <p:xfrm>
          <a:off x="842950" y="2845720"/>
          <a:ext cx="4925718" cy="1285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3674">
                  <a:extLst>
                    <a:ext uri="{9D8B030D-6E8A-4147-A177-3AD203B41FA5}">
                      <a16:colId xmlns:a16="http://schemas.microsoft.com/office/drawing/2014/main" xmlns="" val="2984659507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M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CEC925">
                            <a:tint val="66000"/>
                            <a:satMod val="160000"/>
                          </a:srgbClr>
                        </a:gs>
                        <a:gs pos="50000">
                          <a:srgbClr val="CEC925">
                            <a:tint val="44500"/>
                            <a:satMod val="160000"/>
                          </a:srgbClr>
                        </a:gs>
                        <a:gs pos="100000">
                          <a:srgbClr val="CEC925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B4C1C2">
                            <a:tint val="66000"/>
                            <a:satMod val="160000"/>
                          </a:srgbClr>
                        </a:gs>
                        <a:gs pos="50000">
                          <a:srgbClr val="B4C1C2">
                            <a:tint val="44500"/>
                            <a:satMod val="160000"/>
                          </a:srgbClr>
                        </a:gs>
                        <a:gs pos="100000">
                          <a:srgbClr val="B4C1C2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D3982A">
                            <a:tint val="66000"/>
                            <a:satMod val="160000"/>
                          </a:srgbClr>
                        </a:gs>
                        <a:gs pos="50000">
                          <a:srgbClr val="D3982A">
                            <a:tint val="44500"/>
                            <a:satMod val="160000"/>
                          </a:srgbClr>
                        </a:gs>
                        <a:gs pos="100000">
                          <a:srgbClr val="D3982A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TH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</a:t>
                      </a:r>
                    </a:p>
                  </a:txBody>
                  <a:tcPr>
                    <a:solidFill>
                      <a:srgbClr val="EB9E3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</a:t>
                      </a:r>
                    </a:p>
                  </a:txBody>
                  <a:tcPr>
                    <a:solidFill>
                      <a:srgbClr val="62C1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xmlns="" id="{EB2FB2A6-6E9F-A94E-91B5-9CAD36803446}"/>
              </a:ext>
            </a:extLst>
          </p:cNvPr>
          <p:cNvGraphicFramePr>
            <a:graphicFrameLocks noGrp="1"/>
          </p:cNvGraphicFramePr>
          <p:nvPr/>
        </p:nvGraphicFramePr>
        <p:xfrm>
          <a:off x="838200" y="4918363"/>
          <a:ext cx="4925718" cy="1285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3674">
                  <a:extLst>
                    <a:ext uri="{9D8B030D-6E8A-4147-A177-3AD203B41FA5}">
                      <a16:colId xmlns:a16="http://schemas.microsoft.com/office/drawing/2014/main" xmlns="" val="2984659507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M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CEC925">
                            <a:tint val="66000"/>
                            <a:satMod val="160000"/>
                          </a:srgbClr>
                        </a:gs>
                        <a:gs pos="50000">
                          <a:srgbClr val="CEC925">
                            <a:tint val="44500"/>
                            <a:satMod val="160000"/>
                          </a:srgbClr>
                        </a:gs>
                        <a:gs pos="100000">
                          <a:srgbClr val="CEC925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B4C1C2">
                            <a:tint val="66000"/>
                            <a:satMod val="160000"/>
                          </a:srgbClr>
                        </a:gs>
                        <a:gs pos="50000">
                          <a:srgbClr val="B4C1C2">
                            <a:tint val="44500"/>
                            <a:satMod val="160000"/>
                          </a:srgbClr>
                        </a:gs>
                        <a:gs pos="100000">
                          <a:srgbClr val="B4C1C2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D3982A">
                            <a:tint val="66000"/>
                            <a:satMod val="160000"/>
                          </a:srgbClr>
                        </a:gs>
                        <a:gs pos="50000">
                          <a:srgbClr val="D3982A">
                            <a:tint val="44500"/>
                            <a:satMod val="160000"/>
                          </a:srgbClr>
                        </a:gs>
                        <a:gs pos="100000">
                          <a:srgbClr val="D3982A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TH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</a:t>
                      </a:r>
                    </a:p>
                  </a:txBody>
                  <a:tcPr>
                    <a:solidFill>
                      <a:srgbClr val="EB9E3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</a:t>
                      </a:r>
                    </a:p>
                  </a:txBody>
                  <a:tcPr>
                    <a:solidFill>
                      <a:srgbClr val="62C1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xmlns="" id="{EAF51F9D-B1EE-3148-830E-31CC186D4BA9}"/>
              </a:ext>
            </a:extLst>
          </p:cNvPr>
          <p:cNvGraphicFramePr>
            <a:graphicFrameLocks noGrp="1"/>
          </p:cNvGraphicFramePr>
          <p:nvPr/>
        </p:nvGraphicFramePr>
        <p:xfrm>
          <a:off x="6432832" y="2845720"/>
          <a:ext cx="4925718" cy="1285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3674">
                  <a:extLst>
                    <a:ext uri="{9D8B030D-6E8A-4147-A177-3AD203B41FA5}">
                      <a16:colId xmlns:a16="http://schemas.microsoft.com/office/drawing/2014/main" xmlns="" val="2984659507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M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CEC925">
                            <a:tint val="66000"/>
                            <a:satMod val="160000"/>
                          </a:srgbClr>
                        </a:gs>
                        <a:gs pos="50000">
                          <a:srgbClr val="CEC925">
                            <a:tint val="44500"/>
                            <a:satMod val="160000"/>
                          </a:srgbClr>
                        </a:gs>
                        <a:gs pos="100000">
                          <a:srgbClr val="CEC925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B4C1C2">
                            <a:tint val="66000"/>
                            <a:satMod val="160000"/>
                          </a:srgbClr>
                        </a:gs>
                        <a:gs pos="50000">
                          <a:srgbClr val="B4C1C2">
                            <a:tint val="44500"/>
                            <a:satMod val="160000"/>
                          </a:srgbClr>
                        </a:gs>
                        <a:gs pos="100000">
                          <a:srgbClr val="B4C1C2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D3982A">
                            <a:tint val="66000"/>
                            <a:satMod val="160000"/>
                          </a:srgbClr>
                        </a:gs>
                        <a:gs pos="50000">
                          <a:srgbClr val="D3982A">
                            <a:tint val="44500"/>
                            <a:satMod val="160000"/>
                          </a:srgbClr>
                        </a:gs>
                        <a:gs pos="100000">
                          <a:srgbClr val="D3982A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TH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</a:t>
                      </a:r>
                    </a:p>
                  </a:txBody>
                  <a:tcPr>
                    <a:solidFill>
                      <a:srgbClr val="EB9E3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</a:t>
                      </a:r>
                    </a:p>
                  </a:txBody>
                  <a:tcPr>
                    <a:solidFill>
                      <a:srgbClr val="62C1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xmlns="" id="{19BF2EE4-5DD5-4845-85BB-54AD1D30D6ED}"/>
              </a:ext>
            </a:extLst>
          </p:cNvPr>
          <p:cNvGraphicFramePr>
            <a:graphicFrameLocks noGrp="1"/>
          </p:cNvGraphicFramePr>
          <p:nvPr/>
        </p:nvGraphicFramePr>
        <p:xfrm>
          <a:off x="6430457" y="4918363"/>
          <a:ext cx="4925718" cy="1285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3674">
                  <a:extLst>
                    <a:ext uri="{9D8B030D-6E8A-4147-A177-3AD203B41FA5}">
                      <a16:colId xmlns:a16="http://schemas.microsoft.com/office/drawing/2014/main" xmlns="" val="2984659507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M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CEC925">
                            <a:tint val="66000"/>
                            <a:satMod val="160000"/>
                          </a:srgbClr>
                        </a:gs>
                        <a:gs pos="50000">
                          <a:srgbClr val="CEC925">
                            <a:tint val="44500"/>
                            <a:satMod val="160000"/>
                          </a:srgbClr>
                        </a:gs>
                        <a:gs pos="100000">
                          <a:srgbClr val="CEC925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B4C1C2">
                            <a:tint val="66000"/>
                            <a:satMod val="160000"/>
                          </a:srgbClr>
                        </a:gs>
                        <a:gs pos="50000">
                          <a:srgbClr val="B4C1C2">
                            <a:tint val="44500"/>
                            <a:satMod val="160000"/>
                          </a:srgbClr>
                        </a:gs>
                        <a:gs pos="100000">
                          <a:srgbClr val="B4C1C2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D3982A">
                            <a:tint val="66000"/>
                            <a:satMod val="160000"/>
                          </a:srgbClr>
                        </a:gs>
                        <a:gs pos="50000">
                          <a:srgbClr val="D3982A">
                            <a:tint val="44500"/>
                            <a:satMod val="160000"/>
                          </a:srgbClr>
                        </a:gs>
                        <a:gs pos="100000">
                          <a:srgbClr val="D3982A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TH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</a:t>
                      </a:r>
                    </a:p>
                  </a:txBody>
                  <a:tcPr>
                    <a:solidFill>
                      <a:srgbClr val="EB9E3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</a:t>
                      </a:r>
                    </a:p>
                  </a:txBody>
                  <a:tcPr>
                    <a:solidFill>
                      <a:srgbClr val="62C1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</a:tbl>
          </a:graphicData>
        </a:graphic>
      </p:graphicFrame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BFEC34E7-FDF4-D748-8708-62B5F6CB7CB2}"/>
              </a:ext>
            </a:extLst>
          </p:cNvPr>
          <p:cNvSpPr/>
          <p:nvPr/>
        </p:nvSpPr>
        <p:spPr>
          <a:xfrm flipV="1">
            <a:off x="2907454" y="4478911"/>
            <a:ext cx="285409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BF70F4A8-CDEC-AF4C-8734-C3BC8521330E}"/>
              </a:ext>
            </a:extLst>
          </p:cNvPr>
          <p:cNvSpPr/>
          <p:nvPr/>
        </p:nvSpPr>
        <p:spPr>
          <a:xfrm flipV="1">
            <a:off x="2907454" y="6612533"/>
            <a:ext cx="285409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C9196EE5-A33D-FC40-B2BE-4D2EAC8079E2}"/>
              </a:ext>
            </a:extLst>
          </p:cNvPr>
          <p:cNvSpPr/>
          <p:nvPr/>
        </p:nvSpPr>
        <p:spPr>
          <a:xfrm flipV="1">
            <a:off x="8494960" y="4473203"/>
            <a:ext cx="285409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4060A451-5EAC-6847-8653-BFBCF21E5C52}"/>
              </a:ext>
            </a:extLst>
          </p:cNvPr>
          <p:cNvSpPr/>
          <p:nvPr/>
        </p:nvSpPr>
        <p:spPr>
          <a:xfrm flipV="1">
            <a:off x="8494960" y="6606825"/>
            <a:ext cx="285409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xmlns="" id="{FC8C62D9-76B4-FC4A-8164-5147AEF12B7D}"/>
              </a:ext>
            </a:extLst>
          </p:cNvPr>
          <p:cNvSpPr/>
          <p:nvPr/>
        </p:nvSpPr>
        <p:spPr>
          <a:xfrm>
            <a:off x="2314303" y="3239394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0535F77A-F683-C34A-87E8-514FC1BB1333}"/>
              </a:ext>
            </a:extLst>
          </p:cNvPr>
          <p:cNvSpPr/>
          <p:nvPr/>
        </p:nvSpPr>
        <p:spPr>
          <a:xfrm>
            <a:off x="2320423" y="376625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xmlns="" id="{579DE519-AF60-6342-BA3C-1CABE3A0A714}"/>
              </a:ext>
            </a:extLst>
          </p:cNvPr>
          <p:cNvSpPr/>
          <p:nvPr/>
        </p:nvSpPr>
        <p:spPr>
          <a:xfrm>
            <a:off x="2594300" y="3518175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xmlns="" id="{62BF433F-1B53-994E-839E-B36D36C0F2E9}"/>
              </a:ext>
            </a:extLst>
          </p:cNvPr>
          <p:cNvSpPr/>
          <p:nvPr/>
        </p:nvSpPr>
        <p:spPr>
          <a:xfrm>
            <a:off x="3907607" y="3519755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xmlns="" id="{E7B61A1D-0C2F-384D-85D1-D845D3A66D97}"/>
              </a:ext>
            </a:extLst>
          </p:cNvPr>
          <p:cNvSpPr/>
          <p:nvPr/>
        </p:nvSpPr>
        <p:spPr>
          <a:xfrm>
            <a:off x="5126039" y="327844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60B60936-6802-E845-90CA-13D16BA55D49}"/>
              </a:ext>
            </a:extLst>
          </p:cNvPr>
          <p:cNvSpPr/>
          <p:nvPr/>
        </p:nvSpPr>
        <p:spPr>
          <a:xfrm>
            <a:off x="5391239" y="381997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xmlns="" id="{EF44A961-0312-F743-97F1-6FAC2DDB432B}"/>
              </a:ext>
            </a:extLst>
          </p:cNvPr>
          <p:cNvSpPr/>
          <p:nvPr/>
        </p:nvSpPr>
        <p:spPr>
          <a:xfrm>
            <a:off x="4571771" y="3518175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xmlns="" id="{8F61C684-C1B6-8E44-89E3-F8FB89B92459}"/>
              </a:ext>
            </a:extLst>
          </p:cNvPr>
          <p:cNvSpPr/>
          <p:nvPr/>
        </p:nvSpPr>
        <p:spPr>
          <a:xfrm>
            <a:off x="7189613" y="327844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xmlns="" id="{99904773-899C-804E-A4CC-490155D9F31A}"/>
              </a:ext>
            </a:extLst>
          </p:cNvPr>
          <p:cNvSpPr/>
          <p:nvPr/>
        </p:nvSpPr>
        <p:spPr>
          <a:xfrm>
            <a:off x="7502996" y="3283337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xmlns="" id="{4E46D942-E2FC-814E-919A-6F77E43B49FE}"/>
              </a:ext>
            </a:extLst>
          </p:cNvPr>
          <p:cNvSpPr/>
          <p:nvPr/>
        </p:nvSpPr>
        <p:spPr>
          <a:xfrm>
            <a:off x="7189613" y="3682489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xmlns="" id="{3A0ECDF6-5E72-2B4B-B504-44C2CC62CF86}"/>
              </a:ext>
            </a:extLst>
          </p:cNvPr>
          <p:cNvSpPr/>
          <p:nvPr/>
        </p:nvSpPr>
        <p:spPr>
          <a:xfrm>
            <a:off x="7502996" y="368737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xmlns="" id="{EDFC2ECF-7ED9-6648-90E0-CFE7F3B3F894}"/>
              </a:ext>
            </a:extLst>
          </p:cNvPr>
          <p:cNvSpPr/>
          <p:nvPr/>
        </p:nvSpPr>
        <p:spPr>
          <a:xfrm>
            <a:off x="8588496" y="334554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xmlns="" id="{7C1E6229-91C9-614B-952A-C90692A1C6A2}"/>
              </a:ext>
            </a:extLst>
          </p:cNvPr>
          <p:cNvSpPr/>
          <p:nvPr/>
        </p:nvSpPr>
        <p:spPr>
          <a:xfrm>
            <a:off x="8901879" y="3350437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xmlns="" id="{BB106377-B7F3-7A44-B985-75BC1B6AC4D4}"/>
              </a:ext>
            </a:extLst>
          </p:cNvPr>
          <p:cNvSpPr/>
          <p:nvPr/>
        </p:nvSpPr>
        <p:spPr>
          <a:xfrm>
            <a:off x="8760716" y="374283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xmlns="" id="{6FAB9167-8581-EC49-A8CD-DA41641AFC4A}"/>
              </a:ext>
            </a:extLst>
          </p:cNvPr>
          <p:cNvSpPr/>
          <p:nvPr/>
        </p:nvSpPr>
        <p:spPr>
          <a:xfrm>
            <a:off x="10779392" y="3302726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xmlns="" id="{88063BA7-6DFA-614F-9301-E673721DBBF9}"/>
              </a:ext>
            </a:extLst>
          </p:cNvPr>
          <p:cNvSpPr/>
          <p:nvPr/>
        </p:nvSpPr>
        <p:spPr>
          <a:xfrm>
            <a:off x="10951612" y="370001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xmlns="" id="{8ED455BD-5BCF-3348-B3D4-C523E41E5861}"/>
              </a:ext>
            </a:extLst>
          </p:cNvPr>
          <p:cNvSpPr/>
          <p:nvPr/>
        </p:nvSpPr>
        <p:spPr>
          <a:xfrm>
            <a:off x="10020026" y="3273559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xmlns="" id="{BF92E4AE-8354-8F4F-9DB3-627A071F26D0}"/>
              </a:ext>
            </a:extLst>
          </p:cNvPr>
          <p:cNvSpPr/>
          <p:nvPr/>
        </p:nvSpPr>
        <p:spPr>
          <a:xfrm>
            <a:off x="10333409" y="327844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xmlns="" id="{9ACF6ACB-3386-4A45-91D3-CB9EFDACA080}"/>
              </a:ext>
            </a:extLst>
          </p:cNvPr>
          <p:cNvSpPr/>
          <p:nvPr/>
        </p:nvSpPr>
        <p:spPr>
          <a:xfrm>
            <a:off x="10020026" y="3573096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xmlns="" id="{AD2F1518-00B4-2E43-9466-5B006D520F40}"/>
              </a:ext>
            </a:extLst>
          </p:cNvPr>
          <p:cNvSpPr/>
          <p:nvPr/>
        </p:nvSpPr>
        <p:spPr>
          <a:xfrm>
            <a:off x="10333409" y="359104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xmlns="" id="{4D766D0F-080B-1A4B-9595-8732A335FBBA}"/>
              </a:ext>
            </a:extLst>
          </p:cNvPr>
          <p:cNvSpPr/>
          <p:nvPr/>
        </p:nvSpPr>
        <p:spPr>
          <a:xfrm>
            <a:off x="10184357" y="3834197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xmlns="" id="{E9B6854E-D1F2-2841-BB13-37C7C7AA571B}"/>
              </a:ext>
            </a:extLst>
          </p:cNvPr>
          <p:cNvSpPr/>
          <p:nvPr/>
        </p:nvSpPr>
        <p:spPr>
          <a:xfrm>
            <a:off x="1062034" y="5560983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xmlns="" id="{CEC93AD8-9EC8-4C4C-AD4B-8470DA40DDCA}"/>
              </a:ext>
            </a:extLst>
          </p:cNvPr>
          <p:cNvSpPr/>
          <p:nvPr/>
        </p:nvSpPr>
        <p:spPr>
          <a:xfrm>
            <a:off x="1595973" y="5330573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xmlns="" id="{D509DD32-8CD0-6C4E-B905-F0A0544D4FA1}"/>
              </a:ext>
            </a:extLst>
          </p:cNvPr>
          <p:cNvSpPr/>
          <p:nvPr/>
        </p:nvSpPr>
        <p:spPr>
          <a:xfrm>
            <a:off x="1861173" y="5872103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xmlns="" id="{14B76EA1-F099-4048-BE84-787C4BB5732A}"/>
              </a:ext>
            </a:extLst>
          </p:cNvPr>
          <p:cNvSpPr/>
          <p:nvPr/>
        </p:nvSpPr>
        <p:spPr>
          <a:xfrm>
            <a:off x="3042934" y="5339261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xmlns="" id="{651F2346-617C-F144-8154-351B60B4B684}"/>
              </a:ext>
            </a:extLst>
          </p:cNvPr>
          <p:cNvSpPr/>
          <p:nvPr/>
        </p:nvSpPr>
        <p:spPr>
          <a:xfrm>
            <a:off x="3049054" y="5866119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xmlns="" id="{BBBEAD27-38FA-F34A-B9B3-B622DA82E30D}"/>
              </a:ext>
            </a:extLst>
          </p:cNvPr>
          <p:cNvSpPr/>
          <p:nvPr/>
        </p:nvSpPr>
        <p:spPr>
          <a:xfrm>
            <a:off x="3322931" y="561804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xmlns="" id="{7D8A22DA-B316-7542-9A7D-55BD6825CA6D}"/>
              </a:ext>
            </a:extLst>
          </p:cNvPr>
          <p:cNvSpPr/>
          <p:nvPr/>
        </p:nvSpPr>
        <p:spPr>
          <a:xfrm>
            <a:off x="4407440" y="533190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xmlns="" id="{BC830B9E-7240-B545-A156-C47555871FF9}"/>
              </a:ext>
            </a:extLst>
          </p:cNvPr>
          <p:cNvSpPr/>
          <p:nvPr/>
        </p:nvSpPr>
        <p:spPr>
          <a:xfrm>
            <a:off x="4720823" y="5336797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xmlns="" id="{F6708EEC-29F6-FC41-86EA-56A471A9ABB5}"/>
              </a:ext>
            </a:extLst>
          </p:cNvPr>
          <p:cNvSpPr/>
          <p:nvPr/>
        </p:nvSpPr>
        <p:spPr>
          <a:xfrm>
            <a:off x="4407440" y="5631445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xmlns="" id="{D0F17580-1597-274D-8B62-2F42EB6126F5}"/>
              </a:ext>
            </a:extLst>
          </p:cNvPr>
          <p:cNvSpPr/>
          <p:nvPr/>
        </p:nvSpPr>
        <p:spPr>
          <a:xfrm>
            <a:off x="4720823" y="5649397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xmlns="" id="{5355BF46-4D13-1D47-BBA8-5A02002A676E}"/>
              </a:ext>
            </a:extLst>
          </p:cNvPr>
          <p:cNvSpPr/>
          <p:nvPr/>
        </p:nvSpPr>
        <p:spPr>
          <a:xfrm>
            <a:off x="4571771" y="5892546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xmlns="" id="{23AA2C34-EA7D-9F4F-B56C-80E292B0CC34}"/>
              </a:ext>
            </a:extLst>
          </p:cNvPr>
          <p:cNvSpPr/>
          <p:nvPr/>
        </p:nvSpPr>
        <p:spPr>
          <a:xfrm>
            <a:off x="5119622" y="5323985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xmlns="" id="{8A0FAE47-5DE0-3E4A-AAAF-5200ED1C4A7F}"/>
              </a:ext>
            </a:extLst>
          </p:cNvPr>
          <p:cNvSpPr/>
          <p:nvPr/>
        </p:nvSpPr>
        <p:spPr>
          <a:xfrm>
            <a:off x="5433005" y="5328874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xmlns="" id="{7C72B744-3DFD-0A47-BCBE-2C6576D6543D}"/>
              </a:ext>
            </a:extLst>
          </p:cNvPr>
          <p:cNvSpPr/>
          <p:nvPr/>
        </p:nvSpPr>
        <p:spPr>
          <a:xfrm>
            <a:off x="5119622" y="562352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xmlns="" id="{5CB81D47-04D4-844A-B649-BB065579B66B}"/>
              </a:ext>
            </a:extLst>
          </p:cNvPr>
          <p:cNvSpPr/>
          <p:nvPr/>
        </p:nvSpPr>
        <p:spPr>
          <a:xfrm>
            <a:off x="5433005" y="5641474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xmlns="" id="{7C72672A-7125-3A45-8579-5BD75766D65C}"/>
              </a:ext>
            </a:extLst>
          </p:cNvPr>
          <p:cNvSpPr/>
          <p:nvPr/>
        </p:nvSpPr>
        <p:spPr>
          <a:xfrm>
            <a:off x="5283953" y="5884623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F48A390B-C6EB-FB40-A41F-863977F57DAA}"/>
              </a:ext>
            </a:extLst>
          </p:cNvPr>
          <p:cNvSpPr/>
          <p:nvPr/>
        </p:nvSpPr>
        <p:spPr>
          <a:xfrm>
            <a:off x="4633993" y="4115446"/>
            <a:ext cx="12218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30,112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60DF2F36-2F86-564A-B941-B462DDA18A40}"/>
              </a:ext>
            </a:extLst>
          </p:cNvPr>
          <p:cNvSpPr/>
          <p:nvPr/>
        </p:nvSpPr>
        <p:spPr>
          <a:xfrm>
            <a:off x="4153618" y="6234077"/>
            <a:ext cx="17219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1,203,055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xmlns="" id="{204B0389-9D34-B84C-A42A-5076D6DCED72}"/>
              </a:ext>
            </a:extLst>
          </p:cNvPr>
          <p:cNvSpPr/>
          <p:nvPr/>
        </p:nvSpPr>
        <p:spPr>
          <a:xfrm>
            <a:off x="6472475" y="5313061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xmlns="" id="{405ED63C-1DE5-3B42-A8F2-FEB3C25CD453}"/>
              </a:ext>
            </a:extLst>
          </p:cNvPr>
          <p:cNvSpPr/>
          <p:nvPr/>
        </p:nvSpPr>
        <p:spPr>
          <a:xfrm>
            <a:off x="6785858" y="531795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xmlns="" id="{5739DB58-DE58-634B-98D3-FFBC06F146C8}"/>
              </a:ext>
            </a:extLst>
          </p:cNvPr>
          <p:cNvSpPr/>
          <p:nvPr/>
        </p:nvSpPr>
        <p:spPr>
          <a:xfrm>
            <a:off x="6472475" y="559785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xmlns="" id="{C15DDE43-100F-3C45-BB2E-3EC8986B679E}"/>
              </a:ext>
            </a:extLst>
          </p:cNvPr>
          <p:cNvSpPr/>
          <p:nvPr/>
        </p:nvSpPr>
        <p:spPr>
          <a:xfrm>
            <a:off x="6785858" y="561580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xmlns="" id="{8CEEEE8C-2B42-E84B-BE96-BCA219DFDCB6}"/>
              </a:ext>
            </a:extLst>
          </p:cNvPr>
          <p:cNvSpPr/>
          <p:nvPr/>
        </p:nvSpPr>
        <p:spPr>
          <a:xfrm>
            <a:off x="6469242" y="589736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xmlns="" id="{9044EDE7-5761-6642-B351-FB1C32C4FEB5}"/>
              </a:ext>
            </a:extLst>
          </p:cNvPr>
          <p:cNvSpPr/>
          <p:nvPr/>
        </p:nvSpPr>
        <p:spPr>
          <a:xfrm>
            <a:off x="6782625" y="5900564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xmlns="" id="{06422AEA-6879-524A-8219-202D1CE7E991}"/>
              </a:ext>
            </a:extLst>
          </p:cNvPr>
          <p:cNvSpPr/>
          <p:nvPr/>
        </p:nvSpPr>
        <p:spPr>
          <a:xfrm>
            <a:off x="7905499" y="539172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xmlns="" id="{EA538E16-3F35-7D4C-8DC8-3F9AA060757E}"/>
              </a:ext>
            </a:extLst>
          </p:cNvPr>
          <p:cNvSpPr/>
          <p:nvPr/>
        </p:nvSpPr>
        <p:spPr>
          <a:xfrm>
            <a:off x="8218882" y="5396609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xmlns="" id="{553C7FFD-D476-EF45-957D-7DC64AC388FB}"/>
              </a:ext>
            </a:extLst>
          </p:cNvPr>
          <p:cNvSpPr/>
          <p:nvPr/>
        </p:nvSpPr>
        <p:spPr>
          <a:xfrm>
            <a:off x="7905499" y="5795761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xmlns="" id="{3E1C0BFB-6A59-1146-8374-ACC239B2231C}"/>
              </a:ext>
            </a:extLst>
          </p:cNvPr>
          <p:cNvSpPr/>
          <p:nvPr/>
        </p:nvSpPr>
        <p:spPr>
          <a:xfrm>
            <a:off x="8218882" y="580065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xmlns="" id="{360E0B28-9E9F-084D-9118-3B27434806B7}"/>
              </a:ext>
            </a:extLst>
          </p:cNvPr>
          <p:cNvSpPr/>
          <p:nvPr/>
        </p:nvSpPr>
        <p:spPr>
          <a:xfrm>
            <a:off x="8664667" y="5428899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xmlns="" id="{33B42844-1640-954D-BE7B-6D951E1776E0}"/>
              </a:ext>
            </a:extLst>
          </p:cNvPr>
          <p:cNvSpPr/>
          <p:nvPr/>
        </p:nvSpPr>
        <p:spPr>
          <a:xfrm>
            <a:off x="8836887" y="5826183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xmlns="" id="{9D215528-F0C0-CA45-98D9-98E7AE735E88}"/>
              </a:ext>
            </a:extLst>
          </p:cNvPr>
          <p:cNvSpPr/>
          <p:nvPr/>
        </p:nvSpPr>
        <p:spPr>
          <a:xfrm>
            <a:off x="10820803" y="561430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xmlns="" id="{95287220-9D77-6A40-9270-2295C413C965}"/>
              </a:ext>
            </a:extLst>
          </p:cNvPr>
          <p:cNvSpPr/>
          <p:nvPr/>
        </p:nvSpPr>
        <p:spPr>
          <a:xfrm>
            <a:off x="9979087" y="540393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xmlns="" id="{CD07B137-F1CA-364E-A9D3-ADC0CDBF8DBE}"/>
              </a:ext>
            </a:extLst>
          </p:cNvPr>
          <p:cNvSpPr/>
          <p:nvPr/>
        </p:nvSpPr>
        <p:spPr>
          <a:xfrm>
            <a:off x="10292470" y="5408819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xmlns="" id="{E8427B2E-9373-344F-87C8-008ED4105F12}"/>
              </a:ext>
            </a:extLst>
          </p:cNvPr>
          <p:cNvSpPr/>
          <p:nvPr/>
        </p:nvSpPr>
        <p:spPr>
          <a:xfrm>
            <a:off x="10151307" y="5801214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xmlns="" id="{6F03AD0C-DDFE-6349-8C72-2FFA43A18441}"/>
              </a:ext>
            </a:extLst>
          </p:cNvPr>
          <p:cNvSpPr/>
          <p:nvPr/>
        </p:nvSpPr>
        <p:spPr>
          <a:xfrm>
            <a:off x="9960895" y="4109141"/>
            <a:ext cx="14622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403,052</a:t>
            </a:r>
          </a:p>
        </p:txBody>
      </p:sp>
    </p:spTree>
    <p:extLst>
      <p:ext uri="{BB962C8B-B14F-4D97-AF65-F5344CB8AC3E}">
        <p14:creationId xmlns:p14="http://schemas.microsoft.com/office/powerpoint/2010/main" val="2499071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Write each amount in numerals beneath its place value chart.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represent numbers up to ten million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A7997E8E-B458-6C46-B80D-9FB310988402}"/>
              </a:ext>
            </a:extLst>
          </p:cNvPr>
          <p:cNvGraphicFramePr>
            <a:graphicFrameLocks noGrp="1"/>
          </p:cNvGraphicFramePr>
          <p:nvPr/>
        </p:nvGraphicFramePr>
        <p:xfrm>
          <a:off x="842950" y="2845720"/>
          <a:ext cx="4925718" cy="1285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3674">
                  <a:extLst>
                    <a:ext uri="{9D8B030D-6E8A-4147-A177-3AD203B41FA5}">
                      <a16:colId xmlns:a16="http://schemas.microsoft.com/office/drawing/2014/main" xmlns="" val="2984659507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M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CEC925">
                            <a:tint val="66000"/>
                            <a:satMod val="160000"/>
                          </a:srgbClr>
                        </a:gs>
                        <a:gs pos="50000">
                          <a:srgbClr val="CEC925">
                            <a:tint val="44500"/>
                            <a:satMod val="160000"/>
                          </a:srgbClr>
                        </a:gs>
                        <a:gs pos="100000">
                          <a:srgbClr val="CEC925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B4C1C2">
                            <a:tint val="66000"/>
                            <a:satMod val="160000"/>
                          </a:srgbClr>
                        </a:gs>
                        <a:gs pos="50000">
                          <a:srgbClr val="B4C1C2">
                            <a:tint val="44500"/>
                            <a:satMod val="160000"/>
                          </a:srgbClr>
                        </a:gs>
                        <a:gs pos="100000">
                          <a:srgbClr val="B4C1C2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D3982A">
                            <a:tint val="66000"/>
                            <a:satMod val="160000"/>
                          </a:srgbClr>
                        </a:gs>
                        <a:gs pos="50000">
                          <a:srgbClr val="D3982A">
                            <a:tint val="44500"/>
                            <a:satMod val="160000"/>
                          </a:srgbClr>
                        </a:gs>
                        <a:gs pos="100000">
                          <a:srgbClr val="D3982A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TH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</a:t>
                      </a:r>
                    </a:p>
                  </a:txBody>
                  <a:tcPr>
                    <a:solidFill>
                      <a:srgbClr val="EB9E3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</a:t>
                      </a:r>
                    </a:p>
                  </a:txBody>
                  <a:tcPr>
                    <a:solidFill>
                      <a:srgbClr val="62C1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xmlns="" id="{EB2FB2A6-6E9F-A94E-91B5-9CAD36803446}"/>
              </a:ext>
            </a:extLst>
          </p:cNvPr>
          <p:cNvGraphicFramePr>
            <a:graphicFrameLocks noGrp="1"/>
          </p:cNvGraphicFramePr>
          <p:nvPr/>
        </p:nvGraphicFramePr>
        <p:xfrm>
          <a:off x="838200" y="4918363"/>
          <a:ext cx="4925718" cy="1285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3674">
                  <a:extLst>
                    <a:ext uri="{9D8B030D-6E8A-4147-A177-3AD203B41FA5}">
                      <a16:colId xmlns:a16="http://schemas.microsoft.com/office/drawing/2014/main" xmlns="" val="2984659507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M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CEC925">
                            <a:tint val="66000"/>
                            <a:satMod val="160000"/>
                          </a:srgbClr>
                        </a:gs>
                        <a:gs pos="50000">
                          <a:srgbClr val="CEC925">
                            <a:tint val="44500"/>
                            <a:satMod val="160000"/>
                          </a:srgbClr>
                        </a:gs>
                        <a:gs pos="100000">
                          <a:srgbClr val="CEC925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B4C1C2">
                            <a:tint val="66000"/>
                            <a:satMod val="160000"/>
                          </a:srgbClr>
                        </a:gs>
                        <a:gs pos="50000">
                          <a:srgbClr val="B4C1C2">
                            <a:tint val="44500"/>
                            <a:satMod val="160000"/>
                          </a:srgbClr>
                        </a:gs>
                        <a:gs pos="100000">
                          <a:srgbClr val="B4C1C2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D3982A">
                            <a:tint val="66000"/>
                            <a:satMod val="160000"/>
                          </a:srgbClr>
                        </a:gs>
                        <a:gs pos="50000">
                          <a:srgbClr val="D3982A">
                            <a:tint val="44500"/>
                            <a:satMod val="160000"/>
                          </a:srgbClr>
                        </a:gs>
                        <a:gs pos="100000">
                          <a:srgbClr val="D3982A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TH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</a:t>
                      </a:r>
                    </a:p>
                  </a:txBody>
                  <a:tcPr>
                    <a:solidFill>
                      <a:srgbClr val="EB9E3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</a:t>
                      </a:r>
                    </a:p>
                  </a:txBody>
                  <a:tcPr>
                    <a:solidFill>
                      <a:srgbClr val="62C1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xmlns="" id="{EAF51F9D-B1EE-3148-830E-31CC186D4BA9}"/>
              </a:ext>
            </a:extLst>
          </p:cNvPr>
          <p:cNvGraphicFramePr>
            <a:graphicFrameLocks noGrp="1"/>
          </p:cNvGraphicFramePr>
          <p:nvPr/>
        </p:nvGraphicFramePr>
        <p:xfrm>
          <a:off x="6432832" y="2845720"/>
          <a:ext cx="4925718" cy="1285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3674">
                  <a:extLst>
                    <a:ext uri="{9D8B030D-6E8A-4147-A177-3AD203B41FA5}">
                      <a16:colId xmlns:a16="http://schemas.microsoft.com/office/drawing/2014/main" xmlns="" val="2984659507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M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CEC925">
                            <a:tint val="66000"/>
                            <a:satMod val="160000"/>
                          </a:srgbClr>
                        </a:gs>
                        <a:gs pos="50000">
                          <a:srgbClr val="CEC925">
                            <a:tint val="44500"/>
                            <a:satMod val="160000"/>
                          </a:srgbClr>
                        </a:gs>
                        <a:gs pos="100000">
                          <a:srgbClr val="CEC925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B4C1C2">
                            <a:tint val="66000"/>
                            <a:satMod val="160000"/>
                          </a:srgbClr>
                        </a:gs>
                        <a:gs pos="50000">
                          <a:srgbClr val="B4C1C2">
                            <a:tint val="44500"/>
                            <a:satMod val="160000"/>
                          </a:srgbClr>
                        </a:gs>
                        <a:gs pos="100000">
                          <a:srgbClr val="B4C1C2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D3982A">
                            <a:tint val="66000"/>
                            <a:satMod val="160000"/>
                          </a:srgbClr>
                        </a:gs>
                        <a:gs pos="50000">
                          <a:srgbClr val="D3982A">
                            <a:tint val="44500"/>
                            <a:satMod val="160000"/>
                          </a:srgbClr>
                        </a:gs>
                        <a:gs pos="100000">
                          <a:srgbClr val="D3982A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TH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</a:t>
                      </a:r>
                    </a:p>
                  </a:txBody>
                  <a:tcPr>
                    <a:solidFill>
                      <a:srgbClr val="EB9E3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</a:t>
                      </a:r>
                    </a:p>
                  </a:txBody>
                  <a:tcPr>
                    <a:solidFill>
                      <a:srgbClr val="62C1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xmlns="" id="{19BF2EE4-5DD5-4845-85BB-54AD1D30D6ED}"/>
              </a:ext>
            </a:extLst>
          </p:cNvPr>
          <p:cNvGraphicFramePr>
            <a:graphicFrameLocks noGrp="1"/>
          </p:cNvGraphicFramePr>
          <p:nvPr/>
        </p:nvGraphicFramePr>
        <p:xfrm>
          <a:off x="6430457" y="4918363"/>
          <a:ext cx="4925718" cy="1285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3674">
                  <a:extLst>
                    <a:ext uri="{9D8B030D-6E8A-4147-A177-3AD203B41FA5}">
                      <a16:colId xmlns:a16="http://schemas.microsoft.com/office/drawing/2014/main" xmlns="" val="2984659507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7036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M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CEC925">
                            <a:tint val="66000"/>
                            <a:satMod val="160000"/>
                          </a:srgbClr>
                        </a:gs>
                        <a:gs pos="50000">
                          <a:srgbClr val="CEC925">
                            <a:tint val="44500"/>
                            <a:satMod val="160000"/>
                          </a:srgbClr>
                        </a:gs>
                        <a:gs pos="100000">
                          <a:srgbClr val="CEC925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B4C1C2">
                            <a:tint val="66000"/>
                            <a:satMod val="160000"/>
                          </a:srgbClr>
                        </a:gs>
                        <a:gs pos="50000">
                          <a:srgbClr val="B4C1C2">
                            <a:tint val="44500"/>
                            <a:satMod val="160000"/>
                          </a:srgbClr>
                        </a:gs>
                        <a:gs pos="100000">
                          <a:srgbClr val="B4C1C2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TTH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D3982A">
                            <a:tint val="66000"/>
                            <a:satMod val="160000"/>
                          </a:srgbClr>
                        </a:gs>
                        <a:gs pos="50000">
                          <a:srgbClr val="D3982A">
                            <a:tint val="44500"/>
                            <a:satMod val="160000"/>
                          </a:srgbClr>
                        </a:gs>
                        <a:gs pos="100000">
                          <a:srgbClr val="D3982A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TH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</a:t>
                      </a:r>
                    </a:p>
                  </a:txBody>
                  <a:tcPr>
                    <a:solidFill>
                      <a:srgbClr val="EB9E3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</a:t>
                      </a:r>
                    </a:p>
                  </a:txBody>
                  <a:tcPr>
                    <a:solidFill>
                      <a:srgbClr val="62C1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</a:tbl>
          </a:graphicData>
        </a:graphic>
      </p:graphicFrame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BFEC34E7-FDF4-D748-8708-62B5F6CB7CB2}"/>
              </a:ext>
            </a:extLst>
          </p:cNvPr>
          <p:cNvSpPr/>
          <p:nvPr/>
        </p:nvSpPr>
        <p:spPr>
          <a:xfrm flipV="1">
            <a:off x="2907454" y="4478911"/>
            <a:ext cx="285409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BF70F4A8-CDEC-AF4C-8734-C3BC8521330E}"/>
              </a:ext>
            </a:extLst>
          </p:cNvPr>
          <p:cNvSpPr/>
          <p:nvPr/>
        </p:nvSpPr>
        <p:spPr>
          <a:xfrm flipV="1">
            <a:off x="2907454" y="6612533"/>
            <a:ext cx="285409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C9196EE5-A33D-FC40-B2BE-4D2EAC8079E2}"/>
              </a:ext>
            </a:extLst>
          </p:cNvPr>
          <p:cNvSpPr/>
          <p:nvPr/>
        </p:nvSpPr>
        <p:spPr>
          <a:xfrm flipV="1">
            <a:off x="8494960" y="4473203"/>
            <a:ext cx="285409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4060A451-5EAC-6847-8653-BFBCF21E5C52}"/>
              </a:ext>
            </a:extLst>
          </p:cNvPr>
          <p:cNvSpPr/>
          <p:nvPr/>
        </p:nvSpPr>
        <p:spPr>
          <a:xfrm flipV="1">
            <a:off x="8494960" y="6606825"/>
            <a:ext cx="285409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xmlns="" id="{FC8C62D9-76B4-FC4A-8164-5147AEF12B7D}"/>
              </a:ext>
            </a:extLst>
          </p:cNvPr>
          <p:cNvSpPr/>
          <p:nvPr/>
        </p:nvSpPr>
        <p:spPr>
          <a:xfrm>
            <a:off x="2314303" y="3239394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0535F77A-F683-C34A-87E8-514FC1BB1333}"/>
              </a:ext>
            </a:extLst>
          </p:cNvPr>
          <p:cNvSpPr/>
          <p:nvPr/>
        </p:nvSpPr>
        <p:spPr>
          <a:xfrm>
            <a:off x="2320423" y="376625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xmlns="" id="{579DE519-AF60-6342-BA3C-1CABE3A0A714}"/>
              </a:ext>
            </a:extLst>
          </p:cNvPr>
          <p:cNvSpPr/>
          <p:nvPr/>
        </p:nvSpPr>
        <p:spPr>
          <a:xfrm>
            <a:off x="2594300" y="3518175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xmlns="" id="{62BF433F-1B53-994E-839E-B36D36C0F2E9}"/>
              </a:ext>
            </a:extLst>
          </p:cNvPr>
          <p:cNvSpPr/>
          <p:nvPr/>
        </p:nvSpPr>
        <p:spPr>
          <a:xfrm>
            <a:off x="3907607" y="3519755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xmlns="" id="{E7B61A1D-0C2F-384D-85D1-D845D3A66D97}"/>
              </a:ext>
            </a:extLst>
          </p:cNvPr>
          <p:cNvSpPr/>
          <p:nvPr/>
        </p:nvSpPr>
        <p:spPr>
          <a:xfrm>
            <a:off x="5126039" y="327844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60B60936-6802-E845-90CA-13D16BA55D49}"/>
              </a:ext>
            </a:extLst>
          </p:cNvPr>
          <p:cNvSpPr/>
          <p:nvPr/>
        </p:nvSpPr>
        <p:spPr>
          <a:xfrm>
            <a:off x="5391239" y="381997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xmlns="" id="{EF44A961-0312-F743-97F1-6FAC2DDB432B}"/>
              </a:ext>
            </a:extLst>
          </p:cNvPr>
          <p:cNvSpPr/>
          <p:nvPr/>
        </p:nvSpPr>
        <p:spPr>
          <a:xfrm>
            <a:off x="4571771" y="3518175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xmlns="" id="{8F61C684-C1B6-8E44-89E3-F8FB89B92459}"/>
              </a:ext>
            </a:extLst>
          </p:cNvPr>
          <p:cNvSpPr/>
          <p:nvPr/>
        </p:nvSpPr>
        <p:spPr>
          <a:xfrm>
            <a:off x="7189613" y="327844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xmlns="" id="{99904773-899C-804E-A4CC-490155D9F31A}"/>
              </a:ext>
            </a:extLst>
          </p:cNvPr>
          <p:cNvSpPr/>
          <p:nvPr/>
        </p:nvSpPr>
        <p:spPr>
          <a:xfrm>
            <a:off x="7502996" y="3283337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xmlns="" id="{4E46D942-E2FC-814E-919A-6F77E43B49FE}"/>
              </a:ext>
            </a:extLst>
          </p:cNvPr>
          <p:cNvSpPr/>
          <p:nvPr/>
        </p:nvSpPr>
        <p:spPr>
          <a:xfrm>
            <a:off x="7189613" y="3682489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xmlns="" id="{3A0ECDF6-5E72-2B4B-B504-44C2CC62CF86}"/>
              </a:ext>
            </a:extLst>
          </p:cNvPr>
          <p:cNvSpPr/>
          <p:nvPr/>
        </p:nvSpPr>
        <p:spPr>
          <a:xfrm>
            <a:off x="7502996" y="368737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xmlns="" id="{EDFC2ECF-7ED9-6648-90E0-CFE7F3B3F894}"/>
              </a:ext>
            </a:extLst>
          </p:cNvPr>
          <p:cNvSpPr/>
          <p:nvPr/>
        </p:nvSpPr>
        <p:spPr>
          <a:xfrm>
            <a:off x="8588496" y="334554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xmlns="" id="{7C1E6229-91C9-614B-952A-C90692A1C6A2}"/>
              </a:ext>
            </a:extLst>
          </p:cNvPr>
          <p:cNvSpPr/>
          <p:nvPr/>
        </p:nvSpPr>
        <p:spPr>
          <a:xfrm>
            <a:off x="8901879" y="3350437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xmlns="" id="{BB106377-B7F3-7A44-B985-75BC1B6AC4D4}"/>
              </a:ext>
            </a:extLst>
          </p:cNvPr>
          <p:cNvSpPr/>
          <p:nvPr/>
        </p:nvSpPr>
        <p:spPr>
          <a:xfrm>
            <a:off x="8760716" y="374283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xmlns="" id="{6FAB9167-8581-EC49-A8CD-DA41641AFC4A}"/>
              </a:ext>
            </a:extLst>
          </p:cNvPr>
          <p:cNvSpPr/>
          <p:nvPr/>
        </p:nvSpPr>
        <p:spPr>
          <a:xfrm>
            <a:off x="10779392" y="3302726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xmlns="" id="{88063BA7-6DFA-614F-9301-E673721DBBF9}"/>
              </a:ext>
            </a:extLst>
          </p:cNvPr>
          <p:cNvSpPr/>
          <p:nvPr/>
        </p:nvSpPr>
        <p:spPr>
          <a:xfrm>
            <a:off x="10951612" y="370001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xmlns="" id="{8ED455BD-5BCF-3348-B3D4-C523E41E5861}"/>
              </a:ext>
            </a:extLst>
          </p:cNvPr>
          <p:cNvSpPr/>
          <p:nvPr/>
        </p:nvSpPr>
        <p:spPr>
          <a:xfrm>
            <a:off x="10020026" y="3273559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xmlns="" id="{BF92E4AE-8354-8F4F-9DB3-627A071F26D0}"/>
              </a:ext>
            </a:extLst>
          </p:cNvPr>
          <p:cNvSpPr/>
          <p:nvPr/>
        </p:nvSpPr>
        <p:spPr>
          <a:xfrm>
            <a:off x="10333409" y="327844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xmlns="" id="{9ACF6ACB-3386-4A45-91D3-CB9EFDACA080}"/>
              </a:ext>
            </a:extLst>
          </p:cNvPr>
          <p:cNvSpPr/>
          <p:nvPr/>
        </p:nvSpPr>
        <p:spPr>
          <a:xfrm>
            <a:off x="10020026" y="3573096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xmlns="" id="{AD2F1518-00B4-2E43-9466-5B006D520F40}"/>
              </a:ext>
            </a:extLst>
          </p:cNvPr>
          <p:cNvSpPr/>
          <p:nvPr/>
        </p:nvSpPr>
        <p:spPr>
          <a:xfrm>
            <a:off x="10333409" y="359104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xmlns="" id="{4D766D0F-080B-1A4B-9595-8732A335FBBA}"/>
              </a:ext>
            </a:extLst>
          </p:cNvPr>
          <p:cNvSpPr/>
          <p:nvPr/>
        </p:nvSpPr>
        <p:spPr>
          <a:xfrm>
            <a:off x="10184357" y="3834197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xmlns="" id="{E9B6854E-D1F2-2841-BB13-37C7C7AA571B}"/>
              </a:ext>
            </a:extLst>
          </p:cNvPr>
          <p:cNvSpPr/>
          <p:nvPr/>
        </p:nvSpPr>
        <p:spPr>
          <a:xfrm>
            <a:off x="1062034" y="5560983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xmlns="" id="{CEC93AD8-9EC8-4C4C-AD4B-8470DA40DDCA}"/>
              </a:ext>
            </a:extLst>
          </p:cNvPr>
          <p:cNvSpPr/>
          <p:nvPr/>
        </p:nvSpPr>
        <p:spPr>
          <a:xfrm>
            <a:off x="1595973" y="5330573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xmlns="" id="{D509DD32-8CD0-6C4E-B905-F0A0544D4FA1}"/>
              </a:ext>
            </a:extLst>
          </p:cNvPr>
          <p:cNvSpPr/>
          <p:nvPr/>
        </p:nvSpPr>
        <p:spPr>
          <a:xfrm>
            <a:off x="1861173" y="5872103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xmlns="" id="{14B76EA1-F099-4048-BE84-787C4BB5732A}"/>
              </a:ext>
            </a:extLst>
          </p:cNvPr>
          <p:cNvSpPr/>
          <p:nvPr/>
        </p:nvSpPr>
        <p:spPr>
          <a:xfrm>
            <a:off x="3042934" y="5339261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xmlns="" id="{651F2346-617C-F144-8154-351B60B4B684}"/>
              </a:ext>
            </a:extLst>
          </p:cNvPr>
          <p:cNvSpPr/>
          <p:nvPr/>
        </p:nvSpPr>
        <p:spPr>
          <a:xfrm>
            <a:off x="3049054" y="5866119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xmlns="" id="{BBBEAD27-38FA-F34A-B9B3-B622DA82E30D}"/>
              </a:ext>
            </a:extLst>
          </p:cNvPr>
          <p:cNvSpPr/>
          <p:nvPr/>
        </p:nvSpPr>
        <p:spPr>
          <a:xfrm>
            <a:off x="3322931" y="561804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xmlns="" id="{7D8A22DA-B316-7542-9A7D-55BD6825CA6D}"/>
              </a:ext>
            </a:extLst>
          </p:cNvPr>
          <p:cNvSpPr/>
          <p:nvPr/>
        </p:nvSpPr>
        <p:spPr>
          <a:xfrm>
            <a:off x="4407440" y="5331908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xmlns="" id="{BC830B9E-7240-B545-A156-C47555871FF9}"/>
              </a:ext>
            </a:extLst>
          </p:cNvPr>
          <p:cNvSpPr/>
          <p:nvPr/>
        </p:nvSpPr>
        <p:spPr>
          <a:xfrm>
            <a:off x="4720823" y="5336797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xmlns="" id="{F6708EEC-29F6-FC41-86EA-56A471A9ABB5}"/>
              </a:ext>
            </a:extLst>
          </p:cNvPr>
          <p:cNvSpPr/>
          <p:nvPr/>
        </p:nvSpPr>
        <p:spPr>
          <a:xfrm>
            <a:off x="4407440" y="5631445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xmlns="" id="{D0F17580-1597-274D-8B62-2F42EB6126F5}"/>
              </a:ext>
            </a:extLst>
          </p:cNvPr>
          <p:cNvSpPr/>
          <p:nvPr/>
        </p:nvSpPr>
        <p:spPr>
          <a:xfrm>
            <a:off x="4720823" y="5649397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xmlns="" id="{5355BF46-4D13-1D47-BBA8-5A02002A676E}"/>
              </a:ext>
            </a:extLst>
          </p:cNvPr>
          <p:cNvSpPr/>
          <p:nvPr/>
        </p:nvSpPr>
        <p:spPr>
          <a:xfrm>
            <a:off x="4571771" y="5892546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xmlns="" id="{23AA2C34-EA7D-9F4F-B56C-80E292B0CC34}"/>
              </a:ext>
            </a:extLst>
          </p:cNvPr>
          <p:cNvSpPr/>
          <p:nvPr/>
        </p:nvSpPr>
        <p:spPr>
          <a:xfrm>
            <a:off x="5119622" y="5323985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xmlns="" id="{8A0FAE47-5DE0-3E4A-AAAF-5200ED1C4A7F}"/>
              </a:ext>
            </a:extLst>
          </p:cNvPr>
          <p:cNvSpPr/>
          <p:nvPr/>
        </p:nvSpPr>
        <p:spPr>
          <a:xfrm>
            <a:off x="5433005" y="5328874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xmlns="" id="{7C72B744-3DFD-0A47-BCBE-2C6576D6543D}"/>
              </a:ext>
            </a:extLst>
          </p:cNvPr>
          <p:cNvSpPr/>
          <p:nvPr/>
        </p:nvSpPr>
        <p:spPr>
          <a:xfrm>
            <a:off x="5119622" y="562352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xmlns="" id="{5CB81D47-04D4-844A-B649-BB065579B66B}"/>
              </a:ext>
            </a:extLst>
          </p:cNvPr>
          <p:cNvSpPr/>
          <p:nvPr/>
        </p:nvSpPr>
        <p:spPr>
          <a:xfrm>
            <a:off x="5433005" y="5641474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xmlns="" id="{7C72672A-7125-3A45-8579-5BD75766D65C}"/>
              </a:ext>
            </a:extLst>
          </p:cNvPr>
          <p:cNvSpPr/>
          <p:nvPr/>
        </p:nvSpPr>
        <p:spPr>
          <a:xfrm>
            <a:off x="5283953" y="5884623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F48A390B-C6EB-FB40-A41F-863977F57DAA}"/>
              </a:ext>
            </a:extLst>
          </p:cNvPr>
          <p:cNvSpPr/>
          <p:nvPr/>
        </p:nvSpPr>
        <p:spPr>
          <a:xfrm>
            <a:off x="4633993" y="4115446"/>
            <a:ext cx="12218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30,112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9C100ABD-2F31-7240-8AFF-F456240C938D}"/>
              </a:ext>
            </a:extLst>
          </p:cNvPr>
          <p:cNvSpPr/>
          <p:nvPr/>
        </p:nvSpPr>
        <p:spPr>
          <a:xfrm>
            <a:off x="9960895" y="4109141"/>
            <a:ext cx="14622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403,052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60DF2F36-2F86-564A-B941-B462DDA18A40}"/>
              </a:ext>
            </a:extLst>
          </p:cNvPr>
          <p:cNvSpPr/>
          <p:nvPr/>
        </p:nvSpPr>
        <p:spPr>
          <a:xfrm>
            <a:off x="4153618" y="6234077"/>
            <a:ext cx="17219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1,203,055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xmlns="" id="{204B0389-9D34-B84C-A42A-5076D6DCED72}"/>
              </a:ext>
            </a:extLst>
          </p:cNvPr>
          <p:cNvSpPr/>
          <p:nvPr/>
        </p:nvSpPr>
        <p:spPr>
          <a:xfrm>
            <a:off x="6472475" y="5313061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xmlns="" id="{405ED63C-1DE5-3B42-A8F2-FEB3C25CD453}"/>
              </a:ext>
            </a:extLst>
          </p:cNvPr>
          <p:cNvSpPr/>
          <p:nvPr/>
        </p:nvSpPr>
        <p:spPr>
          <a:xfrm>
            <a:off x="6785858" y="531795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xmlns="" id="{5739DB58-DE58-634B-98D3-FFBC06F146C8}"/>
              </a:ext>
            </a:extLst>
          </p:cNvPr>
          <p:cNvSpPr/>
          <p:nvPr/>
        </p:nvSpPr>
        <p:spPr>
          <a:xfrm>
            <a:off x="6472475" y="559785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xmlns="" id="{C15DDE43-100F-3C45-BB2E-3EC8986B679E}"/>
              </a:ext>
            </a:extLst>
          </p:cNvPr>
          <p:cNvSpPr/>
          <p:nvPr/>
        </p:nvSpPr>
        <p:spPr>
          <a:xfrm>
            <a:off x="6785858" y="561580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xmlns="" id="{8CEEEE8C-2B42-E84B-BE96-BCA219DFDCB6}"/>
              </a:ext>
            </a:extLst>
          </p:cNvPr>
          <p:cNvSpPr/>
          <p:nvPr/>
        </p:nvSpPr>
        <p:spPr>
          <a:xfrm>
            <a:off x="6469242" y="589736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xmlns="" id="{9044EDE7-5761-6642-B351-FB1C32C4FEB5}"/>
              </a:ext>
            </a:extLst>
          </p:cNvPr>
          <p:cNvSpPr/>
          <p:nvPr/>
        </p:nvSpPr>
        <p:spPr>
          <a:xfrm>
            <a:off x="6782625" y="5900564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xmlns="" id="{06422AEA-6879-524A-8219-202D1CE7E991}"/>
              </a:ext>
            </a:extLst>
          </p:cNvPr>
          <p:cNvSpPr/>
          <p:nvPr/>
        </p:nvSpPr>
        <p:spPr>
          <a:xfrm>
            <a:off x="7905499" y="539172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xmlns="" id="{EA538E16-3F35-7D4C-8DC8-3F9AA060757E}"/>
              </a:ext>
            </a:extLst>
          </p:cNvPr>
          <p:cNvSpPr/>
          <p:nvPr/>
        </p:nvSpPr>
        <p:spPr>
          <a:xfrm>
            <a:off x="8218882" y="5396609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xmlns="" id="{553C7FFD-D476-EF45-957D-7DC64AC388FB}"/>
              </a:ext>
            </a:extLst>
          </p:cNvPr>
          <p:cNvSpPr/>
          <p:nvPr/>
        </p:nvSpPr>
        <p:spPr>
          <a:xfrm>
            <a:off x="7905499" y="5795761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xmlns="" id="{3E1C0BFB-6A59-1146-8374-ACC239B2231C}"/>
              </a:ext>
            </a:extLst>
          </p:cNvPr>
          <p:cNvSpPr/>
          <p:nvPr/>
        </p:nvSpPr>
        <p:spPr>
          <a:xfrm>
            <a:off x="8218882" y="580065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xmlns="" id="{360E0B28-9E9F-084D-9118-3B27434806B7}"/>
              </a:ext>
            </a:extLst>
          </p:cNvPr>
          <p:cNvSpPr/>
          <p:nvPr/>
        </p:nvSpPr>
        <p:spPr>
          <a:xfrm>
            <a:off x="8664667" y="5428899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xmlns="" id="{33B42844-1640-954D-BE7B-6D951E1776E0}"/>
              </a:ext>
            </a:extLst>
          </p:cNvPr>
          <p:cNvSpPr/>
          <p:nvPr/>
        </p:nvSpPr>
        <p:spPr>
          <a:xfrm>
            <a:off x="8836887" y="5826183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xmlns="" id="{9D215528-F0C0-CA45-98D9-98E7AE735E88}"/>
              </a:ext>
            </a:extLst>
          </p:cNvPr>
          <p:cNvSpPr/>
          <p:nvPr/>
        </p:nvSpPr>
        <p:spPr>
          <a:xfrm>
            <a:off x="10820803" y="5614302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xmlns="" id="{95287220-9D77-6A40-9270-2295C413C965}"/>
              </a:ext>
            </a:extLst>
          </p:cNvPr>
          <p:cNvSpPr/>
          <p:nvPr/>
        </p:nvSpPr>
        <p:spPr>
          <a:xfrm>
            <a:off x="9979087" y="5403930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xmlns="" id="{CD07B137-F1CA-364E-A9D3-ADC0CDBF8DBE}"/>
              </a:ext>
            </a:extLst>
          </p:cNvPr>
          <p:cNvSpPr/>
          <p:nvPr/>
        </p:nvSpPr>
        <p:spPr>
          <a:xfrm>
            <a:off x="10292470" y="5408819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xmlns="" id="{E8427B2E-9373-344F-87C8-008ED4105F12}"/>
              </a:ext>
            </a:extLst>
          </p:cNvPr>
          <p:cNvSpPr/>
          <p:nvPr/>
        </p:nvSpPr>
        <p:spPr>
          <a:xfrm>
            <a:off x="10151307" y="5801214"/>
            <a:ext cx="265200" cy="265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xmlns="" id="{8BB5603B-8494-F445-8AEA-8007339DA1E8}"/>
              </a:ext>
            </a:extLst>
          </p:cNvPr>
          <p:cNvSpPr/>
          <p:nvPr/>
        </p:nvSpPr>
        <p:spPr>
          <a:xfrm>
            <a:off x="9687582" y="6211300"/>
            <a:ext cx="17491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6,042,031</a:t>
            </a:r>
          </a:p>
        </p:txBody>
      </p:sp>
    </p:spTree>
    <p:extLst>
      <p:ext uri="{BB962C8B-B14F-4D97-AF65-F5344CB8AC3E}">
        <p14:creationId xmlns:p14="http://schemas.microsoft.com/office/powerpoint/2010/main" val="161920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aths Shed" id="{5DF74AD8-8BDD-4844-8C46-FFB9DBA0E41D}" vid="{0802D904-F1CF-8847-94FE-D7F26B26A31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E0FFBD23-49EF-F148-9BF8-7DB3477A79E2}">
  <we:reference id="wa104380121" version="2.0.0.0" store="en-GB" storeType="OMEX"/>
  <we:alternateReferences>
    <we:reference id="wa104380121" version="2.0.0.0" store="wa10438012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8873</TotalTime>
  <Words>1979</Words>
  <Application>Microsoft Office PowerPoint</Application>
  <PresentationFormat>Custom</PresentationFormat>
  <Paragraphs>769</Paragraphs>
  <Slides>34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3" baseType="lpstr">
      <vt:lpstr>Arial</vt:lpstr>
      <vt:lpstr>Wingdings</vt:lpstr>
      <vt:lpstr>Lato</vt:lpstr>
      <vt:lpstr>Calibri</vt:lpstr>
      <vt:lpstr>OpenDyslexicAlta</vt:lpstr>
      <vt:lpstr>Muli</vt:lpstr>
      <vt:lpstr>OpenDyslexic</vt:lpstr>
      <vt:lpstr>Lato Light</vt:lpstr>
      <vt:lpstr>Office Theme</vt:lpstr>
      <vt:lpstr>PowerPoint Presentation</vt:lpstr>
      <vt:lpstr>To be able to represent numbers up to ten million</vt:lpstr>
      <vt:lpstr>To be able to represent numbers up to ten million</vt:lpstr>
      <vt:lpstr>To be able to represent numbers up to ten million</vt:lpstr>
      <vt:lpstr>To be able to represent numbers up to ten million</vt:lpstr>
      <vt:lpstr>To be able to represent numbers up to ten million</vt:lpstr>
      <vt:lpstr>To be able to represent numbers up to ten million</vt:lpstr>
      <vt:lpstr>To be able to represent numbers up to ten million</vt:lpstr>
      <vt:lpstr>To be able to represent numbers up to ten million</vt:lpstr>
      <vt:lpstr>To be able to represent numbers up to ten million</vt:lpstr>
      <vt:lpstr>To be able to represent numbers up to ten million</vt:lpstr>
      <vt:lpstr>To be able to represent numbers up to ten million</vt:lpstr>
      <vt:lpstr>To be able to represent numbers up to ten million</vt:lpstr>
      <vt:lpstr>To be able to represent numbers up to ten million</vt:lpstr>
      <vt:lpstr>To be able to represent numbers up to ten million</vt:lpstr>
      <vt:lpstr>To be able to represent numbers up to ten million</vt:lpstr>
      <vt:lpstr>To be able to represent numbers up to ten million</vt:lpstr>
      <vt:lpstr>To be able to represent numbers up to ten million</vt:lpstr>
      <vt:lpstr>To be able to represent numbers up to ten million</vt:lpstr>
      <vt:lpstr>To be able to represent numbers up to ten million</vt:lpstr>
      <vt:lpstr>To be able to represent numbers up to ten million</vt:lpstr>
      <vt:lpstr>To be able to represent numbers up to ten million</vt:lpstr>
      <vt:lpstr>To be able to represent numbers up to ten million</vt:lpstr>
      <vt:lpstr>To be able to represent numbers up to ten million</vt:lpstr>
      <vt:lpstr>To be able to represent numbers up to ten million</vt:lpstr>
      <vt:lpstr>To be able to represent numbers up to ten million</vt:lpstr>
      <vt:lpstr>To be able to represent numbers up to ten million</vt:lpstr>
      <vt:lpstr>To be able to represent numbers up to ten million</vt:lpstr>
      <vt:lpstr>To be able to represent numbers up to ten million</vt:lpstr>
      <vt:lpstr>To be able to represent numbers up to ten million</vt:lpstr>
      <vt:lpstr>To be able to represent numbers up to ten million</vt:lpstr>
      <vt:lpstr>To be able to represent numbers up to ten million</vt:lpstr>
      <vt:lpstr>To be able to represent numbers up to ten million</vt:lpstr>
      <vt:lpstr>To be able to represent numbers up to ten million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Spelling Shed 🐝</dc:title>
  <dc:creator>Rob Smith</dc:creator>
  <cp:lastModifiedBy>Susan</cp:lastModifiedBy>
  <cp:revision>299</cp:revision>
  <cp:lastPrinted>2019-06-17T16:19:05Z</cp:lastPrinted>
  <dcterms:created xsi:type="dcterms:W3CDTF">2018-08-06T08:16:18Z</dcterms:created>
  <dcterms:modified xsi:type="dcterms:W3CDTF">2020-07-14T10:58:16Z</dcterms:modified>
</cp:coreProperties>
</file>