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39"/>
  </p:notesMasterIdLst>
  <p:handoutMasterIdLst>
    <p:handoutMasterId r:id="rId40"/>
  </p:handoutMasterIdLst>
  <p:sldIdLst>
    <p:sldId id="320" r:id="rId2"/>
    <p:sldId id="321" r:id="rId3"/>
    <p:sldId id="346" r:id="rId4"/>
    <p:sldId id="374" r:id="rId5"/>
    <p:sldId id="376" r:id="rId6"/>
    <p:sldId id="375" r:id="rId7"/>
    <p:sldId id="379" r:id="rId8"/>
    <p:sldId id="380" r:id="rId9"/>
    <p:sldId id="377" r:id="rId10"/>
    <p:sldId id="378" r:id="rId11"/>
    <p:sldId id="381" r:id="rId12"/>
    <p:sldId id="382" r:id="rId13"/>
    <p:sldId id="383" r:id="rId14"/>
    <p:sldId id="384" r:id="rId15"/>
    <p:sldId id="385" r:id="rId16"/>
    <p:sldId id="386" r:id="rId17"/>
    <p:sldId id="387" r:id="rId18"/>
    <p:sldId id="388" r:id="rId19"/>
    <p:sldId id="389" r:id="rId20"/>
    <p:sldId id="390" r:id="rId21"/>
    <p:sldId id="391" r:id="rId22"/>
    <p:sldId id="393" r:id="rId23"/>
    <p:sldId id="394" r:id="rId24"/>
    <p:sldId id="395" r:id="rId25"/>
    <p:sldId id="396" r:id="rId26"/>
    <p:sldId id="397" r:id="rId27"/>
    <p:sldId id="401" r:id="rId28"/>
    <p:sldId id="400" r:id="rId29"/>
    <p:sldId id="399" r:id="rId30"/>
    <p:sldId id="398" r:id="rId31"/>
    <p:sldId id="402" r:id="rId32"/>
    <p:sldId id="405" r:id="rId33"/>
    <p:sldId id="404" r:id="rId34"/>
    <p:sldId id="403" r:id="rId35"/>
    <p:sldId id="373" r:id="rId36"/>
    <p:sldId id="406" r:id="rId37"/>
    <p:sldId id="407" r:id="rId38"/>
  </p:sldIdLst>
  <p:sldSz cx="12192000" cy="6858000"/>
  <p:notesSz cx="6858000" cy="9144000"/>
  <p:embeddedFontLst>
    <p:embeddedFont>
      <p:font typeface="Lato Light" panose="020F0302020204030203" pitchFamily="34" charset="0"/>
      <p:regular r:id="rId41"/>
    </p:embeddedFont>
    <p:embeddedFont>
      <p:font typeface="OpenDyslexicAlta" panose="020B0604020202020204" charset="0"/>
      <p:regular r:id="rId42"/>
      <p:bold r:id="rId43"/>
      <p:italic r:id="rId44"/>
      <p:boldItalic r:id="rId45"/>
    </p:embeddedFont>
    <p:embeddedFont>
      <p:font typeface="Lato" panose="020F0502020204030203" pitchFamily="34" charset="0"/>
      <p:regular r:id="rId46"/>
      <p:bold r:id="rId47"/>
    </p:embeddedFont>
    <p:embeddedFont>
      <p:font typeface="Calibri" panose="020F0502020204030204" pitchFamily="34" charset="0"/>
      <p:regular r:id="rId48"/>
      <p:bold r:id="rId49"/>
      <p:italic r:id="rId50"/>
      <p:boldItalic r:id="rId51"/>
    </p:embeddedFont>
    <p:embeddedFont>
      <p:font typeface="Muli" panose="020B0604020202020204" charset="0"/>
      <p:regular r:id="rId52"/>
      <p:bold r:id="rId53"/>
      <p:italic r:id="rId54"/>
      <p:boldItalic r:id="rId5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63"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FFDD57"/>
    <a:srgbClr val="7957D5"/>
    <a:srgbClr val="3273DC"/>
    <a:srgbClr val="23D160"/>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674" autoAdjust="0"/>
    <p:restoredTop sz="90093" autoAdjust="0"/>
  </p:normalViewPr>
  <p:slideViewPr>
    <p:cSldViewPr snapToGrid="0" snapToObjects="1">
      <p:cViewPr varScale="1">
        <p:scale>
          <a:sx n="68" d="100"/>
          <a:sy n="68" d="100"/>
        </p:scale>
        <p:origin x="-300" y="-90"/>
      </p:cViewPr>
      <p:guideLst>
        <p:guide orient="horz" pos="2160"/>
        <p:guide pos="3863"/>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font" Target="fonts/font12.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1056410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32375298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199363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3301169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2891591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1788427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3650581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23167212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1208067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2705025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3634529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1991873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21651264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42003695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1393665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36102663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3987626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30341244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2852593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41139862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26694608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1985693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31198696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824421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16363748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37971100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16404760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2105603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1815487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157102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762651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1344700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177437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848159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4" name="Picture 13"/>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14/07/2020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1.emf"/><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2.tiff"/><Relationship Id="rId4" Type="http://schemas.openxmlformats.org/officeDocument/2006/relationships/image" Target="../media/image13.tiff"/></Relationships>
</file>

<file path=ppt/slides/_rels/slide18.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1.emf"/><Relationship Id="rId4" Type="http://schemas.openxmlformats.org/officeDocument/2006/relationships/image" Target="../media/image12.tiff"/></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30.emf"/></Relationships>
</file>

<file path=ppt/slides/_rels/slide3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30.emf"/></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31.tiff"/></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31.tif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0.em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2.tif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2.tiff"/><Relationship Id="rId4" Type="http://schemas.openxmlformats.org/officeDocument/2006/relationships/image" Target="../media/image13.tif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85000" lnSpcReduction="20000"/>
          </a:bodyPr>
          <a:lstStyle/>
          <a:p>
            <a:r>
              <a:rPr lang="en-GB" dirty="0"/>
              <a:t>Year 1 </a:t>
            </a:r>
            <a:br>
              <a:rPr lang="en-GB" dirty="0"/>
            </a:br>
            <a:r>
              <a:rPr lang="en-GB" dirty="0"/>
              <a:t>Spring Block 2: Place Value (Within 50)</a:t>
            </a:r>
          </a:p>
          <a:p>
            <a:r>
              <a:rPr lang="en-GB" dirty="0"/>
              <a:t>Lesson 2: To be able to partition numbers up to 50 into tens and ones</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2 – Place Value (Within 50)</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2</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Count out 24 cubes, how many towers of 10 can you make?</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ones = 24</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39510" y="2040235"/>
            <a:ext cx="646332" cy="523220"/>
          </a:xfrm>
          <a:prstGeom prst="rect">
            <a:avLst/>
          </a:prstGeom>
        </p:spPr>
        <p:txBody>
          <a:bodyPr wrap="none">
            <a:spAutoFit/>
          </a:bodyPr>
          <a:lstStyle/>
          <a:p>
            <a:pPr algn="ctr"/>
            <a:r>
              <a:rPr lang="en-US" sz="2800" dirty="0">
                <a:latin typeface="OpenDyslexicAlta" pitchFamily="2" charset="77"/>
              </a:rPr>
              <a:t>24</a:t>
            </a:r>
          </a:p>
        </p:txBody>
      </p:sp>
      <p:sp>
        <p:nvSpPr>
          <p:cNvPr id="15" name="Rectangle 14">
            <a:extLst>
              <a:ext uri="{FF2B5EF4-FFF2-40B4-BE49-F238E27FC236}">
                <a16:creationId xmlns:a16="http://schemas.microsoft.com/office/drawing/2014/main" xmlns="" id="{B90DBF92-A583-A849-980F-140652A600FD}"/>
              </a:ext>
            </a:extLst>
          </p:cNvPr>
          <p:cNvSpPr/>
          <p:nvPr/>
        </p:nvSpPr>
        <p:spPr>
          <a:xfrm>
            <a:off x="8178965" y="3593516"/>
            <a:ext cx="636713" cy="523220"/>
          </a:xfrm>
          <a:prstGeom prst="rect">
            <a:avLst/>
          </a:prstGeom>
        </p:spPr>
        <p:txBody>
          <a:bodyPr wrap="none">
            <a:spAutoFit/>
          </a:bodyPr>
          <a:lstStyle/>
          <a:p>
            <a:pPr algn="ctr"/>
            <a:r>
              <a:rPr lang="en-US" sz="2800" dirty="0">
                <a:solidFill>
                  <a:srgbClr val="FF3860"/>
                </a:solidFill>
                <a:latin typeface="OpenDyslexicAlta" pitchFamily="2" charset="77"/>
              </a:rPr>
              <a:t>20</a:t>
            </a:r>
          </a:p>
        </p:txBody>
      </p:sp>
      <p:sp>
        <p:nvSpPr>
          <p:cNvPr id="16" name="Rectangle 15">
            <a:extLst>
              <a:ext uri="{FF2B5EF4-FFF2-40B4-BE49-F238E27FC236}">
                <a16:creationId xmlns:a16="http://schemas.microsoft.com/office/drawing/2014/main" xmlns="" id="{95A7F7A6-5A02-9A43-8A9D-5DECE89DA259}"/>
              </a:ext>
            </a:extLst>
          </p:cNvPr>
          <p:cNvSpPr/>
          <p:nvPr/>
        </p:nvSpPr>
        <p:spPr>
          <a:xfrm>
            <a:off x="10063755" y="3598230"/>
            <a:ext cx="428322" cy="523220"/>
          </a:xfrm>
          <a:prstGeom prst="rect">
            <a:avLst/>
          </a:prstGeom>
        </p:spPr>
        <p:txBody>
          <a:bodyPr wrap="none">
            <a:spAutoFit/>
          </a:bodyPr>
          <a:lstStyle/>
          <a:p>
            <a:pPr algn="ctr"/>
            <a:r>
              <a:rPr lang="en-US" sz="2800" dirty="0">
                <a:solidFill>
                  <a:srgbClr val="FF3860"/>
                </a:solidFill>
                <a:latin typeface="OpenDyslexicAlta" pitchFamily="2" charset="77"/>
              </a:rPr>
              <a:t>4</a:t>
            </a:r>
          </a:p>
        </p:txBody>
      </p:sp>
      <p:pic>
        <p:nvPicPr>
          <p:cNvPr id="4" name="Picture 3">
            <a:extLst>
              <a:ext uri="{FF2B5EF4-FFF2-40B4-BE49-F238E27FC236}">
                <a16:creationId xmlns:a16="http://schemas.microsoft.com/office/drawing/2014/main" xmlns="" id="{DC9CE183-8148-ED46-A9A3-0DB8D9A46F95}"/>
              </a:ext>
            </a:extLst>
          </p:cNvPr>
          <p:cNvPicPr>
            <a:picLocks noChangeAspect="1"/>
          </p:cNvPicPr>
          <p:nvPr/>
        </p:nvPicPr>
        <p:blipFill>
          <a:blip r:embed="rId4"/>
          <a:stretch>
            <a:fillRect/>
          </a:stretch>
        </p:blipFill>
        <p:spPr>
          <a:xfrm>
            <a:off x="2013764" y="3211399"/>
            <a:ext cx="1559169" cy="3394108"/>
          </a:xfrm>
          <a:prstGeom prst="rect">
            <a:avLst/>
          </a:prstGeom>
        </p:spPr>
      </p:pic>
    </p:spTree>
    <p:extLst>
      <p:ext uri="{BB962C8B-B14F-4D97-AF65-F5344CB8AC3E}">
        <p14:creationId xmlns:p14="http://schemas.microsoft.com/office/powerpoint/2010/main" val="1616945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411133" cy="4351338"/>
          </a:xfrm>
        </p:spPr>
        <p:txBody>
          <a:bodyPr/>
          <a:lstStyle/>
          <a:p>
            <a:pPr marL="0" indent="0">
              <a:buNone/>
            </a:pPr>
            <a:r>
              <a:rPr lang="en-GB" dirty="0"/>
              <a:t>Activity 1:</a:t>
            </a:r>
          </a:p>
          <a:p>
            <a:pPr marL="0" indent="0">
              <a:buClr>
                <a:srgbClr val="23D160"/>
              </a:buClr>
              <a:buSzPct val="85000"/>
              <a:buNone/>
            </a:pPr>
            <a:r>
              <a:rPr lang="en-GB" sz="2200" dirty="0"/>
              <a:t>Using a variety of mathematical equipment and numbers between 20 and 50, complete the following template in as many ways as you can!</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a:t>
            </a:r>
            <a:r>
              <a:rPr lang="en-US" sz="2800" dirty="0">
                <a:solidFill>
                  <a:schemeClr val="tx1"/>
                </a:solidFill>
                <a:latin typeface="Calibri" panose="020F0502020204030204" pitchFamily="34" charset="0"/>
                <a:cs typeface="Calibri" panose="020F0502020204030204" pitchFamily="34" charset="0"/>
              </a:rPr>
              <a:t>___</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Tree>
    <p:extLst>
      <p:ext uri="{BB962C8B-B14F-4D97-AF65-F5344CB8AC3E}">
        <p14:creationId xmlns:p14="http://schemas.microsoft.com/office/powerpoint/2010/main" val="3296440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411133" cy="4351338"/>
          </a:xfrm>
        </p:spPr>
        <p:txBody>
          <a:bodyPr/>
          <a:lstStyle/>
          <a:p>
            <a:pPr marL="0" indent="0">
              <a:buNone/>
            </a:pPr>
            <a:r>
              <a:rPr lang="en-GB" dirty="0"/>
              <a:t>Activity 1:</a:t>
            </a:r>
          </a:p>
          <a:p>
            <a:pPr marL="0" indent="0">
              <a:buClr>
                <a:srgbClr val="23D160"/>
              </a:buClr>
              <a:buSzPct val="85000"/>
              <a:buNone/>
            </a:pPr>
            <a:r>
              <a:rPr lang="en-GB" sz="2200" dirty="0"/>
              <a:t>Using a variety of mathematical equipment and numbers between 20 and 50, complete the following template in as many ways as you can!</a:t>
            </a:r>
          </a:p>
          <a:p>
            <a:pPr marL="0" indent="0">
              <a:buClr>
                <a:srgbClr val="23D160"/>
              </a:buClr>
              <a:buSzPct val="85000"/>
              <a:buNone/>
            </a:pPr>
            <a:endParaRPr lang="en-GB" sz="2200" dirty="0"/>
          </a:p>
          <a:p>
            <a:pPr marL="0" indent="0">
              <a:buClr>
                <a:srgbClr val="23D160"/>
              </a:buClr>
              <a:buSzPct val="85000"/>
              <a:buNone/>
            </a:pPr>
            <a:r>
              <a:rPr lang="en-GB" sz="2200" b="1" dirty="0">
                <a:solidFill>
                  <a:srgbClr val="FF3860"/>
                </a:solidFill>
              </a:rPr>
              <a:t>Teacher assessment</a:t>
            </a:r>
          </a:p>
          <a:p>
            <a:pPr marL="0" indent="0">
              <a:buClr>
                <a:srgbClr val="23D160"/>
              </a:buClr>
              <a:buSzPct val="85000"/>
              <a:buNone/>
            </a:pPr>
            <a:endParaRPr lang="en-GB" sz="2200" dirty="0"/>
          </a:p>
          <a:p>
            <a:pPr marL="0" indent="0">
              <a:buClr>
                <a:srgbClr val="23D160"/>
              </a:buClr>
              <a:buSzPct val="85000"/>
              <a:buNone/>
            </a:pPr>
            <a:r>
              <a:rPr lang="en-GB" sz="2200" u="sng" dirty="0">
                <a:solidFill>
                  <a:srgbClr val="FF3860"/>
                </a:solidFill>
              </a:rPr>
              <a:t>Example:</a:t>
            </a:r>
          </a:p>
        </p:txBody>
      </p:sp>
      <p:sp>
        <p:nvSpPr>
          <p:cNvPr id="14" name="Rectangle 13">
            <a:extLst>
              <a:ext uri="{FF2B5EF4-FFF2-40B4-BE49-F238E27FC236}">
                <a16:creationId xmlns:a16="http://schemas.microsoft.com/office/drawing/2014/main" xmlns="" id="{2A52B9A2-B053-C148-8E63-8AC957B6C0AA}"/>
              </a:ext>
            </a:extLst>
          </p:cNvPr>
          <p:cNvSpPr/>
          <p:nvPr/>
        </p:nvSpPr>
        <p:spPr>
          <a:xfrm>
            <a:off x="9270311" y="2040235"/>
            <a:ext cx="184730" cy="523220"/>
          </a:xfrm>
          <a:prstGeom prst="rect">
            <a:avLst/>
          </a:prstGeom>
        </p:spPr>
        <p:txBody>
          <a:bodyPr wrap="none">
            <a:spAutoFit/>
          </a:bodyPr>
          <a:lstStyle/>
          <a:p>
            <a:pPr algn="ctr"/>
            <a:endParaRPr lang="en-US" sz="2800" dirty="0">
              <a:latin typeface="OpenDyslexicAlta" pitchFamily="2" charset="77"/>
            </a:endParaRPr>
          </a:p>
        </p:txBody>
      </p:sp>
      <p:sp>
        <p:nvSpPr>
          <p:cNvPr id="7" name="Rounded Rectangle 6">
            <a:extLst>
              <a:ext uri="{FF2B5EF4-FFF2-40B4-BE49-F238E27FC236}">
                <a16:creationId xmlns:a16="http://schemas.microsoft.com/office/drawing/2014/main" xmlns="" id="{45640822-50BC-474D-AC0F-E5B0FD2B7F36}"/>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ones = 24</a:t>
            </a:r>
          </a:p>
        </p:txBody>
      </p:sp>
      <p:pic>
        <p:nvPicPr>
          <p:cNvPr id="8" name="Picture 7">
            <a:extLst>
              <a:ext uri="{FF2B5EF4-FFF2-40B4-BE49-F238E27FC236}">
                <a16:creationId xmlns:a16="http://schemas.microsoft.com/office/drawing/2014/main" xmlns="" id="{3F7B6BF0-B058-244C-BA12-5307DA096DB7}"/>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9" name="Rectangle 8">
            <a:extLst>
              <a:ext uri="{FF2B5EF4-FFF2-40B4-BE49-F238E27FC236}">
                <a16:creationId xmlns:a16="http://schemas.microsoft.com/office/drawing/2014/main" xmlns="" id="{3CF6A590-E5E1-454A-B06D-A3CA8BC0B481}"/>
              </a:ext>
            </a:extLst>
          </p:cNvPr>
          <p:cNvSpPr/>
          <p:nvPr/>
        </p:nvSpPr>
        <p:spPr>
          <a:xfrm>
            <a:off x="8178965" y="3593516"/>
            <a:ext cx="636713" cy="523220"/>
          </a:xfrm>
          <a:prstGeom prst="rect">
            <a:avLst/>
          </a:prstGeom>
        </p:spPr>
        <p:txBody>
          <a:bodyPr wrap="none">
            <a:spAutoFit/>
          </a:bodyPr>
          <a:lstStyle/>
          <a:p>
            <a:pPr algn="ctr"/>
            <a:r>
              <a:rPr lang="en-US" sz="2800" dirty="0">
                <a:solidFill>
                  <a:srgbClr val="FF3860"/>
                </a:solidFill>
                <a:latin typeface="OpenDyslexicAlta" pitchFamily="2" charset="77"/>
              </a:rPr>
              <a:t>20</a:t>
            </a:r>
          </a:p>
        </p:txBody>
      </p:sp>
      <p:sp>
        <p:nvSpPr>
          <p:cNvPr id="12" name="Rectangle 11">
            <a:extLst>
              <a:ext uri="{FF2B5EF4-FFF2-40B4-BE49-F238E27FC236}">
                <a16:creationId xmlns:a16="http://schemas.microsoft.com/office/drawing/2014/main" xmlns="" id="{DE3262BC-4AD4-CF4E-8AD2-BC726D1C15F7}"/>
              </a:ext>
            </a:extLst>
          </p:cNvPr>
          <p:cNvSpPr/>
          <p:nvPr/>
        </p:nvSpPr>
        <p:spPr>
          <a:xfrm>
            <a:off x="10063755" y="3598230"/>
            <a:ext cx="428322" cy="523220"/>
          </a:xfrm>
          <a:prstGeom prst="rect">
            <a:avLst/>
          </a:prstGeom>
        </p:spPr>
        <p:txBody>
          <a:bodyPr wrap="none">
            <a:spAutoFit/>
          </a:bodyPr>
          <a:lstStyle/>
          <a:p>
            <a:pPr algn="ctr"/>
            <a:r>
              <a:rPr lang="en-US" sz="2800" dirty="0">
                <a:solidFill>
                  <a:srgbClr val="FF3860"/>
                </a:solidFill>
                <a:latin typeface="OpenDyslexicAlta" pitchFamily="2" charset="77"/>
              </a:rPr>
              <a:t>4</a:t>
            </a:r>
          </a:p>
        </p:txBody>
      </p:sp>
      <p:pic>
        <p:nvPicPr>
          <p:cNvPr id="13" name="Picture 12">
            <a:extLst>
              <a:ext uri="{FF2B5EF4-FFF2-40B4-BE49-F238E27FC236}">
                <a16:creationId xmlns:a16="http://schemas.microsoft.com/office/drawing/2014/main" xmlns="" id="{EFAE7D8B-CC61-074C-955D-0E5991537919}"/>
              </a:ext>
            </a:extLst>
          </p:cNvPr>
          <p:cNvPicPr>
            <a:picLocks noChangeAspect="1"/>
          </p:cNvPicPr>
          <p:nvPr/>
        </p:nvPicPr>
        <p:blipFill>
          <a:blip r:embed="rId4"/>
          <a:stretch>
            <a:fillRect/>
          </a:stretch>
        </p:blipFill>
        <p:spPr>
          <a:xfrm>
            <a:off x="4512834" y="4266296"/>
            <a:ext cx="939699" cy="2045604"/>
          </a:xfrm>
          <a:prstGeom prst="rect">
            <a:avLst/>
          </a:prstGeom>
        </p:spPr>
      </p:pic>
      <p:sp>
        <p:nvSpPr>
          <p:cNvPr id="15" name="Rectangle 14">
            <a:extLst>
              <a:ext uri="{FF2B5EF4-FFF2-40B4-BE49-F238E27FC236}">
                <a16:creationId xmlns:a16="http://schemas.microsoft.com/office/drawing/2014/main" xmlns="" id="{C3738E7F-726B-B848-81B3-E5BBA3B3593F}"/>
              </a:ext>
            </a:extLst>
          </p:cNvPr>
          <p:cNvSpPr/>
          <p:nvPr/>
        </p:nvSpPr>
        <p:spPr>
          <a:xfrm>
            <a:off x="9039510" y="2040235"/>
            <a:ext cx="646332" cy="523220"/>
          </a:xfrm>
          <a:prstGeom prst="rect">
            <a:avLst/>
          </a:prstGeom>
        </p:spPr>
        <p:txBody>
          <a:bodyPr wrap="none">
            <a:spAutoFit/>
          </a:bodyPr>
          <a:lstStyle/>
          <a:p>
            <a:pPr algn="ctr"/>
            <a:r>
              <a:rPr lang="en-US" sz="2800" dirty="0">
                <a:latin typeface="OpenDyslexicAlta" pitchFamily="2" charset="77"/>
              </a:rPr>
              <a:t>24</a:t>
            </a:r>
          </a:p>
        </p:txBody>
      </p:sp>
    </p:spTree>
    <p:extLst>
      <p:ext uri="{BB962C8B-B14F-4D97-AF65-F5344CB8AC3E}">
        <p14:creationId xmlns:p14="http://schemas.microsoft.com/office/powerpoint/2010/main" val="1736641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sp>
        <p:nvSpPr>
          <p:cNvPr id="18" name="Rounded Rectangle 17">
            <a:extLst>
              <a:ext uri="{FF2B5EF4-FFF2-40B4-BE49-F238E27FC236}">
                <a16:creationId xmlns:a16="http://schemas.microsoft.com/office/drawing/2014/main" xmlns="" id="{3C9DDFF2-7DC2-C642-9E38-85AB61759BB1}"/>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a:t>
            </a:r>
            <a:r>
              <a:rPr lang="en-US" sz="2800" dirty="0">
                <a:solidFill>
                  <a:schemeClr val="tx1"/>
                </a:solidFill>
                <a:latin typeface="Calibri" panose="020F0502020204030204" pitchFamily="34" charset="0"/>
                <a:cs typeface="Calibri" panose="020F0502020204030204" pitchFamily="34" charset="0"/>
              </a:rPr>
              <a:t>___</a:t>
            </a:r>
            <a:endParaRPr lang="en-US" sz="2800" dirty="0">
              <a:solidFill>
                <a:schemeClr val="tx1"/>
              </a:solidFill>
              <a:latin typeface="OpenDyslexicAlta" pitchFamily="2" charset="77"/>
            </a:endParaRPr>
          </a:p>
        </p:txBody>
      </p:sp>
      <p:pic>
        <p:nvPicPr>
          <p:cNvPr id="19" name="Picture 18">
            <a:extLst>
              <a:ext uri="{FF2B5EF4-FFF2-40B4-BE49-F238E27FC236}">
                <a16:creationId xmlns:a16="http://schemas.microsoft.com/office/drawing/2014/main" xmlns="" id="{171C2C73-BF0C-3444-BE9E-806C0FE46029}"/>
              </a:ext>
            </a:extLst>
          </p:cNvPr>
          <p:cNvPicPr>
            <a:picLocks noChangeAspect="1"/>
          </p:cNvPicPr>
          <p:nvPr/>
        </p:nvPicPr>
        <p:blipFill>
          <a:blip r:embed="rId3"/>
          <a:stretch>
            <a:fillRect/>
          </a:stretch>
        </p:blipFill>
        <p:spPr>
          <a:xfrm rot="10800000">
            <a:off x="7882367" y="1690688"/>
            <a:ext cx="3021496" cy="2809461"/>
          </a:xfrm>
          <a:prstGeom prst="rect">
            <a:avLst/>
          </a:prstGeom>
        </p:spPr>
      </p:pic>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extLst>
              <p:ext uri="{D42A27DB-BD31-4B8C-83A1-F6EECF244321}">
                <p14:modId xmlns:p14="http://schemas.microsoft.com/office/powerpoint/2010/main" val="1529167767"/>
              </p:ext>
            </p:extLst>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21" name="Picture 20">
            <a:extLst>
              <a:ext uri="{FF2B5EF4-FFF2-40B4-BE49-F238E27FC236}">
                <a16:creationId xmlns:a16="http://schemas.microsoft.com/office/drawing/2014/main" xmlns="" id="{B467AF8D-D871-5C49-A53C-A50ECC968B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72058" y="4512287"/>
            <a:ext cx="2249353" cy="1080000"/>
          </a:xfrm>
          <a:prstGeom prst="rect">
            <a:avLst/>
          </a:prstGeom>
        </p:spPr>
      </p:pic>
      <p:pic>
        <p:nvPicPr>
          <p:cNvPr id="22" name="Picture 21">
            <a:extLst>
              <a:ext uri="{FF2B5EF4-FFF2-40B4-BE49-F238E27FC236}">
                <a16:creationId xmlns:a16="http://schemas.microsoft.com/office/drawing/2014/main" xmlns="" id="{0A83A3EE-4B44-0A4A-BD57-3A15FFE8A58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407228" y="3174686"/>
            <a:ext cx="2249353" cy="1080000"/>
          </a:xfrm>
          <a:prstGeom prst="rect">
            <a:avLst/>
          </a:prstGeom>
        </p:spPr>
      </p:pic>
      <p:pic>
        <p:nvPicPr>
          <p:cNvPr id="23" name="Picture 22">
            <a:extLst>
              <a:ext uri="{FF2B5EF4-FFF2-40B4-BE49-F238E27FC236}">
                <a16:creationId xmlns:a16="http://schemas.microsoft.com/office/drawing/2014/main" xmlns="" id="{D44A83FD-FBB5-E443-A913-3393DDC21B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363986" y="4512288"/>
            <a:ext cx="2249353" cy="1080000"/>
          </a:xfrm>
          <a:prstGeom prst="rect">
            <a:avLst/>
          </a:prstGeom>
        </p:spPr>
      </p:pic>
      <p:pic>
        <p:nvPicPr>
          <p:cNvPr id="24" name="Picture 23">
            <a:extLst>
              <a:ext uri="{FF2B5EF4-FFF2-40B4-BE49-F238E27FC236}">
                <a16:creationId xmlns:a16="http://schemas.microsoft.com/office/drawing/2014/main" xmlns="" id="{289AD2E0-1FB9-6A4A-B527-59893BCF9D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274044" y="3174686"/>
            <a:ext cx="2249353" cy="1080000"/>
          </a:xfrm>
          <a:prstGeom prst="rect">
            <a:avLst/>
          </a:prstGeom>
        </p:spPr>
      </p:pic>
      <p:pic>
        <p:nvPicPr>
          <p:cNvPr id="25" name="Picture 24">
            <a:extLst>
              <a:ext uri="{FF2B5EF4-FFF2-40B4-BE49-F238E27FC236}">
                <a16:creationId xmlns:a16="http://schemas.microsoft.com/office/drawing/2014/main" xmlns="" id="{8674CB19-F358-EE44-B656-67D8F7769D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407229" y="4456312"/>
            <a:ext cx="2249353" cy="1080000"/>
          </a:xfrm>
          <a:prstGeom prst="rect">
            <a:avLst/>
          </a:prstGeom>
        </p:spPr>
      </p:pic>
      <p:pic>
        <p:nvPicPr>
          <p:cNvPr id="26" name="Picture 25">
            <a:extLst>
              <a:ext uri="{FF2B5EF4-FFF2-40B4-BE49-F238E27FC236}">
                <a16:creationId xmlns:a16="http://schemas.microsoft.com/office/drawing/2014/main" xmlns="" id="{ADDEC44B-A896-C345-B42D-C11A887731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274045" y="4456312"/>
            <a:ext cx="2249353" cy="1080000"/>
          </a:xfrm>
          <a:prstGeom prst="rect">
            <a:avLst/>
          </a:prstGeom>
        </p:spPr>
      </p:pic>
      <p:pic>
        <p:nvPicPr>
          <p:cNvPr id="27" name="Picture 26">
            <a:extLst>
              <a:ext uri="{FF2B5EF4-FFF2-40B4-BE49-F238E27FC236}">
                <a16:creationId xmlns:a16="http://schemas.microsoft.com/office/drawing/2014/main" xmlns="" id="{B0CF9BFF-D269-FC4A-98F9-0F995427486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856619" y="3831643"/>
            <a:ext cx="2249353" cy="1080000"/>
          </a:xfrm>
          <a:prstGeom prst="rect">
            <a:avLst/>
          </a:prstGeom>
        </p:spPr>
      </p:pic>
    </p:spTree>
    <p:extLst>
      <p:ext uri="{BB962C8B-B14F-4D97-AF65-F5344CB8AC3E}">
        <p14:creationId xmlns:p14="http://schemas.microsoft.com/office/powerpoint/2010/main" val="3076418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ones = </a:t>
            </a:r>
            <a:r>
              <a:rPr lang="en-US" sz="2800" u="sng" dirty="0">
                <a:solidFill>
                  <a:srgbClr val="FF3860"/>
                </a:solidFill>
                <a:latin typeface="OpenDyslexicAlta" pitchFamily="2" charset="77"/>
              </a:rPr>
              <a:t>25</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50732" y="2040235"/>
            <a:ext cx="623889" cy="523220"/>
          </a:xfrm>
          <a:prstGeom prst="rect">
            <a:avLst/>
          </a:prstGeom>
        </p:spPr>
        <p:txBody>
          <a:bodyPr wrap="none">
            <a:spAutoFit/>
          </a:bodyPr>
          <a:lstStyle/>
          <a:p>
            <a:pPr algn="ctr"/>
            <a:r>
              <a:rPr lang="en-US" sz="2800" dirty="0">
                <a:solidFill>
                  <a:srgbClr val="FF3860"/>
                </a:solidFill>
                <a:latin typeface="OpenDyslexicAlta" pitchFamily="2" charset="77"/>
              </a:rPr>
              <a:t>25</a:t>
            </a:r>
          </a:p>
        </p:txBody>
      </p:sp>
      <p:sp>
        <p:nvSpPr>
          <p:cNvPr id="15" name="Rectangle 14">
            <a:extLst>
              <a:ext uri="{FF2B5EF4-FFF2-40B4-BE49-F238E27FC236}">
                <a16:creationId xmlns:a16="http://schemas.microsoft.com/office/drawing/2014/main" xmlns="" id="{B90DBF92-A583-A849-980F-140652A600FD}"/>
              </a:ext>
            </a:extLst>
          </p:cNvPr>
          <p:cNvSpPr/>
          <p:nvPr/>
        </p:nvSpPr>
        <p:spPr>
          <a:xfrm>
            <a:off x="8178965" y="3593516"/>
            <a:ext cx="636713" cy="523220"/>
          </a:xfrm>
          <a:prstGeom prst="rect">
            <a:avLst/>
          </a:prstGeom>
        </p:spPr>
        <p:txBody>
          <a:bodyPr wrap="none">
            <a:spAutoFit/>
          </a:bodyPr>
          <a:lstStyle/>
          <a:p>
            <a:pPr algn="ctr"/>
            <a:r>
              <a:rPr lang="en-US" sz="2800" dirty="0">
                <a:solidFill>
                  <a:srgbClr val="FF3860"/>
                </a:solidFill>
                <a:latin typeface="OpenDyslexicAlta" pitchFamily="2" charset="77"/>
              </a:rPr>
              <a:t>20</a:t>
            </a:r>
          </a:p>
        </p:txBody>
      </p:sp>
      <p:sp>
        <p:nvSpPr>
          <p:cNvPr id="16" name="Rectangle 15">
            <a:extLst>
              <a:ext uri="{FF2B5EF4-FFF2-40B4-BE49-F238E27FC236}">
                <a16:creationId xmlns:a16="http://schemas.microsoft.com/office/drawing/2014/main" xmlns="" id="{95A7F7A6-5A02-9A43-8A9D-5DECE89DA259}"/>
              </a:ext>
            </a:extLst>
          </p:cNvPr>
          <p:cNvSpPr/>
          <p:nvPr/>
        </p:nvSpPr>
        <p:spPr>
          <a:xfrm>
            <a:off x="10074976" y="3598230"/>
            <a:ext cx="405880" cy="523220"/>
          </a:xfrm>
          <a:prstGeom prst="rect">
            <a:avLst/>
          </a:prstGeom>
        </p:spPr>
        <p:txBody>
          <a:bodyPr wrap="none">
            <a:spAutoFit/>
          </a:bodyPr>
          <a:lstStyle/>
          <a:p>
            <a:pPr algn="ctr"/>
            <a:r>
              <a:rPr lang="en-US" sz="2800" dirty="0">
                <a:solidFill>
                  <a:srgbClr val="FF3860"/>
                </a:solidFill>
                <a:latin typeface="OpenDyslexicAlta" pitchFamily="2" charset="77"/>
              </a:rPr>
              <a:t>5</a:t>
            </a:r>
          </a:p>
        </p:txBody>
      </p:sp>
      <p:graphicFrame>
        <p:nvGraphicFramePr>
          <p:cNvPr id="9" name="Table 8">
            <a:extLst>
              <a:ext uri="{FF2B5EF4-FFF2-40B4-BE49-F238E27FC236}">
                <a16:creationId xmlns:a16="http://schemas.microsoft.com/office/drawing/2014/main" xmlns="" id="{6D7208FE-DB19-B941-B2B0-F9B4E1DF7E96}"/>
              </a:ext>
            </a:extLst>
          </p:cNvPr>
          <p:cNvGraphicFramePr>
            <a:graphicFrameLocks noGrp="1"/>
          </p:cNvGraphicFramePr>
          <p:nvPr>
            <p:extLst>
              <p:ext uri="{D42A27DB-BD31-4B8C-83A1-F6EECF244321}">
                <p14:modId xmlns:p14="http://schemas.microsoft.com/office/powerpoint/2010/main" val="63978553"/>
              </p:ext>
            </p:extLst>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12" name="Picture 11">
            <a:extLst>
              <a:ext uri="{FF2B5EF4-FFF2-40B4-BE49-F238E27FC236}">
                <a16:creationId xmlns:a16="http://schemas.microsoft.com/office/drawing/2014/main" xmlns="" id="{1316B65B-D210-BE4C-98E8-F3743EC319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372058" y="4512287"/>
            <a:ext cx="2249353" cy="1080000"/>
          </a:xfrm>
          <a:prstGeom prst="rect">
            <a:avLst/>
          </a:prstGeom>
        </p:spPr>
      </p:pic>
      <p:pic>
        <p:nvPicPr>
          <p:cNvPr id="13" name="Picture 12">
            <a:extLst>
              <a:ext uri="{FF2B5EF4-FFF2-40B4-BE49-F238E27FC236}">
                <a16:creationId xmlns:a16="http://schemas.microsoft.com/office/drawing/2014/main" xmlns="" id="{727FA9DA-F277-BC45-86B3-7853C1EE68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407228" y="3174686"/>
            <a:ext cx="2249353" cy="1080000"/>
          </a:xfrm>
          <a:prstGeom prst="rect">
            <a:avLst/>
          </a:prstGeom>
        </p:spPr>
      </p:pic>
      <p:pic>
        <p:nvPicPr>
          <p:cNvPr id="17" name="Picture 16">
            <a:extLst>
              <a:ext uri="{FF2B5EF4-FFF2-40B4-BE49-F238E27FC236}">
                <a16:creationId xmlns:a16="http://schemas.microsoft.com/office/drawing/2014/main" xmlns="" id="{D1D003A6-E55B-AE4F-8ECD-B20C45C62E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363986" y="4512288"/>
            <a:ext cx="2249353" cy="1080000"/>
          </a:xfrm>
          <a:prstGeom prst="rect">
            <a:avLst/>
          </a:prstGeom>
        </p:spPr>
      </p:pic>
      <p:pic>
        <p:nvPicPr>
          <p:cNvPr id="18" name="Picture 17">
            <a:extLst>
              <a:ext uri="{FF2B5EF4-FFF2-40B4-BE49-F238E27FC236}">
                <a16:creationId xmlns:a16="http://schemas.microsoft.com/office/drawing/2014/main" xmlns="" id="{24AD596C-02A0-404E-9241-56B30E1E513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274044" y="3174686"/>
            <a:ext cx="2249353" cy="1080000"/>
          </a:xfrm>
          <a:prstGeom prst="rect">
            <a:avLst/>
          </a:prstGeom>
        </p:spPr>
      </p:pic>
      <p:pic>
        <p:nvPicPr>
          <p:cNvPr id="19" name="Picture 18">
            <a:extLst>
              <a:ext uri="{FF2B5EF4-FFF2-40B4-BE49-F238E27FC236}">
                <a16:creationId xmlns:a16="http://schemas.microsoft.com/office/drawing/2014/main" xmlns="" id="{AC97CA53-986B-A544-A68C-824CB8E84E0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407229" y="4456312"/>
            <a:ext cx="2249353" cy="1080000"/>
          </a:xfrm>
          <a:prstGeom prst="rect">
            <a:avLst/>
          </a:prstGeom>
        </p:spPr>
      </p:pic>
      <p:pic>
        <p:nvPicPr>
          <p:cNvPr id="20" name="Picture 19">
            <a:extLst>
              <a:ext uri="{FF2B5EF4-FFF2-40B4-BE49-F238E27FC236}">
                <a16:creationId xmlns:a16="http://schemas.microsoft.com/office/drawing/2014/main" xmlns="" id="{EBCB2F03-AA8A-564E-882E-EB9E01F11B5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274045" y="4456312"/>
            <a:ext cx="2249353" cy="1080000"/>
          </a:xfrm>
          <a:prstGeom prst="rect">
            <a:avLst/>
          </a:prstGeom>
        </p:spPr>
      </p:pic>
      <p:pic>
        <p:nvPicPr>
          <p:cNvPr id="21" name="Picture 20">
            <a:extLst>
              <a:ext uri="{FF2B5EF4-FFF2-40B4-BE49-F238E27FC236}">
                <a16:creationId xmlns:a16="http://schemas.microsoft.com/office/drawing/2014/main" xmlns="" id="{930395BE-0657-504B-A707-3479C36D83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2856619" y="3831643"/>
            <a:ext cx="2249353" cy="1080000"/>
          </a:xfrm>
          <a:prstGeom prst="rect">
            <a:avLst/>
          </a:prstGeom>
        </p:spPr>
      </p:pic>
    </p:spTree>
    <p:extLst>
      <p:ext uri="{BB962C8B-B14F-4D97-AF65-F5344CB8AC3E}">
        <p14:creationId xmlns:p14="http://schemas.microsoft.com/office/powerpoint/2010/main" val="1720302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sp>
        <p:nvSpPr>
          <p:cNvPr id="18" name="Rounded Rectangle 17">
            <a:extLst>
              <a:ext uri="{FF2B5EF4-FFF2-40B4-BE49-F238E27FC236}">
                <a16:creationId xmlns:a16="http://schemas.microsoft.com/office/drawing/2014/main" xmlns="" id="{3C9DDFF2-7DC2-C642-9E38-85AB61759BB1}"/>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a:t>
            </a:r>
            <a:r>
              <a:rPr lang="en-US" sz="2800" dirty="0">
                <a:solidFill>
                  <a:schemeClr val="tx1"/>
                </a:solidFill>
                <a:latin typeface="Calibri" panose="020F0502020204030204" pitchFamily="34" charset="0"/>
                <a:cs typeface="Calibri" panose="020F0502020204030204" pitchFamily="34" charset="0"/>
              </a:rPr>
              <a:t>___</a:t>
            </a:r>
            <a:endParaRPr lang="en-US" sz="2800" dirty="0">
              <a:solidFill>
                <a:schemeClr val="tx1"/>
              </a:solidFill>
              <a:latin typeface="OpenDyslexicAlta" pitchFamily="2" charset="77"/>
            </a:endParaRPr>
          </a:p>
        </p:txBody>
      </p:sp>
      <p:pic>
        <p:nvPicPr>
          <p:cNvPr id="19" name="Picture 18">
            <a:extLst>
              <a:ext uri="{FF2B5EF4-FFF2-40B4-BE49-F238E27FC236}">
                <a16:creationId xmlns:a16="http://schemas.microsoft.com/office/drawing/2014/main" xmlns="" id="{171C2C73-BF0C-3444-BE9E-806C0FE46029}"/>
              </a:ext>
            </a:extLst>
          </p:cNvPr>
          <p:cNvPicPr>
            <a:picLocks noChangeAspect="1"/>
          </p:cNvPicPr>
          <p:nvPr/>
        </p:nvPicPr>
        <p:blipFill>
          <a:blip r:embed="rId3"/>
          <a:stretch>
            <a:fillRect/>
          </a:stretch>
        </p:blipFill>
        <p:spPr>
          <a:xfrm rot="10800000">
            <a:off x="7882367" y="1690688"/>
            <a:ext cx="3021496" cy="2809461"/>
          </a:xfrm>
          <a:prstGeom prst="rect">
            <a:avLst/>
          </a:prstGeom>
        </p:spPr>
      </p:pic>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14" name="Picture 13">
            <a:extLst>
              <a:ext uri="{FF2B5EF4-FFF2-40B4-BE49-F238E27FC236}">
                <a16:creationId xmlns:a16="http://schemas.microsoft.com/office/drawing/2014/main" xmlns="" id="{F7945C43-023C-5F41-9B15-485ECE7E44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8565" y="4018104"/>
            <a:ext cx="1219143" cy="2472760"/>
          </a:xfrm>
          <a:prstGeom prst="rect">
            <a:avLst/>
          </a:prstGeom>
        </p:spPr>
      </p:pic>
      <p:pic>
        <p:nvPicPr>
          <p:cNvPr id="15" name="Picture 14">
            <a:extLst>
              <a:ext uri="{FF2B5EF4-FFF2-40B4-BE49-F238E27FC236}">
                <a16:creationId xmlns:a16="http://schemas.microsoft.com/office/drawing/2014/main" xmlns="" id="{7C2B9570-32A3-464A-B6AA-1AC482AB7D5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18637" y="4491396"/>
            <a:ext cx="494431" cy="444988"/>
          </a:xfrm>
          <a:prstGeom prst="rect">
            <a:avLst/>
          </a:prstGeom>
        </p:spPr>
      </p:pic>
      <p:pic>
        <p:nvPicPr>
          <p:cNvPr id="16" name="Picture 15">
            <a:extLst>
              <a:ext uri="{FF2B5EF4-FFF2-40B4-BE49-F238E27FC236}">
                <a16:creationId xmlns:a16="http://schemas.microsoft.com/office/drawing/2014/main" xmlns="" id="{1086D261-98C8-2445-BAA5-9E664BE53D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97381" y="5080105"/>
            <a:ext cx="494431" cy="444988"/>
          </a:xfrm>
          <a:prstGeom prst="rect">
            <a:avLst/>
          </a:prstGeom>
        </p:spPr>
      </p:pic>
      <p:pic>
        <p:nvPicPr>
          <p:cNvPr id="17" name="Picture 16">
            <a:extLst>
              <a:ext uri="{FF2B5EF4-FFF2-40B4-BE49-F238E27FC236}">
                <a16:creationId xmlns:a16="http://schemas.microsoft.com/office/drawing/2014/main" xmlns="" id="{EE2C98BA-01E2-B34F-BD10-40D10FD0948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78601" y="4713890"/>
            <a:ext cx="494431" cy="444988"/>
          </a:xfrm>
          <a:prstGeom prst="rect">
            <a:avLst/>
          </a:prstGeom>
        </p:spPr>
      </p:pic>
      <p:pic>
        <p:nvPicPr>
          <p:cNvPr id="20" name="Picture 19">
            <a:extLst>
              <a:ext uri="{FF2B5EF4-FFF2-40B4-BE49-F238E27FC236}">
                <a16:creationId xmlns:a16="http://schemas.microsoft.com/office/drawing/2014/main" xmlns="" id="{B2A6093A-169D-D14E-8436-015AF87C96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71410" y="5302599"/>
            <a:ext cx="494431" cy="444988"/>
          </a:xfrm>
          <a:prstGeom prst="rect">
            <a:avLst/>
          </a:prstGeom>
        </p:spPr>
      </p:pic>
      <p:pic>
        <p:nvPicPr>
          <p:cNvPr id="28" name="Picture 27">
            <a:extLst>
              <a:ext uri="{FF2B5EF4-FFF2-40B4-BE49-F238E27FC236}">
                <a16:creationId xmlns:a16="http://schemas.microsoft.com/office/drawing/2014/main" xmlns="" id="{2BF98500-49ED-574F-9FC3-18D4A68FAA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65489" y="4018104"/>
            <a:ext cx="1219143" cy="2472760"/>
          </a:xfrm>
          <a:prstGeom prst="rect">
            <a:avLst/>
          </a:prstGeom>
        </p:spPr>
      </p:pic>
      <p:pic>
        <p:nvPicPr>
          <p:cNvPr id="29" name="Picture 28">
            <a:extLst>
              <a:ext uri="{FF2B5EF4-FFF2-40B4-BE49-F238E27FC236}">
                <a16:creationId xmlns:a16="http://schemas.microsoft.com/office/drawing/2014/main" xmlns="" id="{EAC5F066-B5FE-5643-B5FB-FF3811AFB4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0350" y="4018104"/>
            <a:ext cx="1219143" cy="2472760"/>
          </a:xfrm>
          <a:prstGeom prst="rect">
            <a:avLst/>
          </a:prstGeom>
        </p:spPr>
      </p:pic>
    </p:spTree>
    <p:extLst>
      <p:ext uri="{BB962C8B-B14F-4D97-AF65-F5344CB8AC3E}">
        <p14:creationId xmlns:p14="http://schemas.microsoft.com/office/powerpoint/2010/main" val="3943221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14" name="Picture 13">
            <a:extLst>
              <a:ext uri="{FF2B5EF4-FFF2-40B4-BE49-F238E27FC236}">
                <a16:creationId xmlns:a16="http://schemas.microsoft.com/office/drawing/2014/main" xmlns="" id="{F7945C43-023C-5F41-9B15-485ECE7E44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565" y="4018104"/>
            <a:ext cx="1219143" cy="2472760"/>
          </a:xfrm>
          <a:prstGeom prst="rect">
            <a:avLst/>
          </a:prstGeom>
        </p:spPr>
      </p:pic>
      <p:pic>
        <p:nvPicPr>
          <p:cNvPr id="15" name="Picture 14">
            <a:extLst>
              <a:ext uri="{FF2B5EF4-FFF2-40B4-BE49-F238E27FC236}">
                <a16:creationId xmlns:a16="http://schemas.microsoft.com/office/drawing/2014/main" xmlns="" id="{7C2B9570-32A3-464A-B6AA-1AC482AB7D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18637" y="4491396"/>
            <a:ext cx="494431" cy="444988"/>
          </a:xfrm>
          <a:prstGeom prst="rect">
            <a:avLst/>
          </a:prstGeom>
        </p:spPr>
      </p:pic>
      <p:pic>
        <p:nvPicPr>
          <p:cNvPr id="16" name="Picture 15">
            <a:extLst>
              <a:ext uri="{FF2B5EF4-FFF2-40B4-BE49-F238E27FC236}">
                <a16:creationId xmlns:a16="http://schemas.microsoft.com/office/drawing/2014/main" xmlns="" id="{1086D261-98C8-2445-BAA5-9E664BE53D0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7381" y="5080105"/>
            <a:ext cx="494431" cy="444988"/>
          </a:xfrm>
          <a:prstGeom prst="rect">
            <a:avLst/>
          </a:prstGeom>
        </p:spPr>
      </p:pic>
      <p:pic>
        <p:nvPicPr>
          <p:cNvPr id="17" name="Picture 16">
            <a:extLst>
              <a:ext uri="{FF2B5EF4-FFF2-40B4-BE49-F238E27FC236}">
                <a16:creationId xmlns:a16="http://schemas.microsoft.com/office/drawing/2014/main" xmlns="" id="{EE2C98BA-01E2-B34F-BD10-40D10FD094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78601" y="4713890"/>
            <a:ext cx="494431" cy="444988"/>
          </a:xfrm>
          <a:prstGeom prst="rect">
            <a:avLst/>
          </a:prstGeom>
        </p:spPr>
      </p:pic>
      <p:pic>
        <p:nvPicPr>
          <p:cNvPr id="20" name="Picture 19">
            <a:extLst>
              <a:ext uri="{FF2B5EF4-FFF2-40B4-BE49-F238E27FC236}">
                <a16:creationId xmlns:a16="http://schemas.microsoft.com/office/drawing/2014/main" xmlns="" id="{B2A6093A-169D-D14E-8436-015AF87C96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71410" y="5302599"/>
            <a:ext cx="494431" cy="444988"/>
          </a:xfrm>
          <a:prstGeom prst="rect">
            <a:avLst/>
          </a:prstGeom>
        </p:spPr>
      </p:pic>
      <p:pic>
        <p:nvPicPr>
          <p:cNvPr id="28" name="Picture 27">
            <a:extLst>
              <a:ext uri="{FF2B5EF4-FFF2-40B4-BE49-F238E27FC236}">
                <a16:creationId xmlns:a16="http://schemas.microsoft.com/office/drawing/2014/main" xmlns="" id="{2BF98500-49ED-574F-9FC3-18D4A68FAA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5489" y="4018104"/>
            <a:ext cx="1219143" cy="2472760"/>
          </a:xfrm>
          <a:prstGeom prst="rect">
            <a:avLst/>
          </a:prstGeom>
        </p:spPr>
      </p:pic>
      <p:pic>
        <p:nvPicPr>
          <p:cNvPr id="29" name="Picture 28">
            <a:extLst>
              <a:ext uri="{FF2B5EF4-FFF2-40B4-BE49-F238E27FC236}">
                <a16:creationId xmlns:a16="http://schemas.microsoft.com/office/drawing/2014/main" xmlns="" id="{EAC5F066-B5FE-5643-B5FB-FF3811AFB4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0350" y="4018104"/>
            <a:ext cx="1219143" cy="2472760"/>
          </a:xfrm>
          <a:prstGeom prst="rect">
            <a:avLst/>
          </a:prstGeom>
        </p:spPr>
      </p:pic>
      <p:sp>
        <p:nvSpPr>
          <p:cNvPr id="21" name="Rounded Rectangle 20">
            <a:extLst>
              <a:ext uri="{FF2B5EF4-FFF2-40B4-BE49-F238E27FC236}">
                <a16:creationId xmlns:a16="http://schemas.microsoft.com/office/drawing/2014/main" xmlns="" id="{D6449EE1-253A-D144-9E9D-7B505BBB01D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3</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3</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ones = </a:t>
            </a:r>
            <a:r>
              <a:rPr lang="en-US" sz="2800" u="sng" dirty="0">
                <a:solidFill>
                  <a:srgbClr val="FF3860"/>
                </a:solidFill>
                <a:latin typeface="OpenDyslexicAlta" pitchFamily="2" charset="77"/>
              </a:rPr>
              <a:t>34</a:t>
            </a:r>
          </a:p>
        </p:txBody>
      </p:sp>
      <p:pic>
        <p:nvPicPr>
          <p:cNvPr id="22" name="Picture 21">
            <a:extLst>
              <a:ext uri="{FF2B5EF4-FFF2-40B4-BE49-F238E27FC236}">
                <a16:creationId xmlns:a16="http://schemas.microsoft.com/office/drawing/2014/main" xmlns="" id="{5DDEC0C4-7123-C746-A4C6-C04BC458E6D3}"/>
              </a:ext>
            </a:extLst>
          </p:cNvPr>
          <p:cNvPicPr>
            <a:picLocks noChangeAspect="1"/>
          </p:cNvPicPr>
          <p:nvPr/>
        </p:nvPicPr>
        <p:blipFill>
          <a:blip r:embed="rId5"/>
          <a:stretch>
            <a:fillRect/>
          </a:stretch>
        </p:blipFill>
        <p:spPr>
          <a:xfrm rot="10800000">
            <a:off x="7882367" y="1690688"/>
            <a:ext cx="3021496" cy="2809461"/>
          </a:xfrm>
          <a:prstGeom prst="rect">
            <a:avLst/>
          </a:prstGeom>
        </p:spPr>
      </p:pic>
      <p:sp>
        <p:nvSpPr>
          <p:cNvPr id="23" name="Rectangle 22">
            <a:extLst>
              <a:ext uri="{FF2B5EF4-FFF2-40B4-BE49-F238E27FC236}">
                <a16:creationId xmlns:a16="http://schemas.microsoft.com/office/drawing/2014/main" xmlns="" id="{A755BD6C-1F96-B243-9ADD-6CBAA59C62E9}"/>
              </a:ext>
            </a:extLst>
          </p:cNvPr>
          <p:cNvSpPr/>
          <p:nvPr/>
        </p:nvSpPr>
        <p:spPr>
          <a:xfrm>
            <a:off x="9036304" y="2040235"/>
            <a:ext cx="652744" cy="523220"/>
          </a:xfrm>
          <a:prstGeom prst="rect">
            <a:avLst/>
          </a:prstGeom>
        </p:spPr>
        <p:txBody>
          <a:bodyPr wrap="none">
            <a:spAutoFit/>
          </a:bodyPr>
          <a:lstStyle/>
          <a:p>
            <a:pPr algn="ctr"/>
            <a:r>
              <a:rPr lang="en-US" sz="2800" dirty="0">
                <a:solidFill>
                  <a:srgbClr val="FF3860"/>
                </a:solidFill>
                <a:latin typeface="OpenDyslexicAlta" pitchFamily="2" charset="77"/>
              </a:rPr>
              <a:t>34</a:t>
            </a:r>
          </a:p>
        </p:txBody>
      </p:sp>
      <p:sp>
        <p:nvSpPr>
          <p:cNvPr id="24" name="Rectangle 23">
            <a:extLst>
              <a:ext uri="{FF2B5EF4-FFF2-40B4-BE49-F238E27FC236}">
                <a16:creationId xmlns:a16="http://schemas.microsoft.com/office/drawing/2014/main" xmlns="" id="{93C2C762-A8D1-6C4D-B37E-40B12E45095D}"/>
              </a:ext>
            </a:extLst>
          </p:cNvPr>
          <p:cNvSpPr/>
          <p:nvPr/>
        </p:nvSpPr>
        <p:spPr>
          <a:xfrm>
            <a:off x="8175759" y="3593516"/>
            <a:ext cx="643125" cy="523220"/>
          </a:xfrm>
          <a:prstGeom prst="rect">
            <a:avLst/>
          </a:prstGeom>
        </p:spPr>
        <p:txBody>
          <a:bodyPr wrap="none">
            <a:spAutoFit/>
          </a:bodyPr>
          <a:lstStyle/>
          <a:p>
            <a:pPr algn="ctr"/>
            <a:r>
              <a:rPr lang="en-US" sz="2800" dirty="0">
                <a:solidFill>
                  <a:srgbClr val="FF3860"/>
                </a:solidFill>
                <a:latin typeface="OpenDyslexicAlta" pitchFamily="2" charset="77"/>
              </a:rPr>
              <a:t>30</a:t>
            </a:r>
          </a:p>
        </p:txBody>
      </p:sp>
      <p:sp>
        <p:nvSpPr>
          <p:cNvPr id="25" name="Rectangle 24">
            <a:extLst>
              <a:ext uri="{FF2B5EF4-FFF2-40B4-BE49-F238E27FC236}">
                <a16:creationId xmlns:a16="http://schemas.microsoft.com/office/drawing/2014/main" xmlns="" id="{270270A4-B746-034E-8A40-0B147A7C6C85}"/>
              </a:ext>
            </a:extLst>
          </p:cNvPr>
          <p:cNvSpPr/>
          <p:nvPr/>
        </p:nvSpPr>
        <p:spPr>
          <a:xfrm>
            <a:off x="10063755" y="3598230"/>
            <a:ext cx="428322" cy="523220"/>
          </a:xfrm>
          <a:prstGeom prst="rect">
            <a:avLst/>
          </a:prstGeom>
        </p:spPr>
        <p:txBody>
          <a:bodyPr wrap="none">
            <a:spAutoFit/>
          </a:bodyPr>
          <a:lstStyle/>
          <a:p>
            <a:pPr algn="ctr"/>
            <a:r>
              <a:rPr lang="en-US" sz="2800" dirty="0">
                <a:solidFill>
                  <a:srgbClr val="FF3860"/>
                </a:solidFill>
                <a:latin typeface="OpenDyslexicAlta" pitchFamily="2" charset="77"/>
              </a:rPr>
              <a:t>4</a:t>
            </a:r>
          </a:p>
        </p:txBody>
      </p:sp>
    </p:spTree>
    <p:extLst>
      <p:ext uri="{BB962C8B-B14F-4D97-AF65-F5344CB8AC3E}">
        <p14:creationId xmlns:p14="http://schemas.microsoft.com/office/powerpoint/2010/main" val="2236824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sp>
        <p:nvSpPr>
          <p:cNvPr id="18" name="Rounded Rectangle 17">
            <a:extLst>
              <a:ext uri="{FF2B5EF4-FFF2-40B4-BE49-F238E27FC236}">
                <a16:creationId xmlns:a16="http://schemas.microsoft.com/office/drawing/2014/main" xmlns="" id="{3C9DDFF2-7DC2-C642-9E38-85AB61759BB1}"/>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a:t>
            </a:r>
            <a:r>
              <a:rPr lang="en-US" sz="2800" dirty="0">
                <a:solidFill>
                  <a:schemeClr val="tx1"/>
                </a:solidFill>
                <a:latin typeface="Calibri" panose="020F0502020204030204" pitchFamily="34" charset="0"/>
                <a:cs typeface="Calibri" panose="020F0502020204030204" pitchFamily="34" charset="0"/>
              </a:rPr>
              <a:t>___</a:t>
            </a:r>
            <a:endParaRPr lang="en-US" sz="2800" dirty="0">
              <a:solidFill>
                <a:schemeClr val="tx1"/>
              </a:solidFill>
              <a:latin typeface="OpenDyslexicAlta" pitchFamily="2" charset="77"/>
            </a:endParaRPr>
          </a:p>
        </p:txBody>
      </p:sp>
      <p:pic>
        <p:nvPicPr>
          <p:cNvPr id="19" name="Picture 18">
            <a:extLst>
              <a:ext uri="{FF2B5EF4-FFF2-40B4-BE49-F238E27FC236}">
                <a16:creationId xmlns:a16="http://schemas.microsoft.com/office/drawing/2014/main" xmlns="" id="{171C2C73-BF0C-3444-BE9E-806C0FE46029}"/>
              </a:ext>
            </a:extLst>
          </p:cNvPr>
          <p:cNvPicPr>
            <a:picLocks noChangeAspect="1"/>
          </p:cNvPicPr>
          <p:nvPr/>
        </p:nvPicPr>
        <p:blipFill>
          <a:blip r:embed="rId3"/>
          <a:stretch>
            <a:fillRect/>
          </a:stretch>
        </p:blipFill>
        <p:spPr>
          <a:xfrm rot="10800000">
            <a:off x="7882367" y="1690688"/>
            <a:ext cx="3021496" cy="2809461"/>
          </a:xfrm>
          <a:prstGeom prst="rect">
            <a:avLst/>
          </a:prstGeom>
        </p:spPr>
      </p:pic>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21" name="Picture 20">
            <a:extLst>
              <a:ext uri="{FF2B5EF4-FFF2-40B4-BE49-F238E27FC236}">
                <a16:creationId xmlns:a16="http://schemas.microsoft.com/office/drawing/2014/main" xmlns="" id="{A0700378-34D4-7A4D-8945-6E1F2DCF17E9}"/>
              </a:ext>
            </a:extLst>
          </p:cNvPr>
          <p:cNvPicPr>
            <a:picLocks noChangeAspect="1"/>
          </p:cNvPicPr>
          <p:nvPr/>
        </p:nvPicPr>
        <p:blipFill>
          <a:blip r:embed="rId4"/>
          <a:stretch>
            <a:fillRect/>
          </a:stretch>
        </p:blipFill>
        <p:spPr>
          <a:xfrm>
            <a:off x="946239" y="5055463"/>
            <a:ext cx="1903329" cy="1435401"/>
          </a:xfrm>
          <a:prstGeom prst="rect">
            <a:avLst/>
          </a:prstGeom>
        </p:spPr>
      </p:pic>
      <p:pic>
        <p:nvPicPr>
          <p:cNvPr id="22" name="Picture 21">
            <a:extLst>
              <a:ext uri="{FF2B5EF4-FFF2-40B4-BE49-F238E27FC236}">
                <a16:creationId xmlns:a16="http://schemas.microsoft.com/office/drawing/2014/main" xmlns="" id="{F574C4EF-A699-304B-BC5E-E6F54857D896}"/>
              </a:ext>
            </a:extLst>
          </p:cNvPr>
          <p:cNvPicPr>
            <a:picLocks noChangeAspect="1"/>
          </p:cNvPicPr>
          <p:nvPr/>
        </p:nvPicPr>
        <p:blipFill>
          <a:blip r:embed="rId5"/>
          <a:stretch>
            <a:fillRect/>
          </a:stretch>
        </p:blipFill>
        <p:spPr>
          <a:xfrm>
            <a:off x="2904355" y="3626385"/>
            <a:ext cx="1903329" cy="1429078"/>
          </a:xfrm>
          <a:prstGeom prst="rect">
            <a:avLst/>
          </a:prstGeom>
        </p:spPr>
      </p:pic>
      <p:pic>
        <p:nvPicPr>
          <p:cNvPr id="23" name="Picture 22">
            <a:extLst>
              <a:ext uri="{FF2B5EF4-FFF2-40B4-BE49-F238E27FC236}">
                <a16:creationId xmlns:a16="http://schemas.microsoft.com/office/drawing/2014/main" xmlns="" id="{BF95EB7A-FD20-BF47-81FA-3EF28C14EE8B}"/>
              </a:ext>
            </a:extLst>
          </p:cNvPr>
          <p:cNvPicPr>
            <a:picLocks noChangeAspect="1"/>
          </p:cNvPicPr>
          <p:nvPr/>
        </p:nvPicPr>
        <p:blipFill>
          <a:blip r:embed="rId4"/>
          <a:stretch>
            <a:fillRect/>
          </a:stretch>
        </p:blipFill>
        <p:spPr>
          <a:xfrm>
            <a:off x="946239" y="3972503"/>
            <a:ext cx="1903329" cy="1435401"/>
          </a:xfrm>
          <a:prstGeom prst="rect">
            <a:avLst/>
          </a:prstGeom>
        </p:spPr>
      </p:pic>
      <p:pic>
        <p:nvPicPr>
          <p:cNvPr id="24" name="Picture 23">
            <a:extLst>
              <a:ext uri="{FF2B5EF4-FFF2-40B4-BE49-F238E27FC236}">
                <a16:creationId xmlns:a16="http://schemas.microsoft.com/office/drawing/2014/main" xmlns="" id="{4C3E8E79-AC72-B940-89B3-FE82E7BB211E}"/>
              </a:ext>
            </a:extLst>
          </p:cNvPr>
          <p:cNvPicPr>
            <a:picLocks noChangeAspect="1"/>
          </p:cNvPicPr>
          <p:nvPr/>
        </p:nvPicPr>
        <p:blipFill>
          <a:blip r:embed="rId5"/>
          <a:stretch>
            <a:fillRect/>
          </a:stretch>
        </p:blipFill>
        <p:spPr>
          <a:xfrm>
            <a:off x="3056755" y="3778785"/>
            <a:ext cx="1903329" cy="1429078"/>
          </a:xfrm>
          <a:prstGeom prst="rect">
            <a:avLst/>
          </a:prstGeom>
        </p:spPr>
      </p:pic>
      <p:pic>
        <p:nvPicPr>
          <p:cNvPr id="25" name="Picture 24">
            <a:extLst>
              <a:ext uri="{FF2B5EF4-FFF2-40B4-BE49-F238E27FC236}">
                <a16:creationId xmlns:a16="http://schemas.microsoft.com/office/drawing/2014/main" xmlns="" id="{31343EFE-A1F1-B245-94D2-360BDFD26AC8}"/>
              </a:ext>
            </a:extLst>
          </p:cNvPr>
          <p:cNvPicPr>
            <a:picLocks noChangeAspect="1"/>
          </p:cNvPicPr>
          <p:nvPr/>
        </p:nvPicPr>
        <p:blipFill>
          <a:blip r:embed="rId5"/>
          <a:stretch>
            <a:fillRect/>
          </a:stretch>
        </p:blipFill>
        <p:spPr>
          <a:xfrm>
            <a:off x="3209155" y="3931185"/>
            <a:ext cx="1903329" cy="1429078"/>
          </a:xfrm>
          <a:prstGeom prst="rect">
            <a:avLst/>
          </a:prstGeom>
        </p:spPr>
      </p:pic>
      <p:pic>
        <p:nvPicPr>
          <p:cNvPr id="26" name="Picture 25">
            <a:extLst>
              <a:ext uri="{FF2B5EF4-FFF2-40B4-BE49-F238E27FC236}">
                <a16:creationId xmlns:a16="http://schemas.microsoft.com/office/drawing/2014/main" xmlns="" id="{23A972BC-498F-C643-A164-632B806DD425}"/>
              </a:ext>
            </a:extLst>
          </p:cNvPr>
          <p:cNvPicPr>
            <a:picLocks noChangeAspect="1"/>
          </p:cNvPicPr>
          <p:nvPr/>
        </p:nvPicPr>
        <p:blipFill>
          <a:blip r:embed="rId5"/>
          <a:stretch>
            <a:fillRect/>
          </a:stretch>
        </p:blipFill>
        <p:spPr>
          <a:xfrm>
            <a:off x="3361555" y="4083585"/>
            <a:ext cx="1903329" cy="1429078"/>
          </a:xfrm>
          <a:prstGeom prst="rect">
            <a:avLst/>
          </a:prstGeom>
        </p:spPr>
      </p:pic>
      <p:pic>
        <p:nvPicPr>
          <p:cNvPr id="27" name="Picture 26">
            <a:extLst>
              <a:ext uri="{FF2B5EF4-FFF2-40B4-BE49-F238E27FC236}">
                <a16:creationId xmlns:a16="http://schemas.microsoft.com/office/drawing/2014/main" xmlns="" id="{DEA60DE9-A378-8E47-9B2E-3A8BF11D87A6}"/>
              </a:ext>
            </a:extLst>
          </p:cNvPr>
          <p:cNvPicPr>
            <a:picLocks noChangeAspect="1"/>
          </p:cNvPicPr>
          <p:nvPr/>
        </p:nvPicPr>
        <p:blipFill>
          <a:blip r:embed="rId5"/>
          <a:stretch>
            <a:fillRect/>
          </a:stretch>
        </p:blipFill>
        <p:spPr>
          <a:xfrm>
            <a:off x="3513955" y="4235985"/>
            <a:ext cx="1903329" cy="1429078"/>
          </a:xfrm>
          <a:prstGeom prst="rect">
            <a:avLst/>
          </a:prstGeom>
        </p:spPr>
      </p:pic>
      <p:pic>
        <p:nvPicPr>
          <p:cNvPr id="30" name="Picture 29">
            <a:extLst>
              <a:ext uri="{FF2B5EF4-FFF2-40B4-BE49-F238E27FC236}">
                <a16:creationId xmlns:a16="http://schemas.microsoft.com/office/drawing/2014/main" xmlns="" id="{DFF90A56-3E1F-7143-85B6-54940E2127D5}"/>
              </a:ext>
            </a:extLst>
          </p:cNvPr>
          <p:cNvPicPr>
            <a:picLocks noChangeAspect="1"/>
          </p:cNvPicPr>
          <p:nvPr/>
        </p:nvPicPr>
        <p:blipFill>
          <a:blip r:embed="rId5"/>
          <a:stretch>
            <a:fillRect/>
          </a:stretch>
        </p:blipFill>
        <p:spPr>
          <a:xfrm>
            <a:off x="3361555" y="4560531"/>
            <a:ext cx="1903329" cy="1429078"/>
          </a:xfrm>
          <a:prstGeom prst="rect">
            <a:avLst/>
          </a:prstGeom>
        </p:spPr>
      </p:pic>
      <p:pic>
        <p:nvPicPr>
          <p:cNvPr id="31" name="Picture 30">
            <a:extLst>
              <a:ext uri="{FF2B5EF4-FFF2-40B4-BE49-F238E27FC236}">
                <a16:creationId xmlns:a16="http://schemas.microsoft.com/office/drawing/2014/main" xmlns="" id="{B98CF852-43BF-8B4F-8533-540997EE27F6}"/>
              </a:ext>
            </a:extLst>
          </p:cNvPr>
          <p:cNvPicPr>
            <a:picLocks noChangeAspect="1"/>
          </p:cNvPicPr>
          <p:nvPr/>
        </p:nvPicPr>
        <p:blipFill>
          <a:blip r:embed="rId5"/>
          <a:stretch>
            <a:fillRect/>
          </a:stretch>
        </p:blipFill>
        <p:spPr>
          <a:xfrm>
            <a:off x="3483268" y="4763538"/>
            <a:ext cx="1903329" cy="1429078"/>
          </a:xfrm>
          <a:prstGeom prst="rect">
            <a:avLst/>
          </a:prstGeom>
        </p:spPr>
      </p:pic>
    </p:spTree>
    <p:extLst>
      <p:ext uri="{BB962C8B-B14F-4D97-AF65-F5344CB8AC3E}">
        <p14:creationId xmlns:p14="http://schemas.microsoft.com/office/powerpoint/2010/main" val="1266786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21" name="Picture 20">
            <a:extLst>
              <a:ext uri="{FF2B5EF4-FFF2-40B4-BE49-F238E27FC236}">
                <a16:creationId xmlns:a16="http://schemas.microsoft.com/office/drawing/2014/main" xmlns="" id="{A0700378-34D4-7A4D-8945-6E1F2DCF17E9}"/>
              </a:ext>
            </a:extLst>
          </p:cNvPr>
          <p:cNvPicPr>
            <a:picLocks noChangeAspect="1"/>
          </p:cNvPicPr>
          <p:nvPr/>
        </p:nvPicPr>
        <p:blipFill>
          <a:blip r:embed="rId3"/>
          <a:stretch>
            <a:fillRect/>
          </a:stretch>
        </p:blipFill>
        <p:spPr>
          <a:xfrm>
            <a:off x="946239" y="5055463"/>
            <a:ext cx="1903329" cy="1435401"/>
          </a:xfrm>
          <a:prstGeom prst="rect">
            <a:avLst/>
          </a:prstGeom>
        </p:spPr>
      </p:pic>
      <p:pic>
        <p:nvPicPr>
          <p:cNvPr id="22" name="Picture 21">
            <a:extLst>
              <a:ext uri="{FF2B5EF4-FFF2-40B4-BE49-F238E27FC236}">
                <a16:creationId xmlns:a16="http://schemas.microsoft.com/office/drawing/2014/main" xmlns="" id="{F574C4EF-A699-304B-BC5E-E6F54857D896}"/>
              </a:ext>
            </a:extLst>
          </p:cNvPr>
          <p:cNvPicPr>
            <a:picLocks noChangeAspect="1"/>
          </p:cNvPicPr>
          <p:nvPr/>
        </p:nvPicPr>
        <p:blipFill>
          <a:blip r:embed="rId4"/>
          <a:stretch>
            <a:fillRect/>
          </a:stretch>
        </p:blipFill>
        <p:spPr>
          <a:xfrm>
            <a:off x="2904355" y="3626385"/>
            <a:ext cx="1903329" cy="1429078"/>
          </a:xfrm>
          <a:prstGeom prst="rect">
            <a:avLst/>
          </a:prstGeom>
        </p:spPr>
      </p:pic>
      <p:pic>
        <p:nvPicPr>
          <p:cNvPr id="23" name="Picture 22">
            <a:extLst>
              <a:ext uri="{FF2B5EF4-FFF2-40B4-BE49-F238E27FC236}">
                <a16:creationId xmlns:a16="http://schemas.microsoft.com/office/drawing/2014/main" xmlns="" id="{BF95EB7A-FD20-BF47-81FA-3EF28C14EE8B}"/>
              </a:ext>
            </a:extLst>
          </p:cNvPr>
          <p:cNvPicPr>
            <a:picLocks noChangeAspect="1"/>
          </p:cNvPicPr>
          <p:nvPr/>
        </p:nvPicPr>
        <p:blipFill>
          <a:blip r:embed="rId3"/>
          <a:stretch>
            <a:fillRect/>
          </a:stretch>
        </p:blipFill>
        <p:spPr>
          <a:xfrm>
            <a:off x="946239" y="3972503"/>
            <a:ext cx="1903329" cy="1435401"/>
          </a:xfrm>
          <a:prstGeom prst="rect">
            <a:avLst/>
          </a:prstGeom>
        </p:spPr>
      </p:pic>
      <p:pic>
        <p:nvPicPr>
          <p:cNvPr id="24" name="Picture 23">
            <a:extLst>
              <a:ext uri="{FF2B5EF4-FFF2-40B4-BE49-F238E27FC236}">
                <a16:creationId xmlns:a16="http://schemas.microsoft.com/office/drawing/2014/main" xmlns="" id="{4C3E8E79-AC72-B940-89B3-FE82E7BB211E}"/>
              </a:ext>
            </a:extLst>
          </p:cNvPr>
          <p:cNvPicPr>
            <a:picLocks noChangeAspect="1"/>
          </p:cNvPicPr>
          <p:nvPr/>
        </p:nvPicPr>
        <p:blipFill>
          <a:blip r:embed="rId4"/>
          <a:stretch>
            <a:fillRect/>
          </a:stretch>
        </p:blipFill>
        <p:spPr>
          <a:xfrm>
            <a:off x="3056755" y="3778785"/>
            <a:ext cx="1903329" cy="1429078"/>
          </a:xfrm>
          <a:prstGeom prst="rect">
            <a:avLst/>
          </a:prstGeom>
        </p:spPr>
      </p:pic>
      <p:pic>
        <p:nvPicPr>
          <p:cNvPr id="25" name="Picture 24">
            <a:extLst>
              <a:ext uri="{FF2B5EF4-FFF2-40B4-BE49-F238E27FC236}">
                <a16:creationId xmlns:a16="http://schemas.microsoft.com/office/drawing/2014/main" xmlns="" id="{31343EFE-A1F1-B245-94D2-360BDFD26AC8}"/>
              </a:ext>
            </a:extLst>
          </p:cNvPr>
          <p:cNvPicPr>
            <a:picLocks noChangeAspect="1"/>
          </p:cNvPicPr>
          <p:nvPr/>
        </p:nvPicPr>
        <p:blipFill>
          <a:blip r:embed="rId4"/>
          <a:stretch>
            <a:fillRect/>
          </a:stretch>
        </p:blipFill>
        <p:spPr>
          <a:xfrm>
            <a:off x="3209155" y="3931185"/>
            <a:ext cx="1903329" cy="1429078"/>
          </a:xfrm>
          <a:prstGeom prst="rect">
            <a:avLst/>
          </a:prstGeom>
        </p:spPr>
      </p:pic>
      <p:pic>
        <p:nvPicPr>
          <p:cNvPr id="26" name="Picture 25">
            <a:extLst>
              <a:ext uri="{FF2B5EF4-FFF2-40B4-BE49-F238E27FC236}">
                <a16:creationId xmlns:a16="http://schemas.microsoft.com/office/drawing/2014/main" xmlns="" id="{23A972BC-498F-C643-A164-632B806DD425}"/>
              </a:ext>
            </a:extLst>
          </p:cNvPr>
          <p:cNvPicPr>
            <a:picLocks noChangeAspect="1"/>
          </p:cNvPicPr>
          <p:nvPr/>
        </p:nvPicPr>
        <p:blipFill>
          <a:blip r:embed="rId4"/>
          <a:stretch>
            <a:fillRect/>
          </a:stretch>
        </p:blipFill>
        <p:spPr>
          <a:xfrm>
            <a:off x="3361555" y="4083585"/>
            <a:ext cx="1903329" cy="1429078"/>
          </a:xfrm>
          <a:prstGeom prst="rect">
            <a:avLst/>
          </a:prstGeom>
        </p:spPr>
      </p:pic>
      <p:pic>
        <p:nvPicPr>
          <p:cNvPr id="27" name="Picture 26">
            <a:extLst>
              <a:ext uri="{FF2B5EF4-FFF2-40B4-BE49-F238E27FC236}">
                <a16:creationId xmlns:a16="http://schemas.microsoft.com/office/drawing/2014/main" xmlns="" id="{DEA60DE9-A378-8E47-9B2E-3A8BF11D87A6}"/>
              </a:ext>
            </a:extLst>
          </p:cNvPr>
          <p:cNvPicPr>
            <a:picLocks noChangeAspect="1"/>
          </p:cNvPicPr>
          <p:nvPr/>
        </p:nvPicPr>
        <p:blipFill>
          <a:blip r:embed="rId4"/>
          <a:stretch>
            <a:fillRect/>
          </a:stretch>
        </p:blipFill>
        <p:spPr>
          <a:xfrm>
            <a:off x="3513955" y="4235985"/>
            <a:ext cx="1903329" cy="1429078"/>
          </a:xfrm>
          <a:prstGeom prst="rect">
            <a:avLst/>
          </a:prstGeom>
        </p:spPr>
      </p:pic>
      <p:pic>
        <p:nvPicPr>
          <p:cNvPr id="30" name="Picture 29">
            <a:extLst>
              <a:ext uri="{FF2B5EF4-FFF2-40B4-BE49-F238E27FC236}">
                <a16:creationId xmlns:a16="http://schemas.microsoft.com/office/drawing/2014/main" xmlns="" id="{DFF90A56-3E1F-7143-85B6-54940E2127D5}"/>
              </a:ext>
            </a:extLst>
          </p:cNvPr>
          <p:cNvPicPr>
            <a:picLocks noChangeAspect="1"/>
          </p:cNvPicPr>
          <p:nvPr/>
        </p:nvPicPr>
        <p:blipFill>
          <a:blip r:embed="rId4"/>
          <a:stretch>
            <a:fillRect/>
          </a:stretch>
        </p:blipFill>
        <p:spPr>
          <a:xfrm>
            <a:off x="3361555" y="4560531"/>
            <a:ext cx="1903329" cy="1429078"/>
          </a:xfrm>
          <a:prstGeom prst="rect">
            <a:avLst/>
          </a:prstGeom>
        </p:spPr>
      </p:pic>
      <p:pic>
        <p:nvPicPr>
          <p:cNvPr id="31" name="Picture 30">
            <a:extLst>
              <a:ext uri="{FF2B5EF4-FFF2-40B4-BE49-F238E27FC236}">
                <a16:creationId xmlns:a16="http://schemas.microsoft.com/office/drawing/2014/main" xmlns="" id="{B98CF852-43BF-8B4F-8533-540997EE27F6}"/>
              </a:ext>
            </a:extLst>
          </p:cNvPr>
          <p:cNvPicPr>
            <a:picLocks noChangeAspect="1"/>
          </p:cNvPicPr>
          <p:nvPr/>
        </p:nvPicPr>
        <p:blipFill>
          <a:blip r:embed="rId4"/>
          <a:stretch>
            <a:fillRect/>
          </a:stretch>
        </p:blipFill>
        <p:spPr>
          <a:xfrm>
            <a:off x="3483268" y="4763538"/>
            <a:ext cx="1903329" cy="1429078"/>
          </a:xfrm>
          <a:prstGeom prst="rect">
            <a:avLst/>
          </a:prstGeom>
        </p:spPr>
      </p:pic>
      <p:sp>
        <p:nvSpPr>
          <p:cNvPr id="16" name="Rounded Rectangle 15">
            <a:extLst>
              <a:ext uri="{FF2B5EF4-FFF2-40B4-BE49-F238E27FC236}">
                <a16:creationId xmlns:a16="http://schemas.microsoft.com/office/drawing/2014/main" xmlns="" id="{5D2EBE51-0392-0549-8301-3FDD90097100}"/>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7</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7</a:t>
            </a:r>
            <a:r>
              <a:rPr lang="en-US" sz="2800" dirty="0">
                <a:solidFill>
                  <a:schemeClr val="tx1"/>
                </a:solidFill>
                <a:latin typeface="OpenDyslexicAlta" pitchFamily="2" charset="77"/>
              </a:rPr>
              <a:t> ones = </a:t>
            </a:r>
            <a:r>
              <a:rPr lang="en-US" sz="2800" u="sng" dirty="0">
                <a:solidFill>
                  <a:srgbClr val="FF3860"/>
                </a:solidFill>
                <a:latin typeface="OpenDyslexicAlta" pitchFamily="2" charset="77"/>
              </a:rPr>
              <a:t>27</a:t>
            </a:r>
          </a:p>
        </p:txBody>
      </p:sp>
      <p:pic>
        <p:nvPicPr>
          <p:cNvPr id="17" name="Picture 16">
            <a:extLst>
              <a:ext uri="{FF2B5EF4-FFF2-40B4-BE49-F238E27FC236}">
                <a16:creationId xmlns:a16="http://schemas.microsoft.com/office/drawing/2014/main" xmlns="" id="{26446B8E-165D-B946-A7E2-19FBF8E5C365}"/>
              </a:ext>
            </a:extLst>
          </p:cNvPr>
          <p:cNvPicPr>
            <a:picLocks noChangeAspect="1"/>
          </p:cNvPicPr>
          <p:nvPr/>
        </p:nvPicPr>
        <p:blipFill>
          <a:blip r:embed="rId5"/>
          <a:stretch>
            <a:fillRect/>
          </a:stretch>
        </p:blipFill>
        <p:spPr>
          <a:xfrm rot="10800000">
            <a:off x="7882367" y="1690688"/>
            <a:ext cx="3021496" cy="2809461"/>
          </a:xfrm>
          <a:prstGeom prst="rect">
            <a:avLst/>
          </a:prstGeom>
        </p:spPr>
      </p:pic>
      <p:sp>
        <p:nvSpPr>
          <p:cNvPr id="20" name="Rectangle 19">
            <a:extLst>
              <a:ext uri="{FF2B5EF4-FFF2-40B4-BE49-F238E27FC236}">
                <a16:creationId xmlns:a16="http://schemas.microsoft.com/office/drawing/2014/main" xmlns="" id="{FD955737-0D83-6E47-8AD3-60B7CEFBEEAB}"/>
              </a:ext>
            </a:extLst>
          </p:cNvPr>
          <p:cNvSpPr/>
          <p:nvPr/>
        </p:nvSpPr>
        <p:spPr>
          <a:xfrm>
            <a:off x="9051533" y="2040235"/>
            <a:ext cx="622286" cy="523220"/>
          </a:xfrm>
          <a:prstGeom prst="rect">
            <a:avLst/>
          </a:prstGeom>
        </p:spPr>
        <p:txBody>
          <a:bodyPr wrap="none">
            <a:spAutoFit/>
          </a:bodyPr>
          <a:lstStyle/>
          <a:p>
            <a:pPr algn="ctr"/>
            <a:r>
              <a:rPr lang="en-US" sz="2800" dirty="0">
                <a:solidFill>
                  <a:srgbClr val="FF3860"/>
                </a:solidFill>
                <a:latin typeface="OpenDyslexicAlta" pitchFamily="2" charset="77"/>
              </a:rPr>
              <a:t>27</a:t>
            </a:r>
          </a:p>
        </p:txBody>
      </p:sp>
      <p:sp>
        <p:nvSpPr>
          <p:cNvPr id="28" name="Rectangle 27">
            <a:extLst>
              <a:ext uri="{FF2B5EF4-FFF2-40B4-BE49-F238E27FC236}">
                <a16:creationId xmlns:a16="http://schemas.microsoft.com/office/drawing/2014/main" xmlns="" id="{0D435EB8-3632-F941-AAAA-A29AA616A35A}"/>
              </a:ext>
            </a:extLst>
          </p:cNvPr>
          <p:cNvSpPr/>
          <p:nvPr/>
        </p:nvSpPr>
        <p:spPr>
          <a:xfrm>
            <a:off x="8178965" y="3593516"/>
            <a:ext cx="636713" cy="523220"/>
          </a:xfrm>
          <a:prstGeom prst="rect">
            <a:avLst/>
          </a:prstGeom>
        </p:spPr>
        <p:txBody>
          <a:bodyPr wrap="none">
            <a:spAutoFit/>
          </a:bodyPr>
          <a:lstStyle/>
          <a:p>
            <a:pPr algn="ctr"/>
            <a:r>
              <a:rPr lang="en-US" sz="2800" dirty="0">
                <a:solidFill>
                  <a:srgbClr val="FF3860"/>
                </a:solidFill>
                <a:latin typeface="OpenDyslexicAlta" pitchFamily="2" charset="77"/>
              </a:rPr>
              <a:t>20</a:t>
            </a:r>
          </a:p>
        </p:txBody>
      </p:sp>
      <p:sp>
        <p:nvSpPr>
          <p:cNvPr id="29" name="Rectangle 28">
            <a:extLst>
              <a:ext uri="{FF2B5EF4-FFF2-40B4-BE49-F238E27FC236}">
                <a16:creationId xmlns:a16="http://schemas.microsoft.com/office/drawing/2014/main" xmlns="" id="{9FD173E6-EE08-E749-AC04-8F697237D0AC}"/>
              </a:ext>
            </a:extLst>
          </p:cNvPr>
          <p:cNvSpPr/>
          <p:nvPr/>
        </p:nvSpPr>
        <p:spPr>
          <a:xfrm>
            <a:off x="10074976" y="3598230"/>
            <a:ext cx="405880" cy="523220"/>
          </a:xfrm>
          <a:prstGeom prst="rect">
            <a:avLst/>
          </a:prstGeom>
        </p:spPr>
        <p:txBody>
          <a:bodyPr wrap="none">
            <a:spAutoFit/>
          </a:bodyPr>
          <a:lstStyle/>
          <a:p>
            <a:pPr algn="ctr"/>
            <a:r>
              <a:rPr lang="en-US" sz="2800" dirty="0">
                <a:solidFill>
                  <a:srgbClr val="FF3860"/>
                </a:solidFill>
                <a:latin typeface="OpenDyslexicAlta" pitchFamily="2" charset="77"/>
              </a:rPr>
              <a:t>7</a:t>
            </a:r>
          </a:p>
        </p:txBody>
      </p:sp>
    </p:spTree>
    <p:extLst>
      <p:ext uri="{BB962C8B-B14F-4D97-AF65-F5344CB8AC3E}">
        <p14:creationId xmlns:p14="http://schemas.microsoft.com/office/powerpoint/2010/main" val="31339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Activity 2:</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sp>
        <p:nvSpPr>
          <p:cNvPr id="18" name="Rounded Rectangle 17">
            <a:extLst>
              <a:ext uri="{FF2B5EF4-FFF2-40B4-BE49-F238E27FC236}">
                <a16:creationId xmlns:a16="http://schemas.microsoft.com/office/drawing/2014/main" xmlns="" id="{3C9DDFF2-7DC2-C642-9E38-85AB61759BB1}"/>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a:t>
            </a:r>
            <a:r>
              <a:rPr lang="en-US" sz="2800" dirty="0">
                <a:solidFill>
                  <a:schemeClr val="tx1"/>
                </a:solidFill>
                <a:latin typeface="Calibri" panose="020F0502020204030204" pitchFamily="34" charset="0"/>
                <a:cs typeface="Calibri" panose="020F0502020204030204" pitchFamily="34" charset="0"/>
              </a:rPr>
              <a:t>___</a:t>
            </a:r>
            <a:endParaRPr lang="en-US" sz="2800" dirty="0">
              <a:solidFill>
                <a:schemeClr val="tx1"/>
              </a:solidFill>
              <a:latin typeface="OpenDyslexicAlta" pitchFamily="2" charset="77"/>
            </a:endParaRPr>
          </a:p>
        </p:txBody>
      </p:sp>
      <p:pic>
        <p:nvPicPr>
          <p:cNvPr id="19" name="Picture 18">
            <a:extLst>
              <a:ext uri="{FF2B5EF4-FFF2-40B4-BE49-F238E27FC236}">
                <a16:creationId xmlns:a16="http://schemas.microsoft.com/office/drawing/2014/main" xmlns="" id="{171C2C73-BF0C-3444-BE9E-806C0FE46029}"/>
              </a:ext>
            </a:extLst>
          </p:cNvPr>
          <p:cNvPicPr>
            <a:picLocks noChangeAspect="1"/>
          </p:cNvPicPr>
          <p:nvPr/>
        </p:nvPicPr>
        <p:blipFill>
          <a:blip r:embed="rId3"/>
          <a:stretch>
            <a:fillRect/>
          </a:stretch>
        </p:blipFill>
        <p:spPr>
          <a:xfrm rot="10800000">
            <a:off x="7882367" y="1690688"/>
            <a:ext cx="3021496" cy="2809461"/>
          </a:xfrm>
          <a:prstGeom prst="rect">
            <a:avLst/>
          </a:prstGeom>
        </p:spPr>
      </p:pic>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pic>
        <p:nvPicPr>
          <p:cNvPr id="14" name="Picture 13">
            <a:extLst>
              <a:ext uri="{FF2B5EF4-FFF2-40B4-BE49-F238E27FC236}">
                <a16:creationId xmlns:a16="http://schemas.microsoft.com/office/drawing/2014/main" xmlns="" id="{F7945C43-023C-5F41-9B15-485ECE7E44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79" y="4018104"/>
            <a:ext cx="1219143" cy="2472760"/>
          </a:xfrm>
          <a:prstGeom prst="rect">
            <a:avLst/>
          </a:prstGeom>
        </p:spPr>
      </p:pic>
      <p:pic>
        <p:nvPicPr>
          <p:cNvPr id="15" name="Picture 14">
            <a:extLst>
              <a:ext uri="{FF2B5EF4-FFF2-40B4-BE49-F238E27FC236}">
                <a16:creationId xmlns:a16="http://schemas.microsoft.com/office/drawing/2014/main" xmlns="" id="{7C2B9570-32A3-464A-B6AA-1AC482AB7D5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54682" y="4376196"/>
            <a:ext cx="494431" cy="444988"/>
          </a:xfrm>
          <a:prstGeom prst="rect">
            <a:avLst/>
          </a:prstGeom>
        </p:spPr>
      </p:pic>
      <p:pic>
        <p:nvPicPr>
          <p:cNvPr id="16" name="Picture 15">
            <a:extLst>
              <a:ext uri="{FF2B5EF4-FFF2-40B4-BE49-F238E27FC236}">
                <a16:creationId xmlns:a16="http://schemas.microsoft.com/office/drawing/2014/main" xmlns="" id="{1086D261-98C8-2445-BAA5-9E664BE53D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33426" y="4964905"/>
            <a:ext cx="494431" cy="444988"/>
          </a:xfrm>
          <a:prstGeom prst="rect">
            <a:avLst/>
          </a:prstGeom>
        </p:spPr>
      </p:pic>
      <p:pic>
        <p:nvPicPr>
          <p:cNvPr id="17" name="Picture 16">
            <a:extLst>
              <a:ext uri="{FF2B5EF4-FFF2-40B4-BE49-F238E27FC236}">
                <a16:creationId xmlns:a16="http://schemas.microsoft.com/office/drawing/2014/main" xmlns="" id="{EE2C98BA-01E2-B34F-BD10-40D10FD0948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14646" y="4598690"/>
            <a:ext cx="494431" cy="444988"/>
          </a:xfrm>
          <a:prstGeom prst="rect">
            <a:avLst/>
          </a:prstGeom>
        </p:spPr>
      </p:pic>
      <p:pic>
        <p:nvPicPr>
          <p:cNvPr id="20" name="Picture 19">
            <a:extLst>
              <a:ext uri="{FF2B5EF4-FFF2-40B4-BE49-F238E27FC236}">
                <a16:creationId xmlns:a16="http://schemas.microsoft.com/office/drawing/2014/main" xmlns="" id="{B2A6093A-169D-D14E-8436-015AF87C96F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07455" y="5187399"/>
            <a:ext cx="494431" cy="444988"/>
          </a:xfrm>
          <a:prstGeom prst="rect">
            <a:avLst/>
          </a:prstGeom>
        </p:spPr>
      </p:pic>
      <p:pic>
        <p:nvPicPr>
          <p:cNvPr id="28" name="Picture 27">
            <a:extLst>
              <a:ext uri="{FF2B5EF4-FFF2-40B4-BE49-F238E27FC236}">
                <a16:creationId xmlns:a16="http://schemas.microsoft.com/office/drawing/2014/main" xmlns="" id="{2BF98500-49ED-574F-9FC3-18D4A68FAA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78552" y="4018104"/>
            <a:ext cx="1219143" cy="2472760"/>
          </a:xfrm>
          <a:prstGeom prst="rect">
            <a:avLst/>
          </a:prstGeom>
        </p:spPr>
      </p:pic>
      <p:pic>
        <p:nvPicPr>
          <p:cNvPr id="29" name="Picture 28">
            <a:extLst>
              <a:ext uri="{FF2B5EF4-FFF2-40B4-BE49-F238E27FC236}">
                <a16:creationId xmlns:a16="http://schemas.microsoft.com/office/drawing/2014/main" xmlns="" id="{EAC5F066-B5FE-5643-B5FB-FF3811AFB4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9128" y="4001294"/>
            <a:ext cx="1219143" cy="2472760"/>
          </a:xfrm>
          <a:prstGeom prst="rect">
            <a:avLst/>
          </a:prstGeom>
        </p:spPr>
      </p:pic>
      <p:pic>
        <p:nvPicPr>
          <p:cNvPr id="21" name="Picture 20">
            <a:extLst>
              <a:ext uri="{FF2B5EF4-FFF2-40B4-BE49-F238E27FC236}">
                <a16:creationId xmlns:a16="http://schemas.microsoft.com/office/drawing/2014/main" xmlns="" id="{B4A5B6D1-8A27-E948-B5B0-E2BC27A65C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34843" y="4018104"/>
            <a:ext cx="1219143" cy="2472760"/>
          </a:xfrm>
          <a:prstGeom prst="rect">
            <a:avLst/>
          </a:prstGeom>
        </p:spPr>
      </p:pic>
      <p:pic>
        <p:nvPicPr>
          <p:cNvPr id="22" name="Picture 21">
            <a:extLst>
              <a:ext uri="{FF2B5EF4-FFF2-40B4-BE49-F238E27FC236}">
                <a16:creationId xmlns:a16="http://schemas.microsoft.com/office/drawing/2014/main" xmlns="" id="{7FD6BC3B-E1DF-F64F-B257-4F9513D629C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45800" y="5509481"/>
            <a:ext cx="494431" cy="444988"/>
          </a:xfrm>
          <a:prstGeom prst="rect">
            <a:avLst/>
          </a:prstGeom>
        </p:spPr>
      </p:pic>
      <p:pic>
        <p:nvPicPr>
          <p:cNvPr id="23" name="Picture 22">
            <a:extLst>
              <a:ext uri="{FF2B5EF4-FFF2-40B4-BE49-F238E27FC236}">
                <a16:creationId xmlns:a16="http://schemas.microsoft.com/office/drawing/2014/main" xmlns="" id="{B1C6950F-3EB0-7A4A-AE92-360CD6C4ED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19829" y="5731975"/>
            <a:ext cx="494431" cy="444988"/>
          </a:xfrm>
          <a:prstGeom prst="rect">
            <a:avLst/>
          </a:prstGeom>
        </p:spPr>
      </p:pic>
    </p:spTree>
    <p:extLst>
      <p:ext uri="{BB962C8B-B14F-4D97-AF65-F5344CB8AC3E}">
        <p14:creationId xmlns:p14="http://schemas.microsoft.com/office/powerpoint/2010/main" val="401136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such as part-whole models, to help me partition numbers up to 50 into tens and ones</a:t>
            </a:r>
          </a:p>
          <a:p>
            <a:pPr>
              <a:buClr>
                <a:srgbClr val="23D160"/>
              </a:buClr>
              <a:buSzPct val="85000"/>
              <a:buFont typeface="Wingdings" pitchFamily="2" charset="2"/>
              <a:buChar char="ü"/>
            </a:pPr>
            <a:r>
              <a:rPr lang="en-GB" sz="2200" dirty="0"/>
              <a:t> I can explain my reasoning when using mathematical equipment and pictorial representations, such as part-whole models, to help me partition numbers up to 50 into tens and ones</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515599" cy="365125"/>
          </a:xfrm>
        </p:spPr>
        <p:txBody>
          <a:bodyPr/>
          <a:lstStyle/>
          <a:p>
            <a:r>
              <a:rPr lang="en-GB" sz="1400" dirty="0"/>
              <a:t>Year 1 – Spring Block 2 – Place Value (Within 50) - Lesson 2 - To be able to partition numbers up to 50 into tens and ones</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Activity 2:</a:t>
            </a:r>
          </a:p>
          <a:p>
            <a:pPr marL="0" indent="0">
              <a:buClr>
                <a:srgbClr val="23D160"/>
              </a:buClr>
              <a:buSzPct val="85000"/>
              <a:buNone/>
            </a:pPr>
            <a:r>
              <a:rPr lang="en-GB" sz="2200" dirty="0"/>
              <a:t>Referring to the place value chart below, fill in the blanks:</a:t>
            </a:r>
          </a:p>
          <a:p>
            <a:pPr marL="0" indent="0">
              <a:buClr>
                <a:srgbClr val="23D160"/>
              </a:buClr>
              <a:buSzPct val="85000"/>
              <a:buNone/>
            </a:pPr>
            <a:endParaRPr lang="en-GB" sz="2200" dirty="0"/>
          </a:p>
        </p:txBody>
      </p:sp>
      <p:graphicFrame>
        <p:nvGraphicFramePr>
          <p:cNvPr id="5" name="Table 4">
            <a:extLst>
              <a:ext uri="{FF2B5EF4-FFF2-40B4-BE49-F238E27FC236}">
                <a16:creationId xmlns:a16="http://schemas.microsoft.com/office/drawing/2014/main" xmlns="" id="{2C3C6815-3883-A24F-8907-0B29F0C6025C}"/>
              </a:ext>
            </a:extLst>
          </p:cNvPr>
          <p:cNvGraphicFramePr>
            <a:graphicFrameLocks noGrp="1"/>
          </p:cNvGraphicFramePr>
          <p:nvPr/>
        </p:nvGraphicFramePr>
        <p:xfrm>
          <a:off x="838200" y="3381904"/>
          <a:ext cx="4445000" cy="3108960"/>
        </p:xfrm>
        <a:graphic>
          <a:graphicData uri="http://schemas.openxmlformats.org/drawingml/2006/table">
            <a:tbl>
              <a:tblPr firstRow="1" bandRow="1">
                <a:tableStyleId>{5940675A-B579-460E-94D1-54222C63F5DA}</a:tableStyleId>
              </a:tblPr>
              <a:tblGrid>
                <a:gridCol w="2222500">
                  <a:extLst>
                    <a:ext uri="{9D8B030D-6E8A-4147-A177-3AD203B41FA5}">
                      <a16:colId xmlns:a16="http://schemas.microsoft.com/office/drawing/2014/main" xmlns="" val="2536640955"/>
                    </a:ext>
                  </a:extLst>
                </a:gridCol>
                <a:gridCol w="2222500">
                  <a:extLst>
                    <a:ext uri="{9D8B030D-6E8A-4147-A177-3AD203B41FA5}">
                      <a16:colId xmlns:a16="http://schemas.microsoft.com/office/drawing/2014/main" xmlns="" val="1458905467"/>
                    </a:ext>
                  </a:extLst>
                </a:gridCol>
              </a:tblGrid>
              <a:tr h="370840">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3196293465"/>
                  </a:ext>
                </a:extLst>
              </a:tr>
              <a:tr h="370840">
                <a:tc>
                  <a:txBody>
                    <a:bodyPr/>
                    <a:lstStyle/>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p>
                      <a:pPr algn="ctr"/>
                      <a:endParaRPr lang="en-US" sz="2400" dirty="0">
                        <a:latin typeface="OpenDyslexicAlta" pitchFamily="2" charset="77"/>
                      </a:endParaRPr>
                    </a:p>
                  </a:txBody>
                  <a:tcPr>
                    <a:solidFill>
                      <a:schemeClr val="bg1"/>
                    </a:solidFill>
                  </a:tcPr>
                </a:tc>
                <a:tc>
                  <a:txBody>
                    <a:bodyPr/>
                    <a:lstStyle/>
                    <a:p>
                      <a:pPr algn="ctr"/>
                      <a:endParaRPr lang="en-US" sz="2400" dirty="0">
                        <a:latin typeface="OpenDyslexicAlta" pitchFamily="2" charset="77"/>
                      </a:endParaRPr>
                    </a:p>
                  </a:txBody>
                  <a:tcPr>
                    <a:solidFill>
                      <a:schemeClr val="bg1"/>
                    </a:solidFill>
                  </a:tcPr>
                </a:tc>
                <a:extLst>
                  <a:ext uri="{0D108BD9-81ED-4DB2-BD59-A6C34878D82A}">
                    <a16:rowId xmlns:a16="http://schemas.microsoft.com/office/drawing/2014/main" xmlns="" val="1726072457"/>
                  </a:ext>
                </a:extLst>
              </a:tr>
            </a:tbl>
          </a:graphicData>
        </a:graphic>
      </p:graphicFrame>
      <p:sp>
        <p:nvSpPr>
          <p:cNvPr id="21" name="Rounded Rectangle 20">
            <a:extLst>
              <a:ext uri="{FF2B5EF4-FFF2-40B4-BE49-F238E27FC236}">
                <a16:creationId xmlns:a16="http://schemas.microsoft.com/office/drawing/2014/main" xmlns="" id="{D6449EE1-253A-D144-9E9D-7B505BBB01D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6</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4</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6</a:t>
            </a:r>
            <a:r>
              <a:rPr lang="en-US" sz="2800" dirty="0">
                <a:solidFill>
                  <a:schemeClr val="tx1"/>
                </a:solidFill>
                <a:latin typeface="OpenDyslexicAlta" pitchFamily="2" charset="77"/>
              </a:rPr>
              <a:t> ones = </a:t>
            </a:r>
            <a:r>
              <a:rPr lang="en-US" sz="2800" u="sng" dirty="0">
                <a:solidFill>
                  <a:srgbClr val="FF3860"/>
                </a:solidFill>
                <a:latin typeface="OpenDyslexicAlta" pitchFamily="2" charset="77"/>
              </a:rPr>
              <a:t>46</a:t>
            </a:r>
          </a:p>
        </p:txBody>
      </p:sp>
      <p:pic>
        <p:nvPicPr>
          <p:cNvPr id="22" name="Picture 21">
            <a:extLst>
              <a:ext uri="{FF2B5EF4-FFF2-40B4-BE49-F238E27FC236}">
                <a16:creationId xmlns:a16="http://schemas.microsoft.com/office/drawing/2014/main" xmlns="" id="{5DDEC0C4-7123-C746-A4C6-C04BC458E6D3}"/>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23" name="Rectangle 22">
            <a:extLst>
              <a:ext uri="{FF2B5EF4-FFF2-40B4-BE49-F238E27FC236}">
                <a16:creationId xmlns:a16="http://schemas.microsoft.com/office/drawing/2014/main" xmlns="" id="{A755BD6C-1F96-B243-9ADD-6CBAA59C62E9}"/>
              </a:ext>
            </a:extLst>
          </p:cNvPr>
          <p:cNvSpPr/>
          <p:nvPr/>
        </p:nvSpPr>
        <p:spPr>
          <a:xfrm>
            <a:off x="9031496" y="2040235"/>
            <a:ext cx="662361" cy="523220"/>
          </a:xfrm>
          <a:prstGeom prst="rect">
            <a:avLst/>
          </a:prstGeom>
        </p:spPr>
        <p:txBody>
          <a:bodyPr wrap="none">
            <a:spAutoFit/>
          </a:bodyPr>
          <a:lstStyle/>
          <a:p>
            <a:pPr algn="ctr"/>
            <a:r>
              <a:rPr lang="en-US" sz="2800" dirty="0">
                <a:solidFill>
                  <a:srgbClr val="FF3860"/>
                </a:solidFill>
                <a:latin typeface="OpenDyslexicAlta" pitchFamily="2" charset="77"/>
              </a:rPr>
              <a:t>46</a:t>
            </a:r>
          </a:p>
        </p:txBody>
      </p:sp>
      <p:sp>
        <p:nvSpPr>
          <p:cNvPr id="24" name="Rectangle 23">
            <a:extLst>
              <a:ext uri="{FF2B5EF4-FFF2-40B4-BE49-F238E27FC236}">
                <a16:creationId xmlns:a16="http://schemas.microsoft.com/office/drawing/2014/main" xmlns="" id="{93C2C762-A8D1-6C4D-B37E-40B12E45095D}"/>
              </a:ext>
            </a:extLst>
          </p:cNvPr>
          <p:cNvSpPr/>
          <p:nvPr/>
        </p:nvSpPr>
        <p:spPr>
          <a:xfrm>
            <a:off x="8166141" y="3593516"/>
            <a:ext cx="662361" cy="523220"/>
          </a:xfrm>
          <a:prstGeom prst="rect">
            <a:avLst/>
          </a:prstGeom>
        </p:spPr>
        <p:txBody>
          <a:bodyPr wrap="none">
            <a:spAutoFit/>
          </a:bodyPr>
          <a:lstStyle/>
          <a:p>
            <a:pPr algn="ctr"/>
            <a:r>
              <a:rPr lang="en-US" sz="2800" dirty="0">
                <a:solidFill>
                  <a:srgbClr val="FF3860"/>
                </a:solidFill>
                <a:latin typeface="OpenDyslexicAlta" pitchFamily="2" charset="77"/>
              </a:rPr>
              <a:t>40</a:t>
            </a:r>
          </a:p>
        </p:txBody>
      </p:sp>
      <p:sp>
        <p:nvSpPr>
          <p:cNvPr id="25" name="Rectangle 24">
            <a:extLst>
              <a:ext uri="{FF2B5EF4-FFF2-40B4-BE49-F238E27FC236}">
                <a16:creationId xmlns:a16="http://schemas.microsoft.com/office/drawing/2014/main" xmlns="" id="{270270A4-B746-034E-8A40-0B147A7C6C85}"/>
              </a:ext>
            </a:extLst>
          </p:cNvPr>
          <p:cNvSpPr/>
          <p:nvPr/>
        </p:nvSpPr>
        <p:spPr>
          <a:xfrm>
            <a:off x="10063755" y="3598230"/>
            <a:ext cx="428322" cy="523220"/>
          </a:xfrm>
          <a:prstGeom prst="rect">
            <a:avLst/>
          </a:prstGeom>
        </p:spPr>
        <p:txBody>
          <a:bodyPr wrap="none">
            <a:spAutoFit/>
          </a:bodyPr>
          <a:lstStyle/>
          <a:p>
            <a:pPr algn="ctr"/>
            <a:r>
              <a:rPr lang="en-US" sz="2800" dirty="0">
                <a:solidFill>
                  <a:srgbClr val="FF3860"/>
                </a:solidFill>
                <a:latin typeface="OpenDyslexicAlta" pitchFamily="2" charset="77"/>
              </a:rPr>
              <a:t>6</a:t>
            </a:r>
          </a:p>
        </p:txBody>
      </p:sp>
      <p:pic>
        <p:nvPicPr>
          <p:cNvPr id="18" name="Picture 17">
            <a:extLst>
              <a:ext uri="{FF2B5EF4-FFF2-40B4-BE49-F238E27FC236}">
                <a16:creationId xmlns:a16="http://schemas.microsoft.com/office/drawing/2014/main" xmlns="" id="{D8FDDD1E-2CB1-DA46-A8B6-89873EA5F58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979" y="4018104"/>
            <a:ext cx="1219143" cy="2472760"/>
          </a:xfrm>
          <a:prstGeom prst="rect">
            <a:avLst/>
          </a:prstGeom>
        </p:spPr>
      </p:pic>
      <p:pic>
        <p:nvPicPr>
          <p:cNvPr id="19" name="Picture 18">
            <a:extLst>
              <a:ext uri="{FF2B5EF4-FFF2-40B4-BE49-F238E27FC236}">
                <a16:creationId xmlns:a16="http://schemas.microsoft.com/office/drawing/2014/main" xmlns="" id="{BE6FC56E-6A98-E749-BBA2-5162D276754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54682" y="4376196"/>
            <a:ext cx="494431" cy="444988"/>
          </a:xfrm>
          <a:prstGeom prst="rect">
            <a:avLst/>
          </a:prstGeom>
        </p:spPr>
      </p:pic>
      <p:pic>
        <p:nvPicPr>
          <p:cNvPr id="26" name="Picture 25">
            <a:extLst>
              <a:ext uri="{FF2B5EF4-FFF2-40B4-BE49-F238E27FC236}">
                <a16:creationId xmlns:a16="http://schemas.microsoft.com/office/drawing/2014/main" xmlns="" id="{8C0B69A3-DCEF-BF44-90A2-5A6779F5E5E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33426" y="4964905"/>
            <a:ext cx="494431" cy="444988"/>
          </a:xfrm>
          <a:prstGeom prst="rect">
            <a:avLst/>
          </a:prstGeom>
        </p:spPr>
      </p:pic>
      <p:pic>
        <p:nvPicPr>
          <p:cNvPr id="27" name="Picture 26">
            <a:extLst>
              <a:ext uri="{FF2B5EF4-FFF2-40B4-BE49-F238E27FC236}">
                <a16:creationId xmlns:a16="http://schemas.microsoft.com/office/drawing/2014/main" xmlns="" id="{47F555E0-408D-FF47-AD24-4445E401D42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14646" y="4598690"/>
            <a:ext cx="494431" cy="444988"/>
          </a:xfrm>
          <a:prstGeom prst="rect">
            <a:avLst/>
          </a:prstGeom>
        </p:spPr>
      </p:pic>
      <p:pic>
        <p:nvPicPr>
          <p:cNvPr id="30" name="Picture 29">
            <a:extLst>
              <a:ext uri="{FF2B5EF4-FFF2-40B4-BE49-F238E27FC236}">
                <a16:creationId xmlns:a16="http://schemas.microsoft.com/office/drawing/2014/main" xmlns="" id="{333DBA93-7D3E-9243-B627-B455D58E1F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07455" y="5187399"/>
            <a:ext cx="494431" cy="444988"/>
          </a:xfrm>
          <a:prstGeom prst="rect">
            <a:avLst/>
          </a:prstGeom>
        </p:spPr>
      </p:pic>
      <p:pic>
        <p:nvPicPr>
          <p:cNvPr id="31" name="Picture 30">
            <a:extLst>
              <a:ext uri="{FF2B5EF4-FFF2-40B4-BE49-F238E27FC236}">
                <a16:creationId xmlns:a16="http://schemas.microsoft.com/office/drawing/2014/main" xmlns="" id="{8F69107F-20D0-DF42-BD9B-02BB1712A8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78552" y="4018104"/>
            <a:ext cx="1219143" cy="2472760"/>
          </a:xfrm>
          <a:prstGeom prst="rect">
            <a:avLst/>
          </a:prstGeom>
        </p:spPr>
      </p:pic>
      <p:pic>
        <p:nvPicPr>
          <p:cNvPr id="32" name="Picture 31">
            <a:extLst>
              <a:ext uri="{FF2B5EF4-FFF2-40B4-BE49-F238E27FC236}">
                <a16:creationId xmlns:a16="http://schemas.microsoft.com/office/drawing/2014/main" xmlns="" id="{B93E10C4-3E79-6849-BCCB-7CAE0ACA5F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9128" y="4001294"/>
            <a:ext cx="1219143" cy="2472760"/>
          </a:xfrm>
          <a:prstGeom prst="rect">
            <a:avLst/>
          </a:prstGeom>
        </p:spPr>
      </p:pic>
      <p:pic>
        <p:nvPicPr>
          <p:cNvPr id="33" name="Picture 32">
            <a:extLst>
              <a:ext uri="{FF2B5EF4-FFF2-40B4-BE49-F238E27FC236}">
                <a16:creationId xmlns:a16="http://schemas.microsoft.com/office/drawing/2014/main" xmlns="" id="{C262844D-0DA8-6440-9B37-92962440A7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34843" y="4018104"/>
            <a:ext cx="1219143" cy="2472760"/>
          </a:xfrm>
          <a:prstGeom prst="rect">
            <a:avLst/>
          </a:prstGeom>
        </p:spPr>
      </p:pic>
      <p:pic>
        <p:nvPicPr>
          <p:cNvPr id="34" name="Picture 33">
            <a:extLst>
              <a:ext uri="{FF2B5EF4-FFF2-40B4-BE49-F238E27FC236}">
                <a16:creationId xmlns:a16="http://schemas.microsoft.com/office/drawing/2014/main" xmlns="" id="{FBC67CA7-1F8D-1A48-8831-6139ECDFC0A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45800" y="5509481"/>
            <a:ext cx="494431" cy="444988"/>
          </a:xfrm>
          <a:prstGeom prst="rect">
            <a:avLst/>
          </a:prstGeom>
        </p:spPr>
      </p:pic>
      <p:pic>
        <p:nvPicPr>
          <p:cNvPr id="35" name="Picture 34">
            <a:extLst>
              <a:ext uri="{FF2B5EF4-FFF2-40B4-BE49-F238E27FC236}">
                <a16:creationId xmlns:a16="http://schemas.microsoft.com/office/drawing/2014/main" xmlns="" id="{10510F84-E018-F044-A29E-7D1E8422AA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19829" y="5731975"/>
            <a:ext cx="494431" cy="444988"/>
          </a:xfrm>
          <a:prstGeom prst="rect">
            <a:avLst/>
          </a:prstGeom>
        </p:spPr>
      </p:pic>
    </p:spTree>
    <p:extLst>
      <p:ext uri="{BB962C8B-B14F-4D97-AF65-F5344CB8AC3E}">
        <p14:creationId xmlns:p14="http://schemas.microsoft.com/office/powerpoint/2010/main" val="425177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Talking Time:</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2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4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2 ones.</a:t>
            </a:r>
          </a:p>
        </p:txBody>
      </p:sp>
      <p:sp>
        <p:nvSpPr>
          <p:cNvPr id="113" name="Rounded Rectangle 112">
            <a:extLst>
              <a:ext uri="{FF2B5EF4-FFF2-40B4-BE49-F238E27FC236}">
                <a16:creationId xmlns:a16="http://schemas.microsoft.com/office/drawing/2014/main" xmlns="" id="{1DFEBC82-3AD9-EA41-80F9-0961D89D0FCB}"/>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3 ones.</a:t>
            </a:r>
          </a:p>
        </p:txBody>
      </p:sp>
      <p:pic>
        <p:nvPicPr>
          <p:cNvPr id="8" name="Picture 7">
            <a:extLst>
              <a:ext uri="{FF2B5EF4-FFF2-40B4-BE49-F238E27FC236}">
                <a16:creationId xmlns:a16="http://schemas.microsoft.com/office/drawing/2014/main" xmlns="" id="{143FD86E-4615-1441-918A-85EE3BDEF9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33478"/>
            <a:ext cx="6096000" cy="530341"/>
          </a:xfrm>
          <a:prstGeom prst="rect">
            <a:avLst/>
          </a:prstGeom>
        </p:spPr>
      </p:pic>
      <p:pic>
        <p:nvPicPr>
          <p:cNvPr id="9" name="Picture 8">
            <a:extLst>
              <a:ext uri="{FF2B5EF4-FFF2-40B4-BE49-F238E27FC236}">
                <a16:creationId xmlns:a16="http://schemas.microsoft.com/office/drawing/2014/main" xmlns="" id="{A7B980FB-55D6-0244-9055-1E522BCE7E55}"/>
              </a:ext>
            </a:extLst>
          </p:cNvPr>
          <p:cNvPicPr>
            <a:picLocks noChangeAspect="1"/>
          </p:cNvPicPr>
          <p:nvPr/>
        </p:nvPicPr>
        <p:blipFill>
          <a:blip r:embed="rId4"/>
          <a:stretch>
            <a:fillRect/>
          </a:stretch>
        </p:blipFill>
        <p:spPr>
          <a:xfrm>
            <a:off x="329752" y="3933478"/>
            <a:ext cx="5520702" cy="1506363"/>
          </a:xfrm>
          <a:prstGeom prst="rect">
            <a:avLst/>
          </a:prstGeom>
        </p:spPr>
      </p:pic>
      <p:pic>
        <p:nvPicPr>
          <p:cNvPr id="10" name="Picture 9">
            <a:extLst>
              <a:ext uri="{FF2B5EF4-FFF2-40B4-BE49-F238E27FC236}">
                <a16:creationId xmlns:a16="http://schemas.microsoft.com/office/drawing/2014/main" xmlns="" id="{B31D5D75-E990-F34C-8206-F52E52F0CE8C}"/>
              </a:ext>
            </a:extLst>
          </p:cNvPr>
          <p:cNvPicPr>
            <a:picLocks noChangeAspect="1"/>
          </p:cNvPicPr>
          <p:nvPr/>
        </p:nvPicPr>
        <p:blipFill>
          <a:blip r:embed="rId5"/>
          <a:stretch>
            <a:fillRect/>
          </a:stretch>
        </p:blipFill>
        <p:spPr>
          <a:xfrm>
            <a:off x="329752" y="5401161"/>
            <a:ext cx="4737100" cy="1612900"/>
          </a:xfrm>
          <a:prstGeom prst="rect">
            <a:avLst/>
          </a:prstGeom>
        </p:spPr>
      </p:pic>
      <p:pic>
        <p:nvPicPr>
          <p:cNvPr id="11" name="Picture 10">
            <a:extLst>
              <a:ext uri="{FF2B5EF4-FFF2-40B4-BE49-F238E27FC236}">
                <a16:creationId xmlns:a16="http://schemas.microsoft.com/office/drawing/2014/main" xmlns="" id="{FE39DFD7-9E9D-A74E-BA22-826C366C4272}"/>
              </a:ext>
            </a:extLst>
          </p:cNvPr>
          <p:cNvPicPr>
            <a:picLocks noChangeAspect="1"/>
          </p:cNvPicPr>
          <p:nvPr/>
        </p:nvPicPr>
        <p:blipFill>
          <a:blip r:embed="rId6"/>
          <a:stretch>
            <a:fillRect/>
          </a:stretch>
        </p:blipFill>
        <p:spPr>
          <a:xfrm>
            <a:off x="158950" y="2484631"/>
            <a:ext cx="6018330" cy="1379201"/>
          </a:xfrm>
          <a:prstGeom prst="rect">
            <a:avLst/>
          </a:prstGeom>
        </p:spPr>
      </p:pic>
    </p:spTree>
    <p:extLst>
      <p:ext uri="{BB962C8B-B14F-4D97-AF65-F5344CB8AC3E}">
        <p14:creationId xmlns:p14="http://schemas.microsoft.com/office/powerpoint/2010/main" val="1637931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Talking Time:</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2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4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2 ones.</a:t>
            </a:r>
          </a:p>
        </p:txBody>
      </p:sp>
      <p:sp>
        <p:nvSpPr>
          <p:cNvPr id="113" name="Rounded Rectangle 112">
            <a:extLst>
              <a:ext uri="{FF2B5EF4-FFF2-40B4-BE49-F238E27FC236}">
                <a16:creationId xmlns:a16="http://schemas.microsoft.com/office/drawing/2014/main" xmlns="" id="{1DFEBC82-3AD9-EA41-80F9-0961D89D0FCB}"/>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3 ones.</a:t>
            </a:r>
          </a:p>
        </p:txBody>
      </p:sp>
      <p:pic>
        <p:nvPicPr>
          <p:cNvPr id="8" name="Picture 7">
            <a:extLst>
              <a:ext uri="{FF2B5EF4-FFF2-40B4-BE49-F238E27FC236}">
                <a16:creationId xmlns:a16="http://schemas.microsoft.com/office/drawing/2014/main" xmlns="" id="{143FD86E-4615-1441-918A-85EE3BDEF9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33478"/>
            <a:ext cx="6096000" cy="530341"/>
          </a:xfrm>
          <a:prstGeom prst="rect">
            <a:avLst/>
          </a:prstGeom>
        </p:spPr>
      </p:pic>
      <p:pic>
        <p:nvPicPr>
          <p:cNvPr id="9" name="Picture 8">
            <a:extLst>
              <a:ext uri="{FF2B5EF4-FFF2-40B4-BE49-F238E27FC236}">
                <a16:creationId xmlns:a16="http://schemas.microsoft.com/office/drawing/2014/main" xmlns="" id="{A7B980FB-55D6-0244-9055-1E522BCE7E55}"/>
              </a:ext>
            </a:extLst>
          </p:cNvPr>
          <p:cNvPicPr>
            <a:picLocks noChangeAspect="1"/>
          </p:cNvPicPr>
          <p:nvPr/>
        </p:nvPicPr>
        <p:blipFill>
          <a:blip r:embed="rId4"/>
          <a:stretch>
            <a:fillRect/>
          </a:stretch>
        </p:blipFill>
        <p:spPr>
          <a:xfrm>
            <a:off x="329752" y="3933478"/>
            <a:ext cx="5520702" cy="1506363"/>
          </a:xfrm>
          <a:prstGeom prst="rect">
            <a:avLst/>
          </a:prstGeom>
        </p:spPr>
      </p:pic>
      <p:pic>
        <p:nvPicPr>
          <p:cNvPr id="10" name="Picture 9">
            <a:extLst>
              <a:ext uri="{FF2B5EF4-FFF2-40B4-BE49-F238E27FC236}">
                <a16:creationId xmlns:a16="http://schemas.microsoft.com/office/drawing/2014/main" xmlns="" id="{B31D5D75-E990-F34C-8206-F52E52F0CE8C}"/>
              </a:ext>
            </a:extLst>
          </p:cNvPr>
          <p:cNvPicPr>
            <a:picLocks noChangeAspect="1"/>
          </p:cNvPicPr>
          <p:nvPr/>
        </p:nvPicPr>
        <p:blipFill>
          <a:blip r:embed="rId5"/>
          <a:stretch>
            <a:fillRect/>
          </a:stretch>
        </p:blipFill>
        <p:spPr>
          <a:xfrm>
            <a:off x="329752" y="5401161"/>
            <a:ext cx="4737100" cy="1612900"/>
          </a:xfrm>
          <a:prstGeom prst="rect">
            <a:avLst/>
          </a:prstGeom>
        </p:spPr>
      </p:pic>
      <p:pic>
        <p:nvPicPr>
          <p:cNvPr id="11" name="Picture 10">
            <a:extLst>
              <a:ext uri="{FF2B5EF4-FFF2-40B4-BE49-F238E27FC236}">
                <a16:creationId xmlns:a16="http://schemas.microsoft.com/office/drawing/2014/main" xmlns="" id="{FE39DFD7-9E9D-A74E-BA22-826C366C4272}"/>
              </a:ext>
            </a:extLst>
          </p:cNvPr>
          <p:cNvPicPr>
            <a:picLocks noChangeAspect="1"/>
          </p:cNvPicPr>
          <p:nvPr/>
        </p:nvPicPr>
        <p:blipFill>
          <a:blip r:embed="rId6"/>
          <a:stretch>
            <a:fillRect/>
          </a:stretch>
        </p:blipFill>
        <p:spPr>
          <a:xfrm>
            <a:off x="158950" y="2484631"/>
            <a:ext cx="6018330" cy="1379201"/>
          </a:xfrm>
          <a:prstGeom prst="rect">
            <a:avLst/>
          </a:prstGeom>
        </p:spPr>
      </p:pic>
      <p:cxnSp>
        <p:nvCxnSpPr>
          <p:cNvPr id="5" name="Straight Connector 4">
            <a:extLst>
              <a:ext uri="{FF2B5EF4-FFF2-40B4-BE49-F238E27FC236}">
                <a16:creationId xmlns:a16="http://schemas.microsoft.com/office/drawing/2014/main" xmlns="" id="{E83C7D1E-5B10-704C-8BA3-D75890DB136D}"/>
              </a:ext>
            </a:extLst>
          </p:cNvPr>
          <p:cNvCxnSpPr>
            <a:cxnSpLocks/>
          </p:cNvCxnSpPr>
          <p:nvPr/>
        </p:nvCxnSpPr>
        <p:spPr>
          <a:xfrm>
            <a:off x="6096000" y="3251946"/>
            <a:ext cx="941493" cy="2988834"/>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5162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Talking Time:</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2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4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2 ones.</a:t>
            </a:r>
          </a:p>
        </p:txBody>
      </p:sp>
      <p:sp>
        <p:nvSpPr>
          <p:cNvPr id="113" name="Rounded Rectangle 112">
            <a:extLst>
              <a:ext uri="{FF2B5EF4-FFF2-40B4-BE49-F238E27FC236}">
                <a16:creationId xmlns:a16="http://schemas.microsoft.com/office/drawing/2014/main" xmlns="" id="{1DFEBC82-3AD9-EA41-80F9-0961D89D0FCB}"/>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3 ones.</a:t>
            </a:r>
          </a:p>
        </p:txBody>
      </p:sp>
      <p:pic>
        <p:nvPicPr>
          <p:cNvPr id="8" name="Picture 7">
            <a:extLst>
              <a:ext uri="{FF2B5EF4-FFF2-40B4-BE49-F238E27FC236}">
                <a16:creationId xmlns:a16="http://schemas.microsoft.com/office/drawing/2014/main" xmlns="" id="{143FD86E-4615-1441-918A-85EE3BDEF9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33478"/>
            <a:ext cx="6096000" cy="530341"/>
          </a:xfrm>
          <a:prstGeom prst="rect">
            <a:avLst/>
          </a:prstGeom>
        </p:spPr>
      </p:pic>
      <p:pic>
        <p:nvPicPr>
          <p:cNvPr id="9" name="Picture 8">
            <a:extLst>
              <a:ext uri="{FF2B5EF4-FFF2-40B4-BE49-F238E27FC236}">
                <a16:creationId xmlns:a16="http://schemas.microsoft.com/office/drawing/2014/main" xmlns="" id="{A7B980FB-55D6-0244-9055-1E522BCE7E55}"/>
              </a:ext>
            </a:extLst>
          </p:cNvPr>
          <p:cNvPicPr>
            <a:picLocks noChangeAspect="1"/>
          </p:cNvPicPr>
          <p:nvPr/>
        </p:nvPicPr>
        <p:blipFill>
          <a:blip r:embed="rId4"/>
          <a:stretch>
            <a:fillRect/>
          </a:stretch>
        </p:blipFill>
        <p:spPr>
          <a:xfrm>
            <a:off x="329752" y="3933478"/>
            <a:ext cx="5520702" cy="1506363"/>
          </a:xfrm>
          <a:prstGeom prst="rect">
            <a:avLst/>
          </a:prstGeom>
        </p:spPr>
      </p:pic>
      <p:pic>
        <p:nvPicPr>
          <p:cNvPr id="10" name="Picture 9">
            <a:extLst>
              <a:ext uri="{FF2B5EF4-FFF2-40B4-BE49-F238E27FC236}">
                <a16:creationId xmlns:a16="http://schemas.microsoft.com/office/drawing/2014/main" xmlns="" id="{B31D5D75-E990-F34C-8206-F52E52F0CE8C}"/>
              </a:ext>
            </a:extLst>
          </p:cNvPr>
          <p:cNvPicPr>
            <a:picLocks noChangeAspect="1"/>
          </p:cNvPicPr>
          <p:nvPr/>
        </p:nvPicPr>
        <p:blipFill>
          <a:blip r:embed="rId5"/>
          <a:stretch>
            <a:fillRect/>
          </a:stretch>
        </p:blipFill>
        <p:spPr>
          <a:xfrm>
            <a:off x="329752" y="5401161"/>
            <a:ext cx="4737100" cy="1612900"/>
          </a:xfrm>
          <a:prstGeom prst="rect">
            <a:avLst/>
          </a:prstGeom>
        </p:spPr>
      </p:pic>
      <p:pic>
        <p:nvPicPr>
          <p:cNvPr id="11" name="Picture 10">
            <a:extLst>
              <a:ext uri="{FF2B5EF4-FFF2-40B4-BE49-F238E27FC236}">
                <a16:creationId xmlns:a16="http://schemas.microsoft.com/office/drawing/2014/main" xmlns="" id="{FE39DFD7-9E9D-A74E-BA22-826C366C4272}"/>
              </a:ext>
            </a:extLst>
          </p:cNvPr>
          <p:cNvPicPr>
            <a:picLocks noChangeAspect="1"/>
          </p:cNvPicPr>
          <p:nvPr/>
        </p:nvPicPr>
        <p:blipFill>
          <a:blip r:embed="rId6"/>
          <a:stretch>
            <a:fillRect/>
          </a:stretch>
        </p:blipFill>
        <p:spPr>
          <a:xfrm>
            <a:off x="158950" y="2484631"/>
            <a:ext cx="6018330" cy="1379201"/>
          </a:xfrm>
          <a:prstGeom prst="rect">
            <a:avLst/>
          </a:prstGeom>
        </p:spPr>
      </p:pic>
      <p:cxnSp>
        <p:nvCxnSpPr>
          <p:cNvPr id="5" name="Straight Connector 4">
            <a:extLst>
              <a:ext uri="{FF2B5EF4-FFF2-40B4-BE49-F238E27FC236}">
                <a16:creationId xmlns:a16="http://schemas.microsoft.com/office/drawing/2014/main" xmlns="" id="{E83C7D1E-5B10-704C-8BA3-D75890DB136D}"/>
              </a:ext>
            </a:extLst>
          </p:cNvPr>
          <p:cNvCxnSpPr>
            <a:cxnSpLocks/>
          </p:cNvCxnSpPr>
          <p:nvPr/>
        </p:nvCxnSpPr>
        <p:spPr>
          <a:xfrm>
            <a:off x="6096000" y="3251946"/>
            <a:ext cx="941493" cy="2988834"/>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xmlns="" id="{6EE7B852-EE49-B54D-B734-3C10FCEC7019}"/>
              </a:ext>
            </a:extLst>
          </p:cNvPr>
          <p:cNvCxnSpPr>
            <a:cxnSpLocks/>
            <a:stCxn id="8" idx="3"/>
            <a:endCxn id="16" idx="1"/>
          </p:cNvCxnSpPr>
          <p:nvPr/>
        </p:nvCxnSpPr>
        <p:spPr>
          <a:xfrm flipV="1">
            <a:off x="6096000" y="2880254"/>
            <a:ext cx="941494" cy="1318395"/>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08010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Talking Time:</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2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4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2 ones.</a:t>
            </a:r>
          </a:p>
        </p:txBody>
      </p:sp>
      <p:sp>
        <p:nvSpPr>
          <p:cNvPr id="113" name="Rounded Rectangle 112">
            <a:extLst>
              <a:ext uri="{FF2B5EF4-FFF2-40B4-BE49-F238E27FC236}">
                <a16:creationId xmlns:a16="http://schemas.microsoft.com/office/drawing/2014/main" xmlns="" id="{1DFEBC82-3AD9-EA41-80F9-0961D89D0FCB}"/>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3 ones.</a:t>
            </a:r>
          </a:p>
        </p:txBody>
      </p:sp>
      <p:pic>
        <p:nvPicPr>
          <p:cNvPr id="8" name="Picture 7">
            <a:extLst>
              <a:ext uri="{FF2B5EF4-FFF2-40B4-BE49-F238E27FC236}">
                <a16:creationId xmlns:a16="http://schemas.microsoft.com/office/drawing/2014/main" xmlns="" id="{143FD86E-4615-1441-918A-85EE3BDEF9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33478"/>
            <a:ext cx="6096000" cy="530341"/>
          </a:xfrm>
          <a:prstGeom prst="rect">
            <a:avLst/>
          </a:prstGeom>
        </p:spPr>
      </p:pic>
      <p:pic>
        <p:nvPicPr>
          <p:cNvPr id="9" name="Picture 8">
            <a:extLst>
              <a:ext uri="{FF2B5EF4-FFF2-40B4-BE49-F238E27FC236}">
                <a16:creationId xmlns:a16="http://schemas.microsoft.com/office/drawing/2014/main" xmlns="" id="{A7B980FB-55D6-0244-9055-1E522BCE7E55}"/>
              </a:ext>
            </a:extLst>
          </p:cNvPr>
          <p:cNvPicPr>
            <a:picLocks noChangeAspect="1"/>
          </p:cNvPicPr>
          <p:nvPr/>
        </p:nvPicPr>
        <p:blipFill>
          <a:blip r:embed="rId4"/>
          <a:stretch>
            <a:fillRect/>
          </a:stretch>
        </p:blipFill>
        <p:spPr>
          <a:xfrm>
            <a:off x="329752" y="3933478"/>
            <a:ext cx="5520702" cy="1506363"/>
          </a:xfrm>
          <a:prstGeom prst="rect">
            <a:avLst/>
          </a:prstGeom>
        </p:spPr>
      </p:pic>
      <p:pic>
        <p:nvPicPr>
          <p:cNvPr id="10" name="Picture 9">
            <a:extLst>
              <a:ext uri="{FF2B5EF4-FFF2-40B4-BE49-F238E27FC236}">
                <a16:creationId xmlns:a16="http://schemas.microsoft.com/office/drawing/2014/main" xmlns="" id="{B31D5D75-E990-F34C-8206-F52E52F0CE8C}"/>
              </a:ext>
            </a:extLst>
          </p:cNvPr>
          <p:cNvPicPr>
            <a:picLocks noChangeAspect="1"/>
          </p:cNvPicPr>
          <p:nvPr/>
        </p:nvPicPr>
        <p:blipFill>
          <a:blip r:embed="rId5"/>
          <a:stretch>
            <a:fillRect/>
          </a:stretch>
        </p:blipFill>
        <p:spPr>
          <a:xfrm>
            <a:off x="329752" y="5401161"/>
            <a:ext cx="4737100" cy="1612900"/>
          </a:xfrm>
          <a:prstGeom prst="rect">
            <a:avLst/>
          </a:prstGeom>
        </p:spPr>
      </p:pic>
      <p:pic>
        <p:nvPicPr>
          <p:cNvPr id="11" name="Picture 10">
            <a:extLst>
              <a:ext uri="{FF2B5EF4-FFF2-40B4-BE49-F238E27FC236}">
                <a16:creationId xmlns:a16="http://schemas.microsoft.com/office/drawing/2014/main" xmlns="" id="{FE39DFD7-9E9D-A74E-BA22-826C366C4272}"/>
              </a:ext>
            </a:extLst>
          </p:cNvPr>
          <p:cNvPicPr>
            <a:picLocks noChangeAspect="1"/>
          </p:cNvPicPr>
          <p:nvPr/>
        </p:nvPicPr>
        <p:blipFill>
          <a:blip r:embed="rId6"/>
          <a:stretch>
            <a:fillRect/>
          </a:stretch>
        </p:blipFill>
        <p:spPr>
          <a:xfrm>
            <a:off x="158950" y="2484631"/>
            <a:ext cx="6018330" cy="1379201"/>
          </a:xfrm>
          <a:prstGeom prst="rect">
            <a:avLst/>
          </a:prstGeom>
        </p:spPr>
      </p:pic>
      <p:cxnSp>
        <p:nvCxnSpPr>
          <p:cNvPr id="5" name="Straight Connector 4">
            <a:extLst>
              <a:ext uri="{FF2B5EF4-FFF2-40B4-BE49-F238E27FC236}">
                <a16:creationId xmlns:a16="http://schemas.microsoft.com/office/drawing/2014/main" xmlns="" id="{E83C7D1E-5B10-704C-8BA3-D75890DB136D}"/>
              </a:ext>
            </a:extLst>
          </p:cNvPr>
          <p:cNvCxnSpPr>
            <a:cxnSpLocks/>
          </p:cNvCxnSpPr>
          <p:nvPr/>
        </p:nvCxnSpPr>
        <p:spPr>
          <a:xfrm>
            <a:off x="6096000" y="3251946"/>
            <a:ext cx="941493" cy="2988834"/>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xmlns="" id="{6EE7B852-EE49-B54D-B734-3C10FCEC7019}"/>
              </a:ext>
            </a:extLst>
          </p:cNvPr>
          <p:cNvCxnSpPr>
            <a:cxnSpLocks/>
            <a:stCxn id="8" idx="3"/>
            <a:endCxn id="16" idx="1"/>
          </p:cNvCxnSpPr>
          <p:nvPr/>
        </p:nvCxnSpPr>
        <p:spPr>
          <a:xfrm flipV="1">
            <a:off x="6096000" y="2880254"/>
            <a:ext cx="941494" cy="1318395"/>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0247FA32-E72A-8A42-9825-A86AD91134B2}"/>
              </a:ext>
            </a:extLst>
          </p:cNvPr>
          <p:cNvCxnSpPr>
            <a:cxnSpLocks/>
            <a:endCxn id="113" idx="1"/>
          </p:cNvCxnSpPr>
          <p:nvPr/>
        </p:nvCxnSpPr>
        <p:spPr>
          <a:xfrm flipV="1">
            <a:off x="5850454" y="3977748"/>
            <a:ext cx="1187040" cy="1142892"/>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48032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Talking Time:</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2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4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2 ones.</a:t>
            </a:r>
          </a:p>
        </p:txBody>
      </p:sp>
      <p:sp>
        <p:nvSpPr>
          <p:cNvPr id="113" name="Rounded Rectangle 112">
            <a:extLst>
              <a:ext uri="{FF2B5EF4-FFF2-40B4-BE49-F238E27FC236}">
                <a16:creationId xmlns:a16="http://schemas.microsoft.com/office/drawing/2014/main" xmlns="" id="{1DFEBC82-3AD9-EA41-80F9-0961D89D0FCB}"/>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3 ones.</a:t>
            </a:r>
          </a:p>
        </p:txBody>
      </p:sp>
      <p:pic>
        <p:nvPicPr>
          <p:cNvPr id="8" name="Picture 7">
            <a:extLst>
              <a:ext uri="{FF2B5EF4-FFF2-40B4-BE49-F238E27FC236}">
                <a16:creationId xmlns:a16="http://schemas.microsoft.com/office/drawing/2014/main" xmlns="" id="{143FD86E-4615-1441-918A-85EE3BDEF9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33478"/>
            <a:ext cx="6096000" cy="530341"/>
          </a:xfrm>
          <a:prstGeom prst="rect">
            <a:avLst/>
          </a:prstGeom>
        </p:spPr>
      </p:pic>
      <p:pic>
        <p:nvPicPr>
          <p:cNvPr id="9" name="Picture 8">
            <a:extLst>
              <a:ext uri="{FF2B5EF4-FFF2-40B4-BE49-F238E27FC236}">
                <a16:creationId xmlns:a16="http://schemas.microsoft.com/office/drawing/2014/main" xmlns="" id="{A7B980FB-55D6-0244-9055-1E522BCE7E55}"/>
              </a:ext>
            </a:extLst>
          </p:cNvPr>
          <p:cNvPicPr>
            <a:picLocks noChangeAspect="1"/>
          </p:cNvPicPr>
          <p:nvPr/>
        </p:nvPicPr>
        <p:blipFill>
          <a:blip r:embed="rId4"/>
          <a:stretch>
            <a:fillRect/>
          </a:stretch>
        </p:blipFill>
        <p:spPr>
          <a:xfrm>
            <a:off x="329752" y="3933478"/>
            <a:ext cx="5520702" cy="1506363"/>
          </a:xfrm>
          <a:prstGeom prst="rect">
            <a:avLst/>
          </a:prstGeom>
        </p:spPr>
      </p:pic>
      <p:pic>
        <p:nvPicPr>
          <p:cNvPr id="10" name="Picture 9">
            <a:extLst>
              <a:ext uri="{FF2B5EF4-FFF2-40B4-BE49-F238E27FC236}">
                <a16:creationId xmlns:a16="http://schemas.microsoft.com/office/drawing/2014/main" xmlns="" id="{B31D5D75-E990-F34C-8206-F52E52F0CE8C}"/>
              </a:ext>
            </a:extLst>
          </p:cNvPr>
          <p:cNvPicPr>
            <a:picLocks noChangeAspect="1"/>
          </p:cNvPicPr>
          <p:nvPr/>
        </p:nvPicPr>
        <p:blipFill>
          <a:blip r:embed="rId5"/>
          <a:stretch>
            <a:fillRect/>
          </a:stretch>
        </p:blipFill>
        <p:spPr>
          <a:xfrm>
            <a:off x="329752" y="5401161"/>
            <a:ext cx="4737100" cy="1612900"/>
          </a:xfrm>
          <a:prstGeom prst="rect">
            <a:avLst/>
          </a:prstGeom>
        </p:spPr>
      </p:pic>
      <p:pic>
        <p:nvPicPr>
          <p:cNvPr id="11" name="Picture 10">
            <a:extLst>
              <a:ext uri="{FF2B5EF4-FFF2-40B4-BE49-F238E27FC236}">
                <a16:creationId xmlns:a16="http://schemas.microsoft.com/office/drawing/2014/main" xmlns="" id="{FE39DFD7-9E9D-A74E-BA22-826C366C4272}"/>
              </a:ext>
            </a:extLst>
          </p:cNvPr>
          <p:cNvPicPr>
            <a:picLocks noChangeAspect="1"/>
          </p:cNvPicPr>
          <p:nvPr/>
        </p:nvPicPr>
        <p:blipFill>
          <a:blip r:embed="rId6"/>
          <a:stretch>
            <a:fillRect/>
          </a:stretch>
        </p:blipFill>
        <p:spPr>
          <a:xfrm>
            <a:off x="158950" y="2484631"/>
            <a:ext cx="6018330" cy="1379201"/>
          </a:xfrm>
          <a:prstGeom prst="rect">
            <a:avLst/>
          </a:prstGeom>
        </p:spPr>
      </p:pic>
      <p:cxnSp>
        <p:nvCxnSpPr>
          <p:cNvPr id="5" name="Straight Connector 4">
            <a:extLst>
              <a:ext uri="{FF2B5EF4-FFF2-40B4-BE49-F238E27FC236}">
                <a16:creationId xmlns:a16="http://schemas.microsoft.com/office/drawing/2014/main" xmlns="" id="{E83C7D1E-5B10-704C-8BA3-D75890DB136D}"/>
              </a:ext>
            </a:extLst>
          </p:cNvPr>
          <p:cNvCxnSpPr>
            <a:cxnSpLocks/>
          </p:cNvCxnSpPr>
          <p:nvPr/>
        </p:nvCxnSpPr>
        <p:spPr>
          <a:xfrm>
            <a:off x="6096000" y="3251946"/>
            <a:ext cx="941493" cy="2988834"/>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xmlns="" id="{6EE7B852-EE49-B54D-B734-3C10FCEC7019}"/>
              </a:ext>
            </a:extLst>
          </p:cNvPr>
          <p:cNvCxnSpPr>
            <a:cxnSpLocks/>
            <a:stCxn id="8" idx="3"/>
            <a:endCxn id="16" idx="1"/>
          </p:cNvCxnSpPr>
          <p:nvPr/>
        </p:nvCxnSpPr>
        <p:spPr>
          <a:xfrm flipV="1">
            <a:off x="6096000" y="2880254"/>
            <a:ext cx="941494" cy="1318395"/>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0247FA32-E72A-8A42-9825-A86AD91134B2}"/>
              </a:ext>
            </a:extLst>
          </p:cNvPr>
          <p:cNvCxnSpPr>
            <a:cxnSpLocks/>
            <a:endCxn id="113" idx="1"/>
          </p:cNvCxnSpPr>
          <p:nvPr/>
        </p:nvCxnSpPr>
        <p:spPr>
          <a:xfrm flipV="1">
            <a:off x="5850454" y="3977748"/>
            <a:ext cx="1187040" cy="1142892"/>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xmlns="" id="{CF44F670-A823-8F49-8754-DBCB7BE64A13}"/>
              </a:ext>
            </a:extLst>
          </p:cNvPr>
          <p:cNvCxnSpPr>
            <a:cxnSpLocks/>
            <a:endCxn id="20" idx="1"/>
          </p:cNvCxnSpPr>
          <p:nvPr/>
        </p:nvCxnSpPr>
        <p:spPr>
          <a:xfrm flipV="1">
            <a:off x="5154507" y="5029469"/>
            <a:ext cx="1882987" cy="1211312"/>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969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3:</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3 ones.</a:t>
            </a:r>
          </a:p>
        </p:txBody>
      </p:sp>
      <p:sp>
        <p:nvSpPr>
          <p:cNvPr id="17" name="Rounded Rectangle 16">
            <a:extLst>
              <a:ext uri="{FF2B5EF4-FFF2-40B4-BE49-F238E27FC236}">
                <a16:creationId xmlns:a16="http://schemas.microsoft.com/office/drawing/2014/main" xmlns="" id="{0C0FFE13-E39D-BA4C-83E4-1FD97D5C2606}"/>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4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2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3 ones.</a:t>
            </a:r>
          </a:p>
        </p:txBody>
      </p:sp>
      <p:pic>
        <p:nvPicPr>
          <p:cNvPr id="4" name="Picture 3">
            <a:extLst>
              <a:ext uri="{FF2B5EF4-FFF2-40B4-BE49-F238E27FC236}">
                <a16:creationId xmlns:a16="http://schemas.microsoft.com/office/drawing/2014/main" xmlns="" id="{A1BAB117-E16C-AC4B-99BC-E2E438036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53" y="5977423"/>
            <a:ext cx="6270393" cy="515452"/>
          </a:xfrm>
          <a:prstGeom prst="rect">
            <a:avLst/>
          </a:prstGeom>
        </p:spPr>
      </p:pic>
      <p:pic>
        <p:nvPicPr>
          <p:cNvPr id="5" name="Picture 4">
            <a:extLst>
              <a:ext uri="{FF2B5EF4-FFF2-40B4-BE49-F238E27FC236}">
                <a16:creationId xmlns:a16="http://schemas.microsoft.com/office/drawing/2014/main" xmlns="" id="{8A217875-B128-EC44-8434-98E717358B63}"/>
              </a:ext>
            </a:extLst>
          </p:cNvPr>
          <p:cNvPicPr>
            <a:picLocks noChangeAspect="1"/>
          </p:cNvPicPr>
          <p:nvPr/>
        </p:nvPicPr>
        <p:blipFill>
          <a:blip r:embed="rId4"/>
          <a:stretch>
            <a:fillRect/>
          </a:stretch>
        </p:blipFill>
        <p:spPr>
          <a:xfrm>
            <a:off x="796054" y="2473636"/>
            <a:ext cx="5173579" cy="1185612"/>
          </a:xfrm>
          <a:prstGeom prst="rect">
            <a:avLst/>
          </a:prstGeom>
        </p:spPr>
      </p:pic>
      <p:pic>
        <p:nvPicPr>
          <p:cNvPr id="6" name="Picture 5">
            <a:extLst>
              <a:ext uri="{FF2B5EF4-FFF2-40B4-BE49-F238E27FC236}">
                <a16:creationId xmlns:a16="http://schemas.microsoft.com/office/drawing/2014/main" xmlns="" id="{FE067409-DFFC-ED43-BCEA-EB8BBBA51B53}"/>
              </a:ext>
            </a:extLst>
          </p:cNvPr>
          <p:cNvPicPr>
            <a:picLocks noChangeAspect="1"/>
          </p:cNvPicPr>
          <p:nvPr/>
        </p:nvPicPr>
        <p:blipFill>
          <a:blip r:embed="rId5"/>
          <a:stretch>
            <a:fillRect/>
          </a:stretch>
        </p:blipFill>
        <p:spPr>
          <a:xfrm>
            <a:off x="598359" y="3496948"/>
            <a:ext cx="5069579" cy="1458372"/>
          </a:xfrm>
          <a:prstGeom prst="rect">
            <a:avLst/>
          </a:prstGeom>
        </p:spPr>
      </p:pic>
      <p:pic>
        <p:nvPicPr>
          <p:cNvPr id="7" name="Picture 6">
            <a:extLst>
              <a:ext uri="{FF2B5EF4-FFF2-40B4-BE49-F238E27FC236}">
                <a16:creationId xmlns:a16="http://schemas.microsoft.com/office/drawing/2014/main" xmlns="" id="{D19FD0C6-2A4F-174F-B777-FFB7C089853F}"/>
              </a:ext>
            </a:extLst>
          </p:cNvPr>
          <p:cNvPicPr>
            <a:picLocks noChangeAspect="1"/>
          </p:cNvPicPr>
          <p:nvPr/>
        </p:nvPicPr>
        <p:blipFill>
          <a:blip r:embed="rId6"/>
          <a:stretch>
            <a:fillRect/>
          </a:stretch>
        </p:blipFill>
        <p:spPr>
          <a:xfrm>
            <a:off x="1340433" y="4434486"/>
            <a:ext cx="4326043" cy="1509651"/>
          </a:xfrm>
          <a:prstGeom prst="rect">
            <a:avLst/>
          </a:prstGeom>
        </p:spPr>
      </p:pic>
    </p:spTree>
    <p:extLst>
      <p:ext uri="{BB962C8B-B14F-4D97-AF65-F5344CB8AC3E}">
        <p14:creationId xmlns:p14="http://schemas.microsoft.com/office/powerpoint/2010/main" val="393541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3:</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3 ones.</a:t>
            </a:r>
          </a:p>
        </p:txBody>
      </p:sp>
      <p:sp>
        <p:nvSpPr>
          <p:cNvPr id="17" name="Rounded Rectangle 16">
            <a:extLst>
              <a:ext uri="{FF2B5EF4-FFF2-40B4-BE49-F238E27FC236}">
                <a16:creationId xmlns:a16="http://schemas.microsoft.com/office/drawing/2014/main" xmlns="" id="{0C0FFE13-E39D-BA4C-83E4-1FD97D5C2606}"/>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4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2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3 ones.</a:t>
            </a:r>
          </a:p>
        </p:txBody>
      </p:sp>
      <p:pic>
        <p:nvPicPr>
          <p:cNvPr id="4" name="Picture 3">
            <a:extLst>
              <a:ext uri="{FF2B5EF4-FFF2-40B4-BE49-F238E27FC236}">
                <a16:creationId xmlns:a16="http://schemas.microsoft.com/office/drawing/2014/main" xmlns="" id="{A1BAB117-E16C-AC4B-99BC-E2E438036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53" y="5977423"/>
            <a:ext cx="6270393" cy="515452"/>
          </a:xfrm>
          <a:prstGeom prst="rect">
            <a:avLst/>
          </a:prstGeom>
        </p:spPr>
      </p:pic>
      <p:pic>
        <p:nvPicPr>
          <p:cNvPr id="5" name="Picture 4">
            <a:extLst>
              <a:ext uri="{FF2B5EF4-FFF2-40B4-BE49-F238E27FC236}">
                <a16:creationId xmlns:a16="http://schemas.microsoft.com/office/drawing/2014/main" xmlns="" id="{8A217875-B128-EC44-8434-98E717358B63}"/>
              </a:ext>
            </a:extLst>
          </p:cNvPr>
          <p:cNvPicPr>
            <a:picLocks noChangeAspect="1"/>
          </p:cNvPicPr>
          <p:nvPr/>
        </p:nvPicPr>
        <p:blipFill>
          <a:blip r:embed="rId4"/>
          <a:stretch>
            <a:fillRect/>
          </a:stretch>
        </p:blipFill>
        <p:spPr>
          <a:xfrm>
            <a:off x="796054" y="2473636"/>
            <a:ext cx="5173579" cy="1185612"/>
          </a:xfrm>
          <a:prstGeom prst="rect">
            <a:avLst/>
          </a:prstGeom>
        </p:spPr>
      </p:pic>
      <p:pic>
        <p:nvPicPr>
          <p:cNvPr id="6" name="Picture 5">
            <a:extLst>
              <a:ext uri="{FF2B5EF4-FFF2-40B4-BE49-F238E27FC236}">
                <a16:creationId xmlns:a16="http://schemas.microsoft.com/office/drawing/2014/main" xmlns="" id="{FE067409-DFFC-ED43-BCEA-EB8BBBA51B53}"/>
              </a:ext>
            </a:extLst>
          </p:cNvPr>
          <p:cNvPicPr>
            <a:picLocks noChangeAspect="1"/>
          </p:cNvPicPr>
          <p:nvPr/>
        </p:nvPicPr>
        <p:blipFill>
          <a:blip r:embed="rId5"/>
          <a:stretch>
            <a:fillRect/>
          </a:stretch>
        </p:blipFill>
        <p:spPr>
          <a:xfrm>
            <a:off x="598359" y="3496948"/>
            <a:ext cx="5069579" cy="1458372"/>
          </a:xfrm>
          <a:prstGeom prst="rect">
            <a:avLst/>
          </a:prstGeom>
        </p:spPr>
      </p:pic>
      <p:pic>
        <p:nvPicPr>
          <p:cNvPr id="7" name="Picture 6">
            <a:extLst>
              <a:ext uri="{FF2B5EF4-FFF2-40B4-BE49-F238E27FC236}">
                <a16:creationId xmlns:a16="http://schemas.microsoft.com/office/drawing/2014/main" xmlns="" id="{D19FD0C6-2A4F-174F-B777-FFB7C089853F}"/>
              </a:ext>
            </a:extLst>
          </p:cNvPr>
          <p:cNvPicPr>
            <a:picLocks noChangeAspect="1"/>
          </p:cNvPicPr>
          <p:nvPr/>
        </p:nvPicPr>
        <p:blipFill>
          <a:blip r:embed="rId6"/>
          <a:stretch>
            <a:fillRect/>
          </a:stretch>
        </p:blipFill>
        <p:spPr>
          <a:xfrm>
            <a:off x="1340433" y="4434486"/>
            <a:ext cx="4326043" cy="1509651"/>
          </a:xfrm>
          <a:prstGeom prst="rect">
            <a:avLst/>
          </a:prstGeom>
        </p:spPr>
      </p:pic>
      <p:cxnSp>
        <p:nvCxnSpPr>
          <p:cNvPr id="18" name="Straight Connector 17">
            <a:extLst>
              <a:ext uri="{FF2B5EF4-FFF2-40B4-BE49-F238E27FC236}">
                <a16:creationId xmlns:a16="http://schemas.microsoft.com/office/drawing/2014/main" xmlns="" id="{6CB8A4FD-82EB-E74D-A9BB-5E52793814CE}"/>
              </a:ext>
            </a:extLst>
          </p:cNvPr>
          <p:cNvCxnSpPr>
            <a:cxnSpLocks/>
            <a:stCxn id="5" idx="3"/>
            <a:endCxn id="17" idx="1"/>
          </p:cNvCxnSpPr>
          <p:nvPr/>
        </p:nvCxnSpPr>
        <p:spPr>
          <a:xfrm>
            <a:off x="5969633" y="3066442"/>
            <a:ext cx="1067861" cy="911306"/>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7931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3:</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3 ones.</a:t>
            </a:r>
          </a:p>
        </p:txBody>
      </p:sp>
      <p:sp>
        <p:nvSpPr>
          <p:cNvPr id="17" name="Rounded Rectangle 16">
            <a:extLst>
              <a:ext uri="{FF2B5EF4-FFF2-40B4-BE49-F238E27FC236}">
                <a16:creationId xmlns:a16="http://schemas.microsoft.com/office/drawing/2014/main" xmlns="" id="{0C0FFE13-E39D-BA4C-83E4-1FD97D5C2606}"/>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4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2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3 ones.</a:t>
            </a:r>
          </a:p>
        </p:txBody>
      </p:sp>
      <p:pic>
        <p:nvPicPr>
          <p:cNvPr id="4" name="Picture 3">
            <a:extLst>
              <a:ext uri="{FF2B5EF4-FFF2-40B4-BE49-F238E27FC236}">
                <a16:creationId xmlns:a16="http://schemas.microsoft.com/office/drawing/2014/main" xmlns="" id="{A1BAB117-E16C-AC4B-99BC-E2E438036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53" y="5977423"/>
            <a:ext cx="6270393" cy="515452"/>
          </a:xfrm>
          <a:prstGeom prst="rect">
            <a:avLst/>
          </a:prstGeom>
        </p:spPr>
      </p:pic>
      <p:pic>
        <p:nvPicPr>
          <p:cNvPr id="5" name="Picture 4">
            <a:extLst>
              <a:ext uri="{FF2B5EF4-FFF2-40B4-BE49-F238E27FC236}">
                <a16:creationId xmlns:a16="http://schemas.microsoft.com/office/drawing/2014/main" xmlns="" id="{8A217875-B128-EC44-8434-98E717358B63}"/>
              </a:ext>
            </a:extLst>
          </p:cNvPr>
          <p:cNvPicPr>
            <a:picLocks noChangeAspect="1"/>
          </p:cNvPicPr>
          <p:nvPr/>
        </p:nvPicPr>
        <p:blipFill>
          <a:blip r:embed="rId4"/>
          <a:stretch>
            <a:fillRect/>
          </a:stretch>
        </p:blipFill>
        <p:spPr>
          <a:xfrm>
            <a:off x="796054" y="2473636"/>
            <a:ext cx="5173579" cy="1185612"/>
          </a:xfrm>
          <a:prstGeom prst="rect">
            <a:avLst/>
          </a:prstGeom>
        </p:spPr>
      </p:pic>
      <p:pic>
        <p:nvPicPr>
          <p:cNvPr id="6" name="Picture 5">
            <a:extLst>
              <a:ext uri="{FF2B5EF4-FFF2-40B4-BE49-F238E27FC236}">
                <a16:creationId xmlns:a16="http://schemas.microsoft.com/office/drawing/2014/main" xmlns="" id="{FE067409-DFFC-ED43-BCEA-EB8BBBA51B53}"/>
              </a:ext>
            </a:extLst>
          </p:cNvPr>
          <p:cNvPicPr>
            <a:picLocks noChangeAspect="1"/>
          </p:cNvPicPr>
          <p:nvPr/>
        </p:nvPicPr>
        <p:blipFill>
          <a:blip r:embed="rId5"/>
          <a:stretch>
            <a:fillRect/>
          </a:stretch>
        </p:blipFill>
        <p:spPr>
          <a:xfrm>
            <a:off x="598359" y="3496948"/>
            <a:ext cx="5069579" cy="1458372"/>
          </a:xfrm>
          <a:prstGeom prst="rect">
            <a:avLst/>
          </a:prstGeom>
        </p:spPr>
      </p:pic>
      <p:pic>
        <p:nvPicPr>
          <p:cNvPr id="7" name="Picture 6">
            <a:extLst>
              <a:ext uri="{FF2B5EF4-FFF2-40B4-BE49-F238E27FC236}">
                <a16:creationId xmlns:a16="http://schemas.microsoft.com/office/drawing/2014/main" xmlns="" id="{D19FD0C6-2A4F-174F-B777-FFB7C089853F}"/>
              </a:ext>
            </a:extLst>
          </p:cNvPr>
          <p:cNvPicPr>
            <a:picLocks noChangeAspect="1"/>
          </p:cNvPicPr>
          <p:nvPr/>
        </p:nvPicPr>
        <p:blipFill>
          <a:blip r:embed="rId6"/>
          <a:stretch>
            <a:fillRect/>
          </a:stretch>
        </p:blipFill>
        <p:spPr>
          <a:xfrm>
            <a:off x="1340433" y="4434486"/>
            <a:ext cx="4326043" cy="1509651"/>
          </a:xfrm>
          <a:prstGeom prst="rect">
            <a:avLst/>
          </a:prstGeom>
        </p:spPr>
      </p:pic>
      <p:cxnSp>
        <p:nvCxnSpPr>
          <p:cNvPr id="18" name="Straight Connector 17">
            <a:extLst>
              <a:ext uri="{FF2B5EF4-FFF2-40B4-BE49-F238E27FC236}">
                <a16:creationId xmlns:a16="http://schemas.microsoft.com/office/drawing/2014/main" xmlns="" id="{6CB8A4FD-82EB-E74D-A9BB-5E52793814CE}"/>
              </a:ext>
            </a:extLst>
          </p:cNvPr>
          <p:cNvCxnSpPr>
            <a:cxnSpLocks/>
            <a:stCxn id="5" idx="3"/>
            <a:endCxn id="17" idx="1"/>
          </p:cNvCxnSpPr>
          <p:nvPr/>
        </p:nvCxnSpPr>
        <p:spPr>
          <a:xfrm>
            <a:off x="5969633" y="3066442"/>
            <a:ext cx="1067861" cy="911306"/>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xmlns="" id="{DBBF8F60-9C9A-9346-85EB-5C8B5B446F7D}"/>
              </a:ext>
            </a:extLst>
          </p:cNvPr>
          <p:cNvCxnSpPr>
            <a:cxnSpLocks/>
            <a:endCxn id="20" idx="1"/>
          </p:cNvCxnSpPr>
          <p:nvPr/>
        </p:nvCxnSpPr>
        <p:spPr>
          <a:xfrm>
            <a:off x="5969633" y="4434486"/>
            <a:ext cx="1067861" cy="594983"/>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55563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3:</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3 ones.</a:t>
            </a:r>
          </a:p>
        </p:txBody>
      </p:sp>
      <p:sp>
        <p:nvSpPr>
          <p:cNvPr id="17" name="Rounded Rectangle 16">
            <a:extLst>
              <a:ext uri="{FF2B5EF4-FFF2-40B4-BE49-F238E27FC236}">
                <a16:creationId xmlns:a16="http://schemas.microsoft.com/office/drawing/2014/main" xmlns="" id="{0C0FFE13-E39D-BA4C-83E4-1FD97D5C2606}"/>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4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2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3 ones.</a:t>
            </a:r>
          </a:p>
        </p:txBody>
      </p:sp>
      <p:pic>
        <p:nvPicPr>
          <p:cNvPr id="4" name="Picture 3">
            <a:extLst>
              <a:ext uri="{FF2B5EF4-FFF2-40B4-BE49-F238E27FC236}">
                <a16:creationId xmlns:a16="http://schemas.microsoft.com/office/drawing/2014/main" xmlns="" id="{A1BAB117-E16C-AC4B-99BC-E2E438036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53" y="5977423"/>
            <a:ext cx="6270393" cy="515452"/>
          </a:xfrm>
          <a:prstGeom prst="rect">
            <a:avLst/>
          </a:prstGeom>
        </p:spPr>
      </p:pic>
      <p:pic>
        <p:nvPicPr>
          <p:cNvPr id="5" name="Picture 4">
            <a:extLst>
              <a:ext uri="{FF2B5EF4-FFF2-40B4-BE49-F238E27FC236}">
                <a16:creationId xmlns:a16="http://schemas.microsoft.com/office/drawing/2014/main" xmlns="" id="{8A217875-B128-EC44-8434-98E717358B63}"/>
              </a:ext>
            </a:extLst>
          </p:cNvPr>
          <p:cNvPicPr>
            <a:picLocks noChangeAspect="1"/>
          </p:cNvPicPr>
          <p:nvPr/>
        </p:nvPicPr>
        <p:blipFill>
          <a:blip r:embed="rId4"/>
          <a:stretch>
            <a:fillRect/>
          </a:stretch>
        </p:blipFill>
        <p:spPr>
          <a:xfrm>
            <a:off x="796054" y="2473636"/>
            <a:ext cx="5173579" cy="1185612"/>
          </a:xfrm>
          <a:prstGeom prst="rect">
            <a:avLst/>
          </a:prstGeom>
        </p:spPr>
      </p:pic>
      <p:pic>
        <p:nvPicPr>
          <p:cNvPr id="6" name="Picture 5">
            <a:extLst>
              <a:ext uri="{FF2B5EF4-FFF2-40B4-BE49-F238E27FC236}">
                <a16:creationId xmlns:a16="http://schemas.microsoft.com/office/drawing/2014/main" xmlns="" id="{FE067409-DFFC-ED43-BCEA-EB8BBBA51B53}"/>
              </a:ext>
            </a:extLst>
          </p:cNvPr>
          <p:cNvPicPr>
            <a:picLocks noChangeAspect="1"/>
          </p:cNvPicPr>
          <p:nvPr/>
        </p:nvPicPr>
        <p:blipFill>
          <a:blip r:embed="rId5"/>
          <a:stretch>
            <a:fillRect/>
          </a:stretch>
        </p:blipFill>
        <p:spPr>
          <a:xfrm>
            <a:off x="598359" y="3496948"/>
            <a:ext cx="5069579" cy="1458372"/>
          </a:xfrm>
          <a:prstGeom prst="rect">
            <a:avLst/>
          </a:prstGeom>
        </p:spPr>
      </p:pic>
      <p:pic>
        <p:nvPicPr>
          <p:cNvPr id="7" name="Picture 6">
            <a:extLst>
              <a:ext uri="{FF2B5EF4-FFF2-40B4-BE49-F238E27FC236}">
                <a16:creationId xmlns:a16="http://schemas.microsoft.com/office/drawing/2014/main" xmlns="" id="{D19FD0C6-2A4F-174F-B777-FFB7C089853F}"/>
              </a:ext>
            </a:extLst>
          </p:cNvPr>
          <p:cNvPicPr>
            <a:picLocks noChangeAspect="1"/>
          </p:cNvPicPr>
          <p:nvPr/>
        </p:nvPicPr>
        <p:blipFill>
          <a:blip r:embed="rId6"/>
          <a:stretch>
            <a:fillRect/>
          </a:stretch>
        </p:blipFill>
        <p:spPr>
          <a:xfrm>
            <a:off x="1340433" y="4434486"/>
            <a:ext cx="4326043" cy="1509651"/>
          </a:xfrm>
          <a:prstGeom prst="rect">
            <a:avLst/>
          </a:prstGeom>
        </p:spPr>
      </p:pic>
      <p:cxnSp>
        <p:nvCxnSpPr>
          <p:cNvPr id="12" name="Straight Connector 11">
            <a:extLst>
              <a:ext uri="{FF2B5EF4-FFF2-40B4-BE49-F238E27FC236}">
                <a16:creationId xmlns:a16="http://schemas.microsoft.com/office/drawing/2014/main" xmlns="" id="{D5F26314-C39C-2640-8385-A9DBA6089847}"/>
              </a:ext>
            </a:extLst>
          </p:cNvPr>
          <p:cNvCxnSpPr>
            <a:cxnSpLocks/>
          </p:cNvCxnSpPr>
          <p:nvPr/>
        </p:nvCxnSpPr>
        <p:spPr>
          <a:xfrm>
            <a:off x="4937760" y="5303309"/>
            <a:ext cx="2099733" cy="937471"/>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6CB8A4FD-82EB-E74D-A9BB-5E52793814CE}"/>
              </a:ext>
            </a:extLst>
          </p:cNvPr>
          <p:cNvCxnSpPr>
            <a:cxnSpLocks/>
            <a:stCxn id="5" idx="3"/>
            <a:endCxn id="17" idx="1"/>
          </p:cNvCxnSpPr>
          <p:nvPr/>
        </p:nvCxnSpPr>
        <p:spPr>
          <a:xfrm>
            <a:off x="5969633" y="3066442"/>
            <a:ext cx="1067861" cy="911306"/>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xmlns="" id="{DBBF8F60-9C9A-9346-85EB-5C8B5B446F7D}"/>
              </a:ext>
            </a:extLst>
          </p:cNvPr>
          <p:cNvCxnSpPr>
            <a:cxnSpLocks/>
            <a:endCxn id="20" idx="1"/>
          </p:cNvCxnSpPr>
          <p:nvPr/>
        </p:nvCxnSpPr>
        <p:spPr>
          <a:xfrm>
            <a:off x="5969633" y="4434486"/>
            <a:ext cx="1067861" cy="594983"/>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2324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pic>
        <p:nvPicPr>
          <p:cNvPr id="30" name="Picture 29">
            <a:extLst>
              <a:ext uri="{FF2B5EF4-FFF2-40B4-BE49-F238E27FC236}">
                <a16:creationId xmlns:a16="http://schemas.microsoft.com/office/drawing/2014/main" xmlns="" id="{9D8F0933-C9D8-7C4A-AF9F-742E06C705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836767" y="3461293"/>
            <a:ext cx="2249353" cy="1080000"/>
          </a:xfrm>
          <a:prstGeom prst="rect">
            <a:avLst/>
          </a:prstGeom>
        </p:spPr>
      </p:pic>
      <p:pic>
        <p:nvPicPr>
          <p:cNvPr id="31" name="Picture 30">
            <a:extLst>
              <a:ext uri="{FF2B5EF4-FFF2-40B4-BE49-F238E27FC236}">
                <a16:creationId xmlns:a16="http://schemas.microsoft.com/office/drawing/2014/main" xmlns="" id="{7297B0F8-95EF-FC4C-9498-E831EE1C1A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53525" y="3478319"/>
            <a:ext cx="2249353" cy="1080000"/>
          </a:xfrm>
          <a:prstGeom prst="rect">
            <a:avLst/>
          </a:prstGeom>
        </p:spPr>
      </p:pic>
      <p:pic>
        <p:nvPicPr>
          <p:cNvPr id="17" name="Picture 16">
            <a:extLst>
              <a:ext uri="{FF2B5EF4-FFF2-40B4-BE49-F238E27FC236}">
                <a16:creationId xmlns:a16="http://schemas.microsoft.com/office/drawing/2014/main" xmlns="" id="{50C8628E-9BDB-5141-BCC2-396EEA489FD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216042" y="3478319"/>
            <a:ext cx="2249353" cy="1080000"/>
          </a:xfrm>
          <a:prstGeom prst="rect">
            <a:avLst/>
          </a:prstGeom>
        </p:spPr>
      </p:pic>
      <p:pic>
        <p:nvPicPr>
          <p:cNvPr id="18" name="Picture 17">
            <a:extLst>
              <a:ext uri="{FF2B5EF4-FFF2-40B4-BE49-F238E27FC236}">
                <a16:creationId xmlns:a16="http://schemas.microsoft.com/office/drawing/2014/main" xmlns="" id="{8883674F-FE5A-B147-B80C-6E53D3BF7E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836768" y="2853600"/>
            <a:ext cx="2249353" cy="1080000"/>
          </a:xfrm>
          <a:prstGeom prst="rect">
            <a:avLst/>
          </a:prstGeom>
        </p:spPr>
      </p:pic>
      <p:pic>
        <p:nvPicPr>
          <p:cNvPr id="19" name="Picture 18">
            <a:extLst>
              <a:ext uri="{FF2B5EF4-FFF2-40B4-BE49-F238E27FC236}">
                <a16:creationId xmlns:a16="http://schemas.microsoft.com/office/drawing/2014/main" xmlns="" id="{C708482B-3091-7345-810F-1A3642D76B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836767" y="2245906"/>
            <a:ext cx="2249353" cy="1080000"/>
          </a:xfrm>
          <a:prstGeom prst="rect">
            <a:avLst/>
          </a:prstGeom>
        </p:spPr>
      </p:pic>
      <p:pic>
        <p:nvPicPr>
          <p:cNvPr id="20" name="Picture 19">
            <a:extLst>
              <a:ext uri="{FF2B5EF4-FFF2-40B4-BE49-F238E27FC236}">
                <a16:creationId xmlns:a16="http://schemas.microsoft.com/office/drawing/2014/main" xmlns="" id="{2951FA4B-3D0C-994E-8225-217BA122A74E}"/>
              </a:ext>
            </a:extLst>
          </p:cNvPr>
          <p:cNvPicPr>
            <a:picLocks noChangeAspect="1"/>
          </p:cNvPicPr>
          <p:nvPr/>
        </p:nvPicPr>
        <p:blipFill>
          <a:blip r:embed="rId5"/>
          <a:stretch>
            <a:fillRect/>
          </a:stretch>
        </p:blipFill>
        <p:spPr>
          <a:xfrm>
            <a:off x="8684236" y="2602811"/>
            <a:ext cx="2172640" cy="2831016"/>
          </a:xfrm>
          <a:prstGeom prst="rect">
            <a:avLst/>
          </a:prstGeom>
        </p:spPr>
      </p:pic>
    </p:spTree>
    <p:extLst>
      <p:ext uri="{BB962C8B-B14F-4D97-AF65-F5344CB8AC3E}">
        <p14:creationId xmlns:p14="http://schemas.microsoft.com/office/powerpoint/2010/main" val="2769467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3:</a:t>
            </a:r>
          </a:p>
          <a:p>
            <a:pPr marL="0" indent="0">
              <a:buClr>
                <a:srgbClr val="23D160"/>
              </a:buClr>
              <a:buSzPct val="85000"/>
              <a:buNone/>
            </a:pPr>
            <a:r>
              <a:rPr lang="en-GB" sz="2200" dirty="0"/>
              <a:t>Match the representation with its description:</a:t>
            </a:r>
          </a:p>
          <a:p>
            <a:pPr marL="0" indent="0">
              <a:buClr>
                <a:srgbClr val="23D160"/>
              </a:buClr>
              <a:buSzPct val="85000"/>
              <a:buNone/>
            </a:pPr>
            <a:endParaRPr lang="en-GB" sz="2200" dirty="0"/>
          </a:p>
        </p:txBody>
      </p:sp>
      <p:sp>
        <p:nvSpPr>
          <p:cNvPr id="16" name="Rounded Rectangle 15">
            <a:extLst>
              <a:ext uri="{FF2B5EF4-FFF2-40B4-BE49-F238E27FC236}">
                <a16:creationId xmlns:a16="http://schemas.microsoft.com/office/drawing/2014/main" xmlns="" id="{79732B87-1BCB-724D-8194-0E49D32021ED}"/>
              </a:ext>
            </a:extLst>
          </p:cNvPr>
          <p:cNvSpPr/>
          <p:nvPr/>
        </p:nvSpPr>
        <p:spPr>
          <a:xfrm>
            <a:off x="7037494" y="2508561"/>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2 tens and 3 ones.</a:t>
            </a:r>
          </a:p>
        </p:txBody>
      </p:sp>
      <p:sp>
        <p:nvSpPr>
          <p:cNvPr id="17" name="Rounded Rectangle 16">
            <a:extLst>
              <a:ext uri="{FF2B5EF4-FFF2-40B4-BE49-F238E27FC236}">
                <a16:creationId xmlns:a16="http://schemas.microsoft.com/office/drawing/2014/main" xmlns="" id="{0C0FFE13-E39D-BA4C-83E4-1FD97D5C2606}"/>
              </a:ext>
            </a:extLst>
          </p:cNvPr>
          <p:cNvSpPr/>
          <p:nvPr/>
        </p:nvSpPr>
        <p:spPr>
          <a:xfrm>
            <a:off x="7037494" y="3606055"/>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4 ones.</a:t>
            </a:r>
          </a:p>
        </p:txBody>
      </p:sp>
      <p:sp>
        <p:nvSpPr>
          <p:cNvPr id="20" name="Rounded Rectangle 19">
            <a:extLst>
              <a:ext uri="{FF2B5EF4-FFF2-40B4-BE49-F238E27FC236}">
                <a16:creationId xmlns:a16="http://schemas.microsoft.com/office/drawing/2014/main" xmlns="" id="{E2B913AC-6C43-074A-95AE-04A605EBD92B}"/>
              </a:ext>
            </a:extLst>
          </p:cNvPr>
          <p:cNvSpPr/>
          <p:nvPr/>
        </p:nvSpPr>
        <p:spPr>
          <a:xfrm>
            <a:off x="7037494" y="4657776"/>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3 tens and 2 ones.</a:t>
            </a:r>
          </a:p>
        </p:txBody>
      </p:sp>
      <p:sp>
        <p:nvSpPr>
          <p:cNvPr id="28" name="Rounded Rectangle 27">
            <a:extLst>
              <a:ext uri="{FF2B5EF4-FFF2-40B4-BE49-F238E27FC236}">
                <a16:creationId xmlns:a16="http://schemas.microsoft.com/office/drawing/2014/main" xmlns="" id="{92F2B2F3-07ED-1D4F-8690-66F0B5E4B1FD}"/>
              </a:ext>
            </a:extLst>
          </p:cNvPr>
          <p:cNvSpPr/>
          <p:nvPr/>
        </p:nvSpPr>
        <p:spPr>
          <a:xfrm>
            <a:off x="7037493" y="5749490"/>
            <a:ext cx="4036905" cy="7433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 tens and 3 ones.</a:t>
            </a:r>
          </a:p>
        </p:txBody>
      </p:sp>
      <p:pic>
        <p:nvPicPr>
          <p:cNvPr id="4" name="Picture 3">
            <a:extLst>
              <a:ext uri="{FF2B5EF4-FFF2-40B4-BE49-F238E27FC236}">
                <a16:creationId xmlns:a16="http://schemas.microsoft.com/office/drawing/2014/main" xmlns="" id="{A1BAB117-E16C-AC4B-99BC-E2E438036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53" y="5977423"/>
            <a:ext cx="6270393" cy="515452"/>
          </a:xfrm>
          <a:prstGeom prst="rect">
            <a:avLst/>
          </a:prstGeom>
        </p:spPr>
      </p:pic>
      <p:pic>
        <p:nvPicPr>
          <p:cNvPr id="5" name="Picture 4">
            <a:extLst>
              <a:ext uri="{FF2B5EF4-FFF2-40B4-BE49-F238E27FC236}">
                <a16:creationId xmlns:a16="http://schemas.microsoft.com/office/drawing/2014/main" xmlns="" id="{8A217875-B128-EC44-8434-98E717358B63}"/>
              </a:ext>
            </a:extLst>
          </p:cNvPr>
          <p:cNvPicPr>
            <a:picLocks noChangeAspect="1"/>
          </p:cNvPicPr>
          <p:nvPr/>
        </p:nvPicPr>
        <p:blipFill>
          <a:blip r:embed="rId4"/>
          <a:stretch>
            <a:fillRect/>
          </a:stretch>
        </p:blipFill>
        <p:spPr>
          <a:xfrm>
            <a:off x="796054" y="2473636"/>
            <a:ext cx="5173579" cy="1185612"/>
          </a:xfrm>
          <a:prstGeom prst="rect">
            <a:avLst/>
          </a:prstGeom>
        </p:spPr>
      </p:pic>
      <p:pic>
        <p:nvPicPr>
          <p:cNvPr id="6" name="Picture 5">
            <a:extLst>
              <a:ext uri="{FF2B5EF4-FFF2-40B4-BE49-F238E27FC236}">
                <a16:creationId xmlns:a16="http://schemas.microsoft.com/office/drawing/2014/main" xmlns="" id="{FE067409-DFFC-ED43-BCEA-EB8BBBA51B53}"/>
              </a:ext>
            </a:extLst>
          </p:cNvPr>
          <p:cNvPicPr>
            <a:picLocks noChangeAspect="1"/>
          </p:cNvPicPr>
          <p:nvPr/>
        </p:nvPicPr>
        <p:blipFill>
          <a:blip r:embed="rId5"/>
          <a:stretch>
            <a:fillRect/>
          </a:stretch>
        </p:blipFill>
        <p:spPr>
          <a:xfrm>
            <a:off x="598359" y="3496948"/>
            <a:ext cx="5069579" cy="1458372"/>
          </a:xfrm>
          <a:prstGeom prst="rect">
            <a:avLst/>
          </a:prstGeom>
        </p:spPr>
      </p:pic>
      <p:pic>
        <p:nvPicPr>
          <p:cNvPr id="7" name="Picture 6">
            <a:extLst>
              <a:ext uri="{FF2B5EF4-FFF2-40B4-BE49-F238E27FC236}">
                <a16:creationId xmlns:a16="http://schemas.microsoft.com/office/drawing/2014/main" xmlns="" id="{D19FD0C6-2A4F-174F-B777-FFB7C089853F}"/>
              </a:ext>
            </a:extLst>
          </p:cNvPr>
          <p:cNvPicPr>
            <a:picLocks noChangeAspect="1"/>
          </p:cNvPicPr>
          <p:nvPr/>
        </p:nvPicPr>
        <p:blipFill>
          <a:blip r:embed="rId6"/>
          <a:stretch>
            <a:fillRect/>
          </a:stretch>
        </p:blipFill>
        <p:spPr>
          <a:xfrm>
            <a:off x="1340433" y="4434486"/>
            <a:ext cx="4326043" cy="1509651"/>
          </a:xfrm>
          <a:prstGeom prst="rect">
            <a:avLst/>
          </a:prstGeom>
        </p:spPr>
      </p:pic>
      <p:cxnSp>
        <p:nvCxnSpPr>
          <p:cNvPr id="12" name="Straight Connector 11">
            <a:extLst>
              <a:ext uri="{FF2B5EF4-FFF2-40B4-BE49-F238E27FC236}">
                <a16:creationId xmlns:a16="http://schemas.microsoft.com/office/drawing/2014/main" xmlns="" id="{D5F26314-C39C-2640-8385-A9DBA6089847}"/>
              </a:ext>
            </a:extLst>
          </p:cNvPr>
          <p:cNvCxnSpPr>
            <a:cxnSpLocks/>
          </p:cNvCxnSpPr>
          <p:nvPr/>
        </p:nvCxnSpPr>
        <p:spPr>
          <a:xfrm>
            <a:off x="4937760" y="5303309"/>
            <a:ext cx="2099733" cy="937471"/>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xmlns="" id="{FD3D954F-68C3-9049-8AE5-15BAAA11751C}"/>
              </a:ext>
            </a:extLst>
          </p:cNvPr>
          <p:cNvCxnSpPr>
            <a:cxnSpLocks/>
            <a:endCxn id="16" idx="1"/>
          </p:cNvCxnSpPr>
          <p:nvPr/>
        </p:nvCxnSpPr>
        <p:spPr>
          <a:xfrm flipV="1">
            <a:off x="6096000" y="2880254"/>
            <a:ext cx="941494" cy="3360526"/>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6CB8A4FD-82EB-E74D-A9BB-5E52793814CE}"/>
              </a:ext>
            </a:extLst>
          </p:cNvPr>
          <p:cNvCxnSpPr>
            <a:cxnSpLocks/>
            <a:stCxn id="5" idx="3"/>
            <a:endCxn id="17" idx="1"/>
          </p:cNvCxnSpPr>
          <p:nvPr/>
        </p:nvCxnSpPr>
        <p:spPr>
          <a:xfrm>
            <a:off x="5969633" y="3066442"/>
            <a:ext cx="1067861" cy="911306"/>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xmlns="" id="{DBBF8F60-9C9A-9346-85EB-5C8B5B446F7D}"/>
              </a:ext>
            </a:extLst>
          </p:cNvPr>
          <p:cNvCxnSpPr>
            <a:cxnSpLocks/>
            <a:endCxn id="20" idx="1"/>
          </p:cNvCxnSpPr>
          <p:nvPr/>
        </p:nvCxnSpPr>
        <p:spPr>
          <a:xfrm>
            <a:off x="5969633" y="4434486"/>
            <a:ext cx="1067861" cy="594983"/>
          </a:xfrm>
          <a:prstGeom prst="line">
            <a:avLst/>
          </a:prstGeom>
          <a:ln w="38100">
            <a:solidFill>
              <a:srgbClr val="FF38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92777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4:</a:t>
            </a:r>
          </a:p>
          <a:p>
            <a:pPr marL="0" indent="0">
              <a:buClr>
                <a:srgbClr val="23D160"/>
              </a:buClr>
              <a:buSzPct val="85000"/>
              <a:buNone/>
            </a:pPr>
            <a:r>
              <a:rPr lang="en-GB" sz="2200" dirty="0"/>
              <a:t>Yasmin and James are both making 35. Who is correct?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a:p>
            <a:pPr marL="0" indent="0">
              <a:buClr>
                <a:srgbClr val="23D160"/>
              </a:buClr>
              <a:buSzPct val="85000"/>
              <a:buNone/>
            </a:pPr>
            <a:endParaRPr lang="en-GB" sz="2200" dirty="0"/>
          </a:p>
        </p:txBody>
      </p:sp>
      <p:pic>
        <p:nvPicPr>
          <p:cNvPr id="36" name="Picture 35">
            <a:extLst>
              <a:ext uri="{FF2B5EF4-FFF2-40B4-BE49-F238E27FC236}">
                <a16:creationId xmlns:a16="http://schemas.microsoft.com/office/drawing/2014/main" xmlns="" id="{03758CA6-DCB5-4F43-AD6E-C811829CEDB5}"/>
              </a:ext>
            </a:extLst>
          </p:cNvPr>
          <p:cNvPicPr>
            <a:picLocks noChangeAspect="1"/>
          </p:cNvPicPr>
          <p:nvPr/>
        </p:nvPicPr>
        <p:blipFill>
          <a:blip r:embed="rId3"/>
          <a:stretch>
            <a:fillRect/>
          </a:stretch>
        </p:blipFill>
        <p:spPr>
          <a:xfrm rot="10800000">
            <a:off x="838200" y="2493848"/>
            <a:ext cx="3021496" cy="2809461"/>
          </a:xfrm>
          <a:prstGeom prst="rect">
            <a:avLst/>
          </a:prstGeom>
        </p:spPr>
      </p:pic>
      <p:pic>
        <p:nvPicPr>
          <p:cNvPr id="37" name="Picture 36">
            <a:extLst>
              <a:ext uri="{FF2B5EF4-FFF2-40B4-BE49-F238E27FC236}">
                <a16:creationId xmlns:a16="http://schemas.microsoft.com/office/drawing/2014/main" xmlns="" id="{C78B5A7C-D5F1-FD46-9027-C46CF4905A95}"/>
              </a:ext>
            </a:extLst>
          </p:cNvPr>
          <p:cNvPicPr>
            <a:picLocks noChangeAspect="1"/>
          </p:cNvPicPr>
          <p:nvPr/>
        </p:nvPicPr>
        <p:blipFill>
          <a:blip r:embed="rId3"/>
          <a:stretch>
            <a:fillRect/>
          </a:stretch>
        </p:blipFill>
        <p:spPr>
          <a:xfrm rot="10800000">
            <a:off x="8332304" y="2493848"/>
            <a:ext cx="3021496" cy="2809461"/>
          </a:xfrm>
          <a:prstGeom prst="rect">
            <a:avLst/>
          </a:prstGeom>
        </p:spPr>
      </p:pic>
      <p:sp>
        <p:nvSpPr>
          <p:cNvPr id="38" name="Rounded Rectangle 37">
            <a:extLst>
              <a:ext uri="{FF2B5EF4-FFF2-40B4-BE49-F238E27FC236}">
                <a16:creationId xmlns:a16="http://schemas.microsoft.com/office/drawing/2014/main" xmlns="" id="{EFFC44FD-7930-BA47-9B67-882CDB839A34}"/>
              </a:ext>
            </a:extLst>
          </p:cNvPr>
          <p:cNvSpPr/>
          <p:nvPr/>
        </p:nvSpPr>
        <p:spPr>
          <a:xfrm>
            <a:off x="838198" y="2689488"/>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Y</a:t>
            </a:r>
          </a:p>
        </p:txBody>
      </p:sp>
      <p:sp>
        <p:nvSpPr>
          <p:cNvPr id="39" name="Rounded Rectangle 38">
            <a:extLst>
              <a:ext uri="{FF2B5EF4-FFF2-40B4-BE49-F238E27FC236}">
                <a16:creationId xmlns:a16="http://schemas.microsoft.com/office/drawing/2014/main" xmlns="" id="{0460BEA4-1D71-D744-9580-B3F6691E56E4}"/>
              </a:ext>
            </a:extLst>
          </p:cNvPr>
          <p:cNvSpPr/>
          <p:nvPr/>
        </p:nvSpPr>
        <p:spPr>
          <a:xfrm>
            <a:off x="8332302" y="2689753"/>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J</a:t>
            </a:r>
          </a:p>
        </p:txBody>
      </p:sp>
      <p:pic>
        <p:nvPicPr>
          <p:cNvPr id="40" name="Picture 39">
            <a:extLst>
              <a:ext uri="{FF2B5EF4-FFF2-40B4-BE49-F238E27FC236}">
                <a16:creationId xmlns:a16="http://schemas.microsoft.com/office/drawing/2014/main" xmlns="" id="{5DE5EDAB-2AE1-AF46-8D8A-14A6BB0F62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7363" y="4369906"/>
            <a:ext cx="231776" cy="208598"/>
          </a:xfrm>
          <a:prstGeom prst="rect">
            <a:avLst/>
          </a:prstGeom>
        </p:spPr>
      </p:pic>
      <p:pic>
        <p:nvPicPr>
          <p:cNvPr id="41" name="Picture 40">
            <a:extLst>
              <a:ext uri="{FF2B5EF4-FFF2-40B4-BE49-F238E27FC236}">
                <a16:creationId xmlns:a16="http://schemas.microsoft.com/office/drawing/2014/main" xmlns="" id="{8BDB3216-F10A-E649-9B27-0864CD575D0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7352" y="4135410"/>
            <a:ext cx="523977" cy="1062770"/>
          </a:xfrm>
          <a:prstGeom prst="rect">
            <a:avLst/>
          </a:prstGeom>
        </p:spPr>
      </p:pic>
      <p:pic>
        <p:nvPicPr>
          <p:cNvPr id="42" name="Picture 41">
            <a:extLst>
              <a:ext uri="{FF2B5EF4-FFF2-40B4-BE49-F238E27FC236}">
                <a16:creationId xmlns:a16="http://schemas.microsoft.com/office/drawing/2014/main" xmlns="" id="{7111B215-0C1A-3442-89BE-C2148E36A9B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75480" y="4160307"/>
            <a:ext cx="523977" cy="1062770"/>
          </a:xfrm>
          <a:prstGeom prst="rect">
            <a:avLst/>
          </a:prstGeom>
        </p:spPr>
      </p:pic>
      <p:pic>
        <p:nvPicPr>
          <p:cNvPr id="43" name="Picture 42">
            <a:extLst>
              <a:ext uri="{FF2B5EF4-FFF2-40B4-BE49-F238E27FC236}">
                <a16:creationId xmlns:a16="http://schemas.microsoft.com/office/drawing/2014/main" xmlns="" id="{53FBFFB3-C65E-C142-8711-3DE6528066A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5986" y="4147858"/>
            <a:ext cx="523977" cy="1062770"/>
          </a:xfrm>
          <a:prstGeom prst="rect">
            <a:avLst/>
          </a:prstGeom>
        </p:spPr>
      </p:pic>
      <p:pic>
        <p:nvPicPr>
          <p:cNvPr id="44" name="Picture 43">
            <a:extLst>
              <a:ext uri="{FF2B5EF4-FFF2-40B4-BE49-F238E27FC236}">
                <a16:creationId xmlns:a16="http://schemas.microsoft.com/office/drawing/2014/main" xmlns="" id="{B87493EA-6CC9-464C-A64B-4BEDEE3E3B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978" y="4369906"/>
            <a:ext cx="231776" cy="208598"/>
          </a:xfrm>
          <a:prstGeom prst="rect">
            <a:avLst/>
          </a:prstGeom>
        </p:spPr>
      </p:pic>
      <p:pic>
        <p:nvPicPr>
          <p:cNvPr id="45" name="Picture 44">
            <a:extLst>
              <a:ext uri="{FF2B5EF4-FFF2-40B4-BE49-F238E27FC236}">
                <a16:creationId xmlns:a16="http://schemas.microsoft.com/office/drawing/2014/main" xmlns="" id="{2E91D7E1-637E-7A45-B438-B11C281661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7363" y="4775565"/>
            <a:ext cx="231776" cy="208598"/>
          </a:xfrm>
          <a:prstGeom prst="rect">
            <a:avLst/>
          </a:prstGeom>
        </p:spPr>
      </p:pic>
      <p:pic>
        <p:nvPicPr>
          <p:cNvPr id="46" name="Picture 45">
            <a:extLst>
              <a:ext uri="{FF2B5EF4-FFF2-40B4-BE49-F238E27FC236}">
                <a16:creationId xmlns:a16="http://schemas.microsoft.com/office/drawing/2014/main" xmlns="" id="{849B9560-7471-0047-861A-3E7C2679C4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978" y="4775565"/>
            <a:ext cx="231776" cy="208598"/>
          </a:xfrm>
          <a:prstGeom prst="rect">
            <a:avLst/>
          </a:prstGeom>
        </p:spPr>
      </p:pic>
      <p:pic>
        <p:nvPicPr>
          <p:cNvPr id="47" name="Picture 46">
            <a:extLst>
              <a:ext uri="{FF2B5EF4-FFF2-40B4-BE49-F238E27FC236}">
                <a16:creationId xmlns:a16="http://schemas.microsoft.com/office/drawing/2014/main" xmlns="" id="{7A055C1E-DC4A-EC4E-928A-2F0ABF947E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30355" y="4562496"/>
            <a:ext cx="231776" cy="208598"/>
          </a:xfrm>
          <a:prstGeom prst="rect">
            <a:avLst/>
          </a:prstGeom>
        </p:spPr>
      </p:pic>
      <p:sp>
        <p:nvSpPr>
          <p:cNvPr id="48" name="Rectangle 47">
            <a:extLst>
              <a:ext uri="{FF2B5EF4-FFF2-40B4-BE49-F238E27FC236}">
                <a16:creationId xmlns:a16="http://schemas.microsoft.com/office/drawing/2014/main" xmlns="" id="{39BA5E8E-349C-8346-8C0B-EB7E71A437F2}"/>
              </a:ext>
            </a:extLst>
          </p:cNvPr>
          <p:cNvSpPr/>
          <p:nvPr/>
        </p:nvSpPr>
        <p:spPr>
          <a:xfrm>
            <a:off x="2004395" y="2880254"/>
            <a:ext cx="630301" cy="523220"/>
          </a:xfrm>
          <a:prstGeom prst="rect">
            <a:avLst/>
          </a:prstGeom>
        </p:spPr>
        <p:txBody>
          <a:bodyPr wrap="none">
            <a:spAutoFit/>
          </a:bodyPr>
          <a:lstStyle/>
          <a:p>
            <a:pPr algn="ctr"/>
            <a:r>
              <a:rPr lang="en-US" sz="2800" dirty="0">
                <a:latin typeface="OpenDyslexicAlta" pitchFamily="2" charset="77"/>
              </a:rPr>
              <a:t>35</a:t>
            </a:r>
          </a:p>
        </p:txBody>
      </p:sp>
      <p:pic>
        <p:nvPicPr>
          <p:cNvPr id="49" name="Picture 48">
            <a:extLst>
              <a:ext uri="{FF2B5EF4-FFF2-40B4-BE49-F238E27FC236}">
                <a16:creationId xmlns:a16="http://schemas.microsoft.com/office/drawing/2014/main" xmlns="" id="{64F990C5-0E31-EE4B-8571-ABB781B574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94907" y="4369906"/>
            <a:ext cx="231776" cy="208598"/>
          </a:xfrm>
          <a:prstGeom prst="rect">
            <a:avLst/>
          </a:prstGeom>
        </p:spPr>
      </p:pic>
      <p:pic>
        <p:nvPicPr>
          <p:cNvPr id="50" name="Picture 49">
            <a:extLst>
              <a:ext uri="{FF2B5EF4-FFF2-40B4-BE49-F238E27FC236}">
                <a16:creationId xmlns:a16="http://schemas.microsoft.com/office/drawing/2014/main" xmlns="" id="{BA0AF67F-9D88-624A-B44E-51BCCBC3A2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88292" y="4775565"/>
            <a:ext cx="231776" cy="208598"/>
          </a:xfrm>
          <a:prstGeom prst="rect">
            <a:avLst/>
          </a:prstGeom>
        </p:spPr>
      </p:pic>
      <p:pic>
        <p:nvPicPr>
          <p:cNvPr id="51" name="Picture 50">
            <a:extLst>
              <a:ext uri="{FF2B5EF4-FFF2-40B4-BE49-F238E27FC236}">
                <a16:creationId xmlns:a16="http://schemas.microsoft.com/office/drawing/2014/main" xmlns="" id="{A24358FA-F2D4-DF41-8414-2BE3DE2E81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31284" y="4562496"/>
            <a:ext cx="231776" cy="208598"/>
          </a:xfrm>
          <a:prstGeom prst="rect">
            <a:avLst/>
          </a:prstGeom>
        </p:spPr>
      </p:pic>
      <p:pic>
        <p:nvPicPr>
          <p:cNvPr id="10" name="Picture 9">
            <a:extLst>
              <a:ext uri="{FF2B5EF4-FFF2-40B4-BE49-F238E27FC236}">
                <a16:creationId xmlns:a16="http://schemas.microsoft.com/office/drawing/2014/main" xmlns="" id="{65B11CD9-8193-BA4E-A183-907D0E3FFC1D}"/>
              </a:ext>
            </a:extLst>
          </p:cNvPr>
          <p:cNvPicPr>
            <a:picLocks noChangeAspect="1"/>
          </p:cNvPicPr>
          <p:nvPr/>
        </p:nvPicPr>
        <p:blipFill>
          <a:blip r:embed="rId6"/>
          <a:stretch>
            <a:fillRect/>
          </a:stretch>
        </p:blipFill>
        <p:spPr>
          <a:xfrm>
            <a:off x="10146568" y="4199261"/>
            <a:ext cx="1129792" cy="923388"/>
          </a:xfrm>
          <a:prstGeom prst="rect">
            <a:avLst/>
          </a:prstGeom>
        </p:spPr>
      </p:pic>
      <p:sp>
        <p:nvSpPr>
          <p:cNvPr id="67" name="Rectangle 66">
            <a:extLst>
              <a:ext uri="{FF2B5EF4-FFF2-40B4-BE49-F238E27FC236}">
                <a16:creationId xmlns:a16="http://schemas.microsoft.com/office/drawing/2014/main" xmlns="" id="{861D509E-B547-B04A-B9D7-2E274E30C74A}"/>
              </a:ext>
            </a:extLst>
          </p:cNvPr>
          <p:cNvSpPr/>
          <p:nvPr/>
        </p:nvSpPr>
        <p:spPr>
          <a:xfrm>
            <a:off x="9516267" y="2905515"/>
            <a:ext cx="630301" cy="523220"/>
          </a:xfrm>
          <a:prstGeom prst="rect">
            <a:avLst/>
          </a:prstGeom>
        </p:spPr>
        <p:txBody>
          <a:bodyPr wrap="none">
            <a:spAutoFit/>
          </a:bodyPr>
          <a:lstStyle/>
          <a:p>
            <a:pPr algn="ctr"/>
            <a:r>
              <a:rPr lang="en-US" sz="2800" dirty="0">
                <a:latin typeface="OpenDyslexicAlta" pitchFamily="2" charset="77"/>
              </a:rPr>
              <a:t>35</a:t>
            </a:r>
          </a:p>
        </p:txBody>
      </p:sp>
    </p:spTree>
    <p:extLst>
      <p:ext uri="{BB962C8B-B14F-4D97-AF65-F5344CB8AC3E}">
        <p14:creationId xmlns:p14="http://schemas.microsoft.com/office/powerpoint/2010/main" val="40949426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5111152"/>
          </a:xfrm>
        </p:spPr>
        <p:txBody>
          <a:bodyPr>
            <a:noAutofit/>
          </a:bodyPr>
          <a:lstStyle/>
          <a:p>
            <a:pPr marL="0" indent="0">
              <a:buNone/>
            </a:pPr>
            <a:r>
              <a:rPr lang="en-GB" dirty="0"/>
              <a:t>Activity 4:</a:t>
            </a:r>
          </a:p>
          <a:p>
            <a:pPr marL="0" indent="0">
              <a:buClr>
                <a:srgbClr val="23D160"/>
              </a:buClr>
              <a:buSzPct val="85000"/>
              <a:buNone/>
            </a:pPr>
            <a:r>
              <a:rPr lang="en-GB" sz="2200" dirty="0"/>
              <a:t>Yasmin and James are both making 35. Who is correct?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Yasmin is correct as she has used the correct equipment to show three 10s and five 1s within her part-whole model. Whereas James show shown three 1s and five 10s within his, which added together would make a total of 53, not 35. </a:t>
            </a:r>
          </a:p>
          <a:p>
            <a:pPr marL="0" indent="0">
              <a:buClr>
                <a:srgbClr val="23D160"/>
              </a:buClr>
              <a:buSzPct val="85000"/>
              <a:buNone/>
            </a:pPr>
            <a:endParaRPr lang="en-GB" sz="2200" dirty="0"/>
          </a:p>
        </p:txBody>
      </p:sp>
      <p:pic>
        <p:nvPicPr>
          <p:cNvPr id="36" name="Picture 35">
            <a:extLst>
              <a:ext uri="{FF2B5EF4-FFF2-40B4-BE49-F238E27FC236}">
                <a16:creationId xmlns:a16="http://schemas.microsoft.com/office/drawing/2014/main" xmlns="" id="{03758CA6-DCB5-4F43-AD6E-C811829CEDB5}"/>
              </a:ext>
            </a:extLst>
          </p:cNvPr>
          <p:cNvPicPr>
            <a:picLocks noChangeAspect="1"/>
          </p:cNvPicPr>
          <p:nvPr/>
        </p:nvPicPr>
        <p:blipFill>
          <a:blip r:embed="rId3"/>
          <a:stretch>
            <a:fillRect/>
          </a:stretch>
        </p:blipFill>
        <p:spPr>
          <a:xfrm rot="10800000">
            <a:off x="838200" y="2493848"/>
            <a:ext cx="3021496" cy="2809461"/>
          </a:xfrm>
          <a:prstGeom prst="rect">
            <a:avLst/>
          </a:prstGeom>
        </p:spPr>
      </p:pic>
      <p:pic>
        <p:nvPicPr>
          <p:cNvPr id="37" name="Picture 36">
            <a:extLst>
              <a:ext uri="{FF2B5EF4-FFF2-40B4-BE49-F238E27FC236}">
                <a16:creationId xmlns:a16="http://schemas.microsoft.com/office/drawing/2014/main" xmlns="" id="{C78B5A7C-D5F1-FD46-9027-C46CF4905A95}"/>
              </a:ext>
            </a:extLst>
          </p:cNvPr>
          <p:cNvPicPr>
            <a:picLocks noChangeAspect="1"/>
          </p:cNvPicPr>
          <p:nvPr/>
        </p:nvPicPr>
        <p:blipFill>
          <a:blip r:embed="rId3"/>
          <a:stretch>
            <a:fillRect/>
          </a:stretch>
        </p:blipFill>
        <p:spPr>
          <a:xfrm rot="10800000">
            <a:off x="8332304" y="2493848"/>
            <a:ext cx="3021496" cy="2809461"/>
          </a:xfrm>
          <a:prstGeom prst="rect">
            <a:avLst/>
          </a:prstGeom>
        </p:spPr>
      </p:pic>
      <p:sp>
        <p:nvSpPr>
          <p:cNvPr id="38" name="Rounded Rectangle 37">
            <a:extLst>
              <a:ext uri="{FF2B5EF4-FFF2-40B4-BE49-F238E27FC236}">
                <a16:creationId xmlns:a16="http://schemas.microsoft.com/office/drawing/2014/main" xmlns="" id="{EFFC44FD-7930-BA47-9B67-882CDB839A34}"/>
              </a:ext>
            </a:extLst>
          </p:cNvPr>
          <p:cNvSpPr/>
          <p:nvPr/>
        </p:nvSpPr>
        <p:spPr>
          <a:xfrm>
            <a:off x="838198" y="2689488"/>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Y</a:t>
            </a:r>
          </a:p>
        </p:txBody>
      </p:sp>
      <p:sp>
        <p:nvSpPr>
          <p:cNvPr id="39" name="Rounded Rectangle 38">
            <a:extLst>
              <a:ext uri="{FF2B5EF4-FFF2-40B4-BE49-F238E27FC236}">
                <a16:creationId xmlns:a16="http://schemas.microsoft.com/office/drawing/2014/main" xmlns="" id="{0460BEA4-1D71-D744-9580-B3F6691E56E4}"/>
              </a:ext>
            </a:extLst>
          </p:cNvPr>
          <p:cNvSpPr/>
          <p:nvPr/>
        </p:nvSpPr>
        <p:spPr>
          <a:xfrm>
            <a:off x="8332302" y="2689753"/>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J</a:t>
            </a:r>
          </a:p>
        </p:txBody>
      </p:sp>
      <p:pic>
        <p:nvPicPr>
          <p:cNvPr id="40" name="Picture 39">
            <a:extLst>
              <a:ext uri="{FF2B5EF4-FFF2-40B4-BE49-F238E27FC236}">
                <a16:creationId xmlns:a16="http://schemas.microsoft.com/office/drawing/2014/main" xmlns="" id="{5DE5EDAB-2AE1-AF46-8D8A-14A6BB0F62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7363" y="4369906"/>
            <a:ext cx="231776" cy="208598"/>
          </a:xfrm>
          <a:prstGeom prst="rect">
            <a:avLst/>
          </a:prstGeom>
        </p:spPr>
      </p:pic>
      <p:pic>
        <p:nvPicPr>
          <p:cNvPr id="41" name="Picture 40">
            <a:extLst>
              <a:ext uri="{FF2B5EF4-FFF2-40B4-BE49-F238E27FC236}">
                <a16:creationId xmlns:a16="http://schemas.microsoft.com/office/drawing/2014/main" xmlns="" id="{8BDB3216-F10A-E649-9B27-0864CD575D0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7352" y="4135410"/>
            <a:ext cx="523977" cy="1062770"/>
          </a:xfrm>
          <a:prstGeom prst="rect">
            <a:avLst/>
          </a:prstGeom>
        </p:spPr>
      </p:pic>
      <p:pic>
        <p:nvPicPr>
          <p:cNvPr id="42" name="Picture 41">
            <a:extLst>
              <a:ext uri="{FF2B5EF4-FFF2-40B4-BE49-F238E27FC236}">
                <a16:creationId xmlns:a16="http://schemas.microsoft.com/office/drawing/2014/main" xmlns="" id="{7111B215-0C1A-3442-89BE-C2148E36A9B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75480" y="4160307"/>
            <a:ext cx="523977" cy="1062770"/>
          </a:xfrm>
          <a:prstGeom prst="rect">
            <a:avLst/>
          </a:prstGeom>
        </p:spPr>
      </p:pic>
      <p:pic>
        <p:nvPicPr>
          <p:cNvPr id="43" name="Picture 42">
            <a:extLst>
              <a:ext uri="{FF2B5EF4-FFF2-40B4-BE49-F238E27FC236}">
                <a16:creationId xmlns:a16="http://schemas.microsoft.com/office/drawing/2014/main" xmlns="" id="{53FBFFB3-C65E-C142-8711-3DE6528066A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45986" y="4147858"/>
            <a:ext cx="523977" cy="1062770"/>
          </a:xfrm>
          <a:prstGeom prst="rect">
            <a:avLst/>
          </a:prstGeom>
        </p:spPr>
      </p:pic>
      <p:pic>
        <p:nvPicPr>
          <p:cNvPr id="44" name="Picture 43">
            <a:extLst>
              <a:ext uri="{FF2B5EF4-FFF2-40B4-BE49-F238E27FC236}">
                <a16:creationId xmlns:a16="http://schemas.microsoft.com/office/drawing/2014/main" xmlns="" id="{B87493EA-6CC9-464C-A64B-4BEDEE3E3B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978" y="4369906"/>
            <a:ext cx="231776" cy="208598"/>
          </a:xfrm>
          <a:prstGeom prst="rect">
            <a:avLst/>
          </a:prstGeom>
        </p:spPr>
      </p:pic>
      <p:pic>
        <p:nvPicPr>
          <p:cNvPr id="45" name="Picture 44">
            <a:extLst>
              <a:ext uri="{FF2B5EF4-FFF2-40B4-BE49-F238E27FC236}">
                <a16:creationId xmlns:a16="http://schemas.microsoft.com/office/drawing/2014/main" xmlns="" id="{2E91D7E1-637E-7A45-B438-B11C2816614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7363" y="4775565"/>
            <a:ext cx="231776" cy="208598"/>
          </a:xfrm>
          <a:prstGeom prst="rect">
            <a:avLst/>
          </a:prstGeom>
        </p:spPr>
      </p:pic>
      <p:pic>
        <p:nvPicPr>
          <p:cNvPr id="46" name="Picture 45">
            <a:extLst>
              <a:ext uri="{FF2B5EF4-FFF2-40B4-BE49-F238E27FC236}">
                <a16:creationId xmlns:a16="http://schemas.microsoft.com/office/drawing/2014/main" xmlns="" id="{849B9560-7471-0047-861A-3E7C2679C4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3978" y="4775565"/>
            <a:ext cx="231776" cy="208598"/>
          </a:xfrm>
          <a:prstGeom prst="rect">
            <a:avLst/>
          </a:prstGeom>
        </p:spPr>
      </p:pic>
      <p:pic>
        <p:nvPicPr>
          <p:cNvPr id="47" name="Picture 46">
            <a:extLst>
              <a:ext uri="{FF2B5EF4-FFF2-40B4-BE49-F238E27FC236}">
                <a16:creationId xmlns:a16="http://schemas.microsoft.com/office/drawing/2014/main" xmlns="" id="{7A055C1E-DC4A-EC4E-928A-2F0ABF947E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30355" y="4562496"/>
            <a:ext cx="231776" cy="208598"/>
          </a:xfrm>
          <a:prstGeom prst="rect">
            <a:avLst/>
          </a:prstGeom>
        </p:spPr>
      </p:pic>
      <p:sp>
        <p:nvSpPr>
          <p:cNvPr id="48" name="Rectangle 47">
            <a:extLst>
              <a:ext uri="{FF2B5EF4-FFF2-40B4-BE49-F238E27FC236}">
                <a16:creationId xmlns:a16="http://schemas.microsoft.com/office/drawing/2014/main" xmlns="" id="{39BA5E8E-349C-8346-8C0B-EB7E71A437F2}"/>
              </a:ext>
            </a:extLst>
          </p:cNvPr>
          <p:cNvSpPr/>
          <p:nvPr/>
        </p:nvSpPr>
        <p:spPr>
          <a:xfrm>
            <a:off x="2004395" y="2880254"/>
            <a:ext cx="630301" cy="523220"/>
          </a:xfrm>
          <a:prstGeom prst="rect">
            <a:avLst/>
          </a:prstGeom>
        </p:spPr>
        <p:txBody>
          <a:bodyPr wrap="none">
            <a:spAutoFit/>
          </a:bodyPr>
          <a:lstStyle/>
          <a:p>
            <a:pPr algn="ctr"/>
            <a:r>
              <a:rPr lang="en-US" sz="2800" dirty="0">
                <a:latin typeface="OpenDyslexicAlta" pitchFamily="2" charset="77"/>
              </a:rPr>
              <a:t>35</a:t>
            </a:r>
          </a:p>
        </p:txBody>
      </p:sp>
      <p:pic>
        <p:nvPicPr>
          <p:cNvPr id="49" name="Picture 48">
            <a:extLst>
              <a:ext uri="{FF2B5EF4-FFF2-40B4-BE49-F238E27FC236}">
                <a16:creationId xmlns:a16="http://schemas.microsoft.com/office/drawing/2014/main" xmlns="" id="{64F990C5-0E31-EE4B-8571-ABB781B574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94907" y="4369906"/>
            <a:ext cx="231776" cy="208598"/>
          </a:xfrm>
          <a:prstGeom prst="rect">
            <a:avLst/>
          </a:prstGeom>
        </p:spPr>
      </p:pic>
      <p:pic>
        <p:nvPicPr>
          <p:cNvPr id="50" name="Picture 49">
            <a:extLst>
              <a:ext uri="{FF2B5EF4-FFF2-40B4-BE49-F238E27FC236}">
                <a16:creationId xmlns:a16="http://schemas.microsoft.com/office/drawing/2014/main" xmlns="" id="{BA0AF67F-9D88-624A-B44E-51BCCBC3A2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88292" y="4775565"/>
            <a:ext cx="231776" cy="208598"/>
          </a:xfrm>
          <a:prstGeom prst="rect">
            <a:avLst/>
          </a:prstGeom>
        </p:spPr>
      </p:pic>
      <p:pic>
        <p:nvPicPr>
          <p:cNvPr id="51" name="Picture 50">
            <a:extLst>
              <a:ext uri="{FF2B5EF4-FFF2-40B4-BE49-F238E27FC236}">
                <a16:creationId xmlns:a16="http://schemas.microsoft.com/office/drawing/2014/main" xmlns="" id="{A24358FA-F2D4-DF41-8414-2BE3DE2E81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31284" y="4562496"/>
            <a:ext cx="231776" cy="208598"/>
          </a:xfrm>
          <a:prstGeom prst="rect">
            <a:avLst/>
          </a:prstGeom>
        </p:spPr>
      </p:pic>
      <p:pic>
        <p:nvPicPr>
          <p:cNvPr id="10" name="Picture 9">
            <a:extLst>
              <a:ext uri="{FF2B5EF4-FFF2-40B4-BE49-F238E27FC236}">
                <a16:creationId xmlns:a16="http://schemas.microsoft.com/office/drawing/2014/main" xmlns="" id="{65B11CD9-8193-BA4E-A183-907D0E3FFC1D}"/>
              </a:ext>
            </a:extLst>
          </p:cNvPr>
          <p:cNvPicPr>
            <a:picLocks noChangeAspect="1"/>
          </p:cNvPicPr>
          <p:nvPr/>
        </p:nvPicPr>
        <p:blipFill>
          <a:blip r:embed="rId6"/>
          <a:stretch>
            <a:fillRect/>
          </a:stretch>
        </p:blipFill>
        <p:spPr>
          <a:xfrm>
            <a:off x="10146568" y="4199261"/>
            <a:ext cx="1129792" cy="923388"/>
          </a:xfrm>
          <a:prstGeom prst="rect">
            <a:avLst/>
          </a:prstGeom>
        </p:spPr>
      </p:pic>
      <p:sp>
        <p:nvSpPr>
          <p:cNvPr id="67" name="Rectangle 66">
            <a:extLst>
              <a:ext uri="{FF2B5EF4-FFF2-40B4-BE49-F238E27FC236}">
                <a16:creationId xmlns:a16="http://schemas.microsoft.com/office/drawing/2014/main" xmlns="" id="{861D509E-B547-B04A-B9D7-2E274E30C74A}"/>
              </a:ext>
            </a:extLst>
          </p:cNvPr>
          <p:cNvSpPr/>
          <p:nvPr/>
        </p:nvSpPr>
        <p:spPr>
          <a:xfrm>
            <a:off x="9516267" y="2905515"/>
            <a:ext cx="630301" cy="523220"/>
          </a:xfrm>
          <a:prstGeom prst="rect">
            <a:avLst/>
          </a:prstGeom>
        </p:spPr>
        <p:txBody>
          <a:bodyPr wrap="none">
            <a:spAutoFit/>
          </a:bodyPr>
          <a:lstStyle/>
          <a:p>
            <a:pPr algn="ctr"/>
            <a:r>
              <a:rPr lang="en-US" sz="2800" dirty="0">
                <a:latin typeface="OpenDyslexicAlta" pitchFamily="2" charset="77"/>
              </a:rPr>
              <a:t>35</a:t>
            </a:r>
          </a:p>
        </p:txBody>
      </p:sp>
    </p:spTree>
    <p:extLst>
      <p:ext uri="{BB962C8B-B14F-4D97-AF65-F5344CB8AC3E}">
        <p14:creationId xmlns:p14="http://schemas.microsoft.com/office/powerpoint/2010/main" val="2974966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lstStyle/>
          <a:p>
            <a:pPr marL="0" indent="0">
              <a:buNone/>
            </a:pPr>
            <a:r>
              <a:rPr lang="en-GB" dirty="0"/>
              <a:t>Activity 5:</a:t>
            </a:r>
          </a:p>
          <a:p>
            <a:pPr marL="0" indent="0">
              <a:buClr>
                <a:srgbClr val="23D160"/>
              </a:buClr>
              <a:buSzPct val="85000"/>
              <a:buNone/>
            </a:pPr>
            <a:r>
              <a:rPr lang="en-GB" sz="2200" dirty="0"/>
              <a:t>Which of the following part-whole models is incorrect?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a:p>
            <a:pPr marL="0" indent="0">
              <a:buClr>
                <a:srgbClr val="23D160"/>
              </a:buClr>
              <a:buSzPct val="85000"/>
              <a:buNone/>
            </a:pPr>
            <a:endParaRPr lang="en-GB" sz="2200" dirty="0"/>
          </a:p>
        </p:txBody>
      </p:sp>
      <p:pic>
        <p:nvPicPr>
          <p:cNvPr id="15" name="Picture 14">
            <a:extLst>
              <a:ext uri="{FF2B5EF4-FFF2-40B4-BE49-F238E27FC236}">
                <a16:creationId xmlns:a16="http://schemas.microsoft.com/office/drawing/2014/main" xmlns="" id="{3E3AE7FC-1E08-9743-9CDC-EE14C143053C}"/>
              </a:ext>
            </a:extLst>
          </p:cNvPr>
          <p:cNvPicPr>
            <a:picLocks noChangeAspect="1"/>
          </p:cNvPicPr>
          <p:nvPr/>
        </p:nvPicPr>
        <p:blipFill>
          <a:blip r:embed="rId3"/>
          <a:stretch>
            <a:fillRect/>
          </a:stretch>
        </p:blipFill>
        <p:spPr>
          <a:xfrm rot="10800000">
            <a:off x="423333" y="2493848"/>
            <a:ext cx="3021496" cy="2809461"/>
          </a:xfrm>
          <a:prstGeom prst="rect">
            <a:avLst/>
          </a:prstGeom>
        </p:spPr>
      </p:pic>
      <p:sp>
        <p:nvSpPr>
          <p:cNvPr id="19" name="Rectangle 18">
            <a:extLst>
              <a:ext uri="{FF2B5EF4-FFF2-40B4-BE49-F238E27FC236}">
                <a16:creationId xmlns:a16="http://schemas.microsoft.com/office/drawing/2014/main" xmlns="" id="{41A5DCF2-8641-4944-AF36-228B41946EE1}"/>
              </a:ext>
            </a:extLst>
          </p:cNvPr>
          <p:cNvSpPr/>
          <p:nvPr/>
        </p:nvSpPr>
        <p:spPr>
          <a:xfrm>
            <a:off x="1588492" y="2843395"/>
            <a:ext cx="630301" cy="523220"/>
          </a:xfrm>
          <a:prstGeom prst="rect">
            <a:avLst/>
          </a:prstGeom>
        </p:spPr>
        <p:txBody>
          <a:bodyPr wrap="none">
            <a:spAutoFit/>
          </a:bodyPr>
          <a:lstStyle/>
          <a:p>
            <a:pPr algn="ctr"/>
            <a:r>
              <a:rPr lang="en-US" sz="2800" dirty="0">
                <a:latin typeface="OpenDyslexicAlta" pitchFamily="2" charset="77"/>
              </a:rPr>
              <a:t>35</a:t>
            </a:r>
          </a:p>
        </p:txBody>
      </p:sp>
      <p:sp>
        <p:nvSpPr>
          <p:cNvPr id="21" name="Rectangle 20">
            <a:extLst>
              <a:ext uri="{FF2B5EF4-FFF2-40B4-BE49-F238E27FC236}">
                <a16:creationId xmlns:a16="http://schemas.microsoft.com/office/drawing/2014/main" xmlns="" id="{E8078B5F-71A6-5E4F-AA12-E3F5FAC4C76D}"/>
              </a:ext>
            </a:extLst>
          </p:cNvPr>
          <p:cNvSpPr/>
          <p:nvPr/>
        </p:nvSpPr>
        <p:spPr>
          <a:xfrm>
            <a:off x="835347" y="4396676"/>
            <a:ext cx="405880" cy="523220"/>
          </a:xfrm>
          <a:prstGeom prst="rect">
            <a:avLst/>
          </a:prstGeom>
        </p:spPr>
        <p:txBody>
          <a:bodyPr wrap="none">
            <a:spAutoFit/>
          </a:bodyPr>
          <a:lstStyle/>
          <a:p>
            <a:pPr algn="ctr"/>
            <a:r>
              <a:rPr lang="en-US" sz="2800" dirty="0">
                <a:latin typeface="OpenDyslexicAlta" pitchFamily="2" charset="77"/>
              </a:rPr>
              <a:t>5</a:t>
            </a:r>
          </a:p>
        </p:txBody>
      </p:sp>
      <p:sp>
        <p:nvSpPr>
          <p:cNvPr id="23" name="Rectangle 22">
            <a:extLst>
              <a:ext uri="{FF2B5EF4-FFF2-40B4-BE49-F238E27FC236}">
                <a16:creationId xmlns:a16="http://schemas.microsoft.com/office/drawing/2014/main" xmlns="" id="{2506F15C-C2F2-7B48-ABA2-6B845A926638}"/>
              </a:ext>
            </a:extLst>
          </p:cNvPr>
          <p:cNvSpPr/>
          <p:nvPr/>
        </p:nvSpPr>
        <p:spPr>
          <a:xfrm>
            <a:off x="2497320" y="4401390"/>
            <a:ext cx="643125" cy="523220"/>
          </a:xfrm>
          <a:prstGeom prst="rect">
            <a:avLst/>
          </a:prstGeom>
        </p:spPr>
        <p:txBody>
          <a:bodyPr wrap="none">
            <a:spAutoFit/>
          </a:bodyPr>
          <a:lstStyle/>
          <a:p>
            <a:pPr algn="ctr"/>
            <a:r>
              <a:rPr lang="en-US" sz="2800" dirty="0">
                <a:latin typeface="OpenDyslexicAlta" pitchFamily="2" charset="77"/>
              </a:rPr>
              <a:t>30</a:t>
            </a:r>
          </a:p>
        </p:txBody>
      </p:sp>
      <p:sp>
        <p:nvSpPr>
          <p:cNvPr id="8" name="Rounded Rectangle 7">
            <a:extLst>
              <a:ext uri="{FF2B5EF4-FFF2-40B4-BE49-F238E27FC236}">
                <a16:creationId xmlns:a16="http://schemas.microsoft.com/office/drawing/2014/main" xmlns="" id="{C3EA6EF0-06B0-1B42-B4B8-AEF17585A6E8}"/>
              </a:ext>
            </a:extLst>
          </p:cNvPr>
          <p:cNvSpPr/>
          <p:nvPr/>
        </p:nvSpPr>
        <p:spPr>
          <a:xfrm>
            <a:off x="551024" y="2666417"/>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a:t>
            </a:r>
          </a:p>
        </p:txBody>
      </p:sp>
      <p:pic>
        <p:nvPicPr>
          <p:cNvPr id="24" name="Picture 23">
            <a:extLst>
              <a:ext uri="{FF2B5EF4-FFF2-40B4-BE49-F238E27FC236}">
                <a16:creationId xmlns:a16="http://schemas.microsoft.com/office/drawing/2014/main" xmlns="" id="{F4147836-CE5C-284E-A658-6FEC523C063F}"/>
              </a:ext>
            </a:extLst>
          </p:cNvPr>
          <p:cNvPicPr>
            <a:picLocks noChangeAspect="1"/>
          </p:cNvPicPr>
          <p:nvPr/>
        </p:nvPicPr>
        <p:blipFill>
          <a:blip r:embed="rId3"/>
          <a:stretch>
            <a:fillRect/>
          </a:stretch>
        </p:blipFill>
        <p:spPr>
          <a:xfrm rot="10800000">
            <a:off x="3995206" y="2493848"/>
            <a:ext cx="3021496" cy="2809461"/>
          </a:xfrm>
          <a:prstGeom prst="rect">
            <a:avLst/>
          </a:prstGeom>
        </p:spPr>
      </p:pic>
      <p:sp>
        <p:nvSpPr>
          <p:cNvPr id="25" name="Rectangle 24">
            <a:extLst>
              <a:ext uri="{FF2B5EF4-FFF2-40B4-BE49-F238E27FC236}">
                <a16:creationId xmlns:a16="http://schemas.microsoft.com/office/drawing/2014/main" xmlns="" id="{A273EC69-63B8-1A47-9AFE-E29EF11B058B}"/>
              </a:ext>
            </a:extLst>
          </p:cNvPr>
          <p:cNvSpPr/>
          <p:nvPr/>
        </p:nvSpPr>
        <p:spPr>
          <a:xfrm>
            <a:off x="5151548" y="2843395"/>
            <a:ext cx="647934" cy="523220"/>
          </a:xfrm>
          <a:prstGeom prst="rect">
            <a:avLst/>
          </a:prstGeom>
        </p:spPr>
        <p:txBody>
          <a:bodyPr wrap="none">
            <a:spAutoFit/>
          </a:bodyPr>
          <a:lstStyle/>
          <a:p>
            <a:pPr algn="ctr"/>
            <a:r>
              <a:rPr lang="en-US" sz="2800" dirty="0">
                <a:latin typeface="OpenDyslexicAlta" pitchFamily="2" charset="77"/>
              </a:rPr>
              <a:t>47</a:t>
            </a:r>
          </a:p>
        </p:txBody>
      </p:sp>
      <p:sp>
        <p:nvSpPr>
          <p:cNvPr id="26" name="Rectangle 25">
            <a:extLst>
              <a:ext uri="{FF2B5EF4-FFF2-40B4-BE49-F238E27FC236}">
                <a16:creationId xmlns:a16="http://schemas.microsoft.com/office/drawing/2014/main" xmlns="" id="{DB5E2444-5804-CD46-8C47-219E260CD677}"/>
              </a:ext>
            </a:extLst>
          </p:cNvPr>
          <p:cNvSpPr/>
          <p:nvPr/>
        </p:nvSpPr>
        <p:spPr>
          <a:xfrm>
            <a:off x="4395999" y="4396676"/>
            <a:ext cx="428322" cy="523220"/>
          </a:xfrm>
          <a:prstGeom prst="rect">
            <a:avLst/>
          </a:prstGeom>
        </p:spPr>
        <p:txBody>
          <a:bodyPr wrap="none">
            <a:spAutoFit/>
          </a:bodyPr>
          <a:lstStyle/>
          <a:p>
            <a:pPr algn="ctr"/>
            <a:r>
              <a:rPr lang="en-US" sz="2800" dirty="0">
                <a:latin typeface="OpenDyslexicAlta" pitchFamily="2" charset="77"/>
              </a:rPr>
              <a:t>4</a:t>
            </a:r>
          </a:p>
        </p:txBody>
      </p:sp>
      <p:sp>
        <p:nvSpPr>
          <p:cNvPr id="27" name="Rectangle 26">
            <a:extLst>
              <a:ext uri="{FF2B5EF4-FFF2-40B4-BE49-F238E27FC236}">
                <a16:creationId xmlns:a16="http://schemas.microsoft.com/office/drawing/2014/main" xmlns="" id="{CACC5A06-7973-E745-8C4F-069979D64490}"/>
              </a:ext>
            </a:extLst>
          </p:cNvPr>
          <p:cNvSpPr/>
          <p:nvPr/>
        </p:nvSpPr>
        <p:spPr>
          <a:xfrm>
            <a:off x="6188616" y="4401390"/>
            <a:ext cx="404278" cy="523220"/>
          </a:xfrm>
          <a:prstGeom prst="rect">
            <a:avLst/>
          </a:prstGeom>
        </p:spPr>
        <p:txBody>
          <a:bodyPr wrap="none">
            <a:spAutoFit/>
          </a:bodyPr>
          <a:lstStyle/>
          <a:p>
            <a:pPr algn="ctr"/>
            <a:r>
              <a:rPr lang="en-US" sz="2800" dirty="0">
                <a:latin typeface="OpenDyslexicAlta" pitchFamily="2" charset="77"/>
              </a:rPr>
              <a:t>7</a:t>
            </a:r>
          </a:p>
        </p:txBody>
      </p:sp>
      <p:sp>
        <p:nvSpPr>
          <p:cNvPr id="29" name="Rounded Rectangle 28">
            <a:extLst>
              <a:ext uri="{FF2B5EF4-FFF2-40B4-BE49-F238E27FC236}">
                <a16:creationId xmlns:a16="http://schemas.microsoft.com/office/drawing/2014/main" xmlns="" id="{552DF4E5-0AC2-714A-8078-EFFFD2AF11A9}"/>
              </a:ext>
            </a:extLst>
          </p:cNvPr>
          <p:cNvSpPr/>
          <p:nvPr/>
        </p:nvSpPr>
        <p:spPr>
          <a:xfrm>
            <a:off x="4122897" y="2666417"/>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B</a:t>
            </a:r>
          </a:p>
        </p:txBody>
      </p:sp>
      <p:pic>
        <p:nvPicPr>
          <p:cNvPr id="30" name="Picture 29">
            <a:extLst>
              <a:ext uri="{FF2B5EF4-FFF2-40B4-BE49-F238E27FC236}">
                <a16:creationId xmlns:a16="http://schemas.microsoft.com/office/drawing/2014/main" xmlns="" id="{6C4B8ED4-55BC-744B-89F0-01BB41A45685}"/>
              </a:ext>
            </a:extLst>
          </p:cNvPr>
          <p:cNvPicPr>
            <a:picLocks noChangeAspect="1"/>
          </p:cNvPicPr>
          <p:nvPr/>
        </p:nvPicPr>
        <p:blipFill>
          <a:blip r:embed="rId4"/>
          <a:stretch>
            <a:fillRect/>
          </a:stretch>
        </p:blipFill>
        <p:spPr>
          <a:xfrm>
            <a:off x="7856945" y="2493848"/>
            <a:ext cx="4149665" cy="2814695"/>
          </a:xfrm>
          <a:prstGeom prst="rect">
            <a:avLst/>
          </a:prstGeom>
        </p:spPr>
      </p:pic>
      <p:sp>
        <p:nvSpPr>
          <p:cNvPr id="31" name="Rounded Rectangle 30">
            <a:extLst>
              <a:ext uri="{FF2B5EF4-FFF2-40B4-BE49-F238E27FC236}">
                <a16:creationId xmlns:a16="http://schemas.microsoft.com/office/drawing/2014/main" xmlns="" id="{3121FEFF-3FF2-194B-883D-ACD4CED60B8B}"/>
              </a:ext>
            </a:extLst>
          </p:cNvPr>
          <p:cNvSpPr/>
          <p:nvPr/>
        </p:nvSpPr>
        <p:spPr>
          <a:xfrm>
            <a:off x="8556578" y="2666416"/>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C</a:t>
            </a:r>
          </a:p>
        </p:txBody>
      </p:sp>
      <p:sp>
        <p:nvSpPr>
          <p:cNvPr id="32" name="Rectangle 31">
            <a:extLst>
              <a:ext uri="{FF2B5EF4-FFF2-40B4-BE49-F238E27FC236}">
                <a16:creationId xmlns:a16="http://schemas.microsoft.com/office/drawing/2014/main" xmlns="" id="{3DFBB1A0-7096-DD4C-9568-BF811FBA08B2}"/>
              </a:ext>
            </a:extLst>
          </p:cNvPr>
          <p:cNvSpPr/>
          <p:nvPr/>
        </p:nvSpPr>
        <p:spPr>
          <a:xfrm>
            <a:off x="9583447" y="2838681"/>
            <a:ext cx="635110" cy="523220"/>
          </a:xfrm>
          <a:prstGeom prst="rect">
            <a:avLst/>
          </a:prstGeom>
        </p:spPr>
        <p:txBody>
          <a:bodyPr wrap="none">
            <a:spAutoFit/>
          </a:bodyPr>
          <a:lstStyle/>
          <a:p>
            <a:pPr algn="ctr"/>
            <a:r>
              <a:rPr lang="en-US" sz="2800" dirty="0">
                <a:latin typeface="OpenDyslexicAlta" pitchFamily="2" charset="77"/>
              </a:rPr>
              <a:t>29</a:t>
            </a:r>
          </a:p>
        </p:txBody>
      </p:sp>
      <p:sp>
        <p:nvSpPr>
          <p:cNvPr id="33" name="Rectangle 32">
            <a:extLst>
              <a:ext uri="{FF2B5EF4-FFF2-40B4-BE49-F238E27FC236}">
                <a16:creationId xmlns:a16="http://schemas.microsoft.com/office/drawing/2014/main" xmlns="" id="{1B01652A-9B1E-8D44-B069-4DA999A29298}"/>
              </a:ext>
            </a:extLst>
          </p:cNvPr>
          <p:cNvSpPr/>
          <p:nvPr/>
        </p:nvSpPr>
        <p:spPr>
          <a:xfrm>
            <a:off x="8141215" y="4396676"/>
            <a:ext cx="627095" cy="523220"/>
          </a:xfrm>
          <a:prstGeom prst="rect">
            <a:avLst/>
          </a:prstGeom>
        </p:spPr>
        <p:txBody>
          <a:bodyPr wrap="none">
            <a:spAutoFit/>
          </a:bodyPr>
          <a:lstStyle/>
          <a:p>
            <a:pPr algn="ctr"/>
            <a:r>
              <a:rPr lang="en-US" sz="2800" dirty="0">
                <a:latin typeface="OpenDyslexicAlta" pitchFamily="2" charset="77"/>
              </a:rPr>
              <a:t>10</a:t>
            </a:r>
          </a:p>
        </p:txBody>
      </p:sp>
      <p:sp>
        <p:nvSpPr>
          <p:cNvPr id="34" name="Rectangle 33">
            <a:extLst>
              <a:ext uri="{FF2B5EF4-FFF2-40B4-BE49-F238E27FC236}">
                <a16:creationId xmlns:a16="http://schemas.microsoft.com/office/drawing/2014/main" xmlns="" id="{B348274F-302F-DD40-8B06-B3FE9BA16028}"/>
              </a:ext>
            </a:extLst>
          </p:cNvPr>
          <p:cNvSpPr/>
          <p:nvPr/>
        </p:nvSpPr>
        <p:spPr>
          <a:xfrm>
            <a:off x="11197407" y="4396676"/>
            <a:ext cx="417102" cy="523220"/>
          </a:xfrm>
          <a:prstGeom prst="rect">
            <a:avLst/>
          </a:prstGeom>
        </p:spPr>
        <p:txBody>
          <a:bodyPr wrap="none">
            <a:spAutoFit/>
          </a:bodyPr>
          <a:lstStyle/>
          <a:p>
            <a:pPr algn="ctr"/>
            <a:r>
              <a:rPr lang="en-US" sz="2800" dirty="0">
                <a:latin typeface="OpenDyslexicAlta" pitchFamily="2" charset="77"/>
              </a:rPr>
              <a:t>9</a:t>
            </a:r>
          </a:p>
        </p:txBody>
      </p:sp>
      <p:sp>
        <p:nvSpPr>
          <p:cNvPr id="35" name="Rectangle 34">
            <a:extLst>
              <a:ext uri="{FF2B5EF4-FFF2-40B4-BE49-F238E27FC236}">
                <a16:creationId xmlns:a16="http://schemas.microsoft.com/office/drawing/2014/main" xmlns="" id="{01899325-82AF-BD47-A3AF-E6117CF11E94}"/>
              </a:ext>
            </a:extLst>
          </p:cNvPr>
          <p:cNvSpPr/>
          <p:nvPr/>
        </p:nvSpPr>
        <p:spPr>
          <a:xfrm>
            <a:off x="9619129" y="4396676"/>
            <a:ext cx="627095" cy="523220"/>
          </a:xfrm>
          <a:prstGeom prst="rect">
            <a:avLst/>
          </a:prstGeom>
        </p:spPr>
        <p:txBody>
          <a:bodyPr wrap="none">
            <a:spAutoFit/>
          </a:bodyPr>
          <a:lstStyle/>
          <a:p>
            <a:pPr algn="ctr"/>
            <a:r>
              <a:rPr lang="en-US" sz="2800" dirty="0">
                <a:latin typeface="OpenDyslexicAlta" pitchFamily="2" charset="77"/>
              </a:rPr>
              <a:t>10</a:t>
            </a:r>
          </a:p>
        </p:txBody>
      </p:sp>
    </p:spTree>
    <p:extLst>
      <p:ext uri="{BB962C8B-B14F-4D97-AF65-F5344CB8AC3E}">
        <p14:creationId xmlns:p14="http://schemas.microsoft.com/office/powerpoint/2010/main" val="31166495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554691"/>
            <a:ext cx="10930467" cy="4351338"/>
          </a:xfrm>
        </p:spPr>
        <p:txBody>
          <a:bodyPr>
            <a:noAutofit/>
          </a:bodyPr>
          <a:lstStyle/>
          <a:p>
            <a:pPr marL="0" indent="0">
              <a:buNone/>
            </a:pPr>
            <a:r>
              <a:rPr lang="en-GB" dirty="0"/>
              <a:t>Activity 5:</a:t>
            </a:r>
          </a:p>
          <a:p>
            <a:pPr marL="0" indent="0">
              <a:buClr>
                <a:srgbClr val="23D160"/>
              </a:buClr>
              <a:buSzPct val="85000"/>
              <a:buNone/>
            </a:pPr>
            <a:r>
              <a:rPr lang="en-GB" sz="2200" dirty="0"/>
              <a:t>Which of the following part-whole models are incorrect?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B is incorrect as it shows 4 and 7 as its parts, which added together makes 11. </a:t>
            </a:r>
          </a:p>
          <a:p>
            <a:pPr marL="0" indent="0">
              <a:buClr>
                <a:srgbClr val="23D160"/>
              </a:buClr>
              <a:buSzPct val="85000"/>
              <a:buNone/>
            </a:pPr>
            <a:r>
              <a:rPr lang="en-GB" sz="2200" dirty="0">
                <a:solidFill>
                  <a:srgbClr val="FF3860"/>
                </a:solidFill>
              </a:rPr>
              <a:t>A shows the correct parts, just in the reverse order to how we’re used to seeing it. </a:t>
            </a:r>
          </a:p>
          <a:p>
            <a:pPr marL="0" indent="0">
              <a:buClr>
                <a:srgbClr val="23D160"/>
              </a:buClr>
              <a:buSzPct val="85000"/>
              <a:buNone/>
            </a:pPr>
            <a:r>
              <a:rPr lang="en-GB" sz="2200" dirty="0">
                <a:solidFill>
                  <a:srgbClr val="FF3860"/>
                </a:solidFill>
              </a:rPr>
              <a:t>C shows two lots of 10 and one 9, which added together does make its total, 29.</a:t>
            </a:r>
          </a:p>
          <a:p>
            <a:pPr marL="0" indent="0">
              <a:buClr>
                <a:srgbClr val="23D160"/>
              </a:buClr>
              <a:buSzPct val="85000"/>
              <a:buNone/>
            </a:pPr>
            <a:endParaRPr lang="en-GB" sz="2200" dirty="0"/>
          </a:p>
        </p:txBody>
      </p:sp>
      <p:pic>
        <p:nvPicPr>
          <p:cNvPr id="15" name="Picture 14">
            <a:extLst>
              <a:ext uri="{FF2B5EF4-FFF2-40B4-BE49-F238E27FC236}">
                <a16:creationId xmlns:a16="http://schemas.microsoft.com/office/drawing/2014/main" xmlns="" id="{3E3AE7FC-1E08-9743-9CDC-EE14C143053C}"/>
              </a:ext>
            </a:extLst>
          </p:cNvPr>
          <p:cNvPicPr>
            <a:picLocks noChangeAspect="1"/>
          </p:cNvPicPr>
          <p:nvPr/>
        </p:nvPicPr>
        <p:blipFill>
          <a:blip r:embed="rId3"/>
          <a:stretch>
            <a:fillRect/>
          </a:stretch>
        </p:blipFill>
        <p:spPr>
          <a:xfrm rot="10800000">
            <a:off x="423333" y="2493848"/>
            <a:ext cx="3021496" cy="2809461"/>
          </a:xfrm>
          <a:prstGeom prst="rect">
            <a:avLst/>
          </a:prstGeom>
        </p:spPr>
      </p:pic>
      <p:sp>
        <p:nvSpPr>
          <p:cNvPr id="19" name="Rectangle 18">
            <a:extLst>
              <a:ext uri="{FF2B5EF4-FFF2-40B4-BE49-F238E27FC236}">
                <a16:creationId xmlns:a16="http://schemas.microsoft.com/office/drawing/2014/main" xmlns="" id="{41A5DCF2-8641-4944-AF36-228B41946EE1}"/>
              </a:ext>
            </a:extLst>
          </p:cNvPr>
          <p:cNvSpPr/>
          <p:nvPr/>
        </p:nvSpPr>
        <p:spPr>
          <a:xfrm>
            <a:off x="1588492" y="2843395"/>
            <a:ext cx="630301" cy="523220"/>
          </a:xfrm>
          <a:prstGeom prst="rect">
            <a:avLst/>
          </a:prstGeom>
        </p:spPr>
        <p:txBody>
          <a:bodyPr wrap="none">
            <a:spAutoFit/>
          </a:bodyPr>
          <a:lstStyle/>
          <a:p>
            <a:pPr algn="ctr"/>
            <a:r>
              <a:rPr lang="en-US" sz="2800" dirty="0">
                <a:latin typeface="OpenDyslexicAlta" pitchFamily="2" charset="77"/>
              </a:rPr>
              <a:t>35</a:t>
            </a:r>
          </a:p>
        </p:txBody>
      </p:sp>
      <p:sp>
        <p:nvSpPr>
          <p:cNvPr id="21" name="Rectangle 20">
            <a:extLst>
              <a:ext uri="{FF2B5EF4-FFF2-40B4-BE49-F238E27FC236}">
                <a16:creationId xmlns:a16="http://schemas.microsoft.com/office/drawing/2014/main" xmlns="" id="{E8078B5F-71A6-5E4F-AA12-E3F5FAC4C76D}"/>
              </a:ext>
            </a:extLst>
          </p:cNvPr>
          <p:cNvSpPr/>
          <p:nvPr/>
        </p:nvSpPr>
        <p:spPr>
          <a:xfrm>
            <a:off x="835347" y="4396676"/>
            <a:ext cx="405880" cy="523220"/>
          </a:xfrm>
          <a:prstGeom prst="rect">
            <a:avLst/>
          </a:prstGeom>
        </p:spPr>
        <p:txBody>
          <a:bodyPr wrap="none">
            <a:spAutoFit/>
          </a:bodyPr>
          <a:lstStyle/>
          <a:p>
            <a:pPr algn="ctr"/>
            <a:r>
              <a:rPr lang="en-US" sz="2800" dirty="0">
                <a:latin typeface="OpenDyslexicAlta" pitchFamily="2" charset="77"/>
              </a:rPr>
              <a:t>5</a:t>
            </a:r>
          </a:p>
        </p:txBody>
      </p:sp>
      <p:sp>
        <p:nvSpPr>
          <p:cNvPr id="23" name="Rectangle 22">
            <a:extLst>
              <a:ext uri="{FF2B5EF4-FFF2-40B4-BE49-F238E27FC236}">
                <a16:creationId xmlns:a16="http://schemas.microsoft.com/office/drawing/2014/main" xmlns="" id="{2506F15C-C2F2-7B48-ABA2-6B845A926638}"/>
              </a:ext>
            </a:extLst>
          </p:cNvPr>
          <p:cNvSpPr/>
          <p:nvPr/>
        </p:nvSpPr>
        <p:spPr>
          <a:xfrm>
            <a:off x="2497320" y="4401390"/>
            <a:ext cx="643125" cy="523220"/>
          </a:xfrm>
          <a:prstGeom prst="rect">
            <a:avLst/>
          </a:prstGeom>
        </p:spPr>
        <p:txBody>
          <a:bodyPr wrap="none">
            <a:spAutoFit/>
          </a:bodyPr>
          <a:lstStyle/>
          <a:p>
            <a:pPr algn="ctr"/>
            <a:r>
              <a:rPr lang="en-US" sz="2800" dirty="0">
                <a:latin typeface="OpenDyslexicAlta" pitchFamily="2" charset="77"/>
              </a:rPr>
              <a:t>30</a:t>
            </a:r>
          </a:p>
        </p:txBody>
      </p:sp>
      <p:sp>
        <p:nvSpPr>
          <p:cNvPr id="8" name="Rounded Rectangle 7">
            <a:extLst>
              <a:ext uri="{FF2B5EF4-FFF2-40B4-BE49-F238E27FC236}">
                <a16:creationId xmlns:a16="http://schemas.microsoft.com/office/drawing/2014/main" xmlns="" id="{C3EA6EF0-06B0-1B42-B4B8-AEF17585A6E8}"/>
              </a:ext>
            </a:extLst>
          </p:cNvPr>
          <p:cNvSpPr/>
          <p:nvPr/>
        </p:nvSpPr>
        <p:spPr>
          <a:xfrm>
            <a:off x="551024" y="2666417"/>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A</a:t>
            </a:r>
          </a:p>
        </p:txBody>
      </p:sp>
      <p:pic>
        <p:nvPicPr>
          <p:cNvPr id="24" name="Picture 23">
            <a:extLst>
              <a:ext uri="{FF2B5EF4-FFF2-40B4-BE49-F238E27FC236}">
                <a16:creationId xmlns:a16="http://schemas.microsoft.com/office/drawing/2014/main" xmlns="" id="{F4147836-CE5C-284E-A658-6FEC523C063F}"/>
              </a:ext>
            </a:extLst>
          </p:cNvPr>
          <p:cNvPicPr>
            <a:picLocks noChangeAspect="1"/>
          </p:cNvPicPr>
          <p:nvPr/>
        </p:nvPicPr>
        <p:blipFill>
          <a:blip r:embed="rId3"/>
          <a:stretch>
            <a:fillRect/>
          </a:stretch>
        </p:blipFill>
        <p:spPr>
          <a:xfrm rot="10800000">
            <a:off x="3995206" y="2493848"/>
            <a:ext cx="3021496" cy="2809461"/>
          </a:xfrm>
          <a:prstGeom prst="rect">
            <a:avLst/>
          </a:prstGeom>
        </p:spPr>
      </p:pic>
      <p:sp>
        <p:nvSpPr>
          <p:cNvPr id="25" name="Rectangle 24">
            <a:extLst>
              <a:ext uri="{FF2B5EF4-FFF2-40B4-BE49-F238E27FC236}">
                <a16:creationId xmlns:a16="http://schemas.microsoft.com/office/drawing/2014/main" xmlns="" id="{A273EC69-63B8-1A47-9AFE-E29EF11B058B}"/>
              </a:ext>
            </a:extLst>
          </p:cNvPr>
          <p:cNvSpPr/>
          <p:nvPr/>
        </p:nvSpPr>
        <p:spPr>
          <a:xfrm>
            <a:off x="5151548" y="2843395"/>
            <a:ext cx="647934" cy="523220"/>
          </a:xfrm>
          <a:prstGeom prst="rect">
            <a:avLst/>
          </a:prstGeom>
        </p:spPr>
        <p:txBody>
          <a:bodyPr wrap="none">
            <a:spAutoFit/>
          </a:bodyPr>
          <a:lstStyle/>
          <a:p>
            <a:pPr algn="ctr"/>
            <a:r>
              <a:rPr lang="en-US" sz="2800" dirty="0">
                <a:latin typeface="OpenDyslexicAlta" pitchFamily="2" charset="77"/>
              </a:rPr>
              <a:t>47</a:t>
            </a:r>
          </a:p>
        </p:txBody>
      </p:sp>
      <p:sp>
        <p:nvSpPr>
          <p:cNvPr id="26" name="Rectangle 25">
            <a:extLst>
              <a:ext uri="{FF2B5EF4-FFF2-40B4-BE49-F238E27FC236}">
                <a16:creationId xmlns:a16="http://schemas.microsoft.com/office/drawing/2014/main" xmlns="" id="{DB5E2444-5804-CD46-8C47-219E260CD677}"/>
              </a:ext>
            </a:extLst>
          </p:cNvPr>
          <p:cNvSpPr/>
          <p:nvPr/>
        </p:nvSpPr>
        <p:spPr>
          <a:xfrm>
            <a:off x="4395999" y="4396676"/>
            <a:ext cx="428322" cy="523220"/>
          </a:xfrm>
          <a:prstGeom prst="rect">
            <a:avLst/>
          </a:prstGeom>
        </p:spPr>
        <p:txBody>
          <a:bodyPr wrap="none">
            <a:spAutoFit/>
          </a:bodyPr>
          <a:lstStyle/>
          <a:p>
            <a:pPr algn="ctr"/>
            <a:r>
              <a:rPr lang="en-US" sz="2800" dirty="0">
                <a:latin typeface="OpenDyslexicAlta" pitchFamily="2" charset="77"/>
              </a:rPr>
              <a:t>4</a:t>
            </a:r>
          </a:p>
        </p:txBody>
      </p:sp>
      <p:sp>
        <p:nvSpPr>
          <p:cNvPr id="27" name="Rectangle 26">
            <a:extLst>
              <a:ext uri="{FF2B5EF4-FFF2-40B4-BE49-F238E27FC236}">
                <a16:creationId xmlns:a16="http://schemas.microsoft.com/office/drawing/2014/main" xmlns="" id="{CACC5A06-7973-E745-8C4F-069979D64490}"/>
              </a:ext>
            </a:extLst>
          </p:cNvPr>
          <p:cNvSpPr/>
          <p:nvPr/>
        </p:nvSpPr>
        <p:spPr>
          <a:xfrm>
            <a:off x="6188616" y="4401390"/>
            <a:ext cx="404278" cy="523220"/>
          </a:xfrm>
          <a:prstGeom prst="rect">
            <a:avLst/>
          </a:prstGeom>
        </p:spPr>
        <p:txBody>
          <a:bodyPr wrap="none">
            <a:spAutoFit/>
          </a:bodyPr>
          <a:lstStyle/>
          <a:p>
            <a:pPr algn="ctr"/>
            <a:r>
              <a:rPr lang="en-US" sz="2800" dirty="0">
                <a:latin typeface="OpenDyslexicAlta" pitchFamily="2" charset="77"/>
              </a:rPr>
              <a:t>7</a:t>
            </a:r>
          </a:p>
        </p:txBody>
      </p:sp>
      <p:sp>
        <p:nvSpPr>
          <p:cNvPr id="29" name="Rounded Rectangle 28">
            <a:extLst>
              <a:ext uri="{FF2B5EF4-FFF2-40B4-BE49-F238E27FC236}">
                <a16:creationId xmlns:a16="http://schemas.microsoft.com/office/drawing/2014/main" xmlns="" id="{552DF4E5-0AC2-714A-8078-EFFFD2AF11A9}"/>
              </a:ext>
            </a:extLst>
          </p:cNvPr>
          <p:cNvSpPr/>
          <p:nvPr/>
        </p:nvSpPr>
        <p:spPr>
          <a:xfrm>
            <a:off x="4122897" y="2666417"/>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B</a:t>
            </a:r>
          </a:p>
        </p:txBody>
      </p:sp>
      <p:pic>
        <p:nvPicPr>
          <p:cNvPr id="30" name="Picture 29">
            <a:extLst>
              <a:ext uri="{FF2B5EF4-FFF2-40B4-BE49-F238E27FC236}">
                <a16:creationId xmlns:a16="http://schemas.microsoft.com/office/drawing/2014/main" xmlns="" id="{6C4B8ED4-55BC-744B-89F0-01BB41A45685}"/>
              </a:ext>
            </a:extLst>
          </p:cNvPr>
          <p:cNvPicPr>
            <a:picLocks noChangeAspect="1"/>
          </p:cNvPicPr>
          <p:nvPr/>
        </p:nvPicPr>
        <p:blipFill>
          <a:blip r:embed="rId4"/>
          <a:stretch>
            <a:fillRect/>
          </a:stretch>
        </p:blipFill>
        <p:spPr>
          <a:xfrm>
            <a:off x="7856945" y="2493848"/>
            <a:ext cx="4149665" cy="2814695"/>
          </a:xfrm>
          <a:prstGeom prst="rect">
            <a:avLst/>
          </a:prstGeom>
        </p:spPr>
      </p:pic>
      <p:sp>
        <p:nvSpPr>
          <p:cNvPr id="31" name="Rounded Rectangle 30">
            <a:extLst>
              <a:ext uri="{FF2B5EF4-FFF2-40B4-BE49-F238E27FC236}">
                <a16:creationId xmlns:a16="http://schemas.microsoft.com/office/drawing/2014/main" xmlns="" id="{3121FEFF-3FF2-194B-883D-ACD4CED60B8B}"/>
              </a:ext>
            </a:extLst>
          </p:cNvPr>
          <p:cNvSpPr/>
          <p:nvPr/>
        </p:nvSpPr>
        <p:spPr>
          <a:xfrm>
            <a:off x="8556578" y="2666416"/>
            <a:ext cx="571500" cy="739247"/>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OpenDyslexicAlta" pitchFamily="2" charset="77"/>
              </a:rPr>
              <a:t>C</a:t>
            </a:r>
          </a:p>
        </p:txBody>
      </p:sp>
      <p:sp>
        <p:nvSpPr>
          <p:cNvPr id="32" name="Rectangle 31">
            <a:extLst>
              <a:ext uri="{FF2B5EF4-FFF2-40B4-BE49-F238E27FC236}">
                <a16:creationId xmlns:a16="http://schemas.microsoft.com/office/drawing/2014/main" xmlns="" id="{3DFBB1A0-7096-DD4C-9568-BF811FBA08B2}"/>
              </a:ext>
            </a:extLst>
          </p:cNvPr>
          <p:cNvSpPr/>
          <p:nvPr/>
        </p:nvSpPr>
        <p:spPr>
          <a:xfrm>
            <a:off x="9583447" y="2838681"/>
            <a:ext cx="635110" cy="523220"/>
          </a:xfrm>
          <a:prstGeom prst="rect">
            <a:avLst/>
          </a:prstGeom>
        </p:spPr>
        <p:txBody>
          <a:bodyPr wrap="none">
            <a:spAutoFit/>
          </a:bodyPr>
          <a:lstStyle/>
          <a:p>
            <a:pPr algn="ctr"/>
            <a:r>
              <a:rPr lang="en-US" sz="2800" dirty="0">
                <a:latin typeface="OpenDyslexicAlta" pitchFamily="2" charset="77"/>
              </a:rPr>
              <a:t>29</a:t>
            </a:r>
          </a:p>
        </p:txBody>
      </p:sp>
      <p:sp>
        <p:nvSpPr>
          <p:cNvPr id="33" name="Rectangle 32">
            <a:extLst>
              <a:ext uri="{FF2B5EF4-FFF2-40B4-BE49-F238E27FC236}">
                <a16:creationId xmlns:a16="http://schemas.microsoft.com/office/drawing/2014/main" xmlns="" id="{1B01652A-9B1E-8D44-B069-4DA999A29298}"/>
              </a:ext>
            </a:extLst>
          </p:cNvPr>
          <p:cNvSpPr/>
          <p:nvPr/>
        </p:nvSpPr>
        <p:spPr>
          <a:xfrm>
            <a:off x="8141215" y="4396676"/>
            <a:ext cx="627095" cy="523220"/>
          </a:xfrm>
          <a:prstGeom prst="rect">
            <a:avLst/>
          </a:prstGeom>
        </p:spPr>
        <p:txBody>
          <a:bodyPr wrap="none">
            <a:spAutoFit/>
          </a:bodyPr>
          <a:lstStyle/>
          <a:p>
            <a:pPr algn="ctr"/>
            <a:r>
              <a:rPr lang="en-US" sz="2800" dirty="0">
                <a:latin typeface="OpenDyslexicAlta" pitchFamily="2" charset="77"/>
              </a:rPr>
              <a:t>10</a:t>
            </a:r>
          </a:p>
        </p:txBody>
      </p:sp>
      <p:sp>
        <p:nvSpPr>
          <p:cNvPr id="34" name="Rectangle 33">
            <a:extLst>
              <a:ext uri="{FF2B5EF4-FFF2-40B4-BE49-F238E27FC236}">
                <a16:creationId xmlns:a16="http://schemas.microsoft.com/office/drawing/2014/main" xmlns="" id="{B348274F-302F-DD40-8B06-B3FE9BA16028}"/>
              </a:ext>
            </a:extLst>
          </p:cNvPr>
          <p:cNvSpPr/>
          <p:nvPr/>
        </p:nvSpPr>
        <p:spPr>
          <a:xfrm>
            <a:off x="11197407" y="4396676"/>
            <a:ext cx="417102" cy="523220"/>
          </a:xfrm>
          <a:prstGeom prst="rect">
            <a:avLst/>
          </a:prstGeom>
        </p:spPr>
        <p:txBody>
          <a:bodyPr wrap="none">
            <a:spAutoFit/>
          </a:bodyPr>
          <a:lstStyle/>
          <a:p>
            <a:pPr algn="ctr"/>
            <a:r>
              <a:rPr lang="en-US" sz="2800" dirty="0">
                <a:latin typeface="OpenDyslexicAlta" pitchFamily="2" charset="77"/>
              </a:rPr>
              <a:t>9</a:t>
            </a:r>
          </a:p>
        </p:txBody>
      </p:sp>
      <p:sp>
        <p:nvSpPr>
          <p:cNvPr id="35" name="Rectangle 34">
            <a:extLst>
              <a:ext uri="{FF2B5EF4-FFF2-40B4-BE49-F238E27FC236}">
                <a16:creationId xmlns:a16="http://schemas.microsoft.com/office/drawing/2014/main" xmlns="" id="{01899325-82AF-BD47-A3AF-E6117CF11E94}"/>
              </a:ext>
            </a:extLst>
          </p:cNvPr>
          <p:cNvSpPr/>
          <p:nvPr/>
        </p:nvSpPr>
        <p:spPr>
          <a:xfrm>
            <a:off x="9619129" y="4396676"/>
            <a:ext cx="627095" cy="523220"/>
          </a:xfrm>
          <a:prstGeom prst="rect">
            <a:avLst/>
          </a:prstGeom>
        </p:spPr>
        <p:txBody>
          <a:bodyPr wrap="none">
            <a:spAutoFit/>
          </a:bodyPr>
          <a:lstStyle/>
          <a:p>
            <a:pPr algn="ctr"/>
            <a:r>
              <a:rPr lang="en-US" sz="2800" dirty="0">
                <a:latin typeface="OpenDyslexicAlta" pitchFamily="2" charset="77"/>
              </a:rPr>
              <a:t>10</a:t>
            </a:r>
          </a:p>
        </p:txBody>
      </p:sp>
    </p:spTree>
    <p:extLst>
      <p:ext uri="{BB962C8B-B14F-4D97-AF65-F5344CB8AC3E}">
        <p14:creationId xmlns:p14="http://schemas.microsoft.com/office/powerpoint/2010/main" val="32867998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endParaRPr lang="en-GB" sz="4000" dirty="0"/>
          </a:p>
        </p:txBody>
      </p:sp>
      <p:sp>
        <p:nvSpPr>
          <p:cNvPr id="16" name="Content Placeholder 2">
            <a:extLst>
              <a:ext uri="{FF2B5EF4-FFF2-40B4-BE49-F238E27FC236}">
                <a16:creationId xmlns:a16="http://schemas.microsoft.com/office/drawing/2014/main" xmlns="" id="{FD4B1EFD-B848-FA40-91D2-C490C8552E59}"/>
              </a:ext>
            </a:extLst>
          </p:cNvPr>
          <p:cNvSpPr>
            <a:spLocks noGrp="1"/>
          </p:cNvSpPr>
          <p:nvPr>
            <p:ph idx="1"/>
          </p:nvPr>
        </p:nvSpPr>
        <p:spPr>
          <a:xfrm>
            <a:off x="838200" y="1825625"/>
            <a:ext cx="10515600" cy="4351338"/>
          </a:xfrm>
        </p:spPr>
        <p:txBody>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always, sometimes or never true?</a:t>
            </a:r>
          </a:p>
          <a:p>
            <a:pPr marL="0" indent="0">
              <a:buClr>
                <a:srgbClr val="23D160"/>
              </a:buClr>
              <a:buSzPct val="85000"/>
              <a:buNone/>
            </a:pPr>
            <a:r>
              <a:rPr lang="en-GB" sz="2200" dirty="0">
                <a:solidFill>
                  <a:srgbClr val="3273DC"/>
                </a:solidFill>
              </a:rPr>
              <a:t>Explain your answer. </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p:txBody>
      </p:sp>
      <p:pic>
        <p:nvPicPr>
          <p:cNvPr id="17" name="Picture 16">
            <a:extLst>
              <a:ext uri="{FF2B5EF4-FFF2-40B4-BE49-F238E27FC236}">
                <a16:creationId xmlns:a16="http://schemas.microsoft.com/office/drawing/2014/main" xmlns=""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3CA81780-71E8-1D48-9C94-ECFD7CCF7809}"/>
              </a:ext>
            </a:extLst>
          </p:cNvPr>
          <p:cNvSpPr/>
          <p:nvPr/>
        </p:nvSpPr>
        <p:spPr>
          <a:xfrm>
            <a:off x="2945781" y="2119996"/>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a number has an odd amount of 10s, it will have an odd amount of 1s.</a:t>
            </a:r>
          </a:p>
        </p:txBody>
      </p:sp>
    </p:spTree>
    <p:extLst>
      <p:ext uri="{BB962C8B-B14F-4D97-AF65-F5344CB8AC3E}">
        <p14:creationId xmlns:p14="http://schemas.microsoft.com/office/powerpoint/2010/main" val="30484711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endParaRPr lang="en-GB" sz="4000" dirty="0"/>
          </a:p>
        </p:txBody>
      </p:sp>
      <p:sp>
        <p:nvSpPr>
          <p:cNvPr id="16" name="Content Placeholder 2">
            <a:extLst>
              <a:ext uri="{FF2B5EF4-FFF2-40B4-BE49-F238E27FC236}">
                <a16:creationId xmlns:a16="http://schemas.microsoft.com/office/drawing/2014/main" xmlns="" id="{FD4B1EFD-B848-FA40-91D2-C490C8552E59}"/>
              </a:ext>
            </a:extLst>
          </p:cNvPr>
          <p:cNvSpPr>
            <a:spLocks noGrp="1"/>
          </p:cNvSpPr>
          <p:nvPr>
            <p:ph idx="1"/>
          </p:nvPr>
        </p:nvSpPr>
        <p:spPr>
          <a:xfrm>
            <a:off x="838200" y="1825624"/>
            <a:ext cx="10994136" cy="4866723"/>
          </a:xfrm>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only sometimes true. For example, 13 has an odd amount of tens and ones, one 10 and three 1s, as does 35 (three 10s and five 1s). However, it is also possible to have numbers with odd amounts of tens and even amounts of ones. For example, 16 (one 10, 6 ones) and 34 (three 10s, four 1s).</a:t>
            </a:r>
          </a:p>
          <a:p>
            <a:pPr marL="0" indent="0">
              <a:buClr>
                <a:srgbClr val="23D160"/>
              </a:buClr>
              <a:buSzPct val="85000"/>
              <a:buNone/>
            </a:pPr>
            <a:endParaRPr lang="en-GB" sz="2200" dirty="0">
              <a:solidFill>
                <a:srgbClr val="3273DC"/>
              </a:solidFill>
            </a:endParaRPr>
          </a:p>
        </p:txBody>
      </p:sp>
      <p:pic>
        <p:nvPicPr>
          <p:cNvPr id="17" name="Picture 16">
            <a:extLst>
              <a:ext uri="{FF2B5EF4-FFF2-40B4-BE49-F238E27FC236}">
                <a16:creationId xmlns:a16="http://schemas.microsoft.com/office/drawing/2014/main" xmlns="" id="{961007E7-DA24-0541-8BC9-13C77AF59C9B}"/>
              </a:ext>
            </a:extLst>
          </p:cNvPr>
          <p:cNvPicPr>
            <a:picLocks noChangeAspect="1"/>
          </p:cNvPicPr>
          <p:nvPr/>
        </p:nvPicPr>
        <p:blipFill>
          <a:blip r:embed="rId3"/>
          <a:stretch>
            <a:fillRect/>
          </a:stretch>
        </p:blipFill>
        <p:spPr>
          <a:xfrm>
            <a:off x="1616159" y="3528993"/>
            <a:ext cx="1689100" cy="1244600"/>
          </a:xfrm>
          <a:prstGeom prst="rect">
            <a:avLst/>
          </a:prstGeom>
        </p:spPr>
      </p:pic>
      <p:pic>
        <p:nvPicPr>
          <p:cNvPr id="18" name="Picture 17">
            <a:extLst>
              <a:ext uri="{FF2B5EF4-FFF2-40B4-BE49-F238E27FC236}">
                <a16:creationId xmlns:a16="http://schemas.microsoft.com/office/drawing/2014/main" xmlns="" id="{30D897F0-CA1B-E743-BC34-680E3D4EDAF6}"/>
              </a:ext>
            </a:extLst>
          </p:cNvPr>
          <p:cNvPicPr>
            <a:picLocks noChangeAspect="1"/>
          </p:cNvPicPr>
          <p:nvPr/>
        </p:nvPicPr>
        <p:blipFill>
          <a:blip r:embed="rId4"/>
          <a:stretch>
            <a:fillRect/>
          </a:stretch>
        </p:blipFill>
        <p:spPr>
          <a:xfrm>
            <a:off x="2460709" y="1257300"/>
            <a:ext cx="4354694" cy="3295052"/>
          </a:xfrm>
          <a:prstGeom prst="rect">
            <a:avLst/>
          </a:prstGeom>
        </p:spPr>
      </p:pic>
      <p:sp>
        <p:nvSpPr>
          <p:cNvPr id="19" name="Rectangle 18">
            <a:extLst>
              <a:ext uri="{FF2B5EF4-FFF2-40B4-BE49-F238E27FC236}">
                <a16:creationId xmlns:a16="http://schemas.microsoft.com/office/drawing/2014/main" xmlns="" id="{3CA81780-71E8-1D48-9C94-ECFD7CCF7809}"/>
              </a:ext>
            </a:extLst>
          </p:cNvPr>
          <p:cNvSpPr/>
          <p:nvPr/>
        </p:nvSpPr>
        <p:spPr>
          <a:xfrm>
            <a:off x="2945781" y="2119996"/>
            <a:ext cx="3384550" cy="1569660"/>
          </a:xfrm>
          <a:prstGeom prst="rect">
            <a:avLst/>
          </a:prstGeom>
        </p:spPr>
        <p:txBody>
          <a:bodyPr wrap="square">
            <a:spAutoFit/>
          </a:bodyPr>
          <a:lstStyle/>
          <a:p>
            <a:pPr algn="ctr">
              <a:buClr>
                <a:srgbClr val="23D160"/>
              </a:buClr>
              <a:buSzPct val="85000"/>
            </a:pPr>
            <a:r>
              <a:rPr lang="en-GB" sz="2400" dirty="0">
                <a:solidFill>
                  <a:srgbClr val="3273DC"/>
                </a:solidFill>
                <a:latin typeface="OpenDyslexicAlta" pitchFamily="2" charset="77"/>
              </a:rPr>
              <a:t>If a number has an odd amount of 10s, it will have an odd amount of 1s.</a:t>
            </a:r>
          </a:p>
        </p:txBody>
      </p:sp>
    </p:spTree>
    <p:extLst>
      <p:ext uri="{BB962C8B-B14F-4D97-AF65-F5344CB8AC3E}">
        <p14:creationId xmlns:p14="http://schemas.microsoft.com/office/powerpoint/2010/main" val="37744844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such as part-whole models, to help me partition numbers up to 50 into tens and ones</a:t>
            </a:r>
          </a:p>
          <a:p>
            <a:pPr>
              <a:buClr>
                <a:srgbClr val="23D160"/>
              </a:buClr>
              <a:buSzPct val="85000"/>
              <a:buFont typeface="Wingdings" pitchFamily="2" charset="2"/>
              <a:buChar char="ü"/>
            </a:pPr>
            <a:r>
              <a:rPr lang="en-GB" sz="2200" dirty="0"/>
              <a:t> I can explain my reasoning when using mathematical equipment and pictorial representations, such as part-whole models, to help me partition numbers up to 50 into tens and ones</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9" y="6298060"/>
            <a:ext cx="10515599" cy="365125"/>
          </a:xfrm>
        </p:spPr>
        <p:txBody>
          <a:bodyPr/>
          <a:lstStyle/>
          <a:p>
            <a:r>
              <a:rPr lang="en-GB" sz="1400" dirty="0"/>
              <a:t>Year 1 – Spring Block 2 – Place Value (Within 50) - Lesson 2 - To be able to partition numbers up to 50 into tens and ones</a:t>
            </a:r>
          </a:p>
        </p:txBody>
      </p:sp>
    </p:spTree>
    <p:extLst>
      <p:ext uri="{BB962C8B-B14F-4D97-AF65-F5344CB8AC3E}">
        <p14:creationId xmlns:p14="http://schemas.microsoft.com/office/powerpoint/2010/main" val="387728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5625"/>
            <a:ext cx="10761133" cy="4351338"/>
          </a:xfrm>
        </p:spPr>
        <p:txBody>
          <a:bodyPr>
            <a:noAutofit/>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Both representations have two 10s.</a:t>
            </a:r>
          </a:p>
          <a:p>
            <a:pPr marL="0" indent="0">
              <a:buClr>
                <a:srgbClr val="23D160"/>
              </a:buClr>
              <a:buSzPct val="85000"/>
              <a:buNone/>
            </a:pPr>
            <a:r>
              <a:rPr lang="en-GB" sz="2200" dirty="0">
                <a:solidFill>
                  <a:srgbClr val="FF3860"/>
                </a:solidFill>
              </a:rPr>
              <a:t>They have a different amount of 1s, the Numicon has representation has three 1s; the ten frames and counters representation has seven 1s. </a:t>
            </a:r>
          </a:p>
        </p:txBody>
      </p:sp>
      <p:pic>
        <p:nvPicPr>
          <p:cNvPr id="30" name="Picture 29">
            <a:extLst>
              <a:ext uri="{FF2B5EF4-FFF2-40B4-BE49-F238E27FC236}">
                <a16:creationId xmlns:a16="http://schemas.microsoft.com/office/drawing/2014/main" xmlns="" id="{9D8F0933-C9D8-7C4A-AF9F-742E06C705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836767" y="3461293"/>
            <a:ext cx="2249353" cy="1080000"/>
          </a:xfrm>
          <a:prstGeom prst="rect">
            <a:avLst/>
          </a:prstGeom>
        </p:spPr>
      </p:pic>
      <p:pic>
        <p:nvPicPr>
          <p:cNvPr id="31" name="Picture 30">
            <a:extLst>
              <a:ext uri="{FF2B5EF4-FFF2-40B4-BE49-F238E27FC236}">
                <a16:creationId xmlns:a16="http://schemas.microsoft.com/office/drawing/2014/main" xmlns="" id="{7297B0F8-95EF-FC4C-9498-E831EE1C1A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253525" y="3478319"/>
            <a:ext cx="2249353" cy="1080000"/>
          </a:xfrm>
          <a:prstGeom prst="rect">
            <a:avLst/>
          </a:prstGeom>
        </p:spPr>
      </p:pic>
      <p:pic>
        <p:nvPicPr>
          <p:cNvPr id="17" name="Picture 16">
            <a:extLst>
              <a:ext uri="{FF2B5EF4-FFF2-40B4-BE49-F238E27FC236}">
                <a16:creationId xmlns:a16="http://schemas.microsoft.com/office/drawing/2014/main" xmlns="" id="{50C8628E-9BDB-5141-BCC2-396EEA489FD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216042" y="3478319"/>
            <a:ext cx="2249353" cy="1080000"/>
          </a:xfrm>
          <a:prstGeom prst="rect">
            <a:avLst/>
          </a:prstGeom>
        </p:spPr>
      </p:pic>
      <p:pic>
        <p:nvPicPr>
          <p:cNvPr id="18" name="Picture 17">
            <a:extLst>
              <a:ext uri="{FF2B5EF4-FFF2-40B4-BE49-F238E27FC236}">
                <a16:creationId xmlns:a16="http://schemas.microsoft.com/office/drawing/2014/main" xmlns="" id="{8883674F-FE5A-B147-B80C-6E53D3BF7E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836768" y="2853600"/>
            <a:ext cx="2249353" cy="1080000"/>
          </a:xfrm>
          <a:prstGeom prst="rect">
            <a:avLst/>
          </a:prstGeom>
        </p:spPr>
      </p:pic>
      <p:pic>
        <p:nvPicPr>
          <p:cNvPr id="19" name="Picture 18">
            <a:extLst>
              <a:ext uri="{FF2B5EF4-FFF2-40B4-BE49-F238E27FC236}">
                <a16:creationId xmlns:a16="http://schemas.microsoft.com/office/drawing/2014/main" xmlns="" id="{C708482B-3091-7345-810F-1A3642D76B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1836767" y="2245906"/>
            <a:ext cx="2249353" cy="1080000"/>
          </a:xfrm>
          <a:prstGeom prst="rect">
            <a:avLst/>
          </a:prstGeom>
        </p:spPr>
      </p:pic>
      <p:pic>
        <p:nvPicPr>
          <p:cNvPr id="20" name="Picture 19">
            <a:extLst>
              <a:ext uri="{FF2B5EF4-FFF2-40B4-BE49-F238E27FC236}">
                <a16:creationId xmlns:a16="http://schemas.microsoft.com/office/drawing/2014/main" xmlns="" id="{2951FA4B-3D0C-994E-8225-217BA122A74E}"/>
              </a:ext>
            </a:extLst>
          </p:cNvPr>
          <p:cNvPicPr>
            <a:picLocks noChangeAspect="1"/>
          </p:cNvPicPr>
          <p:nvPr/>
        </p:nvPicPr>
        <p:blipFill>
          <a:blip r:embed="rId5"/>
          <a:stretch>
            <a:fillRect/>
          </a:stretch>
        </p:blipFill>
        <p:spPr>
          <a:xfrm>
            <a:off x="8684236" y="2602811"/>
            <a:ext cx="2172640" cy="2831016"/>
          </a:xfrm>
          <a:prstGeom prst="rect">
            <a:avLst/>
          </a:prstGeom>
        </p:spPr>
      </p:pic>
    </p:spTree>
    <p:extLst>
      <p:ext uri="{BB962C8B-B14F-4D97-AF65-F5344CB8AC3E}">
        <p14:creationId xmlns:p14="http://schemas.microsoft.com/office/powerpoint/2010/main" val="1409735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Count out 15 straws, how many bundles of 10 can you make?</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15</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55540" y="2040235"/>
            <a:ext cx="614272" cy="523220"/>
          </a:xfrm>
          <a:prstGeom prst="rect">
            <a:avLst/>
          </a:prstGeom>
        </p:spPr>
        <p:txBody>
          <a:bodyPr wrap="none">
            <a:spAutoFit/>
          </a:bodyPr>
          <a:lstStyle/>
          <a:p>
            <a:pPr algn="ctr"/>
            <a:r>
              <a:rPr lang="en-US" sz="2800" dirty="0">
                <a:latin typeface="OpenDyslexicAlta" pitchFamily="2" charset="77"/>
              </a:rPr>
              <a:t>15</a:t>
            </a:r>
          </a:p>
        </p:txBody>
      </p:sp>
      <p:pic>
        <p:nvPicPr>
          <p:cNvPr id="9" name="Picture 8">
            <a:extLst>
              <a:ext uri="{FF2B5EF4-FFF2-40B4-BE49-F238E27FC236}">
                <a16:creationId xmlns:a16="http://schemas.microsoft.com/office/drawing/2014/main" xmlns="" id="{7BD9DAAB-8A87-1A4B-82D9-F308BD7DDE59}"/>
              </a:ext>
            </a:extLst>
          </p:cNvPr>
          <p:cNvPicPr>
            <a:picLocks noChangeAspect="1"/>
          </p:cNvPicPr>
          <p:nvPr/>
        </p:nvPicPr>
        <p:blipFill>
          <a:blip r:embed="rId4"/>
          <a:stretch>
            <a:fillRect/>
          </a:stretch>
        </p:blipFill>
        <p:spPr>
          <a:xfrm>
            <a:off x="640835" y="3395202"/>
            <a:ext cx="1903329" cy="1429078"/>
          </a:xfrm>
          <a:prstGeom prst="rect">
            <a:avLst/>
          </a:prstGeom>
        </p:spPr>
      </p:pic>
      <p:pic>
        <p:nvPicPr>
          <p:cNvPr id="15" name="Picture 14">
            <a:extLst>
              <a:ext uri="{FF2B5EF4-FFF2-40B4-BE49-F238E27FC236}">
                <a16:creationId xmlns:a16="http://schemas.microsoft.com/office/drawing/2014/main" xmlns="" id="{FED418D6-5F68-7E48-830A-9DA0A176A807}"/>
              </a:ext>
            </a:extLst>
          </p:cNvPr>
          <p:cNvPicPr>
            <a:picLocks noChangeAspect="1"/>
          </p:cNvPicPr>
          <p:nvPr/>
        </p:nvPicPr>
        <p:blipFill>
          <a:blip r:embed="rId4"/>
          <a:stretch>
            <a:fillRect/>
          </a:stretch>
        </p:blipFill>
        <p:spPr>
          <a:xfrm>
            <a:off x="559454" y="4230689"/>
            <a:ext cx="1903329" cy="1429078"/>
          </a:xfrm>
          <a:prstGeom prst="rect">
            <a:avLst/>
          </a:prstGeom>
        </p:spPr>
      </p:pic>
      <p:pic>
        <p:nvPicPr>
          <p:cNvPr id="16" name="Picture 15">
            <a:extLst>
              <a:ext uri="{FF2B5EF4-FFF2-40B4-BE49-F238E27FC236}">
                <a16:creationId xmlns:a16="http://schemas.microsoft.com/office/drawing/2014/main" xmlns="" id="{B256C26B-6D57-2041-B913-CB140E20D716}"/>
              </a:ext>
            </a:extLst>
          </p:cNvPr>
          <p:cNvPicPr>
            <a:picLocks noChangeAspect="1"/>
          </p:cNvPicPr>
          <p:nvPr/>
        </p:nvPicPr>
        <p:blipFill>
          <a:blip r:embed="rId4"/>
          <a:stretch>
            <a:fillRect/>
          </a:stretch>
        </p:blipFill>
        <p:spPr>
          <a:xfrm>
            <a:off x="1511118" y="3314809"/>
            <a:ext cx="1903329" cy="1429078"/>
          </a:xfrm>
          <a:prstGeom prst="rect">
            <a:avLst/>
          </a:prstGeom>
        </p:spPr>
      </p:pic>
      <p:pic>
        <p:nvPicPr>
          <p:cNvPr id="17" name="Picture 16">
            <a:extLst>
              <a:ext uri="{FF2B5EF4-FFF2-40B4-BE49-F238E27FC236}">
                <a16:creationId xmlns:a16="http://schemas.microsoft.com/office/drawing/2014/main" xmlns="" id="{DC91C5B4-B41F-2F4D-9492-60BC5F21FB0E}"/>
              </a:ext>
            </a:extLst>
          </p:cNvPr>
          <p:cNvPicPr>
            <a:picLocks noChangeAspect="1"/>
          </p:cNvPicPr>
          <p:nvPr/>
        </p:nvPicPr>
        <p:blipFill>
          <a:blip r:embed="rId4"/>
          <a:stretch>
            <a:fillRect/>
          </a:stretch>
        </p:blipFill>
        <p:spPr>
          <a:xfrm>
            <a:off x="1470343" y="4421863"/>
            <a:ext cx="1903329" cy="1429078"/>
          </a:xfrm>
          <a:prstGeom prst="rect">
            <a:avLst/>
          </a:prstGeom>
        </p:spPr>
      </p:pic>
      <p:pic>
        <p:nvPicPr>
          <p:cNvPr id="18" name="Picture 17">
            <a:extLst>
              <a:ext uri="{FF2B5EF4-FFF2-40B4-BE49-F238E27FC236}">
                <a16:creationId xmlns:a16="http://schemas.microsoft.com/office/drawing/2014/main" xmlns="" id="{C5445C57-364E-8C4A-968D-F1A130851F79}"/>
              </a:ext>
            </a:extLst>
          </p:cNvPr>
          <p:cNvPicPr>
            <a:picLocks noChangeAspect="1"/>
          </p:cNvPicPr>
          <p:nvPr/>
        </p:nvPicPr>
        <p:blipFill>
          <a:blip r:embed="rId4"/>
          <a:stretch>
            <a:fillRect/>
          </a:stretch>
        </p:blipFill>
        <p:spPr>
          <a:xfrm>
            <a:off x="2994009" y="3982802"/>
            <a:ext cx="1903329" cy="1429078"/>
          </a:xfrm>
          <a:prstGeom prst="rect">
            <a:avLst/>
          </a:prstGeom>
        </p:spPr>
      </p:pic>
      <p:pic>
        <p:nvPicPr>
          <p:cNvPr id="19" name="Picture 18">
            <a:extLst>
              <a:ext uri="{FF2B5EF4-FFF2-40B4-BE49-F238E27FC236}">
                <a16:creationId xmlns:a16="http://schemas.microsoft.com/office/drawing/2014/main" xmlns="" id="{1CE2C680-79BD-384E-BACD-3BE6506AD813}"/>
              </a:ext>
            </a:extLst>
          </p:cNvPr>
          <p:cNvPicPr>
            <a:picLocks noChangeAspect="1"/>
          </p:cNvPicPr>
          <p:nvPr/>
        </p:nvPicPr>
        <p:blipFill>
          <a:blip r:embed="rId4"/>
          <a:stretch>
            <a:fillRect/>
          </a:stretch>
        </p:blipFill>
        <p:spPr>
          <a:xfrm>
            <a:off x="2164500" y="3548052"/>
            <a:ext cx="1903329" cy="1429078"/>
          </a:xfrm>
          <a:prstGeom prst="rect">
            <a:avLst/>
          </a:prstGeom>
        </p:spPr>
      </p:pic>
      <p:pic>
        <p:nvPicPr>
          <p:cNvPr id="20" name="Picture 19">
            <a:extLst>
              <a:ext uri="{FF2B5EF4-FFF2-40B4-BE49-F238E27FC236}">
                <a16:creationId xmlns:a16="http://schemas.microsoft.com/office/drawing/2014/main" xmlns="" id="{11F6335D-EC1E-D241-BCD6-9C57689A9588}"/>
              </a:ext>
            </a:extLst>
          </p:cNvPr>
          <p:cNvPicPr>
            <a:picLocks noChangeAspect="1"/>
          </p:cNvPicPr>
          <p:nvPr/>
        </p:nvPicPr>
        <p:blipFill>
          <a:blip r:embed="rId4"/>
          <a:stretch>
            <a:fillRect/>
          </a:stretch>
        </p:blipFill>
        <p:spPr>
          <a:xfrm>
            <a:off x="1966563" y="4895648"/>
            <a:ext cx="1903329" cy="1429078"/>
          </a:xfrm>
          <a:prstGeom prst="rect">
            <a:avLst/>
          </a:prstGeom>
        </p:spPr>
      </p:pic>
      <p:pic>
        <p:nvPicPr>
          <p:cNvPr id="21" name="Picture 20">
            <a:extLst>
              <a:ext uri="{FF2B5EF4-FFF2-40B4-BE49-F238E27FC236}">
                <a16:creationId xmlns:a16="http://schemas.microsoft.com/office/drawing/2014/main" xmlns="" id="{89AF0A09-1A6B-CC43-9696-7F13BDFA9748}"/>
              </a:ext>
            </a:extLst>
          </p:cNvPr>
          <p:cNvPicPr>
            <a:picLocks noChangeAspect="1"/>
          </p:cNvPicPr>
          <p:nvPr/>
        </p:nvPicPr>
        <p:blipFill>
          <a:blip r:embed="rId4"/>
          <a:stretch>
            <a:fillRect/>
          </a:stretch>
        </p:blipFill>
        <p:spPr>
          <a:xfrm>
            <a:off x="1222233" y="4903159"/>
            <a:ext cx="1903329" cy="1429078"/>
          </a:xfrm>
          <a:prstGeom prst="rect">
            <a:avLst/>
          </a:prstGeom>
        </p:spPr>
      </p:pic>
      <p:pic>
        <p:nvPicPr>
          <p:cNvPr id="22" name="Picture 21">
            <a:extLst>
              <a:ext uri="{FF2B5EF4-FFF2-40B4-BE49-F238E27FC236}">
                <a16:creationId xmlns:a16="http://schemas.microsoft.com/office/drawing/2014/main" xmlns="" id="{255BCD42-9B43-5141-8BFD-50C4F0BFF578}"/>
              </a:ext>
            </a:extLst>
          </p:cNvPr>
          <p:cNvPicPr>
            <a:picLocks noChangeAspect="1"/>
          </p:cNvPicPr>
          <p:nvPr/>
        </p:nvPicPr>
        <p:blipFill>
          <a:blip r:embed="rId4"/>
          <a:stretch>
            <a:fillRect/>
          </a:stretch>
        </p:blipFill>
        <p:spPr>
          <a:xfrm>
            <a:off x="3040384" y="3516150"/>
            <a:ext cx="1903329" cy="1429078"/>
          </a:xfrm>
          <a:prstGeom prst="rect">
            <a:avLst/>
          </a:prstGeom>
        </p:spPr>
      </p:pic>
      <p:pic>
        <p:nvPicPr>
          <p:cNvPr id="23" name="Picture 22">
            <a:extLst>
              <a:ext uri="{FF2B5EF4-FFF2-40B4-BE49-F238E27FC236}">
                <a16:creationId xmlns:a16="http://schemas.microsoft.com/office/drawing/2014/main" xmlns="" id="{8F881E9D-1403-A242-8CB0-274BF2AA0DC4}"/>
              </a:ext>
            </a:extLst>
          </p:cNvPr>
          <p:cNvPicPr>
            <a:picLocks noChangeAspect="1"/>
          </p:cNvPicPr>
          <p:nvPr/>
        </p:nvPicPr>
        <p:blipFill>
          <a:blip r:embed="rId4"/>
          <a:stretch>
            <a:fillRect/>
          </a:stretch>
        </p:blipFill>
        <p:spPr>
          <a:xfrm>
            <a:off x="505053" y="4668628"/>
            <a:ext cx="1903329" cy="1429078"/>
          </a:xfrm>
          <a:prstGeom prst="rect">
            <a:avLst/>
          </a:prstGeom>
        </p:spPr>
      </p:pic>
      <p:pic>
        <p:nvPicPr>
          <p:cNvPr id="24" name="Picture 23">
            <a:extLst>
              <a:ext uri="{FF2B5EF4-FFF2-40B4-BE49-F238E27FC236}">
                <a16:creationId xmlns:a16="http://schemas.microsoft.com/office/drawing/2014/main" xmlns="" id="{AA980FA8-E362-9C4B-AB82-ED189BFB37B0}"/>
              </a:ext>
            </a:extLst>
          </p:cNvPr>
          <p:cNvPicPr>
            <a:picLocks noChangeAspect="1"/>
          </p:cNvPicPr>
          <p:nvPr/>
        </p:nvPicPr>
        <p:blipFill>
          <a:blip r:embed="rId4"/>
          <a:stretch>
            <a:fillRect/>
          </a:stretch>
        </p:blipFill>
        <p:spPr>
          <a:xfrm>
            <a:off x="100585" y="3174832"/>
            <a:ext cx="1903329" cy="1429078"/>
          </a:xfrm>
          <a:prstGeom prst="rect">
            <a:avLst/>
          </a:prstGeom>
        </p:spPr>
      </p:pic>
      <p:pic>
        <p:nvPicPr>
          <p:cNvPr id="25" name="Picture 24">
            <a:extLst>
              <a:ext uri="{FF2B5EF4-FFF2-40B4-BE49-F238E27FC236}">
                <a16:creationId xmlns:a16="http://schemas.microsoft.com/office/drawing/2014/main" xmlns="" id="{7E18973A-2356-8249-A30E-C84A4CEF690D}"/>
              </a:ext>
            </a:extLst>
          </p:cNvPr>
          <p:cNvPicPr>
            <a:picLocks noChangeAspect="1"/>
          </p:cNvPicPr>
          <p:nvPr/>
        </p:nvPicPr>
        <p:blipFill>
          <a:blip r:embed="rId4"/>
          <a:stretch>
            <a:fillRect/>
          </a:stretch>
        </p:blipFill>
        <p:spPr>
          <a:xfrm>
            <a:off x="3455053" y="4378416"/>
            <a:ext cx="1903329" cy="1429078"/>
          </a:xfrm>
          <a:prstGeom prst="rect">
            <a:avLst/>
          </a:prstGeom>
        </p:spPr>
      </p:pic>
      <p:pic>
        <p:nvPicPr>
          <p:cNvPr id="26" name="Picture 25">
            <a:extLst>
              <a:ext uri="{FF2B5EF4-FFF2-40B4-BE49-F238E27FC236}">
                <a16:creationId xmlns:a16="http://schemas.microsoft.com/office/drawing/2014/main" xmlns="" id="{D5FB796D-534B-8048-A38B-CC5D8B395FF8}"/>
              </a:ext>
            </a:extLst>
          </p:cNvPr>
          <p:cNvPicPr>
            <a:picLocks noChangeAspect="1"/>
          </p:cNvPicPr>
          <p:nvPr/>
        </p:nvPicPr>
        <p:blipFill>
          <a:blip r:embed="rId4"/>
          <a:stretch>
            <a:fillRect/>
          </a:stretch>
        </p:blipFill>
        <p:spPr>
          <a:xfrm>
            <a:off x="3720750" y="4974897"/>
            <a:ext cx="1903329" cy="1429078"/>
          </a:xfrm>
          <a:prstGeom prst="rect">
            <a:avLst/>
          </a:prstGeom>
        </p:spPr>
      </p:pic>
      <p:pic>
        <p:nvPicPr>
          <p:cNvPr id="27" name="Picture 26">
            <a:extLst>
              <a:ext uri="{FF2B5EF4-FFF2-40B4-BE49-F238E27FC236}">
                <a16:creationId xmlns:a16="http://schemas.microsoft.com/office/drawing/2014/main" xmlns="" id="{0056C83D-9362-E24D-B802-600ACD927291}"/>
              </a:ext>
            </a:extLst>
          </p:cNvPr>
          <p:cNvPicPr>
            <a:picLocks noChangeAspect="1"/>
          </p:cNvPicPr>
          <p:nvPr/>
        </p:nvPicPr>
        <p:blipFill>
          <a:blip r:embed="rId4"/>
          <a:stretch>
            <a:fillRect/>
          </a:stretch>
        </p:blipFill>
        <p:spPr>
          <a:xfrm>
            <a:off x="2554856" y="5143535"/>
            <a:ext cx="1903329" cy="1429078"/>
          </a:xfrm>
          <a:prstGeom prst="rect">
            <a:avLst/>
          </a:prstGeom>
        </p:spPr>
      </p:pic>
      <p:pic>
        <p:nvPicPr>
          <p:cNvPr id="28" name="Picture 27">
            <a:extLst>
              <a:ext uri="{FF2B5EF4-FFF2-40B4-BE49-F238E27FC236}">
                <a16:creationId xmlns:a16="http://schemas.microsoft.com/office/drawing/2014/main" xmlns="" id="{FB80CCC2-35F5-8343-BC1B-EA62873F8707}"/>
              </a:ext>
            </a:extLst>
          </p:cNvPr>
          <p:cNvPicPr>
            <a:picLocks noChangeAspect="1"/>
          </p:cNvPicPr>
          <p:nvPr/>
        </p:nvPicPr>
        <p:blipFill>
          <a:blip r:embed="rId4"/>
          <a:stretch>
            <a:fillRect/>
          </a:stretch>
        </p:blipFill>
        <p:spPr>
          <a:xfrm>
            <a:off x="3844805" y="5428922"/>
            <a:ext cx="1903329" cy="1429078"/>
          </a:xfrm>
          <a:prstGeom prst="rect">
            <a:avLst/>
          </a:prstGeom>
        </p:spPr>
      </p:pic>
    </p:spTree>
    <p:extLst>
      <p:ext uri="{BB962C8B-B14F-4D97-AF65-F5344CB8AC3E}">
        <p14:creationId xmlns:p14="http://schemas.microsoft.com/office/powerpoint/2010/main" val="1461536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Count out 15 straws, how many bundles of 10 can you make?</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is </a:t>
            </a:r>
            <a:r>
              <a:rPr lang="en-US" sz="2800" u="sng" dirty="0">
                <a:solidFill>
                  <a:srgbClr val="FF3860"/>
                </a:solidFill>
                <a:latin typeface="OpenDyslexicAlta" pitchFamily="2" charset="77"/>
              </a:rPr>
              <a:t>1</a:t>
            </a:r>
            <a:r>
              <a:rPr lang="en-US" sz="2800" dirty="0">
                <a:solidFill>
                  <a:schemeClr val="tx1"/>
                </a:solidFill>
                <a:latin typeface="OpenDyslexicAlta" pitchFamily="2" charset="77"/>
              </a:rPr>
              <a:t> ten and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1</a:t>
            </a:r>
            <a:r>
              <a:rPr lang="en-US" sz="2800" dirty="0">
                <a:solidFill>
                  <a:schemeClr val="tx1"/>
                </a:solidFill>
                <a:latin typeface="OpenDyslexicAlta" pitchFamily="2" charset="77"/>
              </a:rPr>
              <a:t> ten + </a:t>
            </a:r>
            <a:r>
              <a:rPr lang="en-US" sz="2800" u="sng" dirty="0">
                <a:solidFill>
                  <a:srgbClr val="FF3860"/>
                </a:solidFill>
                <a:latin typeface="OpenDyslexicAlta" pitchFamily="2" charset="77"/>
              </a:rPr>
              <a:t>5</a:t>
            </a:r>
            <a:r>
              <a:rPr lang="en-US" sz="2800" dirty="0">
                <a:solidFill>
                  <a:schemeClr val="tx1"/>
                </a:solidFill>
                <a:latin typeface="OpenDyslexicAlta" pitchFamily="2" charset="77"/>
              </a:rPr>
              <a:t> ones = 15</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55540" y="2040235"/>
            <a:ext cx="614272" cy="523220"/>
          </a:xfrm>
          <a:prstGeom prst="rect">
            <a:avLst/>
          </a:prstGeom>
        </p:spPr>
        <p:txBody>
          <a:bodyPr wrap="none">
            <a:spAutoFit/>
          </a:bodyPr>
          <a:lstStyle/>
          <a:p>
            <a:pPr algn="ctr"/>
            <a:r>
              <a:rPr lang="en-US" sz="2800" dirty="0">
                <a:latin typeface="OpenDyslexicAlta" pitchFamily="2" charset="77"/>
              </a:rPr>
              <a:t>15</a:t>
            </a:r>
          </a:p>
        </p:txBody>
      </p:sp>
      <p:sp>
        <p:nvSpPr>
          <p:cNvPr id="15" name="Rectangle 14">
            <a:extLst>
              <a:ext uri="{FF2B5EF4-FFF2-40B4-BE49-F238E27FC236}">
                <a16:creationId xmlns:a16="http://schemas.microsoft.com/office/drawing/2014/main" xmlns="" id="{B90DBF92-A583-A849-980F-140652A600FD}"/>
              </a:ext>
            </a:extLst>
          </p:cNvPr>
          <p:cNvSpPr/>
          <p:nvPr/>
        </p:nvSpPr>
        <p:spPr>
          <a:xfrm>
            <a:off x="8183774" y="3593516"/>
            <a:ext cx="627095" cy="523220"/>
          </a:xfrm>
          <a:prstGeom prst="rect">
            <a:avLst/>
          </a:prstGeom>
        </p:spPr>
        <p:txBody>
          <a:bodyPr wrap="none">
            <a:spAutoFit/>
          </a:bodyPr>
          <a:lstStyle/>
          <a:p>
            <a:pPr algn="ctr"/>
            <a:r>
              <a:rPr lang="en-US" sz="2800" dirty="0">
                <a:solidFill>
                  <a:srgbClr val="FF3860"/>
                </a:solidFill>
                <a:latin typeface="OpenDyslexicAlta" pitchFamily="2" charset="77"/>
              </a:rPr>
              <a:t>10</a:t>
            </a:r>
          </a:p>
        </p:txBody>
      </p:sp>
      <p:sp>
        <p:nvSpPr>
          <p:cNvPr id="16" name="Rectangle 15">
            <a:extLst>
              <a:ext uri="{FF2B5EF4-FFF2-40B4-BE49-F238E27FC236}">
                <a16:creationId xmlns:a16="http://schemas.microsoft.com/office/drawing/2014/main" xmlns="" id="{95A7F7A6-5A02-9A43-8A9D-5DECE89DA259}"/>
              </a:ext>
            </a:extLst>
          </p:cNvPr>
          <p:cNvSpPr/>
          <p:nvPr/>
        </p:nvSpPr>
        <p:spPr>
          <a:xfrm>
            <a:off x="10074976" y="3598230"/>
            <a:ext cx="405880" cy="523220"/>
          </a:xfrm>
          <a:prstGeom prst="rect">
            <a:avLst/>
          </a:prstGeom>
        </p:spPr>
        <p:txBody>
          <a:bodyPr wrap="none">
            <a:spAutoFit/>
          </a:bodyPr>
          <a:lstStyle/>
          <a:p>
            <a:pPr algn="ctr"/>
            <a:r>
              <a:rPr lang="en-US" sz="2800" dirty="0">
                <a:solidFill>
                  <a:srgbClr val="FF3860"/>
                </a:solidFill>
                <a:latin typeface="OpenDyslexicAlta" pitchFamily="2" charset="77"/>
              </a:rPr>
              <a:t>5</a:t>
            </a:r>
          </a:p>
        </p:txBody>
      </p:sp>
      <p:pic>
        <p:nvPicPr>
          <p:cNvPr id="21" name="Picture 20">
            <a:extLst>
              <a:ext uri="{FF2B5EF4-FFF2-40B4-BE49-F238E27FC236}">
                <a16:creationId xmlns:a16="http://schemas.microsoft.com/office/drawing/2014/main" xmlns="" id="{C120F1C7-8FC0-D142-A8AD-6DD96776F93B}"/>
              </a:ext>
            </a:extLst>
          </p:cNvPr>
          <p:cNvPicPr>
            <a:picLocks noChangeAspect="1"/>
          </p:cNvPicPr>
          <p:nvPr/>
        </p:nvPicPr>
        <p:blipFill>
          <a:blip r:embed="rId4"/>
          <a:stretch>
            <a:fillRect/>
          </a:stretch>
        </p:blipFill>
        <p:spPr>
          <a:xfrm>
            <a:off x="1047248" y="5057474"/>
            <a:ext cx="1903329" cy="1435401"/>
          </a:xfrm>
          <a:prstGeom prst="rect">
            <a:avLst/>
          </a:prstGeom>
        </p:spPr>
      </p:pic>
      <p:pic>
        <p:nvPicPr>
          <p:cNvPr id="22" name="Picture 21">
            <a:extLst>
              <a:ext uri="{FF2B5EF4-FFF2-40B4-BE49-F238E27FC236}">
                <a16:creationId xmlns:a16="http://schemas.microsoft.com/office/drawing/2014/main" xmlns="" id="{3D950AF0-2CDB-324C-8EFA-2BC38A9FB218}"/>
              </a:ext>
            </a:extLst>
          </p:cNvPr>
          <p:cNvPicPr>
            <a:picLocks noChangeAspect="1"/>
          </p:cNvPicPr>
          <p:nvPr/>
        </p:nvPicPr>
        <p:blipFill>
          <a:blip r:embed="rId5"/>
          <a:stretch>
            <a:fillRect/>
          </a:stretch>
        </p:blipFill>
        <p:spPr>
          <a:xfrm>
            <a:off x="3159625" y="4239327"/>
            <a:ext cx="1903329" cy="1429078"/>
          </a:xfrm>
          <a:prstGeom prst="rect">
            <a:avLst/>
          </a:prstGeom>
        </p:spPr>
      </p:pic>
      <p:pic>
        <p:nvPicPr>
          <p:cNvPr id="23" name="Picture 22">
            <a:extLst>
              <a:ext uri="{FF2B5EF4-FFF2-40B4-BE49-F238E27FC236}">
                <a16:creationId xmlns:a16="http://schemas.microsoft.com/office/drawing/2014/main" xmlns="" id="{9674A67A-D155-7D47-97F8-605BF4E42A05}"/>
              </a:ext>
            </a:extLst>
          </p:cNvPr>
          <p:cNvPicPr>
            <a:picLocks noChangeAspect="1"/>
          </p:cNvPicPr>
          <p:nvPr/>
        </p:nvPicPr>
        <p:blipFill>
          <a:blip r:embed="rId5"/>
          <a:stretch>
            <a:fillRect/>
          </a:stretch>
        </p:blipFill>
        <p:spPr>
          <a:xfrm>
            <a:off x="3241006" y="4475960"/>
            <a:ext cx="1903329" cy="1429078"/>
          </a:xfrm>
          <a:prstGeom prst="rect">
            <a:avLst/>
          </a:prstGeom>
        </p:spPr>
      </p:pic>
      <p:pic>
        <p:nvPicPr>
          <p:cNvPr id="24" name="Picture 23">
            <a:extLst>
              <a:ext uri="{FF2B5EF4-FFF2-40B4-BE49-F238E27FC236}">
                <a16:creationId xmlns:a16="http://schemas.microsoft.com/office/drawing/2014/main" xmlns="" id="{05352905-146C-6549-96A6-9A6737329CFA}"/>
              </a:ext>
            </a:extLst>
          </p:cNvPr>
          <p:cNvPicPr>
            <a:picLocks noChangeAspect="1"/>
          </p:cNvPicPr>
          <p:nvPr/>
        </p:nvPicPr>
        <p:blipFill>
          <a:blip r:embed="rId5"/>
          <a:stretch>
            <a:fillRect/>
          </a:stretch>
        </p:blipFill>
        <p:spPr>
          <a:xfrm>
            <a:off x="3322387" y="4712593"/>
            <a:ext cx="1903329" cy="1429078"/>
          </a:xfrm>
          <a:prstGeom prst="rect">
            <a:avLst/>
          </a:prstGeom>
        </p:spPr>
      </p:pic>
      <p:pic>
        <p:nvPicPr>
          <p:cNvPr id="25" name="Picture 24">
            <a:extLst>
              <a:ext uri="{FF2B5EF4-FFF2-40B4-BE49-F238E27FC236}">
                <a16:creationId xmlns:a16="http://schemas.microsoft.com/office/drawing/2014/main" xmlns="" id="{36263575-C8B0-4F4D-A557-C458DAECCE80}"/>
              </a:ext>
            </a:extLst>
          </p:cNvPr>
          <p:cNvPicPr>
            <a:picLocks noChangeAspect="1"/>
          </p:cNvPicPr>
          <p:nvPr/>
        </p:nvPicPr>
        <p:blipFill>
          <a:blip r:embed="rId5"/>
          <a:stretch>
            <a:fillRect/>
          </a:stretch>
        </p:blipFill>
        <p:spPr>
          <a:xfrm>
            <a:off x="3450054" y="4949226"/>
            <a:ext cx="1903329" cy="1429078"/>
          </a:xfrm>
          <a:prstGeom prst="rect">
            <a:avLst/>
          </a:prstGeom>
        </p:spPr>
      </p:pic>
      <p:pic>
        <p:nvPicPr>
          <p:cNvPr id="26" name="Picture 25">
            <a:extLst>
              <a:ext uri="{FF2B5EF4-FFF2-40B4-BE49-F238E27FC236}">
                <a16:creationId xmlns:a16="http://schemas.microsoft.com/office/drawing/2014/main" xmlns="" id="{E50D4AFE-7DF0-1847-AAEA-757761AE8B42}"/>
              </a:ext>
            </a:extLst>
          </p:cNvPr>
          <p:cNvPicPr>
            <a:picLocks noChangeAspect="1"/>
          </p:cNvPicPr>
          <p:nvPr/>
        </p:nvPicPr>
        <p:blipFill>
          <a:blip r:embed="rId5"/>
          <a:stretch>
            <a:fillRect/>
          </a:stretch>
        </p:blipFill>
        <p:spPr>
          <a:xfrm>
            <a:off x="3027047" y="4015700"/>
            <a:ext cx="1903329" cy="1429078"/>
          </a:xfrm>
          <a:prstGeom prst="rect">
            <a:avLst/>
          </a:prstGeom>
        </p:spPr>
      </p:pic>
    </p:spTree>
    <p:extLst>
      <p:ext uri="{BB962C8B-B14F-4D97-AF65-F5344CB8AC3E}">
        <p14:creationId xmlns:p14="http://schemas.microsoft.com/office/powerpoint/2010/main" val="3193642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Count out 23 counters, how many ten frames can you fill?</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23</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49128" y="2040235"/>
            <a:ext cx="627096" cy="523220"/>
          </a:xfrm>
          <a:prstGeom prst="rect">
            <a:avLst/>
          </a:prstGeom>
        </p:spPr>
        <p:txBody>
          <a:bodyPr wrap="none">
            <a:spAutoFit/>
          </a:bodyPr>
          <a:lstStyle/>
          <a:p>
            <a:pPr algn="ctr"/>
            <a:r>
              <a:rPr lang="en-US" sz="2800" dirty="0">
                <a:latin typeface="OpenDyslexicAlta" pitchFamily="2" charset="77"/>
              </a:rPr>
              <a:t>23</a:t>
            </a:r>
          </a:p>
        </p:txBody>
      </p:sp>
      <p:sp>
        <p:nvSpPr>
          <p:cNvPr id="7" name="Oval 6">
            <a:extLst>
              <a:ext uri="{FF2B5EF4-FFF2-40B4-BE49-F238E27FC236}">
                <a16:creationId xmlns:a16="http://schemas.microsoft.com/office/drawing/2014/main" xmlns="" id="{D2640F74-C7A6-9041-AAA7-48D5D6EB5899}"/>
              </a:ext>
            </a:extLst>
          </p:cNvPr>
          <p:cNvSpPr>
            <a:spLocks noChangeArrowheads="1"/>
          </p:cNvSpPr>
          <p:nvPr/>
        </p:nvSpPr>
        <p:spPr bwMode="auto">
          <a:xfrm>
            <a:off x="1521022" y="4517135"/>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8" name="Oval 7">
            <a:extLst>
              <a:ext uri="{FF2B5EF4-FFF2-40B4-BE49-F238E27FC236}">
                <a16:creationId xmlns:a16="http://schemas.microsoft.com/office/drawing/2014/main" xmlns="" id="{C3F577EE-643C-6140-BC6F-B7A3E47A5F58}"/>
              </a:ext>
            </a:extLst>
          </p:cNvPr>
          <p:cNvSpPr>
            <a:spLocks noChangeArrowheads="1"/>
          </p:cNvSpPr>
          <p:nvPr/>
        </p:nvSpPr>
        <p:spPr bwMode="auto">
          <a:xfrm>
            <a:off x="1291279" y="4911978"/>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9" name="Oval 8">
            <a:extLst>
              <a:ext uri="{FF2B5EF4-FFF2-40B4-BE49-F238E27FC236}">
                <a16:creationId xmlns:a16="http://schemas.microsoft.com/office/drawing/2014/main" xmlns="" id="{927D9CFB-F4CC-3247-972B-ADB6B2DCFF23}"/>
              </a:ext>
            </a:extLst>
          </p:cNvPr>
          <p:cNvSpPr>
            <a:spLocks noChangeArrowheads="1"/>
          </p:cNvSpPr>
          <p:nvPr/>
        </p:nvSpPr>
        <p:spPr bwMode="auto">
          <a:xfrm>
            <a:off x="1801032" y="4936541"/>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2" name="Oval 11">
            <a:extLst>
              <a:ext uri="{FF2B5EF4-FFF2-40B4-BE49-F238E27FC236}">
                <a16:creationId xmlns:a16="http://schemas.microsoft.com/office/drawing/2014/main" xmlns="" id="{D7C0826E-A7CF-9149-B73F-8ADBB84948C7}"/>
              </a:ext>
            </a:extLst>
          </p:cNvPr>
          <p:cNvSpPr>
            <a:spLocks noChangeArrowheads="1"/>
          </p:cNvSpPr>
          <p:nvPr/>
        </p:nvSpPr>
        <p:spPr bwMode="auto">
          <a:xfrm>
            <a:off x="1331310" y="5407548"/>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3" name="Oval 12">
            <a:extLst>
              <a:ext uri="{FF2B5EF4-FFF2-40B4-BE49-F238E27FC236}">
                <a16:creationId xmlns:a16="http://schemas.microsoft.com/office/drawing/2014/main" xmlns="" id="{67AFC3C5-29D9-3847-A604-8AB721B0BAD9}"/>
              </a:ext>
            </a:extLst>
          </p:cNvPr>
          <p:cNvSpPr>
            <a:spLocks noChangeArrowheads="1"/>
          </p:cNvSpPr>
          <p:nvPr/>
        </p:nvSpPr>
        <p:spPr bwMode="auto">
          <a:xfrm>
            <a:off x="1873384" y="5442923"/>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5" name="Oval 14">
            <a:extLst>
              <a:ext uri="{FF2B5EF4-FFF2-40B4-BE49-F238E27FC236}">
                <a16:creationId xmlns:a16="http://schemas.microsoft.com/office/drawing/2014/main" xmlns="" id="{F357306C-73D9-4740-8113-9A5C2E849FB8}"/>
              </a:ext>
            </a:extLst>
          </p:cNvPr>
          <p:cNvSpPr>
            <a:spLocks noChangeArrowheads="1"/>
          </p:cNvSpPr>
          <p:nvPr/>
        </p:nvSpPr>
        <p:spPr bwMode="auto">
          <a:xfrm>
            <a:off x="2049876" y="4423938"/>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6" name="Oval 15">
            <a:extLst>
              <a:ext uri="{FF2B5EF4-FFF2-40B4-BE49-F238E27FC236}">
                <a16:creationId xmlns:a16="http://schemas.microsoft.com/office/drawing/2014/main" xmlns="" id="{5B98DC30-1B7C-A84B-9FF3-401C591FA600}"/>
              </a:ext>
            </a:extLst>
          </p:cNvPr>
          <p:cNvSpPr>
            <a:spLocks noChangeArrowheads="1"/>
          </p:cNvSpPr>
          <p:nvPr/>
        </p:nvSpPr>
        <p:spPr bwMode="auto">
          <a:xfrm>
            <a:off x="1011307" y="4423938"/>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7" name="Oval 16">
            <a:extLst>
              <a:ext uri="{FF2B5EF4-FFF2-40B4-BE49-F238E27FC236}">
                <a16:creationId xmlns:a16="http://schemas.microsoft.com/office/drawing/2014/main" xmlns="" id="{04AB7D57-78DF-D146-8280-5733EECA9026}"/>
              </a:ext>
            </a:extLst>
          </p:cNvPr>
          <p:cNvSpPr>
            <a:spLocks noChangeArrowheads="1"/>
          </p:cNvSpPr>
          <p:nvPr/>
        </p:nvSpPr>
        <p:spPr bwMode="auto">
          <a:xfrm>
            <a:off x="2310785" y="4843344"/>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8" name="Oval 17">
            <a:extLst>
              <a:ext uri="{FF2B5EF4-FFF2-40B4-BE49-F238E27FC236}">
                <a16:creationId xmlns:a16="http://schemas.microsoft.com/office/drawing/2014/main" xmlns="" id="{B71EE8B8-4DDE-9B4B-9B05-B59479E9296B}"/>
              </a:ext>
            </a:extLst>
          </p:cNvPr>
          <p:cNvSpPr>
            <a:spLocks noChangeArrowheads="1"/>
          </p:cNvSpPr>
          <p:nvPr/>
        </p:nvSpPr>
        <p:spPr bwMode="auto">
          <a:xfrm>
            <a:off x="2415458" y="5360949"/>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19" name="Oval 18">
            <a:extLst>
              <a:ext uri="{FF2B5EF4-FFF2-40B4-BE49-F238E27FC236}">
                <a16:creationId xmlns:a16="http://schemas.microsoft.com/office/drawing/2014/main" xmlns="" id="{F610878B-69BD-2645-8C6D-82793489BE84}"/>
              </a:ext>
            </a:extLst>
          </p:cNvPr>
          <p:cNvSpPr>
            <a:spLocks noChangeArrowheads="1"/>
          </p:cNvSpPr>
          <p:nvPr/>
        </p:nvSpPr>
        <p:spPr bwMode="auto">
          <a:xfrm>
            <a:off x="1615611" y="4052040"/>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0" name="Oval 19">
            <a:extLst>
              <a:ext uri="{FF2B5EF4-FFF2-40B4-BE49-F238E27FC236}">
                <a16:creationId xmlns:a16="http://schemas.microsoft.com/office/drawing/2014/main" xmlns="" id="{08A2AFAC-6723-1A45-9B10-0B307B7FC408}"/>
              </a:ext>
            </a:extLst>
          </p:cNvPr>
          <p:cNvSpPr>
            <a:spLocks noChangeArrowheads="1"/>
          </p:cNvSpPr>
          <p:nvPr/>
        </p:nvSpPr>
        <p:spPr bwMode="auto">
          <a:xfrm>
            <a:off x="3164688" y="4451836"/>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1" name="Oval 20">
            <a:extLst>
              <a:ext uri="{FF2B5EF4-FFF2-40B4-BE49-F238E27FC236}">
                <a16:creationId xmlns:a16="http://schemas.microsoft.com/office/drawing/2014/main" xmlns="" id="{FE23558B-A536-A446-A4E8-2B8C49FC039D}"/>
              </a:ext>
            </a:extLst>
          </p:cNvPr>
          <p:cNvSpPr>
            <a:spLocks noChangeArrowheads="1"/>
          </p:cNvSpPr>
          <p:nvPr/>
        </p:nvSpPr>
        <p:spPr bwMode="auto">
          <a:xfrm>
            <a:off x="2934945" y="4846679"/>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2" name="Oval 21">
            <a:extLst>
              <a:ext uri="{FF2B5EF4-FFF2-40B4-BE49-F238E27FC236}">
                <a16:creationId xmlns:a16="http://schemas.microsoft.com/office/drawing/2014/main" xmlns="" id="{21E18873-C069-894F-BC9F-46F0DA31469E}"/>
              </a:ext>
            </a:extLst>
          </p:cNvPr>
          <p:cNvSpPr>
            <a:spLocks noChangeArrowheads="1"/>
          </p:cNvSpPr>
          <p:nvPr/>
        </p:nvSpPr>
        <p:spPr bwMode="auto">
          <a:xfrm>
            <a:off x="3444698" y="4871242"/>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3" name="Oval 22">
            <a:extLst>
              <a:ext uri="{FF2B5EF4-FFF2-40B4-BE49-F238E27FC236}">
                <a16:creationId xmlns:a16="http://schemas.microsoft.com/office/drawing/2014/main" xmlns="" id="{495F4E8F-7295-2041-97B8-2A2DC2894FC6}"/>
              </a:ext>
            </a:extLst>
          </p:cNvPr>
          <p:cNvSpPr>
            <a:spLocks noChangeArrowheads="1"/>
          </p:cNvSpPr>
          <p:nvPr/>
        </p:nvSpPr>
        <p:spPr bwMode="auto">
          <a:xfrm>
            <a:off x="2974976" y="5342249"/>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4" name="Oval 23">
            <a:extLst>
              <a:ext uri="{FF2B5EF4-FFF2-40B4-BE49-F238E27FC236}">
                <a16:creationId xmlns:a16="http://schemas.microsoft.com/office/drawing/2014/main" xmlns="" id="{9E44D89B-B2E6-D943-9388-D8831E0E6741}"/>
              </a:ext>
            </a:extLst>
          </p:cNvPr>
          <p:cNvSpPr>
            <a:spLocks noChangeArrowheads="1"/>
          </p:cNvSpPr>
          <p:nvPr/>
        </p:nvSpPr>
        <p:spPr bwMode="auto">
          <a:xfrm>
            <a:off x="3517050" y="5377624"/>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5" name="Oval 24">
            <a:extLst>
              <a:ext uri="{FF2B5EF4-FFF2-40B4-BE49-F238E27FC236}">
                <a16:creationId xmlns:a16="http://schemas.microsoft.com/office/drawing/2014/main" xmlns="" id="{C4AFDF82-D281-E342-B5ED-EB5C856FF791}"/>
              </a:ext>
            </a:extLst>
          </p:cNvPr>
          <p:cNvSpPr>
            <a:spLocks noChangeArrowheads="1"/>
          </p:cNvSpPr>
          <p:nvPr/>
        </p:nvSpPr>
        <p:spPr bwMode="auto">
          <a:xfrm>
            <a:off x="3693542" y="4358639"/>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6" name="Oval 25">
            <a:extLst>
              <a:ext uri="{FF2B5EF4-FFF2-40B4-BE49-F238E27FC236}">
                <a16:creationId xmlns:a16="http://schemas.microsoft.com/office/drawing/2014/main" xmlns="" id="{1EBD2B50-66A0-FB4D-BB6E-5E7BCD2A9E2F}"/>
              </a:ext>
            </a:extLst>
          </p:cNvPr>
          <p:cNvSpPr>
            <a:spLocks noChangeArrowheads="1"/>
          </p:cNvSpPr>
          <p:nvPr/>
        </p:nvSpPr>
        <p:spPr bwMode="auto">
          <a:xfrm>
            <a:off x="2654973" y="4358639"/>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7" name="Oval 26">
            <a:extLst>
              <a:ext uri="{FF2B5EF4-FFF2-40B4-BE49-F238E27FC236}">
                <a16:creationId xmlns:a16="http://schemas.microsoft.com/office/drawing/2014/main" xmlns="" id="{83E24AAE-BA49-154B-BAD4-6B58B562344E}"/>
              </a:ext>
            </a:extLst>
          </p:cNvPr>
          <p:cNvSpPr>
            <a:spLocks noChangeArrowheads="1"/>
          </p:cNvSpPr>
          <p:nvPr/>
        </p:nvSpPr>
        <p:spPr bwMode="auto">
          <a:xfrm>
            <a:off x="3954451" y="4778045"/>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8" name="Oval 27">
            <a:extLst>
              <a:ext uri="{FF2B5EF4-FFF2-40B4-BE49-F238E27FC236}">
                <a16:creationId xmlns:a16="http://schemas.microsoft.com/office/drawing/2014/main" xmlns="" id="{B646881E-A5BC-EB4D-8BA1-3753DC0AC372}"/>
              </a:ext>
            </a:extLst>
          </p:cNvPr>
          <p:cNvSpPr>
            <a:spLocks noChangeArrowheads="1"/>
          </p:cNvSpPr>
          <p:nvPr/>
        </p:nvSpPr>
        <p:spPr bwMode="auto">
          <a:xfrm>
            <a:off x="4059124" y="5295650"/>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29" name="Oval 28">
            <a:extLst>
              <a:ext uri="{FF2B5EF4-FFF2-40B4-BE49-F238E27FC236}">
                <a16:creationId xmlns:a16="http://schemas.microsoft.com/office/drawing/2014/main" xmlns="" id="{84327966-0FE0-C243-AE40-6A19B15213BC}"/>
              </a:ext>
            </a:extLst>
          </p:cNvPr>
          <p:cNvSpPr>
            <a:spLocks noChangeArrowheads="1"/>
          </p:cNvSpPr>
          <p:nvPr/>
        </p:nvSpPr>
        <p:spPr bwMode="auto">
          <a:xfrm>
            <a:off x="3259277" y="3986741"/>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0" name="Oval 29">
            <a:extLst>
              <a:ext uri="{FF2B5EF4-FFF2-40B4-BE49-F238E27FC236}">
                <a16:creationId xmlns:a16="http://schemas.microsoft.com/office/drawing/2014/main" xmlns="" id="{8E6F0B95-A0FC-EF4C-AC5D-6D2596CCE785}"/>
              </a:ext>
            </a:extLst>
          </p:cNvPr>
          <p:cNvSpPr>
            <a:spLocks noChangeArrowheads="1"/>
          </p:cNvSpPr>
          <p:nvPr/>
        </p:nvSpPr>
        <p:spPr bwMode="auto">
          <a:xfrm>
            <a:off x="2186158" y="3928368"/>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1" name="Oval 30">
            <a:extLst>
              <a:ext uri="{FF2B5EF4-FFF2-40B4-BE49-F238E27FC236}">
                <a16:creationId xmlns:a16="http://schemas.microsoft.com/office/drawing/2014/main" xmlns="" id="{FA89CA13-4AF5-7F49-BBFC-8638D1248FB9}"/>
              </a:ext>
            </a:extLst>
          </p:cNvPr>
          <p:cNvSpPr>
            <a:spLocks noChangeArrowheads="1"/>
          </p:cNvSpPr>
          <p:nvPr/>
        </p:nvSpPr>
        <p:spPr bwMode="auto">
          <a:xfrm>
            <a:off x="2791255" y="3863069"/>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2" name="Oval 31">
            <a:extLst>
              <a:ext uri="{FF2B5EF4-FFF2-40B4-BE49-F238E27FC236}">
                <a16:creationId xmlns:a16="http://schemas.microsoft.com/office/drawing/2014/main" xmlns="" id="{18ED89E0-1EAA-D64B-937C-5CD7A14E8598}"/>
              </a:ext>
            </a:extLst>
          </p:cNvPr>
          <p:cNvSpPr>
            <a:spLocks noChangeArrowheads="1"/>
          </p:cNvSpPr>
          <p:nvPr/>
        </p:nvSpPr>
        <p:spPr bwMode="auto">
          <a:xfrm>
            <a:off x="3867582" y="3919917"/>
            <a:ext cx="394843" cy="394843"/>
          </a:xfrm>
          <a:prstGeom prst="ellipse">
            <a:avLst/>
          </a:prstGeom>
          <a:solidFill>
            <a:srgbClr val="FFDD57"/>
          </a:solidFill>
          <a:ln w="12700">
            <a:solidFill>
              <a:schemeClr val="tx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Tree>
    <p:extLst>
      <p:ext uri="{BB962C8B-B14F-4D97-AF65-F5344CB8AC3E}">
        <p14:creationId xmlns:p14="http://schemas.microsoft.com/office/powerpoint/2010/main" val="2002210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Count out 23 counters, how many ten frames can you fill?</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a:t>
            </a:r>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and </a:t>
            </a:r>
            <a:r>
              <a:rPr lang="en-US" sz="2800" u="sng" dirty="0">
                <a:solidFill>
                  <a:srgbClr val="FF3860"/>
                </a:solidFill>
                <a:latin typeface="OpenDyslexicAlta" pitchFamily="2" charset="77"/>
              </a:rPr>
              <a:t>3</a:t>
            </a:r>
            <a:r>
              <a:rPr lang="en-US" sz="2800" dirty="0">
                <a:solidFill>
                  <a:schemeClr val="tx1"/>
                </a:solidFill>
                <a:latin typeface="OpenDyslexicAlta" pitchFamily="2" charset="77"/>
              </a:rPr>
              <a:t> ones.</a:t>
            </a:r>
          </a:p>
          <a:p>
            <a:endParaRPr lang="en-US" sz="2800" dirty="0">
              <a:solidFill>
                <a:schemeClr val="tx1"/>
              </a:solidFill>
              <a:latin typeface="OpenDyslexicAlta" pitchFamily="2" charset="77"/>
            </a:endParaRPr>
          </a:p>
          <a:p>
            <a:r>
              <a:rPr lang="en-US" sz="2800" u="sng" dirty="0">
                <a:solidFill>
                  <a:srgbClr val="FF3860"/>
                </a:solidFill>
                <a:latin typeface="OpenDyslexicAlta" pitchFamily="2" charset="77"/>
              </a:rPr>
              <a:t>2</a:t>
            </a:r>
            <a:r>
              <a:rPr lang="en-US" sz="2800" dirty="0">
                <a:solidFill>
                  <a:schemeClr val="tx1"/>
                </a:solidFill>
                <a:latin typeface="OpenDyslexicAlta" pitchFamily="2" charset="77"/>
              </a:rPr>
              <a:t> tens + </a:t>
            </a:r>
            <a:r>
              <a:rPr lang="en-US" sz="2800" u="sng" dirty="0">
                <a:solidFill>
                  <a:srgbClr val="FF3860"/>
                </a:solidFill>
                <a:latin typeface="OpenDyslexicAlta" pitchFamily="2" charset="77"/>
              </a:rPr>
              <a:t>3</a:t>
            </a:r>
            <a:r>
              <a:rPr lang="en-US" sz="2800" dirty="0">
                <a:solidFill>
                  <a:schemeClr val="tx1"/>
                </a:solidFill>
                <a:latin typeface="OpenDyslexicAlta" pitchFamily="2" charset="77"/>
              </a:rPr>
              <a:t> ones = 23</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49128" y="2040235"/>
            <a:ext cx="627096" cy="523220"/>
          </a:xfrm>
          <a:prstGeom prst="rect">
            <a:avLst/>
          </a:prstGeom>
        </p:spPr>
        <p:txBody>
          <a:bodyPr wrap="none">
            <a:spAutoFit/>
          </a:bodyPr>
          <a:lstStyle/>
          <a:p>
            <a:pPr algn="ctr"/>
            <a:r>
              <a:rPr lang="en-US" sz="2800" dirty="0">
                <a:latin typeface="OpenDyslexicAlta" pitchFamily="2" charset="77"/>
              </a:rPr>
              <a:t>23</a:t>
            </a:r>
          </a:p>
        </p:txBody>
      </p:sp>
      <p:sp>
        <p:nvSpPr>
          <p:cNvPr id="15" name="Rectangle 14">
            <a:extLst>
              <a:ext uri="{FF2B5EF4-FFF2-40B4-BE49-F238E27FC236}">
                <a16:creationId xmlns:a16="http://schemas.microsoft.com/office/drawing/2014/main" xmlns="" id="{B90DBF92-A583-A849-980F-140652A600FD}"/>
              </a:ext>
            </a:extLst>
          </p:cNvPr>
          <p:cNvSpPr/>
          <p:nvPr/>
        </p:nvSpPr>
        <p:spPr>
          <a:xfrm>
            <a:off x="8178965" y="3593516"/>
            <a:ext cx="636713" cy="523220"/>
          </a:xfrm>
          <a:prstGeom prst="rect">
            <a:avLst/>
          </a:prstGeom>
        </p:spPr>
        <p:txBody>
          <a:bodyPr wrap="none">
            <a:spAutoFit/>
          </a:bodyPr>
          <a:lstStyle/>
          <a:p>
            <a:pPr algn="ctr"/>
            <a:r>
              <a:rPr lang="en-US" sz="2800" dirty="0">
                <a:solidFill>
                  <a:srgbClr val="FF3860"/>
                </a:solidFill>
                <a:latin typeface="OpenDyslexicAlta" pitchFamily="2" charset="77"/>
              </a:rPr>
              <a:t>20</a:t>
            </a:r>
          </a:p>
        </p:txBody>
      </p:sp>
      <p:sp>
        <p:nvSpPr>
          <p:cNvPr id="16" name="Rectangle 15">
            <a:extLst>
              <a:ext uri="{FF2B5EF4-FFF2-40B4-BE49-F238E27FC236}">
                <a16:creationId xmlns:a16="http://schemas.microsoft.com/office/drawing/2014/main" xmlns="" id="{95A7F7A6-5A02-9A43-8A9D-5DECE89DA259}"/>
              </a:ext>
            </a:extLst>
          </p:cNvPr>
          <p:cNvSpPr/>
          <p:nvPr/>
        </p:nvSpPr>
        <p:spPr>
          <a:xfrm>
            <a:off x="10074976" y="3598230"/>
            <a:ext cx="405880" cy="523220"/>
          </a:xfrm>
          <a:prstGeom prst="rect">
            <a:avLst/>
          </a:prstGeom>
        </p:spPr>
        <p:txBody>
          <a:bodyPr wrap="none">
            <a:spAutoFit/>
          </a:bodyPr>
          <a:lstStyle/>
          <a:p>
            <a:pPr algn="ctr"/>
            <a:r>
              <a:rPr lang="en-US" sz="2800" dirty="0">
                <a:solidFill>
                  <a:srgbClr val="FF3860"/>
                </a:solidFill>
                <a:latin typeface="OpenDyslexicAlta" pitchFamily="2" charset="77"/>
              </a:rPr>
              <a:t>3</a:t>
            </a:r>
          </a:p>
        </p:txBody>
      </p:sp>
      <p:pic>
        <p:nvPicPr>
          <p:cNvPr id="4" name="Picture 3">
            <a:extLst>
              <a:ext uri="{FF2B5EF4-FFF2-40B4-BE49-F238E27FC236}">
                <a16:creationId xmlns:a16="http://schemas.microsoft.com/office/drawing/2014/main" xmlns="" id="{E885496E-C908-004E-ADF2-013EAA76B838}"/>
              </a:ext>
            </a:extLst>
          </p:cNvPr>
          <p:cNvPicPr>
            <a:picLocks noChangeAspect="1"/>
          </p:cNvPicPr>
          <p:nvPr/>
        </p:nvPicPr>
        <p:blipFill>
          <a:blip r:embed="rId4"/>
          <a:stretch>
            <a:fillRect/>
          </a:stretch>
        </p:blipFill>
        <p:spPr>
          <a:xfrm>
            <a:off x="1745112" y="3502438"/>
            <a:ext cx="2103531" cy="2809462"/>
          </a:xfrm>
          <a:prstGeom prst="rect">
            <a:avLst/>
          </a:prstGeom>
        </p:spPr>
      </p:pic>
    </p:spTree>
    <p:extLst>
      <p:ext uri="{BB962C8B-B14F-4D97-AF65-F5344CB8AC3E}">
        <p14:creationId xmlns:p14="http://schemas.microsoft.com/office/powerpoint/2010/main" val="874208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400" dirty="0"/>
              <a:t>To be able to partition numbers up to 50 into tens and ones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4785879" cy="4351338"/>
          </a:xfrm>
        </p:spPr>
        <p:txBody>
          <a:bodyPr/>
          <a:lstStyle/>
          <a:p>
            <a:pPr marL="0" indent="0">
              <a:buNone/>
            </a:pPr>
            <a:r>
              <a:rPr lang="en-GB" dirty="0"/>
              <a:t>Talking Time:</a:t>
            </a:r>
          </a:p>
          <a:p>
            <a:pPr marL="0" indent="0">
              <a:buClr>
                <a:srgbClr val="23D160"/>
              </a:buClr>
              <a:buSzPct val="85000"/>
              <a:buNone/>
            </a:pPr>
            <a:r>
              <a:rPr lang="en-GB" sz="2200" dirty="0"/>
              <a:t>Count out 24 cubes, how many towers of 10 can you make?</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0" name="Rounded Rectangle 9">
            <a:extLst>
              <a:ext uri="{FF2B5EF4-FFF2-40B4-BE49-F238E27FC236}">
                <a16:creationId xmlns:a16="http://schemas.microsoft.com/office/drawing/2014/main" xmlns="" id="{AD8250B7-8BB1-E546-B2D0-E499581EA99A}"/>
              </a:ext>
            </a:extLst>
          </p:cNvPr>
          <p:cNvSpPr/>
          <p:nvPr/>
        </p:nvSpPr>
        <p:spPr>
          <a:xfrm>
            <a:off x="5936828" y="4692215"/>
            <a:ext cx="5967306" cy="1619685"/>
          </a:xfrm>
          <a:prstGeom prst="round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latin typeface="OpenDyslexicAlta" pitchFamily="2" charset="77"/>
              </a:rPr>
              <a:t>There are _ tens and _ ones.</a:t>
            </a:r>
          </a:p>
          <a:p>
            <a:endParaRPr lang="en-US" sz="2800" dirty="0">
              <a:solidFill>
                <a:schemeClr val="tx1"/>
              </a:solidFill>
              <a:latin typeface="OpenDyslexicAlta" pitchFamily="2" charset="77"/>
            </a:endParaRPr>
          </a:p>
          <a:p>
            <a:r>
              <a:rPr lang="en-US" sz="2800" dirty="0">
                <a:solidFill>
                  <a:schemeClr val="tx1"/>
                </a:solidFill>
                <a:latin typeface="OpenDyslexicAlta" pitchFamily="2" charset="77"/>
              </a:rPr>
              <a:t>_ tens + _ ones = 24</a:t>
            </a:r>
          </a:p>
        </p:txBody>
      </p:sp>
      <p:pic>
        <p:nvPicPr>
          <p:cNvPr id="11" name="Picture 10">
            <a:extLst>
              <a:ext uri="{FF2B5EF4-FFF2-40B4-BE49-F238E27FC236}">
                <a16:creationId xmlns:a16="http://schemas.microsoft.com/office/drawing/2014/main" xmlns="" id="{9D6585C8-156A-EA4F-BC47-3F4E5792DA8D}"/>
              </a:ext>
            </a:extLst>
          </p:cNvPr>
          <p:cNvPicPr>
            <a:picLocks noChangeAspect="1"/>
          </p:cNvPicPr>
          <p:nvPr/>
        </p:nvPicPr>
        <p:blipFill>
          <a:blip r:embed="rId3"/>
          <a:stretch>
            <a:fillRect/>
          </a:stretch>
        </p:blipFill>
        <p:spPr>
          <a:xfrm rot="10800000">
            <a:off x="7882367" y="1690688"/>
            <a:ext cx="3021496" cy="2809461"/>
          </a:xfrm>
          <a:prstGeom prst="rect">
            <a:avLst/>
          </a:prstGeom>
        </p:spPr>
      </p:pic>
      <p:sp>
        <p:nvSpPr>
          <p:cNvPr id="14" name="Rectangle 13">
            <a:extLst>
              <a:ext uri="{FF2B5EF4-FFF2-40B4-BE49-F238E27FC236}">
                <a16:creationId xmlns:a16="http://schemas.microsoft.com/office/drawing/2014/main" xmlns="" id="{2A52B9A2-B053-C148-8E63-8AC957B6C0AA}"/>
              </a:ext>
            </a:extLst>
          </p:cNvPr>
          <p:cNvSpPr/>
          <p:nvPr/>
        </p:nvSpPr>
        <p:spPr>
          <a:xfrm>
            <a:off x="9039510" y="2040235"/>
            <a:ext cx="646332" cy="523220"/>
          </a:xfrm>
          <a:prstGeom prst="rect">
            <a:avLst/>
          </a:prstGeom>
        </p:spPr>
        <p:txBody>
          <a:bodyPr wrap="none">
            <a:spAutoFit/>
          </a:bodyPr>
          <a:lstStyle/>
          <a:p>
            <a:pPr algn="ctr"/>
            <a:r>
              <a:rPr lang="en-US" sz="2800" dirty="0">
                <a:latin typeface="OpenDyslexicAlta" pitchFamily="2" charset="77"/>
              </a:rPr>
              <a:t>24</a:t>
            </a:r>
          </a:p>
        </p:txBody>
      </p:sp>
      <p:pic>
        <p:nvPicPr>
          <p:cNvPr id="29" name="Picture 28">
            <a:extLst>
              <a:ext uri="{FF2B5EF4-FFF2-40B4-BE49-F238E27FC236}">
                <a16:creationId xmlns:a16="http://schemas.microsoft.com/office/drawing/2014/main" xmlns="" id="{598344B9-99DC-A541-85B8-39F19CF3B4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43976" y="6007378"/>
            <a:ext cx="490186" cy="506525"/>
          </a:xfrm>
          <a:prstGeom prst="rect">
            <a:avLst/>
          </a:prstGeom>
        </p:spPr>
      </p:pic>
      <p:pic>
        <p:nvPicPr>
          <p:cNvPr id="30" name="Picture 29">
            <a:extLst>
              <a:ext uri="{FF2B5EF4-FFF2-40B4-BE49-F238E27FC236}">
                <a16:creationId xmlns:a16="http://schemas.microsoft.com/office/drawing/2014/main" xmlns="" id="{760BEF62-C39D-B04B-A0EC-C5D0529592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70074" y="5186376"/>
            <a:ext cx="490186" cy="506525"/>
          </a:xfrm>
          <a:prstGeom prst="rect">
            <a:avLst/>
          </a:prstGeom>
        </p:spPr>
      </p:pic>
      <p:pic>
        <p:nvPicPr>
          <p:cNvPr id="31" name="Picture 30">
            <a:extLst>
              <a:ext uri="{FF2B5EF4-FFF2-40B4-BE49-F238E27FC236}">
                <a16:creationId xmlns:a16="http://schemas.microsoft.com/office/drawing/2014/main" xmlns="" id="{C730EB3A-455C-9C49-99AF-D86C5EE42C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58524" y="4242006"/>
            <a:ext cx="490186" cy="506525"/>
          </a:xfrm>
          <a:prstGeom prst="rect">
            <a:avLst/>
          </a:prstGeom>
        </p:spPr>
      </p:pic>
      <p:pic>
        <p:nvPicPr>
          <p:cNvPr id="32" name="Picture 31">
            <a:extLst>
              <a:ext uri="{FF2B5EF4-FFF2-40B4-BE49-F238E27FC236}">
                <a16:creationId xmlns:a16="http://schemas.microsoft.com/office/drawing/2014/main" xmlns="" id="{94670A42-6731-DE46-901A-0D182D8ACA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65147" y="3337882"/>
            <a:ext cx="490186" cy="506525"/>
          </a:xfrm>
          <a:prstGeom prst="rect">
            <a:avLst/>
          </a:prstGeom>
        </p:spPr>
      </p:pic>
      <p:pic>
        <p:nvPicPr>
          <p:cNvPr id="33" name="Picture 32">
            <a:extLst>
              <a:ext uri="{FF2B5EF4-FFF2-40B4-BE49-F238E27FC236}">
                <a16:creationId xmlns:a16="http://schemas.microsoft.com/office/drawing/2014/main" xmlns="" id="{D4230B96-01E1-884E-98A5-85673EE84D0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69871" y="6221984"/>
            <a:ext cx="490186" cy="506525"/>
          </a:xfrm>
          <a:prstGeom prst="rect">
            <a:avLst/>
          </a:prstGeom>
        </p:spPr>
      </p:pic>
      <p:pic>
        <p:nvPicPr>
          <p:cNvPr id="34" name="Picture 33">
            <a:extLst>
              <a:ext uri="{FF2B5EF4-FFF2-40B4-BE49-F238E27FC236}">
                <a16:creationId xmlns:a16="http://schemas.microsoft.com/office/drawing/2014/main" xmlns="" id="{F015605B-143C-2746-BA61-111A8F07BC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21623" y="5063008"/>
            <a:ext cx="490186" cy="506525"/>
          </a:xfrm>
          <a:prstGeom prst="rect">
            <a:avLst/>
          </a:prstGeom>
        </p:spPr>
      </p:pic>
      <p:pic>
        <p:nvPicPr>
          <p:cNvPr id="35" name="Picture 34">
            <a:extLst>
              <a:ext uri="{FF2B5EF4-FFF2-40B4-BE49-F238E27FC236}">
                <a16:creationId xmlns:a16="http://schemas.microsoft.com/office/drawing/2014/main" xmlns="" id="{96F9ADC8-6438-B748-A5F9-327244700B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07025" y="3933780"/>
            <a:ext cx="490186" cy="506525"/>
          </a:xfrm>
          <a:prstGeom prst="rect">
            <a:avLst/>
          </a:prstGeom>
        </p:spPr>
      </p:pic>
      <p:pic>
        <p:nvPicPr>
          <p:cNvPr id="36" name="Picture 35">
            <a:extLst>
              <a:ext uri="{FF2B5EF4-FFF2-40B4-BE49-F238E27FC236}">
                <a16:creationId xmlns:a16="http://schemas.microsoft.com/office/drawing/2014/main" xmlns="" id="{25874BD1-F1B7-5B4B-858B-BA0E2361E77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89498" y="3250825"/>
            <a:ext cx="490186" cy="506525"/>
          </a:xfrm>
          <a:prstGeom prst="rect">
            <a:avLst/>
          </a:prstGeom>
        </p:spPr>
      </p:pic>
      <p:pic>
        <p:nvPicPr>
          <p:cNvPr id="37" name="Picture 36">
            <a:extLst>
              <a:ext uri="{FF2B5EF4-FFF2-40B4-BE49-F238E27FC236}">
                <a16:creationId xmlns:a16="http://schemas.microsoft.com/office/drawing/2014/main" xmlns="" id="{C1B5F465-89C5-EE4D-A12D-1CE261F3D0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97776" y="4593244"/>
            <a:ext cx="490186" cy="506525"/>
          </a:xfrm>
          <a:prstGeom prst="rect">
            <a:avLst/>
          </a:prstGeom>
        </p:spPr>
      </p:pic>
      <p:pic>
        <p:nvPicPr>
          <p:cNvPr id="38" name="Picture 37">
            <a:extLst>
              <a:ext uri="{FF2B5EF4-FFF2-40B4-BE49-F238E27FC236}">
                <a16:creationId xmlns:a16="http://schemas.microsoft.com/office/drawing/2014/main" xmlns="" id="{219B020B-AA50-104E-9687-B1D10AC957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79250" y="3856064"/>
            <a:ext cx="490186" cy="506525"/>
          </a:xfrm>
          <a:prstGeom prst="rect">
            <a:avLst/>
          </a:prstGeom>
        </p:spPr>
      </p:pic>
      <p:pic>
        <p:nvPicPr>
          <p:cNvPr id="39" name="Picture 38">
            <a:extLst>
              <a:ext uri="{FF2B5EF4-FFF2-40B4-BE49-F238E27FC236}">
                <a16:creationId xmlns:a16="http://schemas.microsoft.com/office/drawing/2014/main" xmlns="" id="{2BA1FE96-AD65-8C4B-BC4C-021FBE2D0B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62272" y="6239612"/>
            <a:ext cx="490186" cy="506525"/>
          </a:xfrm>
          <a:prstGeom prst="rect">
            <a:avLst/>
          </a:prstGeom>
        </p:spPr>
      </p:pic>
      <p:pic>
        <p:nvPicPr>
          <p:cNvPr id="40" name="Picture 39">
            <a:extLst>
              <a:ext uri="{FF2B5EF4-FFF2-40B4-BE49-F238E27FC236}">
                <a16:creationId xmlns:a16="http://schemas.microsoft.com/office/drawing/2014/main" xmlns="" id="{6E40AE61-8461-3842-99D8-54C3A19518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60211" y="5530233"/>
            <a:ext cx="490186" cy="506525"/>
          </a:xfrm>
          <a:prstGeom prst="rect">
            <a:avLst/>
          </a:prstGeom>
        </p:spPr>
      </p:pic>
      <p:pic>
        <p:nvPicPr>
          <p:cNvPr id="41" name="Picture 40">
            <a:extLst>
              <a:ext uri="{FF2B5EF4-FFF2-40B4-BE49-F238E27FC236}">
                <a16:creationId xmlns:a16="http://schemas.microsoft.com/office/drawing/2014/main" xmlns="" id="{4EE0EC9F-E0DF-1348-A68E-D49F6D3AFA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46438" y="4748229"/>
            <a:ext cx="490186" cy="506525"/>
          </a:xfrm>
          <a:prstGeom prst="rect">
            <a:avLst/>
          </a:prstGeom>
        </p:spPr>
      </p:pic>
      <p:pic>
        <p:nvPicPr>
          <p:cNvPr id="42" name="Picture 41">
            <a:extLst>
              <a:ext uri="{FF2B5EF4-FFF2-40B4-BE49-F238E27FC236}">
                <a16:creationId xmlns:a16="http://schemas.microsoft.com/office/drawing/2014/main" xmlns="" id="{F93D36DE-B15A-7847-A89E-D9733F394A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46439" y="3831743"/>
            <a:ext cx="490186" cy="506525"/>
          </a:xfrm>
          <a:prstGeom prst="rect">
            <a:avLst/>
          </a:prstGeom>
        </p:spPr>
      </p:pic>
      <p:pic>
        <p:nvPicPr>
          <p:cNvPr id="44" name="Picture 43">
            <a:extLst>
              <a:ext uri="{FF2B5EF4-FFF2-40B4-BE49-F238E27FC236}">
                <a16:creationId xmlns:a16="http://schemas.microsoft.com/office/drawing/2014/main" xmlns="" id="{86824EFD-312E-1E45-864B-614413CC1B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13849" y="3250826"/>
            <a:ext cx="490186" cy="506525"/>
          </a:xfrm>
          <a:prstGeom prst="rect">
            <a:avLst/>
          </a:prstGeom>
        </p:spPr>
      </p:pic>
      <p:pic>
        <p:nvPicPr>
          <p:cNvPr id="45" name="Picture 44">
            <a:extLst>
              <a:ext uri="{FF2B5EF4-FFF2-40B4-BE49-F238E27FC236}">
                <a16:creationId xmlns:a16="http://schemas.microsoft.com/office/drawing/2014/main" xmlns="" id="{A0091187-E785-DD43-938D-A5F04D71C0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69842" y="5642608"/>
            <a:ext cx="490186" cy="506525"/>
          </a:xfrm>
          <a:prstGeom prst="rect">
            <a:avLst/>
          </a:prstGeom>
        </p:spPr>
      </p:pic>
      <p:pic>
        <p:nvPicPr>
          <p:cNvPr id="46" name="Picture 45">
            <a:extLst>
              <a:ext uri="{FF2B5EF4-FFF2-40B4-BE49-F238E27FC236}">
                <a16:creationId xmlns:a16="http://schemas.microsoft.com/office/drawing/2014/main" xmlns="" id="{4412A78C-40C8-4F41-B5F7-6AFF89A90D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4984" y="5124149"/>
            <a:ext cx="490186" cy="506525"/>
          </a:xfrm>
          <a:prstGeom prst="rect">
            <a:avLst/>
          </a:prstGeom>
        </p:spPr>
      </p:pic>
      <p:pic>
        <p:nvPicPr>
          <p:cNvPr id="47" name="Picture 46">
            <a:extLst>
              <a:ext uri="{FF2B5EF4-FFF2-40B4-BE49-F238E27FC236}">
                <a16:creationId xmlns:a16="http://schemas.microsoft.com/office/drawing/2014/main" xmlns="" id="{97726CA0-9F9F-404F-8E13-85EE1A23BA3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66943" y="6199824"/>
            <a:ext cx="490186" cy="506525"/>
          </a:xfrm>
          <a:prstGeom prst="rect">
            <a:avLst/>
          </a:prstGeom>
        </p:spPr>
      </p:pic>
      <p:pic>
        <p:nvPicPr>
          <p:cNvPr id="48" name="Picture 47">
            <a:extLst>
              <a:ext uri="{FF2B5EF4-FFF2-40B4-BE49-F238E27FC236}">
                <a16:creationId xmlns:a16="http://schemas.microsoft.com/office/drawing/2014/main" xmlns="" id="{F96DDAC8-D515-384D-BEF9-18D61FAF2B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89245" y="4495868"/>
            <a:ext cx="490186" cy="506525"/>
          </a:xfrm>
          <a:prstGeom prst="rect">
            <a:avLst/>
          </a:prstGeom>
        </p:spPr>
      </p:pic>
      <p:pic>
        <p:nvPicPr>
          <p:cNvPr id="49" name="Picture 48">
            <a:extLst>
              <a:ext uri="{FF2B5EF4-FFF2-40B4-BE49-F238E27FC236}">
                <a16:creationId xmlns:a16="http://schemas.microsoft.com/office/drawing/2014/main" xmlns="" id="{8F49B158-B653-1846-8F1F-81C0E36AC9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8226" y="6132611"/>
            <a:ext cx="490186" cy="506525"/>
          </a:xfrm>
          <a:prstGeom prst="rect">
            <a:avLst/>
          </a:prstGeom>
        </p:spPr>
      </p:pic>
      <p:pic>
        <p:nvPicPr>
          <p:cNvPr id="50" name="Picture 49">
            <a:extLst>
              <a:ext uri="{FF2B5EF4-FFF2-40B4-BE49-F238E27FC236}">
                <a16:creationId xmlns:a16="http://schemas.microsoft.com/office/drawing/2014/main" xmlns="" id="{37ED3070-0ECF-634F-BE13-FD2062B2F05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200" y="3338494"/>
            <a:ext cx="490186" cy="506525"/>
          </a:xfrm>
          <a:prstGeom prst="rect">
            <a:avLst/>
          </a:prstGeom>
        </p:spPr>
      </p:pic>
      <p:pic>
        <p:nvPicPr>
          <p:cNvPr id="51" name="Picture 50">
            <a:extLst>
              <a:ext uri="{FF2B5EF4-FFF2-40B4-BE49-F238E27FC236}">
                <a16:creationId xmlns:a16="http://schemas.microsoft.com/office/drawing/2014/main" xmlns="" id="{60719F72-F9FF-6C42-A202-B26A05233A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6423" y="4495868"/>
            <a:ext cx="490186" cy="506525"/>
          </a:xfrm>
          <a:prstGeom prst="rect">
            <a:avLst/>
          </a:prstGeom>
        </p:spPr>
      </p:pic>
      <p:pic>
        <p:nvPicPr>
          <p:cNvPr id="52" name="Picture 51">
            <a:extLst>
              <a:ext uri="{FF2B5EF4-FFF2-40B4-BE49-F238E27FC236}">
                <a16:creationId xmlns:a16="http://schemas.microsoft.com/office/drawing/2014/main" xmlns="" id="{8677C3C5-33C7-FB4B-B6D4-F20DAFDD88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81047" y="5354040"/>
            <a:ext cx="490186" cy="506525"/>
          </a:xfrm>
          <a:prstGeom prst="rect">
            <a:avLst/>
          </a:prstGeom>
        </p:spPr>
      </p:pic>
      <p:pic>
        <p:nvPicPr>
          <p:cNvPr id="53" name="Picture 52">
            <a:extLst>
              <a:ext uri="{FF2B5EF4-FFF2-40B4-BE49-F238E27FC236}">
                <a16:creationId xmlns:a16="http://schemas.microsoft.com/office/drawing/2014/main" xmlns="" id="{E315B410-283B-9E48-A1B6-10FC7A646A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09225" y="3831744"/>
            <a:ext cx="490186" cy="506525"/>
          </a:xfrm>
          <a:prstGeom prst="rect">
            <a:avLst/>
          </a:prstGeom>
        </p:spPr>
      </p:pic>
    </p:spTree>
    <p:extLst>
      <p:ext uri="{BB962C8B-B14F-4D97-AF65-F5344CB8AC3E}">
        <p14:creationId xmlns:p14="http://schemas.microsoft.com/office/powerpoint/2010/main" val="33929503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8396</TotalTime>
  <Words>2163</Words>
  <Application>Microsoft Office PowerPoint</Application>
  <PresentationFormat>Custom</PresentationFormat>
  <Paragraphs>495</Paragraphs>
  <Slides>37</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Arial</vt:lpstr>
      <vt:lpstr>Lato Light</vt:lpstr>
      <vt:lpstr>Wingdings</vt:lpstr>
      <vt:lpstr>OpenDyslexicAlta</vt:lpstr>
      <vt:lpstr>Lato</vt:lpstr>
      <vt:lpstr>Calibri</vt:lpstr>
      <vt:lpstr>Muli</vt:lpstr>
      <vt:lpstr>Office Theme</vt:lpstr>
      <vt:lpstr>PowerPoint Presentation</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lpstr>To be able to partition numbers up to 50 into tens and ones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291</cp:revision>
  <cp:lastPrinted>2019-06-17T16:19:05Z</cp:lastPrinted>
  <dcterms:created xsi:type="dcterms:W3CDTF">2018-08-06T08:16:18Z</dcterms:created>
  <dcterms:modified xsi:type="dcterms:W3CDTF">2020-07-14T16:07:00Z</dcterms:modified>
</cp:coreProperties>
</file>