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webextensions/taskpanes.xml" ContentType="application/vnd.ms-office.webextensiontaskpanes+xml"/>
  <Override PartName="/ppt/webextensions/webextension1.xml" ContentType="application/vnd.ms-office.webextension+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60"/>
  </p:notesMasterIdLst>
  <p:handoutMasterIdLst>
    <p:handoutMasterId r:id="rId61"/>
  </p:handoutMasterIdLst>
  <p:sldIdLst>
    <p:sldId id="320" r:id="rId2"/>
    <p:sldId id="321" r:id="rId3"/>
    <p:sldId id="346" r:id="rId4"/>
    <p:sldId id="396" r:id="rId5"/>
    <p:sldId id="397" r:id="rId6"/>
    <p:sldId id="398" r:id="rId7"/>
    <p:sldId id="399" r:id="rId8"/>
    <p:sldId id="400" r:id="rId9"/>
    <p:sldId id="401" r:id="rId10"/>
    <p:sldId id="417" r:id="rId11"/>
    <p:sldId id="416" r:id="rId12"/>
    <p:sldId id="418" r:id="rId13"/>
    <p:sldId id="419" r:id="rId14"/>
    <p:sldId id="420" r:id="rId15"/>
    <p:sldId id="421" r:id="rId16"/>
    <p:sldId id="422" r:id="rId17"/>
    <p:sldId id="441" r:id="rId18"/>
    <p:sldId id="442" r:id="rId19"/>
    <p:sldId id="439" r:id="rId20"/>
    <p:sldId id="440" r:id="rId21"/>
    <p:sldId id="437" r:id="rId22"/>
    <p:sldId id="448" r:id="rId23"/>
    <p:sldId id="436" r:id="rId24"/>
    <p:sldId id="449" r:id="rId25"/>
    <p:sldId id="433" r:id="rId26"/>
    <p:sldId id="434" r:id="rId27"/>
    <p:sldId id="431" r:id="rId28"/>
    <p:sldId id="432" r:id="rId29"/>
    <p:sldId id="451" r:id="rId30"/>
    <p:sldId id="452" r:id="rId31"/>
    <p:sldId id="428" r:id="rId32"/>
    <p:sldId id="450" r:id="rId33"/>
    <p:sldId id="426" r:id="rId34"/>
    <p:sldId id="454" r:id="rId35"/>
    <p:sldId id="423" r:id="rId36"/>
    <p:sldId id="424" r:id="rId37"/>
    <p:sldId id="443" r:id="rId38"/>
    <p:sldId id="405" r:id="rId39"/>
    <p:sldId id="406" r:id="rId40"/>
    <p:sldId id="407" r:id="rId41"/>
    <p:sldId id="408" r:id="rId42"/>
    <p:sldId id="382" r:id="rId43"/>
    <p:sldId id="402" r:id="rId44"/>
    <p:sldId id="403" r:id="rId45"/>
    <p:sldId id="404" r:id="rId46"/>
    <p:sldId id="411" r:id="rId47"/>
    <p:sldId id="415" r:id="rId48"/>
    <p:sldId id="413" r:id="rId49"/>
    <p:sldId id="414" r:id="rId50"/>
    <p:sldId id="384" r:id="rId51"/>
    <p:sldId id="409" r:id="rId52"/>
    <p:sldId id="394" r:id="rId53"/>
    <p:sldId id="445" r:id="rId54"/>
    <p:sldId id="446" r:id="rId55"/>
    <p:sldId id="447" r:id="rId56"/>
    <p:sldId id="372" r:id="rId57"/>
    <p:sldId id="444" r:id="rId58"/>
    <p:sldId id="395" r:id="rId59"/>
  </p:sldIdLst>
  <p:sldSz cx="12192000" cy="6858000"/>
  <p:notesSz cx="6858000" cy="9144000"/>
  <p:embeddedFontLst>
    <p:embeddedFont>
      <p:font typeface="Lato" panose="020F0502020204030203" pitchFamily="34" charset="0"/>
      <p:regular r:id="rId62"/>
      <p:bold r:id="rId63"/>
    </p:embeddedFont>
    <p:embeddedFont>
      <p:font typeface="Calibri" panose="020F0502020204030204" pitchFamily="34" charset="0"/>
      <p:regular r:id="rId64"/>
      <p:bold r:id="rId65"/>
      <p:italic r:id="rId66"/>
      <p:boldItalic r:id="rId67"/>
    </p:embeddedFont>
    <p:embeddedFont>
      <p:font typeface="Muli" panose="020B0604020202020204" charset="0"/>
      <p:regular r:id="rId68"/>
      <p:bold r:id="rId69"/>
      <p:italic r:id="rId70"/>
      <p:boldItalic r:id="rId71"/>
    </p:embeddedFont>
    <p:embeddedFont>
      <p:font typeface="OpenDyslexicAlta" panose="020B0604020202020204" charset="0"/>
      <p:regular r:id="rId72"/>
      <p:bold r:id="rId73"/>
      <p:italic r:id="rId74"/>
      <p:boldItalic r:id="rId75"/>
    </p:embeddedFont>
    <p:embeddedFont>
      <p:font typeface="Lato Light" panose="020F0302020204030203" pitchFamily="34" charset="0"/>
      <p:regular r:id="rId7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17"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860"/>
    <a:srgbClr val="FFDD57"/>
    <a:srgbClr val="3273DC"/>
    <a:srgbClr val="7957D5"/>
    <a:srgbClr val="209CEE"/>
    <a:srgbClr val="23D160"/>
    <a:srgbClr val="000000"/>
    <a:srgbClr val="121212"/>
    <a:srgbClr val="44A6ED"/>
    <a:srgbClr val="A4BF3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autoAdjust="0"/>
    <p:restoredTop sz="87483" autoAdjust="0"/>
  </p:normalViewPr>
  <p:slideViewPr>
    <p:cSldViewPr snapToGrid="0" snapToObjects="1">
      <p:cViewPr varScale="1">
        <p:scale>
          <a:sx n="60" d="100"/>
          <a:sy n="60" d="100"/>
        </p:scale>
        <p:origin x="-522" y="-90"/>
      </p:cViewPr>
      <p:guideLst>
        <p:guide orient="horz" pos="2160"/>
        <p:guide pos="3817"/>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0" d="100"/>
          <a:sy n="90" d="100"/>
        </p:scale>
        <p:origin x="3840" y="19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2.fntdata"/><Relationship Id="rId68" Type="http://schemas.openxmlformats.org/officeDocument/2006/relationships/font" Target="fonts/font7.fntdata"/><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5.fntdata"/><Relationship Id="rId74" Type="http://schemas.openxmlformats.org/officeDocument/2006/relationships/font" Target="fonts/font13.fntdata"/><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3.fntdata"/><Relationship Id="rId69" Type="http://schemas.openxmlformats.org/officeDocument/2006/relationships/font" Target="fonts/font8.fntdata"/><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1.fntdata"/><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6.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1.fntdata"/><Relationship Id="rId70" Type="http://schemas.openxmlformats.org/officeDocument/2006/relationships/font" Target="fonts/font9.fntdata"/><Relationship Id="rId75"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font" Target="fonts/font4.fntdata"/><Relationship Id="rId73" Type="http://schemas.openxmlformats.org/officeDocument/2006/relationships/font" Target="fonts/font12.fntdata"/><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15.fntdata"/><Relationship Id="rId7" Type="http://schemas.openxmlformats.org/officeDocument/2006/relationships/slide" Target="slides/slide6.xml"/><Relationship Id="rId71" Type="http://schemas.openxmlformats.org/officeDocument/2006/relationships/font" Target="fonts/font10.fntdata"/><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AC86F298-EB3E-D446-A729-C248AB8A5D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xmlns="" id="{F37BEABC-4AC1-4C4F-BDDB-0B8FF7D20C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Footer Placeholder 3">
            <a:extLst>
              <a:ext uri="{FF2B5EF4-FFF2-40B4-BE49-F238E27FC236}">
                <a16:creationId xmlns:a16="http://schemas.microsoft.com/office/drawing/2014/main" xmlns="" id="{67DF2A76-21C6-4F49-AC41-288B2976B3A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5" name="Slide Number Placeholder 4">
            <a:extLst>
              <a:ext uri="{FF2B5EF4-FFF2-40B4-BE49-F238E27FC236}">
                <a16:creationId xmlns:a16="http://schemas.microsoft.com/office/drawing/2014/main" xmlns="" id="{B0984667-866C-EF45-A262-122686295C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BC7A863-B317-0C4D-8D45-833380E63946}" type="slidenum">
              <a:rPr lang="en-GB" smtClean="0"/>
              <a:t>‹#›</a:t>
            </a:fld>
            <a:endParaRPr lang="en-GB"/>
          </a:p>
        </p:txBody>
      </p:sp>
    </p:spTree>
    <p:extLst>
      <p:ext uri="{BB962C8B-B14F-4D97-AF65-F5344CB8AC3E}">
        <p14:creationId xmlns:p14="http://schemas.microsoft.com/office/powerpoint/2010/main" val="420335931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7C66A0-413B-D942-BD25-075929779430}" type="slidenum">
              <a:rPr lang="en-GB" smtClean="0"/>
              <a:t>‹#›</a:t>
            </a:fld>
            <a:endParaRPr lang="en-GB"/>
          </a:p>
        </p:txBody>
      </p:sp>
    </p:spTree>
    <p:extLst>
      <p:ext uri="{BB962C8B-B14F-4D97-AF65-F5344CB8AC3E}">
        <p14:creationId xmlns:p14="http://schemas.microsoft.com/office/powerpoint/2010/main" val="785309553"/>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a:t>
            </a:fld>
            <a:endParaRPr lang="en-GB"/>
          </a:p>
        </p:txBody>
      </p:sp>
    </p:spTree>
    <p:extLst>
      <p:ext uri="{BB962C8B-B14F-4D97-AF65-F5344CB8AC3E}">
        <p14:creationId xmlns:p14="http://schemas.microsoft.com/office/powerpoint/2010/main" val="10564107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12</a:t>
            </a:fld>
            <a:endParaRPr lang="en-GB"/>
          </a:p>
        </p:txBody>
      </p:sp>
    </p:spTree>
    <p:extLst>
      <p:ext uri="{BB962C8B-B14F-4D97-AF65-F5344CB8AC3E}">
        <p14:creationId xmlns:p14="http://schemas.microsoft.com/office/powerpoint/2010/main" val="19744414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13</a:t>
            </a:fld>
            <a:endParaRPr lang="en-GB"/>
          </a:p>
        </p:txBody>
      </p:sp>
    </p:spTree>
    <p:extLst>
      <p:ext uri="{BB962C8B-B14F-4D97-AF65-F5344CB8AC3E}">
        <p14:creationId xmlns:p14="http://schemas.microsoft.com/office/powerpoint/2010/main" val="19946785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14</a:t>
            </a:fld>
            <a:endParaRPr lang="en-GB"/>
          </a:p>
        </p:txBody>
      </p:sp>
    </p:spTree>
    <p:extLst>
      <p:ext uri="{BB962C8B-B14F-4D97-AF65-F5344CB8AC3E}">
        <p14:creationId xmlns:p14="http://schemas.microsoft.com/office/powerpoint/2010/main" val="21744647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15</a:t>
            </a:fld>
            <a:endParaRPr lang="en-GB"/>
          </a:p>
        </p:txBody>
      </p:sp>
    </p:spTree>
    <p:extLst>
      <p:ext uri="{BB962C8B-B14F-4D97-AF65-F5344CB8AC3E}">
        <p14:creationId xmlns:p14="http://schemas.microsoft.com/office/powerpoint/2010/main" val="31614260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16</a:t>
            </a:fld>
            <a:endParaRPr lang="en-GB"/>
          </a:p>
        </p:txBody>
      </p:sp>
    </p:spTree>
    <p:extLst>
      <p:ext uri="{BB962C8B-B14F-4D97-AF65-F5344CB8AC3E}">
        <p14:creationId xmlns:p14="http://schemas.microsoft.com/office/powerpoint/2010/main" val="5947527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17</a:t>
            </a:fld>
            <a:endParaRPr lang="en-GB"/>
          </a:p>
        </p:txBody>
      </p:sp>
    </p:spTree>
    <p:extLst>
      <p:ext uri="{BB962C8B-B14F-4D97-AF65-F5344CB8AC3E}">
        <p14:creationId xmlns:p14="http://schemas.microsoft.com/office/powerpoint/2010/main" val="12079221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18</a:t>
            </a:fld>
            <a:endParaRPr lang="en-GB"/>
          </a:p>
        </p:txBody>
      </p:sp>
    </p:spTree>
    <p:extLst>
      <p:ext uri="{BB962C8B-B14F-4D97-AF65-F5344CB8AC3E}">
        <p14:creationId xmlns:p14="http://schemas.microsoft.com/office/powerpoint/2010/main" val="34533052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19</a:t>
            </a:fld>
            <a:endParaRPr lang="en-GB"/>
          </a:p>
        </p:txBody>
      </p:sp>
    </p:spTree>
    <p:extLst>
      <p:ext uri="{BB962C8B-B14F-4D97-AF65-F5344CB8AC3E}">
        <p14:creationId xmlns:p14="http://schemas.microsoft.com/office/powerpoint/2010/main" val="23171445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20</a:t>
            </a:fld>
            <a:endParaRPr lang="en-GB"/>
          </a:p>
        </p:txBody>
      </p:sp>
    </p:spTree>
    <p:extLst>
      <p:ext uri="{BB962C8B-B14F-4D97-AF65-F5344CB8AC3E}">
        <p14:creationId xmlns:p14="http://schemas.microsoft.com/office/powerpoint/2010/main" val="41530774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21</a:t>
            </a:fld>
            <a:endParaRPr lang="en-GB"/>
          </a:p>
        </p:txBody>
      </p:sp>
    </p:spTree>
    <p:extLst>
      <p:ext uri="{BB962C8B-B14F-4D97-AF65-F5344CB8AC3E}">
        <p14:creationId xmlns:p14="http://schemas.microsoft.com/office/powerpoint/2010/main" val="8729169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a:t>
            </a:fld>
            <a:endParaRPr lang="en-GB"/>
          </a:p>
        </p:txBody>
      </p:sp>
    </p:spTree>
    <p:extLst>
      <p:ext uri="{BB962C8B-B14F-4D97-AF65-F5344CB8AC3E}">
        <p14:creationId xmlns:p14="http://schemas.microsoft.com/office/powerpoint/2010/main" val="23219251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22</a:t>
            </a:fld>
            <a:endParaRPr lang="en-GB"/>
          </a:p>
        </p:txBody>
      </p:sp>
    </p:spTree>
    <p:extLst>
      <p:ext uri="{BB962C8B-B14F-4D97-AF65-F5344CB8AC3E}">
        <p14:creationId xmlns:p14="http://schemas.microsoft.com/office/powerpoint/2010/main" val="23395048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23</a:t>
            </a:fld>
            <a:endParaRPr lang="en-GB"/>
          </a:p>
        </p:txBody>
      </p:sp>
    </p:spTree>
    <p:extLst>
      <p:ext uri="{BB962C8B-B14F-4D97-AF65-F5344CB8AC3E}">
        <p14:creationId xmlns:p14="http://schemas.microsoft.com/office/powerpoint/2010/main" val="25051679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24</a:t>
            </a:fld>
            <a:endParaRPr lang="en-GB"/>
          </a:p>
        </p:txBody>
      </p:sp>
    </p:spTree>
    <p:extLst>
      <p:ext uri="{BB962C8B-B14F-4D97-AF65-F5344CB8AC3E}">
        <p14:creationId xmlns:p14="http://schemas.microsoft.com/office/powerpoint/2010/main" val="23967155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25</a:t>
            </a:fld>
            <a:endParaRPr lang="en-GB"/>
          </a:p>
        </p:txBody>
      </p:sp>
    </p:spTree>
    <p:extLst>
      <p:ext uri="{BB962C8B-B14F-4D97-AF65-F5344CB8AC3E}">
        <p14:creationId xmlns:p14="http://schemas.microsoft.com/office/powerpoint/2010/main" val="34599777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26</a:t>
            </a:fld>
            <a:endParaRPr lang="en-GB"/>
          </a:p>
        </p:txBody>
      </p:sp>
    </p:spTree>
    <p:extLst>
      <p:ext uri="{BB962C8B-B14F-4D97-AF65-F5344CB8AC3E}">
        <p14:creationId xmlns:p14="http://schemas.microsoft.com/office/powerpoint/2010/main" val="39165251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27</a:t>
            </a:fld>
            <a:endParaRPr lang="en-GB"/>
          </a:p>
        </p:txBody>
      </p:sp>
    </p:spTree>
    <p:extLst>
      <p:ext uri="{BB962C8B-B14F-4D97-AF65-F5344CB8AC3E}">
        <p14:creationId xmlns:p14="http://schemas.microsoft.com/office/powerpoint/2010/main" val="32454492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28</a:t>
            </a:fld>
            <a:endParaRPr lang="en-GB"/>
          </a:p>
        </p:txBody>
      </p:sp>
    </p:spTree>
    <p:extLst>
      <p:ext uri="{BB962C8B-B14F-4D97-AF65-F5344CB8AC3E}">
        <p14:creationId xmlns:p14="http://schemas.microsoft.com/office/powerpoint/2010/main" val="40758761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29</a:t>
            </a:fld>
            <a:endParaRPr lang="en-GB"/>
          </a:p>
        </p:txBody>
      </p:sp>
    </p:spTree>
    <p:extLst>
      <p:ext uri="{BB962C8B-B14F-4D97-AF65-F5344CB8AC3E}">
        <p14:creationId xmlns:p14="http://schemas.microsoft.com/office/powerpoint/2010/main" val="29226131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30</a:t>
            </a:fld>
            <a:endParaRPr lang="en-GB"/>
          </a:p>
        </p:txBody>
      </p:sp>
    </p:spTree>
    <p:extLst>
      <p:ext uri="{BB962C8B-B14F-4D97-AF65-F5344CB8AC3E}">
        <p14:creationId xmlns:p14="http://schemas.microsoft.com/office/powerpoint/2010/main" val="37441281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31</a:t>
            </a:fld>
            <a:endParaRPr lang="en-GB"/>
          </a:p>
        </p:txBody>
      </p:sp>
    </p:spTree>
    <p:extLst>
      <p:ext uri="{BB962C8B-B14F-4D97-AF65-F5344CB8AC3E}">
        <p14:creationId xmlns:p14="http://schemas.microsoft.com/office/powerpoint/2010/main" val="718568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a:t>
            </a:fld>
            <a:endParaRPr lang="en-GB"/>
          </a:p>
        </p:txBody>
      </p:sp>
    </p:spTree>
    <p:extLst>
      <p:ext uri="{BB962C8B-B14F-4D97-AF65-F5344CB8AC3E}">
        <p14:creationId xmlns:p14="http://schemas.microsoft.com/office/powerpoint/2010/main" val="11175408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32</a:t>
            </a:fld>
            <a:endParaRPr lang="en-GB"/>
          </a:p>
        </p:txBody>
      </p:sp>
    </p:spTree>
    <p:extLst>
      <p:ext uri="{BB962C8B-B14F-4D97-AF65-F5344CB8AC3E}">
        <p14:creationId xmlns:p14="http://schemas.microsoft.com/office/powerpoint/2010/main" val="5837237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33</a:t>
            </a:fld>
            <a:endParaRPr lang="en-GB"/>
          </a:p>
        </p:txBody>
      </p:sp>
    </p:spTree>
    <p:extLst>
      <p:ext uri="{BB962C8B-B14F-4D97-AF65-F5344CB8AC3E}">
        <p14:creationId xmlns:p14="http://schemas.microsoft.com/office/powerpoint/2010/main" val="31684206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34</a:t>
            </a:fld>
            <a:endParaRPr lang="en-GB"/>
          </a:p>
        </p:txBody>
      </p:sp>
    </p:spTree>
    <p:extLst>
      <p:ext uri="{BB962C8B-B14F-4D97-AF65-F5344CB8AC3E}">
        <p14:creationId xmlns:p14="http://schemas.microsoft.com/office/powerpoint/2010/main" val="2718646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35</a:t>
            </a:fld>
            <a:endParaRPr lang="en-GB"/>
          </a:p>
        </p:txBody>
      </p:sp>
    </p:spTree>
    <p:extLst>
      <p:ext uri="{BB962C8B-B14F-4D97-AF65-F5344CB8AC3E}">
        <p14:creationId xmlns:p14="http://schemas.microsoft.com/office/powerpoint/2010/main" val="6127028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36</a:t>
            </a:fld>
            <a:endParaRPr lang="en-GB"/>
          </a:p>
        </p:txBody>
      </p:sp>
    </p:spTree>
    <p:extLst>
      <p:ext uri="{BB962C8B-B14F-4D97-AF65-F5344CB8AC3E}">
        <p14:creationId xmlns:p14="http://schemas.microsoft.com/office/powerpoint/2010/main" val="7938900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Template for further practice. </a:t>
            </a:r>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37</a:t>
            </a:fld>
            <a:endParaRPr lang="en-GB"/>
          </a:p>
        </p:txBody>
      </p:sp>
    </p:spTree>
    <p:extLst>
      <p:ext uri="{BB962C8B-B14F-4D97-AF65-F5344CB8AC3E}">
        <p14:creationId xmlns:p14="http://schemas.microsoft.com/office/powerpoint/2010/main" val="240028793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38</a:t>
            </a:fld>
            <a:endParaRPr lang="en-GB"/>
          </a:p>
        </p:txBody>
      </p:sp>
    </p:spTree>
    <p:extLst>
      <p:ext uri="{BB962C8B-B14F-4D97-AF65-F5344CB8AC3E}">
        <p14:creationId xmlns:p14="http://schemas.microsoft.com/office/powerpoint/2010/main" val="18830872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39</a:t>
            </a:fld>
            <a:endParaRPr lang="en-GB"/>
          </a:p>
        </p:txBody>
      </p:sp>
    </p:spTree>
    <p:extLst>
      <p:ext uri="{BB962C8B-B14F-4D97-AF65-F5344CB8AC3E}">
        <p14:creationId xmlns:p14="http://schemas.microsoft.com/office/powerpoint/2010/main" val="125071661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40</a:t>
            </a:fld>
            <a:endParaRPr lang="en-GB"/>
          </a:p>
        </p:txBody>
      </p:sp>
    </p:spTree>
    <p:extLst>
      <p:ext uri="{BB962C8B-B14F-4D97-AF65-F5344CB8AC3E}">
        <p14:creationId xmlns:p14="http://schemas.microsoft.com/office/powerpoint/2010/main" val="368075606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41</a:t>
            </a:fld>
            <a:endParaRPr lang="en-GB"/>
          </a:p>
        </p:txBody>
      </p:sp>
    </p:spTree>
    <p:extLst>
      <p:ext uri="{BB962C8B-B14F-4D97-AF65-F5344CB8AC3E}">
        <p14:creationId xmlns:p14="http://schemas.microsoft.com/office/powerpoint/2010/main" val="2217825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6</a:t>
            </a:fld>
            <a:endParaRPr lang="en-GB"/>
          </a:p>
        </p:txBody>
      </p:sp>
    </p:spTree>
    <p:extLst>
      <p:ext uri="{BB962C8B-B14F-4D97-AF65-F5344CB8AC3E}">
        <p14:creationId xmlns:p14="http://schemas.microsoft.com/office/powerpoint/2010/main" val="391009863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42</a:t>
            </a:fld>
            <a:endParaRPr lang="en-GB"/>
          </a:p>
        </p:txBody>
      </p:sp>
    </p:spTree>
    <p:extLst>
      <p:ext uri="{BB962C8B-B14F-4D97-AF65-F5344CB8AC3E}">
        <p14:creationId xmlns:p14="http://schemas.microsoft.com/office/powerpoint/2010/main" val="499039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43</a:t>
            </a:fld>
            <a:endParaRPr lang="en-GB"/>
          </a:p>
        </p:txBody>
      </p:sp>
    </p:spTree>
    <p:extLst>
      <p:ext uri="{BB962C8B-B14F-4D97-AF65-F5344CB8AC3E}">
        <p14:creationId xmlns:p14="http://schemas.microsoft.com/office/powerpoint/2010/main" val="225686097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44</a:t>
            </a:fld>
            <a:endParaRPr lang="en-GB"/>
          </a:p>
        </p:txBody>
      </p:sp>
    </p:spTree>
    <p:extLst>
      <p:ext uri="{BB962C8B-B14F-4D97-AF65-F5344CB8AC3E}">
        <p14:creationId xmlns:p14="http://schemas.microsoft.com/office/powerpoint/2010/main" val="66003182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45</a:t>
            </a:fld>
            <a:endParaRPr lang="en-GB"/>
          </a:p>
        </p:txBody>
      </p:sp>
    </p:spTree>
    <p:extLst>
      <p:ext uri="{BB962C8B-B14F-4D97-AF65-F5344CB8AC3E}">
        <p14:creationId xmlns:p14="http://schemas.microsoft.com/office/powerpoint/2010/main" val="163004459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46</a:t>
            </a:fld>
            <a:endParaRPr lang="en-GB"/>
          </a:p>
        </p:txBody>
      </p:sp>
    </p:spTree>
    <p:extLst>
      <p:ext uri="{BB962C8B-B14F-4D97-AF65-F5344CB8AC3E}">
        <p14:creationId xmlns:p14="http://schemas.microsoft.com/office/powerpoint/2010/main" val="163074566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47</a:t>
            </a:fld>
            <a:endParaRPr lang="en-GB"/>
          </a:p>
        </p:txBody>
      </p:sp>
    </p:spTree>
    <p:extLst>
      <p:ext uri="{BB962C8B-B14F-4D97-AF65-F5344CB8AC3E}">
        <p14:creationId xmlns:p14="http://schemas.microsoft.com/office/powerpoint/2010/main" val="330300801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48</a:t>
            </a:fld>
            <a:endParaRPr lang="en-GB"/>
          </a:p>
        </p:txBody>
      </p:sp>
    </p:spTree>
    <p:extLst>
      <p:ext uri="{BB962C8B-B14F-4D97-AF65-F5344CB8AC3E}">
        <p14:creationId xmlns:p14="http://schemas.microsoft.com/office/powerpoint/2010/main" val="251194427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49</a:t>
            </a:fld>
            <a:endParaRPr lang="en-GB"/>
          </a:p>
        </p:txBody>
      </p:sp>
    </p:spTree>
    <p:extLst>
      <p:ext uri="{BB962C8B-B14F-4D97-AF65-F5344CB8AC3E}">
        <p14:creationId xmlns:p14="http://schemas.microsoft.com/office/powerpoint/2010/main" val="182838371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50</a:t>
            </a:fld>
            <a:endParaRPr lang="en-GB"/>
          </a:p>
        </p:txBody>
      </p:sp>
    </p:spTree>
    <p:extLst>
      <p:ext uri="{BB962C8B-B14F-4D97-AF65-F5344CB8AC3E}">
        <p14:creationId xmlns:p14="http://schemas.microsoft.com/office/powerpoint/2010/main" val="369208812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51</a:t>
            </a:fld>
            <a:endParaRPr lang="en-GB"/>
          </a:p>
        </p:txBody>
      </p:sp>
    </p:spTree>
    <p:extLst>
      <p:ext uri="{BB962C8B-B14F-4D97-AF65-F5344CB8AC3E}">
        <p14:creationId xmlns:p14="http://schemas.microsoft.com/office/powerpoint/2010/main" val="3032830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7</a:t>
            </a:fld>
            <a:endParaRPr lang="en-GB"/>
          </a:p>
        </p:txBody>
      </p:sp>
    </p:spTree>
    <p:extLst>
      <p:ext uri="{BB962C8B-B14F-4D97-AF65-F5344CB8AC3E}">
        <p14:creationId xmlns:p14="http://schemas.microsoft.com/office/powerpoint/2010/main" val="233629397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52</a:t>
            </a:fld>
            <a:endParaRPr lang="en-GB"/>
          </a:p>
        </p:txBody>
      </p:sp>
    </p:spTree>
    <p:extLst>
      <p:ext uri="{BB962C8B-B14F-4D97-AF65-F5344CB8AC3E}">
        <p14:creationId xmlns:p14="http://schemas.microsoft.com/office/powerpoint/2010/main" val="199616548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53</a:t>
            </a:fld>
            <a:endParaRPr lang="en-GB"/>
          </a:p>
        </p:txBody>
      </p:sp>
    </p:spTree>
    <p:extLst>
      <p:ext uri="{BB962C8B-B14F-4D97-AF65-F5344CB8AC3E}">
        <p14:creationId xmlns:p14="http://schemas.microsoft.com/office/powerpoint/2010/main" val="272110099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54</a:t>
            </a:fld>
            <a:endParaRPr lang="en-GB"/>
          </a:p>
        </p:txBody>
      </p:sp>
    </p:spTree>
    <p:extLst>
      <p:ext uri="{BB962C8B-B14F-4D97-AF65-F5344CB8AC3E}">
        <p14:creationId xmlns:p14="http://schemas.microsoft.com/office/powerpoint/2010/main" val="405363860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55</a:t>
            </a:fld>
            <a:endParaRPr lang="en-GB"/>
          </a:p>
        </p:txBody>
      </p:sp>
    </p:spTree>
    <p:extLst>
      <p:ext uri="{BB962C8B-B14F-4D97-AF65-F5344CB8AC3E}">
        <p14:creationId xmlns:p14="http://schemas.microsoft.com/office/powerpoint/2010/main" val="34640288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56</a:t>
            </a:fld>
            <a:endParaRPr lang="en-GB"/>
          </a:p>
        </p:txBody>
      </p:sp>
    </p:spTree>
    <p:extLst>
      <p:ext uri="{BB962C8B-B14F-4D97-AF65-F5344CB8AC3E}">
        <p14:creationId xmlns:p14="http://schemas.microsoft.com/office/powerpoint/2010/main" val="275495510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57</a:t>
            </a:fld>
            <a:endParaRPr lang="en-GB"/>
          </a:p>
        </p:txBody>
      </p:sp>
    </p:spTree>
    <p:extLst>
      <p:ext uri="{BB962C8B-B14F-4D97-AF65-F5344CB8AC3E}">
        <p14:creationId xmlns:p14="http://schemas.microsoft.com/office/powerpoint/2010/main" val="23585894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8</a:t>
            </a:fld>
            <a:endParaRPr lang="en-GB"/>
          </a:p>
        </p:txBody>
      </p:sp>
    </p:spTree>
    <p:extLst>
      <p:ext uri="{BB962C8B-B14F-4D97-AF65-F5344CB8AC3E}">
        <p14:creationId xmlns:p14="http://schemas.microsoft.com/office/powerpoint/2010/main" val="29582560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9</a:t>
            </a:fld>
            <a:endParaRPr lang="en-GB"/>
          </a:p>
        </p:txBody>
      </p:sp>
    </p:spTree>
    <p:extLst>
      <p:ext uri="{BB962C8B-B14F-4D97-AF65-F5344CB8AC3E}">
        <p14:creationId xmlns:p14="http://schemas.microsoft.com/office/powerpoint/2010/main" val="38325618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10</a:t>
            </a:fld>
            <a:endParaRPr lang="en-GB"/>
          </a:p>
        </p:txBody>
      </p:sp>
    </p:spTree>
    <p:extLst>
      <p:ext uri="{BB962C8B-B14F-4D97-AF65-F5344CB8AC3E}">
        <p14:creationId xmlns:p14="http://schemas.microsoft.com/office/powerpoint/2010/main" val="3305168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11</a:t>
            </a:fld>
            <a:endParaRPr lang="en-GB"/>
          </a:p>
        </p:txBody>
      </p:sp>
    </p:spTree>
    <p:extLst>
      <p:ext uri="{BB962C8B-B14F-4D97-AF65-F5344CB8AC3E}">
        <p14:creationId xmlns:p14="http://schemas.microsoft.com/office/powerpoint/2010/main" val="28118700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999" y="2666346"/>
            <a:ext cx="9144000" cy="1870364"/>
          </a:xfrm>
        </p:spPr>
        <p:txBody>
          <a:bodyPr anchor="ctr">
            <a:normAutofit/>
          </a:bodyPr>
          <a:lstStyle>
            <a:lvl1pPr marL="0" indent="0" algn="ctr">
              <a:lnSpc>
                <a:spcPct val="150000"/>
              </a:lnSpc>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4" name="Text Placeholder 13">
            <a:extLst>
              <a:ext uri="{FF2B5EF4-FFF2-40B4-BE49-F238E27FC236}">
                <a16:creationId xmlns:a16="http://schemas.microsoft.com/office/drawing/2014/main" xmlns="" id="{B2F3C88D-BF6E-6D4C-9A25-CACB03AA208B}"/>
              </a:ext>
            </a:extLst>
          </p:cNvPr>
          <p:cNvSpPr>
            <a:spLocks noGrp="1"/>
          </p:cNvSpPr>
          <p:nvPr>
            <p:ph type="body" sz="quarter" idx="13"/>
          </p:nvPr>
        </p:nvSpPr>
        <p:spPr>
          <a:xfrm>
            <a:off x="3917911" y="6244985"/>
            <a:ext cx="3369375"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5" name="TextBox 14">
            <a:extLst>
              <a:ext uri="{FF2B5EF4-FFF2-40B4-BE49-F238E27FC236}">
                <a16:creationId xmlns:a16="http://schemas.microsoft.com/office/drawing/2014/main" xmlns="" id="{A1D45BA0-7B16-364F-96FA-7CCD74809633}"/>
              </a:ext>
            </a:extLst>
          </p:cNvPr>
          <p:cNvSpPr txBox="1"/>
          <p:nvPr userDrawn="1"/>
        </p:nvSpPr>
        <p:spPr>
          <a:xfrm>
            <a:off x="3283162" y="6261027"/>
            <a:ext cx="717425" cy="338554"/>
          </a:xfrm>
          <a:prstGeom prst="rect">
            <a:avLst/>
          </a:prstGeom>
          <a:noFill/>
        </p:spPr>
        <p:txBody>
          <a:bodyPr wrap="square" rtlCol="0" anchor="b">
            <a:spAutoFit/>
          </a:bodyPr>
          <a:lstStyle/>
          <a:p>
            <a:r>
              <a:rPr lang="en-GB" sz="1600" b="1" i="0" dirty="0">
                <a:solidFill>
                  <a:schemeClr val="bg1"/>
                </a:solidFill>
                <a:latin typeface="Muli" pitchFamily="2" charset="77"/>
              </a:rPr>
              <a:t>Unit:</a:t>
            </a:r>
          </a:p>
        </p:txBody>
      </p:sp>
      <p:sp>
        <p:nvSpPr>
          <p:cNvPr id="16" name="Text Placeholder 13">
            <a:extLst>
              <a:ext uri="{FF2B5EF4-FFF2-40B4-BE49-F238E27FC236}">
                <a16:creationId xmlns:a16="http://schemas.microsoft.com/office/drawing/2014/main" xmlns="" id="{204E8ED3-ED92-2F44-AA0C-C3500973984C}"/>
              </a:ext>
            </a:extLst>
          </p:cNvPr>
          <p:cNvSpPr>
            <a:spLocks noGrp="1"/>
          </p:cNvSpPr>
          <p:nvPr>
            <p:ph type="body" sz="quarter" idx="14"/>
          </p:nvPr>
        </p:nvSpPr>
        <p:spPr>
          <a:xfrm>
            <a:off x="11001412" y="6244985"/>
            <a:ext cx="641969"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7" name="TextBox 16">
            <a:extLst>
              <a:ext uri="{FF2B5EF4-FFF2-40B4-BE49-F238E27FC236}">
                <a16:creationId xmlns:a16="http://schemas.microsoft.com/office/drawing/2014/main" xmlns="" id="{543EE4B3-C0E4-AE42-921D-72A75F2D0332}"/>
              </a:ext>
            </a:extLst>
          </p:cNvPr>
          <p:cNvSpPr txBox="1"/>
          <p:nvPr userDrawn="1"/>
        </p:nvSpPr>
        <p:spPr>
          <a:xfrm>
            <a:off x="10038030" y="6261027"/>
            <a:ext cx="963382" cy="338554"/>
          </a:xfrm>
          <a:prstGeom prst="rect">
            <a:avLst/>
          </a:prstGeom>
          <a:noFill/>
        </p:spPr>
        <p:txBody>
          <a:bodyPr wrap="square" rtlCol="0" anchor="b">
            <a:spAutoFit/>
          </a:bodyPr>
          <a:lstStyle/>
          <a:p>
            <a:r>
              <a:rPr lang="en-GB" sz="1600" b="1" i="0" dirty="0">
                <a:solidFill>
                  <a:schemeClr val="bg1"/>
                </a:solidFill>
                <a:latin typeface="Muli" pitchFamily="2" charset="77"/>
              </a:rPr>
              <a:t>Lesson:</a:t>
            </a:r>
          </a:p>
        </p:txBody>
      </p:sp>
      <p:sp>
        <p:nvSpPr>
          <p:cNvPr id="19" name="TextBox 18">
            <a:extLst>
              <a:ext uri="{FF2B5EF4-FFF2-40B4-BE49-F238E27FC236}">
                <a16:creationId xmlns:a16="http://schemas.microsoft.com/office/drawing/2014/main" xmlns="" id="{B555FC76-808A-0046-94B4-D7D729C67DD3}"/>
              </a:ext>
            </a:extLst>
          </p:cNvPr>
          <p:cNvSpPr txBox="1"/>
          <p:nvPr userDrawn="1"/>
        </p:nvSpPr>
        <p:spPr>
          <a:xfrm>
            <a:off x="236893" y="6261027"/>
            <a:ext cx="787235" cy="338554"/>
          </a:xfrm>
          <a:prstGeom prst="rect">
            <a:avLst/>
          </a:prstGeom>
          <a:noFill/>
        </p:spPr>
        <p:txBody>
          <a:bodyPr wrap="square" rtlCol="0" anchor="b">
            <a:spAutoFit/>
          </a:bodyPr>
          <a:lstStyle/>
          <a:p>
            <a:r>
              <a:rPr lang="en-GB" sz="1600" b="1" i="0" dirty="0">
                <a:solidFill>
                  <a:schemeClr val="bg1"/>
                </a:solidFill>
                <a:latin typeface="Muli" pitchFamily="2" charset="77"/>
              </a:rPr>
              <a:t>Term:</a:t>
            </a:r>
          </a:p>
        </p:txBody>
      </p:sp>
      <p:sp>
        <p:nvSpPr>
          <p:cNvPr id="13" name="Text Placeholder 12">
            <a:extLst>
              <a:ext uri="{FF2B5EF4-FFF2-40B4-BE49-F238E27FC236}">
                <a16:creationId xmlns:a16="http://schemas.microsoft.com/office/drawing/2014/main" xmlns="" id="{5F8ED0D7-1D3B-EA40-89A6-FE5BFCF6799A}"/>
              </a:ext>
            </a:extLst>
          </p:cNvPr>
          <p:cNvSpPr>
            <a:spLocks noGrp="1"/>
          </p:cNvSpPr>
          <p:nvPr>
            <p:ph type="body" sz="quarter" idx="15"/>
          </p:nvPr>
        </p:nvSpPr>
        <p:spPr>
          <a:xfrm>
            <a:off x="955020" y="6247672"/>
            <a:ext cx="2213630" cy="366645"/>
          </a:xfrm>
        </p:spPr>
        <p:txBody>
          <a:bodyPr anchor="b">
            <a:noAutofit/>
          </a:bodyPr>
          <a:lstStyle>
            <a:lvl1pPr marL="0" indent="0">
              <a:buNone/>
              <a:defRPr sz="1800">
                <a:solidFill>
                  <a:schemeClr val="bg1"/>
                </a:solidFill>
                <a:latin typeface="Muli" pitchFamily="2" charset="77"/>
              </a:defRPr>
            </a:lvl1pPr>
            <a:lvl2pPr>
              <a:defRPr sz="1800">
                <a:solidFill>
                  <a:schemeClr val="bg1"/>
                </a:solidFill>
                <a:latin typeface="Muli" pitchFamily="2" charset="77"/>
              </a:defRPr>
            </a:lvl2pPr>
            <a:lvl3pPr>
              <a:defRPr sz="1800">
                <a:solidFill>
                  <a:schemeClr val="bg1"/>
                </a:solidFill>
                <a:latin typeface="Muli" pitchFamily="2" charset="77"/>
              </a:defRPr>
            </a:lvl3pPr>
            <a:lvl4pPr>
              <a:defRPr sz="1800">
                <a:solidFill>
                  <a:schemeClr val="bg1"/>
                </a:solidFill>
                <a:latin typeface="Muli" pitchFamily="2" charset="77"/>
              </a:defRPr>
            </a:lvl4pPr>
            <a:lvl5pPr>
              <a:defRPr sz="1800">
                <a:solidFill>
                  <a:schemeClr val="bg1"/>
                </a:solidFill>
                <a:latin typeface="Muli" pitchFamily="2" charset="77"/>
              </a:defRPr>
            </a:lvl5pPr>
          </a:lstStyle>
          <a:p>
            <a:pPr lvl="0"/>
            <a:endParaRPr lang="en-GB" dirty="0"/>
          </a:p>
        </p:txBody>
      </p:sp>
      <p:pic>
        <p:nvPicPr>
          <p:cNvPr id="10" name="Picture 9"/>
          <p:cNvPicPr/>
          <p:nvPr userDrawn="1"/>
        </p:nvPicPr>
        <p:blipFill>
          <a:blip r:embed="rId2"/>
          <a:stretch>
            <a:fillRect/>
          </a:stretch>
        </p:blipFill>
        <p:spPr>
          <a:xfrm>
            <a:off x="3168000" y="928800"/>
            <a:ext cx="5280660" cy="899795"/>
          </a:xfrm>
          <a:prstGeom prst="rect">
            <a:avLst/>
          </a:prstGeom>
          <a:noFill/>
          <a:ln>
            <a:noFill/>
            <a:prstDash/>
          </a:ln>
        </p:spPr>
      </p:pic>
    </p:spTree>
    <p:extLst>
      <p:ext uri="{BB962C8B-B14F-4D97-AF65-F5344CB8AC3E}">
        <p14:creationId xmlns:p14="http://schemas.microsoft.com/office/powerpoint/2010/main" val="1961826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962764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689809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5140442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007757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844426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107926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xmlns="" id="{5BA0AB86-75A7-554E-9835-D9E30F3233C2}"/>
              </a:ext>
            </a:extLst>
          </p:cNvPr>
          <p:cNvGraphicFramePr>
            <a:graphicFrameLocks noGrp="1"/>
          </p:cNvGraphicFramePr>
          <p:nvPr userDrawn="1">
            <p:extLst>
              <p:ext uri="{D42A27DB-BD31-4B8C-83A1-F6EECF244321}">
                <p14:modId xmlns:p14="http://schemas.microsoft.com/office/powerpoint/2010/main" val="821396605"/>
              </p:ext>
            </p:extLst>
          </p:nvPr>
        </p:nvGraphicFramePr>
        <p:xfrm>
          <a:off x="368075"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a16="http://schemas.microsoft.com/office/drawing/2014/main" xmlns="" val="20000"/>
                    </a:ext>
                  </a:extLst>
                </a:gridCol>
                <a:gridCol w="7890066">
                  <a:extLst>
                    <a:ext uri="{9D8B030D-6E8A-4147-A177-3AD203B41FA5}">
                      <a16:colId xmlns:a16="http://schemas.microsoft.com/office/drawing/2014/main" xmlns=""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a16="http://schemas.microsoft.com/office/drawing/2014/main" xmlns=""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a16="http://schemas.microsoft.com/office/drawing/2014/main" xmlns="" val="10001"/>
                  </a:ext>
                </a:extLst>
              </a:tr>
            </a:tbl>
          </a:graphicData>
        </a:graphic>
      </p:graphicFrame>
      <p:sp>
        <p:nvSpPr>
          <p:cNvPr id="10" name="Text Placeholder 8">
            <a:extLst>
              <a:ext uri="{FF2B5EF4-FFF2-40B4-BE49-F238E27FC236}">
                <a16:creationId xmlns:a16="http://schemas.microsoft.com/office/drawing/2014/main" xmlns="" id="{D89521DD-EB1B-DB4F-AF92-E0AA49E4BF8E}"/>
              </a:ext>
            </a:extLst>
          </p:cNvPr>
          <p:cNvSpPr>
            <a:spLocks noGrp="1"/>
          </p:cNvSpPr>
          <p:nvPr>
            <p:ph type="body" sz="quarter" idx="14" hasCustomPrompt="1"/>
          </p:nvPr>
        </p:nvSpPr>
        <p:spPr>
          <a:xfrm>
            <a:off x="1091130"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a16="http://schemas.microsoft.com/office/drawing/2014/main" xmlns="" id="{7CCCC1F5-259E-4B4B-BD71-985F50066023}"/>
              </a:ext>
            </a:extLst>
          </p:cNvPr>
          <p:cNvSpPr>
            <a:spLocks noGrp="1"/>
          </p:cNvSpPr>
          <p:nvPr>
            <p:ph type="body" sz="quarter" idx="13" hasCustomPrompt="1"/>
          </p:nvPr>
        </p:nvSpPr>
        <p:spPr>
          <a:xfrm>
            <a:off x="363622"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a16="http://schemas.microsoft.com/office/drawing/2014/main" xmlns="" id="{2B829687-5986-4D4A-9EAC-01CD129F7C40}"/>
              </a:ext>
            </a:extLst>
          </p:cNvPr>
          <p:cNvSpPr>
            <a:spLocks noGrp="1"/>
          </p:cNvSpPr>
          <p:nvPr>
            <p:ph type="body" sz="quarter" idx="15"/>
          </p:nvPr>
        </p:nvSpPr>
        <p:spPr>
          <a:xfrm>
            <a:off x="1518167"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sp>
        <p:nvSpPr>
          <p:cNvPr id="18" name="Content Placeholder 2">
            <a:extLst>
              <a:ext uri="{FF2B5EF4-FFF2-40B4-BE49-F238E27FC236}">
                <a16:creationId xmlns:a16="http://schemas.microsoft.com/office/drawing/2014/main" xmlns="" id="{3A402356-13E0-F64F-AEAF-C92A30D3DD4E}"/>
              </a:ext>
            </a:extLst>
          </p:cNvPr>
          <p:cNvSpPr>
            <a:spLocks noGrp="1"/>
          </p:cNvSpPr>
          <p:nvPr>
            <p:ph idx="1"/>
          </p:nvPr>
        </p:nvSpPr>
        <p:spPr>
          <a:xfrm>
            <a:off x="336885" y="1468986"/>
            <a:ext cx="11556570" cy="5039298"/>
          </a:xfrm>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562970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xmlns="" id="{5BA0AB86-75A7-554E-9835-D9E30F3233C2}"/>
              </a:ext>
            </a:extLst>
          </p:cNvPr>
          <p:cNvGraphicFramePr>
            <a:graphicFrameLocks noGrp="1"/>
          </p:cNvGraphicFramePr>
          <p:nvPr userDrawn="1">
            <p:extLst>
              <p:ext uri="{D42A27DB-BD31-4B8C-83A1-F6EECF244321}">
                <p14:modId xmlns:p14="http://schemas.microsoft.com/office/powerpoint/2010/main" val="2077034169"/>
              </p:ext>
            </p:extLst>
          </p:nvPr>
        </p:nvGraphicFramePr>
        <p:xfrm>
          <a:off x="384117"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a16="http://schemas.microsoft.com/office/drawing/2014/main" xmlns="" val="20000"/>
                    </a:ext>
                  </a:extLst>
                </a:gridCol>
                <a:gridCol w="7890066">
                  <a:extLst>
                    <a:ext uri="{9D8B030D-6E8A-4147-A177-3AD203B41FA5}">
                      <a16:colId xmlns:a16="http://schemas.microsoft.com/office/drawing/2014/main" xmlns=""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a16="http://schemas.microsoft.com/office/drawing/2014/main" xmlns=""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a16="http://schemas.microsoft.com/office/drawing/2014/main" xmlns="" val="10001"/>
                  </a:ext>
                </a:extLst>
              </a:tr>
            </a:tbl>
          </a:graphicData>
        </a:graphic>
      </p:graphicFrame>
      <p:sp>
        <p:nvSpPr>
          <p:cNvPr id="10" name="Text Placeholder 8">
            <a:extLst>
              <a:ext uri="{FF2B5EF4-FFF2-40B4-BE49-F238E27FC236}">
                <a16:creationId xmlns:a16="http://schemas.microsoft.com/office/drawing/2014/main" xmlns="" id="{D89521DD-EB1B-DB4F-AF92-E0AA49E4BF8E}"/>
              </a:ext>
            </a:extLst>
          </p:cNvPr>
          <p:cNvSpPr>
            <a:spLocks noGrp="1"/>
          </p:cNvSpPr>
          <p:nvPr>
            <p:ph type="body" sz="quarter" idx="14" hasCustomPrompt="1"/>
          </p:nvPr>
        </p:nvSpPr>
        <p:spPr>
          <a:xfrm>
            <a:off x="1107172"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a16="http://schemas.microsoft.com/office/drawing/2014/main" xmlns="" id="{7CCCC1F5-259E-4B4B-BD71-985F50066023}"/>
              </a:ext>
            </a:extLst>
          </p:cNvPr>
          <p:cNvSpPr>
            <a:spLocks noGrp="1"/>
          </p:cNvSpPr>
          <p:nvPr>
            <p:ph type="body" sz="quarter" idx="13" hasCustomPrompt="1"/>
          </p:nvPr>
        </p:nvSpPr>
        <p:spPr>
          <a:xfrm>
            <a:off x="379664"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a16="http://schemas.microsoft.com/office/drawing/2014/main" xmlns="" id="{2B829687-5986-4D4A-9EAC-01CD129F7C40}"/>
              </a:ext>
            </a:extLst>
          </p:cNvPr>
          <p:cNvSpPr>
            <a:spLocks noGrp="1"/>
          </p:cNvSpPr>
          <p:nvPr>
            <p:ph type="body" sz="quarter" idx="15"/>
          </p:nvPr>
        </p:nvSpPr>
        <p:spPr>
          <a:xfrm>
            <a:off x="1534209"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87758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a:xfrm>
            <a:off x="838200" y="6356350"/>
            <a:ext cx="2743200" cy="365125"/>
          </a:xfrm>
          <a:prstGeom prst="rect">
            <a:avLst/>
          </a:prstGeom>
        </p:spPr>
        <p:txBody>
          <a:bodyPr/>
          <a:lstStyle>
            <a:lvl1pPr>
              <a:defRPr>
                <a:latin typeface="Muli" pitchFamily="2" charset="77"/>
              </a:defRPr>
            </a:lvl1pPr>
          </a:lstStyle>
          <a:p>
            <a:r>
              <a:rPr lang="en-GB"/>
              <a:t>10/07/2019</a:t>
            </a:r>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3990141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 p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lvl1pPr>
              <a:defRPr>
                <a:latin typeface="Muli" pitchFamily="2" charset="77"/>
              </a:defRPr>
            </a:lvl1pPr>
          </a:lstStyle>
          <a:p>
            <a:r>
              <a:rPr lang="en-GB"/>
              <a:t>10/07/2019</a:t>
            </a:r>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01400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Question p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4403F0EC-BACB-B74E-A7F5-23CAB3DFDA3B}"/>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1431925"/>
            <a:ext cx="10515600" cy="1325563"/>
          </a:xfrm>
        </p:spPr>
        <p:txBody>
          <a:bodyPr/>
          <a:lstStyle>
            <a:lvl1pPr algn="ctr">
              <a:defRPr>
                <a:latin typeface="OpenDyslexicAlta" pitchFamily="2" charset="77"/>
              </a:defRPr>
            </a:lvl1pPr>
          </a:lstStyle>
          <a:p>
            <a:r>
              <a:rPr lang="en-US" dirty="0"/>
              <a:t>Click to edit Master title style</a:t>
            </a:r>
            <a:endParaRPr lang="en-GB" dirty="0"/>
          </a:p>
        </p:txBody>
      </p:sp>
      <p:sp>
        <p:nvSpPr>
          <p:cNvPr id="3" name="Content Placeholder 2"/>
          <p:cNvSpPr>
            <a:spLocks noGrp="1"/>
          </p:cNvSpPr>
          <p:nvPr>
            <p:ph idx="1" hasCustomPrompt="1"/>
          </p:nvPr>
        </p:nvSpPr>
        <p:spPr>
          <a:xfrm>
            <a:off x="838200" y="3520441"/>
            <a:ext cx="10515600" cy="2656522"/>
          </a:xfrm>
        </p:spPr>
        <p:txBody>
          <a:bodyPr>
            <a:normAutofit/>
          </a:bodyPr>
          <a:lstStyle>
            <a:lvl1pPr marL="0" indent="0">
              <a:buNone/>
              <a:defRPr sz="4200">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dirty="0"/>
              <a:t>Click to edit Master text styles</a:t>
            </a:r>
          </a:p>
        </p:txBody>
      </p:sp>
      <p:pic>
        <p:nvPicPr>
          <p:cNvPr id="11" name="Picture 10"/>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39744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926327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683537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2112335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761597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0" r:id="rId4"/>
    <p:sldLayoutId id="2147483664" r:id="rId5"/>
    <p:sldLayoutId id="2147483662"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hf hdr="0"/>
  <p:txStyles>
    <p:titleStyle>
      <a:lvl1pPr algn="l" defTabSz="914400" rtl="0" eaLnBrk="1" latinLnBrk="0" hangingPunct="1">
        <a:lnSpc>
          <a:spcPct val="90000"/>
        </a:lnSpc>
        <a:spcBef>
          <a:spcPct val="0"/>
        </a:spcBef>
        <a:buNone/>
        <a:defRPr sz="4400" b="0" i="0" kern="1200">
          <a:solidFill>
            <a:schemeClr val="tx1"/>
          </a:solidFill>
          <a:latin typeface="Lato Light" panose="020F03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OpenDyslexicAlta" pitchFamily="2" charset="77"/>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OpenDyslexicAlta" pitchFamily="2" charset="77"/>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OpenDyslexicAlta" pitchFamily="2" charset="77"/>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emf"/></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emf"/></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emf"/></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emf"/></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emf"/></Relationships>
</file>

<file path=ppt/slides/_rels/slide1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4.png"/><Relationship Id="rId7"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9.emf"/><Relationship Id="rId5" Type="http://schemas.openxmlformats.org/officeDocument/2006/relationships/image" Target="../media/image10.tiff"/><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8.png"/><Relationship Id="rId7" Type="http://schemas.openxmlformats.org/officeDocument/2006/relationships/image" Target="../media/image10.tiff"/><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14.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tiff"/><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tiff"/><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4.xml"/><Relationship Id="rId1" Type="http://schemas.openxmlformats.org/officeDocument/2006/relationships/slideLayout" Target="../slideLayouts/slideLayout4.xml"/><Relationship Id="rId4" Type="http://schemas.openxmlformats.org/officeDocument/2006/relationships/image" Target="../media/image21.tiff"/></Relationships>
</file>

<file path=ppt/slides/_rels/slide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5.xml"/><Relationship Id="rId1" Type="http://schemas.openxmlformats.org/officeDocument/2006/relationships/slideLayout" Target="../slideLayouts/slideLayout4.xml"/><Relationship Id="rId4" Type="http://schemas.openxmlformats.org/officeDocument/2006/relationships/image" Target="../media/image21.tif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xmlns="" id="{FDEECE2B-4F07-3243-A1BF-25C2CD33540E}"/>
              </a:ext>
            </a:extLst>
          </p:cNvPr>
          <p:cNvSpPr>
            <a:spLocks noGrp="1"/>
          </p:cNvSpPr>
          <p:nvPr>
            <p:ph type="subTitle" idx="1"/>
          </p:nvPr>
        </p:nvSpPr>
        <p:spPr/>
        <p:txBody>
          <a:bodyPr>
            <a:normAutofit fontScale="92500"/>
          </a:bodyPr>
          <a:lstStyle/>
          <a:p>
            <a:r>
              <a:rPr lang="en-GB" dirty="0"/>
              <a:t>Year 1 </a:t>
            </a:r>
            <a:br>
              <a:rPr lang="en-GB" dirty="0"/>
            </a:br>
            <a:r>
              <a:rPr lang="en-GB" dirty="0"/>
              <a:t>Autumn Block 4: Place Value (Within 20)</a:t>
            </a:r>
            <a:br>
              <a:rPr lang="en-GB" dirty="0"/>
            </a:br>
            <a:r>
              <a:rPr lang="en-GB" dirty="0"/>
              <a:t>Lesson 1: To be able to count and write numbers up to 20</a:t>
            </a:r>
          </a:p>
        </p:txBody>
      </p:sp>
      <p:sp>
        <p:nvSpPr>
          <p:cNvPr id="3" name="Text Placeholder 2">
            <a:extLst>
              <a:ext uri="{FF2B5EF4-FFF2-40B4-BE49-F238E27FC236}">
                <a16:creationId xmlns:a16="http://schemas.microsoft.com/office/drawing/2014/main" xmlns="" id="{46096D93-4A8A-F349-8E04-EC67E07A6F7B}"/>
              </a:ext>
            </a:extLst>
          </p:cNvPr>
          <p:cNvSpPr>
            <a:spLocks noGrp="1"/>
          </p:cNvSpPr>
          <p:nvPr>
            <p:ph type="body" sz="quarter" idx="13"/>
          </p:nvPr>
        </p:nvSpPr>
        <p:spPr>
          <a:xfrm>
            <a:off x="3917911" y="6221692"/>
            <a:ext cx="3369375" cy="369332"/>
          </a:xfrm>
        </p:spPr>
        <p:txBody>
          <a:bodyPr>
            <a:normAutofit fontScale="85000" lnSpcReduction="10000"/>
          </a:bodyPr>
          <a:lstStyle/>
          <a:p>
            <a:r>
              <a:rPr lang="en-GB" dirty="0"/>
              <a:t>Block 4 – Place Value (Within 20)</a:t>
            </a:r>
          </a:p>
        </p:txBody>
      </p:sp>
      <p:sp>
        <p:nvSpPr>
          <p:cNvPr id="6" name="Text Placeholder 5">
            <a:extLst>
              <a:ext uri="{FF2B5EF4-FFF2-40B4-BE49-F238E27FC236}">
                <a16:creationId xmlns:a16="http://schemas.microsoft.com/office/drawing/2014/main" xmlns="" id="{BE0A8668-F4BF-FD46-97FE-DF79A2E595C7}"/>
              </a:ext>
            </a:extLst>
          </p:cNvPr>
          <p:cNvSpPr>
            <a:spLocks noGrp="1"/>
          </p:cNvSpPr>
          <p:nvPr>
            <p:ph type="body" sz="quarter" idx="14"/>
          </p:nvPr>
        </p:nvSpPr>
        <p:spPr/>
        <p:txBody>
          <a:bodyPr/>
          <a:lstStyle/>
          <a:p>
            <a:r>
              <a:rPr lang="en-GB" dirty="0"/>
              <a:t>1</a:t>
            </a:r>
          </a:p>
        </p:txBody>
      </p:sp>
      <p:pic>
        <p:nvPicPr>
          <p:cNvPr id="11" name="Picture 10">
            <a:extLst>
              <a:ext uri="{FF2B5EF4-FFF2-40B4-BE49-F238E27FC236}">
                <a16:creationId xmlns:a16="http://schemas.microsoft.com/office/drawing/2014/main" xmlns="" id="{FFFB0E5C-B4F3-0F47-AF95-9A5EE6D06A15}"/>
              </a:ext>
            </a:extLst>
          </p:cNvPr>
          <p:cNvPicPr>
            <a:picLocks noChangeAspect="1"/>
          </p:cNvPicPr>
          <p:nvPr/>
        </p:nvPicPr>
        <p:blipFill>
          <a:blip r:embed="rId2"/>
          <a:stretch>
            <a:fillRect/>
          </a:stretch>
        </p:blipFill>
        <p:spPr>
          <a:xfrm>
            <a:off x="10855981" y="1956878"/>
            <a:ext cx="1574800" cy="3289300"/>
          </a:xfrm>
          <a:prstGeom prst="rect">
            <a:avLst/>
          </a:prstGeom>
        </p:spPr>
      </p:pic>
      <p:pic>
        <p:nvPicPr>
          <p:cNvPr id="13" name="Picture 12">
            <a:extLst>
              <a:ext uri="{FF2B5EF4-FFF2-40B4-BE49-F238E27FC236}">
                <a16:creationId xmlns:a16="http://schemas.microsoft.com/office/drawing/2014/main" xmlns="" id="{46C1748E-6744-A341-9185-05FF18F81B25}"/>
              </a:ext>
            </a:extLst>
          </p:cNvPr>
          <p:cNvPicPr>
            <a:picLocks noChangeAspect="1"/>
          </p:cNvPicPr>
          <p:nvPr/>
        </p:nvPicPr>
        <p:blipFill>
          <a:blip r:embed="rId3"/>
          <a:stretch>
            <a:fillRect/>
          </a:stretch>
        </p:blipFill>
        <p:spPr>
          <a:xfrm>
            <a:off x="372735" y="4752914"/>
            <a:ext cx="1689100" cy="1244600"/>
          </a:xfrm>
          <a:prstGeom prst="rect">
            <a:avLst/>
          </a:prstGeom>
        </p:spPr>
      </p:pic>
      <p:pic>
        <p:nvPicPr>
          <p:cNvPr id="19" name="Picture 18">
            <a:extLst>
              <a:ext uri="{FF2B5EF4-FFF2-40B4-BE49-F238E27FC236}">
                <a16:creationId xmlns:a16="http://schemas.microsoft.com/office/drawing/2014/main" xmlns="" id="{EC9A0CFD-E109-4140-B996-30988653C01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3038" y="-288436"/>
            <a:ext cx="1777758" cy="1637842"/>
          </a:xfrm>
          <a:prstGeom prst="rect">
            <a:avLst/>
          </a:prstGeom>
        </p:spPr>
      </p:pic>
      <p:pic>
        <p:nvPicPr>
          <p:cNvPr id="21" name="Picture 20">
            <a:extLst>
              <a:ext uri="{FF2B5EF4-FFF2-40B4-BE49-F238E27FC236}">
                <a16:creationId xmlns:a16="http://schemas.microsoft.com/office/drawing/2014/main" xmlns="" id="{D6DF2BA4-3A7B-0E4E-95B5-A4D9B2FD0805}"/>
              </a:ext>
            </a:extLst>
          </p:cNvPr>
          <p:cNvPicPr>
            <a:picLocks noChangeAspect="1"/>
          </p:cNvPicPr>
          <p:nvPr/>
        </p:nvPicPr>
        <p:blipFill>
          <a:blip r:embed="rId5"/>
          <a:stretch>
            <a:fillRect/>
          </a:stretch>
        </p:blipFill>
        <p:spPr>
          <a:xfrm>
            <a:off x="7765730" y="4958851"/>
            <a:ext cx="876300" cy="939800"/>
          </a:xfrm>
          <a:prstGeom prst="rect">
            <a:avLst/>
          </a:prstGeom>
        </p:spPr>
      </p:pic>
      <p:sp>
        <p:nvSpPr>
          <p:cNvPr id="4" name="Text Placeholder 3">
            <a:extLst>
              <a:ext uri="{FF2B5EF4-FFF2-40B4-BE49-F238E27FC236}">
                <a16:creationId xmlns:a16="http://schemas.microsoft.com/office/drawing/2014/main" xmlns="" id="{60C74A61-CF8A-0745-B69B-DD1646654FF2}"/>
              </a:ext>
            </a:extLst>
          </p:cNvPr>
          <p:cNvSpPr>
            <a:spLocks noGrp="1"/>
          </p:cNvSpPr>
          <p:nvPr>
            <p:ph type="body" sz="quarter" idx="15"/>
          </p:nvPr>
        </p:nvSpPr>
        <p:spPr/>
        <p:txBody>
          <a:bodyPr/>
          <a:lstStyle/>
          <a:p>
            <a:r>
              <a:rPr lang="en-US" dirty="0"/>
              <a:t>Autumn</a:t>
            </a:r>
          </a:p>
        </p:txBody>
      </p:sp>
      <p:sp>
        <p:nvSpPr>
          <p:cNvPr id="8" name="TextBox 7">
            <a:extLst>
              <a:ext uri="{FF2B5EF4-FFF2-40B4-BE49-F238E27FC236}">
                <a16:creationId xmlns:a16="http://schemas.microsoft.com/office/drawing/2014/main" xmlns="" id="{AC9EFBDC-A8B5-9549-8D36-873513E4D40C}"/>
              </a:ext>
            </a:extLst>
          </p:cNvPr>
          <p:cNvSpPr txBox="1"/>
          <p:nvPr/>
        </p:nvSpPr>
        <p:spPr>
          <a:xfrm>
            <a:off x="596348" y="6533322"/>
            <a:ext cx="184731" cy="369332"/>
          </a:xfrm>
          <a:prstGeom prst="rect">
            <a:avLst/>
          </a:prstGeom>
          <a:noFill/>
        </p:spPr>
        <p:txBody>
          <a:bodyPr wrap="none" rtlCol="0">
            <a:spAutoFit/>
          </a:bodyPr>
          <a:lstStyle/>
          <a:p>
            <a:endParaRPr lang="en-US" dirty="0"/>
          </a:p>
        </p:txBody>
      </p:sp>
      <p:sp>
        <p:nvSpPr>
          <p:cNvPr id="9" name="TextBox 8">
            <a:extLst>
              <a:ext uri="{FF2B5EF4-FFF2-40B4-BE49-F238E27FC236}">
                <a16:creationId xmlns:a16="http://schemas.microsoft.com/office/drawing/2014/main" xmlns="" id="{F8D65072-FC35-D84F-937B-70E91C6BD3D3}"/>
              </a:ext>
            </a:extLst>
          </p:cNvPr>
          <p:cNvSpPr txBox="1"/>
          <p:nvPr/>
        </p:nvSpPr>
        <p:spPr>
          <a:xfrm>
            <a:off x="9342783" y="3856383"/>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440285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Match each of the numbers below to its representation:</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69F15D00-898F-094B-8C70-F9A402C813C4}"/>
              </a:ext>
            </a:extLst>
          </p:cNvPr>
          <p:cNvSpPr/>
          <p:nvPr/>
        </p:nvSpPr>
        <p:spPr>
          <a:xfrm>
            <a:off x="828979" y="2846254"/>
            <a:ext cx="502062" cy="707886"/>
          </a:xfrm>
          <a:prstGeom prst="rect">
            <a:avLst/>
          </a:prstGeom>
        </p:spPr>
        <p:txBody>
          <a:bodyPr wrap="none">
            <a:spAutoFit/>
          </a:bodyPr>
          <a:lstStyle/>
          <a:p>
            <a:pPr algn="ctr"/>
            <a:r>
              <a:rPr lang="en-US" sz="4000" dirty="0">
                <a:latin typeface="OpenDyslexicAlta" pitchFamily="2" charset="77"/>
              </a:rPr>
              <a:t>7</a:t>
            </a:r>
          </a:p>
        </p:txBody>
      </p:sp>
      <p:sp>
        <p:nvSpPr>
          <p:cNvPr id="36" name="Rectangle 35">
            <a:extLst>
              <a:ext uri="{FF2B5EF4-FFF2-40B4-BE49-F238E27FC236}">
                <a16:creationId xmlns:a16="http://schemas.microsoft.com/office/drawing/2014/main" xmlns="" id="{C3B8CF08-DE2D-5F4E-8E70-D729CBEC0B46}"/>
              </a:ext>
            </a:extLst>
          </p:cNvPr>
          <p:cNvSpPr/>
          <p:nvPr/>
        </p:nvSpPr>
        <p:spPr>
          <a:xfrm>
            <a:off x="649444" y="3811242"/>
            <a:ext cx="830677" cy="707886"/>
          </a:xfrm>
          <a:prstGeom prst="rect">
            <a:avLst/>
          </a:prstGeom>
        </p:spPr>
        <p:txBody>
          <a:bodyPr wrap="none">
            <a:spAutoFit/>
          </a:bodyPr>
          <a:lstStyle/>
          <a:p>
            <a:pPr algn="ctr"/>
            <a:r>
              <a:rPr lang="en-US" sz="4000" dirty="0">
                <a:latin typeface="OpenDyslexicAlta" pitchFamily="2" charset="77"/>
              </a:rPr>
              <a:t>14</a:t>
            </a:r>
          </a:p>
        </p:txBody>
      </p:sp>
      <p:sp>
        <p:nvSpPr>
          <p:cNvPr id="37" name="Rectangle 36">
            <a:extLst>
              <a:ext uri="{FF2B5EF4-FFF2-40B4-BE49-F238E27FC236}">
                <a16:creationId xmlns:a16="http://schemas.microsoft.com/office/drawing/2014/main" xmlns="" id="{2AB2A105-5A85-5D45-9299-29D2F3516936}"/>
              </a:ext>
            </a:extLst>
          </p:cNvPr>
          <p:cNvSpPr/>
          <p:nvPr/>
        </p:nvSpPr>
        <p:spPr>
          <a:xfrm>
            <a:off x="778918" y="4877987"/>
            <a:ext cx="532518" cy="707886"/>
          </a:xfrm>
          <a:prstGeom prst="rect">
            <a:avLst/>
          </a:prstGeom>
        </p:spPr>
        <p:txBody>
          <a:bodyPr wrap="none">
            <a:spAutoFit/>
          </a:bodyPr>
          <a:lstStyle/>
          <a:p>
            <a:pPr algn="ctr"/>
            <a:r>
              <a:rPr lang="en-US" sz="4000" dirty="0">
                <a:latin typeface="OpenDyslexicAlta" pitchFamily="2" charset="77"/>
              </a:rPr>
              <a:t>4</a:t>
            </a:r>
          </a:p>
        </p:txBody>
      </p:sp>
      <p:sp>
        <p:nvSpPr>
          <p:cNvPr id="38" name="Rectangle 37">
            <a:extLst>
              <a:ext uri="{FF2B5EF4-FFF2-40B4-BE49-F238E27FC236}">
                <a16:creationId xmlns:a16="http://schemas.microsoft.com/office/drawing/2014/main" xmlns="" id="{21374159-CF6B-374A-AD08-2CA28D13D3C6}"/>
              </a:ext>
            </a:extLst>
          </p:cNvPr>
          <p:cNvSpPr/>
          <p:nvPr/>
        </p:nvSpPr>
        <p:spPr>
          <a:xfrm>
            <a:off x="649444" y="5948523"/>
            <a:ext cx="830677" cy="707886"/>
          </a:xfrm>
          <a:prstGeom prst="rect">
            <a:avLst/>
          </a:prstGeom>
        </p:spPr>
        <p:txBody>
          <a:bodyPr wrap="none">
            <a:spAutoFit/>
          </a:bodyPr>
          <a:lstStyle/>
          <a:p>
            <a:pPr algn="ctr"/>
            <a:r>
              <a:rPr lang="en-US" sz="4000" dirty="0">
                <a:latin typeface="OpenDyslexicAlta" pitchFamily="2" charset="77"/>
              </a:rPr>
              <a:t>20</a:t>
            </a:r>
          </a:p>
        </p:txBody>
      </p:sp>
      <p:pic>
        <p:nvPicPr>
          <p:cNvPr id="16" name="Picture 15">
            <a:extLst>
              <a:ext uri="{FF2B5EF4-FFF2-40B4-BE49-F238E27FC236}">
                <a16:creationId xmlns:a16="http://schemas.microsoft.com/office/drawing/2014/main" xmlns="" id="{27D450F9-C321-A943-B602-DDA6C5BD914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9270197" y="1627129"/>
            <a:ext cx="1442478" cy="2925747"/>
          </a:xfrm>
          <a:prstGeom prst="rect">
            <a:avLst/>
          </a:prstGeom>
        </p:spPr>
      </p:pic>
      <p:pic>
        <p:nvPicPr>
          <p:cNvPr id="17" name="Picture 16">
            <a:extLst>
              <a:ext uri="{FF2B5EF4-FFF2-40B4-BE49-F238E27FC236}">
                <a16:creationId xmlns:a16="http://schemas.microsoft.com/office/drawing/2014/main" xmlns="" id="{E8724C20-CBE9-2A41-A356-A5D3CD049D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9270198" y="2088750"/>
            <a:ext cx="1442478" cy="2925747"/>
          </a:xfrm>
          <a:prstGeom prst="rect">
            <a:avLst/>
          </a:prstGeom>
        </p:spPr>
      </p:pic>
      <p:pic>
        <p:nvPicPr>
          <p:cNvPr id="5" name="Picture 4">
            <a:extLst>
              <a:ext uri="{FF2B5EF4-FFF2-40B4-BE49-F238E27FC236}">
                <a16:creationId xmlns:a16="http://schemas.microsoft.com/office/drawing/2014/main" xmlns="" id="{7D58F9BB-FF2B-154E-816A-84B21DA275FD}"/>
              </a:ext>
            </a:extLst>
          </p:cNvPr>
          <p:cNvPicPr>
            <a:picLocks noChangeAspect="1"/>
          </p:cNvPicPr>
          <p:nvPr/>
        </p:nvPicPr>
        <p:blipFill>
          <a:blip r:embed="rId4"/>
          <a:stretch>
            <a:fillRect/>
          </a:stretch>
        </p:blipFill>
        <p:spPr>
          <a:xfrm>
            <a:off x="7924801" y="5782768"/>
            <a:ext cx="3852208" cy="788389"/>
          </a:xfrm>
          <a:prstGeom prst="rect">
            <a:avLst/>
          </a:prstGeom>
        </p:spPr>
      </p:pic>
      <p:pic>
        <p:nvPicPr>
          <p:cNvPr id="106" name="Picture 105">
            <a:extLst>
              <a:ext uri="{FF2B5EF4-FFF2-40B4-BE49-F238E27FC236}">
                <a16:creationId xmlns:a16="http://schemas.microsoft.com/office/drawing/2014/main" xmlns="" id="{55464296-4150-C44E-A9B6-BBF12706FCC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996674" y="4602502"/>
            <a:ext cx="2249353" cy="1080000"/>
          </a:xfrm>
          <a:prstGeom prst="rect">
            <a:avLst/>
          </a:prstGeom>
        </p:spPr>
      </p:pic>
      <p:pic>
        <p:nvPicPr>
          <p:cNvPr id="107" name="Picture 106">
            <a:extLst>
              <a:ext uri="{FF2B5EF4-FFF2-40B4-BE49-F238E27FC236}">
                <a16:creationId xmlns:a16="http://schemas.microsoft.com/office/drawing/2014/main" xmlns="" id="{4E3EF84D-9798-E144-A11A-5F45B113426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88901" y="3779124"/>
            <a:ext cx="830678" cy="858368"/>
          </a:xfrm>
          <a:prstGeom prst="rect">
            <a:avLst/>
          </a:prstGeom>
        </p:spPr>
      </p:pic>
      <p:pic>
        <p:nvPicPr>
          <p:cNvPr id="108" name="Picture 107">
            <a:extLst>
              <a:ext uri="{FF2B5EF4-FFF2-40B4-BE49-F238E27FC236}">
                <a16:creationId xmlns:a16="http://schemas.microsoft.com/office/drawing/2014/main" xmlns="" id="{F525AFCC-B2B0-6447-8578-0CFF4E46B67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412013" y="3778386"/>
            <a:ext cx="830678" cy="858368"/>
          </a:xfrm>
          <a:prstGeom prst="rect">
            <a:avLst/>
          </a:prstGeom>
        </p:spPr>
      </p:pic>
      <p:pic>
        <p:nvPicPr>
          <p:cNvPr id="109" name="Picture 108">
            <a:extLst>
              <a:ext uri="{FF2B5EF4-FFF2-40B4-BE49-F238E27FC236}">
                <a16:creationId xmlns:a16="http://schemas.microsoft.com/office/drawing/2014/main" xmlns="" id="{A0A84FD0-A8C8-014F-AA36-AE3ECCDB2D6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25293" y="3779124"/>
            <a:ext cx="830678" cy="858368"/>
          </a:xfrm>
          <a:prstGeom prst="rect">
            <a:avLst/>
          </a:prstGeom>
        </p:spPr>
      </p:pic>
      <p:pic>
        <p:nvPicPr>
          <p:cNvPr id="110" name="Picture 109">
            <a:extLst>
              <a:ext uri="{FF2B5EF4-FFF2-40B4-BE49-F238E27FC236}">
                <a16:creationId xmlns:a16="http://schemas.microsoft.com/office/drawing/2014/main" xmlns="" id="{F55E728A-ADF7-514B-BCA0-4E297387D46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448405" y="3778386"/>
            <a:ext cx="830678" cy="858368"/>
          </a:xfrm>
          <a:prstGeom prst="rect">
            <a:avLst/>
          </a:prstGeom>
        </p:spPr>
      </p:pic>
    </p:spTree>
    <p:extLst>
      <p:ext uri="{BB962C8B-B14F-4D97-AF65-F5344CB8AC3E}">
        <p14:creationId xmlns:p14="http://schemas.microsoft.com/office/powerpoint/2010/main" val="39723361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Match each of the numbers below to its representation:</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69F15D00-898F-094B-8C70-F9A402C813C4}"/>
              </a:ext>
            </a:extLst>
          </p:cNvPr>
          <p:cNvSpPr/>
          <p:nvPr/>
        </p:nvSpPr>
        <p:spPr>
          <a:xfrm>
            <a:off x="828979" y="2846254"/>
            <a:ext cx="502062" cy="707886"/>
          </a:xfrm>
          <a:prstGeom prst="rect">
            <a:avLst/>
          </a:prstGeom>
        </p:spPr>
        <p:txBody>
          <a:bodyPr wrap="none">
            <a:spAutoFit/>
          </a:bodyPr>
          <a:lstStyle/>
          <a:p>
            <a:pPr algn="ctr"/>
            <a:r>
              <a:rPr lang="en-US" sz="4000" dirty="0">
                <a:latin typeface="OpenDyslexicAlta" pitchFamily="2" charset="77"/>
              </a:rPr>
              <a:t>7</a:t>
            </a:r>
          </a:p>
        </p:txBody>
      </p:sp>
      <p:sp>
        <p:nvSpPr>
          <p:cNvPr id="36" name="Rectangle 35">
            <a:extLst>
              <a:ext uri="{FF2B5EF4-FFF2-40B4-BE49-F238E27FC236}">
                <a16:creationId xmlns:a16="http://schemas.microsoft.com/office/drawing/2014/main" xmlns="" id="{C3B8CF08-DE2D-5F4E-8E70-D729CBEC0B46}"/>
              </a:ext>
            </a:extLst>
          </p:cNvPr>
          <p:cNvSpPr/>
          <p:nvPr/>
        </p:nvSpPr>
        <p:spPr>
          <a:xfrm>
            <a:off x="649444" y="3811242"/>
            <a:ext cx="830677" cy="707886"/>
          </a:xfrm>
          <a:prstGeom prst="rect">
            <a:avLst/>
          </a:prstGeom>
        </p:spPr>
        <p:txBody>
          <a:bodyPr wrap="none">
            <a:spAutoFit/>
          </a:bodyPr>
          <a:lstStyle/>
          <a:p>
            <a:pPr algn="ctr"/>
            <a:r>
              <a:rPr lang="en-US" sz="4000" dirty="0">
                <a:latin typeface="OpenDyslexicAlta" pitchFamily="2" charset="77"/>
              </a:rPr>
              <a:t>14</a:t>
            </a:r>
          </a:p>
        </p:txBody>
      </p:sp>
      <p:sp>
        <p:nvSpPr>
          <p:cNvPr id="37" name="Rectangle 36">
            <a:extLst>
              <a:ext uri="{FF2B5EF4-FFF2-40B4-BE49-F238E27FC236}">
                <a16:creationId xmlns:a16="http://schemas.microsoft.com/office/drawing/2014/main" xmlns="" id="{2AB2A105-5A85-5D45-9299-29D2F3516936}"/>
              </a:ext>
            </a:extLst>
          </p:cNvPr>
          <p:cNvSpPr/>
          <p:nvPr/>
        </p:nvSpPr>
        <p:spPr>
          <a:xfrm>
            <a:off x="778918" y="4877987"/>
            <a:ext cx="532518" cy="707886"/>
          </a:xfrm>
          <a:prstGeom prst="rect">
            <a:avLst/>
          </a:prstGeom>
        </p:spPr>
        <p:txBody>
          <a:bodyPr wrap="none">
            <a:spAutoFit/>
          </a:bodyPr>
          <a:lstStyle/>
          <a:p>
            <a:pPr algn="ctr"/>
            <a:r>
              <a:rPr lang="en-US" sz="4000" dirty="0">
                <a:latin typeface="OpenDyslexicAlta" pitchFamily="2" charset="77"/>
              </a:rPr>
              <a:t>4</a:t>
            </a:r>
          </a:p>
        </p:txBody>
      </p:sp>
      <p:sp>
        <p:nvSpPr>
          <p:cNvPr id="38" name="Rectangle 37">
            <a:extLst>
              <a:ext uri="{FF2B5EF4-FFF2-40B4-BE49-F238E27FC236}">
                <a16:creationId xmlns:a16="http://schemas.microsoft.com/office/drawing/2014/main" xmlns="" id="{21374159-CF6B-374A-AD08-2CA28D13D3C6}"/>
              </a:ext>
            </a:extLst>
          </p:cNvPr>
          <p:cNvSpPr/>
          <p:nvPr/>
        </p:nvSpPr>
        <p:spPr>
          <a:xfrm>
            <a:off x="649444" y="5948523"/>
            <a:ext cx="830677" cy="707886"/>
          </a:xfrm>
          <a:prstGeom prst="rect">
            <a:avLst/>
          </a:prstGeom>
        </p:spPr>
        <p:txBody>
          <a:bodyPr wrap="none">
            <a:spAutoFit/>
          </a:bodyPr>
          <a:lstStyle/>
          <a:p>
            <a:pPr algn="ctr"/>
            <a:r>
              <a:rPr lang="en-US" sz="4000" dirty="0">
                <a:latin typeface="OpenDyslexicAlta" pitchFamily="2" charset="77"/>
              </a:rPr>
              <a:t>20</a:t>
            </a:r>
          </a:p>
        </p:txBody>
      </p:sp>
      <p:pic>
        <p:nvPicPr>
          <p:cNvPr id="16" name="Picture 15">
            <a:extLst>
              <a:ext uri="{FF2B5EF4-FFF2-40B4-BE49-F238E27FC236}">
                <a16:creationId xmlns:a16="http://schemas.microsoft.com/office/drawing/2014/main" xmlns="" id="{27D450F9-C321-A943-B602-DDA6C5BD914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9270197" y="1627129"/>
            <a:ext cx="1442478" cy="2925747"/>
          </a:xfrm>
          <a:prstGeom prst="rect">
            <a:avLst/>
          </a:prstGeom>
        </p:spPr>
      </p:pic>
      <p:pic>
        <p:nvPicPr>
          <p:cNvPr id="17" name="Picture 16">
            <a:extLst>
              <a:ext uri="{FF2B5EF4-FFF2-40B4-BE49-F238E27FC236}">
                <a16:creationId xmlns:a16="http://schemas.microsoft.com/office/drawing/2014/main" xmlns="" id="{E8724C20-CBE9-2A41-A356-A5D3CD049D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9270198" y="2088750"/>
            <a:ext cx="1442478" cy="2925747"/>
          </a:xfrm>
          <a:prstGeom prst="rect">
            <a:avLst/>
          </a:prstGeom>
        </p:spPr>
      </p:pic>
      <p:pic>
        <p:nvPicPr>
          <p:cNvPr id="5" name="Picture 4">
            <a:extLst>
              <a:ext uri="{FF2B5EF4-FFF2-40B4-BE49-F238E27FC236}">
                <a16:creationId xmlns:a16="http://schemas.microsoft.com/office/drawing/2014/main" xmlns="" id="{7D58F9BB-FF2B-154E-816A-84B21DA275FD}"/>
              </a:ext>
            </a:extLst>
          </p:cNvPr>
          <p:cNvPicPr>
            <a:picLocks noChangeAspect="1"/>
          </p:cNvPicPr>
          <p:nvPr/>
        </p:nvPicPr>
        <p:blipFill>
          <a:blip r:embed="rId4"/>
          <a:stretch>
            <a:fillRect/>
          </a:stretch>
        </p:blipFill>
        <p:spPr>
          <a:xfrm>
            <a:off x="7924801" y="5782768"/>
            <a:ext cx="3852208" cy="788389"/>
          </a:xfrm>
          <a:prstGeom prst="rect">
            <a:avLst/>
          </a:prstGeom>
        </p:spPr>
      </p:pic>
      <p:pic>
        <p:nvPicPr>
          <p:cNvPr id="106" name="Picture 105">
            <a:extLst>
              <a:ext uri="{FF2B5EF4-FFF2-40B4-BE49-F238E27FC236}">
                <a16:creationId xmlns:a16="http://schemas.microsoft.com/office/drawing/2014/main" xmlns="" id="{55464296-4150-C44E-A9B6-BBF12706FCC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996674" y="4602502"/>
            <a:ext cx="2249353" cy="1080000"/>
          </a:xfrm>
          <a:prstGeom prst="rect">
            <a:avLst/>
          </a:prstGeom>
        </p:spPr>
      </p:pic>
      <p:pic>
        <p:nvPicPr>
          <p:cNvPr id="107" name="Picture 106">
            <a:extLst>
              <a:ext uri="{FF2B5EF4-FFF2-40B4-BE49-F238E27FC236}">
                <a16:creationId xmlns:a16="http://schemas.microsoft.com/office/drawing/2014/main" xmlns="" id="{4E3EF84D-9798-E144-A11A-5F45B113426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88901" y="3779124"/>
            <a:ext cx="830678" cy="858368"/>
          </a:xfrm>
          <a:prstGeom prst="rect">
            <a:avLst/>
          </a:prstGeom>
        </p:spPr>
      </p:pic>
      <p:pic>
        <p:nvPicPr>
          <p:cNvPr id="108" name="Picture 107">
            <a:extLst>
              <a:ext uri="{FF2B5EF4-FFF2-40B4-BE49-F238E27FC236}">
                <a16:creationId xmlns:a16="http://schemas.microsoft.com/office/drawing/2014/main" xmlns="" id="{F525AFCC-B2B0-6447-8578-0CFF4E46B67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412013" y="3778386"/>
            <a:ext cx="830678" cy="858368"/>
          </a:xfrm>
          <a:prstGeom prst="rect">
            <a:avLst/>
          </a:prstGeom>
        </p:spPr>
      </p:pic>
      <p:pic>
        <p:nvPicPr>
          <p:cNvPr id="109" name="Picture 108">
            <a:extLst>
              <a:ext uri="{FF2B5EF4-FFF2-40B4-BE49-F238E27FC236}">
                <a16:creationId xmlns:a16="http://schemas.microsoft.com/office/drawing/2014/main" xmlns="" id="{A0A84FD0-A8C8-014F-AA36-AE3ECCDB2D6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25293" y="3779124"/>
            <a:ext cx="830678" cy="858368"/>
          </a:xfrm>
          <a:prstGeom prst="rect">
            <a:avLst/>
          </a:prstGeom>
        </p:spPr>
      </p:pic>
      <p:pic>
        <p:nvPicPr>
          <p:cNvPr id="110" name="Picture 109">
            <a:extLst>
              <a:ext uri="{FF2B5EF4-FFF2-40B4-BE49-F238E27FC236}">
                <a16:creationId xmlns:a16="http://schemas.microsoft.com/office/drawing/2014/main" xmlns="" id="{F55E728A-ADF7-514B-BCA0-4E297387D46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448405" y="3778386"/>
            <a:ext cx="830678" cy="858368"/>
          </a:xfrm>
          <a:prstGeom prst="rect">
            <a:avLst/>
          </a:prstGeom>
        </p:spPr>
      </p:pic>
      <p:cxnSp>
        <p:nvCxnSpPr>
          <p:cNvPr id="111" name="Straight Connector 110">
            <a:extLst>
              <a:ext uri="{FF2B5EF4-FFF2-40B4-BE49-F238E27FC236}">
                <a16:creationId xmlns:a16="http://schemas.microsoft.com/office/drawing/2014/main" xmlns="" id="{305CE9A9-6F7C-DA41-ADD4-2038B8DED5F9}"/>
              </a:ext>
            </a:extLst>
          </p:cNvPr>
          <p:cNvCxnSpPr>
            <a:cxnSpLocks/>
          </p:cNvCxnSpPr>
          <p:nvPr/>
        </p:nvCxnSpPr>
        <p:spPr>
          <a:xfrm>
            <a:off x="1455274" y="3191435"/>
            <a:ext cx="7433627" cy="2017874"/>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0750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Match each of the numbers below to its representation:</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69F15D00-898F-094B-8C70-F9A402C813C4}"/>
              </a:ext>
            </a:extLst>
          </p:cNvPr>
          <p:cNvSpPr/>
          <p:nvPr/>
        </p:nvSpPr>
        <p:spPr>
          <a:xfrm>
            <a:off x="828979" y="2846254"/>
            <a:ext cx="502062" cy="707886"/>
          </a:xfrm>
          <a:prstGeom prst="rect">
            <a:avLst/>
          </a:prstGeom>
        </p:spPr>
        <p:txBody>
          <a:bodyPr wrap="none">
            <a:spAutoFit/>
          </a:bodyPr>
          <a:lstStyle/>
          <a:p>
            <a:pPr algn="ctr"/>
            <a:r>
              <a:rPr lang="en-US" sz="4000" dirty="0">
                <a:latin typeface="OpenDyslexicAlta" pitchFamily="2" charset="77"/>
              </a:rPr>
              <a:t>7</a:t>
            </a:r>
          </a:p>
        </p:txBody>
      </p:sp>
      <p:sp>
        <p:nvSpPr>
          <p:cNvPr id="36" name="Rectangle 35">
            <a:extLst>
              <a:ext uri="{FF2B5EF4-FFF2-40B4-BE49-F238E27FC236}">
                <a16:creationId xmlns:a16="http://schemas.microsoft.com/office/drawing/2014/main" xmlns="" id="{C3B8CF08-DE2D-5F4E-8E70-D729CBEC0B46}"/>
              </a:ext>
            </a:extLst>
          </p:cNvPr>
          <p:cNvSpPr/>
          <p:nvPr/>
        </p:nvSpPr>
        <p:spPr>
          <a:xfrm>
            <a:off x="649444" y="3811242"/>
            <a:ext cx="830677" cy="707886"/>
          </a:xfrm>
          <a:prstGeom prst="rect">
            <a:avLst/>
          </a:prstGeom>
        </p:spPr>
        <p:txBody>
          <a:bodyPr wrap="none">
            <a:spAutoFit/>
          </a:bodyPr>
          <a:lstStyle/>
          <a:p>
            <a:pPr algn="ctr"/>
            <a:r>
              <a:rPr lang="en-US" sz="4000" dirty="0">
                <a:latin typeface="OpenDyslexicAlta" pitchFamily="2" charset="77"/>
              </a:rPr>
              <a:t>14</a:t>
            </a:r>
          </a:p>
        </p:txBody>
      </p:sp>
      <p:sp>
        <p:nvSpPr>
          <p:cNvPr id="37" name="Rectangle 36">
            <a:extLst>
              <a:ext uri="{FF2B5EF4-FFF2-40B4-BE49-F238E27FC236}">
                <a16:creationId xmlns:a16="http://schemas.microsoft.com/office/drawing/2014/main" xmlns="" id="{2AB2A105-5A85-5D45-9299-29D2F3516936}"/>
              </a:ext>
            </a:extLst>
          </p:cNvPr>
          <p:cNvSpPr/>
          <p:nvPr/>
        </p:nvSpPr>
        <p:spPr>
          <a:xfrm>
            <a:off x="778918" y="4877987"/>
            <a:ext cx="532518" cy="707886"/>
          </a:xfrm>
          <a:prstGeom prst="rect">
            <a:avLst/>
          </a:prstGeom>
        </p:spPr>
        <p:txBody>
          <a:bodyPr wrap="none">
            <a:spAutoFit/>
          </a:bodyPr>
          <a:lstStyle/>
          <a:p>
            <a:pPr algn="ctr"/>
            <a:r>
              <a:rPr lang="en-US" sz="4000" dirty="0">
                <a:latin typeface="OpenDyslexicAlta" pitchFamily="2" charset="77"/>
              </a:rPr>
              <a:t>4</a:t>
            </a:r>
          </a:p>
        </p:txBody>
      </p:sp>
      <p:sp>
        <p:nvSpPr>
          <p:cNvPr id="38" name="Rectangle 37">
            <a:extLst>
              <a:ext uri="{FF2B5EF4-FFF2-40B4-BE49-F238E27FC236}">
                <a16:creationId xmlns:a16="http://schemas.microsoft.com/office/drawing/2014/main" xmlns="" id="{21374159-CF6B-374A-AD08-2CA28D13D3C6}"/>
              </a:ext>
            </a:extLst>
          </p:cNvPr>
          <p:cNvSpPr/>
          <p:nvPr/>
        </p:nvSpPr>
        <p:spPr>
          <a:xfrm>
            <a:off x="649444" y="5948523"/>
            <a:ext cx="830677" cy="707886"/>
          </a:xfrm>
          <a:prstGeom prst="rect">
            <a:avLst/>
          </a:prstGeom>
        </p:spPr>
        <p:txBody>
          <a:bodyPr wrap="none">
            <a:spAutoFit/>
          </a:bodyPr>
          <a:lstStyle/>
          <a:p>
            <a:pPr algn="ctr"/>
            <a:r>
              <a:rPr lang="en-US" sz="4000" dirty="0">
                <a:latin typeface="OpenDyslexicAlta" pitchFamily="2" charset="77"/>
              </a:rPr>
              <a:t>20</a:t>
            </a:r>
          </a:p>
        </p:txBody>
      </p:sp>
      <p:pic>
        <p:nvPicPr>
          <p:cNvPr id="16" name="Picture 15">
            <a:extLst>
              <a:ext uri="{FF2B5EF4-FFF2-40B4-BE49-F238E27FC236}">
                <a16:creationId xmlns:a16="http://schemas.microsoft.com/office/drawing/2014/main" xmlns="" id="{27D450F9-C321-A943-B602-DDA6C5BD914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9270197" y="1627129"/>
            <a:ext cx="1442478" cy="2925747"/>
          </a:xfrm>
          <a:prstGeom prst="rect">
            <a:avLst/>
          </a:prstGeom>
        </p:spPr>
      </p:pic>
      <p:pic>
        <p:nvPicPr>
          <p:cNvPr id="17" name="Picture 16">
            <a:extLst>
              <a:ext uri="{FF2B5EF4-FFF2-40B4-BE49-F238E27FC236}">
                <a16:creationId xmlns:a16="http://schemas.microsoft.com/office/drawing/2014/main" xmlns="" id="{E8724C20-CBE9-2A41-A356-A5D3CD049D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9270198" y="2088750"/>
            <a:ext cx="1442478" cy="2925747"/>
          </a:xfrm>
          <a:prstGeom prst="rect">
            <a:avLst/>
          </a:prstGeom>
        </p:spPr>
      </p:pic>
      <p:pic>
        <p:nvPicPr>
          <p:cNvPr id="5" name="Picture 4">
            <a:extLst>
              <a:ext uri="{FF2B5EF4-FFF2-40B4-BE49-F238E27FC236}">
                <a16:creationId xmlns:a16="http://schemas.microsoft.com/office/drawing/2014/main" xmlns="" id="{7D58F9BB-FF2B-154E-816A-84B21DA275FD}"/>
              </a:ext>
            </a:extLst>
          </p:cNvPr>
          <p:cNvPicPr>
            <a:picLocks noChangeAspect="1"/>
          </p:cNvPicPr>
          <p:nvPr/>
        </p:nvPicPr>
        <p:blipFill>
          <a:blip r:embed="rId4"/>
          <a:stretch>
            <a:fillRect/>
          </a:stretch>
        </p:blipFill>
        <p:spPr>
          <a:xfrm>
            <a:off x="7924801" y="5782768"/>
            <a:ext cx="3852208" cy="788389"/>
          </a:xfrm>
          <a:prstGeom prst="rect">
            <a:avLst/>
          </a:prstGeom>
        </p:spPr>
      </p:pic>
      <p:pic>
        <p:nvPicPr>
          <p:cNvPr id="106" name="Picture 105">
            <a:extLst>
              <a:ext uri="{FF2B5EF4-FFF2-40B4-BE49-F238E27FC236}">
                <a16:creationId xmlns:a16="http://schemas.microsoft.com/office/drawing/2014/main" xmlns="" id="{55464296-4150-C44E-A9B6-BBF12706FCC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996674" y="4602502"/>
            <a:ext cx="2249353" cy="1080000"/>
          </a:xfrm>
          <a:prstGeom prst="rect">
            <a:avLst/>
          </a:prstGeom>
        </p:spPr>
      </p:pic>
      <p:pic>
        <p:nvPicPr>
          <p:cNvPr id="107" name="Picture 106">
            <a:extLst>
              <a:ext uri="{FF2B5EF4-FFF2-40B4-BE49-F238E27FC236}">
                <a16:creationId xmlns:a16="http://schemas.microsoft.com/office/drawing/2014/main" xmlns="" id="{4E3EF84D-9798-E144-A11A-5F45B113426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88901" y="3779124"/>
            <a:ext cx="830678" cy="858368"/>
          </a:xfrm>
          <a:prstGeom prst="rect">
            <a:avLst/>
          </a:prstGeom>
        </p:spPr>
      </p:pic>
      <p:pic>
        <p:nvPicPr>
          <p:cNvPr id="108" name="Picture 107">
            <a:extLst>
              <a:ext uri="{FF2B5EF4-FFF2-40B4-BE49-F238E27FC236}">
                <a16:creationId xmlns:a16="http://schemas.microsoft.com/office/drawing/2014/main" xmlns="" id="{F525AFCC-B2B0-6447-8578-0CFF4E46B67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412013" y="3778386"/>
            <a:ext cx="830678" cy="858368"/>
          </a:xfrm>
          <a:prstGeom prst="rect">
            <a:avLst/>
          </a:prstGeom>
        </p:spPr>
      </p:pic>
      <p:pic>
        <p:nvPicPr>
          <p:cNvPr id="109" name="Picture 108">
            <a:extLst>
              <a:ext uri="{FF2B5EF4-FFF2-40B4-BE49-F238E27FC236}">
                <a16:creationId xmlns:a16="http://schemas.microsoft.com/office/drawing/2014/main" xmlns="" id="{A0A84FD0-A8C8-014F-AA36-AE3ECCDB2D6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25293" y="3779124"/>
            <a:ext cx="830678" cy="858368"/>
          </a:xfrm>
          <a:prstGeom prst="rect">
            <a:avLst/>
          </a:prstGeom>
        </p:spPr>
      </p:pic>
      <p:pic>
        <p:nvPicPr>
          <p:cNvPr id="110" name="Picture 109">
            <a:extLst>
              <a:ext uri="{FF2B5EF4-FFF2-40B4-BE49-F238E27FC236}">
                <a16:creationId xmlns:a16="http://schemas.microsoft.com/office/drawing/2014/main" xmlns="" id="{F55E728A-ADF7-514B-BCA0-4E297387D46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448405" y="3778386"/>
            <a:ext cx="830678" cy="858368"/>
          </a:xfrm>
          <a:prstGeom prst="rect">
            <a:avLst/>
          </a:prstGeom>
        </p:spPr>
      </p:pic>
      <p:cxnSp>
        <p:nvCxnSpPr>
          <p:cNvPr id="111" name="Straight Connector 110">
            <a:extLst>
              <a:ext uri="{FF2B5EF4-FFF2-40B4-BE49-F238E27FC236}">
                <a16:creationId xmlns:a16="http://schemas.microsoft.com/office/drawing/2014/main" xmlns="" id="{305CE9A9-6F7C-DA41-ADD4-2038B8DED5F9}"/>
              </a:ext>
            </a:extLst>
          </p:cNvPr>
          <p:cNvCxnSpPr>
            <a:cxnSpLocks/>
          </p:cNvCxnSpPr>
          <p:nvPr/>
        </p:nvCxnSpPr>
        <p:spPr>
          <a:xfrm>
            <a:off x="1455274" y="3191435"/>
            <a:ext cx="7433627" cy="2017874"/>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xmlns="" id="{EFBEB3DE-FA95-BA4D-BEC7-9BD562101BD9}"/>
              </a:ext>
            </a:extLst>
          </p:cNvPr>
          <p:cNvCxnSpPr>
            <a:cxnSpLocks/>
          </p:cNvCxnSpPr>
          <p:nvPr/>
        </p:nvCxnSpPr>
        <p:spPr>
          <a:xfrm>
            <a:off x="1690255" y="4073236"/>
            <a:ext cx="6040581" cy="2103727"/>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73010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Match each of the numbers below to its representation:</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69F15D00-898F-094B-8C70-F9A402C813C4}"/>
              </a:ext>
            </a:extLst>
          </p:cNvPr>
          <p:cNvSpPr/>
          <p:nvPr/>
        </p:nvSpPr>
        <p:spPr>
          <a:xfrm>
            <a:off x="828979" y="2846254"/>
            <a:ext cx="502062" cy="707886"/>
          </a:xfrm>
          <a:prstGeom prst="rect">
            <a:avLst/>
          </a:prstGeom>
        </p:spPr>
        <p:txBody>
          <a:bodyPr wrap="none">
            <a:spAutoFit/>
          </a:bodyPr>
          <a:lstStyle/>
          <a:p>
            <a:pPr algn="ctr"/>
            <a:r>
              <a:rPr lang="en-US" sz="4000" dirty="0">
                <a:latin typeface="OpenDyslexicAlta" pitchFamily="2" charset="77"/>
              </a:rPr>
              <a:t>7</a:t>
            </a:r>
          </a:p>
        </p:txBody>
      </p:sp>
      <p:sp>
        <p:nvSpPr>
          <p:cNvPr id="36" name="Rectangle 35">
            <a:extLst>
              <a:ext uri="{FF2B5EF4-FFF2-40B4-BE49-F238E27FC236}">
                <a16:creationId xmlns:a16="http://schemas.microsoft.com/office/drawing/2014/main" xmlns="" id="{C3B8CF08-DE2D-5F4E-8E70-D729CBEC0B46}"/>
              </a:ext>
            </a:extLst>
          </p:cNvPr>
          <p:cNvSpPr/>
          <p:nvPr/>
        </p:nvSpPr>
        <p:spPr>
          <a:xfrm>
            <a:off x="649444" y="3811242"/>
            <a:ext cx="830677" cy="707886"/>
          </a:xfrm>
          <a:prstGeom prst="rect">
            <a:avLst/>
          </a:prstGeom>
        </p:spPr>
        <p:txBody>
          <a:bodyPr wrap="none">
            <a:spAutoFit/>
          </a:bodyPr>
          <a:lstStyle/>
          <a:p>
            <a:pPr algn="ctr"/>
            <a:r>
              <a:rPr lang="en-US" sz="4000" dirty="0">
                <a:latin typeface="OpenDyslexicAlta" pitchFamily="2" charset="77"/>
              </a:rPr>
              <a:t>14</a:t>
            </a:r>
          </a:p>
        </p:txBody>
      </p:sp>
      <p:sp>
        <p:nvSpPr>
          <p:cNvPr id="37" name="Rectangle 36">
            <a:extLst>
              <a:ext uri="{FF2B5EF4-FFF2-40B4-BE49-F238E27FC236}">
                <a16:creationId xmlns:a16="http://schemas.microsoft.com/office/drawing/2014/main" xmlns="" id="{2AB2A105-5A85-5D45-9299-29D2F3516936}"/>
              </a:ext>
            </a:extLst>
          </p:cNvPr>
          <p:cNvSpPr/>
          <p:nvPr/>
        </p:nvSpPr>
        <p:spPr>
          <a:xfrm>
            <a:off x="778918" y="4877987"/>
            <a:ext cx="532518" cy="707886"/>
          </a:xfrm>
          <a:prstGeom prst="rect">
            <a:avLst/>
          </a:prstGeom>
        </p:spPr>
        <p:txBody>
          <a:bodyPr wrap="none">
            <a:spAutoFit/>
          </a:bodyPr>
          <a:lstStyle/>
          <a:p>
            <a:pPr algn="ctr"/>
            <a:r>
              <a:rPr lang="en-US" sz="4000" dirty="0">
                <a:latin typeface="OpenDyslexicAlta" pitchFamily="2" charset="77"/>
              </a:rPr>
              <a:t>4</a:t>
            </a:r>
          </a:p>
        </p:txBody>
      </p:sp>
      <p:sp>
        <p:nvSpPr>
          <p:cNvPr id="38" name="Rectangle 37">
            <a:extLst>
              <a:ext uri="{FF2B5EF4-FFF2-40B4-BE49-F238E27FC236}">
                <a16:creationId xmlns:a16="http://schemas.microsoft.com/office/drawing/2014/main" xmlns="" id="{21374159-CF6B-374A-AD08-2CA28D13D3C6}"/>
              </a:ext>
            </a:extLst>
          </p:cNvPr>
          <p:cNvSpPr/>
          <p:nvPr/>
        </p:nvSpPr>
        <p:spPr>
          <a:xfrm>
            <a:off x="649444" y="5948523"/>
            <a:ext cx="830677" cy="707886"/>
          </a:xfrm>
          <a:prstGeom prst="rect">
            <a:avLst/>
          </a:prstGeom>
        </p:spPr>
        <p:txBody>
          <a:bodyPr wrap="none">
            <a:spAutoFit/>
          </a:bodyPr>
          <a:lstStyle/>
          <a:p>
            <a:pPr algn="ctr"/>
            <a:r>
              <a:rPr lang="en-US" sz="4000" dirty="0">
                <a:latin typeface="OpenDyslexicAlta" pitchFamily="2" charset="77"/>
              </a:rPr>
              <a:t>20</a:t>
            </a:r>
          </a:p>
        </p:txBody>
      </p:sp>
      <p:pic>
        <p:nvPicPr>
          <p:cNvPr id="16" name="Picture 15">
            <a:extLst>
              <a:ext uri="{FF2B5EF4-FFF2-40B4-BE49-F238E27FC236}">
                <a16:creationId xmlns:a16="http://schemas.microsoft.com/office/drawing/2014/main" xmlns="" id="{27D450F9-C321-A943-B602-DDA6C5BD914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9270197" y="1627129"/>
            <a:ext cx="1442478" cy="2925747"/>
          </a:xfrm>
          <a:prstGeom prst="rect">
            <a:avLst/>
          </a:prstGeom>
        </p:spPr>
      </p:pic>
      <p:pic>
        <p:nvPicPr>
          <p:cNvPr id="17" name="Picture 16">
            <a:extLst>
              <a:ext uri="{FF2B5EF4-FFF2-40B4-BE49-F238E27FC236}">
                <a16:creationId xmlns:a16="http://schemas.microsoft.com/office/drawing/2014/main" xmlns="" id="{E8724C20-CBE9-2A41-A356-A5D3CD049D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9270198" y="2088750"/>
            <a:ext cx="1442478" cy="2925747"/>
          </a:xfrm>
          <a:prstGeom prst="rect">
            <a:avLst/>
          </a:prstGeom>
        </p:spPr>
      </p:pic>
      <p:pic>
        <p:nvPicPr>
          <p:cNvPr id="5" name="Picture 4">
            <a:extLst>
              <a:ext uri="{FF2B5EF4-FFF2-40B4-BE49-F238E27FC236}">
                <a16:creationId xmlns:a16="http://schemas.microsoft.com/office/drawing/2014/main" xmlns="" id="{7D58F9BB-FF2B-154E-816A-84B21DA275FD}"/>
              </a:ext>
            </a:extLst>
          </p:cNvPr>
          <p:cNvPicPr>
            <a:picLocks noChangeAspect="1"/>
          </p:cNvPicPr>
          <p:nvPr/>
        </p:nvPicPr>
        <p:blipFill>
          <a:blip r:embed="rId4"/>
          <a:stretch>
            <a:fillRect/>
          </a:stretch>
        </p:blipFill>
        <p:spPr>
          <a:xfrm>
            <a:off x="7924801" y="5782768"/>
            <a:ext cx="3852208" cy="788389"/>
          </a:xfrm>
          <a:prstGeom prst="rect">
            <a:avLst/>
          </a:prstGeom>
        </p:spPr>
      </p:pic>
      <p:pic>
        <p:nvPicPr>
          <p:cNvPr id="106" name="Picture 105">
            <a:extLst>
              <a:ext uri="{FF2B5EF4-FFF2-40B4-BE49-F238E27FC236}">
                <a16:creationId xmlns:a16="http://schemas.microsoft.com/office/drawing/2014/main" xmlns="" id="{55464296-4150-C44E-A9B6-BBF12706FCC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996674" y="4602502"/>
            <a:ext cx="2249353" cy="1080000"/>
          </a:xfrm>
          <a:prstGeom prst="rect">
            <a:avLst/>
          </a:prstGeom>
        </p:spPr>
      </p:pic>
      <p:pic>
        <p:nvPicPr>
          <p:cNvPr id="107" name="Picture 106">
            <a:extLst>
              <a:ext uri="{FF2B5EF4-FFF2-40B4-BE49-F238E27FC236}">
                <a16:creationId xmlns:a16="http://schemas.microsoft.com/office/drawing/2014/main" xmlns="" id="{4E3EF84D-9798-E144-A11A-5F45B113426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88901" y="3779124"/>
            <a:ext cx="830678" cy="858368"/>
          </a:xfrm>
          <a:prstGeom prst="rect">
            <a:avLst/>
          </a:prstGeom>
        </p:spPr>
      </p:pic>
      <p:pic>
        <p:nvPicPr>
          <p:cNvPr id="108" name="Picture 107">
            <a:extLst>
              <a:ext uri="{FF2B5EF4-FFF2-40B4-BE49-F238E27FC236}">
                <a16:creationId xmlns:a16="http://schemas.microsoft.com/office/drawing/2014/main" xmlns="" id="{F525AFCC-B2B0-6447-8578-0CFF4E46B67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412013" y="3778386"/>
            <a:ext cx="830678" cy="858368"/>
          </a:xfrm>
          <a:prstGeom prst="rect">
            <a:avLst/>
          </a:prstGeom>
        </p:spPr>
      </p:pic>
      <p:pic>
        <p:nvPicPr>
          <p:cNvPr id="109" name="Picture 108">
            <a:extLst>
              <a:ext uri="{FF2B5EF4-FFF2-40B4-BE49-F238E27FC236}">
                <a16:creationId xmlns:a16="http://schemas.microsoft.com/office/drawing/2014/main" xmlns="" id="{A0A84FD0-A8C8-014F-AA36-AE3ECCDB2D6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25293" y="3779124"/>
            <a:ext cx="830678" cy="858368"/>
          </a:xfrm>
          <a:prstGeom prst="rect">
            <a:avLst/>
          </a:prstGeom>
        </p:spPr>
      </p:pic>
      <p:pic>
        <p:nvPicPr>
          <p:cNvPr id="110" name="Picture 109">
            <a:extLst>
              <a:ext uri="{FF2B5EF4-FFF2-40B4-BE49-F238E27FC236}">
                <a16:creationId xmlns:a16="http://schemas.microsoft.com/office/drawing/2014/main" xmlns="" id="{F55E728A-ADF7-514B-BCA0-4E297387D46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448405" y="3778386"/>
            <a:ext cx="830678" cy="858368"/>
          </a:xfrm>
          <a:prstGeom prst="rect">
            <a:avLst/>
          </a:prstGeom>
        </p:spPr>
      </p:pic>
      <p:cxnSp>
        <p:nvCxnSpPr>
          <p:cNvPr id="111" name="Straight Connector 110">
            <a:extLst>
              <a:ext uri="{FF2B5EF4-FFF2-40B4-BE49-F238E27FC236}">
                <a16:creationId xmlns:a16="http://schemas.microsoft.com/office/drawing/2014/main" xmlns="" id="{305CE9A9-6F7C-DA41-ADD4-2038B8DED5F9}"/>
              </a:ext>
            </a:extLst>
          </p:cNvPr>
          <p:cNvCxnSpPr>
            <a:cxnSpLocks/>
          </p:cNvCxnSpPr>
          <p:nvPr/>
        </p:nvCxnSpPr>
        <p:spPr>
          <a:xfrm>
            <a:off x="1455274" y="3191435"/>
            <a:ext cx="7433627" cy="2017874"/>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xmlns="" id="{EFBEB3DE-FA95-BA4D-BEC7-9BD562101BD9}"/>
              </a:ext>
            </a:extLst>
          </p:cNvPr>
          <p:cNvCxnSpPr>
            <a:cxnSpLocks/>
          </p:cNvCxnSpPr>
          <p:nvPr/>
        </p:nvCxnSpPr>
        <p:spPr>
          <a:xfrm>
            <a:off x="1690255" y="4073236"/>
            <a:ext cx="6040581" cy="2103727"/>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xmlns="" id="{1574B46B-626A-734F-8911-DB81012CC65C}"/>
              </a:ext>
            </a:extLst>
          </p:cNvPr>
          <p:cNvCxnSpPr>
            <a:cxnSpLocks/>
          </p:cNvCxnSpPr>
          <p:nvPr/>
        </p:nvCxnSpPr>
        <p:spPr>
          <a:xfrm flipV="1">
            <a:off x="1690255" y="4272863"/>
            <a:ext cx="6838307" cy="936446"/>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29732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Match each of the numbers below to its representation:</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69F15D00-898F-094B-8C70-F9A402C813C4}"/>
              </a:ext>
            </a:extLst>
          </p:cNvPr>
          <p:cNvSpPr/>
          <p:nvPr/>
        </p:nvSpPr>
        <p:spPr>
          <a:xfrm>
            <a:off x="828979" y="2846254"/>
            <a:ext cx="502062" cy="707886"/>
          </a:xfrm>
          <a:prstGeom prst="rect">
            <a:avLst/>
          </a:prstGeom>
        </p:spPr>
        <p:txBody>
          <a:bodyPr wrap="none">
            <a:spAutoFit/>
          </a:bodyPr>
          <a:lstStyle/>
          <a:p>
            <a:pPr algn="ctr"/>
            <a:r>
              <a:rPr lang="en-US" sz="4000" dirty="0">
                <a:latin typeface="OpenDyslexicAlta" pitchFamily="2" charset="77"/>
              </a:rPr>
              <a:t>7</a:t>
            </a:r>
          </a:p>
        </p:txBody>
      </p:sp>
      <p:sp>
        <p:nvSpPr>
          <p:cNvPr id="36" name="Rectangle 35">
            <a:extLst>
              <a:ext uri="{FF2B5EF4-FFF2-40B4-BE49-F238E27FC236}">
                <a16:creationId xmlns:a16="http://schemas.microsoft.com/office/drawing/2014/main" xmlns="" id="{C3B8CF08-DE2D-5F4E-8E70-D729CBEC0B46}"/>
              </a:ext>
            </a:extLst>
          </p:cNvPr>
          <p:cNvSpPr/>
          <p:nvPr/>
        </p:nvSpPr>
        <p:spPr>
          <a:xfrm>
            <a:off x="649444" y="3811242"/>
            <a:ext cx="830677" cy="707886"/>
          </a:xfrm>
          <a:prstGeom prst="rect">
            <a:avLst/>
          </a:prstGeom>
        </p:spPr>
        <p:txBody>
          <a:bodyPr wrap="none">
            <a:spAutoFit/>
          </a:bodyPr>
          <a:lstStyle/>
          <a:p>
            <a:pPr algn="ctr"/>
            <a:r>
              <a:rPr lang="en-US" sz="4000" dirty="0">
                <a:latin typeface="OpenDyslexicAlta" pitchFamily="2" charset="77"/>
              </a:rPr>
              <a:t>14</a:t>
            </a:r>
          </a:p>
        </p:txBody>
      </p:sp>
      <p:sp>
        <p:nvSpPr>
          <p:cNvPr id="37" name="Rectangle 36">
            <a:extLst>
              <a:ext uri="{FF2B5EF4-FFF2-40B4-BE49-F238E27FC236}">
                <a16:creationId xmlns:a16="http://schemas.microsoft.com/office/drawing/2014/main" xmlns="" id="{2AB2A105-5A85-5D45-9299-29D2F3516936}"/>
              </a:ext>
            </a:extLst>
          </p:cNvPr>
          <p:cNvSpPr/>
          <p:nvPr/>
        </p:nvSpPr>
        <p:spPr>
          <a:xfrm>
            <a:off x="778918" y="4877987"/>
            <a:ext cx="532518" cy="707886"/>
          </a:xfrm>
          <a:prstGeom prst="rect">
            <a:avLst/>
          </a:prstGeom>
        </p:spPr>
        <p:txBody>
          <a:bodyPr wrap="none">
            <a:spAutoFit/>
          </a:bodyPr>
          <a:lstStyle/>
          <a:p>
            <a:pPr algn="ctr"/>
            <a:r>
              <a:rPr lang="en-US" sz="4000" dirty="0">
                <a:latin typeface="OpenDyslexicAlta" pitchFamily="2" charset="77"/>
              </a:rPr>
              <a:t>4</a:t>
            </a:r>
          </a:p>
        </p:txBody>
      </p:sp>
      <p:sp>
        <p:nvSpPr>
          <p:cNvPr id="38" name="Rectangle 37">
            <a:extLst>
              <a:ext uri="{FF2B5EF4-FFF2-40B4-BE49-F238E27FC236}">
                <a16:creationId xmlns:a16="http://schemas.microsoft.com/office/drawing/2014/main" xmlns="" id="{21374159-CF6B-374A-AD08-2CA28D13D3C6}"/>
              </a:ext>
            </a:extLst>
          </p:cNvPr>
          <p:cNvSpPr/>
          <p:nvPr/>
        </p:nvSpPr>
        <p:spPr>
          <a:xfrm>
            <a:off x="649444" y="5948523"/>
            <a:ext cx="830677" cy="707886"/>
          </a:xfrm>
          <a:prstGeom prst="rect">
            <a:avLst/>
          </a:prstGeom>
        </p:spPr>
        <p:txBody>
          <a:bodyPr wrap="none">
            <a:spAutoFit/>
          </a:bodyPr>
          <a:lstStyle/>
          <a:p>
            <a:pPr algn="ctr"/>
            <a:r>
              <a:rPr lang="en-US" sz="4000" dirty="0">
                <a:latin typeface="OpenDyslexicAlta" pitchFamily="2" charset="77"/>
              </a:rPr>
              <a:t>20</a:t>
            </a:r>
          </a:p>
        </p:txBody>
      </p:sp>
      <p:pic>
        <p:nvPicPr>
          <p:cNvPr id="16" name="Picture 15">
            <a:extLst>
              <a:ext uri="{FF2B5EF4-FFF2-40B4-BE49-F238E27FC236}">
                <a16:creationId xmlns:a16="http://schemas.microsoft.com/office/drawing/2014/main" xmlns="" id="{27D450F9-C321-A943-B602-DDA6C5BD914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9270197" y="1627129"/>
            <a:ext cx="1442478" cy="2925747"/>
          </a:xfrm>
          <a:prstGeom prst="rect">
            <a:avLst/>
          </a:prstGeom>
        </p:spPr>
      </p:pic>
      <p:pic>
        <p:nvPicPr>
          <p:cNvPr id="17" name="Picture 16">
            <a:extLst>
              <a:ext uri="{FF2B5EF4-FFF2-40B4-BE49-F238E27FC236}">
                <a16:creationId xmlns:a16="http://schemas.microsoft.com/office/drawing/2014/main" xmlns="" id="{E8724C20-CBE9-2A41-A356-A5D3CD049D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9270198" y="2088750"/>
            <a:ext cx="1442478" cy="2925747"/>
          </a:xfrm>
          <a:prstGeom prst="rect">
            <a:avLst/>
          </a:prstGeom>
        </p:spPr>
      </p:pic>
      <p:pic>
        <p:nvPicPr>
          <p:cNvPr id="5" name="Picture 4">
            <a:extLst>
              <a:ext uri="{FF2B5EF4-FFF2-40B4-BE49-F238E27FC236}">
                <a16:creationId xmlns:a16="http://schemas.microsoft.com/office/drawing/2014/main" xmlns="" id="{7D58F9BB-FF2B-154E-816A-84B21DA275FD}"/>
              </a:ext>
            </a:extLst>
          </p:cNvPr>
          <p:cNvPicPr>
            <a:picLocks noChangeAspect="1"/>
          </p:cNvPicPr>
          <p:nvPr/>
        </p:nvPicPr>
        <p:blipFill>
          <a:blip r:embed="rId4"/>
          <a:stretch>
            <a:fillRect/>
          </a:stretch>
        </p:blipFill>
        <p:spPr>
          <a:xfrm>
            <a:off x="7924801" y="5782768"/>
            <a:ext cx="3852208" cy="788389"/>
          </a:xfrm>
          <a:prstGeom prst="rect">
            <a:avLst/>
          </a:prstGeom>
        </p:spPr>
      </p:pic>
      <p:pic>
        <p:nvPicPr>
          <p:cNvPr id="106" name="Picture 105">
            <a:extLst>
              <a:ext uri="{FF2B5EF4-FFF2-40B4-BE49-F238E27FC236}">
                <a16:creationId xmlns:a16="http://schemas.microsoft.com/office/drawing/2014/main" xmlns="" id="{55464296-4150-C44E-A9B6-BBF12706FCC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996674" y="4602502"/>
            <a:ext cx="2249353" cy="1080000"/>
          </a:xfrm>
          <a:prstGeom prst="rect">
            <a:avLst/>
          </a:prstGeom>
        </p:spPr>
      </p:pic>
      <p:pic>
        <p:nvPicPr>
          <p:cNvPr id="107" name="Picture 106">
            <a:extLst>
              <a:ext uri="{FF2B5EF4-FFF2-40B4-BE49-F238E27FC236}">
                <a16:creationId xmlns:a16="http://schemas.microsoft.com/office/drawing/2014/main" xmlns="" id="{4E3EF84D-9798-E144-A11A-5F45B113426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888901" y="3779124"/>
            <a:ext cx="830678" cy="858368"/>
          </a:xfrm>
          <a:prstGeom prst="rect">
            <a:avLst/>
          </a:prstGeom>
        </p:spPr>
      </p:pic>
      <p:pic>
        <p:nvPicPr>
          <p:cNvPr id="108" name="Picture 107">
            <a:extLst>
              <a:ext uri="{FF2B5EF4-FFF2-40B4-BE49-F238E27FC236}">
                <a16:creationId xmlns:a16="http://schemas.microsoft.com/office/drawing/2014/main" xmlns="" id="{F525AFCC-B2B0-6447-8578-0CFF4E46B67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412013" y="3778386"/>
            <a:ext cx="830678" cy="858368"/>
          </a:xfrm>
          <a:prstGeom prst="rect">
            <a:avLst/>
          </a:prstGeom>
        </p:spPr>
      </p:pic>
      <p:pic>
        <p:nvPicPr>
          <p:cNvPr id="109" name="Picture 108">
            <a:extLst>
              <a:ext uri="{FF2B5EF4-FFF2-40B4-BE49-F238E27FC236}">
                <a16:creationId xmlns:a16="http://schemas.microsoft.com/office/drawing/2014/main" xmlns="" id="{A0A84FD0-A8C8-014F-AA36-AE3ECCDB2D6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25293" y="3779124"/>
            <a:ext cx="830678" cy="858368"/>
          </a:xfrm>
          <a:prstGeom prst="rect">
            <a:avLst/>
          </a:prstGeom>
        </p:spPr>
      </p:pic>
      <p:pic>
        <p:nvPicPr>
          <p:cNvPr id="110" name="Picture 109">
            <a:extLst>
              <a:ext uri="{FF2B5EF4-FFF2-40B4-BE49-F238E27FC236}">
                <a16:creationId xmlns:a16="http://schemas.microsoft.com/office/drawing/2014/main" xmlns="" id="{F55E728A-ADF7-514B-BCA0-4E297387D46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448405" y="3778386"/>
            <a:ext cx="830678" cy="858368"/>
          </a:xfrm>
          <a:prstGeom prst="rect">
            <a:avLst/>
          </a:prstGeom>
        </p:spPr>
      </p:pic>
      <p:cxnSp>
        <p:nvCxnSpPr>
          <p:cNvPr id="111" name="Straight Connector 110">
            <a:extLst>
              <a:ext uri="{FF2B5EF4-FFF2-40B4-BE49-F238E27FC236}">
                <a16:creationId xmlns:a16="http://schemas.microsoft.com/office/drawing/2014/main" xmlns="" id="{305CE9A9-6F7C-DA41-ADD4-2038B8DED5F9}"/>
              </a:ext>
            </a:extLst>
          </p:cNvPr>
          <p:cNvCxnSpPr>
            <a:cxnSpLocks/>
          </p:cNvCxnSpPr>
          <p:nvPr/>
        </p:nvCxnSpPr>
        <p:spPr>
          <a:xfrm>
            <a:off x="1455274" y="3191435"/>
            <a:ext cx="7433627" cy="2017874"/>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xmlns="" id="{EFBEB3DE-FA95-BA4D-BEC7-9BD562101BD9}"/>
              </a:ext>
            </a:extLst>
          </p:cNvPr>
          <p:cNvCxnSpPr>
            <a:cxnSpLocks/>
          </p:cNvCxnSpPr>
          <p:nvPr/>
        </p:nvCxnSpPr>
        <p:spPr>
          <a:xfrm>
            <a:off x="1690255" y="4073236"/>
            <a:ext cx="6040581" cy="2103727"/>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xmlns="" id="{1574B46B-626A-734F-8911-DB81012CC65C}"/>
              </a:ext>
            </a:extLst>
          </p:cNvPr>
          <p:cNvCxnSpPr>
            <a:cxnSpLocks/>
          </p:cNvCxnSpPr>
          <p:nvPr/>
        </p:nvCxnSpPr>
        <p:spPr>
          <a:xfrm flipV="1">
            <a:off x="1690255" y="4272863"/>
            <a:ext cx="6838307" cy="936446"/>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xmlns="" id="{AA25E94B-85BF-3F4F-9FDD-30EEFB97C4D5}"/>
              </a:ext>
            </a:extLst>
          </p:cNvPr>
          <p:cNvCxnSpPr>
            <a:cxnSpLocks/>
          </p:cNvCxnSpPr>
          <p:nvPr/>
        </p:nvCxnSpPr>
        <p:spPr>
          <a:xfrm flipV="1">
            <a:off x="1690255" y="3191435"/>
            <a:ext cx="6838307" cy="2985529"/>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66226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1:</a:t>
            </a:r>
          </a:p>
          <a:p>
            <a:pPr marL="0" indent="0">
              <a:buClr>
                <a:srgbClr val="23D160"/>
              </a:buClr>
              <a:buSzPct val="85000"/>
              <a:buNone/>
            </a:pPr>
            <a:r>
              <a:rPr lang="en-GB" sz="2200" dirty="0"/>
              <a:t>Match each of the numbers below to its representation:</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69F15D00-898F-094B-8C70-F9A402C813C4}"/>
              </a:ext>
            </a:extLst>
          </p:cNvPr>
          <p:cNvSpPr/>
          <p:nvPr/>
        </p:nvSpPr>
        <p:spPr>
          <a:xfrm>
            <a:off x="671886" y="2846254"/>
            <a:ext cx="816249" cy="707886"/>
          </a:xfrm>
          <a:prstGeom prst="rect">
            <a:avLst/>
          </a:prstGeom>
        </p:spPr>
        <p:txBody>
          <a:bodyPr wrap="none">
            <a:spAutoFit/>
          </a:bodyPr>
          <a:lstStyle/>
          <a:p>
            <a:pPr algn="ctr"/>
            <a:r>
              <a:rPr lang="en-US" sz="4000" dirty="0">
                <a:latin typeface="OpenDyslexicAlta" pitchFamily="2" charset="77"/>
              </a:rPr>
              <a:t>19</a:t>
            </a:r>
          </a:p>
        </p:txBody>
      </p:sp>
      <p:sp>
        <p:nvSpPr>
          <p:cNvPr id="36" name="Rectangle 35">
            <a:extLst>
              <a:ext uri="{FF2B5EF4-FFF2-40B4-BE49-F238E27FC236}">
                <a16:creationId xmlns:a16="http://schemas.microsoft.com/office/drawing/2014/main" xmlns="" id="{C3B8CF08-DE2D-5F4E-8E70-D729CBEC0B46}"/>
              </a:ext>
            </a:extLst>
          </p:cNvPr>
          <p:cNvSpPr/>
          <p:nvPr/>
        </p:nvSpPr>
        <p:spPr>
          <a:xfrm>
            <a:off x="656657" y="3811242"/>
            <a:ext cx="816250" cy="707886"/>
          </a:xfrm>
          <a:prstGeom prst="rect">
            <a:avLst/>
          </a:prstGeom>
        </p:spPr>
        <p:txBody>
          <a:bodyPr wrap="none">
            <a:spAutoFit/>
          </a:bodyPr>
          <a:lstStyle/>
          <a:p>
            <a:pPr algn="ctr"/>
            <a:r>
              <a:rPr lang="en-US" sz="4000" dirty="0">
                <a:latin typeface="OpenDyslexicAlta" pitchFamily="2" charset="77"/>
              </a:rPr>
              <a:t>10</a:t>
            </a:r>
          </a:p>
        </p:txBody>
      </p:sp>
      <p:sp>
        <p:nvSpPr>
          <p:cNvPr id="37" name="Rectangle 36">
            <a:extLst>
              <a:ext uri="{FF2B5EF4-FFF2-40B4-BE49-F238E27FC236}">
                <a16:creationId xmlns:a16="http://schemas.microsoft.com/office/drawing/2014/main" xmlns="" id="{2AB2A105-5A85-5D45-9299-29D2F3516936}"/>
              </a:ext>
            </a:extLst>
          </p:cNvPr>
          <p:cNvSpPr/>
          <p:nvPr/>
        </p:nvSpPr>
        <p:spPr>
          <a:xfrm>
            <a:off x="633045" y="4877987"/>
            <a:ext cx="824265" cy="707886"/>
          </a:xfrm>
          <a:prstGeom prst="rect">
            <a:avLst/>
          </a:prstGeom>
        </p:spPr>
        <p:txBody>
          <a:bodyPr wrap="none">
            <a:spAutoFit/>
          </a:bodyPr>
          <a:lstStyle/>
          <a:p>
            <a:pPr algn="ctr"/>
            <a:r>
              <a:rPr lang="en-US" sz="4000" dirty="0">
                <a:latin typeface="OpenDyslexicAlta" pitchFamily="2" charset="77"/>
              </a:rPr>
              <a:t>18</a:t>
            </a:r>
          </a:p>
        </p:txBody>
      </p:sp>
      <p:sp>
        <p:nvSpPr>
          <p:cNvPr id="38" name="Rectangle 37">
            <a:extLst>
              <a:ext uri="{FF2B5EF4-FFF2-40B4-BE49-F238E27FC236}">
                <a16:creationId xmlns:a16="http://schemas.microsoft.com/office/drawing/2014/main" xmlns="" id="{21374159-CF6B-374A-AD08-2CA28D13D3C6}"/>
              </a:ext>
            </a:extLst>
          </p:cNvPr>
          <p:cNvSpPr/>
          <p:nvPr/>
        </p:nvSpPr>
        <p:spPr>
          <a:xfrm>
            <a:off x="674291" y="5948523"/>
            <a:ext cx="780983" cy="707886"/>
          </a:xfrm>
          <a:prstGeom prst="rect">
            <a:avLst/>
          </a:prstGeom>
        </p:spPr>
        <p:txBody>
          <a:bodyPr wrap="none">
            <a:spAutoFit/>
          </a:bodyPr>
          <a:lstStyle/>
          <a:p>
            <a:pPr algn="ctr"/>
            <a:r>
              <a:rPr lang="en-US" sz="4000" dirty="0">
                <a:latin typeface="OpenDyslexicAlta" pitchFamily="2" charset="77"/>
              </a:rPr>
              <a:t>11</a:t>
            </a:r>
          </a:p>
        </p:txBody>
      </p:sp>
      <p:pic>
        <p:nvPicPr>
          <p:cNvPr id="21" name="Picture 20">
            <a:extLst>
              <a:ext uri="{FF2B5EF4-FFF2-40B4-BE49-F238E27FC236}">
                <a16:creationId xmlns:a16="http://schemas.microsoft.com/office/drawing/2014/main" xmlns="" id="{1E2B17B4-88D7-A842-98A0-8FE3336AD94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91435" y="4528563"/>
            <a:ext cx="1871373" cy="900072"/>
          </a:xfrm>
          <a:prstGeom prst="rect">
            <a:avLst/>
          </a:prstGeom>
        </p:spPr>
      </p:pic>
      <p:pic>
        <p:nvPicPr>
          <p:cNvPr id="22" name="Picture 21">
            <a:extLst>
              <a:ext uri="{FF2B5EF4-FFF2-40B4-BE49-F238E27FC236}">
                <a16:creationId xmlns:a16="http://schemas.microsoft.com/office/drawing/2014/main" xmlns="" id="{1ED147DF-E526-2F4F-AABE-ABAE07BC32B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20062" y="4530117"/>
            <a:ext cx="1871373" cy="898518"/>
          </a:xfrm>
          <a:prstGeom prst="rect">
            <a:avLst/>
          </a:prstGeom>
        </p:spPr>
      </p:pic>
      <p:pic>
        <p:nvPicPr>
          <p:cNvPr id="23" name="Picture 22">
            <a:extLst>
              <a:ext uri="{FF2B5EF4-FFF2-40B4-BE49-F238E27FC236}">
                <a16:creationId xmlns:a16="http://schemas.microsoft.com/office/drawing/2014/main" xmlns="" id="{D68CB3A0-0BF5-F843-AB0E-64C543D41AAF}"/>
              </a:ext>
            </a:extLst>
          </p:cNvPr>
          <p:cNvPicPr>
            <a:picLocks noChangeAspect="1"/>
          </p:cNvPicPr>
          <p:nvPr/>
        </p:nvPicPr>
        <p:blipFill>
          <a:blip r:embed="rId5"/>
          <a:stretch>
            <a:fillRect/>
          </a:stretch>
        </p:blipFill>
        <p:spPr>
          <a:xfrm>
            <a:off x="9055749" y="5515761"/>
            <a:ext cx="1871373" cy="1411301"/>
          </a:xfrm>
          <a:prstGeom prst="rect">
            <a:avLst/>
          </a:prstGeom>
        </p:spPr>
      </p:pic>
      <p:pic>
        <p:nvPicPr>
          <p:cNvPr id="4" name="Picture 3">
            <a:extLst>
              <a:ext uri="{FF2B5EF4-FFF2-40B4-BE49-F238E27FC236}">
                <a16:creationId xmlns:a16="http://schemas.microsoft.com/office/drawing/2014/main" xmlns="" id="{2051215F-5E05-1F4F-A88B-9A4EAB177F77}"/>
              </a:ext>
            </a:extLst>
          </p:cNvPr>
          <p:cNvPicPr>
            <a:picLocks noChangeAspect="1"/>
          </p:cNvPicPr>
          <p:nvPr/>
        </p:nvPicPr>
        <p:blipFill>
          <a:blip r:embed="rId6"/>
          <a:stretch>
            <a:fillRect/>
          </a:stretch>
        </p:blipFill>
        <p:spPr>
          <a:xfrm>
            <a:off x="7451009" y="3499184"/>
            <a:ext cx="4411799" cy="893989"/>
          </a:xfrm>
          <a:prstGeom prst="rect">
            <a:avLst/>
          </a:prstGeom>
        </p:spPr>
      </p:pic>
      <p:pic>
        <p:nvPicPr>
          <p:cNvPr id="105" name="Picture 104">
            <a:extLst>
              <a:ext uri="{FF2B5EF4-FFF2-40B4-BE49-F238E27FC236}">
                <a16:creationId xmlns:a16="http://schemas.microsoft.com/office/drawing/2014/main" xmlns="" id="{7FD60F82-103F-E741-BCC9-E8615A6DACD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16200000">
            <a:off x="8684640" y="1650270"/>
            <a:ext cx="1442478" cy="2925747"/>
          </a:xfrm>
          <a:prstGeom prst="rect">
            <a:avLst/>
          </a:prstGeom>
        </p:spPr>
      </p:pic>
      <p:pic>
        <p:nvPicPr>
          <p:cNvPr id="111" name="Picture 110">
            <a:extLst>
              <a:ext uri="{FF2B5EF4-FFF2-40B4-BE49-F238E27FC236}">
                <a16:creationId xmlns:a16="http://schemas.microsoft.com/office/drawing/2014/main" xmlns="" id="{A7EB87FB-27C8-A543-81D9-B199A80EF853}"/>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flipH="1">
            <a:off x="10703865" y="2846254"/>
            <a:ext cx="515250" cy="467998"/>
          </a:xfrm>
          <a:prstGeom prst="rect">
            <a:avLst/>
          </a:prstGeom>
        </p:spPr>
      </p:pic>
    </p:spTree>
    <p:extLst>
      <p:ext uri="{BB962C8B-B14F-4D97-AF65-F5344CB8AC3E}">
        <p14:creationId xmlns:p14="http://schemas.microsoft.com/office/powerpoint/2010/main" val="37451452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1:</a:t>
            </a:r>
          </a:p>
          <a:p>
            <a:pPr marL="0" indent="0">
              <a:buClr>
                <a:srgbClr val="23D160"/>
              </a:buClr>
              <a:buSzPct val="85000"/>
              <a:buNone/>
            </a:pPr>
            <a:r>
              <a:rPr lang="en-GB" sz="2200" dirty="0"/>
              <a:t>Match each of the numbers below to its representation:</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69F15D00-898F-094B-8C70-F9A402C813C4}"/>
              </a:ext>
            </a:extLst>
          </p:cNvPr>
          <p:cNvSpPr/>
          <p:nvPr/>
        </p:nvSpPr>
        <p:spPr>
          <a:xfrm>
            <a:off x="671886" y="2846254"/>
            <a:ext cx="816249" cy="707886"/>
          </a:xfrm>
          <a:prstGeom prst="rect">
            <a:avLst/>
          </a:prstGeom>
        </p:spPr>
        <p:txBody>
          <a:bodyPr wrap="none">
            <a:spAutoFit/>
          </a:bodyPr>
          <a:lstStyle/>
          <a:p>
            <a:pPr algn="ctr"/>
            <a:r>
              <a:rPr lang="en-US" sz="4000" dirty="0">
                <a:latin typeface="OpenDyslexicAlta" pitchFamily="2" charset="77"/>
              </a:rPr>
              <a:t>19</a:t>
            </a:r>
          </a:p>
        </p:txBody>
      </p:sp>
      <p:sp>
        <p:nvSpPr>
          <p:cNvPr id="36" name="Rectangle 35">
            <a:extLst>
              <a:ext uri="{FF2B5EF4-FFF2-40B4-BE49-F238E27FC236}">
                <a16:creationId xmlns:a16="http://schemas.microsoft.com/office/drawing/2014/main" xmlns="" id="{C3B8CF08-DE2D-5F4E-8E70-D729CBEC0B46}"/>
              </a:ext>
            </a:extLst>
          </p:cNvPr>
          <p:cNvSpPr/>
          <p:nvPr/>
        </p:nvSpPr>
        <p:spPr>
          <a:xfrm>
            <a:off x="656657" y="3811242"/>
            <a:ext cx="816250" cy="707886"/>
          </a:xfrm>
          <a:prstGeom prst="rect">
            <a:avLst/>
          </a:prstGeom>
        </p:spPr>
        <p:txBody>
          <a:bodyPr wrap="none">
            <a:spAutoFit/>
          </a:bodyPr>
          <a:lstStyle/>
          <a:p>
            <a:pPr algn="ctr"/>
            <a:r>
              <a:rPr lang="en-US" sz="4000" dirty="0">
                <a:latin typeface="OpenDyslexicAlta" pitchFamily="2" charset="77"/>
              </a:rPr>
              <a:t>10</a:t>
            </a:r>
          </a:p>
        </p:txBody>
      </p:sp>
      <p:sp>
        <p:nvSpPr>
          <p:cNvPr id="37" name="Rectangle 36">
            <a:extLst>
              <a:ext uri="{FF2B5EF4-FFF2-40B4-BE49-F238E27FC236}">
                <a16:creationId xmlns:a16="http://schemas.microsoft.com/office/drawing/2014/main" xmlns="" id="{2AB2A105-5A85-5D45-9299-29D2F3516936}"/>
              </a:ext>
            </a:extLst>
          </p:cNvPr>
          <p:cNvSpPr/>
          <p:nvPr/>
        </p:nvSpPr>
        <p:spPr>
          <a:xfrm>
            <a:off x="633045" y="4877987"/>
            <a:ext cx="824265" cy="707886"/>
          </a:xfrm>
          <a:prstGeom prst="rect">
            <a:avLst/>
          </a:prstGeom>
        </p:spPr>
        <p:txBody>
          <a:bodyPr wrap="none">
            <a:spAutoFit/>
          </a:bodyPr>
          <a:lstStyle/>
          <a:p>
            <a:pPr algn="ctr"/>
            <a:r>
              <a:rPr lang="en-US" sz="4000" dirty="0">
                <a:latin typeface="OpenDyslexicAlta" pitchFamily="2" charset="77"/>
              </a:rPr>
              <a:t>18</a:t>
            </a:r>
          </a:p>
        </p:txBody>
      </p:sp>
      <p:sp>
        <p:nvSpPr>
          <p:cNvPr id="38" name="Rectangle 37">
            <a:extLst>
              <a:ext uri="{FF2B5EF4-FFF2-40B4-BE49-F238E27FC236}">
                <a16:creationId xmlns:a16="http://schemas.microsoft.com/office/drawing/2014/main" xmlns="" id="{21374159-CF6B-374A-AD08-2CA28D13D3C6}"/>
              </a:ext>
            </a:extLst>
          </p:cNvPr>
          <p:cNvSpPr/>
          <p:nvPr/>
        </p:nvSpPr>
        <p:spPr>
          <a:xfrm>
            <a:off x="674291" y="5948523"/>
            <a:ext cx="780983" cy="707886"/>
          </a:xfrm>
          <a:prstGeom prst="rect">
            <a:avLst/>
          </a:prstGeom>
        </p:spPr>
        <p:txBody>
          <a:bodyPr wrap="none">
            <a:spAutoFit/>
          </a:bodyPr>
          <a:lstStyle/>
          <a:p>
            <a:pPr algn="ctr"/>
            <a:r>
              <a:rPr lang="en-US" sz="4000" dirty="0">
                <a:latin typeface="OpenDyslexicAlta" pitchFamily="2" charset="77"/>
              </a:rPr>
              <a:t>11</a:t>
            </a:r>
          </a:p>
        </p:txBody>
      </p:sp>
      <p:pic>
        <p:nvPicPr>
          <p:cNvPr id="16" name="Picture 15">
            <a:extLst>
              <a:ext uri="{FF2B5EF4-FFF2-40B4-BE49-F238E27FC236}">
                <a16:creationId xmlns:a16="http://schemas.microsoft.com/office/drawing/2014/main" xmlns="" id="{27D450F9-C321-A943-B602-DDA6C5BD914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8684640" y="1650270"/>
            <a:ext cx="1442478" cy="2925747"/>
          </a:xfrm>
          <a:prstGeom prst="rect">
            <a:avLst/>
          </a:prstGeom>
        </p:spPr>
      </p:pic>
      <p:pic>
        <p:nvPicPr>
          <p:cNvPr id="18" name="Picture 17">
            <a:extLst>
              <a:ext uri="{FF2B5EF4-FFF2-40B4-BE49-F238E27FC236}">
                <a16:creationId xmlns:a16="http://schemas.microsoft.com/office/drawing/2014/main" xmlns="" id="{E9C3C2D4-2569-9F45-9AE4-AC688F5FE63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10703865" y="2846254"/>
            <a:ext cx="515250" cy="467998"/>
          </a:xfrm>
          <a:prstGeom prst="rect">
            <a:avLst/>
          </a:prstGeom>
        </p:spPr>
      </p:pic>
      <p:pic>
        <p:nvPicPr>
          <p:cNvPr id="21" name="Picture 20">
            <a:extLst>
              <a:ext uri="{FF2B5EF4-FFF2-40B4-BE49-F238E27FC236}">
                <a16:creationId xmlns:a16="http://schemas.microsoft.com/office/drawing/2014/main" xmlns="" id="{1E2B17B4-88D7-A842-98A0-8FE3336AD94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91435" y="4528563"/>
            <a:ext cx="1871373" cy="900072"/>
          </a:xfrm>
          <a:prstGeom prst="rect">
            <a:avLst/>
          </a:prstGeom>
        </p:spPr>
      </p:pic>
      <p:pic>
        <p:nvPicPr>
          <p:cNvPr id="22" name="Picture 21">
            <a:extLst>
              <a:ext uri="{FF2B5EF4-FFF2-40B4-BE49-F238E27FC236}">
                <a16:creationId xmlns:a16="http://schemas.microsoft.com/office/drawing/2014/main" xmlns="" id="{1ED147DF-E526-2F4F-AABE-ABAE07BC32B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120062" y="4530117"/>
            <a:ext cx="1871373" cy="898518"/>
          </a:xfrm>
          <a:prstGeom prst="rect">
            <a:avLst/>
          </a:prstGeom>
        </p:spPr>
      </p:pic>
      <p:pic>
        <p:nvPicPr>
          <p:cNvPr id="23" name="Picture 22">
            <a:extLst>
              <a:ext uri="{FF2B5EF4-FFF2-40B4-BE49-F238E27FC236}">
                <a16:creationId xmlns:a16="http://schemas.microsoft.com/office/drawing/2014/main" xmlns="" id="{D68CB3A0-0BF5-F843-AB0E-64C543D41AAF}"/>
              </a:ext>
            </a:extLst>
          </p:cNvPr>
          <p:cNvPicPr>
            <a:picLocks noChangeAspect="1"/>
          </p:cNvPicPr>
          <p:nvPr/>
        </p:nvPicPr>
        <p:blipFill>
          <a:blip r:embed="rId7"/>
          <a:stretch>
            <a:fillRect/>
          </a:stretch>
        </p:blipFill>
        <p:spPr>
          <a:xfrm>
            <a:off x="9055749" y="5515761"/>
            <a:ext cx="1871373" cy="1411301"/>
          </a:xfrm>
          <a:prstGeom prst="rect">
            <a:avLst/>
          </a:prstGeom>
        </p:spPr>
      </p:pic>
      <p:pic>
        <p:nvPicPr>
          <p:cNvPr id="4" name="Picture 3">
            <a:extLst>
              <a:ext uri="{FF2B5EF4-FFF2-40B4-BE49-F238E27FC236}">
                <a16:creationId xmlns:a16="http://schemas.microsoft.com/office/drawing/2014/main" xmlns="" id="{2051215F-5E05-1F4F-A88B-9A4EAB177F77}"/>
              </a:ext>
            </a:extLst>
          </p:cNvPr>
          <p:cNvPicPr>
            <a:picLocks noChangeAspect="1"/>
          </p:cNvPicPr>
          <p:nvPr/>
        </p:nvPicPr>
        <p:blipFill>
          <a:blip r:embed="rId8"/>
          <a:stretch>
            <a:fillRect/>
          </a:stretch>
        </p:blipFill>
        <p:spPr>
          <a:xfrm>
            <a:off x="7451009" y="3499184"/>
            <a:ext cx="4411799" cy="893989"/>
          </a:xfrm>
          <a:prstGeom prst="rect">
            <a:avLst/>
          </a:prstGeom>
        </p:spPr>
      </p:pic>
      <p:cxnSp>
        <p:nvCxnSpPr>
          <p:cNvPr id="14" name="Straight Connector 13">
            <a:extLst>
              <a:ext uri="{FF2B5EF4-FFF2-40B4-BE49-F238E27FC236}">
                <a16:creationId xmlns:a16="http://schemas.microsoft.com/office/drawing/2014/main" xmlns="" id="{29196E51-5DC3-4C4E-AAF6-6F30B7F1BFBB}"/>
              </a:ext>
            </a:extLst>
          </p:cNvPr>
          <p:cNvCxnSpPr>
            <a:cxnSpLocks/>
          </p:cNvCxnSpPr>
          <p:nvPr/>
        </p:nvCxnSpPr>
        <p:spPr>
          <a:xfrm>
            <a:off x="1698171" y="3274080"/>
            <a:ext cx="6421891" cy="1794309"/>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xmlns="" id="{F228AA2E-E44C-CE44-AA21-F3A9079FD232}"/>
              </a:ext>
            </a:extLst>
          </p:cNvPr>
          <p:cNvCxnSpPr>
            <a:cxnSpLocks/>
            <a:endCxn id="23" idx="1"/>
          </p:cNvCxnSpPr>
          <p:nvPr/>
        </p:nvCxnSpPr>
        <p:spPr>
          <a:xfrm>
            <a:off x="1690255" y="4073236"/>
            <a:ext cx="7365494" cy="2148176"/>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xmlns="" id="{4F99E3B9-A937-3C41-BD32-C8EBFC4F6806}"/>
              </a:ext>
            </a:extLst>
          </p:cNvPr>
          <p:cNvCxnSpPr>
            <a:cxnSpLocks/>
          </p:cNvCxnSpPr>
          <p:nvPr/>
        </p:nvCxnSpPr>
        <p:spPr>
          <a:xfrm flipV="1">
            <a:off x="1488135" y="3811243"/>
            <a:ext cx="5722562" cy="1257146"/>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xmlns="" id="{62162F5C-1E35-604E-A526-B67537B5E891}"/>
              </a:ext>
            </a:extLst>
          </p:cNvPr>
          <p:cNvCxnSpPr>
            <a:cxnSpLocks/>
          </p:cNvCxnSpPr>
          <p:nvPr/>
        </p:nvCxnSpPr>
        <p:spPr>
          <a:xfrm flipV="1">
            <a:off x="1488135" y="3046757"/>
            <a:ext cx="6245076" cy="3174656"/>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36967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Write the numeral and worded form for the number shown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3A3D8C17-4FBD-7F41-B55D-AAFF8DB4F8FB}"/>
              </a:ext>
            </a:extLst>
          </p:cNvPr>
          <p:cNvSpPr>
            <a:spLocks noChangeArrowheads="1"/>
          </p:cNvSpPr>
          <p:nvPr/>
        </p:nvSpPr>
        <p:spPr bwMode="auto">
          <a:xfrm>
            <a:off x="224708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7" name="Rectangle 6">
            <a:extLst>
              <a:ext uri="{FF2B5EF4-FFF2-40B4-BE49-F238E27FC236}">
                <a16:creationId xmlns:a16="http://schemas.microsoft.com/office/drawing/2014/main" xmlns="" id="{5E789F55-8243-7A45-AEE2-C25A05B8909C}"/>
              </a:ext>
            </a:extLst>
          </p:cNvPr>
          <p:cNvSpPr>
            <a:spLocks noChangeArrowheads="1"/>
          </p:cNvSpPr>
          <p:nvPr/>
        </p:nvSpPr>
        <p:spPr bwMode="auto">
          <a:xfrm>
            <a:off x="296781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8" name="Rectangle 7">
            <a:extLst>
              <a:ext uri="{FF2B5EF4-FFF2-40B4-BE49-F238E27FC236}">
                <a16:creationId xmlns:a16="http://schemas.microsoft.com/office/drawing/2014/main" xmlns="" id="{7DD916EE-7E5F-3E47-845A-42F5449A0E19}"/>
              </a:ext>
            </a:extLst>
          </p:cNvPr>
          <p:cNvSpPr>
            <a:spLocks noChangeArrowheads="1"/>
          </p:cNvSpPr>
          <p:nvPr/>
        </p:nvSpPr>
        <p:spPr bwMode="auto">
          <a:xfrm>
            <a:off x="368694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9" name="Rectangle 8">
            <a:extLst>
              <a:ext uri="{FF2B5EF4-FFF2-40B4-BE49-F238E27FC236}">
                <a16:creationId xmlns:a16="http://schemas.microsoft.com/office/drawing/2014/main" xmlns="" id="{F903BEDF-DF02-654F-A89A-57C2977BBCF0}"/>
              </a:ext>
            </a:extLst>
          </p:cNvPr>
          <p:cNvSpPr>
            <a:spLocks noChangeArrowheads="1"/>
          </p:cNvSpPr>
          <p:nvPr/>
        </p:nvSpPr>
        <p:spPr bwMode="auto">
          <a:xfrm>
            <a:off x="440767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0" name="Rectangle 9">
            <a:extLst>
              <a:ext uri="{FF2B5EF4-FFF2-40B4-BE49-F238E27FC236}">
                <a16:creationId xmlns:a16="http://schemas.microsoft.com/office/drawing/2014/main" xmlns="" id="{A9F98552-C4A7-E448-803A-3C0B89B9CBB3}"/>
              </a:ext>
            </a:extLst>
          </p:cNvPr>
          <p:cNvSpPr>
            <a:spLocks noChangeArrowheads="1"/>
          </p:cNvSpPr>
          <p:nvPr/>
        </p:nvSpPr>
        <p:spPr bwMode="auto">
          <a:xfrm>
            <a:off x="224708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1" name="Rectangle 10">
            <a:extLst>
              <a:ext uri="{FF2B5EF4-FFF2-40B4-BE49-F238E27FC236}">
                <a16:creationId xmlns:a16="http://schemas.microsoft.com/office/drawing/2014/main" xmlns="" id="{5D7C8480-6771-5D43-AC03-4D0ED7349D4D}"/>
              </a:ext>
            </a:extLst>
          </p:cNvPr>
          <p:cNvSpPr>
            <a:spLocks noChangeArrowheads="1"/>
          </p:cNvSpPr>
          <p:nvPr/>
        </p:nvSpPr>
        <p:spPr bwMode="auto">
          <a:xfrm>
            <a:off x="296781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2" name="Rectangle 11">
            <a:extLst>
              <a:ext uri="{FF2B5EF4-FFF2-40B4-BE49-F238E27FC236}">
                <a16:creationId xmlns:a16="http://schemas.microsoft.com/office/drawing/2014/main" xmlns="" id="{DEBA2598-68C4-5B4B-9C5F-A3B3E431ABB6}"/>
              </a:ext>
            </a:extLst>
          </p:cNvPr>
          <p:cNvSpPr>
            <a:spLocks noChangeArrowheads="1"/>
          </p:cNvSpPr>
          <p:nvPr/>
        </p:nvSpPr>
        <p:spPr bwMode="auto">
          <a:xfrm>
            <a:off x="368694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3" name="Rectangle 12">
            <a:extLst>
              <a:ext uri="{FF2B5EF4-FFF2-40B4-BE49-F238E27FC236}">
                <a16:creationId xmlns:a16="http://schemas.microsoft.com/office/drawing/2014/main" xmlns="" id="{2E35334C-0A01-B341-8F28-B6E4ADE2790D}"/>
              </a:ext>
            </a:extLst>
          </p:cNvPr>
          <p:cNvSpPr>
            <a:spLocks noChangeArrowheads="1"/>
          </p:cNvSpPr>
          <p:nvPr/>
        </p:nvSpPr>
        <p:spPr bwMode="auto">
          <a:xfrm>
            <a:off x="440767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4" name="Rectangle 13">
            <a:extLst>
              <a:ext uri="{FF2B5EF4-FFF2-40B4-BE49-F238E27FC236}">
                <a16:creationId xmlns:a16="http://schemas.microsoft.com/office/drawing/2014/main" xmlns="" id="{A1A0EFC7-4484-3C47-868E-2DFA971662FE}"/>
              </a:ext>
            </a:extLst>
          </p:cNvPr>
          <p:cNvSpPr>
            <a:spLocks noChangeArrowheads="1"/>
          </p:cNvSpPr>
          <p:nvPr/>
        </p:nvSpPr>
        <p:spPr bwMode="auto">
          <a:xfrm>
            <a:off x="512839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5" name="Rectangle 14">
            <a:extLst>
              <a:ext uri="{FF2B5EF4-FFF2-40B4-BE49-F238E27FC236}">
                <a16:creationId xmlns:a16="http://schemas.microsoft.com/office/drawing/2014/main" xmlns="" id="{B18C2358-2F89-D047-929D-D23196335204}"/>
              </a:ext>
            </a:extLst>
          </p:cNvPr>
          <p:cNvSpPr>
            <a:spLocks noChangeArrowheads="1"/>
          </p:cNvSpPr>
          <p:nvPr/>
        </p:nvSpPr>
        <p:spPr bwMode="auto">
          <a:xfrm>
            <a:off x="512839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6" name="Oval 15">
            <a:extLst>
              <a:ext uri="{FF2B5EF4-FFF2-40B4-BE49-F238E27FC236}">
                <a16:creationId xmlns:a16="http://schemas.microsoft.com/office/drawing/2014/main" xmlns="" id="{7ED2AA4A-D8B7-A84B-94EB-0CC8EC0E2184}"/>
              </a:ext>
            </a:extLst>
          </p:cNvPr>
          <p:cNvSpPr>
            <a:spLocks noChangeArrowheads="1"/>
          </p:cNvSpPr>
          <p:nvPr/>
        </p:nvSpPr>
        <p:spPr bwMode="auto">
          <a:xfrm>
            <a:off x="224708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 name="Oval 16">
            <a:extLst>
              <a:ext uri="{FF2B5EF4-FFF2-40B4-BE49-F238E27FC236}">
                <a16:creationId xmlns:a16="http://schemas.microsoft.com/office/drawing/2014/main" xmlns="" id="{046C9F7F-F63E-344F-85A2-37C8B35D2431}"/>
              </a:ext>
            </a:extLst>
          </p:cNvPr>
          <p:cNvSpPr>
            <a:spLocks noChangeArrowheads="1"/>
          </p:cNvSpPr>
          <p:nvPr/>
        </p:nvSpPr>
        <p:spPr bwMode="auto">
          <a:xfrm>
            <a:off x="29884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Oval 17">
            <a:extLst>
              <a:ext uri="{FF2B5EF4-FFF2-40B4-BE49-F238E27FC236}">
                <a16:creationId xmlns:a16="http://schemas.microsoft.com/office/drawing/2014/main" xmlns="" id="{BC36CFFC-4AC0-FE49-984D-C1DB4FC3BB8D}"/>
              </a:ext>
            </a:extLst>
          </p:cNvPr>
          <p:cNvSpPr>
            <a:spLocks noChangeArrowheads="1"/>
          </p:cNvSpPr>
          <p:nvPr/>
        </p:nvSpPr>
        <p:spPr bwMode="auto">
          <a:xfrm>
            <a:off x="224708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 name="Oval 18">
            <a:extLst>
              <a:ext uri="{FF2B5EF4-FFF2-40B4-BE49-F238E27FC236}">
                <a16:creationId xmlns:a16="http://schemas.microsoft.com/office/drawing/2014/main" xmlns="" id="{C4E73444-A714-1247-ACB8-0D399F60A99A}"/>
              </a:ext>
            </a:extLst>
          </p:cNvPr>
          <p:cNvSpPr>
            <a:spLocks noChangeArrowheads="1"/>
          </p:cNvSpPr>
          <p:nvPr/>
        </p:nvSpPr>
        <p:spPr bwMode="auto">
          <a:xfrm>
            <a:off x="296781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0" name="Oval 19">
            <a:extLst>
              <a:ext uri="{FF2B5EF4-FFF2-40B4-BE49-F238E27FC236}">
                <a16:creationId xmlns:a16="http://schemas.microsoft.com/office/drawing/2014/main" xmlns="" id="{BFACC88A-2A04-3249-8DDC-8B343E0A7958}"/>
              </a:ext>
            </a:extLst>
          </p:cNvPr>
          <p:cNvSpPr>
            <a:spLocks noChangeArrowheads="1"/>
          </p:cNvSpPr>
          <p:nvPr/>
        </p:nvSpPr>
        <p:spPr bwMode="auto">
          <a:xfrm>
            <a:off x="36869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1" name="Oval 20">
            <a:extLst>
              <a:ext uri="{FF2B5EF4-FFF2-40B4-BE49-F238E27FC236}">
                <a16:creationId xmlns:a16="http://schemas.microsoft.com/office/drawing/2014/main" xmlns="" id="{F507F591-4601-6548-87B6-CDA622F222EB}"/>
              </a:ext>
            </a:extLst>
          </p:cNvPr>
          <p:cNvSpPr>
            <a:spLocks noChangeArrowheads="1"/>
          </p:cNvSpPr>
          <p:nvPr/>
        </p:nvSpPr>
        <p:spPr bwMode="auto">
          <a:xfrm>
            <a:off x="368694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2" name="Oval 21">
            <a:extLst>
              <a:ext uri="{FF2B5EF4-FFF2-40B4-BE49-F238E27FC236}">
                <a16:creationId xmlns:a16="http://schemas.microsoft.com/office/drawing/2014/main" xmlns="" id="{486B6FB5-72F9-6544-9BB4-D7C84CC29431}"/>
              </a:ext>
            </a:extLst>
          </p:cNvPr>
          <p:cNvSpPr>
            <a:spLocks noChangeArrowheads="1"/>
          </p:cNvSpPr>
          <p:nvPr/>
        </p:nvSpPr>
        <p:spPr bwMode="auto">
          <a:xfrm>
            <a:off x="440767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3" name="Oval 22">
            <a:extLst>
              <a:ext uri="{FF2B5EF4-FFF2-40B4-BE49-F238E27FC236}">
                <a16:creationId xmlns:a16="http://schemas.microsoft.com/office/drawing/2014/main" xmlns="" id="{28523E36-9F4E-864F-8C3A-EF89732AAA32}"/>
              </a:ext>
            </a:extLst>
          </p:cNvPr>
          <p:cNvSpPr>
            <a:spLocks noChangeArrowheads="1"/>
          </p:cNvSpPr>
          <p:nvPr/>
        </p:nvSpPr>
        <p:spPr bwMode="auto">
          <a:xfrm>
            <a:off x="440767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4" name="Oval 23">
            <a:extLst>
              <a:ext uri="{FF2B5EF4-FFF2-40B4-BE49-F238E27FC236}">
                <a16:creationId xmlns:a16="http://schemas.microsoft.com/office/drawing/2014/main" xmlns="" id="{F4BA6021-32A1-6B4A-B2EB-332051EB1220}"/>
              </a:ext>
            </a:extLst>
          </p:cNvPr>
          <p:cNvSpPr>
            <a:spLocks noChangeArrowheads="1"/>
          </p:cNvSpPr>
          <p:nvPr/>
        </p:nvSpPr>
        <p:spPr bwMode="auto">
          <a:xfrm>
            <a:off x="5128398" y="3075363"/>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5" name="Oval 24">
            <a:extLst>
              <a:ext uri="{FF2B5EF4-FFF2-40B4-BE49-F238E27FC236}">
                <a16:creationId xmlns:a16="http://schemas.microsoft.com/office/drawing/2014/main" xmlns="" id="{1F0D9029-D5CE-C049-8E41-4499FAFEA06B}"/>
              </a:ext>
            </a:extLst>
          </p:cNvPr>
          <p:cNvSpPr>
            <a:spLocks noChangeArrowheads="1"/>
          </p:cNvSpPr>
          <p:nvPr/>
        </p:nvSpPr>
        <p:spPr bwMode="auto">
          <a:xfrm>
            <a:off x="512839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6" name="Rectangle 25">
            <a:extLst>
              <a:ext uri="{FF2B5EF4-FFF2-40B4-BE49-F238E27FC236}">
                <a16:creationId xmlns:a16="http://schemas.microsoft.com/office/drawing/2014/main" xmlns="" id="{21CED896-CC9A-6A4D-B727-0134D7F43279}"/>
              </a:ext>
            </a:extLst>
          </p:cNvPr>
          <p:cNvSpPr>
            <a:spLocks noChangeArrowheads="1"/>
          </p:cNvSpPr>
          <p:nvPr/>
        </p:nvSpPr>
        <p:spPr bwMode="auto">
          <a:xfrm>
            <a:off x="622059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7" name="Rectangle 26">
            <a:extLst>
              <a:ext uri="{FF2B5EF4-FFF2-40B4-BE49-F238E27FC236}">
                <a16:creationId xmlns:a16="http://schemas.microsoft.com/office/drawing/2014/main" xmlns="" id="{EC521522-7C9B-9940-B35D-E02A8467F0C1}"/>
              </a:ext>
            </a:extLst>
          </p:cNvPr>
          <p:cNvSpPr>
            <a:spLocks noChangeArrowheads="1"/>
          </p:cNvSpPr>
          <p:nvPr/>
        </p:nvSpPr>
        <p:spPr bwMode="auto">
          <a:xfrm>
            <a:off x="694132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8" name="Rectangle 27">
            <a:extLst>
              <a:ext uri="{FF2B5EF4-FFF2-40B4-BE49-F238E27FC236}">
                <a16:creationId xmlns:a16="http://schemas.microsoft.com/office/drawing/2014/main" xmlns="" id="{89462F40-7645-E74F-9A14-8A34913A912B}"/>
              </a:ext>
            </a:extLst>
          </p:cNvPr>
          <p:cNvSpPr>
            <a:spLocks noChangeArrowheads="1"/>
          </p:cNvSpPr>
          <p:nvPr/>
        </p:nvSpPr>
        <p:spPr bwMode="auto">
          <a:xfrm>
            <a:off x="766045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9" name="Rectangle 28">
            <a:extLst>
              <a:ext uri="{FF2B5EF4-FFF2-40B4-BE49-F238E27FC236}">
                <a16:creationId xmlns:a16="http://schemas.microsoft.com/office/drawing/2014/main" xmlns="" id="{837246FF-1631-274C-83AE-A8C559FC3946}"/>
              </a:ext>
            </a:extLst>
          </p:cNvPr>
          <p:cNvSpPr>
            <a:spLocks noChangeArrowheads="1"/>
          </p:cNvSpPr>
          <p:nvPr/>
        </p:nvSpPr>
        <p:spPr bwMode="auto">
          <a:xfrm>
            <a:off x="838118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0" name="Rectangle 29">
            <a:extLst>
              <a:ext uri="{FF2B5EF4-FFF2-40B4-BE49-F238E27FC236}">
                <a16:creationId xmlns:a16="http://schemas.microsoft.com/office/drawing/2014/main" xmlns="" id="{E53CF33E-4EBB-3048-8326-245719903C97}"/>
              </a:ext>
            </a:extLst>
          </p:cNvPr>
          <p:cNvSpPr>
            <a:spLocks noChangeArrowheads="1"/>
          </p:cNvSpPr>
          <p:nvPr/>
        </p:nvSpPr>
        <p:spPr bwMode="auto">
          <a:xfrm>
            <a:off x="622059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1" name="Rectangle 30">
            <a:extLst>
              <a:ext uri="{FF2B5EF4-FFF2-40B4-BE49-F238E27FC236}">
                <a16:creationId xmlns:a16="http://schemas.microsoft.com/office/drawing/2014/main" xmlns="" id="{F8541C36-73F3-514E-B620-9E0F2BB83B82}"/>
              </a:ext>
            </a:extLst>
          </p:cNvPr>
          <p:cNvSpPr>
            <a:spLocks noChangeArrowheads="1"/>
          </p:cNvSpPr>
          <p:nvPr/>
        </p:nvSpPr>
        <p:spPr bwMode="auto">
          <a:xfrm>
            <a:off x="694132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2" name="Rectangle 31">
            <a:extLst>
              <a:ext uri="{FF2B5EF4-FFF2-40B4-BE49-F238E27FC236}">
                <a16:creationId xmlns:a16="http://schemas.microsoft.com/office/drawing/2014/main" xmlns="" id="{B8E61F3C-3454-DB45-B657-4AC322596543}"/>
              </a:ext>
            </a:extLst>
          </p:cNvPr>
          <p:cNvSpPr>
            <a:spLocks noChangeArrowheads="1"/>
          </p:cNvSpPr>
          <p:nvPr/>
        </p:nvSpPr>
        <p:spPr bwMode="auto">
          <a:xfrm>
            <a:off x="766045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3" name="Rectangle 32">
            <a:extLst>
              <a:ext uri="{FF2B5EF4-FFF2-40B4-BE49-F238E27FC236}">
                <a16:creationId xmlns:a16="http://schemas.microsoft.com/office/drawing/2014/main" xmlns="" id="{353DBDF6-6D56-EB47-B75C-2A4E545FCEAA}"/>
              </a:ext>
            </a:extLst>
          </p:cNvPr>
          <p:cNvSpPr>
            <a:spLocks noChangeArrowheads="1"/>
          </p:cNvSpPr>
          <p:nvPr/>
        </p:nvSpPr>
        <p:spPr bwMode="auto">
          <a:xfrm>
            <a:off x="838118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4" name="Rectangle 33">
            <a:extLst>
              <a:ext uri="{FF2B5EF4-FFF2-40B4-BE49-F238E27FC236}">
                <a16:creationId xmlns:a16="http://schemas.microsoft.com/office/drawing/2014/main" xmlns="" id="{1F079F53-BB2C-674A-915C-53BEB759B36F}"/>
              </a:ext>
            </a:extLst>
          </p:cNvPr>
          <p:cNvSpPr>
            <a:spLocks noChangeArrowheads="1"/>
          </p:cNvSpPr>
          <p:nvPr/>
        </p:nvSpPr>
        <p:spPr bwMode="auto">
          <a:xfrm>
            <a:off x="910190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5" name="Rectangle 34">
            <a:extLst>
              <a:ext uri="{FF2B5EF4-FFF2-40B4-BE49-F238E27FC236}">
                <a16:creationId xmlns:a16="http://schemas.microsoft.com/office/drawing/2014/main" xmlns="" id="{304D06D5-EE8F-8845-B2B4-DCB16BC89DDF}"/>
              </a:ext>
            </a:extLst>
          </p:cNvPr>
          <p:cNvSpPr>
            <a:spLocks noChangeArrowheads="1"/>
          </p:cNvSpPr>
          <p:nvPr/>
        </p:nvSpPr>
        <p:spPr bwMode="auto">
          <a:xfrm>
            <a:off x="910190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8" name="Oval 37">
            <a:extLst>
              <a:ext uri="{FF2B5EF4-FFF2-40B4-BE49-F238E27FC236}">
                <a16:creationId xmlns:a16="http://schemas.microsoft.com/office/drawing/2014/main" xmlns="" id="{EC4850FA-5584-B648-8E21-ED61C1C27B8D}"/>
              </a:ext>
            </a:extLst>
          </p:cNvPr>
          <p:cNvSpPr>
            <a:spLocks noChangeArrowheads="1"/>
          </p:cNvSpPr>
          <p:nvPr/>
        </p:nvSpPr>
        <p:spPr bwMode="auto">
          <a:xfrm>
            <a:off x="622059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Rounded Rectangle 45">
            <a:extLst>
              <a:ext uri="{FF2B5EF4-FFF2-40B4-BE49-F238E27FC236}">
                <a16:creationId xmlns:a16="http://schemas.microsoft.com/office/drawing/2014/main" xmlns="" id="{FB10B622-F077-A745-9011-253FC2E49763}"/>
              </a:ext>
            </a:extLst>
          </p:cNvPr>
          <p:cNvSpPr/>
          <p:nvPr/>
        </p:nvSpPr>
        <p:spPr>
          <a:xfrm>
            <a:off x="2471024"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chemeClr val="bg1"/>
                </a:solidFill>
                <a:latin typeface="OpenDyslexicAlta" pitchFamily="2" charset="77"/>
              </a:rPr>
              <a:t>11</a:t>
            </a:r>
            <a:endParaRPr lang="en-US" sz="4800" u="sng" dirty="0">
              <a:solidFill>
                <a:schemeClr val="bg1"/>
              </a:solidFill>
              <a:latin typeface="OpenDyslexicAlta" pitchFamily="2" charset="77"/>
            </a:endParaRPr>
          </a:p>
        </p:txBody>
      </p:sp>
      <p:sp>
        <p:nvSpPr>
          <p:cNvPr id="47" name="Rounded Rectangle 46">
            <a:extLst>
              <a:ext uri="{FF2B5EF4-FFF2-40B4-BE49-F238E27FC236}">
                <a16:creationId xmlns:a16="http://schemas.microsoft.com/office/drawing/2014/main" xmlns="" id="{F70FB2FB-C1D4-914D-A54D-E26C255BD012}"/>
              </a:ext>
            </a:extLst>
          </p:cNvPr>
          <p:cNvSpPr/>
          <p:nvPr/>
        </p:nvSpPr>
        <p:spPr>
          <a:xfrm>
            <a:off x="6433422"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eleven</a:t>
            </a:r>
            <a:endParaRPr lang="en-US" sz="3600" u="sng" dirty="0">
              <a:solidFill>
                <a:schemeClr val="bg1"/>
              </a:solidFill>
              <a:latin typeface="OpenDyslexicAlta" pitchFamily="2" charset="77"/>
            </a:endParaRPr>
          </a:p>
        </p:txBody>
      </p:sp>
    </p:spTree>
    <p:extLst>
      <p:ext uri="{BB962C8B-B14F-4D97-AF65-F5344CB8AC3E}">
        <p14:creationId xmlns:p14="http://schemas.microsoft.com/office/powerpoint/2010/main" val="41455865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Write the numeral and worded form for the number shown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3A3D8C17-4FBD-7F41-B55D-AAFF8DB4F8FB}"/>
              </a:ext>
            </a:extLst>
          </p:cNvPr>
          <p:cNvSpPr>
            <a:spLocks noChangeArrowheads="1"/>
          </p:cNvSpPr>
          <p:nvPr/>
        </p:nvSpPr>
        <p:spPr bwMode="auto">
          <a:xfrm>
            <a:off x="224708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7" name="Rectangle 6">
            <a:extLst>
              <a:ext uri="{FF2B5EF4-FFF2-40B4-BE49-F238E27FC236}">
                <a16:creationId xmlns:a16="http://schemas.microsoft.com/office/drawing/2014/main" xmlns="" id="{5E789F55-8243-7A45-AEE2-C25A05B8909C}"/>
              </a:ext>
            </a:extLst>
          </p:cNvPr>
          <p:cNvSpPr>
            <a:spLocks noChangeArrowheads="1"/>
          </p:cNvSpPr>
          <p:nvPr/>
        </p:nvSpPr>
        <p:spPr bwMode="auto">
          <a:xfrm>
            <a:off x="296781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8" name="Rectangle 7">
            <a:extLst>
              <a:ext uri="{FF2B5EF4-FFF2-40B4-BE49-F238E27FC236}">
                <a16:creationId xmlns:a16="http://schemas.microsoft.com/office/drawing/2014/main" xmlns="" id="{7DD916EE-7E5F-3E47-845A-42F5449A0E19}"/>
              </a:ext>
            </a:extLst>
          </p:cNvPr>
          <p:cNvSpPr>
            <a:spLocks noChangeArrowheads="1"/>
          </p:cNvSpPr>
          <p:nvPr/>
        </p:nvSpPr>
        <p:spPr bwMode="auto">
          <a:xfrm>
            <a:off x="368694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9" name="Rectangle 8">
            <a:extLst>
              <a:ext uri="{FF2B5EF4-FFF2-40B4-BE49-F238E27FC236}">
                <a16:creationId xmlns:a16="http://schemas.microsoft.com/office/drawing/2014/main" xmlns="" id="{F903BEDF-DF02-654F-A89A-57C2977BBCF0}"/>
              </a:ext>
            </a:extLst>
          </p:cNvPr>
          <p:cNvSpPr>
            <a:spLocks noChangeArrowheads="1"/>
          </p:cNvSpPr>
          <p:nvPr/>
        </p:nvSpPr>
        <p:spPr bwMode="auto">
          <a:xfrm>
            <a:off x="440767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0" name="Rectangle 9">
            <a:extLst>
              <a:ext uri="{FF2B5EF4-FFF2-40B4-BE49-F238E27FC236}">
                <a16:creationId xmlns:a16="http://schemas.microsoft.com/office/drawing/2014/main" xmlns="" id="{A9F98552-C4A7-E448-803A-3C0B89B9CBB3}"/>
              </a:ext>
            </a:extLst>
          </p:cNvPr>
          <p:cNvSpPr>
            <a:spLocks noChangeArrowheads="1"/>
          </p:cNvSpPr>
          <p:nvPr/>
        </p:nvSpPr>
        <p:spPr bwMode="auto">
          <a:xfrm>
            <a:off x="224708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1" name="Rectangle 10">
            <a:extLst>
              <a:ext uri="{FF2B5EF4-FFF2-40B4-BE49-F238E27FC236}">
                <a16:creationId xmlns:a16="http://schemas.microsoft.com/office/drawing/2014/main" xmlns="" id="{5D7C8480-6771-5D43-AC03-4D0ED7349D4D}"/>
              </a:ext>
            </a:extLst>
          </p:cNvPr>
          <p:cNvSpPr>
            <a:spLocks noChangeArrowheads="1"/>
          </p:cNvSpPr>
          <p:nvPr/>
        </p:nvSpPr>
        <p:spPr bwMode="auto">
          <a:xfrm>
            <a:off x="296781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2" name="Rectangle 11">
            <a:extLst>
              <a:ext uri="{FF2B5EF4-FFF2-40B4-BE49-F238E27FC236}">
                <a16:creationId xmlns:a16="http://schemas.microsoft.com/office/drawing/2014/main" xmlns="" id="{DEBA2598-68C4-5B4B-9C5F-A3B3E431ABB6}"/>
              </a:ext>
            </a:extLst>
          </p:cNvPr>
          <p:cNvSpPr>
            <a:spLocks noChangeArrowheads="1"/>
          </p:cNvSpPr>
          <p:nvPr/>
        </p:nvSpPr>
        <p:spPr bwMode="auto">
          <a:xfrm>
            <a:off x="368694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3" name="Rectangle 12">
            <a:extLst>
              <a:ext uri="{FF2B5EF4-FFF2-40B4-BE49-F238E27FC236}">
                <a16:creationId xmlns:a16="http://schemas.microsoft.com/office/drawing/2014/main" xmlns="" id="{2E35334C-0A01-B341-8F28-B6E4ADE2790D}"/>
              </a:ext>
            </a:extLst>
          </p:cNvPr>
          <p:cNvSpPr>
            <a:spLocks noChangeArrowheads="1"/>
          </p:cNvSpPr>
          <p:nvPr/>
        </p:nvSpPr>
        <p:spPr bwMode="auto">
          <a:xfrm>
            <a:off x="440767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4" name="Rectangle 13">
            <a:extLst>
              <a:ext uri="{FF2B5EF4-FFF2-40B4-BE49-F238E27FC236}">
                <a16:creationId xmlns:a16="http://schemas.microsoft.com/office/drawing/2014/main" xmlns="" id="{A1A0EFC7-4484-3C47-868E-2DFA971662FE}"/>
              </a:ext>
            </a:extLst>
          </p:cNvPr>
          <p:cNvSpPr>
            <a:spLocks noChangeArrowheads="1"/>
          </p:cNvSpPr>
          <p:nvPr/>
        </p:nvSpPr>
        <p:spPr bwMode="auto">
          <a:xfrm>
            <a:off x="512839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5" name="Rectangle 14">
            <a:extLst>
              <a:ext uri="{FF2B5EF4-FFF2-40B4-BE49-F238E27FC236}">
                <a16:creationId xmlns:a16="http://schemas.microsoft.com/office/drawing/2014/main" xmlns="" id="{B18C2358-2F89-D047-929D-D23196335204}"/>
              </a:ext>
            </a:extLst>
          </p:cNvPr>
          <p:cNvSpPr>
            <a:spLocks noChangeArrowheads="1"/>
          </p:cNvSpPr>
          <p:nvPr/>
        </p:nvSpPr>
        <p:spPr bwMode="auto">
          <a:xfrm>
            <a:off x="512839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6" name="Oval 15">
            <a:extLst>
              <a:ext uri="{FF2B5EF4-FFF2-40B4-BE49-F238E27FC236}">
                <a16:creationId xmlns:a16="http://schemas.microsoft.com/office/drawing/2014/main" xmlns="" id="{7ED2AA4A-D8B7-A84B-94EB-0CC8EC0E2184}"/>
              </a:ext>
            </a:extLst>
          </p:cNvPr>
          <p:cNvSpPr>
            <a:spLocks noChangeArrowheads="1"/>
          </p:cNvSpPr>
          <p:nvPr/>
        </p:nvSpPr>
        <p:spPr bwMode="auto">
          <a:xfrm>
            <a:off x="224708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 name="Oval 16">
            <a:extLst>
              <a:ext uri="{FF2B5EF4-FFF2-40B4-BE49-F238E27FC236}">
                <a16:creationId xmlns:a16="http://schemas.microsoft.com/office/drawing/2014/main" xmlns="" id="{046C9F7F-F63E-344F-85A2-37C8B35D2431}"/>
              </a:ext>
            </a:extLst>
          </p:cNvPr>
          <p:cNvSpPr>
            <a:spLocks noChangeArrowheads="1"/>
          </p:cNvSpPr>
          <p:nvPr/>
        </p:nvSpPr>
        <p:spPr bwMode="auto">
          <a:xfrm>
            <a:off x="29884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Oval 17">
            <a:extLst>
              <a:ext uri="{FF2B5EF4-FFF2-40B4-BE49-F238E27FC236}">
                <a16:creationId xmlns:a16="http://schemas.microsoft.com/office/drawing/2014/main" xmlns="" id="{BC36CFFC-4AC0-FE49-984D-C1DB4FC3BB8D}"/>
              </a:ext>
            </a:extLst>
          </p:cNvPr>
          <p:cNvSpPr>
            <a:spLocks noChangeArrowheads="1"/>
          </p:cNvSpPr>
          <p:nvPr/>
        </p:nvSpPr>
        <p:spPr bwMode="auto">
          <a:xfrm>
            <a:off x="224708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 name="Oval 18">
            <a:extLst>
              <a:ext uri="{FF2B5EF4-FFF2-40B4-BE49-F238E27FC236}">
                <a16:creationId xmlns:a16="http://schemas.microsoft.com/office/drawing/2014/main" xmlns="" id="{C4E73444-A714-1247-ACB8-0D399F60A99A}"/>
              </a:ext>
            </a:extLst>
          </p:cNvPr>
          <p:cNvSpPr>
            <a:spLocks noChangeArrowheads="1"/>
          </p:cNvSpPr>
          <p:nvPr/>
        </p:nvSpPr>
        <p:spPr bwMode="auto">
          <a:xfrm>
            <a:off x="296781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0" name="Oval 19">
            <a:extLst>
              <a:ext uri="{FF2B5EF4-FFF2-40B4-BE49-F238E27FC236}">
                <a16:creationId xmlns:a16="http://schemas.microsoft.com/office/drawing/2014/main" xmlns="" id="{BFACC88A-2A04-3249-8DDC-8B343E0A7958}"/>
              </a:ext>
            </a:extLst>
          </p:cNvPr>
          <p:cNvSpPr>
            <a:spLocks noChangeArrowheads="1"/>
          </p:cNvSpPr>
          <p:nvPr/>
        </p:nvSpPr>
        <p:spPr bwMode="auto">
          <a:xfrm>
            <a:off x="36869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1" name="Oval 20">
            <a:extLst>
              <a:ext uri="{FF2B5EF4-FFF2-40B4-BE49-F238E27FC236}">
                <a16:creationId xmlns:a16="http://schemas.microsoft.com/office/drawing/2014/main" xmlns="" id="{F507F591-4601-6548-87B6-CDA622F222EB}"/>
              </a:ext>
            </a:extLst>
          </p:cNvPr>
          <p:cNvSpPr>
            <a:spLocks noChangeArrowheads="1"/>
          </p:cNvSpPr>
          <p:nvPr/>
        </p:nvSpPr>
        <p:spPr bwMode="auto">
          <a:xfrm>
            <a:off x="368694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2" name="Oval 21">
            <a:extLst>
              <a:ext uri="{FF2B5EF4-FFF2-40B4-BE49-F238E27FC236}">
                <a16:creationId xmlns:a16="http://schemas.microsoft.com/office/drawing/2014/main" xmlns="" id="{486B6FB5-72F9-6544-9BB4-D7C84CC29431}"/>
              </a:ext>
            </a:extLst>
          </p:cNvPr>
          <p:cNvSpPr>
            <a:spLocks noChangeArrowheads="1"/>
          </p:cNvSpPr>
          <p:nvPr/>
        </p:nvSpPr>
        <p:spPr bwMode="auto">
          <a:xfrm>
            <a:off x="440767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3" name="Oval 22">
            <a:extLst>
              <a:ext uri="{FF2B5EF4-FFF2-40B4-BE49-F238E27FC236}">
                <a16:creationId xmlns:a16="http://schemas.microsoft.com/office/drawing/2014/main" xmlns="" id="{28523E36-9F4E-864F-8C3A-EF89732AAA32}"/>
              </a:ext>
            </a:extLst>
          </p:cNvPr>
          <p:cNvSpPr>
            <a:spLocks noChangeArrowheads="1"/>
          </p:cNvSpPr>
          <p:nvPr/>
        </p:nvSpPr>
        <p:spPr bwMode="auto">
          <a:xfrm>
            <a:off x="440767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4" name="Oval 23">
            <a:extLst>
              <a:ext uri="{FF2B5EF4-FFF2-40B4-BE49-F238E27FC236}">
                <a16:creationId xmlns:a16="http://schemas.microsoft.com/office/drawing/2014/main" xmlns="" id="{F4BA6021-32A1-6B4A-B2EB-332051EB1220}"/>
              </a:ext>
            </a:extLst>
          </p:cNvPr>
          <p:cNvSpPr>
            <a:spLocks noChangeArrowheads="1"/>
          </p:cNvSpPr>
          <p:nvPr/>
        </p:nvSpPr>
        <p:spPr bwMode="auto">
          <a:xfrm>
            <a:off x="5128398" y="3075363"/>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5" name="Oval 24">
            <a:extLst>
              <a:ext uri="{FF2B5EF4-FFF2-40B4-BE49-F238E27FC236}">
                <a16:creationId xmlns:a16="http://schemas.microsoft.com/office/drawing/2014/main" xmlns="" id="{1F0D9029-D5CE-C049-8E41-4499FAFEA06B}"/>
              </a:ext>
            </a:extLst>
          </p:cNvPr>
          <p:cNvSpPr>
            <a:spLocks noChangeArrowheads="1"/>
          </p:cNvSpPr>
          <p:nvPr/>
        </p:nvSpPr>
        <p:spPr bwMode="auto">
          <a:xfrm>
            <a:off x="512839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6" name="Rectangle 25">
            <a:extLst>
              <a:ext uri="{FF2B5EF4-FFF2-40B4-BE49-F238E27FC236}">
                <a16:creationId xmlns:a16="http://schemas.microsoft.com/office/drawing/2014/main" xmlns="" id="{21CED896-CC9A-6A4D-B727-0134D7F43279}"/>
              </a:ext>
            </a:extLst>
          </p:cNvPr>
          <p:cNvSpPr>
            <a:spLocks noChangeArrowheads="1"/>
          </p:cNvSpPr>
          <p:nvPr/>
        </p:nvSpPr>
        <p:spPr bwMode="auto">
          <a:xfrm>
            <a:off x="622059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7" name="Rectangle 26">
            <a:extLst>
              <a:ext uri="{FF2B5EF4-FFF2-40B4-BE49-F238E27FC236}">
                <a16:creationId xmlns:a16="http://schemas.microsoft.com/office/drawing/2014/main" xmlns="" id="{EC521522-7C9B-9940-B35D-E02A8467F0C1}"/>
              </a:ext>
            </a:extLst>
          </p:cNvPr>
          <p:cNvSpPr>
            <a:spLocks noChangeArrowheads="1"/>
          </p:cNvSpPr>
          <p:nvPr/>
        </p:nvSpPr>
        <p:spPr bwMode="auto">
          <a:xfrm>
            <a:off x="694132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8" name="Rectangle 27">
            <a:extLst>
              <a:ext uri="{FF2B5EF4-FFF2-40B4-BE49-F238E27FC236}">
                <a16:creationId xmlns:a16="http://schemas.microsoft.com/office/drawing/2014/main" xmlns="" id="{89462F40-7645-E74F-9A14-8A34913A912B}"/>
              </a:ext>
            </a:extLst>
          </p:cNvPr>
          <p:cNvSpPr>
            <a:spLocks noChangeArrowheads="1"/>
          </p:cNvSpPr>
          <p:nvPr/>
        </p:nvSpPr>
        <p:spPr bwMode="auto">
          <a:xfrm>
            <a:off x="766045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9" name="Rectangle 28">
            <a:extLst>
              <a:ext uri="{FF2B5EF4-FFF2-40B4-BE49-F238E27FC236}">
                <a16:creationId xmlns:a16="http://schemas.microsoft.com/office/drawing/2014/main" xmlns="" id="{837246FF-1631-274C-83AE-A8C559FC3946}"/>
              </a:ext>
            </a:extLst>
          </p:cNvPr>
          <p:cNvSpPr>
            <a:spLocks noChangeArrowheads="1"/>
          </p:cNvSpPr>
          <p:nvPr/>
        </p:nvSpPr>
        <p:spPr bwMode="auto">
          <a:xfrm>
            <a:off x="838118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0" name="Rectangle 29">
            <a:extLst>
              <a:ext uri="{FF2B5EF4-FFF2-40B4-BE49-F238E27FC236}">
                <a16:creationId xmlns:a16="http://schemas.microsoft.com/office/drawing/2014/main" xmlns="" id="{E53CF33E-4EBB-3048-8326-245719903C97}"/>
              </a:ext>
            </a:extLst>
          </p:cNvPr>
          <p:cNvSpPr>
            <a:spLocks noChangeArrowheads="1"/>
          </p:cNvSpPr>
          <p:nvPr/>
        </p:nvSpPr>
        <p:spPr bwMode="auto">
          <a:xfrm>
            <a:off x="622059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1" name="Rectangle 30">
            <a:extLst>
              <a:ext uri="{FF2B5EF4-FFF2-40B4-BE49-F238E27FC236}">
                <a16:creationId xmlns:a16="http://schemas.microsoft.com/office/drawing/2014/main" xmlns="" id="{F8541C36-73F3-514E-B620-9E0F2BB83B82}"/>
              </a:ext>
            </a:extLst>
          </p:cNvPr>
          <p:cNvSpPr>
            <a:spLocks noChangeArrowheads="1"/>
          </p:cNvSpPr>
          <p:nvPr/>
        </p:nvSpPr>
        <p:spPr bwMode="auto">
          <a:xfrm>
            <a:off x="694132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2" name="Rectangle 31">
            <a:extLst>
              <a:ext uri="{FF2B5EF4-FFF2-40B4-BE49-F238E27FC236}">
                <a16:creationId xmlns:a16="http://schemas.microsoft.com/office/drawing/2014/main" xmlns="" id="{B8E61F3C-3454-DB45-B657-4AC322596543}"/>
              </a:ext>
            </a:extLst>
          </p:cNvPr>
          <p:cNvSpPr>
            <a:spLocks noChangeArrowheads="1"/>
          </p:cNvSpPr>
          <p:nvPr/>
        </p:nvSpPr>
        <p:spPr bwMode="auto">
          <a:xfrm>
            <a:off x="766045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3" name="Rectangle 32">
            <a:extLst>
              <a:ext uri="{FF2B5EF4-FFF2-40B4-BE49-F238E27FC236}">
                <a16:creationId xmlns:a16="http://schemas.microsoft.com/office/drawing/2014/main" xmlns="" id="{353DBDF6-6D56-EB47-B75C-2A4E545FCEAA}"/>
              </a:ext>
            </a:extLst>
          </p:cNvPr>
          <p:cNvSpPr>
            <a:spLocks noChangeArrowheads="1"/>
          </p:cNvSpPr>
          <p:nvPr/>
        </p:nvSpPr>
        <p:spPr bwMode="auto">
          <a:xfrm>
            <a:off x="838118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4" name="Rectangle 33">
            <a:extLst>
              <a:ext uri="{FF2B5EF4-FFF2-40B4-BE49-F238E27FC236}">
                <a16:creationId xmlns:a16="http://schemas.microsoft.com/office/drawing/2014/main" xmlns="" id="{1F079F53-BB2C-674A-915C-53BEB759B36F}"/>
              </a:ext>
            </a:extLst>
          </p:cNvPr>
          <p:cNvSpPr>
            <a:spLocks noChangeArrowheads="1"/>
          </p:cNvSpPr>
          <p:nvPr/>
        </p:nvSpPr>
        <p:spPr bwMode="auto">
          <a:xfrm>
            <a:off x="910190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5" name="Rectangle 34">
            <a:extLst>
              <a:ext uri="{FF2B5EF4-FFF2-40B4-BE49-F238E27FC236}">
                <a16:creationId xmlns:a16="http://schemas.microsoft.com/office/drawing/2014/main" xmlns="" id="{304D06D5-EE8F-8845-B2B4-DCB16BC89DDF}"/>
              </a:ext>
            </a:extLst>
          </p:cNvPr>
          <p:cNvSpPr>
            <a:spLocks noChangeArrowheads="1"/>
          </p:cNvSpPr>
          <p:nvPr/>
        </p:nvSpPr>
        <p:spPr bwMode="auto">
          <a:xfrm>
            <a:off x="910190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8" name="Oval 37">
            <a:extLst>
              <a:ext uri="{FF2B5EF4-FFF2-40B4-BE49-F238E27FC236}">
                <a16:creationId xmlns:a16="http://schemas.microsoft.com/office/drawing/2014/main" xmlns="" id="{EC4850FA-5584-B648-8E21-ED61C1C27B8D}"/>
              </a:ext>
            </a:extLst>
          </p:cNvPr>
          <p:cNvSpPr>
            <a:spLocks noChangeArrowheads="1"/>
          </p:cNvSpPr>
          <p:nvPr/>
        </p:nvSpPr>
        <p:spPr bwMode="auto">
          <a:xfrm>
            <a:off x="622059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Rounded Rectangle 45">
            <a:extLst>
              <a:ext uri="{FF2B5EF4-FFF2-40B4-BE49-F238E27FC236}">
                <a16:creationId xmlns:a16="http://schemas.microsoft.com/office/drawing/2014/main" xmlns="" id="{FB10B622-F077-A745-9011-253FC2E49763}"/>
              </a:ext>
            </a:extLst>
          </p:cNvPr>
          <p:cNvSpPr/>
          <p:nvPr/>
        </p:nvSpPr>
        <p:spPr>
          <a:xfrm>
            <a:off x="2471024"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rgbClr val="FF3860"/>
                </a:solidFill>
                <a:latin typeface="OpenDyslexicAlta" pitchFamily="2" charset="77"/>
              </a:rPr>
              <a:t>11</a:t>
            </a:r>
            <a:endParaRPr lang="en-US" sz="4800" u="sng" dirty="0">
              <a:solidFill>
                <a:srgbClr val="FF3860"/>
              </a:solidFill>
              <a:latin typeface="OpenDyslexicAlta" pitchFamily="2" charset="77"/>
            </a:endParaRPr>
          </a:p>
        </p:txBody>
      </p:sp>
      <p:sp>
        <p:nvSpPr>
          <p:cNvPr id="47" name="Rounded Rectangle 46">
            <a:extLst>
              <a:ext uri="{FF2B5EF4-FFF2-40B4-BE49-F238E27FC236}">
                <a16:creationId xmlns:a16="http://schemas.microsoft.com/office/drawing/2014/main" xmlns="" id="{F70FB2FB-C1D4-914D-A54D-E26C255BD012}"/>
              </a:ext>
            </a:extLst>
          </p:cNvPr>
          <p:cNvSpPr/>
          <p:nvPr/>
        </p:nvSpPr>
        <p:spPr>
          <a:xfrm>
            <a:off x="6433422"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eleven</a:t>
            </a:r>
            <a:endParaRPr lang="en-US" sz="3600" u="sng" dirty="0">
              <a:solidFill>
                <a:srgbClr val="FF3860"/>
              </a:solidFill>
              <a:latin typeface="OpenDyslexicAlta" pitchFamily="2" charset="77"/>
            </a:endParaRPr>
          </a:p>
        </p:txBody>
      </p:sp>
    </p:spTree>
    <p:extLst>
      <p:ext uri="{BB962C8B-B14F-4D97-AF65-F5344CB8AC3E}">
        <p14:creationId xmlns:p14="http://schemas.microsoft.com/office/powerpoint/2010/main" val="41485805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Write the numeral and worded form for the number shown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3A3D8C17-4FBD-7F41-B55D-AAFF8DB4F8FB}"/>
              </a:ext>
            </a:extLst>
          </p:cNvPr>
          <p:cNvSpPr>
            <a:spLocks noChangeArrowheads="1"/>
          </p:cNvSpPr>
          <p:nvPr/>
        </p:nvSpPr>
        <p:spPr bwMode="auto">
          <a:xfrm>
            <a:off x="224708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7" name="Rectangle 6">
            <a:extLst>
              <a:ext uri="{FF2B5EF4-FFF2-40B4-BE49-F238E27FC236}">
                <a16:creationId xmlns:a16="http://schemas.microsoft.com/office/drawing/2014/main" xmlns="" id="{5E789F55-8243-7A45-AEE2-C25A05B8909C}"/>
              </a:ext>
            </a:extLst>
          </p:cNvPr>
          <p:cNvSpPr>
            <a:spLocks noChangeArrowheads="1"/>
          </p:cNvSpPr>
          <p:nvPr/>
        </p:nvSpPr>
        <p:spPr bwMode="auto">
          <a:xfrm>
            <a:off x="296781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8" name="Rectangle 7">
            <a:extLst>
              <a:ext uri="{FF2B5EF4-FFF2-40B4-BE49-F238E27FC236}">
                <a16:creationId xmlns:a16="http://schemas.microsoft.com/office/drawing/2014/main" xmlns="" id="{7DD916EE-7E5F-3E47-845A-42F5449A0E19}"/>
              </a:ext>
            </a:extLst>
          </p:cNvPr>
          <p:cNvSpPr>
            <a:spLocks noChangeArrowheads="1"/>
          </p:cNvSpPr>
          <p:nvPr/>
        </p:nvSpPr>
        <p:spPr bwMode="auto">
          <a:xfrm>
            <a:off x="368694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9" name="Rectangle 8">
            <a:extLst>
              <a:ext uri="{FF2B5EF4-FFF2-40B4-BE49-F238E27FC236}">
                <a16:creationId xmlns:a16="http://schemas.microsoft.com/office/drawing/2014/main" xmlns="" id="{F903BEDF-DF02-654F-A89A-57C2977BBCF0}"/>
              </a:ext>
            </a:extLst>
          </p:cNvPr>
          <p:cNvSpPr>
            <a:spLocks noChangeArrowheads="1"/>
          </p:cNvSpPr>
          <p:nvPr/>
        </p:nvSpPr>
        <p:spPr bwMode="auto">
          <a:xfrm>
            <a:off x="440767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0" name="Rectangle 9">
            <a:extLst>
              <a:ext uri="{FF2B5EF4-FFF2-40B4-BE49-F238E27FC236}">
                <a16:creationId xmlns:a16="http://schemas.microsoft.com/office/drawing/2014/main" xmlns="" id="{A9F98552-C4A7-E448-803A-3C0B89B9CBB3}"/>
              </a:ext>
            </a:extLst>
          </p:cNvPr>
          <p:cNvSpPr>
            <a:spLocks noChangeArrowheads="1"/>
          </p:cNvSpPr>
          <p:nvPr/>
        </p:nvSpPr>
        <p:spPr bwMode="auto">
          <a:xfrm>
            <a:off x="224708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1" name="Rectangle 10">
            <a:extLst>
              <a:ext uri="{FF2B5EF4-FFF2-40B4-BE49-F238E27FC236}">
                <a16:creationId xmlns:a16="http://schemas.microsoft.com/office/drawing/2014/main" xmlns="" id="{5D7C8480-6771-5D43-AC03-4D0ED7349D4D}"/>
              </a:ext>
            </a:extLst>
          </p:cNvPr>
          <p:cNvSpPr>
            <a:spLocks noChangeArrowheads="1"/>
          </p:cNvSpPr>
          <p:nvPr/>
        </p:nvSpPr>
        <p:spPr bwMode="auto">
          <a:xfrm>
            <a:off x="296781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2" name="Rectangle 11">
            <a:extLst>
              <a:ext uri="{FF2B5EF4-FFF2-40B4-BE49-F238E27FC236}">
                <a16:creationId xmlns:a16="http://schemas.microsoft.com/office/drawing/2014/main" xmlns="" id="{DEBA2598-68C4-5B4B-9C5F-A3B3E431ABB6}"/>
              </a:ext>
            </a:extLst>
          </p:cNvPr>
          <p:cNvSpPr>
            <a:spLocks noChangeArrowheads="1"/>
          </p:cNvSpPr>
          <p:nvPr/>
        </p:nvSpPr>
        <p:spPr bwMode="auto">
          <a:xfrm>
            <a:off x="368694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3" name="Rectangle 12">
            <a:extLst>
              <a:ext uri="{FF2B5EF4-FFF2-40B4-BE49-F238E27FC236}">
                <a16:creationId xmlns:a16="http://schemas.microsoft.com/office/drawing/2014/main" xmlns="" id="{2E35334C-0A01-B341-8F28-B6E4ADE2790D}"/>
              </a:ext>
            </a:extLst>
          </p:cNvPr>
          <p:cNvSpPr>
            <a:spLocks noChangeArrowheads="1"/>
          </p:cNvSpPr>
          <p:nvPr/>
        </p:nvSpPr>
        <p:spPr bwMode="auto">
          <a:xfrm>
            <a:off x="440767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4" name="Rectangle 13">
            <a:extLst>
              <a:ext uri="{FF2B5EF4-FFF2-40B4-BE49-F238E27FC236}">
                <a16:creationId xmlns:a16="http://schemas.microsoft.com/office/drawing/2014/main" xmlns="" id="{A1A0EFC7-4484-3C47-868E-2DFA971662FE}"/>
              </a:ext>
            </a:extLst>
          </p:cNvPr>
          <p:cNvSpPr>
            <a:spLocks noChangeArrowheads="1"/>
          </p:cNvSpPr>
          <p:nvPr/>
        </p:nvSpPr>
        <p:spPr bwMode="auto">
          <a:xfrm>
            <a:off x="512839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5" name="Rectangle 14">
            <a:extLst>
              <a:ext uri="{FF2B5EF4-FFF2-40B4-BE49-F238E27FC236}">
                <a16:creationId xmlns:a16="http://schemas.microsoft.com/office/drawing/2014/main" xmlns="" id="{B18C2358-2F89-D047-929D-D23196335204}"/>
              </a:ext>
            </a:extLst>
          </p:cNvPr>
          <p:cNvSpPr>
            <a:spLocks noChangeArrowheads="1"/>
          </p:cNvSpPr>
          <p:nvPr/>
        </p:nvSpPr>
        <p:spPr bwMode="auto">
          <a:xfrm>
            <a:off x="512839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6" name="Oval 15">
            <a:extLst>
              <a:ext uri="{FF2B5EF4-FFF2-40B4-BE49-F238E27FC236}">
                <a16:creationId xmlns:a16="http://schemas.microsoft.com/office/drawing/2014/main" xmlns="" id="{7ED2AA4A-D8B7-A84B-94EB-0CC8EC0E2184}"/>
              </a:ext>
            </a:extLst>
          </p:cNvPr>
          <p:cNvSpPr>
            <a:spLocks noChangeArrowheads="1"/>
          </p:cNvSpPr>
          <p:nvPr/>
        </p:nvSpPr>
        <p:spPr bwMode="auto">
          <a:xfrm>
            <a:off x="224708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 name="Oval 16">
            <a:extLst>
              <a:ext uri="{FF2B5EF4-FFF2-40B4-BE49-F238E27FC236}">
                <a16:creationId xmlns:a16="http://schemas.microsoft.com/office/drawing/2014/main" xmlns="" id="{046C9F7F-F63E-344F-85A2-37C8B35D2431}"/>
              </a:ext>
            </a:extLst>
          </p:cNvPr>
          <p:cNvSpPr>
            <a:spLocks noChangeArrowheads="1"/>
          </p:cNvSpPr>
          <p:nvPr/>
        </p:nvSpPr>
        <p:spPr bwMode="auto">
          <a:xfrm>
            <a:off x="29884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Oval 17">
            <a:extLst>
              <a:ext uri="{FF2B5EF4-FFF2-40B4-BE49-F238E27FC236}">
                <a16:creationId xmlns:a16="http://schemas.microsoft.com/office/drawing/2014/main" xmlns="" id="{BC36CFFC-4AC0-FE49-984D-C1DB4FC3BB8D}"/>
              </a:ext>
            </a:extLst>
          </p:cNvPr>
          <p:cNvSpPr>
            <a:spLocks noChangeArrowheads="1"/>
          </p:cNvSpPr>
          <p:nvPr/>
        </p:nvSpPr>
        <p:spPr bwMode="auto">
          <a:xfrm>
            <a:off x="224708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 name="Oval 18">
            <a:extLst>
              <a:ext uri="{FF2B5EF4-FFF2-40B4-BE49-F238E27FC236}">
                <a16:creationId xmlns:a16="http://schemas.microsoft.com/office/drawing/2014/main" xmlns="" id="{C4E73444-A714-1247-ACB8-0D399F60A99A}"/>
              </a:ext>
            </a:extLst>
          </p:cNvPr>
          <p:cNvSpPr>
            <a:spLocks noChangeArrowheads="1"/>
          </p:cNvSpPr>
          <p:nvPr/>
        </p:nvSpPr>
        <p:spPr bwMode="auto">
          <a:xfrm>
            <a:off x="296781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0" name="Oval 19">
            <a:extLst>
              <a:ext uri="{FF2B5EF4-FFF2-40B4-BE49-F238E27FC236}">
                <a16:creationId xmlns:a16="http://schemas.microsoft.com/office/drawing/2014/main" xmlns="" id="{BFACC88A-2A04-3249-8DDC-8B343E0A7958}"/>
              </a:ext>
            </a:extLst>
          </p:cNvPr>
          <p:cNvSpPr>
            <a:spLocks noChangeArrowheads="1"/>
          </p:cNvSpPr>
          <p:nvPr/>
        </p:nvSpPr>
        <p:spPr bwMode="auto">
          <a:xfrm>
            <a:off x="36869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1" name="Oval 20">
            <a:extLst>
              <a:ext uri="{FF2B5EF4-FFF2-40B4-BE49-F238E27FC236}">
                <a16:creationId xmlns:a16="http://schemas.microsoft.com/office/drawing/2014/main" xmlns="" id="{F507F591-4601-6548-87B6-CDA622F222EB}"/>
              </a:ext>
            </a:extLst>
          </p:cNvPr>
          <p:cNvSpPr>
            <a:spLocks noChangeArrowheads="1"/>
          </p:cNvSpPr>
          <p:nvPr/>
        </p:nvSpPr>
        <p:spPr bwMode="auto">
          <a:xfrm>
            <a:off x="368694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2" name="Oval 21">
            <a:extLst>
              <a:ext uri="{FF2B5EF4-FFF2-40B4-BE49-F238E27FC236}">
                <a16:creationId xmlns:a16="http://schemas.microsoft.com/office/drawing/2014/main" xmlns="" id="{486B6FB5-72F9-6544-9BB4-D7C84CC29431}"/>
              </a:ext>
            </a:extLst>
          </p:cNvPr>
          <p:cNvSpPr>
            <a:spLocks noChangeArrowheads="1"/>
          </p:cNvSpPr>
          <p:nvPr/>
        </p:nvSpPr>
        <p:spPr bwMode="auto">
          <a:xfrm>
            <a:off x="440767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3" name="Oval 22">
            <a:extLst>
              <a:ext uri="{FF2B5EF4-FFF2-40B4-BE49-F238E27FC236}">
                <a16:creationId xmlns:a16="http://schemas.microsoft.com/office/drawing/2014/main" xmlns="" id="{28523E36-9F4E-864F-8C3A-EF89732AAA32}"/>
              </a:ext>
            </a:extLst>
          </p:cNvPr>
          <p:cNvSpPr>
            <a:spLocks noChangeArrowheads="1"/>
          </p:cNvSpPr>
          <p:nvPr/>
        </p:nvSpPr>
        <p:spPr bwMode="auto">
          <a:xfrm>
            <a:off x="440767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4" name="Oval 23">
            <a:extLst>
              <a:ext uri="{FF2B5EF4-FFF2-40B4-BE49-F238E27FC236}">
                <a16:creationId xmlns:a16="http://schemas.microsoft.com/office/drawing/2014/main" xmlns="" id="{F4BA6021-32A1-6B4A-B2EB-332051EB1220}"/>
              </a:ext>
            </a:extLst>
          </p:cNvPr>
          <p:cNvSpPr>
            <a:spLocks noChangeArrowheads="1"/>
          </p:cNvSpPr>
          <p:nvPr/>
        </p:nvSpPr>
        <p:spPr bwMode="auto">
          <a:xfrm>
            <a:off x="5128398" y="3075363"/>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5" name="Oval 24">
            <a:extLst>
              <a:ext uri="{FF2B5EF4-FFF2-40B4-BE49-F238E27FC236}">
                <a16:creationId xmlns:a16="http://schemas.microsoft.com/office/drawing/2014/main" xmlns="" id="{1F0D9029-D5CE-C049-8E41-4499FAFEA06B}"/>
              </a:ext>
            </a:extLst>
          </p:cNvPr>
          <p:cNvSpPr>
            <a:spLocks noChangeArrowheads="1"/>
          </p:cNvSpPr>
          <p:nvPr/>
        </p:nvSpPr>
        <p:spPr bwMode="auto">
          <a:xfrm>
            <a:off x="512839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6" name="Rectangle 25">
            <a:extLst>
              <a:ext uri="{FF2B5EF4-FFF2-40B4-BE49-F238E27FC236}">
                <a16:creationId xmlns:a16="http://schemas.microsoft.com/office/drawing/2014/main" xmlns="" id="{21CED896-CC9A-6A4D-B727-0134D7F43279}"/>
              </a:ext>
            </a:extLst>
          </p:cNvPr>
          <p:cNvSpPr>
            <a:spLocks noChangeArrowheads="1"/>
          </p:cNvSpPr>
          <p:nvPr/>
        </p:nvSpPr>
        <p:spPr bwMode="auto">
          <a:xfrm>
            <a:off x="622059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7" name="Rectangle 26">
            <a:extLst>
              <a:ext uri="{FF2B5EF4-FFF2-40B4-BE49-F238E27FC236}">
                <a16:creationId xmlns:a16="http://schemas.microsoft.com/office/drawing/2014/main" xmlns="" id="{EC521522-7C9B-9940-B35D-E02A8467F0C1}"/>
              </a:ext>
            </a:extLst>
          </p:cNvPr>
          <p:cNvSpPr>
            <a:spLocks noChangeArrowheads="1"/>
          </p:cNvSpPr>
          <p:nvPr/>
        </p:nvSpPr>
        <p:spPr bwMode="auto">
          <a:xfrm>
            <a:off x="694132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8" name="Rectangle 27">
            <a:extLst>
              <a:ext uri="{FF2B5EF4-FFF2-40B4-BE49-F238E27FC236}">
                <a16:creationId xmlns:a16="http://schemas.microsoft.com/office/drawing/2014/main" xmlns="" id="{89462F40-7645-E74F-9A14-8A34913A912B}"/>
              </a:ext>
            </a:extLst>
          </p:cNvPr>
          <p:cNvSpPr>
            <a:spLocks noChangeArrowheads="1"/>
          </p:cNvSpPr>
          <p:nvPr/>
        </p:nvSpPr>
        <p:spPr bwMode="auto">
          <a:xfrm>
            <a:off x="766045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9" name="Rectangle 28">
            <a:extLst>
              <a:ext uri="{FF2B5EF4-FFF2-40B4-BE49-F238E27FC236}">
                <a16:creationId xmlns:a16="http://schemas.microsoft.com/office/drawing/2014/main" xmlns="" id="{837246FF-1631-274C-83AE-A8C559FC3946}"/>
              </a:ext>
            </a:extLst>
          </p:cNvPr>
          <p:cNvSpPr>
            <a:spLocks noChangeArrowheads="1"/>
          </p:cNvSpPr>
          <p:nvPr/>
        </p:nvSpPr>
        <p:spPr bwMode="auto">
          <a:xfrm>
            <a:off x="838118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0" name="Rectangle 29">
            <a:extLst>
              <a:ext uri="{FF2B5EF4-FFF2-40B4-BE49-F238E27FC236}">
                <a16:creationId xmlns:a16="http://schemas.microsoft.com/office/drawing/2014/main" xmlns="" id="{E53CF33E-4EBB-3048-8326-245719903C97}"/>
              </a:ext>
            </a:extLst>
          </p:cNvPr>
          <p:cNvSpPr>
            <a:spLocks noChangeArrowheads="1"/>
          </p:cNvSpPr>
          <p:nvPr/>
        </p:nvSpPr>
        <p:spPr bwMode="auto">
          <a:xfrm>
            <a:off x="622059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1" name="Rectangle 30">
            <a:extLst>
              <a:ext uri="{FF2B5EF4-FFF2-40B4-BE49-F238E27FC236}">
                <a16:creationId xmlns:a16="http://schemas.microsoft.com/office/drawing/2014/main" xmlns="" id="{F8541C36-73F3-514E-B620-9E0F2BB83B82}"/>
              </a:ext>
            </a:extLst>
          </p:cNvPr>
          <p:cNvSpPr>
            <a:spLocks noChangeArrowheads="1"/>
          </p:cNvSpPr>
          <p:nvPr/>
        </p:nvSpPr>
        <p:spPr bwMode="auto">
          <a:xfrm>
            <a:off x="694132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2" name="Rectangle 31">
            <a:extLst>
              <a:ext uri="{FF2B5EF4-FFF2-40B4-BE49-F238E27FC236}">
                <a16:creationId xmlns:a16="http://schemas.microsoft.com/office/drawing/2014/main" xmlns="" id="{B8E61F3C-3454-DB45-B657-4AC322596543}"/>
              </a:ext>
            </a:extLst>
          </p:cNvPr>
          <p:cNvSpPr>
            <a:spLocks noChangeArrowheads="1"/>
          </p:cNvSpPr>
          <p:nvPr/>
        </p:nvSpPr>
        <p:spPr bwMode="auto">
          <a:xfrm>
            <a:off x="766045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3" name="Rectangle 32">
            <a:extLst>
              <a:ext uri="{FF2B5EF4-FFF2-40B4-BE49-F238E27FC236}">
                <a16:creationId xmlns:a16="http://schemas.microsoft.com/office/drawing/2014/main" xmlns="" id="{353DBDF6-6D56-EB47-B75C-2A4E545FCEAA}"/>
              </a:ext>
            </a:extLst>
          </p:cNvPr>
          <p:cNvSpPr>
            <a:spLocks noChangeArrowheads="1"/>
          </p:cNvSpPr>
          <p:nvPr/>
        </p:nvSpPr>
        <p:spPr bwMode="auto">
          <a:xfrm>
            <a:off x="838118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4" name="Rectangle 33">
            <a:extLst>
              <a:ext uri="{FF2B5EF4-FFF2-40B4-BE49-F238E27FC236}">
                <a16:creationId xmlns:a16="http://schemas.microsoft.com/office/drawing/2014/main" xmlns="" id="{1F079F53-BB2C-674A-915C-53BEB759B36F}"/>
              </a:ext>
            </a:extLst>
          </p:cNvPr>
          <p:cNvSpPr>
            <a:spLocks noChangeArrowheads="1"/>
          </p:cNvSpPr>
          <p:nvPr/>
        </p:nvSpPr>
        <p:spPr bwMode="auto">
          <a:xfrm>
            <a:off x="910190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5" name="Rectangle 34">
            <a:extLst>
              <a:ext uri="{FF2B5EF4-FFF2-40B4-BE49-F238E27FC236}">
                <a16:creationId xmlns:a16="http://schemas.microsoft.com/office/drawing/2014/main" xmlns="" id="{304D06D5-EE8F-8845-B2B4-DCB16BC89DDF}"/>
              </a:ext>
            </a:extLst>
          </p:cNvPr>
          <p:cNvSpPr>
            <a:spLocks noChangeArrowheads="1"/>
          </p:cNvSpPr>
          <p:nvPr/>
        </p:nvSpPr>
        <p:spPr bwMode="auto">
          <a:xfrm>
            <a:off x="910190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6" name="Oval 35">
            <a:extLst>
              <a:ext uri="{FF2B5EF4-FFF2-40B4-BE49-F238E27FC236}">
                <a16:creationId xmlns:a16="http://schemas.microsoft.com/office/drawing/2014/main" xmlns="" id="{CC18EF61-804F-EE41-A35E-3092E3D6933F}"/>
              </a:ext>
            </a:extLst>
          </p:cNvPr>
          <p:cNvSpPr>
            <a:spLocks noChangeArrowheads="1"/>
          </p:cNvSpPr>
          <p:nvPr/>
        </p:nvSpPr>
        <p:spPr bwMode="auto">
          <a:xfrm>
            <a:off x="622059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8" name="Oval 37">
            <a:extLst>
              <a:ext uri="{FF2B5EF4-FFF2-40B4-BE49-F238E27FC236}">
                <a16:creationId xmlns:a16="http://schemas.microsoft.com/office/drawing/2014/main" xmlns="" id="{EC4850FA-5584-B648-8E21-ED61C1C27B8D}"/>
              </a:ext>
            </a:extLst>
          </p:cNvPr>
          <p:cNvSpPr>
            <a:spLocks noChangeArrowheads="1"/>
          </p:cNvSpPr>
          <p:nvPr/>
        </p:nvSpPr>
        <p:spPr bwMode="auto">
          <a:xfrm>
            <a:off x="622059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Rounded Rectangle 45">
            <a:extLst>
              <a:ext uri="{FF2B5EF4-FFF2-40B4-BE49-F238E27FC236}">
                <a16:creationId xmlns:a16="http://schemas.microsoft.com/office/drawing/2014/main" xmlns="" id="{FB10B622-F077-A745-9011-253FC2E49763}"/>
              </a:ext>
            </a:extLst>
          </p:cNvPr>
          <p:cNvSpPr/>
          <p:nvPr/>
        </p:nvSpPr>
        <p:spPr>
          <a:xfrm>
            <a:off x="2471024"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chemeClr val="bg1"/>
                </a:solidFill>
                <a:latin typeface="OpenDyslexicAlta" pitchFamily="2" charset="77"/>
              </a:rPr>
              <a:t>12</a:t>
            </a:r>
            <a:endParaRPr lang="en-US" sz="4800" u="sng" dirty="0">
              <a:solidFill>
                <a:schemeClr val="bg1"/>
              </a:solidFill>
              <a:latin typeface="OpenDyslexicAlta" pitchFamily="2" charset="77"/>
            </a:endParaRPr>
          </a:p>
        </p:txBody>
      </p:sp>
      <p:sp>
        <p:nvSpPr>
          <p:cNvPr id="47" name="Rounded Rectangle 46">
            <a:extLst>
              <a:ext uri="{FF2B5EF4-FFF2-40B4-BE49-F238E27FC236}">
                <a16:creationId xmlns:a16="http://schemas.microsoft.com/office/drawing/2014/main" xmlns="" id="{F70FB2FB-C1D4-914D-A54D-E26C255BD012}"/>
              </a:ext>
            </a:extLst>
          </p:cNvPr>
          <p:cNvSpPr/>
          <p:nvPr/>
        </p:nvSpPr>
        <p:spPr>
          <a:xfrm>
            <a:off x="6433422"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twelve</a:t>
            </a:r>
            <a:endParaRPr lang="en-US" sz="3600" u="sng" dirty="0">
              <a:solidFill>
                <a:schemeClr val="bg1"/>
              </a:solidFill>
              <a:latin typeface="OpenDyslexicAlta" pitchFamily="2" charset="77"/>
            </a:endParaRPr>
          </a:p>
        </p:txBody>
      </p:sp>
    </p:spTree>
    <p:extLst>
      <p:ext uri="{BB962C8B-B14F-4D97-AF65-F5344CB8AC3E}">
        <p14:creationId xmlns:p14="http://schemas.microsoft.com/office/powerpoint/2010/main" val="20842617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and write numbers up to 20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Success criteria:</a:t>
            </a:r>
          </a:p>
          <a:p>
            <a:pPr>
              <a:buClr>
                <a:srgbClr val="23D160"/>
              </a:buClr>
              <a:buSzPct val="85000"/>
              <a:buFont typeface="Wingdings" pitchFamily="2" charset="2"/>
              <a:buChar char="ü"/>
            </a:pPr>
            <a:r>
              <a:rPr lang="en-GB" dirty="0"/>
              <a:t> </a:t>
            </a:r>
            <a:r>
              <a:rPr lang="en-GB" sz="2200" dirty="0"/>
              <a:t>I can count forwards using a variety of representations: concrete, pictorial, numeral and worded number sequences, exploring the numbers 11 - 20</a:t>
            </a:r>
          </a:p>
          <a:p>
            <a:pPr>
              <a:buClr>
                <a:srgbClr val="23D160"/>
              </a:buClr>
              <a:buSzPct val="85000"/>
              <a:buFont typeface="Wingdings" pitchFamily="2" charset="2"/>
              <a:buChar char="ü"/>
            </a:pPr>
            <a:r>
              <a:rPr lang="en-GB" sz="2200" dirty="0"/>
              <a:t> I can explain my reasoning when counting forwards using a variety of representations: concrete, pictorial, numeral and worded number sequences, exploring the numbers 11 - 20</a:t>
            </a:r>
          </a:p>
          <a:p>
            <a:pPr>
              <a:buClr>
                <a:srgbClr val="23D160"/>
              </a:buClr>
              <a:buSzPct val="85000"/>
              <a:buFont typeface="Wingdings" pitchFamily="2" charset="2"/>
              <a:buChar char="ü"/>
            </a:pPr>
            <a:endParaRPr lang="en-GB" sz="2200" dirty="0"/>
          </a:p>
        </p:txBody>
      </p:sp>
      <p:sp>
        <p:nvSpPr>
          <p:cNvPr id="5" name="Footer Placeholder 4">
            <a:extLst>
              <a:ext uri="{FF2B5EF4-FFF2-40B4-BE49-F238E27FC236}">
                <a16:creationId xmlns:a16="http://schemas.microsoft.com/office/drawing/2014/main" xmlns="" id="{349F46F5-B8A3-5848-8248-C9D634933261}"/>
              </a:ext>
            </a:extLst>
          </p:cNvPr>
          <p:cNvSpPr>
            <a:spLocks noGrp="1"/>
          </p:cNvSpPr>
          <p:nvPr>
            <p:ph type="ftr" sz="quarter" idx="11"/>
          </p:nvPr>
        </p:nvSpPr>
        <p:spPr>
          <a:xfrm>
            <a:off x="838199" y="6298060"/>
            <a:ext cx="10850218" cy="365125"/>
          </a:xfrm>
        </p:spPr>
        <p:txBody>
          <a:bodyPr/>
          <a:lstStyle/>
          <a:p>
            <a:r>
              <a:rPr lang="en-GB" sz="1600" dirty="0"/>
              <a:t>Year 1 - Autumn Block 4 - Place Value (Within 20) - Lesson 1 - To be able to count and write numbers up to 20</a:t>
            </a:r>
          </a:p>
        </p:txBody>
      </p:sp>
    </p:spTree>
    <p:extLst>
      <p:ext uri="{BB962C8B-B14F-4D97-AF65-F5344CB8AC3E}">
        <p14:creationId xmlns:p14="http://schemas.microsoft.com/office/powerpoint/2010/main" val="434688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Write the numeral and worded form for the number shown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3A3D8C17-4FBD-7F41-B55D-AAFF8DB4F8FB}"/>
              </a:ext>
            </a:extLst>
          </p:cNvPr>
          <p:cNvSpPr>
            <a:spLocks noChangeArrowheads="1"/>
          </p:cNvSpPr>
          <p:nvPr/>
        </p:nvSpPr>
        <p:spPr bwMode="auto">
          <a:xfrm>
            <a:off x="224708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7" name="Rectangle 6">
            <a:extLst>
              <a:ext uri="{FF2B5EF4-FFF2-40B4-BE49-F238E27FC236}">
                <a16:creationId xmlns:a16="http://schemas.microsoft.com/office/drawing/2014/main" xmlns="" id="{5E789F55-8243-7A45-AEE2-C25A05B8909C}"/>
              </a:ext>
            </a:extLst>
          </p:cNvPr>
          <p:cNvSpPr>
            <a:spLocks noChangeArrowheads="1"/>
          </p:cNvSpPr>
          <p:nvPr/>
        </p:nvSpPr>
        <p:spPr bwMode="auto">
          <a:xfrm>
            <a:off x="296781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8" name="Rectangle 7">
            <a:extLst>
              <a:ext uri="{FF2B5EF4-FFF2-40B4-BE49-F238E27FC236}">
                <a16:creationId xmlns:a16="http://schemas.microsoft.com/office/drawing/2014/main" xmlns="" id="{7DD916EE-7E5F-3E47-845A-42F5449A0E19}"/>
              </a:ext>
            </a:extLst>
          </p:cNvPr>
          <p:cNvSpPr>
            <a:spLocks noChangeArrowheads="1"/>
          </p:cNvSpPr>
          <p:nvPr/>
        </p:nvSpPr>
        <p:spPr bwMode="auto">
          <a:xfrm>
            <a:off x="368694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9" name="Rectangle 8">
            <a:extLst>
              <a:ext uri="{FF2B5EF4-FFF2-40B4-BE49-F238E27FC236}">
                <a16:creationId xmlns:a16="http://schemas.microsoft.com/office/drawing/2014/main" xmlns="" id="{F903BEDF-DF02-654F-A89A-57C2977BBCF0}"/>
              </a:ext>
            </a:extLst>
          </p:cNvPr>
          <p:cNvSpPr>
            <a:spLocks noChangeArrowheads="1"/>
          </p:cNvSpPr>
          <p:nvPr/>
        </p:nvSpPr>
        <p:spPr bwMode="auto">
          <a:xfrm>
            <a:off x="440767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0" name="Rectangle 9">
            <a:extLst>
              <a:ext uri="{FF2B5EF4-FFF2-40B4-BE49-F238E27FC236}">
                <a16:creationId xmlns:a16="http://schemas.microsoft.com/office/drawing/2014/main" xmlns="" id="{A9F98552-C4A7-E448-803A-3C0B89B9CBB3}"/>
              </a:ext>
            </a:extLst>
          </p:cNvPr>
          <p:cNvSpPr>
            <a:spLocks noChangeArrowheads="1"/>
          </p:cNvSpPr>
          <p:nvPr/>
        </p:nvSpPr>
        <p:spPr bwMode="auto">
          <a:xfrm>
            <a:off x="224708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1" name="Rectangle 10">
            <a:extLst>
              <a:ext uri="{FF2B5EF4-FFF2-40B4-BE49-F238E27FC236}">
                <a16:creationId xmlns:a16="http://schemas.microsoft.com/office/drawing/2014/main" xmlns="" id="{5D7C8480-6771-5D43-AC03-4D0ED7349D4D}"/>
              </a:ext>
            </a:extLst>
          </p:cNvPr>
          <p:cNvSpPr>
            <a:spLocks noChangeArrowheads="1"/>
          </p:cNvSpPr>
          <p:nvPr/>
        </p:nvSpPr>
        <p:spPr bwMode="auto">
          <a:xfrm>
            <a:off x="296781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2" name="Rectangle 11">
            <a:extLst>
              <a:ext uri="{FF2B5EF4-FFF2-40B4-BE49-F238E27FC236}">
                <a16:creationId xmlns:a16="http://schemas.microsoft.com/office/drawing/2014/main" xmlns="" id="{DEBA2598-68C4-5B4B-9C5F-A3B3E431ABB6}"/>
              </a:ext>
            </a:extLst>
          </p:cNvPr>
          <p:cNvSpPr>
            <a:spLocks noChangeArrowheads="1"/>
          </p:cNvSpPr>
          <p:nvPr/>
        </p:nvSpPr>
        <p:spPr bwMode="auto">
          <a:xfrm>
            <a:off x="368694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3" name="Rectangle 12">
            <a:extLst>
              <a:ext uri="{FF2B5EF4-FFF2-40B4-BE49-F238E27FC236}">
                <a16:creationId xmlns:a16="http://schemas.microsoft.com/office/drawing/2014/main" xmlns="" id="{2E35334C-0A01-B341-8F28-B6E4ADE2790D}"/>
              </a:ext>
            </a:extLst>
          </p:cNvPr>
          <p:cNvSpPr>
            <a:spLocks noChangeArrowheads="1"/>
          </p:cNvSpPr>
          <p:nvPr/>
        </p:nvSpPr>
        <p:spPr bwMode="auto">
          <a:xfrm>
            <a:off x="440767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4" name="Rectangle 13">
            <a:extLst>
              <a:ext uri="{FF2B5EF4-FFF2-40B4-BE49-F238E27FC236}">
                <a16:creationId xmlns:a16="http://schemas.microsoft.com/office/drawing/2014/main" xmlns="" id="{A1A0EFC7-4484-3C47-868E-2DFA971662FE}"/>
              </a:ext>
            </a:extLst>
          </p:cNvPr>
          <p:cNvSpPr>
            <a:spLocks noChangeArrowheads="1"/>
          </p:cNvSpPr>
          <p:nvPr/>
        </p:nvSpPr>
        <p:spPr bwMode="auto">
          <a:xfrm>
            <a:off x="512839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5" name="Rectangle 14">
            <a:extLst>
              <a:ext uri="{FF2B5EF4-FFF2-40B4-BE49-F238E27FC236}">
                <a16:creationId xmlns:a16="http://schemas.microsoft.com/office/drawing/2014/main" xmlns="" id="{B18C2358-2F89-D047-929D-D23196335204}"/>
              </a:ext>
            </a:extLst>
          </p:cNvPr>
          <p:cNvSpPr>
            <a:spLocks noChangeArrowheads="1"/>
          </p:cNvSpPr>
          <p:nvPr/>
        </p:nvSpPr>
        <p:spPr bwMode="auto">
          <a:xfrm>
            <a:off x="512839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6" name="Oval 15">
            <a:extLst>
              <a:ext uri="{FF2B5EF4-FFF2-40B4-BE49-F238E27FC236}">
                <a16:creationId xmlns:a16="http://schemas.microsoft.com/office/drawing/2014/main" xmlns="" id="{7ED2AA4A-D8B7-A84B-94EB-0CC8EC0E2184}"/>
              </a:ext>
            </a:extLst>
          </p:cNvPr>
          <p:cNvSpPr>
            <a:spLocks noChangeArrowheads="1"/>
          </p:cNvSpPr>
          <p:nvPr/>
        </p:nvSpPr>
        <p:spPr bwMode="auto">
          <a:xfrm>
            <a:off x="224708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 name="Oval 16">
            <a:extLst>
              <a:ext uri="{FF2B5EF4-FFF2-40B4-BE49-F238E27FC236}">
                <a16:creationId xmlns:a16="http://schemas.microsoft.com/office/drawing/2014/main" xmlns="" id="{046C9F7F-F63E-344F-85A2-37C8B35D2431}"/>
              </a:ext>
            </a:extLst>
          </p:cNvPr>
          <p:cNvSpPr>
            <a:spLocks noChangeArrowheads="1"/>
          </p:cNvSpPr>
          <p:nvPr/>
        </p:nvSpPr>
        <p:spPr bwMode="auto">
          <a:xfrm>
            <a:off x="29884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Oval 17">
            <a:extLst>
              <a:ext uri="{FF2B5EF4-FFF2-40B4-BE49-F238E27FC236}">
                <a16:creationId xmlns:a16="http://schemas.microsoft.com/office/drawing/2014/main" xmlns="" id="{BC36CFFC-4AC0-FE49-984D-C1DB4FC3BB8D}"/>
              </a:ext>
            </a:extLst>
          </p:cNvPr>
          <p:cNvSpPr>
            <a:spLocks noChangeArrowheads="1"/>
          </p:cNvSpPr>
          <p:nvPr/>
        </p:nvSpPr>
        <p:spPr bwMode="auto">
          <a:xfrm>
            <a:off x="224708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 name="Oval 18">
            <a:extLst>
              <a:ext uri="{FF2B5EF4-FFF2-40B4-BE49-F238E27FC236}">
                <a16:creationId xmlns:a16="http://schemas.microsoft.com/office/drawing/2014/main" xmlns="" id="{C4E73444-A714-1247-ACB8-0D399F60A99A}"/>
              </a:ext>
            </a:extLst>
          </p:cNvPr>
          <p:cNvSpPr>
            <a:spLocks noChangeArrowheads="1"/>
          </p:cNvSpPr>
          <p:nvPr/>
        </p:nvSpPr>
        <p:spPr bwMode="auto">
          <a:xfrm>
            <a:off x="296781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0" name="Oval 19">
            <a:extLst>
              <a:ext uri="{FF2B5EF4-FFF2-40B4-BE49-F238E27FC236}">
                <a16:creationId xmlns:a16="http://schemas.microsoft.com/office/drawing/2014/main" xmlns="" id="{BFACC88A-2A04-3249-8DDC-8B343E0A7958}"/>
              </a:ext>
            </a:extLst>
          </p:cNvPr>
          <p:cNvSpPr>
            <a:spLocks noChangeArrowheads="1"/>
          </p:cNvSpPr>
          <p:nvPr/>
        </p:nvSpPr>
        <p:spPr bwMode="auto">
          <a:xfrm>
            <a:off x="36869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1" name="Oval 20">
            <a:extLst>
              <a:ext uri="{FF2B5EF4-FFF2-40B4-BE49-F238E27FC236}">
                <a16:creationId xmlns:a16="http://schemas.microsoft.com/office/drawing/2014/main" xmlns="" id="{F507F591-4601-6548-87B6-CDA622F222EB}"/>
              </a:ext>
            </a:extLst>
          </p:cNvPr>
          <p:cNvSpPr>
            <a:spLocks noChangeArrowheads="1"/>
          </p:cNvSpPr>
          <p:nvPr/>
        </p:nvSpPr>
        <p:spPr bwMode="auto">
          <a:xfrm>
            <a:off x="368694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2" name="Oval 21">
            <a:extLst>
              <a:ext uri="{FF2B5EF4-FFF2-40B4-BE49-F238E27FC236}">
                <a16:creationId xmlns:a16="http://schemas.microsoft.com/office/drawing/2014/main" xmlns="" id="{486B6FB5-72F9-6544-9BB4-D7C84CC29431}"/>
              </a:ext>
            </a:extLst>
          </p:cNvPr>
          <p:cNvSpPr>
            <a:spLocks noChangeArrowheads="1"/>
          </p:cNvSpPr>
          <p:nvPr/>
        </p:nvSpPr>
        <p:spPr bwMode="auto">
          <a:xfrm>
            <a:off x="440767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3" name="Oval 22">
            <a:extLst>
              <a:ext uri="{FF2B5EF4-FFF2-40B4-BE49-F238E27FC236}">
                <a16:creationId xmlns:a16="http://schemas.microsoft.com/office/drawing/2014/main" xmlns="" id="{28523E36-9F4E-864F-8C3A-EF89732AAA32}"/>
              </a:ext>
            </a:extLst>
          </p:cNvPr>
          <p:cNvSpPr>
            <a:spLocks noChangeArrowheads="1"/>
          </p:cNvSpPr>
          <p:nvPr/>
        </p:nvSpPr>
        <p:spPr bwMode="auto">
          <a:xfrm>
            <a:off x="440767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4" name="Oval 23">
            <a:extLst>
              <a:ext uri="{FF2B5EF4-FFF2-40B4-BE49-F238E27FC236}">
                <a16:creationId xmlns:a16="http://schemas.microsoft.com/office/drawing/2014/main" xmlns="" id="{F4BA6021-32A1-6B4A-B2EB-332051EB1220}"/>
              </a:ext>
            </a:extLst>
          </p:cNvPr>
          <p:cNvSpPr>
            <a:spLocks noChangeArrowheads="1"/>
          </p:cNvSpPr>
          <p:nvPr/>
        </p:nvSpPr>
        <p:spPr bwMode="auto">
          <a:xfrm>
            <a:off x="5128398" y="3075363"/>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5" name="Oval 24">
            <a:extLst>
              <a:ext uri="{FF2B5EF4-FFF2-40B4-BE49-F238E27FC236}">
                <a16:creationId xmlns:a16="http://schemas.microsoft.com/office/drawing/2014/main" xmlns="" id="{1F0D9029-D5CE-C049-8E41-4499FAFEA06B}"/>
              </a:ext>
            </a:extLst>
          </p:cNvPr>
          <p:cNvSpPr>
            <a:spLocks noChangeArrowheads="1"/>
          </p:cNvSpPr>
          <p:nvPr/>
        </p:nvSpPr>
        <p:spPr bwMode="auto">
          <a:xfrm>
            <a:off x="512839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6" name="Rectangle 25">
            <a:extLst>
              <a:ext uri="{FF2B5EF4-FFF2-40B4-BE49-F238E27FC236}">
                <a16:creationId xmlns:a16="http://schemas.microsoft.com/office/drawing/2014/main" xmlns="" id="{21CED896-CC9A-6A4D-B727-0134D7F43279}"/>
              </a:ext>
            </a:extLst>
          </p:cNvPr>
          <p:cNvSpPr>
            <a:spLocks noChangeArrowheads="1"/>
          </p:cNvSpPr>
          <p:nvPr/>
        </p:nvSpPr>
        <p:spPr bwMode="auto">
          <a:xfrm>
            <a:off x="622059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7" name="Rectangle 26">
            <a:extLst>
              <a:ext uri="{FF2B5EF4-FFF2-40B4-BE49-F238E27FC236}">
                <a16:creationId xmlns:a16="http://schemas.microsoft.com/office/drawing/2014/main" xmlns="" id="{EC521522-7C9B-9940-B35D-E02A8467F0C1}"/>
              </a:ext>
            </a:extLst>
          </p:cNvPr>
          <p:cNvSpPr>
            <a:spLocks noChangeArrowheads="1"/>
          </p:cNvSpPr>
          <p:nvPr/>
        </p:nvSpPr>
        <p:spPr bwMode="auto">
          <a:xfrm>
            <a:off x="694132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8" name="Rectangle 27">
            <a:extLst>
              <a:ext uri="{FF2B5EF4-FFF2-40B4-BE49-F238E27FC236}">
                <a16:creationId xmlns:a16="http://schemas.microsoft.com/office/drawing/2014/main" xmlns="" id="{89462F40-7645-E74F-9A14-8A34913A912B}"/>
              </a:ext>
            </a:extLst>
          </p:cNvPr>
          <p:cNvSpPr>
            <a:spLocks noChangeArrowheads="1"/>
          </p:cNvSpPr>
          <p:nvPr/>
        </p:nvSpPr>
        <p:spPr bwMode="auto">
          <a:xfrm>
            <a:off x="766045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9" name="Rectangle 28">
            <a:extLst>
              <a:ext uri="{FF2B5EF4-FFF2-40B4-BE49-F238E27FC236}">
                <a16:creationId xmlns:a16="http://schemas.microsoft.com/office/drawing/2014/main" xmlns="" id="{837246FF-1631-274C-83AE-A8C559FC3946}"/>
              </a:ext>
            </a:extLst>
          </p:cNvPr>
          <p:cNvSpPr>
            <a:spLocks noChangeArrowheads="1"/>
          </p:cNvSpPr>
          <p:nvPr/>
        </p:nvSpPr>
        <p:spPr bwMode="auto">
          <a:xfrm>
            <a:off x="838118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0" name="Rectangle 29">
            <a:extLst>
              <a:ext uri="{FF2B5EF4-FFF2-40B4-BE49-F238E27FC236}">
                <a16:creationId xmlns:a16="http://schemas.microsoft.com/office/drawing/2014/main" xmlns="" id="{E53CF33E-4EBB-3048-8326-245719903C97}"/>
              </a:ext>
            </a:extLst>
          </p:cNvPr>
          <p:cNvSpPr>
            <a:spLocks noChangeArrowheads="1"/>
          </p:cNvSpPr>
          <p:nvPr/>
        </p:nvSpPr>
        <p:spPr bwMode="auto">
          <a:xfrm>
            <a:off x="622059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1" name="Rectangle 30">
            <a:extLst>
              <a:ext uri="{FF2B5EF4-FFF2-40B4-BE49-F238E27FC236}">
                <a16:creationId xmlns:a16="http://schemas.microsoft.com/office/drawing/2014/main" xmlns="" id="{F8541C36-73F3-514E-B620-9E0F2BB83B82}"/>
              </a:ext>
            </a:extLst>
          </p:cNvPr>
          <p:cNvSpPr>
            <a:spLocks noChangeArrowheads="1"/>
          </p:cNvSpPr>
          <p:nvPr/>
        </p:nvSpPr>
        <p:spPr bwMode="auto">
          <a:xfrm>
            <a:off x="694132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2" name="Rectangle 31">
            <a:extLst>
              <a:ext uri="{FF2B5EF4-FFF2-40B4-BE49-F238E27FC236}">
                <a16:creationId xmlns:a16="http://schemas.microsoft.com/office/drawing/2014/main" xmlns="" id="{B8E61F3C-3454-DB45-B657-4AC322596543}"/>
              </a:ext>
            </a:extLst>
          </p:cNvPr>
          <p:cNvSpPr>
            <a:spLocks noChangeArrowheads="1"/>
          </p:cNvSpPr>
          <p:nvPr/>
        </p:nvSpPr>
        <p:spPr bwMode="auto">
          <a:xfrm>
            <a:off x="766045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3" name="Rectangle 32">
            <a:extLst>
              <a:ext uri="{FF2B5EF4-FFF2-40B4-BE49-F238E27FC236}">
                <a16:creationId xmlns:a16="http://schemas.microsoft.com/office/drawing/2014/main" xmlns="" id="{353DBDF6-6D56-EB47-B75C-2A4E545FCEAA}"/>
              </a:ext>
            </a:extLst>
          </p:cNvPr>
          <p:cNvSpPr>
            <a:spLocks noChangeArrowheads="1"/>
          </p:cNvSpPr>
          <p:nvPr/>
        </p:nvSpPr>
        <p:spPr bwMode="auto">
          <a:xfrm>
            <a:off x="838118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4" name="Rectangle 33">
            <a:extLst>
              <a:ext uri="{FF2B5EF4-FFF2-40B4-BE49-F238E27FC236}">
                <a16:creationId xmlns:a16="http://schemas.microsoft.com/office/drawing/2014/main" xmlns="" id="{1F079F53-BB2C-674A-915C-53BEB759B36F}"/>
              </a:ext>
            </a:extLst>
          </p:cNvPr>
          <p:cNvSpPr>
            <a:spLocks noChangeArrowheads="1"/>
          </p:cNvSpPr>
          <p:nvPr/>
        </p:nvSpPr>
        <p:spPr bwMode="auto">
          <a:xfrm>
            <a:off x="910190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5" name="Rectangle 34">
            <a:extLst>
              <a:ext uri="{FF2B5EF4-FFF2-40B4-BE49-F238E27FC236}">
                <a16:creationId xmlns:a16="http://schemas.microsoft.com/office/drawing/2014/main" xmlns="" id="{304D06D5-EE8F-8845-B2B4-DCB16BC89DDF}"/>
              </a:ext>
            </a:extLst>
          </p:cNvPr>
          <p:cNvSpPr>
            <a:spLocks noChangeArrowheads="1"/>
          </p:cNvSpPr>
          <p:nvPr/>
        </p:nvSpPr>
        <p:spPr bwMode="auto">
          <a:xfrm>
            <a:off x="910190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6" name="Oval 35">
            <a:extLst>
              <a:ext uri="{FF2B5EF4-FFF2-40B4-BE49-F238E27FC236}">
                <a16:creationId xmlns:a16="http://schemas.microsoft.com/office/drawing/2014/main" xmlns="" id="{CC18EF61-804F-EE41-A35E-3092E3D6933F}"/>
              </a:ext>
            </a:extLst>
          </p:cNvPr>
          <p:cNvSpPr>
            <a:spLocks noChangeArrowheads="1"/>
          </p:cNvSpPr>
          <p:nvPr/>
        </p:nvSpPr>
        <p:spPr bwMode="auto">
          <a:xfrm>
            <a:off x="622059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8" name="Oval 37">
            <a:extLst>
              <a:ext uri="{FF2B5EF4-FFF2-40B4-BE49-F238E27FC236}">
                <a16:creationId xmlns:a16="http://schemas.microsoft.com/office/drawing/2014/main" xmlns="" id="{EC4850FA-5584-B648-8E21-ED61C1C27B8D}"/>
              </a:ext>
            </a:extLst>
          </p:cNvPr>
          <p:cNvSpPr>
            <a:spLocks noChangeArrowheads="1"/>
          </p:cNvSpPr>
          <p:nvPr/>
        </p:nvSpPr>
        <p:spPr bwMode="auto">
          <a:xfrm>
            <a:off x="622059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Rounded Rectangle 45">
            <a:extLst>
              <a:ext uri="{FF2B5EF4-FFF2-40B4-BE49-F238E27FC236}">
                <a16:creationId xmlns:a16="http://schemas.microsoft.com/office/drawing/2014/main" xmlns="" id="{FB10B622-F077-A745-9011-253FC2E49763}"/>
              </a:ext>
            </a:extLst>
          </p:cNvPr>
          <p:cNvSpPr/>
          <p:nvPr/>
        </p:nvSpPr>
        <p:spPr>
          <a:xfrm>
            <a:off x="2471024"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rgbClr val="FF3860"/>
                </a:solidFill>
                <a:latin typeface="OpenDyslexicAlta" pitchFamily="2" charset="77"/>
              </a:rPr>
              <a:t>12</a:t>
            </a:r>
            <a:endParaRPr lang="en-US" sz="4800" u="sng" dirty="0">
              <a:solidFill>
                <a:srgbClr val="FF3860"/>
              </a:solidFill>
              <a:latin typeface="OpenDyslexicAlta" pitchFamily="2" charset="77"/>
            </a:endParaRPr>
          </a:p>
        </p:txBody>
      </p:sp>
      <p:sp>
        <p:nvSpPr>
          <p:cNvPr id="47" name="Rounded Rectangle 46">
            <a:extLst>
              <a:ext uri="{FF2B5EF4-FFF2-40B4-BE49-F238E27FC236}">
                <a16:creationId xmlns:a16="http://schemas.microsoft.com/office/drawing/2014/main" xmlns="" id="{F70FB2FB-C1D4-914D-A54D-E26C255BD012}"/>
              </a:ext>
            </a:extLst>
          </p:cNvPr>
          <p:cNvSpPr/>
          <p:nvPr/>
        </p:nvSpPr>
        <p:spPr>
          <a:xfrm>
            <a:off x="6433422"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twelve</a:t>
            </a:r>
            <a:endParaRPr lang="en-US" sz="3600" u="sng" dirty="0">
              <a:solidFill>
                <a:srgbClr val="FF3860"/>
              </a:solidFill>
              <a:latin typeface="OpenDyslexicAlta" pitchFamily="2" charset="77"/>
            </a:endParaRPr>
          </a:p>
        </p:txBody>
      </p:sp>
    </p:spTree>
    <p:extLst>
      <p:ext uri="{BB962C8B-B14F-4D97-AF65-F5344CB8AC3E}">
        <p14:creationId xmlns:p14="http://schemas.microsoft.com/office/powerpoint/2010/main" val="25025757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Write the numeral and worded form for the number shown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3A3D8C17-4FBD-7F41-B55D-AAFF8DB4F8FB}"/>
              </a:ext>
            </a:extLst>
          </p:cNvPr>
          <p:cNvSpPr>
            <a:spLocks noChangeArrowheads="1"/>
          </p:cNvSpPr>
          <p:nvPr/>
        </p:nvSpPr>
        <p:spPr bwMode="auto">
          <a:xfrm>
            <a:off x="224708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7" name="Rectangle 6">
            <a:extLst>
              <a:ext uri="{FF2B5EF4-FFF2-40B4-BE49-F238E27FC236}">
                <a16:creationId xmlns:a16="http://schemas.microsoft.com/office/drawing/2014/main" xmlns="" id="{5E789F55-8243-7A45-AEE2-C25A05B8909C}"/>
              </a:ext>
            </a:extLst>
          </p:cNvPr>
          <p:cNvSpPr>
            <a:spLocks noChangeArrowheads="1"/>
          </p:cNvSpPr>
          <p:nvPr/>
        </p:nvSpPr>
        <p:spPr bwMode="auto">
          <a:xfrm>
            <a:off x="296781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8" name="Rectangle 7">
            <a:extLst>
              <a:ext uri="{FF2B5EF4-FFF2-40B4-BE49-F238E27FC236}">
                <a16:creationId xmlns:a16="http://schemas.microsoft.com/office/drawing/2014/main" xmlns="" id="{7DD916EE-7E5F-3E47-845A-42F5449A0E19}"/>
              </a:ext>
            </a:extLst>
          </p:cNvPr>
          <p:cNvSpPr>
            <a:spLocks noChangeArrowheads="1"/>
          </p:cNvSpPr>
          <p:nvPr/>
        </p:nvSpPr>
        <p:spPr bwMode="auto">
          <a:xfrm>
            <a:off x="368694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9" name="Rectangle 8">
            <a:extLst>
              <a:ext uri="{FF2B5EF4-FFF2-40B4-BE49-F238E27FC236}">
                <a16:creationId xmlns:a16="http://schemas.microsoft.com/office/drawing/2014/main" xmlns="" id="{F903BEDF-DF02-654F-A89A-57C2977BBCF0}"/>
              </a:ext>
            </a:extLst>
          </p:cNvPr>
          <p:cNvSpPr>
            <a:spLocks noChangeArrowheads="1"/>
          </p:cNvSpPr>
          <p:nvPr/>
        </p:nvSpPr>
        <p:spPr bwMode="auto">
          <a:xfrm>
            <a:off x="440767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0" name="Rectangle 9">
            <a:extLst>
              <a:ext uri="{FF2B5EF4-FFF2-40B4-BE49-F238E27FC236}">
                <a16:creationId xmlns:a16="http://schemas.microsoft.com/office/drawing/2014/main" xmlns="" id="{A9F98552-C4A7-E448-803A-3C0B89B9CBB3}"/>
              </a:ext>
            </a:extLst>
          </p:cNvPr>
          <p:cNvSpPr>
            <a:spLocks noChangeArrowheads="1"/>
          </p:cNvSpPr>
          <p:nvPr/>
        </p:nvSpPr>
        <p:spPr bwMode="auto">
          <a:xfrm>
            <a:off x="224708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1" name="Rectangle 10">
            <a:extLst>
              <a:ext uri="{FF2B5EF4-FFF2-40B4-BE49-F238E27FC236}">
                <a16:creationId xmlns:a16="http://schemas.microsoft.com/office/drawing/2014/main" xmlns="" id="{5D7C8480-6771-5D43-AC03-4D0ED7349D4D}"/>
              </a:ext>
            </a:extLst>
          </p:cNvPr>
          <p:cNvSpPr>
            <a:spLocks noChangeArrowheads="1"/>
          </p:cNvSpPr>
          <p:nvPr/>
        </p:nvSpPr>
        <p:spPr bwMode="auto">
          <a:xfrm>
            <a:off x="296781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2" name="Rectangle 11">
            <a:extLst>
              <a:ext uri="{FF2B5EF4-FFF2-40B4-BE49-F238E27FC236}">
                <a16:creationId xmlns:a16="http://schemas.microsoft.com/office/drawing/2014/main" xmlns="" id="{DEBA2598-68C4-5B4B-9C5F-A3B3E431ABB6}"/>
              </a:ext>
            </a:extLst>
          </p:cNvPr>
          <p:cNvSpPr>
            <a:spLocks noChangeArrowheads="1"/>
          </p:cNvSpPr>
          <p:nvPr/>
        </p:nvSpPr>
        <p:spPr bwMode="auto">
          <a:xfrm>
            <a:off x="368694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3" name="Rectangle 12">
            <a:extLst>
              <a:ext uri="{FF2B5EF4-FFF2-40B4-BE49-F238E27FC236}">
                <a16:creationId xmlns:a16="http://schemas.microsoft.com/office/drawing/2014/main" xmlns="" id="{2E35334C-0A01-B341-8F28-B6E4ADE2790D}"/>
              </a:ext>
            </a:extLst>
          </p:cNvPr>
          <p:cNvSpPr>
            <a:spLocks noChangeArrowheads="1"/>
          </p:cNvSpPr>
          <p:nvPr/>
        </p:nvSpPr>
        <p:spPr bwMode="auto">
          <a:xfrm>
            <a:off x="440767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4" name="Rectangle 13">
            <a:extLst>
              <a:ext uri="{FF2B5EF4-FFF2-40B4-BE49-F238E27FC236}">
                <a16:creationId xmlns:a16="http://schemas.microsoft.com/office/drawing/2014/main" xmlns="" id="{A1A0EFC7-4484-3C47-868E-2DFA971662FE}"/>
              </a:ext>
            </a:extLst>
          </p:cNvPr>
          <p:cNvSpPr>
            <a:spLocks noChangeArrowheads="1"/>
          </p:cNvSpPr>
          <p:nvPr/>
        </p:nvSpPr>
        <p:spPr bwMode="auto">
          <a:xfrm>
            <a:off x="512839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5" name="Rectangle 14">
            <a:extLst>
              <a:ext uri="{FF2B5EF4-FFF2-40B4-BE49-F238E27FC236}">
                <a16:creationId xmlns:a16="http://schemas.microsoft.com/office/drawing/2014/main" xmlns="" id="{B18C2358-2F89-D047-929D-D23196335204}"/>
              </a:ext>
            </a:extLst>
          </p:cNvPr>
          <p:cNvSpPr>
            <a:spLocks noChangeArrowheads="1"/>
          </p:cNvSpPr>
          <p:nvPr/>
        </p:nvSpPr>
        <p:spPr bwMode="auto">
          <a:xfrm>
            <a:off x="512839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6" name="Oval 15">
            <a:extLst>
              <a:ext uri="{FF2B5EF4-FFF2-40B4-BE49-F238E27FC236}">
                <a16:creationId xmlns:a16="http://schemas.microsoft.com/office/drawing/2014/main" xmlns="" id="{7ED2AA4A-D8B7-A84B-94EB-0CC8EC0E2184}"/>
              </a:ext>
            </a:extLst>
          </p:cNvPr>
          <p:cNvSpPr>
            <a:spLocks noChangeArrowheads="1"/>
          </p:cNvSpPr>
          <p:nvPr/>
        </p:nvSpPr>
        <p:spPr bwMode="auto">
          <a:xfrm>
            <a:off x="224708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 name="Oval 16">
            <a:extLst>
              <a:ext uri="{FF2B5EF4-FFF2-40B4-BE49-F238E27FC236}">
                <a16:creationId xmlns:a16="http://schemas.microsoft.com/office/drawing/2014/main" xmlns="" id="{046C9F7F-F63E-344F-85A2-37C8B35D2431}"/>
              </a:ext>
            </a:extLst>
          </p:cNvPr>
          <p:cNvSpPr>
            <a:spLocks noChangeArrowheads="1"/>
          </p:cNvSpPr>
          <p:nvPr/>
        </p:nvSpPr>
        <p:spPr bwMode="auto">
          <a:xfrm>
            <a:off x="29884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Oval 17">
            <a:extLst>
              <a:ext uri="{FF2B5EF4-FFF2-40B4-BE49-F238E27FC236}">
                <a16:creationId xmlns:a16="http://schemas.microsoft.com/office/drawing/2014/main" xmlns="" id="{BC36CFFC-4AC0-FE49-984D-C1DB4FC3BB8D}"/>
              </a:ext>
            </a:extLst>
          </p:cNvPr>
          <p:cNvSpPr>
            <a:spLocks noChangeArrowheads="1"/>
          </p:cNvSpPr>
          <p:nvPr/>
        </p:nvSpPr>
        <p:spPr bwMode="auto">
          <a:xfrm>
            <a:off x="224708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 name="Oval 18">
            <a:extLst>
              <a:ext uri="{FF2B5EF4-FFF2-40B4-BE49-F238E27FC236}">
                <a16:creationId xmlns:a16="http://schemas.microsoft.com/office/drawing/2014/main" xmlns="" id="{C4E73444-A714-1247-ACB8-0D399F60A99A}"/>
              </a:ext>
            </a:extLst>
          </p:cNvPr>
          <p:cNvSpPr>
            <a:spLocks noChangeArrowheads="1"/>
          </p:cNvSpPr>
          <p:nvPr/>
        </p:nvSpPr>
        <p:spPr bwMode="auto">
          <a:xfrm>
            <a:off x="296781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0" name="Oval 19">
            <a:extLst>
              <a:ext uri="{FF2B5EF4-FFF2-40B4-BE49-F238E27FC236}">
                <a16:creationId xmlns:a16="http://schemas.microsoft.com/office/drawing/2014/main" xmlns="" id="{BFACC88A-2A04-3249-8DDC-8B343E0A7958}"/>
              </a:ext>
            </a:extLst>
          </p:cNvPr>
          <p:cNvSpPr>
            <a:spLocks noChangeArrowheads="1"/>
          </p:cNvSpPr>
          <p:nvPr/>
        </p:nvSpPr>
        <p:spPr bwMode="auto">
          <a:xfrm>
            <a:off x="36869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1" name="Oval 20">
            <a:extLst>
              <a:ext uri="{FF2B5EF4-FFF2-40B4-BE49-F238E27FC236}">
                <a16:creationId xmlns:a16="http://schemas.microsoft.com/office/drawing/2014/main" xmlns="" id="{F507F591-4601-6548-87B6-CDA622F222EB}"/>
              </a:ext>
            </a:extLst>
          </p:cNvPr>
          <p:cNvSpPr>
            <a:spLocks noChangeArrowheads="1"/>
          </p:cNvSpPr>
          <p:nvPr/>
        </p:nvSpPr>
        <p:spPr bwMode="auto">
          <a:xfrm>
            <a:off x="368694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2" name="Oval 21">
            <a:extLst>
              <a:ext uri="{FF2B5EF4-FFF2-40B4-BE49-F238E27FC236}">
                <a16:creationId xmlns:a16="http://schemas.microsoft.com/office/drawing/2014/main" xmlns="" id="{486B6FB5-72F9-6544-9BB4-D7C84CC29431}"/>
              </a:ext>
            </a:extLst>
          </p:cNvPr>
          <p:cNvSpPr>
            <a:spLocks noChangeArrowheads="1"/>
          </p:cNvSpPr>
          <p:nvPr/>
        </p:nvSpPr>
        <p:spPr bwMode="auto">
          <a:xfrm>
            <a:off x="440767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3" name="Oval 22">
            <a:extLst>
              <a:ext uri="{FF2B5EF4-FFF2-40B4-BE49-F238E27FC236}">
                <a16:creationId xmlns:a16="http://schemas.microsoft.com/office/drawing/2014/main" xmlns="" id="{28523E36-9F4E-864F-8C3A-EF89732AAA32}"/>
              </a:ext>
            </a:extLst>
          </p:cNvPr>
          <p:cNvSpPr>
            <a:spLocks noChangeArrowheads="1"/>
          </p:cNvSpPr>
          <p:nvPr/>
        </p:nvSpPr>
        <p:spPr bwMode="auto">
          <a:xfrm>
            <a:off x="440767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4" name="Oval 23">
            <a:extLst>
              <a:ext uri="{FF2B5EF4-FFF2-40B4-BE49-F238E27FC236}">
                <a16:creationId xmlns:a16="http://schemas.microsoft.com/office/drawing/2014/main" xmlns="" id="{F4BA6021-32A1-6B4A-B2EB-332051EB1220}"/>
              </a:ext>
            </a:extLst>
          </p:cNvPr>
          <p:cNvSpPr>
            <a:spLocks noChangeArrowheads="1"/>
          </p:cNvSpPr>
          <p:nvPr/>
        </p:nvSpPr>
        <p:spPr bwMode="auto">
          <a:xfrm>
            <a:off x="5128398" y="3075363"/>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5" name="Oval 24">
            <a:extLst>
              <a:ext uri="{FF2B5EF4-FFF2-40B4-BE49-F238E27FC236}">
                <a16:creationId xmlns:a16="http://schemas.microsoft.com/office/drawing/2014/main" xmlns="" id="{1F0D9029-D5CE-C049-8E41-4499FAFEA06B}"/>
              </a:ext>
            </a:extLst>
          </p:cNvPr>
          <p:cNvSpPr>
            <a:spLocks noChangeArrowheads="1"/>
          </p:cNvSpPr>
          <p:nvPr/>
        </p:nvSpPr>
        <p:spPr bwMode="auto">
          <a:xfrm>
            <a:off x="512839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6" name="Rectangle 25">
            <a:extLst>
              <a:ext uri="{FF2B5EF4-FFF2-40B4-BE49-F238E27FC236}">
                <a16:creationId xmlns:a16="http://schemas.microsoft.com/office/drawing/2014/main" xmlns="" id="{21CED896-CC9A-6A4D-B727-0134D7F43279}"/>
              </a:ext>
            </a:extLst>
          </p:cNvPr>
          <p:cNvSpPr>
            <a:spLocks noChangeArrowheads="1"/>
          </p:cNvSpPr>
          <p:nvPr/>
        </p:nvSpPr>
        <p:spPr bwMode="auto">
          <a:xfrm>
            <a:off x="622059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7" name="Rectangle 26">
            <a:extLst>
              <a:ext uri="{FF2B5EF4-FFF2-40B4-BE49-F238E27FC236}">
                <a16:creationId xmlns:a16="http://schemas.microsoft.com/office/drawing/2014/main" xmlns="" id="{EC521522-7C9B-9940-B35D-E02A8467F0C1}"/>
              </a:ext>
            </a:extLst>
          </p:cNvPr>
          <p:cNvSpPr>
            <a:spLocks noChangeArrowheads="1"/>
          </p:cNvSpPr>
          <p:nvPr/>
        </p:nvSpPr>
        <p:spPr bwMode="auto">
          <a:xfrm>
            <a:off x="694132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8" name="Rectangle 27">
            <a:extLst>
              <a:ext uri="{FF2B5EF4-FFF2-40B4-BE49-F238E27FC236}">
                <a16:creationId xmlns:a16="http://schemas.microsoft.com/office/drawing/2014/main" xmlns="" id="{89462F40-7645-E74F-9A14-8A34913A912B}"/>
              </a:ext>
            </a:extLst>
          </p:cNvPr>
          <p:cNvSpPr>
            <a:spLocks noChangeArrowheads="1"/>
          </p:cNvSpPr>
          <p:nvPr/>
        </p:nvSpPr>
        <p:spPr bwMode="auto">
          <a:xfrm>
            <a:off x="766045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9" name="Rectangle 28">
            <a:extLst>
              <a:ext uri="{FF2B5EF4-FFF2-40B4-BE49-F238E27FC236}">
                <a16:creationId xmlns:a16="http://schemas.microsoft.com/office/drawing/2014/main" xmlns="" id="{837246FF-1631-274C-83AE-A8C559FC3946}"/>
              </a:ext>
            </a:extLst>
          </p:cNvPr>
          <p:cNvSpPr>
            <a:spLocks noChangeArrowheads="1"/>
          </p:cNvSpPr>
          <p:nvPr/>
        </p:nvSpPr>
        <p:spPr bwMode="auto">
          <a:xfrm>
            <a:off x="838118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0" name="Rectangle 29">
            <a:extLst>
              <a:ext uri="{FF2B5EF4-FFF2-40B4-BE49-F238E27FC236}">
                <a16:creationId xmlns:a16="http://schemas.microsoft.com/office/drawing/2014/main" xmlns="" id="{E53CF33E-4EBB-3048-8326-245719903C97}"/>
              </a:ext>
            </a:extLst>
          </p:cNvPr>
          <p:cNvSpPr>
            <a:spLocks noChangeArrowheads="1"/>
          </p:cNvSpPr>
          <p:nvPr/>
        </p:nvSpPr>
        <p:spPr bwMode="auto">
          <a:xfrm>
            <a:off x="622059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1" name="Rectangle 30">
            <a:extLst>
              <a:ext uri="{FF2B5EF4-FFF2-40B4-BE49-F238E27FC236}">
                <a16:creationId xmlns:a16="http://schemas.microsoft.com/office/drawing/2014/main" xmlns="" id="{F8541C36-73F3-514E-B620-9E0F2BB83B82}"/>
              </a:ext>
            </a:extLst>
          </p:cNvPr>
          <p:cNvSpPr>
            <a:spLocks noChangeArrowheads="1"/>
          </p:cNvSpPr>
          <p:nvPr/>
        </p:nvSpPr>
        <p:spPr bwMode="auto">
          <a:xfrm>
            <a:off x="694132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2" name="Rectangle 31">
            <a:extLst>
              <a:ext uri="{FF2B5EF4-FFF2-40B4-BE49-F238E27FC236}">
                <a16:creationId xmlns:a16="http://schemas.microsoft.com/office/drawing/2014/main" xmlns="" id="{B8E61F3C-3454-DB45-B657-4AC322596543}"/>
              </a:ext>
            </a:extLst>
          </p:cNvPr>
          <p:cNvSpPr>
            <a:spLocks noChangeArrowheads="1"/>
          </p:cNvSpPr>
          <p:nvPr/>
        </p:nvSpPr>
        <p:spPr bwMode="auto">
          <a:xfrm>
            <a:off x="766045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3" name="Rectangle 32">
            <a:extLst>
              <a:ext uri="{FF2B5EF4-FFF2-40B4-BE49-F238E27FC236}">
                <a16:creationId xmlns:a16="http://schemas.microsoft.com/office/drawing/2014/main" xmlns="" id="{353DBDF6-6D56-EB47-B75C-2A4E545FCEAA}"/>
              </a:ext>
            </a:extLst>
          </p:cNvPr>
          <p:cNvSpPr>
            <a:spLocks noChangeArrowheads="1"/>
          </p:cNvSpPr>
          <p:nvPr/>
        </p:nvSpPr>
        <p:spPr bwMode="auto">
          <a:xfrm>
            <a:off x="838118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4" name="Rectangle 33">
            <a:extLst>
              <a:ext uri="{FF2B5EF4-FFF2-40B4-BE49-F238E27FC236}">
                <a16:creationId xmlns:a16="http://schemas.microsoft.com/office/drawing/2014/main" xmlns="" id="{1F079F53-BB2C-674A-915C-53BEB759B36F}"/>
              </a:ext>
            </a:extLst>
          </p:cNvPr>
          <p:cNvSpPr>
            <a:spLocks noChangeArrowheads="1"/>
          </p:cNvSpPr>
          <p:nvPr/>
        </p:nvSpPr>
        <p:spPr bwMode="auto">
          <a:xfrm>
            <a:off x="910190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5" name="Rectangle 34">
            <a:extLst>
              <a:ext uri="{FF2B5EF4-FFF2-40B4-BE49-F238E27FC236}">
                <a16:creationId xmlns:a16="http://schemas.microsoft.com/office/drawing/2014/main" xmlns="" id="{304D06D5-EE8F-8845-B2B4-DCB16BC89DDF}"/>
              </a:ext>
            </a:extLst>
          </p:cNvPr>
          <p:cNvSpPr>
            <a:spLocks noChangeArrowheads="1"/>
          </p:cNvSpPr>
          <p:nvPr/>
        </p:nvSpPr>
        <p:spPr bwMode="auto">
          <a:xfrm>
            <a:off x="910190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6" name="Oval 35">
            <a:extLst>
              <a:ext uri="{FF2B5EF4-FFF2-40B4-BE49-F238E27FC236}">
                <a16:creationId xmlns:a16="http://schemas.microsoft.com/office/drawing/2014/main" xmlns="" id="{CC18EF61-804F-EE41-A35E-3092E3D6933F}"/>
              </a:ext>
            </a:extLst>
          </p:cNvPr>
          <p:cNvSpPr>
            <a:spLocks noChangeArrowheads="1"/>
          </p:cNvSpPr>
          <p:nvPr/>
        </p:nvSpPr>
        <p:spPr bwMode="auto">
          <a:xfrm>
            <a:off x="622059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8" name="Oval 37">
            <a:extLst>
              <a:ext uri="{FF2B5EF4-FFF2-40B4-BE49-F238E27FC236}">
                <a16:creationId xmlns:a16="http://schemas.microsoft.com/office/drawing/2014/main" xmlns="" id="{EC4850FA-5584-B648-8E21-ED61C1C27B8D}"/>
              </a:ext>
            </a:extLst>
          </p:cNvPr>
          <p:cNvSpPr>
            <a:spLocks noChangeArrowheads="1"/>
          </p:cNvSpPr>
          <p:nvPr/>
        </p:nvSpPr>
        <p:spPr bwMode="auto">
          <a:xfrm>
            <a:off x="622059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9" name="Oval 38">
            <a:extLst>
              <a:ext uri="{FF2B5EF4-FFF2-40B4-BE49-F238E27FC236}">
                <a16:creationId xmlns:a16="http://schemas.microsoft.com/office/drawing/2014/main" xmlns="" id="{D297AF9F-6CAF-7043-8067-1C69EECF8175}"/>
              </a:ext>
            </a:extLst>
          </p:cNvPr>
          <p:cNvSpPr>
            <a:spLocks noChangeArrowheads="1"/>
          </p:cNvSpPr>
          <p:nvPr/>
        </p:nvSpPr>
        <p:spPr bwMode="auto">
          <a:xfrm>
            <a:off x="694132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Rounded Rectangle 45">
            <a:extLst>
              <a:ext uri="{FF2B5EF4-FFF2-40B4-BE49-F238E27FC236}">
                <a16:creationId xmlns:a16="http://schemas.microsoft.com/office/drawing/2014/main" xmlns="" id="{FB10B622-F077-A745-9011-253FC2E49763}"/>
              </a:ext>
            </a:extLst>
          </p:cNvPr>
          <p:cNvSpPr/>
          <p:nvPr/>
        </p:nvSpPr>
        <p:spPr>
          <a:xfrm>
            <a:off x="2471024"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4800" u="sng" dirty="0">
              <a:solidFill>
                <a:srgbClr val="FF3860"/>
              </a:solidFill>
              <a:latin typeface="OpenDyslexicAlta" pitchFamily="2" charset="77"/>
            </a:endParaRPr>
          </a:p>
        </p:txBody>
      </p:sp>
      <p:sp>
        <p:nvSpPr>
          <p:cNvPr id="47" name="Rounded Rectangle 46">
            <a:extLst>
              <a:ext uri="{FF2B5EF4-FFF2-40B4-BE49-F238E27FC236}">
                <a16:creationId xmlns:a16="http://schemas.microsoft.com/office/drawing/2014/main" xmlns="" id="{F70FB2FB-C1D4-914D-A54D-E26C255BD012}"/>
              </a:ext>
            </a:extLst>
          </p:cNvPr>
          <p:cNvSpPr/>
          <p:nvPr/>
        </p:nvSpPr>
        <p:spPr>
          <a:xfrm>
            <a:off x="6433422"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u="sng" dirty="0">
              <a:solidFill>
                <a:schemeClr val="bg1"/>
              </a:solidFill>
              <a:latin typeface="OpenDyslexicAlta" pitchFamily="2" charset="77"/>
            </a:endParaRPr>
          </a:p>
        </p:txBody>
      </p:sp>
    </p:spTree>
    <p:extLst>
      <p:ext uri="{BB962C8B-B14F-4D97-AF65-F5344CB8AC3E}">
        <p14:creationId xmlns:p14="http://schemas.microsoft.com/office/powerpoint/2010/main" val="26702723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Write the numeral and worded form for the number shown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3A3D8C17-4FBD-7F41-B55D-AAFF8DB4F8FB}"/>
              </a:ext>
            </a:extLst>
          </p:cNvPr>
          <p:cNvSpPr>
            <a:spLocks noChangeArrowheads="1"/>
          </p:cNvSpPr>
          <p:nvPr/>
        </p:nvSpPr>
        <p:spPr bwMode="auto">
          <a:xfrm>
            <a:off x="224708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7" name="Rectangle 6">
            <a:extLst>
              <a:ext uri="{FF2B5EF4-FFF2-40B4-BE49-F238E27FC236}">
                <a16:creationId xmlns:a16="http://schemas.microsoft.com/office/drawing/2014/main" xmlns="" id="{5E789F55-8243-7A45-AEE2-C25A05B8909C}"/>
              </a:ext>
            </a:extLst>
          </p:cNvPr>
          <p:cNvSpPr>
            <a:spLocks noChangeArrowheads="1"/>
          </p:cNvSpPr>
          <p:nvPr/>
        </p:nvSpPr>
        <p:spPr bwMode="auto">
          <a:xfrm>
            <a:off x="296781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8" name="Rectangle 7">
            <a:extLst>
              <a:ext uri="{FF2B5EF4-FFF2-40B4-BE49-F238E27FC236}">
                <a16:creationId xmlns:a16="http://schemas.microsoft.com/office/drawing/2014/main" xmlns="" id="{7DD916EE-7E5F-3E47-845A-42F5449A0E19}"/>
              </a:ext>
            </a:extLst>
          </p:cNvPr>
          <p:cNvSpPr>
            <a:spLocks noChangeArrowheads="1"/>
          </p:cNvSpPr>
          <p:nvPr/>
        </p:nvSpPr>
        <p:spPr bwMode="auto">
          <a:xfrm>
            <a:off x="368694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9" name="Rectangle 8">
            <a:extLst>
              <a:ext uri="{FF2B5EF4-FFF2-40B4-BE49-F238E27FC236}">
                <a16:creationId xmlns:a16="http://schemas.microsoft.com/office/drawing/2014/main" xmlns="" id="{F903BEDF-DF02-654F-A89A-57C2977BBCF0}"/>
              </a:ext>
            </a:extLst>
          </p:cNvPr>
          <p:cNvSpPr>
            <a:spLocks noChangeArrowheads="1"/>
          </p:cNvSpPr>
          <p:nvPr/>
        </p:nvSpPr>
        <p:spPr bwMode="auto">
          <a:xfrm>
            <a:off x="440767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0" name="Rectangle 9">
            <a:extLst>
              <a:ext uri="{FF2B5EF4-FFF2-40B4-BE49-F238E27FC236}">
                <a16:creationId xmlns:a16="http://schemas.microsoft.com/office/drawing/2014/main" xmlns="" id="{A9F98552-C4A7-E448-803A-3C0B89B9CBB3}"/>
              </a:ext>
            </a:extLst>
          </p:cNvPr>
          <p:cNvSpPr>
            <a:spLocks noChangeArrowheads="1"/>
          </p:cNvSpPr>
          <p:nvPr/>
        </p:nvSpPr>
        <p:spPr bwMode="auto">
          <a:xfrm>
            <a:off x="224708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1" name="Rectangle 10">
            <a:extLst>
              <a:ext uri="{FF2B5EF4-FFF2-40B4-BE49-F238E27FC236}">
                <a16:creationId xmlns:a16="http://schemas.microsoft.com/office/drawing/2014/main" xmlns="" id="{5D7C8480-6771-5D43-AC03-4D0ED7349D4D}"/>
              </a:ext>
            </a:extLst>
          </p:cNvPr>
          <p:cNvSpPr>
            <a:spLocks noChangeArrowheads="1"/>
          </p:cNvSpPr>
          <p:nvPr/>
        </p:nvSpPr>
        <p:spPr bwMode="auto">
          <a:xfrm>
            <a:off x="296781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2" name="Rectangle 11">
            <a:extLst>
              <a:ext uri="{FF2B5EF4-FFF2-40B4-BE49-F238E27FC236}">
                <a16:creationId xmlns:a16="http://schemas.microsoft.com/office/drawing/2014/main" xmlns="" id="{DEBA2598-68C4-5B4B-9C5F-A3B3E431ABB6}"/>
              </a:ext>
            </a:extLst>
          </p:cNvPr>
          <p:cNvSpPr>
            <a:spLocks noChangeArrowheads="1"/>
          </p:cNvSpPr>
          <p:nvPr/>
        </p:nvSpPr>
        <p:spPr bwMode="auto">
          <a:xfrm>
            <a:off x="368694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3" name="Rectangle 12">
            <a:extLst>
              <a:ext uri="{FF2B5EF4-FFF2-40B4-BE49-F238E27FC236}">
                <a16:creationId xmlns:a16="http://schemas.microsoft.com/office/drawing/2014/main" xmlns="" id="{2E35334C-0A01-B341-8F28-B6E4ADE2790D}"/>
              </a:ext>
            </a:extLst>
          </p:cNvPr>
          <p:cNvSpPr>
            <a:spLocks noChangeArrowheads="1"/>
          </p:cNvSpPr>
          <p:nvPr/>
        </p:nvSpPr>
        <p:spPr bwMode="auto">
          <a:xfrm>
            <a:off x="440767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4" name="Rectangle 13">
            <a:extLst>
              <a:ext uri="{FF2B5EF4-FFF2-40B4-BE49-F238E27FC236}">
                <a16:creationId xmlns:a16="http://schemas.microsoft.com/office/drawing/2014/main" xmlns="" id="{A1A0EFC7-4484-3C47-868E-2DFA971662FE}"/>
              </a:ext>
            </a:extLst>
          </p:cNvPr>
          <p:cNvSpPr>
            <a:spLocks noChangeArrowheads="1"/>
          </p:cNvSpPr>
          <p:nvPr/>
        </p:nvSpPr>
        <p:spPr bwMode="auto">
          <a:xfrm>
            <a:off x="512839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5" name="Rectangle 14">
            <a:extLst>
              <a:ext uri="{FF2B5EF4-FFF2-40B4-BE49-F238E27FC236}">
                <a16:creationId xmlns:a16="http://schemas.microsoft.com/office/drawing/2014/main" xmlns="" id="{B18C2358-2F89-D047-929D-D23196335204}"/>
              </a:ext>
            </a:extLst>
          </p:cNvPr>
          <p:cNvSpPr>
            <a:spLocks noChangeArrowheads="1"/>
          </p:cNvSpPr>
          <p:nvPr/>
        </p:nvSpPr>
        <p:spPr bwMode="auto">
          <a:xfrm>
            <a:off x="512839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6" name="Oval 15">
            <a:extLst>
              <a:ext uri="{FF2B5EF4-FFF2-40B4-BE49-F238E27FC236}">
                <a16:creationId xmlns:a16="http://schemas.microsoft.com/office/drawing/2014/main" xmlns="" id="{7ED2AA4A-D8B7-A84B-94EB-0CC8EC0E2184}"/>
              </a:ext>
            </a:extLst>
          </p:cNvPr>
          <p:cNvSpPr>
            <a:spLocks noChangeArrowheads="1"/>
          </p:cNvSpPr>
          <p:nvPr/>
        </p:nvSpPr>
        <p:spPr bwMode="auto">
          <a:xfrm>
            <a:off x="224708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 name="Oval 16">
            <a:extLst>
              <a:ext uri="{FF2B5EF4-FFF2-40B4-BE49-F238E27FC236}">
                <a16:creationId xmlns:a16="http://schemas.microsoft.com/office/drawing/2014/main" xmlns="" id="{046C9F7F-F63E-344F-85A2-37C8B35D2431}"/>
              </a:ext>
            </a:extLst>
          </p:cNvPr>
          <p:cNvSpPr>
            <a:spLocks noChangeArrowheads="1"/>
          </p:cNvSpPr>
          <p:nvPr/>
        </p:nvSpPr>
        <p:spPr bwMode="auto">
          <a:xfrm>
            <a:off x="29884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Oval 17">
            <a:extLst>
              <a:ext uri="{FF2B5EF4-FFF2-40B4-BE49-F238E27FC236}">
                <a16:creationId xmlns:a16="http://schemas.microsoft.com/office/drawing/2014/main" xmlns="" id="{BC36CFFC-4AC0-FE49-984D-C1DB4FC3BB8D}"/>
              </a:ext>
            </a:extLst>
          </p:cNvPr>
          <p:cNvSpPr>
            <a:spLocks noChangeArrowheads="1"/>
          </p:cNvSpPr>
          <p:nvPr/>
        </p:nvSpPr>
        <p:spPr bwMode="auto">
          <a:xfrm>
            <a:off x="224708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 name="Oval 18">
            <a:extLst>
              <a:ext uri="{FF2B5EF4-FFF2-40B4-BE49-F238E27FC236}">
                <a16:creationId xmlns:a16="http://schemas.microsoft.com/office/drawing/2014/main" xmlns="" id="{C4E73444-A714-1247-ACB8-0D399F60A99A}"/>
              </a:ext>
            </a:extLst>
          </p:cNvPr>
          <p:cNvSpPr>
            <a:spLocks noChangeArrowheads="1"/>
          </p:cNvSpPr>
          <p:nvPr/>
        </p:nvSpPr>
        <p:spPr bwMode="auto">
          <a:xfrm>
            <a:off x="296781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0" name="Oval 19">
            <a:extLst>
              <a:ext uri="{FF2B5EF4-FFF2-40B4-BE49-F238E27FC236}">
                <a16:creationId xmlns:a16="http://schemas.microsoft.com/office/drawing/2014/main" xmlns="" id="{BFACC88A-2A04-3249-8DDC-8B343E0A7958}"/>
              </a:ext>
            </a:extLst>
          </p:cNvPr>
          <p:cNvSpPr>
            <a:spLocks noChangeArrowheads="1"/>
          </p:cNvSpPr>
          <p:nvPr/>
        </p:nvSpPr>
        <p:spPr bwMode="auto">
          <a:xfrm>
            <a:off x="36869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1" name="Oval 20">
            <a:extLst>
              <a:ext uri="{FF2B5EF4-FFF2-40B4-BE49-F238E27FC236}">
                <a16:creationId xmlns:a16="http://schemas.microsoft.com/office/drawing/2014/main" xmlns="" id="{F507F591-4601-6548-87B6-CDA622F222EB}"/>
              </a:ext>
            </a:extLst>
          </p:cNvPr>
          <p:cNvSpPr>
            <a:spLocks noChangeArrowheads="1"/>
          </p:cNvSpPr>
          <p:nvPr/>
        </p:nvSpPr>
        <p:spPr bwMode="auto">
          <a:xfrm>
            <a:off x="368694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2" name="Oval 21">
            <a:extLst>
              <a:ext uri="{FF2B5EF4-FFF2-40B4-BE49-F238E27FC236}">
                <a16:creationId xmlns:a16="http://schemas.microsoft.com/office/drawing/2014/main" xmlns="" id="{486B6FB5-72F9-6544-9BB4-D7C84CC29431}"/>
              </a:ext>
            </a:extLst>
          </p:cNvPr>
          <p:cNvSpPr>
            <a:spLocks noChangeArrowheads="1"/>
          </p:cNvSpPr>
          <p:nvPr/>
        </p:nvSpPr>
        <p:spPr bwMode="auto">
          <a:xfrm>
            <a:off x="440767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3" name="Oval 22">
            <a:extLst>
              <a:ext uri="{FF2B5EF4-FFF2-40B4-BE49-F238E27FC236}">
                <a16:creationId xmlns:a16="http://schemas.microsoft.com/office/drawing/2014/main" xmlns="" id="{28523E36-9F4E-864F-8C3A-EF89732AAA32}"/>
              </a:ext>
            </a:extLst>
          </p:cNvPr>
          <p:cNvSpPr>
            <a:spLocks noChangeArrowheads="1"/>
          </p:cNvSpPr>
          <p:nvPr/>
        </p:nvSpPr>
        <p:spPr bwMode="auto">
          <a:xfrm>
            <a:off x="440767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4" name="Oval 23">
            <a:extLst>
              <a:ext uri="{FF2B5EF4-FFF2-40B4-BE49-F238E27FC236}">
                <a16:creationId xmlns:a16="http://schemas.microsoft.com/office/drawing/2014/main" xmlns="" id="{F4BA6021-32A1-6B4A-B2EB-332051EB1220}"/>
              </a:ext>
            </a:extLst>
          </p:cNvPr>
          <p:cNvSpPr>
            <a:spLocks noChangeArrowheads="1"/>
          </p:cNvSpPr>
          <p:nvPr/>
        </p:nvSpPr>
        <p:spPr bwMode="auto">
          <a:xfrm>
            <a:off x="5128398" y="3075363"/>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5" name="Oval 24">
            <a:extLst>
              <a:ext uri="{FF2B5EF4-FFF2-40B4-BE49-F238E27FC236}">
                <a16:creationId xmlns:a16="http://schemas.microsoft.com/office/drawing/2014/main" xmlns="" id="{1F0D9029-D5CE-C049-8E41-4499FAFEA06B}"/>
              </a:ext>
            </a:extLst>
          </p:cNvPr>
          <p:cNvSpPr>
            <a:spLocks noChangeArrowheads="1"/>
          </p:cNvSpPr>
          <p:nvPr/>
        </p:nvSpPr>
        <p:spPr bwMode="auto">
          <a:xfrm>
            <a:off x="512839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6" name="Rectangle 25">
            <a:extLst>
              <a:ext uri="{FF2B5EF4-FFF2-40B4-BE49-F238E27FC236}">
                <a16:creationId xmlns:a16="http://schemas.microsoft.com/office/drawing/2014/main" xmlns="" id="{21CED896-CC9A-6A4D-B727-0134D7F43279}"/>
              </a:ext>
            </a:extLst>
          </p:cNvPr>
          <p:cNvSpPr>
            <a:spLocks noChangeArrowheads="1"/>
          </p:cNvSpPr>
          <p:nvPr/>
        </p:nvSpPr>
        <p:spPr bwMode="auto">
          <a:xfrm>
            <a:off x="622059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7" name="Rectangle 26">
            <a:extLst>
              <a:ext uri="{FF2B5EF4-FFF2-40B4-BE49-F238E27FC236}">
                <a16:creationId xmlns:a16="http://schemas.microsoft.com/office/drawing/2014/main" xmlns="" id="{EC521522-7C9B-9940-B35D-E02A8467F0C1}"/>
              </a:ext>
            </a:extLst>
          </p:cNvPr>
          <p:cNvSpPr>
            <a:spLocks noChangeArrowheads="1"/>
          </p:cNvSpPr>
          <p:nvPr/>
        </p:nvSpPr>
        <p:spPr bwMode="auto">
          <a:xfrm>
            <a:off x="694132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8" name="Rectangle 27">
            <a:extLst>
              <a:ext uri="{FF2B5EF4-FFF2-40B4-BE49-F238E27FC236}">
                <a16:creationId xmlns:a16="http://schemas.microsoft.com/office/drawing/2014/main" xmlns="" id="{89462F40-7645-E74F-9A14-8A34913A912B}"/>
              </a:ext>
            </a:extLst>
          </p:cNvPr>
          <p:cNvSpPr>
            <a:spLocks noChangeArrowheads="1"/>
          </p:cNvSpPr>
          <p:nvPr/>
        </p:nvSpPr>
        <p:spPr bwMode="auto">
          <a:xfrm>
            <a:off x="766045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9" name="Rectangle 28">
            <a:extLst>
              <a:ext uri="{FF2B5EF4-FFF2-40B4-BE49-F238E27FC236}">
                <a16:creationId xmlns:a16="http://schemas.microsoft.com/office/drawing/2014/main" xmlns="" id="{837246FF-1631-274C-83AE-A8C559FC3946}"/>
              </a:ext>
            </a:extLst>
          </p:cNvPr>
          <p:cNvSpPr>
            <a:spLocks noChangeArrowheads="1"/>
          </p:cNvSpPr>
          <p:nvPr/>
        </p:nvSpPr>
        <p:spPr bwMode="auto">
          <a:xfrm>
            <a:off x="838118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0" name="Rectangle 29">
            <a:extLst>
              <a:ext uri="{FF2B5EF4-FFF2-40B4-BE49-F238E27FC236}">
                <a16:creationId xmlns:a16="http://schemas.microsoft.com/office/drawing/2014/main" xmlns="" id="{E53CF33E-4EBB-3048-8326-245719903C97}"/>
              </a:ext>
            </a:extLst>
          </p:cNvPr>
          <p:cNvSpPr>
            <a:spLocks noChangeArrowheads="1"/>
          </p:cNvSpPr>
          <p:nvPr/>
        </p:nvSpPr>
        <p:spPr bwMode="auto">
          <a:xfrm>
            <a:off x="622059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1" name="Rectangle 30">
            <a:extLst>
              <a:ext uri="{FF2B5EF4-FFF2-40B4-BE49-F238E27FC236}">
                <a16:creationId xmlns:a16="http://schemas.microsoft.com/office/drawing/2014/main" xmlns="" id="{F8541C36-73F3-514E-B620-9E0F2BB83B82}"/>
              </a:ext>
            </a:extLst>
          </p:cNvPr>
          <p:cNvSpPr>
            <a:spLocks noChangeArrowheads="1"/>
          </p:cNvSpPr>
          <p:nvPr/>
        </p:nvSpPr>
        <p:spPr bwMode="auto">
          <a:xfrm>
            <a:off x="694132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2" name="Rectangle 31">
            <a:extLst>
              <a:ext uri="{FF2B5EF4-FFF2-40B4-BE49-F238E27FC236}">
                <a16:creationId xmlns:a16="http://schemas.microsoft.com/office/drawing/2014/main" xmlns="" id="{B8E61F3C-3454-DB45-B657-4AC322596543}"/>
              </a:ext>
            </a:extLst>
          </p:cNvPr>
          <p:cNvSpPr>
            <a:spLocks noChangeArrowheads="1"/>
          </p:cNvSpPr>
          <p:nvPr/>
        </p:nvSpPr>
        <p:spPr bwMode="auto">
          <a:xfrm>
            <a:off x="766045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3" name="Rectangle 32">
            <a:extLst>
              <a:ext uri="{FF2B5EF4-FFF2-40B4-BE49-F238E27FC236}">
                <a16:creationId xmlns:a16="http://schemas.microsoft.com/office/drawing/2014/main" xmlns="" id="{353DBDF6-6D56-EB47-B75C-2A4E545FCEAA}"/>
              </a:ext>
            </a:extLst>
          </p:cNvPr>
          <p:cNvSpPr>
            <a:spLocks noChangeArrowheads="1"/>
          </p:cNvSpPr>
          <p:nvPr/>
        </p:nvSpPr>
        <p:spPr bwMode="auto">
          <a:xfrm>
            <a:off x="838118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4" name="Rectangle 33">
            <a:extLst>
              <a:ext uri="{FF2B5EF4-FFF2-40B4-BE49-F238E27FC236}">
                <a16:creationId xmlns:a16="http://schemas.microsoft.com/office/drawing/2014/main" xmlns="" id="{1F079F53-BB2C-674A-915C-53BEB759B36F}"/>
              </a:ext>
            </a:extLst>
          </p:cNvPr>
          <p:cNvSpPr>
            <a:spLocks noChangeArrowheads="1"/>
          </p:cNvSpPr>
          <p:nvPr/>
        </p:nvSpPr>
        <p:spPr bwMode="auto">
          <a:xfrm>
            <a:off x="910190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5" name="Rectangle 34">
            <a:extLst>
              <a:ext uri="{FF2B5EF4-FFF2-40B4-BE49-F238E27FC236}">
                <a16:creationId xmlns:a16="http://schemas.microsoft.com/office/drawing/2014/main" xmlns="" id="{304D06D5-EE8F-8845-B2B4-DCB16BC89DDF}"/>
              </a:ext>
            </a:extLst>
          </p:cNvPr>
          <p:cNvSpPr>
            <a:spLocks noChangeArrowheads="1"/>
          </p:cNvSpPr>
          <p:nvPr/>
        </p:nvSpPr>
        <p:spPr bwMode="auto">
          <a:xfrm>
            <a:off x="910190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6" name="Oval 35">
            <a:extLst>
              <a:ext uri="{FF2B5EF4-FFF2-40B4-BE49-F238E27FC236}">
                <a16:creationId xmlns:a16="http://schemas.microsoft.com/office/drawing/2014/main" xmlns="" id="{CC18EF61-804F-EE41-A35E-3092E3D6933F}"/>
              </a:ext>
            </a:extLst>
          </p:cNvPr>
          <p:cNvSpPr>
            <a:spLocks noChangeArrowheads="1"/>
          </p:cNvSpPr>
          <p:nvPr/>
        </p:nvSpPr>
        <p:spPr bwMode="auto">
          <a:xfrm>
            <a:off x="622059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8" name="Oval 37">
            <a:extLst>
              <a:ext uri="{FF2B5EF4-FFF2-40B4-BE49-F238E27FC236}">
                <a16:creationId xmlns:a16="http://schemas.microsoft.com/office/drawing/2014/main" xmlns="" id="{EC4850FA-5584-B648-8E21-ED61C1C27B8D}"/>
              </a:ext>
            </a:extLst>
          </p:cNvPr>
          <p:cNvSpPr>
            <a:spLocks noChangeArrowheads="1"/>
          </p:cNvSpPr>
          <p:nvPr/>
        </p:nvSpPr>
        <p:spPr bwMode="auto">
          <a:xfrm>
            <a:off x="622059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9" name="Oval 38">
            <a:extLst>
              <a:ext uri="{FF2B5EF4-FFF2-40B4-BE49-F238E27FC236}">
                <a16:creationId xmlns:a16="http://schemas.microsoft.com/office/drawing/2014/main" xmlns="" id="{D297AF9F-6CAF-7043-8067-1C69EECF8175}"/>
              </a:ext>
            </a:extLst>
          </p:cNvPr>
          <p:cNvSpPr>
            <a:spLocks noChangeArrowheads="1"/>
          </p:cNvSpPr>
          <p:nvPr/>
        </p:nvSpPr>
        <p:spPr bwMode="auto">
          <a:xfrm>
            <a:off x="694132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Rounded Rectangle 45">
            <a:extLst>
              <a:ext uri="{FF2B5EF4-FFF2-40B4-BE49-F238E27FC236}">
                <a16:creationId xmlns:a16="http://schemas.microsoft.com/office/drawing/2014/main" xmlns="" id="{FB10B622-F077-A745-9011-253FC2E49763}"/>
              </a:ext>
            </a:extLst>
          </p:cNvPr>
          <p:cNvSpPr/>
          <p:nvPr/>
        </p:nvSpPr>
        <p:spPr>
          <a:xfrm>
            <a:off x="2471024"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800" dirty="0">
                <a:solidFill>
                  <a:srgbClr val="FF3860"/>
                </a:solidFill>
                <a:latin typeface="OpenDyslexicAlta" pitchFamily="2" charset="77"/>
              </a:rPr>
              <a:t>13</a:t>
            </a:r>
            <a:endParaRPr lang="en-US" sz="4800" u="sng" dirty="0">
              <a:solidFill>
                <a:srgbClr val="FF3860"/>
              </a:solidFill>
              <a:latin typeface="OpenDyslexicAlta" pitchFamily="2" charset="77"/>
            </a:endParaRPr>
          </a:p>
        </p:txBody>
      </p:sp>
      <p:sp>
        <p:nvSpPr>
          <p:cNvPr id="47" name="Rounded Rectangle 46">
            <a:extLst>
              <a:ext uri="{FF2B5EF4-FFF2-40B4-BE49-F238E27FC236}">
                <a16:creationId xmlns:a16="http://schemas.microsoft.com/office/drawing/2014/main" xmlns="" id="{F70FB2FB-C1D4-914D-A54D-E26C255BD012}"/>
              </a:ext>
            </a:extLst>
          </p:cNvPr>
          <p:cNvSpPr/>
          <p:nvPr/>
        </p:nvSpPr>
        <p:spPr>
          <a:xfrm>
            <a:off x="6433422"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thirteen</a:t>
            </a:r>
            <a:endParaRPr lang="en-US" sz="3600" u="sng" dirty="0">
              <a:solidFill>
                <a:schemeClr val="bg1"/>
              </a:solidFill>
              <a:latin typeface="OpenDyslexicAlta" pitchFamily="2" charset="77"/>
            </a:endParaRPr>
          </a:p>
        </p:txBody>
      </p:sp>
    </p:spTree>
    <p:extLst>
      <p:ext uri="{BB962C8B-B14F-4D97-AF65-F5344CB8AC3E}">
        <p14:creationId xmlns:p14="http://schemas.microsoft.com/office/powerpoint/2010/main" val="11920463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Write the numeral and worded form for the number shown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3A3D8C17-4FBD-7F41-B55D-AAFF8DB4F8FB}"/>
              </a:ext>
            </a:extLst>
          </p:cNvPr>
          <p:cNvSpPr>
            <a:spLocks noChangeArrowheads="1"/>
          </p:cNvSpPr>
          <p:nvPr/>
        </p:nvSpPr>
        <p:spPr bwMode="auto">
          <a:xfrm>
            <a:off x="224708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7" name="Rectangle 6">
            <a:extLst>
              <a:ext uri="{FF2B5EF4-FFF2-40B4-BE49-F238E27FC236}">
                <a16:creationId xmlns:a16="http://schemas.microsoft.com/office/drawing/2014/main" xmlns="" id="{5E789F55-8243-7A45-AEE2-C25A05B8909C}"/>
              </a:ext>
            </a:extLst>
          </p:cNvPr>
          <p:cNvSpPr>
            <a:spLocks noChangeArrowheads="1"/>
          </p:cNvSpPr>
          <p:nvPr/>
        </p:nvSpPr>
        <p:spPr bwMode="auto">
          <a:xfrm>
            <a:off x="296781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8" name="Rectangle 7">
            <a:extLst>
              <a:ext uri="{FF2B5EF4-FFF2-40B4-BE49-F238E27FC236}">
                <a16:creationId xmlns:a16="http://schemas.microsoft.com/office/drawing/2014/main" xmlns="" id="{7DD916EE-7E5F-3E47-845A-42F5449A0E19}"/>
              </a:ext>
            </a:extLst>
          </p:cNvPr>
          <p:cNvSpPr>
            <a:spLocks noChangeArrowheads="1"/>
          </p:cNvSpPr>
          <p:nvPr/>
        </p:nvSpPr>
        <p:spPr bwMode="auto">
          <a:xfrm>
            <a:off x="368694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9" name="Rectangle 8">
            <a:extLst>
              <a:ext uri="{FF2B5EF4-FFF2-40B4-BE49-F238E27FC236}">
                <a16:creationId xmlns:a16="http://schemas.microsoft.com/office/drawing/2014/main" xmlns="" id="{F903BEDF-DF02-654F-A89A-57C2977BBCF0}"/>
              </a:ext>
            </a:extLst>
          </p:cNvPr>
          <p:cNvSpPr>
            <a:spLocks noChangeArrowheads="1"/>
          </p:cNvSpPr>
          <p:nvPr/>
        </p:nvSpPr>
        <p:spPr bwMode="auto">
          <a:xfrm>
            <a:off x="440767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0" name="Rectangle 9">
            <a:extLst>
              <a:ext uri="{FF2B5EF4-FFF2-40B4-BE49-F238E27FC236}">
                <a16:creationId xmlns:a16="http://schemas.microsoft.com/office/drawing/2014/main" xmlns="" id="{A9F98552-C4A7-E448-803A-3C0B89B9CBB3}"/>
              </a:ext>
            </a:extLst>
          </p:cNvPr>
          <p:cNvSpPr>
            <a:spLocks noChangeArrowheads="1"/>
          </p:cNvSpPr>
          <p:nvPr/>
        </p:nvSpPr>
        <p:spPr bwMode="auto">
          <a:xfrm>
            <a:off x="224708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1" name="Rectangle 10">
            <a:extLst>
              <a:ext uri="{FF2B5EF4-FFF2-40B4-BE49-F238E27FC236}">
                <a16:creationId xmlns:a16="http://schemas.microsoft.com/office/drawing/2014/main" xmlns="" id="{5D7C8480-6771-5D43-AC03-4D0ED7349D4D}"/>
              </a:ext>
            </a:extLst>
          </p:cNvPr>
          <p:cNvSpPr>
            <a:spLocks noChangeArrowheads="1"/>
          </p:cNvSpPr>
          <p:nvPr/>
        </p:nvSpPr>
        <p:spPr bwMode="auto">
          <a:xfrm>
            <a:off x="296781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2" name="Rectangle 11">
            <a:extLst>
              <a:ext uri="{FF2B5EF4-FFF2-40B4-BE49-F238E27FC236}">
                <a16:creationId xmlns:a16="http://schemas.microsoft.com/office/drawing/2014/main" xmlns="" id="{DEBA2598-68C4-5B4B-9C5F-A3B3E431ABB6}"/>
              </a:ext>
            </a:extLst>
          </p:cNvPr>
          <p:cNvSpPr>
            <a:spLocks noChangeArrowheads="1"/>
          </p:cNvSpPr>
          <p:nvPr/>
        </p:nvSpPr>
        <p:spPr bwMode="auto">
          <a:xfrm>
            <a:off x="368694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3" name="Rectangle 12">
            <a:extLst>
              <a:ext uri="{FF2B5EF4-FFF2-40B4-BE49-F238E27FC236}">
                <a16:creationId xmlns:a16="http://schemas.microsoft.com/office/drawing/2014/main" xmlns="" id="{2E35334C-0A01-B341-8F28-B6E4ADE2790D}"/>
              </a:ext>
            </a:extLst>
          </p:cNvPr>
          <p:cNvSpPr>
            <a:spLocks noChangeArrowheads="1"/>
          </p:cNvSpPr>
          <p:nvPr/>
        </p:nvSpPr>
        <p:spPr bwMode="auto">
          <a:xfrm>
            <a:off x="440767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4" name="Rectangle 13">
            <a:extLst>
              <a:ext uri="{FF2B5EF4-FFF2-40B4-BE49-F238E27FC236}">
                <a16:creationId xmlns:a16="http://schemas.microsoft.com/office/drawing/2014/main" xmlns="" id="{A1A0EFC7-4484-3C47-868E-2DFA971662FE}"/>
              </a:ext>
            </a:extLst>
          </p:cNvPr>
          <p:cNvSpPr>
            <a:spLocks noChangeArrowheads="1"/>
          </p:cNvSpPr>
          <p:nvPr/>
        </p:nvSpPr>
        <p:spPr bwMode="auto">
          <a:xfrm>
            <a:off x="512839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5" name="Rectangle 14">
            <a:extLst>
              <a:ext uri="{FF2B5EF4-FFF2-40B4-BE49-F238E27FC236}">
                <a16:creationId xmlns:a16="http://schemas.microsoft.com/office/drawing/2014/main" xmlns="" id="{B18C2358-2F89-D047-929D-D23196335204}"/>
              </a:ext>
            </a:extLst>
          </p:cNvPr>
          <p:cNvSpPr>
            <a:spLocks noChangeArrowheads="1"/>
          </p:cNvSpPr>
          <p:nvPr/>
        </p:nvSpPr>
        <p:spPr bwMode="auto">
          <a:xfrm>
            <a:off x="512839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6" name="Oval 15">
            <a:extLst>
              <a:ext uri="{FF2B5EF4-FFF2-40B4-BE49-F238E27FC236}">
                <a16:creationId xmlns:a16="http://schemas.microsoft.com/office/drawing/2014/main" xmlns="" id="{7ED2AA4A-D8B7-A84B-94EB-0CC8EC0E2184}"/>
              </a:ext>
            </a:extLst>
          </p:cNvPr>
          <p:cNvSpPr>
            <a:spLocks noChangeArrowheads="1"/>
          </p:cNvSpPr>
          <p:nvPr/>
        </p:nvSpPr>
        <p:spPr bwMode="auto">
          <a:xfrm>
            <a:off x="224708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 name="Oval 16">
            <a:extLst>
              <a:ext uri="{FF2B5EF4-FFF2-40B4-BE49-F238E27FC236}">
                <a16:creationId xmlns:a16="http://schemas.microsoft.com/office/drawing/2014/main" xmlns="" id="{046C9F7F-F63E-344F-85A2-37C8B35D2431}"/>
              </a:ext>
            </a:extLst>
          </p:cNvPr>
          <p:cNvSpPr>
            <a:spLocks noChangeArrowheads="1"/>
          </p:cNvSpPr>
          <p:nvPr/>
        </p:nvSpPr>
        <p:spPr bwMode="auto">
          <a:xfrm>
            <a:off x="29884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Oval 17">
            <a:extLst>
              <a:ext uri="{FF2B5EF4-FFF2-40B4-BE49-F238E27FC236}">
                <a16:creationId xmlns:a16="http://schemas.microsoft.com/office/drawing/2014/main" xmlns="" id="{BC36CFFC-4AC0-FE49-984D-C1DB4FC3BB8D}"/>
              </a:ext>
            </a:extLst>
          </p:cNvPr>
          <p:cNvSpPr>
            <a:spLocks noChangeArrowheads="1"/>
          </p:cNvSpPr>
          <p:nvPr/>
        </p:nvSpPr>
        <p:spPr bwMode="auto">
          <a:xfrm>
            <a:off x="224708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 name="Oval 18">
            <a:extLst>
              <a:ext uri="{FF2B5EF4-FFF2-40B4-BE49-F238E27FC236}">
                <a16:creationId xmlns:a16="http://schemas.microsoft.com/office/drawing/2014/main" xmlns="" id="{C4E73444-A714-1247-ACB8-0D399F60A99A}"/>
              </a:ext>
            </a:extLst>
          </p:cNvPr>
          <p:cNvSpPr>
            <a:spLocks noChangeArrowheads="1"/>
          </p:cNvSpPr>
          <p:nvPr/>
        </p:nvSpPr>
        <p:spPr bwMode="auto">
          <a:xfrm>
            <a:off x="296781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0" name="Oval 19">
            <a:extLst>
              <a:ext uri="{FF2B5EF4-FFF2-40B4-BE49-F238E27FC236}">
                <a16:creationId xmlns:a16="http://schemas.microsoft.com/office/drawing/2014/main" xmlns="" id="{BFACC88A-2A04-3249-8DDC-8B343E0A7958}"/>
              </a:ext>
            </a:extLst>
          </p:cNvPr>
          <p:cNvSpPr>
            <a:spLocks noChangeArrowheads="1"/>
          </p:cNvSpPr>
          <p:nvPr/>
        </p:nvSpPr>
        <p:spPr bwMode="auto">
          <a:xfrm>
            <a:off x="36869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1" name="Oval 20">
            <a:extLst>
              <a:ext uri="{FF2B5EF4-FFF2-40B4-BE49-F238E27FC236}">
                <a16:creationId xmlns:a16="http://schemas.microsoft.com/office/drawing/2014/main" xmlns="" id="{F507F591-4601-6548-87B6-CDA622F222EB}"/>
              </a:ext>
            </a:extLst>
          </p:cNvPr>
          <p:cNvSpPr>
            <a:spLocks noChangeArrowheads="1"/>
          </p:cNvSpPr>
          <p:nvPr/>
        </p:nvSpPr>
        <p:spPr bwMode="auto">
          <a:xfrm>
            <a:off x="368694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2" name="Oval 21">
            <a:extLst>
              <a:ext uri="{FF2B5EF4-FFF2-40B4-BE49-F238E27FC236}">
                <a16:creationId xmlns:a16="http://schemas.microsoft.com/office/drawing/2014/main" xmlns="" id="{486B6FB5-72F9-6544-9BB4-D7C84CC29431}"/>
              </a:ext>
            </a:extLst>
          </p:cNvPr>
          <p:cNvSpPr>
            <a:spLocks noChangeArrowheads="1"/>
          </p:cNvSpPr>
          <p:nvPr/>
        </p:nvSpPr>
        <p:spPr bwMode="auto">
          <a:xfrm>
            <a:off x="440767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3" name="Oval 22">
            <a:extLst>
              <a:ext uri="{FF2B5EF4-FFF2-40B4-BE49-F238E27FC236}">
                <a16:creationId xmlns:a16="http://schemas.microsoft.com/office/drawing/2014/main" xmlns="" id="{28523E36-9F4E-864F-8C3A-EF89732AAA32}"/>
              </a:ext>
            </a:extLst>
          </p:cNvPr>
          <p:cNvSpPr>
            <a:spLocks noChangeArrowheads="1"/>
          </p:cNvSpPr>
          <p:nvPr/>
        </p:nvSpPr>
        <p:spPr bwMode="auto">
          <a:xfrm>
            <a:off x="440767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4" name="Oval 23">
            <a:extLst>
              <a:ext uri="{FF2B5EF4-FFF2-40B4-BE49-F238E27FC236}">
                <a16:creationId xmlns:a16="http://schemas.microsoft.com/office/drawing/2014/main" xmlns="" id="{F4BA6021-32A1-6B4A-B2EB-332051EB1220}"/>
              </a:ext>
            </a:extLst>
          </p:cNvPr>
          <p:cNvSpPr>
            <a:spLocks noChangeArrowheads="1"/>
          </p:cNvSpPr>
          <p:nvPr/>
        </p:nvSpPr>
        <p:spPr bwMode="auto">
          <a:xfrm>
            <a:off x="5128398" y="3075363"/>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5" name="Oval 24">
            <a:extLst>
              <a:ext uri="{FF2B5EF4-FFF2-40B4-BE49-F238E27FC236}">
                <a16:creationId xmlns:a16="http://schemas.microsoft.com/office/drawing/2014/main" xmlns="" id="{1F0D9029-D5CE-C049-8E41-4499FAFEA06B}"/>
              </a:ext>
            </a:extLst>
          </p:cNvPr>
          <p:cNvSpPr>
            <a:spLocks noChangeArrowheads="1"/>
          </p:cNvSpPr>
          <p:nvPr/>
        </p:nvSpPr>
        <p:spPr bwMode="auto">
          <a:xfrm>
            <a:off x="512839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6" name="Rectangle 25">
            <a:extLst>
              <a:ext uri="{FF2B5EF4-FFF2-40B4-BE49-F238E27FC236}">
                <a16:creationId xmlns:a16="http://schemas.microsoft.com/office/drawing/2014/main" xmlns="" id="{21CED896-CC9A-6A4D-B727-0134D7F43279}"/>
              </a:ext>
            </a:extLst>
          </p:cNvPr>
          <p:cNvSpPr>
            <a:spLocks noChangeArrowheads="1"/>
          </p:cNvSpPr>
          <p:nvPr/>
        </p:nvSpPr>
        <p:spPr bwMode="auto">
          <a:xfrm>
            <a:off x="622059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7" name="Rectangle 26">
            <a:extLst>
              <a:ext uri="{FF2B5EF4-FFF2-40B4-BE49-F238E27FC236}">
                <a16:creationId xmlns:a16="http://schemas.microsoft.com/office/drawing/2014/main" xmlns="" id="{EC521522-7C9B-9940-B35D-E02A8467F0C1}"/>
              </a:ext>
            </a:extLst>
          </p:cNvPr>
          <p:cNvSpPr>
            <a:spLocks noChangeArrowheads="1"/>
          </p:cNvSpPr>
          <p:nvPr/>
        </p:nvSpPr>
        <p:spPr bwMode="auto">
          <a:xfrm>
            <a:off x="694132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8" name="Rectangle 27">
            <a:extLst>
              <a:ext uri="{FF2B5EF4-FFF2-40B4-BE49-F238E27FC236}">
                <a16:creationId xmlns:a16="http://schemas.microsoft.com/office/drawing/2014/main" xmlns="" id="{89462F40-7645-E74F-9A14-8A34913A912B}"/>
              </a:ext>
            </a:extLst>
          </p:cNvPr>
          <p:cNvSpPr>
            <a:spLocks noChangeArrowheads="1"/>
          </p:cNvSpPr>
          <p:nvPr/>
        </p:nvSpPr>
        <p:spPr bwMode="auto">
          <a:xfrm>
            <a:off x="766045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9" name="Rectangle 28">
            <a:extLst>
              <a:ext uri="{FF2B5EF4-FFF2-40B4-BE49-F238E27FC236}">
                <a16:creationId xmlns:a16="http://schemas.microsoft.com/office/drawing/2014/main" xmlns="" id="{837246FF-1631-274C-83AE-A8C559FC3946}"/>
              </a:ext>
            </a:extLst>
          </p:cNvPr>
          <p:cNvSpPr>
            <a:spLocks noChangeArrowheads="1"/>
          </p:cNvSpPr>
          <p:nvPr/>
        </p:nvSpPr>
        <p:spPr bwMode="auto">
          <a:xfrm>
            <a:off x="838118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0" name="Rectangle 29">
            <a:extLst>
              <a:ext uri="{FF2B5EF4-FFF2-40B4-BE49-F238E27FC236}">
                <a16:creationId xmlns:a16="http://schemas.microsoft.com/office/drawing/2014/main" xmlns="" id="{E53CF33E-4EBB-3048-8326-245719903C97}"/>
              </a:ext>
            </a:extLst>
          </p:cNvPr>
          <p:cNvSpPr>
            <a:spLocks noChangeArrowheads="1"/>
          </p:cNvSpPr>
          <p:nvPr/>
        </p:nvSpPr>
        <p:spPr bwMode="auto">
          <a:xfrm>
            <a:off x="622059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1" name="Rectangle 30">
            <a:extLst>
              <a:ext uri="{FF2B5EF4-FFF2-40B4-BE49-F238E27FC236}">
                <a16:creationId xmlns:a16="http://schemas.microsoft.com/office/drawing/2014/main" xmlns="" id="{F8541C36-73F3-514E-B620-9E0F2BB83B82}"/>
              </a:ext>
            </a:extLst>
          </p:cNvPr>
          <p:cNvSpPr>
            <a:spLocks noChangeArrowheads="1"/>
          </p:cNvSpPr>
          <p:nvPr/>
        </p:nvSpPr>
        <p:spPr bwMode="auto">
          <a:xfrm>
            <a:off x="694132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2" name="Rectangle 31">
            <a:extLst>
              <a:ext uri="{FF2B5EF4-FFF2-40B4-BE49-F238E27FC236}">
                <a16:creationId xmlns:a16="http://schemas.microsoft.com/office/drawing/2014/main" xmlns="" id="{B8E61F3C-3454-DB45-B657-4AC322596543}"/>
              </a:ext>
            </a:extLst>
          </p:cNvPr>
          <p:cNvSpPr>
            <a:spLocks noChangeArrowheads="1"/>
          </p:cNvSpPr>
          <p:nvPr/>
        </p:nvSpPr>
        <p:spPr bwMode="auto">
          <a:xfrm>
            <a:off x="766045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3" name="Rectangle 32">
            <a:extLst>
              <a:ext uri="{FF2B5EF4-FFF2-40B4-BE49-F238E27FC236}">
                <a16:creationId xmlns:a16="http://schemas.microsoft.com/office/drawing/2014/main" xmlns="" id="{353DBDF6-6D56-EB47-B75C-2A4E545FCEAA}"/>
              </a:ext>
            </a:extLst>
          </p:cNvPr>
          <p:cNvSpPr>
            <a:spLocks noChangeArrowheads="1"/>
          </p:cNvSpPr>
          <p:nvPr/>
        </p:nvSpPr>
        <p:spPr bwMode="auto">
          <a:xfrm>
            <a:off x="838118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4" name="Rectangle 33">
            <a:extLst>
              <a:ext uri="{FF2B5EF4-FFF2-40B4-BE49-F238E27FC236}">
                <a16:creationId xmlns:a16="http://schemas.microsoft.com/office/drawing/2014/main" xmlns="" id="{1F079F53-BB2C-674A-915C-53BEB759B36F}"/>
              </a:ext>
            </a:extLst>
          </p:cNvPr>
          <p:cNvSpPr>
            <a:spLocks noChangeArrowheads="1"/>
          </p:cNvSpPr>
          <p:nvPr/>
        </p:nvSpPr>
        <p:spPr bwMode="auto">
          <a:xfrm>
            <a:off x="910190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5" name="Rectangle 34">
            <a:extLst>
              <a:ext uri="{FF2B5EF4-FFF2-40B4-BE49-F238E27FC236}">
                <a16:creationId xmlns:a16="http://schemas.microsoft.com/office/drawing/2014/main" xmlns="" id="{304D06D5-EE8F-8845-B2B4-DCB16BC89DDF}"/>
              </a:ext>
            </a:extLst>
          </p:cNvPr>
          <p:cNvSpPr>
            <a:spLocks noChangeArrowheads="1"/>
          </p:cNvSpPr>
          <p:nvPr/>
        </p:nvSpPr>
        <p:spPr bwMode="auto">
          <a:xfrm>
            <a:off x="910190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6" name="Oval 35">
            <a:extLst>
              <a:ext uri="{FF2B5EF4-FFF2-40B4-BE49-F238E27FC236}">
                <a16:creationId xmlns:a16="http://schemas.microsoft.com/office/drawing/2014/main" xmlns="" id="{CC18EF61-804F-EE41-A35E-3092E3D6933F}"/>
              </a:ext>
            </a:extLst>
          </p:cNvPr>
          <p:cNvSpPr>
            <a:spLocks noChangeArrowheads="1"/>
          </p:cNvSpPr>
          <p:nvPr/>
        </p:nvSpPr>
        <p:spPr bwMode="auto">
          <a:xfrm>
            <a:off x="622059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7" name="Oval 36">
            <a:extLst>
              <a:ext uri="{FF2B5EF4-FFF2-40B4-BE49-F238E27FC236}">
                <a16:creationId xmlns:a16="http://schemas.microsoft.com/office/drawing/2014/main" xmlns="" id="{AF45D78B-5BFB-8444-B79C-F59763CCA304}"/>
              </a:ext>
            </a:extLst>
          </p:cNvPr>
          <p:cNvSpPr>
            <a:spLocks noChangeArrowheads="1"/>
          </p:cNvSpPr>
          <p:nvPr/>
        </p:nvSpPr>
        <p:spPr bwMode="auto">
          <a:xfrm>
            <a:off x="69619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8" name="Oval 37">
            <a:extLst>
              <a:ext uri="{FF2B5EF4-FFF2-40B4-BE49-F238E27FC236}">
                <a16:creationId xmlns:a16="http://schemas.microsoft.com/office/drawing/2014/main" xmlns="" id="{EC4850FA-5584-B648-8E21-ED61C1C27B8D}"/>
              </a:ext>
            </a:extLst>
          </p:cNvPr>
          <p:cNvSpPr>
            <a:spLocks noChangeArrowheads="1"/>
          </p:cNvSpPr>
          <p:nvPr/>
        </p:nvSpPr>
        <p:spPr bwMode="auto">
          <a:xfrm>
            <a:off x="622059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9" name="Oval 38">
            <a:extLst>
              <a:ext uri="{FF2B5EF4-FFF2-40B4-BE49-F238E27FC236}">
                <a16:creationId xmlns:a16="http://schemas.microsoft.com/office/drawing/2014/main" xmlns="" id="{D297AF9F-6CAF-7043-8067-1C69EECF8175}"/>
              </a:ext>
            </a:extLst>
          </p:cNvPr>
          <p:cNvSpPr>
            <a:spLocks noChangeArrowheads="1"/>
          </p:cNvSpPr>
          <p:nvPr/>
        </p:nvSpPr>
        <p:spPr bwMode="auto">
          <a:xfrm>
            <a:off x="694132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Rounded Rectangle 45">
            <a:extLst>
              <a:ext uri="{FF2B5EF4-FFF2-40B4-BE49-F238E27FC236}">
                <a16:creationId xmlns:a16="http://schemas.microsoft.com/office/drawing/2014/main" xmlns="" id="{FB10B622-F077-A745-9011-253FC2E49763}"/>
              </a:ext>
            </a:extLst>
          </p:cNvPr>
          <p:cNvSpPr/>
          <p:nvPr/>
        </p:nvSpPr>
        <p:spPr>
          <a:xfrm>
            <a:off x="2471024"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u="sng" dirty="0">
              <a:solidFill>
                <a:srgbClr val="FF3860"/>
              </a:solidFill>
              <a:latin typeface="OpenDyslexicAlta" pitchFamily="2" charset="77"/>
            </a:endParaRPr>
          </a:p>
        </p:txBody>
      </p:sp>
      <p:sp>
        <p:nvSpPr>
          <p:cNvPr id="47" name="Rounded Rectangle 46">
            <a:extLst>
              <a:ext uri="{FF2B5EF4-FFF2-40B4-BE49-F238E27FC236}">
                <a16:creationId xmlns:a16="http://schemas.microsoft.com/office/drawing/2014/main" xmlns="" id="{F70FB2FB-C1D4-914D-A54D-E26C255BD012}"/>
              </a:ext>
            </a:extLst>
          </p:cNvPr>
          <p:cNvSpPr/>
          <p:nvPr/>
        </p:nvSpPr>
        <p:spPr>
          <a:xfrm>
            <a:off x="6433422"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u="sng" dirty="0">
              <a:solidFill>
                <a:srgbClr val="FF3860"/>
              </a:solidFill>
              <a:latin typeface="OpenDyslexicAlta" pitchFamily="2" charset="77"/>
            </a:endParaRPr>
          </a:p>
        </p:txBody>
      </p:sp>
    </p:spTree>
    <p:extLst>
      <p:ext uri="{BB962C8B-B14F-4D97-AF65-F5344CB8AC3E}">
        <p14:creationId xmlns:p14="http://schemas.microsoft.com/office/powerpoint/2010/main" val="37054704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Write the numeral and worded form for the number shown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3A3D8C17-4FBD-7F41-B55D-AAFF8DB4F8FB}"/>
              </a:ext>
            </a:extLst>
          </p:cNvPr>
          <p:cNvSpPr>
            <a:spLocks noChangeArrowheads="1"/>
          </p:cNvSpPr>
          <p:nvPr/>
        </p:nvSpPr>
        <p:spPr bwMode="auto">
          <a:xfrm>
            <a:off x="224708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7" name="Rectangle 6">
            <a:extLst>
              <a:ext uri="{FF2B5EF4-FFF2-40B4-BE49-F238E27FC236}">
                <a16:creationId xmlns:a16="http://schemas.microsoft.com/office/drawing/2014/main" xmlns="" id="{5E789F55-8243-7A45-AEE2-C25A05B8909C}"/>
              </a:ext>
            </a:extLst>
          </p:cNvPr>
          <p:cNvSpPr>
            <a:spLocks noChangeArrowheads="1"/>
          </p:cNvSpPr>
          <p:nvPr/>
        </p:nvSpPr>
        <p:spPr bwMode="auto">
          <a:xfrm>
            <a:off x="296781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8" name="Rectangle 7">
            <a:extLst>
              <a:ext uri="{FF2B5EF4-FFF2-40B4-BE49-F238E27FC236}">
                <a16:creationId xmlns:a16="http://schemas.microsoft.com/office/drawing/2014/main" xmlns="" id="{7DD916EE-7E5F-3E47-845A-42F5449A0E19}"/>
              </a:ext>
            </a:extLst>
          </p:cNvPr>
          <p:cNvSpPr>
            <a:spLocks noChangeArrowheads="1"/>
          </p:cNvSpPr>
          <p:nvPr/>
        </p:nvSpPr>
        <p:spPr bwMode="auto">
          <a:xfrm>
            <a:off x="368694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9" name="Rectangle 8">
            <a:extLst>
              <a:ext uri="{FF2B5EF4-FFF2-40B4-BE49-F238E27FC236}">
                <a16:creationId xmlns:a16="http://schemas.microsoft.com/office/drawing/2014/main" xmlns="" id="{F903BEDF-DF02-654F-A89A-57C2977BBCF0}"/>
              </a:ext>
            </a:extLst>
          </p:cNvPr>
          <p:cNvSpPr>
            <a:spLocks noChangeArrowheads="1"/>
          </p:cNvSpPr>
          <p:nvPr/>
        </p:nvSpPr>
        <p:spPr bwMode="auto">
          <a:xfrm>
            <a:off x="440767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0" name="Rectangle 9">
            <a:extLst>
              <a:ext uri="{FF2B5EF4-FFF2-40B4-BE49-F238E27FC236}">
                <a16:creationId xmlns:a16="http://schemas.microsoft.com/office/drawing/2014/main" xmlns="" id="{A9F98552-C4A7-E448-803A-3C0B89B9CBB3}"/>
              </a:ext>
            </a:extLst>
          </p:cNvPr>
          <p:cNvSpPr>
            <a:spLocks noChangeArrowheads="1"/>
          </p:cNvSpPr>
          <p:nvPr/>
        </p:nvSpPr>
        <p:spPr bwMode="auto">
          <a:xfrm>
            <a:off x="224708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1" name="Rectangle 10">
            <a:extLst>
              <a:ext uri="{FF2B5EF4-FFF2-40B4-BE49-F238E27FC236}">
                <a16:creationId xmlns:a16="http://schemas.microsoft.com/office/drawing/2014/main" xmlns="" id="{5D7C8480-6771-5D43-AC03-4D0ED7349D4D}"/>
              </a:ext>
            </a:extLst>
          </p:cNvPr>
          <p:cNvSpPr>
            <a:spLocks noChangeArrowheads="1"/>
          </p:cNvSpPr>
          <p:nvPr/>
        </p:nvSpPr>
        <p:spPr bwMode="auto">
          <a:xfrm>
            <a:off x="296781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2" name="Rectangle 11">
            <a:extLst>
              <a:ext uri="{FF2B5EF4-FFF2-40B4-BE49-F238E27FC236}">
                <a16:creationId xmlns:a16="http://schemas.microsoft.com/office/drawing/2014/main" xmlns="" id="{DEBA2598-68C4-5B4B-9C5F-A3B3E431ABB6}"/>
              </a:ext>
            </a:extLst>
          </p:cNvPr>
          <p:cNvSpPr>
            <a:spLocks noChangeArrowheads="1"/>
          </p:cNvSpPr>
          <p:nvPr/>
        </p:nvSpPr>
        <p:spPr bwMode="auto">
          <a:xfrm>
            <a:off x="368694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3" name="Rectangle 12">
            <a:extLst>
              <a:ext uri="{FF2B5EF4-FFF2-40B4-BE49-F238E27FC236}">
                <a16:creationId xmlns:a16="http://schemas.microsoft.com/office/drawing/2014/main" xmlns="" id="{2E35334C-0A01-B341-8F28-B6E4ADE2790D}"/>
              </a:ext>
            </a:extLst>
          </p:cNvPr>
          <p:cNvSpPr>
            <a:spLocks noChangeArrowheads="1"/>
          </p:cNvSpPr>
          <p:nvPr/>
        </p:nvSpPr>
        <p:spPr bwMode="auto">
          <a:xfrm>
            <a:off x="440767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4" name="Rectangle 13">
            <a:extLst>
              <a:ext uri="{FF2B5EF4-FFF2-40B4-BE49-F238E27FC236}">
                <a16:creationId xmlns:a16="http://schemas.microsoft.com/office/drawing/2014/main" xmlns="" id="{A1A0EFC7-4484-3C47-868E-2DFA971662FE}"/>
              </a:ext>
            </a:extLst>
          </p:cNvPr>
          <p:cNvSpPr>
            <a:spLocks noChangeArrowheads="1"/>
          </p:cNvSpPr>
          <p:nvPr/>
        </p:nvSpPr>
        <p:spPr bwMode="auto">
          <a:xfrm>
            <a:off x="512839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5" name="Rectangle 14">
            <a:extLst>
              <a:ext uri="{FF2B5EF4-FFF2-40B4-BE49-F238E27FC236}">
                <a16:creationId xmlns:a16="http://schemas.microsoft.com/office/drawing/2014/main" xmlns="" id="{B18C2358-2F89-D047-929D-D23196335204}"/>
              </a:ext>
            </a:extLst>
          </p:cNvPr>
          <p:cNvSpPr>
            <a:spLocks noChangeArrowheads="1"/>
          </p:cNvSpPr>
          <p:nvPr/>
        </p:nvSpPr>
        <p:spPr bwMode="auto">
          <a:xfrm>
            <a:off x="512839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6" name="Oval 15">
            <a:extLst>
              <a:ext uri="{FF2B5EF4-FFF2-40B4-BE49-F238E27FC236}">
                <a16:creationId xmlns:a16="http://schemas.microsoft.com/office/drawing/2014/main" xmlns="" id="{7ED2AA4A-D8B7-A84B-94EB-0CC8EC0E2184}"/>
              </a:ext>
            </a:extLst>
          </p:cNvPr>
          <p:cNvSpPr>
            <a:spLocks noChangeArrowheads="1"/>
          </p:cNvSpPr>
          <p:nvPr/>
        </p:nvSpPr>
        <p:spPr bwMode="auto">
          <a:xfrm>
            <a:off x="224708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 name="Oval 16">
            <a:extLst>
              <a:ext uri="{FF2B5EF4-FFF2-40B4-BE49-F238E27FC236}">
                <a16:creationId xmlns:a16="http://schemas.microsoft.com/office/drawing/2014/main" xmlns="" id="{046C9F7F-F63E-344F-85A2-37C8B35D2431}"/>
              </a:ext>
            </a:extLst>
          </p:cNvPr>
          <p:cNvSpPr>
            <a:spLocks noChangeArrowheads="1"/>
          </p:cNvSpPr>
          <p:nvPr/>
        </p:nvSpPr>
        <p:spPr bwMode="auto">
          <a:xfrm>
            <a:off x="29884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Oval 17">
            <a:extLst>
              <a:ext uri="{FF2B5EF4-FFF2-40B4-BE49-F238E27FC236}">
                <a16:creationId xmlns:a16="http://schemas.microsoft.com/office/drawing/2014/main" xmlns="" id="{BC36CFFC-4AC0-FE49-984D-C1DB4FC3BB8D}"/>
              </a:ext>
            </a:extLst>
          </p:cNvPr>
          <p:cNvSpPr>
            <a:spLocks noChangeArrowheads="1"/>
          </p:cNvSpPr>
          <p:nvPr/>
        </p:nvSpPr>
        <p:spPr bwMode="auto">
          <a:xfrm>
            <a:off x="224708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 name="Oval 18">
            <a:extLst>
              <a:ext uri="{FF2B5EF4-FFF2-40B4-BE49-F238E27FC236}">
                <a16:creationId xmlns:a16="http://schemas.microsoft.com/office/drawing/2014/main" xmlns="" id="{C4E73444-A714-1247-ACB8-0D399F60A99A}"/>
              </a:ext>
            </a:extLst>
          </p:cNvPr>
          <p:cNvSpPr>
            <a:spLocks noChangeArrowheads="1"/>
          </p:cNvSpPr>
          <p:nvPr/>
        </p:nvSpPr>
        <p:spPr bwMode="auto">
          <a:xfrm>
            <a:off x="296781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0" name="Oval 19">
            <a:extLst>
              <a:ext uri="{FF2B5EF4-FFF2-40B4-BE49-F238E27FC236}">
                <a16:creationId xmlns:a16="http://schemas.microsoft.com/office/drawing/2014/main" xmlns="" id="{BFACC88A-2A04-3249-8DDC-8B343E0A7958}"/>
              </a:ext>
            </a:extLst>
          </p:cNvPr>
          <p:cNvSpPr>
            <a:spLocks noChangeArrowheads="1"/>
          </p:cNvSpPr>
          <p:nvPr/>
        </p:nvSpPr>
        <p:spPr bwMode="auto">
          <a:xfrm>
            <a:off x="36869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1" name="Oval 20">
            <a:extLst>
              <a:ext uri="{FF2B5EF4-FFF2-40B4-BE49-F238E27FC236}">
                <a16:creationId xmlns:a16="http://schemas.microsoft.com/office/drawing/2014/main" xmlns="" id="{F507F591-4601-6548-87B6-CDA622F222EB}"/>
              </a:ext>
            </a:extLst>
          </p:cNvPr>
          <p:cNvSpPr>
            <a:spLocks noChangeArrowheads="1"/>
          </p:cNvSpPr>
          <p:nvPr/>
        </p:nvSpPr>
        <p:spPr bwMode="auto">
          <a:xfrm>
            <a:off x="368694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2" name="Oval 21">
            <a:extLst>
              <a:ext uri="{FF2B5EF4-FFF2-40B4-BE49-F238E27FC236}">
                <a16:creationId xmlns:a16="http://schemas.microsoft.com/office/drawing/2014/main" xmlns="" id="{486B6FB5-72F9-6544-9BB4-D7C84CC29431}"/>
              </a:ext>
            </a:extLst>
          </p:cNvPr>
          <p:cNvSpPr>
            <a:spLocks noChangeArrowheads="1"/>
          </p:cNvSpPr>
          <p:nvPr/>
        </p:nvSpPr>
        <p:spPr bwMode="auto">
          <a:xfrm>
            <a:off x="440767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3" name="Oval 22">
            <a:extLst>
              <a:ext uri="{FF2B5EF4-FFF2-40B4-BE49-F238E27FC236}">
                <a16:creationId xmlns:a16="http://schemas.microsoft.com/office/drawing/2014/main" xmlns="" id="{28523E36-9F4E-864F-8C3A-EF89732AAA32}"/>
              </a:ext>
            </a:extLst>
          </p:cNvPr>
          <p:cNvSpPr>
            <a:spLocks noChangeArrowheads="1"/>
          </p:cNvSpPr>
          <p:nvPr/>
        </p:nvSpPr>
        <p:spPr bwMode="auto">
          <a:xfrm>
            <a:off x="440767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4" name="Oval 23">
            <a:extLst>
              <a:ext uri="{FF2B5EF4-FFF2-40B4-BE49-F238E27FC236}">
                <a16:creationId xmlns:a16="http://schemas.microsoft.com/office/drawing/2014/main" xmlns="" id="{F4BA6021-32A1-6B4A-B2EB-332051EB1220}"/>
              </a:ext>
            </a:extLst>
          </p:cNvPr>
          <p:cNvSpPr>
            <a:spLocks noChangeArrowheads="1"/>
          </p:cNvSpPr>
          <p:nvPr/>
        </p:nvSpPr>
        <p:spPr bwMode="auto">
          <a:xfrm>
            <a:off x="5128398" y="3075363"/>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5" name="Oval 24">
            <a:extLst>
              <a:ext uri="{FF2B5EF4-FFF2-40B4-BE49-F238E27FC236}">
                <a16:creationId xmlns:a16="http://schemas.microsoft.com/office/drawing/2014/main" xmlns="" id="{1F0D9029-D5CE-C049-8E41-4499FAFEA06B}"/>
              </a:ext>
            </a:extLst>
          </p:cNvPr>
          <p:cNvSpPr>
            <a:spLocks noChangeArrowheads="1"/>
          </p:cNvSpPr>
          <p:nvPr/>
        </p:nvSpPr>
        <p:spPr bwMode="auto">
          <a:xfrm>
            <a:off x="512839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6" name="Rectangle 25">
            <a:extLst>
              <a:ext uri="{FF2B5EF4-FFF2-40B4-BE49-F238E27FC236}">
                <a16:creationId xmlns:a16="http://schemas.microsoft.com/office/drawing/2014/main" xmlns="" id="{21CED896-CC9A-6A4D-B727-0134D7F43279}"/>
              </a:ext>
            </a:extLst>
          </p:cNvPr>
          <p:cNvSpPr>
            <a:spLocks noChangeArrowheads="1"/>
          </p:cNvSpPr>
          <p:nvPr/>
        </p:nvSpPr>
        <p:spPr bwMode="auto">
          <a:xfrm>
            <a:off x="622059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7" name="Rectangle 26">
            <a:extLst>
              <a:ext uri="{FF2B5EF4-FFF2-40B4-BE49-F238E27FC236}">
                <a16:creationId xmlns:a16="http://schemas.microsoft.com/office/drawing/2014/main" xmlns="" id="{EC521522-7C9B-9940-B35D-E02A8467F0C1}"/>
              </a:ext>
            </a:extLst>
          </p:cNvPr>
          <p:cNvSpPr>
            <a:spLocks noChangeArrowheads="1"/>
          </p:cNvSpPr>
          <p:nvPr/>
        </p:nvSpPr>
        <p:spPr bwMode="auto">
          <a:xfrm>
            <a:off x="694132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8" name="Rectangle 27">
            <a:extLst>
              <a:ext uri="{FF2B5EF4-FFF2-40B4-BE49-F238E27FC236}">
                <a16:creationId xmlns:a16="http://schemas.microsoft.com/office/drawing/2014/main" xmlns="" id="{89462F40-7645-E74F-9A14-8A34913A912B}"/>
              </a:ext>
            </a:extLst>
          </p:cNvPr>
          <p:cNvSpPr>
            <a:spLocks noChangeArrowheads="1"/>
          </p:cNvSpPr>
          <p:nvPr/>
        </p:nvSpPr>
        <p:spPr bwMode="auto">
          <a:xfrm>
            <a:off x="766045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9" name="Rectangle 28">
            <a:extLst>
              <a:ext uri="{FF2B5EF4-FFF2-40B4-BE49-F238E27FC236}">
                <a16:creationId xmlns:a16="http://schemas.microsoft.com/office/drawing/2014/main" xmlns="" id="{837246FF-1631-274C-83AE-A8C559FC3946}"/>
              </a:ext>
            </a:extLst>
          </p:cNvPr>
          <p:cNvSpPr>
            <a:spLocks noChangeArrowheads="1"/>
          </p:cNvSpPr>
          <p:nvPr/>
        </p:nvSpPr>
        <p:spPr bwMode="auto">
          <a:xfrm>
            <a:off x="838118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0" name="Rectangle 29">
            <a:extLst>
              <a:ext uri="{FF2B5EF4-FFF2-40B4-BE49-F238E27FC236}">
                <a16:creationId xmlns:a16="http://schemas.microsoft.com/office/drawing/2014/main" xmlns="" id="{E53CF33E-4EBB-3048-8326-245719903C97}"/>
              </a:ext>
            </a:extLst>
          </p:cNvPr>
          <p:cNvSpPr>
            <a:spLocks noChangeArrowheads="1"/>
          </p:cNvSpPr>
          <p:nvPr/>
        </p:nvSpPr>
        <p:spPr bwMode="auto">
          <a:xfrm>
            <a:off x="622059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1" name="Rectangle 30">
            <a:extLst>
              <a:ext uri="{FF2B5EF4-FFF2-40B4-BE49-F238E27FC236}">
                <a16:creationId xmlns:a16="http://schemas.microsoft.com/office/drawing/2014/main" xmlns="" id="{F8541C36-73F3-514E-B620-9E0F2BB83B82}"/>
              </a:ext>
            </a:extLst>
          </p:cNvPr>
          <p:cNvSpPr>
            <a:spLocks noChangeArrowheads="1"/>
          </p:cNvSpPr>
          <p:nvPr/>
        </p:nvSpPr>
        <p:spPr bwMode="auto">
          <a:xfrm>
            <a:off x="694132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2" name="Rectangle 31">
            <a:extLst>
              <a:ext uri="{FF2B5EF4-FFF2-40B4-BE49-F238E27FC236}">
                <a16:creationId xmlns:a16="http://schemas.microsoft.com/office/drawing/2014/main" xmlns="" id="{B8E61F3C-3454-DB45-B657-4AC322596543}"/>
              </a:ext>
            </a:extLst>
          </p:cNvPr>
          <p:cNvSpPr>
            <a:spLocks noChangeArrowheads="1"/>
          </p:cNvSpPr>
          <p:nvPr/>
        </p:nvSpPr>
        <p:spPr bwMode="auto">
          <a:xfrm>
            <a:off x="766045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3" name="Rectangle 32">
            <a:extLst>
              <a:ext uri="{FF2B5EF4-FFF2-40B4-BE49-F238E27FC236}">
                <a16:creationId xmlns:a16="http://schemas.microsoft.com/office/drawing/2014/main" xmlns="" id="{353DBDF6-6D56-EB47-B75C-2A4E545FCEAA}"/>
              </a:ext>
            </a:extLst>
          </p:cNvPr>
          <p:cNvSpPr>
            <a:spLocks noChangeArrowheads="1"/>
          </p:cNvSpPr>
          <p:nvPr/>
        </p:nvSpPr>
        <p:spPr bwMode="auto">
          <a:xfrm>
            <a:off x="838118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4" name="Rectangle 33">
            <a:extLst>
              <a:ext uri="{FF2B5EF4-FFF2-40B4-BE49-F238E27FC236}">
                <a16:creationId xmlns:a16="http://schemas.microsoft.com/office/drawing/2014/main" xmlns="" id="{1F079F53-BB2C-674A-915C-53BEB759B36F}"/>
              </a:ext>
            </a:extLst>
          </p:cNvPr>
          <p:cNvSpPr>
            <a:spLocks noChangeArrowheads="1"/>
          </p:cNvSpPr>
          <p:nvPr/>
        </p:nvSpPr>
        <p:spPr bwMode="auto">
          <a:xfrm>
            <a:off x="910190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5" name="Rectangle 34">
            <a:extLst>
              <a:ext uri="{FF2B5EF4-FFF2-40B4-BE49-F238E27FC236}">
                <a16:creationId xmlns:a16="http://schemas.microsoft.com/office/drawing/2014/main" xmlns="" id="{304D06D5-EE8F-8845-B2B4-DCB16BC89DDF}"/>
              </a:ext>
            </a:extLst>
          </p:cNvPr>
          <p:cNvSpPr>
            <a:spLocks noChangeArrowheads="1"/>
          </p:cNvSpPr>
          <p:nvPr/>
        </p:nvSpPr>
        <p:spPr bwMode="auto">
          <a:xfrm>
            <a:off x="910190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6" name="Oval 35">
            <a:extLst>
              <a:ext uri="{FF2B5EF4-FFF2-40B4-BE49-F238E27FC236}">
                <a16:creationId xmlns:a16="http://schemas.microsoft.com/office/drawing/2014/main" xmlns="" id="{CC18EF61-804F-EE41-A35E-3092E3D6933F}"/>
              </a:ext>
            </a:extLst>
          </p:cNvPr>
          <p:cNvSpPr>
            <a:spLocks noChangeArrowheads="1"/>
          </p:cNvSpPr>
          <p:nvPr/>
        </p:nvSpPr>
        <p:spPr bwMode="auto">
          <a:xfrm>
            <a:off x="622059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7" name="Oval 36">
            <a:extLst>
              <a:ext uri="{FF2B5EF4-FFF2-40B4-BE49-F238E27FC236}">
                <a16:creationId xmlns:a16="http://schemas.microsoft.com/office/drawing/2014/main" xmlns="" id="{AF45D78B-5BFB-8444-B79C-F59763CCA304}"/>
              </a:ext>
            </a:extLst>
          </p:cNvPr>
          <p:cNvSpPr>
            <a:spLocks noChangeArrowheads="1"/>
          </p:cNvSpPr>
          <p:nvPr/>
        </p:nvSpPr>
        <p:spPr bwMode="auto">
          <a:xfrm>
            <a:off x="69619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8" name="Oval 37">
            <a:extLst>
              <a:ext uri="{FF2B5EF4-FFF2-40B4-BE49-F238E27FC236}">
                <a16:creationId xmlns:a16="http://schemas.microsoft.com/office/drawing/2014/main" xmlns="" id="{EC4850FA-5584-B648-8E21-ED61C1C27B8D}"/>
              </a:ext>
            </a:extLst>
          </p:cNvPr>
          <p:cNvSpPr>
            <a:spLocks noChangeArrowheads="1"/>
          </p:cNvSpPr>
          <p:nvPr/>
        </p:nvSpPr>
        <p:spPr bwMode="auto">
          <a:xfrm>
            <a:off x="622059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9" name="Oval 38">
            <a:extLst>
              <a:ext uri="{FF2B5EF4-FFF2-40B4-BE49-F238E27FC236}">
                <a16:creationId xmlns:a16="http://schemas.microsoft.com/office/drawing/2014/main" xmlns="" id="{D297AF9F-6CAF-7043-8067-1C69EECF8175}"/>
              </a:ext>
            </a:extLst>
          </p:cNvPr>
          <p:cNvSpPr>
            <a:spLocks noChangeArrowheads="1"/>
          </p:cNvSpPr>
          <p:nvPr/>
        </p:nvSpPr>
        <p:spPr bwMode="auto">
          <a:xfrm>
            <a:off x="694132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Rounded Rectangle 45">
            <a:extLst>
              <a:ext uri="{FF2B5EF4-FFF2-40B4-BE49-F238E27FC236}">
                <a16:creationId xmlns:a16="http://schemas.microsoft.com/office/drawing/2014/main" xmlns="" id="{FB10B622-F077-A745-9011-253FC2E49763}"/>
              </a:ext>
            </a:extLst>
          </p:cNvPr>
          <p:cNvSpPr/>
          <p:nvPr/>
        </p:nvSpPr>
        <p:spPr>
          <a:xfrm>
            <a:off x="2471024"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rgbClr val="FF3860"/>
                </a:solidFill>
                <a:latin typeface="OpenDyslexicAlta" pitchFamily="2" charset="77"/>
              </a:rPr>
              <a:t>14</a:t>
            </a:r>
            <a:endParaRPr lang="en-US" sz="4800" u="sng" dirty="0">
              <a:solidFill>
                <a:srgbClr val="FF3860"/>
              </a:solidFill>
              <a:latin typeface="OpenDyslexicAlta" pitchFamily="2" charset="77"/>
            </a:endParaRPr>
          </a:p>
        </p:txBody>
      </p:sp>
      <p:sp>
        <p:nvSpPr>
          <p:cNvPr id="47" name="Rounded Rectangle 46">
            <a:extLst>
              <a:ext uri="{FF2B5EF4-FFF2-40B4-BE49-F238E27FC236}">
                <a16:creationId xmlns:a16="http://schemas.microsoft.com/office/drawing/2014/main" xmlns="" id="{F70FB2FB-C1D4-914D-A54D-E26C255BD012}"/>
              </a:ext>
            </a:extLst>
          </p:cNvPr>
          <p:cNvSpPr/>
          <p:nvPr/>
        </p:nvSpPr>
        <p:spPr>
          <a:xfrm>
            <a:off x="6433422"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fourteen</a:t>
            </a:r>
            <a:endParaRPr lang="en-US" sz="3600" u="sng" dirty="0">
              <a:solidFill>
                <a:srgbClr val="FF3860"/>
              </a:solidFill>
              <a:latin typeface="OpenDyslexicAlta" pitchFamily="2" charset="77"/>
            </a:endParaRPr>
          </a:p>
        </p:txBody>
      </p:sp>
    </p:spTree>
    <p:extLst>
      <p:ext uri="{BB962C8B-B14F-4D97-AF65-F5344CB8AC3E}">
        <p14:creationId xmlns:p14="http://schemas.microsoft.com/office/powerpoint/2010/main" val="804059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Write the numeral and worded form for the number shown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3A3D8C17-4FBD-7F41-B55D-AAFF8DB4F8FB}"/>
              </a:ext>
            </a:extLst>
          </p:cNvPr>
          <p:cNvSpPr>
            <a:spLocks noChangeArrowheads="1"/>
          </p:cNvSpPr>
          <p:nvPr/>
        </p:nvSpPr>
        <p:spPr bwMode="auto">
          <a:xfrm>
            <a:off x="224708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7" name="Rectangle 6">
            <a:extLst>
              <a:ext uri="{FF2B5EF4-FFF2-40B4-BE49-F238E27FC236}">
                <a16:creationId xmlns:a16="http://schemas.microsoft.com/office/drawing/2014/main" xmlns="" id="{5E789F55-8243-7A45-AEE2-C25A05B8909C}"/>
              </a:ext>
            </a:extLst>
          </p:cNvPr>
          <p:cNvSpPr>
            <a:spLocks noChangeArrowheads="1"/>
          </p:cNvSpPr>
          <p:nvPr/>
        </p:nvSpPr>
        <p:spPr bwMode="auto">
          <a:xfrm>
            <a:off x="296781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8" name="Rectangle 7">
            <a:extLst>
              <a:ext uri="{FF2B5EF4-FFF2-40B4-BE49-F238E27FC236}">
                <a16:creationId xmlns:a16="http://schemas.microsoft.com/office/drawing/2014/main" xmlns="" id="{7DD916EE-7E5F-3E47-845A-42F5449A0E19}"/>
              </a:ext>
            </a:extLst>
          </p:cNvPr>
          <p:cNvSpPr>
            <a:spLocks noChangeArrowheads="1"/>
          </p:cNvSpPr>
          <p:nvPr/>
        </p:nvSpPr>
        <p:spPr bwMode="auto">
          <a:xfrm>
            <a:off x="368694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9" name="Rectangle 8">
            <a:extLst>
              <a:ext uri="{FF2B5EF4-FFF2-40B4-BE49-F238E27FC236}">
                <a16:creationId xmlns:a16="http://schemas.microsoft.com/office/drawing/2014/main" xmlns="" id="{F903BEDF-DF02-654F-A89A-57C2977BBCF0}"/>
              </a:ext>
            </a:extLst>
          </p:cNvPr>
          <p:cNvSpPr>
            <a:spLocks noChangeArrowheads="1"/>
          </p:cNvSpPr>
          <p:nvPr/>
        </p:nvSpPr>
        <p:spPr bwMode="auto">
          <a:xfrm>
            <a:off x="440767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0" name="Rectangle 9">
            <a:extLst>
              <a:ext uri="{FF2B5EF4-FFF2-40B4-BE49-F238E27FC236}">
                <a16:creationId xmlns:a16="http://schemas.microsoft.com/office/drawing/2014/main" xmlns="" id="{A9F98552-C4A7-E448-803A-3C0B89B9CBB3}"/>
              </a:ext>
            </a:extLst>
          </p:cNvPr>
          <p:cNvSpPr>
            <a:spLocks noChangeArrowheads="1"/>
          </p:cNvSpPr>
          <p:nvPr/>
        </p:nvSpPr>
        <p:spPr bwMode="auto">
          <a:xfrm>
            <a:off x="224708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1" name="Rectangle 10">
            <a:extLst>
              <a:ext uri="{FF2B5EF4-FFF2-40B4-BE49-F238E27FC236}">
                <a16:creationId xmlns:a16="http://schemas.microsoft.com/office/drawing/2014/main" xmlns="" id="{5D7C8480-6771-5D43-AC03-4D0ED7349D4D}"/>
              </a:ext>
            </a:extLst>
          </p:cNvPr>
          <p:cNvSpPr>
            <a:spLocks noChangeArrowheads="1"/>
          </p:cNvSpPr>
          <p:nvPr/>
        </p:nvSpPr>
        <p:spPr bwMode="auto">
          <a:xfrm>
            <a:off x="296781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2" name="Rectangle 11">
            <a:extLst>
              <a:ext uri="{FF2B5EF4-FFF2-40B4-BE49-F238E27FC236}">
                <a16:creationId xmlns:a16="http://schemas.microsoft.com/office/drawing/2014/main" xmlns="" id="{DEBA2598-68C4-5B4B-9C5F-A3B3E431ABB6}"/>
              </a:ext>
            </a:extLst>
          </p:cNvPr>
          <p:cNvSpPr>
            <a:spLocks noChangeArrowheads="1"/>
          </p:cNvSpPr>
          <p:nvPr/>
        </p:nvSpPr>
        <p:spPr bwMode="auto">
          <a:xfrm>
            <a:off x="368694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3" name="Rectangle 12">
            <a:extLst>
              <a:ext uri="{FF2B5EF4-FFF2-40B4-BE49-F238E27FC236}">
                <a16:creationId xmlns:a16="http://schemas.microsoft.com/office/drawing/2014/main" xmlns="" id="{2E35334C-0A01-B341-8F28-B6E4ADE2790D}"/>
              </a:ext>
            </a:extLst>
          </p:cNvPr>
          <p:cNvSpPr>
            <a:spLocks noChangeArrowheads="1"/>
          </p:cNvSpPr>
          <p:nvPr/>
        </p:nvSpPr>
        <p:spPr bwMode="auto">
          <a:xfrm>
            <a:off x="440767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4" name="Rectangle 13">
            <a:extLst>
              <a:ext uri="{FF2B5EF4-FFF2-40B4-BE49-F238E27FC236}">
                <a16:creationId xmlns:a16="http://schemas.microsoft.com/office/drawing/2014/main" xmlns="" id="{A1A0EFC7-4484-3C47-868E-2DFA971662FE}"/>
              </a:ext>
            </a:extLst>
          </p:cNvPr>
          <p:cNvSpPr>
            <a:spLocks noChangeArrowheads="1"/>
          </p:cNvSpPr>
          <p:nvPr/>
        </p:nvSpPr>
        <p:spPr bwMode="auto">
          <a:xfrm>
            <a:off x="512839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5" name="Rectangle 14">
            <a:extLst>
              <a:ext uri="{FF2B5EF4-FFF2-40B4-BE49-F238E27FC236}">
                <a16:creationId xmlns:a16="http://schemas.microsoft.com/office/drawing/2014/main" xmlns="" id="{B18C2358-2F89-D047-929D-D23196335204}"/>
              </a:ext>
            </a:extLst>
          </p:cNvPr>
          <p:cNvSpPr>
            <a:spLocks noChangeArrowheads="1"/>
          </p:cNvSpPr>
          <p:nvPr/>
        </p:nvSpPr>
        <p:spPr bwMode="auto">
          <a:xfrm>
            <a:off x="512839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6" name="Oval 15">
            <a:extLst>
              <a:ext uri="{FF2B5EF4-FFF2-40B4-BE49-F238E27FC236}">
                <a16:creationId xmlns:a16="http://schemas.microsoft.com/office/drawing/2014/main" xmlns="" id="{7ED2AA4A-D8B7-A84B-94EB-0CC8EC0E2184}"/>
              </a:ext>
            </a:extLst>
          </p:cNvPr>
          <p:cNvSpPr>
            <a:spLocks noChangeArrowheads="1"/>
          </p:cNvSpPr>
          <p:nvPr/>
        </p:nvSpPr>
        <p:spPr bwMode="auto">
          <a:xfrm>
            <a:off x="224708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 name="Oval 16">
            <a:extLst>
              <a:ext uri="{FF2B5EF4-FFF2-40B4-BE49-F238E27FC236}">
                <a16:creationId xmlns:a16="http://schemas.microsoft.com/office/drawing/2014/main" xmlns="" id="{046C9F7F-F63E-344F-85A2-37C8B35D2431}"/>
              </a:ext>
            </a:extLst>
          </p:cNvPr>
          <p:cNvSpPr>
            <a:spLocks noChangeArrowheads="1"/>
          </p:cNvSpPr>
          <p:nvPr/>
        </p:nvSpPr>
        <p:spPr bwMode="auto">
          <a:xfrm>
            <a:off x="29884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Oval 17">
            <a:extLst>
              <a:ext uri="{FF2B5EF4-FFF2-40B4-BE49-F238E27FC236}">
                <a16:creationId xmlns:a16="http://schemas.microsoft.com/office/drawing/2014/main" xmlns="" id="{BC36CFFC-4AC0-FE49-984D-C1DB4FC3BB8D}"/>
              </a:ext>
            </a:extLst>
          </p:cNvPr>
          <p:cNvSpPr>
            <a:spLocks noChangeArrowheads="1"/>
          </p:cNvSpPr>
          <p:nvPr/>
        </p:nvSpPr>
        <p:spPr bwMode="auto">
          <a:xfrm>
            <a:off x="224708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 name="Oval 18">
            <a:extLst>
              <a:ext uri="{FF2B5EF4-FFF2-40B4-BE49-F238E27FC236}">
                <a16:creationId xmlns:a16="http://schemas.microsoft.com/office/drawing/2014/main" xmlns="" id="{C4E73444-A714-1247-ACB8-0D399F60A99A}"/>
              </a:ext>
            </a:extLst>
          </p:cNvPr>
          <p:cNvSpPr>
            <a:spLocks noChangeArrowheads="1"/>
          </p:cNvSpPr>
          <p:nvPr/>
        </p:nvSpPr>
        <p:spPr bwMode="auto">
          <a:xfrm>
            <a:off x="296781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0" name="Oval 19">
            <a:extLst>
              <a:ext uri="{FF2B5EF4-FFF2-40B4-BE49-F238E27FC236}">
                <a16:creationId xmlns:a16="http://schemas.microsoft.com/office/drawing/2014/main" xmlns="" id="{BFACC88A-2A04-3249-8DDC-8B343E0A7958}"/>
              </a:ext>
            </a:extLst>
          </p:cNvPr>
          <p:cNvSpPr>
            <a:spLocks noChangeArrowheads="1"/>
          </p:cNvSpPr>
          <p:nvPr/>
        </p:nvSpPr>
        <p:spPr bwMode="auto">
          <a:xfrm>
            <a:off x="36869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1" name="Oval 20">
            <a:extLst>
              <a:ext uri="{FF2B5EF4-FFF2-40B4-BE49-F238E27FC236}">
                <a16:creationId xmlns:a16="http://schemas.microsoft.com/office/drawing/2014/main" xmlns="" id="{F507F591-4601-6548-87B6-CDA622F222EB}"/>
              </a:ext>
            </a:extLst>
          </p:cNvPr>
          <p:cNvSpPr>
            <a:spLocks noChangeArrowheads="1"/>
          </p:cNvSpPr>
          <p:nvPr/>
        </p:nvSpPr>
        <p:spPr bwMode="auto">
          <a:xfrm>
            <a:off x="368694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2" name="Oval 21">
            <a:extLst>
              <a:ext uri="{FF2B5EF4-FFF2-40B4-BE49-F238E27FC236}">
                <a16:creationId xmlns:a16="http://schemas.microsoft.com/office/drawing/2014/main" xmlns="" id="{486B6FB5-72F9-6544-9BB4-D7C84CC29431}"/>
              </a:ext>
            </a:extLst>
          </p:cNvPr>
          <p:cNvSpPr>
            <a:spLocks noChangeArrowheads="1"/>
          </p:cNvSpPr>
          <p:nvPr/>
        </p:nvSpPr>
        <p:spPr bwMode="auto">
          <a:xfrm>
            <a:off x="440767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3" name="Oval 22">
            <a:extLst>
              <a:ext uri="{FF2B5EF4-FFF2-40B4-BE49-F238E27FC236}">
                <a16:creationId xmlns:a16="http://schemas.microsoft.com/office/drawing/2014/main" xmlns="" id="{28523E36-9F4E-864F-8C3A-EF89732AAA32}"/>
              </a:ext>
            </a:extLst>
          </p:cNvPr>
          <p:cNvSpPr>
            <a:spLocks noChangeArrowheads="1"/>
          </p:cNvSpPr>
          <p:nvPr/>
        </p:nvSpPr>
        <p:spPr bwMode="auto">
          <a:xfrm>
            <a:off x="440767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4" name="Oval 23">
            <a:extLst>
              <a:ext uri="{FF2B5EF4-FFF2-40B4-BE49-F238E27FC236}">
                <a16:creationId xmlns:a16="http://schemas.microsoft.com/office/drawing/2014/main" xmlns="" id="{F4BA6021-32A1-6B4A-B2EB-332051EB1220}"/>
              </a:ext>
            </a:extLst>
          </p:cNvPr>
          <p:cNvSpPr>
            <a:spLocks noChangeArrowheads="1"/>
          </p:cNvSpPr>
          <p:nvPr/>
        </p:nvSpPr>
        <p:spPr bwMode="auto">
          <a:xfrm>
            <a:off x="5128398" y="3075363"/>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5" name="Oval 24">
            <a:extLst>
              <a:ext uri="{FF2B5EF4-FFF2-40B4-BE49-F238E27FC236}">
                <a16:creationId xmlns:a16="http://schemas.microsoft.com/office/drawing/2014/main" xmlns="" id="{1F0D9029-D5CE-C049-8E41-4499FAFEA06B}"/>
              </a:ext>
            </a:extLst>
          </p:cNvPr>
          <p:cNvSpPr>
            <a:spLocks noChangeArrowheads="1"/>
          </p:cNvSpPr>
          <p:nvPr/>
        </p:nvSpPr>
        <p:spPr bwMode="auto">
          <a:xfrm>
            <a:off x="512839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6" name="Rectangle 25">
            <a:extLst>
              <a:ext uri="{FF2B5EF4-FFF2-40B4-BE49-F238E27FC236}">
                <a16:creationId xmlns:a16="http://schemas.microsoft.com/office/drawing/2014/main" xmlns="" id="{21CED896-CC9A-6A4D-B727-0134D7F43279}"/>
              </a:ext>
            </a:extLst>
          </p:cNvPr>
          <p:cNvSpPr>
            <a:spLocks noChangeArrowheads="1"/>
          </p:cNvSpPr>
          <p:nvPr/>
        </p:nvSpPr>
        <p:spPr bwMode="auto">
          <a:xfrm>
            <a:off x="622059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7" name="Rectangle 26">
            <a:extLst>
              <a:ext uri="{FF2B5EF4-FFF2-40B4-BE49-F238E27FC236}">
                <a16:creationId xmlns:a16="http://schemas.microsoft.com/office/drawing/2014/main" xmlns="" id="{EC521522-7C9B-9940-B35D-E02A8467F0C1}"/>
              </a:ext>
            </a:extLst>
          </p:cNvPr>
          <p:cNvSpPr>
            <a:spLocks noChangeArrowheads="1"/>
          </p:cNvSpPr>
          <p:nvPr/>
        </p:nvSpPr>
        <p:spPr bwMode="auto">
          <a:xfrm>
            <a:off x="694132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8" name="Rectangle 27">
            <a:extLst>
              <a:ext uri="{FF2B5EF4-FFF2-40B4-BE49-F238E27FC236}">
                <a16:creationId xmlns:a16="http://schemas.microsoft.com/office/drawing/2014/main" xmlns="" id="{89462F40-7645-E74F-9A14-8A34913A912B}"/>
              </a:ext>
            </a:extLst>
          </p:cNvPr>
          <p:cNvSpPr>
            <a:spLocks noChangeArrowheads="1"/>
          </p:cNvSpPr>
          <p:nvPr/>
        </p:nvSpPr>
        <p:spPr bwMode="auto">
          <a:xfrm>
            <a:off x="766045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9" name="Rectangle 28">
            <a:extLst>
              <a:ext uri="{FF2B5EF4-FFF2-40B4-BE49-F238E27FC236}">
                <a16:creationId xmlns:a16="http://schemas.microsoft.com/office/drawing/2014/main" xmlns="" id="{837246FF-1631-274C-83AE-A8C559FC3946}"/>
              </a:ext>
            </a:extLst>
          </p:cNvPr>
          <p:cNvSpPr>
            <a:spLocks noChangeArrowheads="1"/>
          </p:cNvSpPr>
          <p:nvPr/>
        </p:nvSpPr>
        <p:spPr bwMode="auto">
          <a:xfrm>
            <a:off x="838118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0" name="Rectangle 29">
            <a:extLst>
              <a:ext uri="{FF2B5EF4-FFF2-40B4-BE49-F238E27FC236}">
                <a16:creationId xmlns:a16="http://schemas.microsoft.com/office/drawing/2014/main" xmlns="" id="{E53CF33E-4EBB-3048-8326-245719903C97}"/>
              </a:ext>
            </a:extLst>
          </p:cNvPr>
          <p:cNvSpPr>
            <a:spLocks noChangeArrowheads="1"/>
          </p:cNvSpPr>
          <p:nvPr/>
        </p:nvSpPr>
        <p:spPr bwMode="auto">
          <a:xfrm>
            <a:off x="622059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1" name="Rectangle 30">
            <a:extLst>
              <a:ext uri="{FF2B5EF4-FFF2-40B4-BE49-F238E27FC236}">
                <a16:creationId xmlns:a16="http://schemas.microsoft.com/office/drawing/2014/main" xmlns="" id="{F8541C36-73F3-514E-B620-9E0F2BB83B82}"/>
              </a:ext>
            </a:extLst>
          </p:cNvPr>
          <p:cNvSpPr>
            <a:spLocks noChangeArrowheads="1"/>
          </p:cNvSpPr>
          <p:nvPr/>
        </p:nvSpPr>
        <p:spPr bwMode="auto">
          <a:xfrm>
            <a:off x="694132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2" name="Rectangle 31">
            <a:extLst>
              <a:ext uri="{FF2B5EF4-FFF2-40B4-BE49-F238E27FC236}">
                <a16:creationId xmlns:a16="http://schemas.microsoft.com/office/drawing/2014/main" xmlns="" id="{B8E61F3C-3454-DB45-B657-4AC322596543}"/>
              </a:ext>
            </a:extLst>
          </p:cNvPr>
          <p:cNvSpPr>
            <a:spLocks noChangeArrowheads="1"/>
          </p:cNvSpPr>
          <p:nvPr/>
        </p:nvSpPr>
        <p:spPr bwMode="auto">
          <a:xfrm>
            <a:off x="766045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3" name="Rectangle 32">
            <a:extLst>
              <a:ext uri="{FF2B5EF4-FFF2-40B4-BE49-F238E27FC236}">
                <a16:creationId xmlns:a16="http://schemas.microsoft.com/office/drawing/2014/main" xmlns="" id="{353DBDF6-6D56-EB47-B75C-2A4E545FCEAA}"/>
              </a:ext>
            </a:extLst>
          </p:cNvPr>
          <p:cNvSpPr>
            <a:spLocks noChangeArrowheads="1"/>
          </p:cNvSpPr>
          <p:nvPr/>
        </p:nvSpPr>
        <p:spPr bwMode="auto">
          <a:xfrm>
            <a:off x="838118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4" name="Rectangle 33">
            <a:extLst>
              <a:ext uri="{FF2B5EF4-FFF2-40B4-BE49-F238E27FC236}">
                <a16:creationId xmlns:a16="http://schemas.microsoft.com/office/drawing/2014/main" xmlns="" id="{1F079F53-BB2C-674A-915C-53BEB759B36F}"/>
              </a:ext>
            </a:extLst>
          </p:cNvPr>
          <p:cNvSpPr>
            <a:spLocks noChangeArrowheads="1"/>
          </p:cNvSpPr>
          <p:nvPr/>
        </p:nvSpPr>
        <p:spPr bwMode="auto">
          <a:xfrm>
            <a:off x="910190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5" name="Rectangle 34">
            <a:extLst>
              <a:ext uri="{FF2B5EF4-FFF2-40B4-BE49-F238E27FC236}">
                <a16:creationId xmlns:a16="http://schemas.microsoft.com/office/drawing/2014/main" xmlns="" id="{304D06D5-EE8F-8845-B2B4-DCB16BC89DDF}"/>
              </a:ext>
            </a:extLst>
          </p:cNvPr>
          <p:cNvSpPr>
            <a:spLocks noChangeArrowheads="1"/>
          </p:cNvSpPr>
          <p:nvPr/>
        </p:nvSpPr>
        <p:spPr bwMode="auto">
          <a:xfrm>
            <a:off x="910190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6" name="Oval 35">
            <a:extLst>
              <a:ext uri="{FF2B5EF4-FFF2-40B4-BE49-F238E27FC236}">
                <a16:creationId xmlns:a16="http://schemas.microsoft.com/office/drawing/2014/main" xmlns="" id="{CC18EF61-804F-EE41-A35E-3092E3D6933F}"/>
              </a:ext>
            </a:extLst>
          </p:cNvPr>
          <p:cNvSpPr>
            <a:spLocks noChangeArrowheads="1"/>
          </p:cNvSpPr>
          <p:nvPr/>
        </p:nvSpPr>
        <p:spPr bwMode="auto">
          <a:xfrm>
            <a:off x="622059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7" name="Oval 36">
            <a:extLst>
              <a:ext uri="{FF2B5EF4-FFF2-40B4-BE49-F238E27FC236}">
                <a16:creationId xmlns:a16="http://schemas.microsoft.com/office/drawing/2014/main" xmlns="" id="{AF45D78B-5BFB-8444-B79C-F59763CCA304}"/>
              </a:ext>
            </a:extLst>
          </p:cNvPr>
          <p:cNvSpPr>
            <a:spLocks noChangeArrowheads="1"/>
          </p:cNvSpPr>
          <p:nvPr/>
        </p:nvSpPr>
        <p:spPr bwMode="auto">
          <a:xfrm>
            <a:off x="69619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8" name="Oval 37">
            <a:extLst>
              <a:ext uri="{FF2B5EF4-FFF2-40B4-BE49-F238E27FC236}">
                <a16:creationId xmlns:a16="http://schemas.microsoft.com/office/drawing/2014/main" xmlns="" id="{EC4850FA-5584-B648-8E21-ED61C1C27B8D}"/>
              </a:ext>
            </a:extLst>
          </p:cNvPr>
          <p:cNvSpPr>
            <a:spLocks noChangeArrowheads="1"/>
          </p:cNvSpPr>
          <p:nvPr/>
        </p:nvSpPr>
        <p:spPr bwMode="auto">
          <a:xfrm>
            <a:off x="622059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9" name="Oval 38">
            <a:extLst>
              <a:ext uri="{FF2B5EF4-FFF2-40B4-BE49-F238E27FC236}">
                <a16:creationId xmlns:a16="http://schemas.microsoft.com/office/drawing/2014/main" xmlns="" id="{D297AF9F-6CAF-7043-8067-1C69EECF8175}"/>
              </a:ext>
            </a:extLst>
          </p:cNvPr>
          <p:cNvSpPr>
            <a:spLocks noChangeArrowheads="1"/>
          </p:cNvSpPr>
          <p:nvPr/>
        </p:nvSpPr>
        <p:spPr bwMode="auto">
          <a:xfrm>
            <a:off x="694132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1" name="Oval 40">
            <a:extLst>
              <a:ext uri="{FF2B5EF4-FFF2-40B4-BE49-F238E27FC236}">
                <a16:creationId xmlns:a16="http://schemas.microsoft.com/office/drawing/2014/main" xmlns="" id="{ACAFCFEF-2E2A-BE4C-A418-56E1C50F4EC8}"/>
              </a:ext>
            </a:extLst>
          </p:cNvPr>
          <p:cNvSpPr>
            <a:spLocks noChangeArrowheads="1"/>
          </p:cNvSpPr>
          <p:nvPr/>
        </p:nvSpPr>
        <p:spPr bwMode="auto">
          <a:xfrm>
            <a:off x="766045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Rounded Rectangle 45">
            <a:extLst>
              <a:ext uri="{FF2B5EF4-FFF2-40B4-BE49-F238E27FC236}">
                <a16:creationId xmlns:a16="http://schemas.microsoft.com/office/drawing/2014/main" xmlns="" id="{FB10B622-F077-A745-9011-253FC2E49763}"/>
              </a:ext>
            </a:extLst>
          </p:cNvPr>
          <p:cNvSpPr/>
          <p:nvPr/>
        </p:nvSpPr>
        <p:spPr>
          <a:xfrm>
            <a:off x="2471024"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chemeClr val="bg1"/>
                </a:solidFill>
                <a:latin typeface="OpenDyslexicAlta" pitchFamily="2" charset="77"/>
              </a:rPr>
              <a:t>15</a:t>
            </a:r>
            <a:endParaRPr lang="en-US" sz="4800" u="sng" dirty="0">
              <a:solidFill>
                <a:schemeClr val="bg1"/>
              </a:solidFill>
              <a:latin typeface="OpenDyslexicAlta" pitchFamily="2" charset="77"/>
            </a:endParaRPr>
          </a:p>
        </p:txBody>
      </p:sp>
      <p:sp>
        <p:nvSpPr>
          <p:cNvPr id="47" name="Rounded Rectangle 46">
            <a:extLst>
              <a:ext uri="{FF2B5EF4-FFF2-40B4-BE49-F238E27FC236}">
                <a16:creationId xmlns:a16="http://schemas.microsoft.com/office/drawing/2014/main" xmlns="" id="{F70FB2FB-C1D4-914D-A54D-E26C255BD012}"/>
              </a:ext>
            </a:extLst>
          </p:cNvPr>
          <p:cNvSpPr/>
          <p:nvPr/>
        </p:nvSpPr>
        <p:spPr>
          <a:xfrm>
            <a:off x="6433422"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fifteen</a:t>
            </a:r>
            <a:endParaRPr lang="en-US" sz="3600" u="sng" dirty="0">
              <a:solidFill>
                <a:schemeClr val="bg1"/>
              </a:solidFill>
              <a:latin typeface="OpenDyslexicAlta" pitchFamily="2" charset="77"/>
            </a:endParaRPr>
          </a:p>
        </p:txBody>
      </p:sp>
    </p:spTree>
    <p:extLst>
      <p:ext uri="{BB962C8B-B14F-4D97-AF65-F5344CB8AC3E}">
        <p14:creationId xmlns:p14="http://schemas.microsoft.com/office/powerpoint/2010/main" val="26084524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Write the numeral and worded form for the number shown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3A3D8C17-4FBD-7F41-B55D-AAFF8DB4F8FB}"/>
              </a:ext>
            </a:extLst>
          </p:cNvPr>
          <p:cNvSpPr>
            <a:spLocks noChangeArrowheads="1"/>
          </p:cNvSpPr>
          <p:nvPr/>
        </p:nvSpPr>
        <p:spPr bwMode="auto">
          <a:xfrm>
            <a:off x="224708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7" name="Rectangle 6">
            <a:extLst>
              <a:ext uri="{FF2B5EF4-FFF2-40B4-BE49-F238E27FC236}">
                <a16:creationId xmlns:a16="http://schemas.microsoft.com/office/drawing/2014/main" xmlns="" id="{5E789F55-8243-7A45-AEE2-C25A05B8909C}"/>
              </a:ext>
            </a:extLst>
          </p:cNvPr>
          <p:cNvSpPr>
            <a:spLocks noChangeArrowheads="1"/>
          </p:cNvSpPr>
          <p:nvPr/>
        </p:nvSpPr>
        <p:spPr bwMode="auto">
          <a:xfrm>
            <a:off x="296781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8" name="Rectangle 7">
            <a:extLst>
              <a:ext uri="{FF2B5EF4-FFF2-40B4-BE49-F238E27FC236}">
                <a16:creationId xmlns:a16="http://schemas.microsoft.com/office/drawing/2014/main" xmlns="" id="{7DD916EE-7E5F-3E47-845A-42F5449A0E19}"/>
              </a:ext>
            </a:extLst>
          </p:cNvPr>
          <p:cNvSpPr>
            <a:spLocks noChangeArrowheads="1"/>
          </p:cNvSpPr>
          <p:nvPr/>
        </p:nvSpPr>
        <p:spPr bwMode="auto">
          <a:xfrm>
            <a:off x="368694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9" name="Rectangle 8">
            <a:extLst>
              <a:ext uri="{FF2B5EF4-FFF2-40B4-BE49-F238E27FC236}">
                <a16:creationId xmlns:a16="http://schemas.microsoft.com/office/drawing/2014/main" xmlns="" id="{F903BEDF-DF02-654F-A89A-57C2977BBCF0}"/>
              </a:ext>
            </a:extLst>
          </p:cNvPr>
          <p:cNvSpPr>
            <a:spLocks noChangeArrowheads="1"/>
          </p:cNvSpPr>
          <p:nvPr/>
        </p:nvSpPr>
        <p:spPr bwMode="auto">
          <a:xfrm>
            <a:off x="440767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0" name="Rectangle 9">
            <a:extLst>
              <a:ext uri="{FF2B5EF4-FFF2-40B4-BE49-F238E27FC236}">
                <a16:creationId xmlns:a16="http://schemas.microsoft.com/office/drawing/2014/main" xmlns="" id="{A9F98552-C4A7-E448-803A-3C0B89B9CBB3}"/>
              </a:ext>
            </a:extLst>
          </p:cNvPr>
          <p:cNvSpPr>
            <a:spLocks noChangeArrowheads="1"/>
          </p:cNvSpPr>
          <p:nvPr/>
        </p:nvSpPr>
        <p:spPr bwMode="auto">
          <a:xfrm>
            <a:off x="224708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1" name="Rectangle 10">
            <a:extLst>
              <a:ext uri="{FF2B5EF4-FFF2-40B4-BE49-F238E27FC236}">
                <a16:creationId xmlns:a16="http://schemas.microsoft.com/office/drawing/2014/main" xmlns="" id="{5D7C8480-6771-5D43-AC03-4D0ED7349D4D}"/>
              </a:ext>
            </a:extLst>
          </p:cNvPr>
          <p:cNvSpPr>
            <a:spLocks noChangeArrowheads="1"/>
          </p:cNvSpPr>
          <p:nvPr/>
        </p:nvSpPr>
        <p:spPr bwMode="auto">
          <a:xfrm>
            <a:off x="296781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2" name="Rectangle 11">
            <a:extLst>
              <a:ext uri="{FF2B5EF4-FFF2-40B4-BE49-F238E27FC236}">
                <a16:creationId xmlns:a16="http://schemas.microsoft.com/office/drawing/2014/main" xmlns="" id="{DEBA2598-68C4-5B4B-9C5F-A3B3E431ABB6}"/>
              </a:ext>
            </a:extLst>
          </p:cNvPr>
          <p:cNvSpPr>
            <a:spLocks noChangeArrowheads="1"/>
          </p:cNvSpPr>
          <p:nvPr/>
        </p:nvSpPr>
        <p:spPr bwMode="auto">
          <a:xfrm>
            <a:off x="368694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3" name="Rectangle 12">
            <a:extLst>
              <a:ext uri="{FF2B5EF4-FFF2-40B4-BE49-F238E27FC236}">
                <a16:creationId xmlns:a16="http://schemas.microsoft.com/office/drawing/2014/main" xmlns="" id="{2E35334C-0A01-B341-8F28-B6E4ADE2790D}"/>
              </a:ext>
            </a:extLst>
          </p:cNvPr>
          <p:cNvSpPr>
            <a:spLocks noChangeArrowheads="1"/>
          </p:cNvSpPr>
          <p:nvPr/>
        </p:nvSpPr>
        <p:spPr bwMode="auto">
          <a:xfrm>
            <a:off x="440767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4" name="Rectangle 13">
            <a:extLst>
              <a:ext uri="{FF2B5EF4-FFF2-40B4-BE49-F238E27FC236}">
                <a16:creationId xmlns:a16="http://schemas.microsoft.com/office/drawing/2014/main" xmlns="" id="{A1A0EFC7-4484-3C47-868E-2DFA971662FE}"/>
              </a:ext>
            </a:extLst>
          </p:cNvPr>
          <p:cNvSpPr>
            <a:spLocks noChangeArrowheads="1"/>
          </p:cNvSpPr>
          <p:nvPr/>
        </p:nvSpPr>
        <p:spPr bwMode="auto">
          <a:xfrm>
            <a:off x="512839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5" name="Rectangle 14">
            <a:extLst>
              <a:ext uri="{FF2B5EF4-FFF2-40B4-BE49-F238E27FC236}">
                <a16:creationId xmlns:a16="http://schemas.microsoft.com/office/drawing/2014/main" xmlns="" id="{B18C2358-2F89-D047-929D-D23196335204}"/>
              </a:ext>
            </a:extLst>
          </p:cNvPr>
          <p:cNvSpPr>
            <a:spLocks noChangeArrowheads="1"/>
          </p:cNvSpPr>
          <p:nvPr/>
        </p:nvSpPr>
        <p:spPr bwMode="auto">
          <a:xfrm>
            <a:off x="512839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6" name="Oval 15">
            <a:extLst>
              <a:ext uri="{FF2B5EF4-FFF2-40B4-BE49-F238E27FC236}">
                <a16:creationId xmlns:a16="http://schemas.microsoft.com/office/drawing/2014/main" xmlns="" id="{7ED2AA4A-D8B7-A84B-94EB-0CC8EC0E2184}"/>
              </a:ext>
            </a:extLst>
          </p:cNvPr>
          <p:cNvSpPr>
            <a:spLocks noChangeArrowheads="1"/>
          </p:cNvSpPr>
          <p:nvPr/>
        </p:nvSpPr>
        <p:spPr bwMode="auto">
          <a:xfrm>
            <a:off x="224708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 name="Oval 16">
            <a:extLst>
              <a:ext uri="{FF2B5EF4-FFF2-40B4-BE49-F238E27FC236}">
                <a16:creationId xmlns:a16="http://schemas.microsoft.com/office/drawing/2014/main" xmlns="" id="{046C9F7F-F63E-344F-85A2-37C8B35D2431}"/>
              </a:ext>
            </a:extLst>
          </p:cNvPr>
          <p:cNvSpPr>
            <a:spLocks noChangeArrowheads="1"/>
          </p:cNvSpPr>
          <p:nvPr/>
        </p:nvSpPr>
        <p:spPr bwMode="auto">
          <a:xfrm>
            <a:off x="29884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Oval 17">
            <a:extLst>
              <a:ext uri="{FF2B5EF4-FFF2-40B4-BE49-F238E27FC236}">
                <a16:creationId xmlns:a16="http://schemas.microsoft.com/office/drawing/2014/main" xmlns="" id="{BC36CFFC-4AC0-FE49-984D-C1DB4FC3BB8D}"/>
              </a:ext>
            </a:extLst>
          </p:cNvPr>
          <p:cNvSpPr>
            <a:spLocks noChangeArrowheads="1"/>
          </p:cNvSpPr>
          <p:nvPr/>
        </p:nvSpPr>
        <p:spPr bwMode="auto">
          <a:xfrm>
            <a:off x="224708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 name="Oval 18">
            <a:extLst>
              <a:ext uri="{FF2B5EF4-FFF2-40B4-BE49-F238E27FC236}">
                <a16:creationId xmlns:a16="http://schemas.microsoft.com/office/drawing/2014/main" xmlns="" id="{C4E73444-A714-1247-ACB8-0D399F60A99A}"/>
              </a:ext>
            </a:extLst>
          </p:cNvPr>
          <p:cNvSpPr>
            <a:spLocks noChangeArrowheads="1"/>
          </p:cNvSpPr>
          <p:nvPr/>
        </p:nvSpPr>
        <p:spPr bwMode="auto">
          <a:xfrm>
            <a:off x="296781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0" name="Oval 19">
            <a:extLst>
              <a:ext uri="{FF2B5EF4-FFF2-40B4-BE49-F238E27FC236}">
                <a16:creationId xmlns:a16="http://schemas.microsoft.com/office/drawing/2014/main" xmlns="" id="{BFACC88A-2A04-3249-8DDC-8B343E0A7958}"/>
              </a:ext>
            </a:extLst>
          </p:cNvPr>
          <p:cNvSpPr>
            <a:spLocks noChangeArrowheads="1"/>
          </p:cNvSpPr>
          <p:nvPr/>
        </p:nvSpPr>
        <p:spPr bwMode="auto">
          <a:xfrm>
            <a:off x="36869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1" name="Oval 20">
            <a:extLst>
              <a:ext uri="{FF2B5EF4-FFF2-40B4-BE49-F238E27FC236}">
                <a16:creationId xmlns:a16="http://schemas.microsoft.com/office/drawing/2014/main" xmlns="" id="{F507F591-4601-6548-87B6-CDA622F222EB}"/>
              </a:ext>
            </a:extLst>
          </p:cNvPr>
          <p:cNvSpPr>
            <a:spLocks noChangeArrowheads="1"/>
          </p:cNvSpPr>
          <p:nvPr/>
        </p:nvSpPr>
        <p:spPr bwMode="auto">
          <a:xfrm>
            <a:off x="368694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2" name="Oval 21">
            <a:extLst>
              <a:ext uri="{FF2B5EF4-FFF2-40B4-BE49-F238E27FC236}">
                <a16:creationId xmlns:a16="http://schemas.microsoft.com/office/drawing/2014/main" xmlns="" id="{486B6FB5-72F9-6544-9BB4-D7C84CC29431}"/>
              </a:ext>
            </a:extLst>
          </p:cNvPr>
          <p:cNvSpPr>
            <a:spLocks noChangeArrowheads="1"/>
          </p:cNvSpPr>
          <p:nvPr/>
        </p:nvSpPr>
        <p:spPr bwMode="auto">
          <a:xfrm>
            <a:off x="440767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3" name="Oval 22">
            <a:extLst>
              <a:ext uri="{FF2B5EF4-FFF2-40B4-BE49-F238E27FC236}">
                <a16:creationId xmlns:a16="http://schemas.microsoft.com/office/drawing/2014/main" xmlns="" id="{28523E36-9F4E-864F-8C3A-EF89732AAA32}"/>
              </a:ext>
            </a:extLst>
          </p:cNvPr>
          <p:cNvSpPr>
            <a:spLocks noChangeArrowheads="1"/>
          </p:cNvSpPr>
          <p:nvPr/>
        </p:nvSpPr>
        <p:spPr bwMode="auto">
          <a:xfrm>
            <a:off x="440767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4" name="Oval 23">
            <a:extLst>
              <a:ext uri="{FF2B5EF4-FFF2-40B4-BE49-F238E27FC236}">
                <a16:creationId xmlns:a16="http://schemas.microsoft.com/office/drawing/2014/main" xmlns="" id="{F4BA6021-32A1-6B4A-B2EB-332051EB1220}"/>
              </a:ext>
            </a:extLst>
          </p:cNvPr>
          <p:cNvSpPr>
            <a:spLocks noChangeArrowheads="1"/>
          </p:cNvSpPr>
          <p:nvPr/>
        </p:nvSpPr>
        <p:spPr bwMode="auto">
          <a:xfrm>
            <a:off x="5128398" y="3075363"/>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5" name="Oval 24">
            <a:extLst>
              <a:ext uri="{FF2B5EF4-FFF2-40B4-BE49-F238E27FC236}">
                <a16:creationId xmlns:a16="http://schemas.microsoft.com/office/drawing/2014/main" xmlns="" id="{1F0D9029-D5CE-C049-8E41-4499FAFEA06B}"/>
              </a:ext>
            </a:extLst>
          </p:cNvPr>
          <p:cNvSpPr>
            <a:spLocks noChangeArrowheads="1"/>
          </p:cNvSpPr>
          <p:nvPr/>
        </p:nvSpPr>
        <p:spPr bwMode="auto">
          <a:xfrm>
            <a:off x="512839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6" name="Rectangle 25">
            <a:extLst>
              <a:ext uri="{FF2B5EF4-FFF2-40B4-BE49-F238E27FC236}">
                <a16:creationId xmlns:a16="http://schemas.microsoft.com/office/drawing/2014/main" xmlns="" id="{21CED896-CC9A-6A4D-B727-0134D7F43279}"/>
              </a:ext>
            </a:extLst>
          </p:cNvPr>
          <p:cNvSpPr>
            <a:spLocks noChangeArrowheads="1"/>
          </p:cNvSpPr>
          <p:nvPr/>
        </p:nvSpPr>
        <p:spPr bwMode="auto">
          <a:xfrm>
            <a:off x="622059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7" name="Rectangle 26">
            <a:extLst>
              <a:ext uri="{FF2B5EF4-FFF2-40B4-BE49-F238E27FC236}">
                <a16:creationId xmlns:a16="http://schemas.microsoft.com/office/drawing/2014/main" xmlns="" id="{EC521522-7C9B-9940-B35D-E02A8467F0C1}"/>
              </a:ext>
            </a:extLst>
          </p:cNvPr>
          <p:cNvSpPr>
            <a:spLocks noChangeArrowheads="1"/>
          </p:cNvSpPr>
          <p:nvPr/>
        </p:nvSpPr>
        <p:spPr bwMode="auto">
          <a:xfrm>
            <a:off x="694132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8" name="Rectangle 27">
            <a:extLst>
              <a:ext uri="{FF2B5EF4-FFF2-40B4-BE49-F238E27FC236}">
                <a16:creationId xmlns:a16="http://schemas.microsoft.com/office/drawing/2014/main" xmlns="" id="{89462F40-7645-E74F-9A14-8A34913A912B}"/>
              </a:ext>
            </a:extLst>
          </p:cNvPr>
          <p:cNvSpPr>
            <a:spLocks noChangeArrowheads="1"/>
          </p:cNvSpPr>
          <p:nvPr/>
        </p:nvSpPr>
        <p:spPr bwMode="auto">
          <a:xfrm>
            <a:off x="766045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9" name="Rectangle 28">
            <a:extLst>
              <a:ext uri="{FF2B5EF4-FFF2-40B4-BE49-F238E27FC236}">
                <a16:creationId xmlns:a16="http://schemas.microsoft.com/office/drawing/2014/main" xmlns="" id="{837246FF-1631-274C-83AE-A8C559FC3946}"/>
              </a:ext>
            </a:extLst>
          </p:cNvPr>
          <p:cNvSpPr>
            <a:spLocks noChangeArrowheads="1"/>
          </p:cNvSpPr>
          <p:nvPr/>
        </p:nvSpPr>
        <p:spPr bwMode="auto">
          <a:xfrm>
            <a:off x="838118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0" name="Rectangle 29">
            <a:extLst>
              <a:ext uri="{FF2B5EF4-FFF2-40B4-BE49-F238E27FC236}">
                <a16:creationId xmlns:a16="http://schemas.microsoft.com/office/drawing/2014/main" xmlns="" id="{E53CF33E-4EBB-3048-8326-245719903C97}"/>
              </a:ext>
            </a:extLst>
          </p:cNvPr>
          <p:cNvSpPr>
            <a:spLocks noChangeArrowheads="1"/>
          </p:cNvSpPr>
          <p:nvPr/>
        </p:nvSpPr>
        <p:spPr bwMode="auto">
          <a:xfrm>
            <a:off x="622059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1" name="Rectangle 30">
            <a:extLst>
              <a:ext uri="{FF2B5EF4-FFF2-40B4-BE49-F238E27FC236}">
                <a16:creationId xmlns:a16="http://schemas.microsoft.com/office/drawing/2014/main" xmlns="" id="{F8541C36-73F3-514E-B620-9E0F2BB83B82}"/>
              </a:ext>
            </a:extLst>
          </p:cNvPr>
          <p:cNvSpPr>
            <a:spLocks noChangeArrowheads="1"/>
          </p:cNvSpPr>
          <p:nvPr/>
        </p:nvSpPr>
        <p:spPr bwMode="auto">
          <a:xfrm>
            <a:off x="694132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2" name="Rectangle 31">
            <a:extLst>
              <a:ext uri="{FF2B5EF4-FFF2-40B4-BE49-F238E27FC236}">
                <a16:creationId xmlns:a16="http://schemas.microsoft.com/office/drawing/2014/main" xmlns="" id="{B8E61F3C-3454-DB45-B657-4AC322596543}"/>
              </a:ext>
            </a:extLst>
          </p:cNvPr>
          <p:cNvSpPr>
            <a:spLocks noChangeArrowheads="1"/>
          </p:cNvSpPr>
          <p:nvPr/>
        </p:nvSpPr>
        <p:spPr bwMode="auto">
          <a:xfrm>
            <a:off x="766045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3" name="Rectangle 32">
            <a:extLst>
              <a:ext uri="{FF2B5EF4-FFF2-40B4-BE49-F238E27FC236}">
                <a16:creationId xmlns:a16="http://schemas.microsoft.com/office/drawing/2014/main" xmlns="" id="{353DBDF6-6D56-EB47-B75C-2A4E545FCEAA}"/>
              </a:ext>
            </a:extLst>
          </p:cNvPr>
          <p:cNvSpPr>
            <a:spLocks noChangeArrowheads="1"/>
          </p:cNvSpPr>
          <p:nvPr/>
        </p:nvSpPr>
        <p:spPr bwMode="auto">
          <a:xfrm>
            <a:off x="838118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4" name="Rectangle 33">
            <a:extLst>
              <a:ext uri="{FF2B5EF4-FFF2-40B4-BE49-F238E27FC236}">
                <a16:creationId xmlns:a16="http://schemas.microsoft.com/office/drawing/2014/main" xmlns="" id="{1F079F53-BB2C-674A-915C-53BEB759B36F}"/>
              </a:ext>
            </a:extLst>
          </p:cNvPr>
          <p:cNvSpPr>
            <a:spLocks noChangeArrowheads="1"/>
          </p:cNvSpPr>
          <p:nvPr/>
        </p:nvSpPr>
        <p:spPr bwMode="auto">
          <a:xfrm>
            <a:off x="910190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5" name="Rectangle 34">
            <a:extLst>
              <a:ext uri="{FF2B5EF4-FFF2-40B4-BE49-F238E27FC236}">
                <a16:creationId xmlns:a16="http://schemas.microsoft.com/office/drawing/2014/main" xmlns="" id="{304D06D5-EE8F-8845-B2B4-DCB16BC89DDF}"/>
              </a:ext>
            </a:extLst>
          </p:cNvPr>
          <p:cNvSpPr>
            <a:spLocks noChangeArrowheads="1"/>
          </p:cNvSpPr>
          <p:nvPr/>
        </p:nvSpPr>
        <p:spPr bwMode="auto">
          <a:xfrm>
            <a:off x="910190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6" name="Oval 35">
            <a:extLst>
              <a:ext uri="{FF2B5EF4-FFF2-40B4-BE49-F238E27FC236}">
                <a16:creationId xmlns:a16="http://schemas.microsoft.com/office/drawing/2014/main" xmlns="" id="{CC18EF61-804F-EE41-A35E-3092E3D6933F}"/>
              </a:ext>
            </a:extLst>
          </p:cNvPr>
          <p:cNvSpPr>
            <a:spLocks noChangeArrowheads="1"/>
          </p:cNvSpPr>
          <p:nvPr/>
        </p:nvSpPr>
        <p:spPr bwMode="auto">
          <a:xfrm>
            <a:off x="622059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7" name="Oval 36">
            <a:extLst>
              <a:ext uri="{FF2B5EF4-FFF2-40B4-BE49-F238E27FC236}">
                <a16:creationId xmlns:a16="http://schemas.microsoft.com/office/drawing/2014/main" xmlns="" id="{AF45D78B-5BFB-8444-B79C-F59763CCA304}"/>
              </a:ext>
            </a:extLst>
          </p:cNvPr>
          <p:cNvSpPr>
            <a:spLocks noChangeArrowheads="1"/>
          </p:cNvSpPr>
          <p:nvPr/>
        </p:nvSpPr>
        <p:spPr bwMode="auto">
          <a:xfrm>
            <a:off x="69619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8" name="Oval 37">
            <a:extLst>
              <a:ext uri="{FF2B5EF4-FFF2-40B4-BE49-F238E27FC236}">
                <a16:creationId xmlns:a16="http://schemas.microsoft.com/office/drawing/2014/main" xmlns="" id="{EC4850FA-5584-B648-8E21-ED61C1C27B8D}"/>
              </a:ext>
            </a:extLst>
          </p:cNvPr>
          <p:cNvSpPr>
            <a:spLocks noChangeArrowheads="1"/>
          </p:cNvSpPr>
          <p:nvPr/>
        </p:nvSpPr>
        <p:spPr bwMode="auto">
          <a:xfrm>
            <a:off x="622059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9" name="Oval 38">
            <a:extLst>
              <a:ext uri="{FF2B5EF4-FFF2-40B4-BE49-F238E27FC236}">
                <a16:creationId xmlns:a16="http://schemas.microsoft.com/office/drawing/2014/main" xmlns="" id="{D297AF9F-6CAF-7043-8067-1C69EECF8175}"/>
              </a:ext>
            </a:extLst>
          </p:cNvPr>
          <p:cNvSpPr>
            <a:spLocks noChangeArrowheads="1"/>
          </p:cNvSpPr>
          <p:nvPr/>
        </p:nvSpPr>
        <p:spPr bwMode="auto">
          <a:xfrm>
            <a:off x="694132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1" name="Oval 40">
            <a:extLst>
              <a:ext uri="{FF2B5EF4-FFF2-40B4-BE49-F238E27FC236}">
                <a16:creationId xmlns:a16="http://schemas.microsoft.com/office/drawing/2014/main" xmlns="" id="{ACAFCFEF-2E2A-BE4C-A418-56E1C50F4EC8}"/>
              </a:ext>
            </a:extLst>
          </p:cNvPr>
          <p:cNvSpPr>
            <a:spLocks noChangeArrowheads="1"/>
          </p:cNvSpPr>
          <p:nvPr/>
        </p:nvSpPr>
        <p:spPr bwMode="auto">
          <a:xfrm>
            <a:off x="766045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Rounded Rectangle 45">
            <a:extLst>
              <a:ext uri="{FF2B5EF4-FFF2-40B4-BE49-F238E27FC236}">
                <a16:creationId xmlns:a16="http://schemas.microsoft.com/office/drawing/2014/main" xmlns="" id="{FB10B622-F077-A745-9011-253FC2E49763}"/>
              </a:ext>
            </a:extLst>
          </p:cNvPr>
          <p:cNvSpPr/>
          <p:nvPr/>
        </p:nvSpPr>
        <p:spPr>
          <a:xfrm>
            <a:off x="2471024"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rgbClr val="FF3860"/>
                </a:solidFill>
                <a:latin typeface="OpenDyslexicAlta" pitchFamily="2" charset="77"/>
              </a:rPr>
              <a:t>15</a:t>
            </a:r>
            <a:endParaRPr lang="en-US" sz="4800" u="sng" dirty="0">
              <a:solidFill>
                <a:srgbClr val="FF3860"/>
              </a:solidFill>
              <a:latin typeface="OpenDyslexicAlta" pitchFamily="2" charset="77"/>
            </a:endParaRPr>
          </a:p>
        </p:txBody>
      </p:sp>
      <p:sp>
        <p:nvSpPr>
          <p:cNvPr id="47" name="Rounded Rectangle 46">
            <a:extLst>
              <a:ext uri="{FF2B5EF4-FFF2-40B4-BE49-F238E27FC236}">
                <a16:creationId xmlns:a16="http://schemas.microsoft.com/office/drawing/2014/main" xmlns="" id="{F70FB2FB-C1D4-914D-A54D-E26C255BD012}"/>
              </a:ext>
            </a:extLst>
          </p:cNvPr>
          <p:cNvSpPr/>
          <p:nvPr/>
        </p:nvSpPr>
        <p:spPr>
          <a:xfrm>
            <a:off x="6433422"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fifteen</a:t>
            </a:r>
            <a:endParaRPr lang="en-US" sz="3600" u="sng" dirty="0">
              <a:solidFill>
                <a:srgbClr val="FF3860"/>
              </a:solidFill>
              <a:latin typeface="OpenDyslexicAlta" pitchFamily="2" charset="77"/>
            </a:endParaRPr>
          </a:p>
        </p:txBody>
      </p:sp>
    </p:spTree>
    <p:extLst>
      <p:ext uri="{BB962C8B-B14F-4D97-AF65-F5344CB8AC3E}">
        <p14:creationId xmlns:p14="http://schemas.microsoft.com/office/powerpoint/2010/main" val="6566673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Write the numeral and worded form for the number shown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3A3D8C17-4FBD-7F41-B55D-AAFF8DB4F8FB}"/>
              </a:ext>
            </a:extLst>
          </p:cNvPr>
          <p:cNvSpPr>
            <a:spLocks noChangeArrowheads="1"/>
          </p:cNvSpPr>
          <p:nvPr/>
        </p:nvSpPr>
        <p:spPr bwMode="auto">
          <a:xfrm>
            <a:off x="224708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7" name="Rectangle 6">
            <a:extLst>
              <a:ext uri="{FF2B5EF4-FFF2-40B4-BE49-F238E27FC236}">
                <a16:creationId xmlns:a16="http://schemas.microsoft.com/office/drawing/2014/main" xmlns="" id="{5E789F55-8243-7A45-AEE2-C25A05B8909C}"/>
              </a:ext>
            </a:extLst>
          </p:cNvPr>
          <p:cNvSpPr>
            <a:spLocks noChangeArrowheads="1"/>
          </p:cNvSpPr>
          <p:nvPr/>
        </p:nvSpPr>
        <p:spPr bwMode="auto">
          <a:xfrm>
            <a:off x="296781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8" name="Rectangle 7">
            <a:extLst>
              <a:ext uri="{FF2B5EF4-FFF2-40B4-BE49-F238E27FC236}">
                <a16:creationId xmlns:a16="http://schemas.microsoft.com/office/drawing/2014/main" xmlns="" id="{7DD916EE-7E5F-3E47-845A-42F5449A0E19}"/>
              </a:ext>
            </a:extLst>
          </p:cNvPr>
          <p:cNvSpPr>
            <a:spLocks noChangeArrowheads="1"/>
          </p:cNvSpPr>
          <p:nvPr/>
        </p:nvSpPr>
        <p:spPr bwMode="auto">
          <a:xfrm>
            <a:off x="368694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9" name="Rectangle 8">
            <a:extLst>
              <a:ext uri="{FF2B5EF4-FFF2-40B4-BE49-F238E27FC236}">
                <a16:creationId xmlns:a16="http://schemas.microsoft.com/office/drawing/2014/main" xmlns="" id="{F903BEDF-DF02-654F-A89A-57C2977BBCF0}"/>
              </a:ext>
            </a:extLst>
          </p:cNvPr>
          <p:cNvSpPr>
            <a:spLocks noChangeArrowheads="1"/>
          </p:cNvSpPr>
          <p:nvPr/>
        </p:nvSpPr>
        <p:spPr bwMode="auto">
          <a:xfrm>
            <a:off x="440767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0" name="Rectangle 9">
            <a:extLst>
              <a:ext uri="{FF2B5EF4-FFF2-40B4-BE49-F238E27FC236}">
                <a16:creationId xmlns:a16="http://schemas.microsoft.com/office/drawing/2014/main" xmlns="" id="{A9F98552-C4A7-E448-803A-3C0B89B9CBB3}"/>
              </a:ext>
            </a:extLst>
          </p:cNvPr>
          <p:cNvSpPr>
            <a:spLocks noChangeArrowheads="1"/>
          </p:cNvSpPr>
          <p:nvPr/>
        </p:nvSpPr>
        <p:spPr bwMode="auto">
          <a:xfrm>
            <a:off x="224708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1" name="Rectangle 10">
            <a:extLst>
              <a:ext uri="{FF2B5EF4-FFF2-40B4-BE49-F238E27FC236}">
                <a16:creationId xmlns:a16="http://schemas.microsoft.com/office/drawing/2014/main" xmlns="" id="{5D7C8480-6771-5D43-AC03-4D0ED7349D4D}"/>
              </a:ext>
            </a:extLst>
          </p:cNvPr>
          <p:cNvSpPr>
            <a:spLocks noChangeArrowheads="1"/>
          </p:cNvSpPr>
          <p:nvPr/>
        </p:nvSpPr>
        <p:spPr bwMode="auto">
          <a:xfrm>
            <a:off x="296781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2" name="Rectangle 11">
            <a:extLst>
              <a:ext uri="{FF2B5EF4-FFF2-40B4-BE49-F238E27FC236}">
                <a16:creationId xmlns:a16="http://schemas.microsoft.com/office/drawing/2014/main" xmlns="" id="{DEBA2598-68C4-5B4B-9C5F-A3B3E431ABB6}"/>
              </a:ext>
            </a:extLst>
          </p:cNvPr>
          <p:cNvSpPr>
            <a:spLocks noChangeArrowheads="1"/>
          </p:cNvSpPr>
          <p:nvPr/>
        </p:nvSpPr>
        <p:spPr bwMode="auto">
          <a:xfrm>
            <a:off x="368694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3" name="Rectangle 12">
            <a:extLst>
              <a:ext uri="{FF2B5EF4-FFF2-40B4-BE49-F238E27FC236}">
                <a16:creationId xmlns:a16="http://schemas.microsoft.com/office/drawing/2014/main" xmlns="" id="{2E35334C-0A01-B341-8F28-B6E4ADE2790D}"/>
              </a:ext>
            </a:extLst>
          </p:cNvPr>
          <p:cNvSpPr>
            <a:spLocks noChangeArrowheads="1"/>
          </p:cNvSpPr>
          <p:nvPr/>
        </p:nvSpPr>
        <p:spPr bwMode="auto">
          <a:xfrm>
            <a:off x="440767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4" name="Rectangle 13">
            <a:extLst>
              <a:ext uri="{FF2B5EF4-FFF2-40B4-BE49-F238E27FC236}">
                <a16:creationId xmlns:a16="http://schemas.microsoft.com/office/drawing/2014/main" xmlns="" id="{A1A0EFC7-4484-3C47-868E-2DFA971662FE}"/>
              </a:ext>
            </a:extLst>
          </p:cNvPr>
          <p:cNvSpPr>
            <a:spLocks noChangeArrowheads="1"/>
          </p:cNvSpPr>
          <p:nvPr/>
        </p:nvSpPr>
        <p:spPr bwMode="auto">
          <a:xfrm>
            <a:off x="512839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5" name="Rectangle 14">
            <a:extLst>
              <a:ext uri="{FF2B5EF4-FFF2-40B4-BE49-F238E27FC236}">
                <a16:creationId xmlns:a16="http://schemas.microsoft.com/office/drawing/2014/main" xmlns="" id="{B18C2358-2F89-D047-929D-D23196335204}"/>
              </a:ext>
            </a:extLst>
          </p:cNvPr>
          <p:cNvSpPr>
            <a:spLocks noChangeArrowheads="1"/>
          </p:cNvSpPr>
          <p:nvPr/>
        </p:nvSpPr>
        <p:spPr bwMode="auto">
          <a:xfrm>
            <a:off x="512839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6" name="Oval 15">
            <a:extLst>
              <a:ext uri="{FF2B5EF4-FFF2-40B4-BE49-F238E27FC236}">
                <a16:creationId xmlns:a16="http://schemas.microsoft.com/office/drawing/2014/main" xmlns="" id="{7ED2AA4A-D8B7-A84B-94EB-0CC8EC0E2184}"/>
              </a:ext>
            </a:extLst>
          </p:cNvPr>
          <p:cNvSpPr>
            <a:spLocks noChangeArrowheads="1"/>
          </p:cNvSpPr>
          <p:nvPr/>
        </p:nvSpPr>
        <p:spPr bwMode="auto">
          <a:xfrm>
            <a:off x="224708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 name="Oval 16">
            <a:extLst>
              <a:ext uri="{FF2B5EF4-FFF2-40B4-BE49-F238E27FC236}">
                <a16:creationId xmlns:a16="http://schemas.microsoft.com/office/drawing/2014/main" xmlns="" id="{046C9F7F-F63E-344F-85A2-37C8B35D2431}"/>
              </a:ext>
            </a:extLst>
          </p:cNvPr>
          <p:cNvSpPr>
            <a:spLocks noChangeArrowheads="1"/>
          </p:cNvSpPr>
          <p:nvPr/>
        </p:nvSpPr>
        <p:spPr bwMode="auto">
          <a:xfrm>
            <a:off x="29884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Oval 17">
            <a:extLst>
              <a:ext uri="{FF2B5EF4-FFF2-40B4-BE49-F238E27FC236}">
                <a16:creationId xmlns:a16="http://schemas.microsoft.com/office/drawing/2014/main" xmlns="" id="{BC36CFFC-4AC0-FE49-984D-C1DB4FC3BB8D}"/>
              </a:ext>
            </a:extLst>
          </p:cNvPr>
          <p:cNvSpPr>
            <a:spLocks noChangeArrowheads="1"/>
          </p:cNvSpPr>
          <p:nvPr/>
        </p:nvSpPr>
        <p:spPr bwMode="auto">
          <a:xfrm>
            <a:off x="224708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 name="Oval 18">
            <a:extLst>
              <a:ext uri="{FF2B5EF4-FFF2-40B4-BE49-F238E27FC236}">
                <a16:creationId xmlns:a16="http://schemas.microsoft.com/office/drawing/2014/main" xmlns="" id="{C4E73444-A714-1247-ACB8-0D399F60A99A}"/>
              </a:ext>
            </a:extLst>
          </p:cNvPr>
          <p:cNvSpPr>
            <a:spLocks noChangeArrowheads="1"/>
          </p:cNvSpPr>
          <p:nvPr/>
        </p:nvSpPr>
        <p:spPr bwMode="auto">
          <a:xfrm>
            <a:off x="296781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0" name="Oval 19">
            <a:extLst>
              <a:ext uri="{FF2B5EF4-FFF2-40B4-BE49-F238E27FC236}">
                <a16:creationId xmlns:a16="http://schemas.microsoft.com/office/drawing/2014/main" xmlns="" id="{BFACC88A-2A04-3249-8DDC-8B343E0A7958}"/>
              </a:ext>
            </a:extLst>
          </p:cNvPr>
          <p:cNvSpPr>
            <a:spLocks noChangeArrowheads="1"/>
          </p:cNvSpPr>
          <p:nvPr/>
        </p:nvSpPr>
        <p:spPr bwMode="auto">
          <a:xfrm>
            <a:off x="36869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1" name="Oval 20">
            <a:extLst>
              <a:ext uri="{FF2B5EF4-FFF2-40B4-BE49-F238E27FC236}">
                <a16:creationId xmlns:a16="http://schemas.microsoft.com/office/drawing/2014/main" xmlns="" id="{F507F591-4601-6548-87B6-CDA622F222EB}"/>
              </a:ext>
            </a:extLst>
          </p:cNvPr>
          <p:cNvSpPr>
            <a:spLocks noChangeArrowheads="1"/>
          </p:cNvSpPr>
          <p:nvPr/>
        </p:nvSpPr>
        <p:spPr bwMode="auto">
          <a:xfrm>
            <a:off x="368694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2" name="Oval 21">
            <a:extLst>
              <a:ext uri="{FF2B5EF4-FFF2-40B4-BE49-F238E27FC236}">
                <a16:creationId xmlns:a16="http://schemas.microsoft.com/office/drawing/2014/main" xmlns="" id="{486B6FB5-72F9-6544-9BB4-D7C84CC29431}"/>
              </a:ext>
            </a:extLst>
          </p:cNvPr>
          <p:cNvSpPr>
            <a:spLocks noChangeArrowheads="1"/>
          </p:cNvSpPr>
          <p:nvPr/>
        </p:nvSpPr>
        <p:spPr bwMode="auto">
          <a:xfrm>
            <a:off x="440767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3" name="Oval 22">
            <a:extLst>
              <a:ext uri="{FF2B5EF4-FFF2-40B4-BE49-F238E27FC236}">
                <a16:creationId xmlns:a16="http://schemas.microsoft.com/office/drawing/2014/main" xmlns="" id="{28523E36-9F4E-864F-8C3A-EF89732AAA32}"/>
              </a:ext>
            </a:extLst>
          </p:cNvPr>
          <p:cNvSpPr>
            <a:spLocks noChangeArrowheads="1"/>
          </p:cNvSpPr>
          <p:nvPr/>
        </p:nvSpPr>
        <p:spPr bwMode="auto">
          <a:xfrm>
            <a:off x="440767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4" name="Oval 23">
            <a:extLst>
              <a:ext uri="{FF2B5EF4-FFF2-40B4-BE49-F238E27FC236}">
                <a16:creationId xmlns:a16="http://schemas.microsoft.com/office/drawing/2014/main" xmlns="" id="{F4BA6021-32A1-6B4A-B2EB-332051EB1220}"/>
              </a:ext>
            </a:extLst>
          </p:cNvPr>
          <p:cNvSpPr>
            <a:spLocks noChangeArrowheads="1"/>
          </p:cNvSpPr>
          <p:nvPr/>
        </p:nvSpPr>
        <p:spPr bwMode="auto">
          <a:xfrm>
            <a:off x="5128398" y="3075363"/>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5" name="Oval 24">
            <a:extLst>
              <a:ext uri="{FF2B5EF4-FFF2-40B4-BE49-F238E27FC236}">
                <a16:creationId xmlns:a16="http://schemas.microsoft.com/office/drawing/2014/main" xmlns="" id="{1F0D9029-D5CE-C049-8E41-4499FAFEA06B}"/>
              </a:ext>
            </a:extLst>
          </p:cNvPr>
          <p:cNvSpPr>
            <a:spLocks noChangeArrowheads="1"/>
          </p:cNvSpPr>
          <p:nvPr/>
        </p:nvSpPr>
        <p:spPr bwMode="auto">
          <a:xfrm>
            <a:off x="512839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6" name="Rectangle 25">
            <a:extLst>
              <a:ext uri="{FF2B5EF4-FFF2-40B4-BE49-F238E27FC236}">
                <a16:creationId xmlns:a16="http://schemas.microsoft.com/office/drawing/2014/main" xmlns="" id="{21CED896-CC9A-6A4D-B727-0134D7F43279}"/>
              </a:ext>
            </a:extLst>
          </p:cNvPr>
          <p:cNvSpPr>
            <a:spLocks noChangeArrowheads="1"/>
          </p:cNvSpPr>
          <p:nvPr/>
        </p:nvSpPr>
        <p:spPr bwMode="auto">
          <a:xfrm>
            <a:off x="622059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7" name="Rectangle 26">
            <a:extLst>
              <a:ext uri="{FF2B5EF4-FFF2-40B4-BE49-F238E27FC236}">
                <a16:creationId xmlns:a16="http://schemas.microsoft.com/office/drawing/2014/main" xmlns="" id="{EC521522-7C9B-9940-B35D-E02A8467F0C1}"/>
              </a:ext>
            </a:extLst>
          </p:cNvPr>
          <p:cNvSpPr>
            <a:spLocks noChangeArrowheads="1"/>
          </p:cNvSpPr>
          <p:nvPr/>
        </p:nvSpPr>
        <p:spPr bwMode="auto">
          <a:xfrm>
            <a:off x="694132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8" name="Rectangle 27">
            <a:extLst>
              <a:ext uri="{FF2B5EF4-FFF2-40B4-BE49-F238E27FC236}">
                <a16:creationId xmlns:a16="http://schemas.microsoft.com/office/drawing/2014/main" xmlns="" id="{89462F40-7645-E74F-9A14-8A34913A912B}"/>
              </a:ext>
            </a:extLst>
          </p:cNvPr>
          <p:cNvSpPr>
            <a:spLocks noChangeArrowheads="1"/>
          </p:cNvSpPr>
          <p:nvPr/>
        </p:nvSpPr>
        <p:spPr bwMode="auto">
          <a:xfrm>
            <a:off x="766045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9" name="Rectangle 28">
            <a:extLst>
              <a:ext uri="{FF2B5EF4-FFF2-40B4-BE49-F238E27FC236}">
                <a16:creationId xmlns:a16="http://schemas.microsoft.com/office/drawing/2014/main" xmlns="" id="{837246FF-1631-274C-83AE-A8C559FC3946}"/>
              </a:ext>
            </a:extLst>
          </p:cNvPr>
          <p:cNvSpPr>
            <a:spLocks noChangeArrowheads="1"/>
          </p:cNvSpPr>
          <p:nvPr/>
        </p:nvSpPr>
        <p:spPr bwMode="auto">
          <a:xfrm>
            <a:off x="838118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0" name="Rectangle 29">
            <a:extLst>
              <a:ext uri="{FF2B5EF4-FFF2-40B4-BE49-F238E27FC236}">
                <a16:creationId xmlns:a16="http://schemas.microsoft.com/office/drawing/2014/main" xmlns="" id="{E53CF33E-4EBB-3048-8326-245719903C97}"/>
              </a:ext>
            </a:extLst>
          </p:cNvPr>
          <p:cNvSpPr>
            <a:spLocks noChangeArrowheads="1"/>
          </p:cNvSpPr>
          <p:nvPr/>
        </p:nvSpPr>
        <p:spPr bwMode="auto">
          <a:xfrm>
            <a:off x="622059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1" name="Rectangle 30">
            <a:extLst>
              <a:ext uri="{FF2B5EF4-FFF2-40B4-BE49-F238E27FC236}">
                <a16:creationId xmlns:a16="http://schemas.microsoft.com/office/drawing/2014/main" xmlns="" id="{F8541C36-73F3-514E-B620-9E0F2BB83B82}"/>
              </a:ext>
            </a:extLst>
          </p:cNvPr>
          <p:cNvSpPr>
            <a:spLocks noChangeArrowheads="1"/>
          </p:cNvSpPr>
          <p:nvPr/>
        </p:nvSpPr>
        <p:spPr bwMode="auto">
          <a:xfrm>
            <a:off x="694132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2" name="Rectangle 31">
            <a:extLst>
              <a:ext uri="{FF2B5EF4-FFF2-40B4-BE49-F238E27FC236}">
                <a16:creationId xmlns:a16="http://schemas.microsoft.com/office/drawing/2014/main" xmlns="" id="{B8E61F3C-3454-DB45-B657-4AC322596543}"/>
              </a:ext>
            </a:extLst>
          </p:cNvPr>
          <p:cNvSpPr>
            <a:spLocks noChangeArrowheads="1"/>
          </p:cNvSpPr>
          <p:nvPr/>
        </p:nvSpPr>
        <p:spPr bwMode="auto">
          <a:xfrm>
            <a:off x="766045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3" name="Rectangle 32">
            <a:extLst>
              <a:ext uri="{FF2B5EF4-FFF2-40B4-BE49-F238E27FC236}">
                <a16:creationId xmlns:a16="http://schemas.microsoft.com/office/drawing/2014/main" xmlns="" id="{353DBDF6-6D56-EB47-B75C-2A4E545FCEAA}"/>
              </a:ext>
            </a:extLst>
          </p:cNvPr>
          <p:cNvSpPr>
            <a:spLocks noChangeArrowheads="1"/>
          </p:cNvSpPr>
          <p:nvPr/>
        </p:nvSpPr>
        <p:spPr bwMode="auto">
          <a:xfrm>
            <a:off x="838118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4" name="Rectangle 33">
            <a:extLst>
              <a:ext uri="{FF2B5EF4-FFF2-40B4-BE49-F238E27FC236}">
                <a16:creationId xmlns:a16="http://schemas.microsoft.com/office/drawing/2014/main" xmlns="" id="{1F079F53-BB2C-674A-915C-53BEB759B36F}"/>
              </a:ext>
            </a:extLst>
          </p:cNvPr>
          <p:cNvSpPr>
            <a:spLocks noChangeArrowheads="1"/>
          </p:cNvSpPr>
          <p:nvPr/>
        </p:nvSpPr>
        <p:spPr bwMode="auto">
          <a:xfrm>
            <a:off x="910190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5" name="Rectangle 34">
            <a:extLst>
              <a:ext uri="{FF2B5EF4-FFF2-40B4-BE49-F238E27FC236}">
                <a16:creationId xmlns:a16="http://schemas.microsoft.com/office/drawing/2014/main" xmlns="" id="{304D06D5-EE8F-8845-B2B4-DCB16BC89DDF}"/>
              </a:ext>
            </a:extLst>
          </p:cNvPr>
          <p:cNvSpPr>
            <a:spLocks noChangeArrowheads="1"/>
          </p:cNvSpPr>
          <p:nvPr/>
        </p:nvSpPr>
        <p:spPr bwMode="auto">
          <a:xfrm>
            <a:off x="910190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6" name="Oval 35">
            <a:extLst>
              <a:ext uri="{FF2B5EF4-FFF2-40B4-BE49-F238E27FC236}">
                <a16:creationId xmlns:a16="http://schemas.microsoft.com/office/drawing/2014/main" xmlns="" id="{CC18EF61-804F-EE41-A35E-3092E3D6933F}"/>
              </a:ext>
            </a:extLst>
          </p:cNvPr>
          <p:cNvSpPr>
            <a:spLocks noChangeArrowheads="1"/>
          </p:cNvSpPr>
          <p:nvPr/>
        </p:nvSpPr>
        <p:spPr bwMode="auto">
          <a:xfrm>
            <a:off x="622059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7" name="Oval 36">
            <a:extLst>
              <a:ext uri="{FF2B5EF4-FFF2-40B4-BE49-F238E27FC236}">
                <a16:creationId xmlns:a16="http://schemas.microsoft.com/office/drawing/2014/main" xmlns="" id="{AF45D78B-5BFB-8444-B79C-F59763CCA304}"/>
              </a:ext>
            </a:extLst>
          </p:cNvPr>
          <p:cNvSpPr>
            <a:spLocks noChangeArrowheads="1"/>
          </p:cNvSpPr>
          <p:nvPr/>
        </p:nvSpPr>
        <p:spPr bwMode="auto">
          <a:xfrm>
            <a:off x="69619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8" name="Oval 37">
            <a:extLst>
              <a:ext uri="{FF2B5EF4-FFF2-40B4-BE49-F238E27FC236}">
                <a16:creationId xmlns:a16="http://schemas.microsoft.com/office/drawing/2014/main" xmlns="" id="{EC4850FA-5584-B648-8E21-ED61C1C27B8D}"/>
              </a:ext>
            </a:extLst>
          </p:cNvPr>
          <p:cNvSpPr>
            <a:spLocks noChangeArrowheads="1"/>
          </p:cNvSpPr>
          <p:nvPr/>
        </p:nvSpPr>
        <p:spPr bwMode="auto">
          <a:xfrm>
            <a:off x="622059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9" name="Oval 38">
            <a:extLst>
              <a:ext uri="{FF2B5EF4-FFF2-40B4-BE49-F238E27FC236}">
                <a16:creationId xmlns:a16="http://schemas.microsoft.com/office/drawing/2014/main" xmlns="" id="{D297AF9F-6CAF-7043-8067-1C69EECF8175}"/>
              </a:ext>
            </a:extLst>
          </p:cNvPr>
          <p:cNvSpPr>
            <a:spLocks noChangeArrowheads="1"/>
          </p:cNvSpPr>
          <p:nvPr/>
        </p:nvSpPr>
        <p:spPr bwMode="auto">
          <a:xfrm>
            <a:off x="694132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0" name="Oval 39">
            <a:extLst>
              <a:ext uri="{FF2B5EF4-FFF2-40B4-BE49-F238E27FC236}">
                <a16:creationId xmlns:a16="http://schemas.microsoft.com/office/drawing/2014/main" xmlns="" id="{CF902C68-31FF-F34D-B4EB-E72A92A34DB3}"/>
              </a:ext>
            </a:extLst>
          </p:cNvPr>
          <p:cNvSpPr>
            <a:spLocks noChangeArrowheads="1"/>
          </p:cNvSpPr>
          <p:nvPr/>
        </p:nvSpPr>
        <p:spPr bwMode="auto">
          <a:xfrm>
            <a:off x="76604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1" name="Oval 40">
            <a:extLst>
              <a:ext uri="{FF2B5EF4-FFF2-40B4-BE49-F238E27FC236}">
                <a16:creationId xmlns:a16="http://schemas.microsoft.com/office/drawing/2014/main" xmlns="" id="{ACAFCFEF-2E2A-BE4C-A418-56E1C50F4EC8}"/>
              </a:ext>
            </a:extLst>
          </p:cNvPr>
          <p:cNvSpPr>
            <a:spLocks noChangeArrowheads="1"/>
          </p:cNvSpPr>
          <p:nvPr/>
        </p:nvSpPr>
        <p:spPr bwMode="auto">
          <a:xfrm>
            <a:off x="766045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Rounded Rectangle 45">
            <a:extLst>
              <a:ext uri="{FF2B5EF4-FFF2-40B4-BE49-F238E27FC236}">
                <a16:creationId xmlns:a16="http://schemas.microsoft.com/office/drawing/2014/main" xmlns="" id="{FB10B622-F077-A745-9011-253FC2E49763}"/>
              </a:ext>
            </a:extLst>
          </p:cNvPr>
          <p:cNvSpPr/>
          <p:nvPr/>
        </p:nvSpPr>
        <p:spPr>
          <a:xfrm>
            <a:off x="2471024"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chemeClr val="bg1"/>
                </a:solidFill>
                <a:latin typeface="OpenDyslexicAlta" pitchFamily="2" charset="77"/>
              </a:rPr>
              <a:t>16</a:t>
            </a:r>
            <a:endParaRPr lang="en-US" sz="4800" u="sng" dirty="0">
              <a:solidFill>
                <a:schemeClr val="bg1"/>
              </a:solidFill>
              <a:latin typeface="OpenDyslexicAlta" pitchFamily="2" charset="77"/>
            </a:endParaRPr>
          </a:p>
        </p:txBody>
      </p:sp>
      <p:sp>
        <p:nvSpPr>
          <p:cNvPr id="47" name="Rounded Rectangle 46">
            <a:extLst>
              <a:ext uri="{FF2B5EF4-FFF2-40B4-BE49-F238E27FC236}">
                <a16:creationId xmlns:a16="http://schemas.microsoft.com/office/drawing/2014/main" xmlns="" id="{F70FB2FB-C1D4-914D-A54D-E26C255BD012}"/>
              </a:ext>
            </a:extLst>
          </p:cNvPr>
          <p:cNvSpPr/>
          <p:nvPr/>
        </p:nvSpPr>
        <p:spPr>
          <a:xfrm>
            <a:off x="6433422"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sixteen</a:t>
            </a:r>
            <a:endParaRPr lang="en-US" sz="3600" u="sng" dirty="0">
              <a:solidFill>
                <a:schemeClr val="bg1"/>
              </a:solidFill>
              <a:latin typeface="OpenDyslexicAlta" pitchFamily="2" charset="77"/>
            </a:endParaRPr>
          </a:p>
        </p:txBody>
      </p:sp>
    </p:spTree>
    <p:extLst>
      <p:ext uri="{BB962C8B-B14F-4D97-AF65-F5344CB8AC3E}">
        <p14:creationId xmlns:p14="http://schemas.microsoft.com/office/powerpoint/2010/main" val="34010240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Write the numeral and worded form for the number shown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3A3D8C17-4FBD-7F41-B55D-AAFF8DB4F8FB}"/>
              </a:ext>
            </a:extLst>
          </p:cNvPr>
          <p:cNvSpPr>
            <a:spLocks noChangeArrowheads="1"/>
          </p:cNvSpPr>
          <p:nvPr/>
        </p:nvSpPr>
        <p:spPr bwMode="auto">
          <a:xfrm>
            <a:off x="224708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7" name="Rectangle 6">
            <a:extLst>
              <a:ext uri="{FF2B5EF4-FFF2-40B4-BE49-F238E27FC236}">
                <a16:creationId xmlns:a16="http://schemas.microsoft.com/office/drawing/2014/main" xmlns="" id="{5E789F55-8243-7A45-AEE2-C25A05B8909C}"/>
              </a:ext>
            </a:extLst>
          </p:cNvPr>
          <p:cNvSpPr>
            <a:spLocks noChangeArrowheads="1"/>
          </p:cNvSpPr>
          <p:nvPr/>
        </p:nvSpPr>
        <p:spPr bwMode="auto">
          <a:xfrm>
            <a:off x="296781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8" name="Rectangle 7">
            <a:extLst>
              <a:ext uri="{FF2B5EF4-FFF2-40B4-BE49-F238E27FC236}">
                <a16:creationId xmlns:a16="http://schemas.microsoft.com/office/drawing/2014/main" xmlns="" id="{7DD916EE-7E5F-3E47-845A-42F5449A0E19}"/>
              </a:ext>
            </a:extLst>
          </p:cNvPr>
          <p:cNvSpPr>
            <a:spLocks noChangeArrowheads="1"/>
          </p:cNvSpPr>
          <p:nvPr/>
        </p:nvSpPr>
        <p:spPr bwMode="auto">
          <a:xfrm>
            <a:off x="368694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9" name="Rectangle 8">
            <a:extLst>
              <a:ext uri="{FF2B5EF4-FFF2-40B4-BE49-F238E27FC236}">
                <a16:creationId xmlns:a16="http://schemas.microsoft.com/office/drawing/2014/main" xmlns="" id="{F903BEDF-DF02-654F-A89A-57C2977BBCF0}"/>
              </a:ext>
            </a:extLst>
          </p:cNvPr>
          <p:cNvSpPr>
            <a:spLocks noChangeArrowheads="1"/>
          </p:cNvSpPr>
          <p:nvPr/>
        </p:nvSpPr>
        <p:spPr bwMode="auto">
          <a:xfrm>
            <a:off x="440767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0" name="Rectangle 9">
            <a:extLst>
              <a:ext uri="{FF2B5EF4-FFF2-40B4-BE49-F238E27FC236}">
                <a16:creationId xmlns:a16="http://schemas.microsoft.com/office/drawing/2014/main" xmlns="" id="{A9F98552-C4A7-E448-803A-3C0B89B9CBB3}"/>
              </a:ext>
            </a:extLst>
          </p:cNvPr>
          <p:cNvSpPr>
            <a:spLocks noChangeArrowheads="1"/>
          </p:cNvSpPr>
          <p:nvPr/>
        </p:nvSpPr>
        <p:spPr bwMode="auto">
          <a:xfrm>
            <a:off x="224708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1" name="Rectangle 10">
            <a:extLst>
              <a:ext uri="{FF2B5EF4-FFF2-40B4-BE49-F238E27FC236}">
                <a16:creationId xmlns:a16="http://schemas.microsoft.com/office/drawing/2014/main" xmlns="" id="{5D7C8480-6771-5D43-AC03-4D0ED7349D4D}"/>
              </a:ext>
            </a:extLst>
          </p:cNvPr>
          <p:cNvSpPr>
            <a:spLocks noChangeArrowheads="1"/>
          </p:cNvSpPr>
          <p:nvPr/>
        </p:nvSpPr>
        <p:spPr bwMode="auto">
          <a:xfrm>
            <a:off x="296781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2" name="Rectangle 11">
            <a:extLst>
              <a:ext uri="{FF2B5EF4-FFF2-40B4-BE49-F238E27FC236}">
                <a16:creationId xmlns:a16="http://schemas.microsoft.com/office/drawing/2014/main" xmlns="" id="{DEBA2598-68C4-5B4B-9C5F-A3B3E431ABB6}"/>
              </a:ext>
            </a:extLst>
          </p:cNvPr>
          <p:cNvSpPr>
            <a:spLocks noChangeArrowheads="1"/>
          </p:cNvSpPr>
          <p:nvPr/>
        </p:nvSpPr>
        <p:spPr bwMode="auto">
          <a:xfrm>
            <a:off x="368694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3" name="Rectangle 12">
            <a:extLst>
              <a:ext uri="{FF2B5EF4-FFF2-40B4-BE49-F238E27FC236}">
                <a16:creationId xmlns:a16="http://schemas.microsoft.com/office/drawing/2014/main" xmlns="" id="{2E35334C-0A01-B341-8F28-B6E4ADE2790D}"/>
              </a:ext>
            </a:extLst>
          </p:cNvPr>
          <p:cNvSpPr>
            <a:spLocks noChangeArrowheads="1"/>
          </p:cNvSpPr>
          <p:nvPr/>
        </p:nvSpPr>
        <p:spPr bwMode="auto">
          <a:xfrm>
            <a:off x="440767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4" name="Rectangle 13">
            <a:extLst>
              <a:ext uri="{FF2B5EF4-FFF2-40B4-BE49-F238E27FC236}">
                <a16:creationId xmlns:a16="http://schemas.microsoft.com/office/drawing/2014/main" xmlns="" id="{A1A0EFC7-4484-3C47-868E-2DFA971662FE}"/>
              </a:ext>
            </a:extLst>
          </p:cNvPr>
          <p:cNvSpPr>
            <a:spLocks noChangeArrowheads="1"/>
          </p:cNvSpPr>
          <p:nvPr/>
        </p:nvSpPr>
        <p:spPr bwMode="auto">
          <a:xfrm>
            <a:off x="512839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5" name="Rectangle 14">
            <a:extLst>
              <a:ext uri="{FF2B5EF4-FFF2-40B4-BE49-F238E27FC236}">
                <a16:creationId xmlns:a16="http://schemas.microsoft.com/office/drawing/2014/main" xmlns="" id="{B18C2358-2F89-D047-929D-D23196335204}"/>
              </a:ext>
            </a:extLst>
          </p:cNvPr>
          <p:cNvSpPr>
            <a:spLocks noChangeArrowheads="1"/>
          </p:cNvSpPr>
          <p:nvPr/>
        </p:nvSpPr>
        <p:spPr bwMode="auto">
          <a:xfrm>
            <a:off x="512839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6" name="Oval 15">
            <a:extLst>
              <a:ext uri="{FF2B5EF4-FFF2-40B4-BE49-F238E27FC236}">
                <a16:creationId xmlns:a16="http://schemas.microsoft.com/office/drawing/2014/main" xmlns="" id="{7ED2AA4A-D8B7-A84B-94EB-0CC8EC0E2184}"/>
              </a:ext>
            </a:extLst>
          </p:cNvPr>
          <p:cNvSpPr>
            <a:spLocks noChangeArrowheads="1"/>
          </p:cNvSpPr>
          <p:nvPr/>
        </p:nvSpPr>
        <p:spPr bwMode="auto">
          <a:xfrm>
            <a:off x="224708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 name="Oval 16">
            <a:extLst>
              <a:ext uri="{FF2B5EF4-FFF2-40B4-BE49-F238E27FC236}">
                <a16:creationId xmlns:a16="http://schemas.microsoft.com/office/drawing/2014/main" xmlns="" id="{046C9F7F-F63E-344F-85A2-37C8B35D2431}"/>
              </a:ext>
            </a:extLst>
          </p:cNvPr>
          <p:cNvSpPr>
            <a:spLocks noChangeArrowheads="1"/>
          </p:cNvSpPr>
          <p:nvPr/>
        </p:nvSpPr>
        <p:spPr bwMode="auto">
          <a:xfrm>
            <a:off x="29884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Oval 17">
            <a:extLst>
              <a:ext uri="{FF2B5EF4-FFF2-40B4-BE49-F238E27FC236}">
                <a16:creationId xmlns:a16="http://schemas.microsoft.com/office/drawing/2014/main" xmlns="" id="{BC36CFFC-4AC0-FE49-984D-C1DB4FC3BB8D}"/>
              </a:ext>
            </a:extLst>
          </p:cNvPr>
          <p:cNvSpPr>
            <a:spLocks noChangeArrowheads="1"/>
          </p:cNvSpPr>
          <p:nvPr/>
        </p:nvSpPr>
        <p:spPr bwMode="auto">
          <a:xfrm>
            <a:off x="224708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 name="Oval 18">
            <a:extLst>
              <a:ext uri="{FF2B5EF4-FFF2-40B4-BE49-F238E27FC236}">
                <a16:creationId xmlns:a16="http://schemas.microsoft.com/office/drawing/2014/main" xmlns="" id="{C4E73444-A714-1247-ACB8-0D399F60A99A}"/>
              </a:ext>
            </a:extLst>
          </p:cNvPr>
          <p:cNvSpPr>
            <a:spLocks noChangeArrowheads="1"/>
          </p:cNvSpPr>
          <p:nvPr/>
        </p:nvSpPr>
        <p:spPr bwMode="auto">
          <a:xfrm>
            <a:off x="296781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0" name="Oval 19">
            <a:extLst>
              <a:ext uri="{FF2B5EF4-FFF2-40B4-BE49-F238E27FC236}">
                <a16:creationId xmlns:a16="http://schemas.microsoft.com/office/drawing/2014/main" xmlns="" id="{BFACC88A-2A04-3249-8DDC-8B343E0A7958}"/>
              </a:ext>
            </a:extLst>
          </p:cNvPr>
          <p:cNvSpPr>
            <a:spLocks noChangeArrowheads="1"/>
          </p:cNvSpPr>
          <p:nvPr/>
        </p:nvSpPr>
        <p:spPr bwMode="auto">
          <a:xfrm>
            <a:off x="36869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1" name="Oval 20">
            <a:extLst>
              <a:ext uri="{FF2B5EF4-FFF2-40B4-BE49-F238E27FC236}">
                <a16:creationId xmlns:a16="http://schemas.microsoft.com/office/drawing/2014/main" xmlns="" id="{F507F591-4601-6548-87B6-CDA622F222EB}"/>
              </a:ext>
            </a:extLst>
          </p:cNvPr>
          <p:cNvSpPr>
            <a:spLocks noChangeArrowheads="1"/>
          </p:cNvSpPr>
          <p:nvPr/>
        </p:nvSpPr>
        <p:spPr bwMode="auto">
          <a:xfrm>
            <a:off x="368694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2" name="Oval 21">
            <a:extLst>
              <a:ext uri="{FF2B5EF4-FFF2-40B4-BE49-F238E27FC236}">
                <a16:creationId xmlns:a16="http://schemas.microsoft.com/office/drawing/2014/main" xmlns="" id="{486B6FB5-72F9-6544-9BB4-D7C84CC29431}"/>
              </a:ext>
            </a:extLst>
          </p:cNvPr>
          <p:cNvSpPr>
            <a:spLocks noChangeArrowheads="1"/>
          </p:cNvSpPr>
          <p:nvPr/>
        </p:nvSpPr>
        <p:spPr bwMode="auto">
          <a:xfrm>
            <a:off x="440767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3" name="Oval 22">
            <a:extLst>
              <a:ext uri="{FF2B5EF4-FFF2-40B4-BE49-F238E27FC236}">
                <a16:creationId xmlns:a16="http://schemas.microsoft.com/office/drawing/2014/main" xmlns="" id="{28523E36-9F4E-864F-8C3A-EF89732AAA32}"/>
              </a:ext>
            </a:extLst>
          </p:cNvPr>
          <p:cNvSpPr>
            <a:spLocks noChangeArrowheads="1"/>
          </p:cNvSpPr>
          <p:nvPr/>
        </p:nvSpPr>
        <p:spPr bwMode="auto">
          <a:xfrm>
            <a:off x="440767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4" name="Oval 23">
            <a:extLst>
              <a:ext uri="{FF2B5EF4-FFF2-40B4-BE49-F238E27FC236}">
                <a16:creationId xmlns:a16="http://schemas.microsoft.com/office/drawing/2014/main" xmlns="" id="{F4BA6021-32A1-6B4A-B2EB-332051EB1220}"/>
              </a:ext>
            </a:extLst>
          </p:cNvPr>
          <p:cNvSpPr>
            <a:spLocks noChangeArrowheads="1"/>
          </p:cNvSpPr>
          <p:nvPr/>
        </p:nvSpPr>
        <p:spPr bwMode="auto">
          <a:xfrm>
            <a:off x="5128398" y="3075363"/>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5" name="Oval 24">
            <a:extLst>
              <a:ext uri="{FF2B5EF4-FFF2-40B4-BE49-F238E27FC236}">
                <a16:creationId xmlns:a16="http://schemas.microsoft.com/office/drawing/2014/main" xmlns="" id="{1F0D9029-D5CE-C049-8E41-4499FAFEA06B}"/>
              </a:ext>
            </a:extLst>
          </p:cNvPr>
          <p:cNvSpPr>
            <a:spLocks noChangeArrowheads="1"/>
          </p:cNvSpPr>
          <p:nvPr/>
        </p:nvSpPr>
        <p:spPr bwMode="auto">
          <a:xfrm>
            <a:off x="512839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6" name="Rectangle 25">
            <a:extLst>
              <a:ext uri="{FF2B5EF4-FFF2-40B4-BE49-F238E27FC236}">
                <a16:creationId xmlns:a16="http://schemas.microsoft.com/office/drawing/2014/main" xmlns="" id="{21CED896-CC9A-6A4D-B727-0134D7F43279}"/>
              </a:ext>
            </a:extLst>
          </p:cNvPr>
          <p:cNvSpPr>
            <a:spLocks noChangeArrowheads="1"/>
          </p:cNvSpPr>
          <p:nvPr/>
        </p:nvSpPr>
        <p:spPr bwMode="auto">
          <a:xfrm>
            <a:off x="622059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7" name="Rectangle 26">
            <a:extLst>
              <a:ext uri="{FF2B5EF4-FFF2-40B4-BE49-F238E27FC236}">
                <a16:creationId xmlns:a16="http://schemas.microsoft.com/office/drawing/2014/main" xmlns="" id="{EC521522-7C9B-9940-B35D-E02A8467F0C1}"/>
              </a:ext>
            </a:extLst>
          </p:cNvPr>
          <p:cNvSpPr>
            <a:spLocks noChangeArrowheads="1"/>
          </p:cNvSpPr>
          <p:nvPr/>
        </p:nvSpPr>
        <p:spPr bwMode="auto">
          <a:xfrm>
            <a:off x="694132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8" name="Rectangle 27">
            <a:extLst>
              <a:ext uri="{FF2B5EF4-FFF2-40B4-BE49-F238E27FC236}">
                <a16:creationId xmlns:a16="http://schemas.microsoft.com/office/drawing/2014/main" xmlns="" id="{89462F40-7645-E74F-9A14-8A34913A912B}"/>
              </a:ext>
            </a:extLst>
          </p:cNvPr>
          <p:cNvSpPr>
            <a:spLocks noChangeArrowheads="1"/>
          </p:cNvSpPr>
          <p:nvPr/>
        </p:nvSpPr>
        <p:spPr bwMode="auto">
          <a:xfrm>
            <a:off x="766045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9" name="Rectangle 28">
            <a:extLst>
              <a:ext uri="{FF2B5EF4-FFF2-40B4-BE49-F238E27FC236}">
                <a16:creationId xmlns:a16="http://schemas.microsoft.com/office/drawing/2014/main" xmlns="" id="{837246FF-1631-274C-83AE-A8C559FC3946}"/>
              </a:ext>
            </a:extLst>
          </p:cNvPr>
          <p:cNvSpPr>
            <a:spLocks noChangeArrowheads="1"/>
          </p:cNvSpPr>
          <p:nvPr/>
        </p:nvSpPr>
        <p:spPr bwMode="auto">
          <a:xfrm>
            <a:off x="838118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0" name="Rectangle 29">
            <a:extLst>
              <a:ext uri="{FF2B5EF4-FFF2-40B4-BE49-F238E27FC236}">
                <a16:creationId xmlns:a16="http://schemas.microsoft.com/office/drawing/2014/main" xmlns="" id="{E53CF33E-4EBB-3048-8326-245719903C97}"/>
              </a:ext>
            </a:extLst>
          </p:cNvPr>
          <p:cNvSpPr>
            <a:spLocks noChangeArrowheads="1"/>
          </p:cNvSpPr>
          <p:nvPr/>
        </p:nvSpPr>
        <p:spPr bwMode="auto">
          <a:xfrm>
            <a:off x="622059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1" name="Rectangle 30">
            <a:extLst>
              <a:ext uri="{FF2B5EF4-FFF2-40B4-BE49-F238E27FC236}">
                <a16:creationId xmlns:a16="http://schemas.microsoft.com/office/drawing/2014/main" xmlns="" id="{F8541C36-73F3-514E-B620-9E0F2BB83B82}"/>
              </a:ext>
            </a:extLst>
          </p:cNvPr>
          <p:cNvSpPr>
            <a:spLocks noChangeArrowheads="1"/>
          </p:cNvSpPr>
          <p:nvPr/>
        </p:nvSpPr>
        <p:spPr bwMode="auto">
          <a:xfrm>
            <a:off x="694132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2" name="Rectangle 31">
            <a:extLst>
              <a:ext uri="{FF2B5EF4-FFF2-40B4-BE49-F238E27FC236}">
                <a16:creationId xmlns:a16="http://schemas.microsoft.com/office/drawing/2014/main" xmlns="" id="{B8E61F3C-3454-DB45-B657-4AC322596543}"/>
              </a:ext>
            </a:extLst>
          </p:cNvPr>
          <p:cNvSpPr>
            <a:spLocks noChangeArrowheads="1"/>
          </p:cNvSpPr>
          <p:nvPr/>
        </p:nvSpPr>
        <p:spPr bwMode="auto">
          <a:xfrm>
            <a:off x="766045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3" name="Rectangle 32">
            <a:extLst>
              <a:ext uri="{FF2B5EF4-FFF2-40B4-BE49-F238E27FC236}">
                <a16:creationId xmlns:a16="http://schemas.microsoft.com/office/drawing/2014/main" xmlns="" id="{353DBDF6-6D56-EB47-B75C-2A4E545FCEAA}"/>
              </a:ext>
            </a:extLst>
          </p:cNvPr>
          <p:cNvSpPr>
            <a:spLocks noChangeArrowheads="1"/>
          </p:cNvSpPr>
          <p:nvPr/>
        </p:nvSpPr>
        <p:spPr bwMode="auto">
          <a:xfrm>
            <a:off x="838118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4" name="Rectangle 33">
            <a:extLst>
              <a:ext uri="{FF2B5EF4-FFF2-40B4-BE49-F238E27FC236}">
                <a16:creationId xmlns:a16="http://schemas.microsoft.com/office/drawing/2014/main" xmlns="" id="{1F079F53-BB2C-674A-915C-53BEB759B36F}"/>
              </a:ext>
            </a:extLst>
          </p:cNvPr>
          <p:cNvSpPr>
            <a:spLocks noChangeArrowheads="1"/>
          </p:cNvSpPr>
          <p:nvPr/>
        </p:nvSpPr>
        <p:spPr bwMode="auto">
          <a:xfrm>
            <a:off x="910190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5" name="Rectangle 34">
            <a:extLst>
              <a:ext uri="{FF2B5EF4-FFF2-40B4-BE49-F238E27FC236}">
                <a16:creationId xmlns:a16="http://schemas.microsoft.com/office/drawing/2014/main" xmlns="" id="{304D06D5-EE8F-8845-B2B4-DCB16BC89DDF}"/>
              </a:ext>
            </a:extLst>
          </p:cNvPr>
          <p:cNvSpPr>
            <a:spLocks noChangeArrowheads="1"/>
          </p:cNvSpPr>
          <p:nvPr/>
        </p:nvSpPr>
        <p:spPr bwMode="auto">
          <a:xfrm>
            <a:off x="910190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6" name="Oval 35">
            <a:extLst>
              <a:ext uri="{FF2B5EF4-FFF2-40B4-BE49-F238E27FC236}">
                <a16:creationId xmlns:a16="http://schemas.microsoft.com/office/drawing/2014/main" xmlns="" id="{CC18EF61-804F-EE41-A35E-3092E3D6933F}"/>
              </a:ext>
            </a:extLst>
          </p:cNvPr>
          <p:cNvSpPr>
            <a:spLocks noChangeArrowheads="1"/>
          </p:cNvSpPr>
          <p:nvPr/>
        </p:nvSpPr>
        <p:spPr bwMode="auto">
          <a:xfrm>
            <a:off x="622059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7" name="Oval 36">
            <a:extLst>
              <a:ext uri="{FF2B5EF4-FFF2-40B4-BE49-F238E27FC236}">
                <a16:creationId xmlns:a16="http://schemas.microsoft.com/office/drawing/2014/main" xmlns="" id="{AF45D78B-5BFB-8444-B79C-F59763CCA304}"/>
              </a:ext>
            </a:extLst>
          </p:cNvPr>
          <p:cNvSpPr>
            <a:spLocks noChangeArrowheads="1"/>
          </p:cNvSpPr>
          <p:nvPr/>
        </p:nvSpPr>
        <p:spPr bwMode="auto">
          <a:xfrm>
            <a:off x="69619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8" name="Oval 37">
            <a:extLst>
              <a:ext uri="{FF2B5EF4-FFF2-40B4-BE49-F238E27FC236}">
                <a16:creationId xmlns:a16="http://schemas.microsoft.com/office/drawing/2014/main" xmlns="" id="{EC4850FA-5584-B648-8E21-ED61C1C27B8D}"/>
              </a:ext>
            </a:extLst>
          </p:cNvPr>
          <p:cNvSpPr>
            <a:spLocks noChangeArrowheads="1"/>
          </p:cNvSpPr>
          <p:nvPr/>
        </p:nvSpPr>
        <p:spPr bwMode="auto">
          <a:xfrm>
            <a:off x="622059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9" name="Oval 38">
            <a:extLst>
              <a:ext uri="{FF2B5EF4-FFF2-40B4-BE49-F238E27FC236}">
                <a16:creationId xmlns:a16="http://schemas.microsoft.com/office/drawing/2014/main" xmlns="" id="{D297AF9F-6CAF-7043-8067-1C69EECF8175}"/>
              </a:ext>
            </a:extLst>
          </p:cNvPr>
          <p:cNvSpPr>
            <a:spLocks noChangeArrowheads="1"/>
          </p:cNvSpPr>
          <p:nvPr/>
        </p:nvSpPr>
        <p:spPr bwMode="auto">
          <a:xfrm>
            <a:off x="694132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0" name="Oval 39">
            <a:extLst>
              <a:ext uri="{FF2B5EF4-FFF2-40B4-BE49-F238E27FC236}">
                <a16:creationId xmlns:a16="http://schemas.microsoft.com/office/drawing/2014/main" xmlns="" id="{CF902C68-31FF-F34D-B4EB-E72A92A34DB3}"/>
              </a:ext>
            </a:extLst>
          </p:cNvPr>
          <p:cNvSpPr>
            <a:spLocks noChangeArrowheads="1"/>
          </p:cNvSpPr>
          <p:nvPr/>
        </p:nvSpPr>
        <p:spPr bwMode="auto">
          <a:xfrm>
            <a:off x="76604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1" name="Oval 40">
            <a:extLst>
              <a:ext uri="{FF2B5EF4-FFF2-40B4-BE49-F238E27FC236}">
                <a16:creationId xmlns:a16="http://schemas.microsoft.com/office/drawing/2014/main" xmlns="" id="{ACAFCFEF-2E2A-BE4C-A418-56E1C50F4EC8}"/>
              </a:ext>
            </a:extLst>
          </p:cNvPr>
          <p:cNvSpPr>
            <a:spLocks noChangeArrowheads="1"/>
          </p:cNvSpPr>
          <p:nvPr/>
        </p:nvSpPr>
        <p:spPr bwMode="auto">
          <a:xfrm>
            <a:off x="766045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Rounded Rectangle 45">
            <a:extLst>
              <a:ext uri="{FF2B5EF4-FFF2-40B4-BE49-F238E27FC236}">
                <a16:creationId xmlns:a16="http://schemas.microsoft.com/office/drawing/2014/main" xmlns="" id="{FB10B622-F077-A745-9011-253FC2E49763}"/>
              </a:ext>
            </a:extLst>
          </p:cNvPr>
          <p:cNvSpPr/>
          <p:nvPr/>
        </p:nvSpPr>
        <p:spPr>
          <a:xfrm>
            <a:off x="2471024"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rgbClr val="FF3860"/>
                </a:solidFill>
                <a:latin typeface="OpenDyslexicAlta" pitchFamily="2" charset="77"/>
              </a:rPr>
              <a:t>16</a:t>
            </a:r>
            <a:endParaRPr lang="en-US" sz="4800" u="sng" dirty="0">
              <a:solidFill>
                <a:srgbClr val="FF3860"/>
              </a:solidFill>
              <a:latin typeface="OpenDyslexicAlta" pitchFamily="2" charset="77"/>
            </a:endParaRPr>
          </a:p>
        </p:txBody>
      </p:sp>
      <p:sp>
        <p:nvSpPr>
          <p:cNvPr id="47" name="Rounded Rectangle 46">
            <a:extLst>
              <a:ext uri="{FF2B5EF4-FFF2-40B4-BE49-F238E27FC236}">
                <a16:creationId xmlns:a16="http://schemas.microsoft.com/office/drawing/2014/main" xmlns="" id="{F70FB2FB-C1D4-914D-A54D-E26C255BD012}"/>
              </a:ext>
            </a:extLst>
          </p:cNvPr>
          <p:cNvSpPr/>
          <p:nvPr/>
        </p:nvSpPr>
        <p:spPr>
          <a:xfrm>
            <a:off x="6433422"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sixteen</a:t>
            </a:r>
            <a:endParaRPr lang="en-US" sz="3600" u="sng" dirty="0">
              <a:solidFill>
                <a:srgbClr val="FF3860"/>
              </a:solidFill>
              <a:latin typeface="OpenDyslexicAlta" pitchFamily="2" charset="77"/>
            </a:endParaRPr>
          </a:p>
        </p:txBody>
      </p:sp>
    </p:spTree>
    <p:extLst>
      <p:ext uri="{BB962C8B-B14F-4D97-AF65-F5344CB8AC3E}">
        <p14:creationId xmlns:p14="http://schemas.microsoft.com/office/powerpoint/2010/main" val="2136186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Write the numeral and worded form for the number shown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3A3D8C17-4FBD-7F41-B55D-AAFF8DB4F8FB}"/>
              </a:ext>
            </a:extLst>
          </p:cNvPr>
          <p:cNvSpPr>
            <a:spLocks noChangeArrowheads="1"/>
          </p:cNvSpPr>
          <p:nvPr/>
        </p:nvSpPr>
        <p:spPr bwMode="auto">
          <a:xfrm>
            <a:off x="224708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7" name="Rectangle 6">
            <a:extLst>
              <a:ext uri="{FF2B5EF4-FFF2-40B4-BE49-F238E27FC236}">
                <a16:creationId xmlns:a16="http://schemas.microsoft.com/office/drawing/2014/main" xmlns="" id="{5E789F55-8243-7A45-AEE2-C25A05B8909C}"/>
              </a:ext>
            </a:extLst>
          </p:cNvPr>
          <p:cNvSpPr>
            <a:spLocks noChangeArrowheads="1"/>
          </p:cNvSpPr>
          <p:nvPr/>
        </p:nvSpPr>
        <p:spPr bwMode="auto">
          <a:xfrm>
            <a:off x="296781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8" name="Rectangle 7">
            <a:extLst>
              <a:ext uri="{FF2B5EF4-FFF2-40B4-BE49-F238E27FC236}">
                <a16:creationId xmlns:a16="http://schemas.microsoft.com/office/drawing/2014/main" xmlns="" id="{7DD916EE-7E5F-3E47-845A-42F5449A0E19}"/>
              </a:ext>
            </a:extLst>
          </p:cNvPr>
          <p:cNvSpPr>
            <a:spLocks noChangeArrowheads="1"/>
          </p:cNvSpPr>
          <p:nvPr/>
        </p:nvSpPr>
        <p:spPr bwMode="auto">
          <a:xfrm>
            <a:off x="368694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9" name="Rectangle 8">
            <a:extLst>
              <a:ext uri="{FF2B5EF4-FFF2-40B4-BE49-F238E27FC236}">
                <a16:creationId xmlns:a16="http://schemas.microsoft.com/office/drawing/2014/main" xmlns="" id="{F903BEDF-DF02-654F-A89A-57C2977BBCF0}"/>
              </a:ext>
            </a:extLst>
          </p:cNvPr>
          <p:cNvSpPr>
            <a:spLocks noChangeArrowheads="1"/>
          </p:cNvSpPr>
          <p:nvPr/>
        </p:nvSpPr>
        <p:spPr bwMode="auto">
          <a:xfrm>
            <a:off x="440767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0" name="Rectangle 9">
            <a:extLst>
              <a:ext uri="{FF2B5EF4-FFF2-40B4-BE49-F238E27FC236}">
                <a16:creationId xmlns:a16="http://schemas.microsoft.com/office/drawing/2014/main" xmlns="" id="{A9F98552-C4A7-E448-803A-3C0B89B9CBB3}"/>
              </a:ext>
            </a:extLst>
          </p:cNvPr>
          <p:cNvSpPr>
            <a:spLocks noChangeArrowheads="1"/>
          </p:cNvSpPr>
          <p:nvPr/>
        </p:nvSpPr>
        <p:spPr bwMode="auto">
          <a:xfrm>
            <a:off x="224708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1" name="Rectangle 10">
            <a:extLst>
              <a:ext uri="{FF2B5EF4-FFF2-40B4-BE49-F238E27FC236}">
                <a16:creationId xmlns:a16="http://schemas.microsoft.com/office/drawing/2014/main" xmlns="" id="{5D7C8480-6771-5D43-AC03-4D0ED7349D4D}"/>
              </a:ext>
            </a:extLst>
          </p:cNvPr>
          <p:cNvSpPr>
            <a:spLocks noChangeArrowheads="1"/>
          </p:cNvSpPr>
          <p:nvPr/>
        </p:nvSpPr>
        <p:spPr bwMode="auto">
          <a:xfrm>
            <a:off x="296781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2" name="Rectangle 11">
            <a:extLst>
              <a:ext uri="{FF2B5EF4-FFF2-40B4-BE49-F238E27FC236}">
                <a16:creationId xmlns:a16="http://schemas.microsoft.com/office/drawing/2014/main" xmlns="" id="{DEBA2598-68C4-5B4B-9C5F-A3B3E431ABB6}"/>
              </a:ext>
            </a:extLst>
          </p:cNvPr>
          <p:cNvSpPr>
            <a:spLocks noChangeArrowheads="1"/>
          </p:cNvSpPr>
          <p:nvPr/>
        </p:nvSpPr>
        <p:spPr bwMode="auto">
          <a:xfrm>
            <a:off x="368694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3" name="Rectangle 12">
            <a:extLst>
              <a:ext uri="{FF2B5EF4-FFF2-40B4-BE49-F238E27FC236}">
                <a16:creationId xmlns:a16="http://schemas.microsoft.com/office/drawing/2014/main" xmlns="" id="{2E35334C-0A01-B341-8F28-B6E4ADE2790D}"/>
              </a:ext>
            </a:extLst>
          </p:cNvPr>
          <p:cNvSpPr>
            <a:spLocks noChangeArrowheads="1"/>
          </p:cNvSpPr>
          <p:nvPr/>
        </p:nvSpPr>
        <p:spPr bwMode="auto">
          <a:xfrm>
            <a:off x="440767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4" name="Rectangle 13">
            <a:extLst>
              <a:ext uri="{FF2B5EF4-FFF2-40B4-BE49-F238E27FC236}">
                <a16:creationId xmlns:a16="http://schemas.microsoft.com/office/drawing/2014/main" xmlns="" id="{A1A0EFC7-4484-3C47-868E-2DFA971662FE}"/>
              </a:ext>
            </a:extLst>
          </p:cNvPr>
          <p:cNvSpPr>
            <a:spLocks noChangeArrowheads="1"/>
          </p:cNvSpPr>
          <p:nvPr/>
        </p:nvSpPr>
        <p:spPr bwMode="auto">
          <a:xfrm>
            <a:off x="512839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5" name="Rectangle 14">
            <a:extLst>
              <a:ext uri="{FF2B5EF4-FFF2-40B4-BE49-F238E27FC236}">
                <a16:creationId xmlns:a16="http://schemas.microsoft.com/office/drawing/2014/main" xmlns="" id="{B18C2358-2F89-D047-929D-D23196335204}"/>
              </a:ext>
            </a:extLst>
          </p:cNvPr>
          <p:cNvSpPr>
            <a:spLocks noChangeArrowheads="1"/>
          </p:cNvSpPr>
          <p:nvPr/>
        </p:nvSpPr>
        <p:spPr bwMode="auto">
          <a:xfrm>
            <a:off x="512839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6" name="Oval 15">
            <a:extLst>
              <a:ext uri="{FF2B5EF4-FFF2-40B4-BE49-F238E27FC236}">
                <a16:creationId xmlns:a16="http://schemas.microsoft.com/office/drawing/2014/main" xmlns="" id="{7ED2AA4A-D8B7-A84B-94EB-0CC8EC0E2184}"/>
              </a:ext>
            </a:extLst>
          </p:cNvPr>
          <p:cNvSpPr>
            <a:spLocks noChangeArrowheads="1"/>
          </p:cNvSpPr>
          <p:nvPr/>
        </p:nvSpPr>
        <p:spPr bwMode="auto">
          <a:xfrm>
            <a:off x="224708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 name="Oval 16">
            <a:extLst>
              <a:ext uri="{FF2B5EF4-FFF2-40B4-BE49-F238E27FC236}">
                <a16:creationId xmlns:a16="http://schemas.microsoft.com/office/drawing/2014/main" xmlns="" id="{046C9F7F-F63E-344F-85A2-37C8B35D2431}"/>
              </a:ext>
            </a:extLst>
          </p:cNvPr>
          <p:cNvSpPr>
            <a:spLocks noChangeArrowheads="1"/>
          </p:cNvSpPr>
          <p:nvPr/>
        </p:nvSpPr>
        <p:spPr bwMode="auto">
          <a:xfrm>
            <a:off x="29884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Oval 17">
            <a:extLst>
              <a:ext uri="{FF2B5EF4-FFF2-40B4-BE49-F238E27FC236}">
                <a16:creationId xmlns:a16="http://schemas.microsoft.com/office/drawing/2014/main" xmlns="" id="{BC36CFFC-4AC0-FE49-984D-C1DB4FC3BB8D}"/>
              </a:ext>
            </a:extLst>
          </p:cNvPr>
          <p:cNvSpPr>
            <a:spLocks noChangeArrowheads="1"/>
          </p:cNvSpPr>
          <p:nvPr/>
        </p:nvSpPr>
        <p:spPr bwMode="auto">
          <a:xfrm>
            <a:off x="224708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 name="Oval 18">
            <a:extLst>
              <a:ext uri="{FF2B5EF4-FFF2-40B4-BE49-F238E27FC236}">
                <a16:creationId xmlns:a16="http://schemas.microsoft.com/office/drawing/2014/main" xmlns="" id="{C4E73444-A714-1247-ACB8-0D399F60A99A}"/>
              </a:ext>
            </a:extLst>
          </p:cNvPr>
          <p:cNvSpPr>
            <a:spLocks noChangeArrowheads="1"/>
          </p:cNvSpPr>
          <p:nvPr/>
        </p:nvSpPr>
        <p:spPr bwMode="auto">
          <a:xfrm>
            <a:off x="296781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0" name="Oval 19">
            <a:extLst>
              <a:ext uri="{FF2B5EF4-FFF2-40B4-BE49-F238E27FC236}">
                <a16:creationId xmlns:a16="http://schemas.microsoft.com/office/drawing/2014/main" xmlns="" id="{BFACC88A-2A04-3249-8DDC-8B343E0A7958}"/>
              </a:ext>
            </a:extLst>
          </p:cNvPr>
          <p:cNvSpPr>
            <a:spLocks noChangeArrowheads="1"/>
          </p:cNvSpPr>
          <p:nvPr/>
        </p:nvSpPr>
        <p:spPr bwMode="auto">
          <a:xfrm>
            <a:off x="36869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1" name="Oval 20">
            <a:extLst>
              <a:ext uri="{FF2B5EF4-FFF2-40B4-BE49-F238E27FC236}">
                <a16:creationId xmlns:a16="http://schemas.microsoft.com/office/drawing/2014/main" xmlns="" id="{F507F591-4601-6548-87B6-CDA622F222EB}"/>
              </a:ext>
            </a:extLst>
          </p:cNvPr>
          <p:cNvSpPr>
            <a:spLocks noChangeArrowheads="1"/>
          </p:cNvSpPr>
          <p:nvPr/>
        </p:nvSpPr>
        <p:spPr bwMode="auto">
          <a:xfrm>
            <a:off x="368694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2" name="Oval 21">
            <a:extLst>
              <a:ext uri="{FF2B5EF4-FFF2-40B4-BE49-F238E27FC236}">
                <a16:creationId xmlns:a16="http://schemas.microsoft.com/office/drawing/2014/main" xmlns="" id="{486B6FB5-72F9-6544-9BB4-D7C84CC29431}"/>
              </a:ext>
            </a:extLst>
          </p:cNvPr>
          <p:cNvSpPr>
            <a:spLocks noChangeArrowheads="1"/>
          </p:cNvSpPr>
          <p:nvPr/>
        </p:nvSpPr>
        <p:spPr bwMode="auto">
          <a:xfrm>
            <a:off x="440767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3" name="Oval 22">
            <a:extLst>
              <a:ext uri="{FF2B5EF4-FFF2-40B4-BE49-F238E27FC236}">
                <a16:creationId xmlns:a16="http://schemas.microsoft.com/office/drawing/2014/main" xmlns="" id="{28523E36-9F4E-864F-8C3A-EF89732AAA32}"/>
              </a:ext>
            </a:extLst>
          </p:cNvPr>
          <p:cNvSpPr>
            <a:spLocks noChangeArrowheads="1"/>
          </p:cNvSpPr>
          <p:nvPr/>
        </p:nvSpPr>
        <p:spPr bwMode="auto">
          <a:xfrm>
            <a:off x="440767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4" name="Oval 23">
            <a:extLst>
              <a:ext uri="{FF2B5EF4-FFF2-40B4-BE49-F238E27FC236}">
                <a16:creationId xmlns:a16="http://schemas.microsoft.com/office/drawing/2014/main" xmlns="" id="{F4BA6021-32A1-6B4A-B2EB-332051EB1220}"/>
              </a:ext>
            </a:extLst>
          </p:cNvPr>
          <p:cNvSpPr>
            <a:spLocks noChangeArrowheads="1"/>
          </p:cNvSpPr>
          <p:nvPr/>
        </p:nvSpPr>
        <p:spPr bwMode="auto">
          <a:xfrm>
            <a:off x="5128398" y="3075363"/>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5" name="Oval 24">
            <a:extLst>
              <a:ext uri="{FF2B5EF4-FFF2-40B4-BE49-F238E27FC236}">
                <a16:creationId xmlns:a16="http://schemas.microsoft.com/office/drawing/2014/main" xmlns="" id="{1F0D9029-D5CE-C049-8E41-4499FAFEA06B}"/>
              </a:ext>
            </a:extLst>
          </p:cNvPr>
          <p:cNvSpPr>
            <a:spLocks noChangeArrowheads="1"/>
          </p:cNvSpPr>
          <p:nvPr/>
        </p:nvSpPr>
        <p:spPr bwMode="auto">
          <a:xfrm>
            <a:off x="512839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6" name="Rectangle 25">
            <a:extLst>
              <a:ext uri="{FF2B5EF4-FFF2-40B4-BE49-F238E27FC236}">
                <a16:creationId xmlns:a16="http://schemas.microsoft.com/office/drawing/2014/main" xmlns="" id="{21CED896-CC9A-6A4D-B727-0134D7F43279}"/>
              </a:ext>
            </a:extLst>
          </p:cNvPr>
          <p:cNvSpPr>
            <a:spLocks noChangeArrowheads="1"/>
          </p:cNvSpPr>
          <p:nvPr/>
        </p:nvSpPr>
        <p:spPr bwMode="auto">
          <a:xfrm>
            <a:off x="622059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7" name="Rectangle 26">
            <a:extLst>
              <a:ext uri="{FF2B5EF4-FFF2-40B4-BE49-F238E27FC236}">
                <a16:creationId xmlns:a16="http://schemas.microsoft.com/office/drawing/2014/main" xmlns="" id="{EC521522-7C9B-9940-B35D-E02A8467F0C1}"/>
              </a:ext>
            </a:extLst>
          </p:cNvPr>
          <p:cNvSpPr>
            <a:spLocks noChangeArrowheads="1"/>
          </p:cNvSpPr>
          <p:nvPr/>
        </p:nvSpPr>
        <p:spPr bwMode="auto">
          <a:xfrm>
            <a:off x="694132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8" name="Rectangle 27">
            <a:extLst>
              <a:ext uri="{FF2B5EF4-FFF2-40B4-BE49-F238E27FC236}">
                <a16:creationId xmlns:a16="http://schemas.microsoft.com/office/drawing/2014/main" xmlns="" id="{89462F40-7645-E74F-9A14-8A34913A912B}"/>
              </a:ext>
            </a:extLst>
          </p:cNvPr>
          <p:cNvSpPr>
            <a:spLocks noChangeArrowheads="1"/>
          </p:cNvSpPr>
          <p:nvPr/>
        </p:nvSpPr>
        <p:spPr bwMode="auto">
          <a:xfrm>
            <a:off x="766045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9" name="Rectangle 28">
            <a:extLst>
              <a:ext uri="{FF2B5EF4-FFF2-40B4-BE49-F238E27FC236}">
                <a16:creationId xmlns:a16="http://schemas.microsoft.com/office/drawing/2014/main" xmlns="" id="{837246FF-1631-274C-83AE-A8C559FC3946}"/>
              </a:ext>
            </a:extLst>
          </p:cNvPr>
          <p:cNvSpPr>
            <a:spLocks noChangeArrowheads="1"/>
          </p:cNvSpPr>
          <p:nvPr/>
        </p:nvSpPr>
        <p:spPr bwMode="auto">
          <a:xfrm>
            <a:off x="838118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0" name="Rectangle 29">
            <a:extLst>
              <a:ext uri="{FF2B5EF4-FFF2-40B4-BE49-F238E27FC236}">
                <a16:creationId xmlns:a16="http://schemas.microsoft.com/office/drawing/2014/main" xmlns="" id="{E53CF33E-4EBB-3048-8326-245719903C97}"/>
              </a:ext>
            </a:extLst>
          </p:cNvPr>
          <p:cNvSpPr>
            <a:spLocks noChangeArrowheads="1"/>
          </p:cNvSpPr>
          <p:nvPr/>
        </p:nvSpPr>
        <p:spPr bwMode="auto">
          <a:xfrm>
            <a:off x="622059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1" name="Rectangle 30">
            <a:extLst>
              <a:ext uri="{FF2B5EF4-FFF2-40B4-BE49-F238E27FC236}">
                <a16:creationId xmlns:a16="http://schemas.microsoft.com/office/drawing/2014/main" xmlns="" id="{F8541C36-73F3-514E-B620-9E0F2BB83B82}"/>
              </a:ext>
            </a:extLst>
          </p:cNvPr>
          <p:cNvSpPr>
            <a:spLocks noChangeArrowheads="1"/>
          </p:cNvSpPr>
          <p:nvPr/>
        </p:nvSpPr>
        <p:spPr bwMode="auto">
          <a:xfrm>
            <a:off x="694132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2" name="Rectangle 31">
            <a:extLst>
              <a:ext uri="{FF2B5EF4-FFF2-40B4-BE49-F238E27FC236}">
                <a16:creationId xmlns:a16="http://schemas.microsoft.com/office/drawing/2014/main" xmlns="" id="{B8E61F3C-3454-DB45-B657-4AC322596543}"/>
              </a:ext>
            </a:extLst>
          </p:cNvPr>
          <p:cNvSpPr>
            <a:spLocks noChangeArrowheads="1"/>
          </p:cNvSpPr>
          <p:nvPr/>
        </p:nvSpPr>
        <p:spPr bwMode="auto">
          <a:xfrm>
            <a:off x="766045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3" name="Rectangle 32">
            <a:extLst>
              <a:ext uri="{FF2B5EF4-FFF2-40B4-BE49-F238E27FC236}">
                <a16:creationId xmlns:a16="http://schemas.microsoft.com/office/drawing/2014/main" xmlns="" id="{353DBDF6-6D56-EB47-B75C-2A4E545FCEAA}"/>
              </a:ext>
            </a:extLst>
          </p:cNvPr>
          <p:cNvSpPr>
            <a:spLocks noChangeArrowheads="1"/>
          </p:cNvSpPr>
          <p:nvPr/>
        </p:nvSpPr>
        <p:spPr bwMode="auto">
          <a:xfrm>
            <a:off x="838118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4" name="Rectangle 33">
            <a:extLst>
              <a:ext uri="{FF2B5EF4-FFF2-40B4-BE49-F238E27FC236}">
                <a16:creationId xmlns:a16="http://schemas.microsoft.com/office/drawing/2014/main" xmlns="" id="{1F079F53-BB2C-674A-915C-53BEB759B36F}"/>
              </a:ext>
            </a:extLst>
          </p:cNvPr>
          <p:cNvSpPr>
            <a:spLocks noChangeArrowheads="1"/>
          </p:cNvSpPr>
          <p:nvPr/>
        </p:nvSpPr>
        <p:spPr bwMode="auto">
          <a:xfrm>
            <a:off x="910190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5" name="Rectangle 34">
            <a:extLst>
              <a:ext uri="{FF2B5EF4-FFF2-40B4-BE49-F238E27FC236}">
                <a16:creationId xmlns:a16="http://schemas.microsoft.com/office/drawing/2014/main" xmlns="" id="{304D06D5-EE8F-8845-B2B4-DCB16BC89DDF}"/>
              </a:ext>
            </a:extLst>
          </p:cNvPr>
          <p:cNvSpPr>
            <a:spLocks noChangeArrowheads="1"/>
          </p:cNvSpPr>
          <p:nvPr/>
        </p:nvSpPr>
        <p:spPr bwMode="auto">
          <a:xfrm>
            <a:off x="910190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6" name="Oval 35">
            <a:extLst>
              <a:ext uri="{FF2B5EF4-FFF2-40B4-BE49-F238E27FC236}">
                <a16:creationId xmlns:a16="http://schemas.microsoft.com/office/drawing/2014/main" xmlns="" id="{CC18EF61-804F-EE41-A35E-3092E3D6933F}"/>
              </a:ext>
            </a:extLst>
          </p:cNvPr>
          <p:cNvSpPr>
            <a:spLocks noChangeArrowheads="1"/>
          </p:cNvSpPr>
          <p:nvPr/>
        </p:nvSpPr>
        <p:spPr bwMode="auto">
          <a:xfrm>
            <a:off x="622059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7" name="Oval 36">
            <a:extLst>
              <a:ext uri="{FF2B5EF4-FFF2-40B4-BE49-F238E27FC236}">
                <a16:creationId xmlns:a16="http://schemas.microsoft.com/office/drawing/2014/main" xmlns="" id="{AF45D78B-5BFB-8444-B79C-F59763CCA304}"/>
              </a:ext>
            </a:extLst>
          </p:cNvPr>
          <p:cNvSpPr>
            <a:spLocks noChangeArrowheads="1"/>
          </p:cNvSpPr>
          <p:nvPr/>
        </p:nvSpPr>
        <p:spPr bwMode="auto">
          <a:xfrm>
            <a:off x="69619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8" name="Oval 37">
            <a:extLst>
              <a:ext uri="{FF2B5EF4-FFF2-40B4-BE49-F238E27FC236}">
                <a16:creationId xmlns:a16="http://schemas.microsoft.com/office/drawing/2014/main" xmlns="" id="{EC4850FA-5584-B648-8E21-ED61C1C27B8D}"/>
              </a:ext>
            </a:extLst>
          </p:cNvPr>
          <p:cNvSpPr>
            <a:spLocks noChangeArrowheads="1"/>
          </p:cNvSpPr>
          <p:nvPr/>
        </p:nvSpPr>
        <p:spPr bwMode="auto">
          <a:xfrm>
            <a:off x="622059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9" name="Oval 38">
            <a:extLst>
              <a:ext uri="{FF2B5EF4-FFF2-40B4-BE49-F238E27FC236}">
                <a16:creationId xmlns:a16="http://schemas.microsoft.com/office/drawing/2014/main" xmlns="" id="{D297AF9F-6CAF-7043-8067-1C69EECF8175}"/>
              </a:ext>
            </a:extLst>
          </p:cNvPr>
          <p:cNvSpPr>
            <a:spLocks noChangeArrowheads="1"/>
          </p:cNvSpPr>
          <p:nvPr/>
        </p:nvSpPr>
        <p:spPr bwMode="auto">
          <a:xfrm>
            <a:off x="694132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0" name="Oval 39">
            <a:extLst>
              <a:ext uri="{FF2B5EF4-FFF2-40B4-BE49-F238E27FC236}">
                <a16:creationId xmlns:a16="http://schemas.microsoft.com/office/drawing/2014/main" xmlns="" id="{CF902C68-31FF-F34D-B4EB-E72A92A34DB3}"/>
              </a:ext>
            </a:extLst>
          </p:cNvPr>
          <p:cNvSpPr>
            <a:spLocks noChangeArrowheads="1"/>
          </p:cNvSpPr>
          <p:nvPr/>
        </p:nvSpPr>
        <p:spPr bwMode="auto">
          <a:xfrm>
            <a:off x="76604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1" name="Oval 40">
            <a:extLst>
              <a:ext uri="{FF2B5EF4-FFF2-40B4-BE49-F238E27FC236}">
                <a16:creationId xmlns:a16="http://schemas.microsoft.com/office/drawing/2014/main" xmlns="" id="{ACAFCFEF-2E2A-BE4C-A418-56E1C50F4EC8}"/>
              </a:ext>
            </a:extLst>
          </p:cNvPr>
          <p:cNvSpPr>
            <a:spLocks noChangeArrowheads="1"/>
          </p:cNvSpPr>
          <p:nvPr/>
        </p:nvSpPr>
        <p:spPr bwMode="auto">
          <a:xfrm>
            <a:off x="766045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Rounded Rectangle 45">
            <a:extLst>
              <a:ext uri="{FF2B5EF4-FFF2-40B4-BE49-F238E27FC236}">
                <a16:creationId xmlns:a16="http://schemas.microsoft.com/office/drawing/2014/main" xmlns="" id="{FB10B622-F077-A745-9011-253FC2E49763}"/>
              </a:ext>
            </a:extLst>
          </p:cNvPr>
          <p:cNvSpPr/>
          <p:nvPr/>
        </p:nvSpPr>
        <p:spPr>
          <a:xfrm>
            <a:off x="2471024"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u="sng" dirty="0">
              <a:solidFill>
                <a:srgbClr val="FF3860"/>
              </a:solidFill>
              <a:latin typeface="OpenDyslexicAlta" pitchFamily="2" charset="77"/>
            </a:endParaRPr>
          </a:p>
        </p:txBody>
      </p:sp>
      <p:sp>
        <p:nvSpPr>
          <p:cNvPr id="47" name="Rounded Rectangle 46">
            <a:extLst>
              <a:ext uri="{FF2B5EF4-FFF2-40B4-BE49-F238E27FC236}">
                <a16:creationId xmlns:a16="http://schemas.microsoft.com/office/drawing/2014/main" xmlns="" id="{F70FB2FB-C1D4-914D-A54D-E26C255BD012}"/>
              </a:ext>
            </a:extLst>
          </p:cNvPr>
          <p:cNvSpPr/>
          <p:nvPr/>
        </p:nvSpPr>
        <p:spPr>
          <a:xfrm>
            <a:off x="6433422"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u="sng" dirty="0">
              <a:solidFill>
                <a:srgbClr val="FF3860"/>
              </a:solidFill>
              <a:latin typeface="OpenDyslexicAlta" pitchFamily="2" charset="77"/>
            </a:endParaRPr>
          </a:p>
        </p:txBody>
      </p:sp>
      <p:sp>
        <p:nvSpPr>
          <p:cNvPr id="42" name="Oval 41">
            <a:extLst>
              <a:ext uri="{FF2B5EF4-FFF2-40B4-BE49-F238E27FC236}">
                <a16:creationId xmlns:a16="http://schemas.microsoft.com/office/drawing/2014/main" xmlns="" id="{67C0483F-FA04-48C4-9FDF-A36507DF6654}"/>
              </a:ext>
            </a:extLst>
          </p:cNvPr>
          <p:cNvSpPr>
            <a:spLocks noChangeArrowheads="1"/>
          </p:cNvSpPr>
          <p:nvPr/>
        </p:nvSpPr>
        <p:spPr bwMode="auto">
          <a:xfrm>
            <a:off x="8403408" y="3085682"/>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Tree>
    <p:extLst>
      <p:ext uri="{BB962C8B-B14F-4D97-AF65-F5344CB8AC3E}">
        <p14:creationId xmlns:p14="http://schemas.microsoft.com/office/powerpoint/2010/main" val="2162217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Starter:</a:t>
            </a:r>
          </a:p>
          <a:p>
            <a:pPr marL="0" indent="0">
              <a:buClr>
                <a:srgbClr val="23D160"/>
              </a:buClr>
              <a:buSzPct val="85000"/>
              <a:buNone/>
            </a:pPr>
            <a:r>
              <a:rPr lang="en-GB" sz="2200" dirty="0"/>
              <a:t>Which one doesn’t belong?</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Explain your answer. </a:t>
            </a:r>
          </a:p>
        </p:txBody>
      </p:sp>
      <p:pic>
        <p:nvPicPr>
          <p:cNvPr id="17" name="Picture 16">
            <a:extLst>
              <a:ext uri="{FF2B5EF4-FFF2-40B4-BE49-F238E27FC236}">
                <a16:creationId xmlns:a16="http://schemas.microsoft.com/office/drawing/2014/main" xmlns="" id="{CAE298D6-115D-9E4B-AF0E-9C2CC7221B7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2719972"/>
            <a:ext cx="1462360" cy="2966072"/>
          </a:xfrm>
          <a:prstGeom prst="rect">
            <a:avLst/>
          </a:prstGeom>
        </p:spPr>
      </p:pic>
      <p:pic>
        <p:nvPicPr>
          <p:cNvPr id="18" name="Picture 17">
            <a:extLst>
              <a:ext uri="{FF2B5EF4-FFF2-40B4-BE49-F238E27FC236}">
                <a16:creationId xmlns:a16="http://schemas.microsoft.com/office/drawing/2014/main" xmlns="" id="{5F8B6563-60A1-9E49-9EAE-04C8038F0DD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2782053" y="3663007"/>
            <a:ext cx="2249353" cy="1080000"/>
          </a:xfrm>
          <a:prstGeom prst="rect">
            <a:avLst/>
          </a:prstGeom>
        </p:spPr>
      </p:pic>
      <p:pic>
        <p:nvPicPr>
          <p:cNvPr id="19" name="Picture 18">
            <a:extLst>
              <a:ext uri="{FF2B5EF4-FFF2-40B4-BE49-F238E27FC236}">
                <a16:creationId xmlns:a16="http://schemas.microsoft.com/office/drawing/2014/main" xmlns="" id="{EE6EAB89-C682-9B4B-82E0-45B6AC9ED4CD}"/>
              </a:ext>
            </a:extLst>
          </p:cNvPr>
          <p:cNvPicPr>
            <a:picLocks noChangeAspect="1"/>
          </p:cNvPicPr>
          <p:nvPr/>
        </p:nvPicPr>
        <p:blipFill>
          <a:blip r:embed="rId5"/>
          <a:stretch>
            <a:fillRect/>
          </a:stretch>
        </p:blipFill>
        <p:spPr>
          <a:xfrm>
            <a:off x="8596750" y="3081591"/>
            <a:ext cx="2982624" cy="2249354"/>
          </a:xfrm>
          <a:prstGeom prst="rect">
            <a:avLst/>
          </a:prstGeom>
        </p:spPr>
      </p:pic>
      <p:pic>
        <p:nvPicPr>
          <p:cNvPr id="26" name="Picture 25">
            <a:extLst>
              <a:ext uri="{FF2B5EF4-FFF2-40B4-BE49-F238E27FC236}">
                <a16:creationId xmlns:a16="http://schemas.microsoft.com/office/drawing/2014/main" xmlns="" id="{16E61898-D18C-B243-A52D-A9B669E7918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60027" y="3123007"/>
            <a:ext cx="2160000" cy="2160000"/>
          </a:xfrm>
          <a:prstGeom prst="rect">
            <a:avLst/>
          </a:prstGeom>
        </p:spPr>
      </p:pic>
    </p:spTree>
    <p:extLst>
      <p:ext uri="{BB962C8B-B14F-4D97-AF65-F5344CB8AC3E}">
        <p14:creationId xmlns:p14="http://schemas.microsoft.com/office/powerpoint/2010/main" val="27694679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Write the numeral and worded form for the number shown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3A3D8C17-4FBD-7F41-B55D-AAFF8DB4F8FB}"/>
              </a:ext>
            </a:extLst>
          </p:cNvPr>
          <p:cNvSpPr>
            <a:spLocks noChangeArrowheads="1"/>
          </p:cNvSpPr>
          <p:nvPr/>
        </p:nvSpPr>
        <p:spPr bwMode="auto">
          <a:xfrm>
            <a:off x="224708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7" name="Rectangle 6">
            <a:extLst>
              <a:ext uri="{FF2B5EF4-FFF2-40B4-BE49-F238E27FC236}">
                <a16:creationId xmlns:a16="http://schemas.microsoft.com/office/drawing/2014/main" xmlns="" id="{5E789F55-8243-7A45-AEE2-C25A05B8909C}"/>
              </a:ext>
            </a:extLst>
          </p:cNvPr>
          <p:cNvSpPr>
            <a:spLocks noChangeArrowheads="1"/>
          </p:cNvSpPr>
          <p:nvPr/>
        </p:nvSpPr>
        <p:spPr bwMode="auto">
          <a:xfrm>
            <a:off x="296781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8" name="Rectangle 7">
            <a:extLst>
              <a:ext uri="{FF2B5EF4-FFF2-40B4-BE49-F238E27FC236}">
                <a16:creationId xmlns:a16="http://schemas.microsoft.com/office/drawing/2014/main" xmlns="" id="{7DD916EE-7E5F-3E47-845A-42F5449A0E19}"/>
              </a:ext>
            </a:extLst>
          </p:cNvPr>
          <p:cNvSpPr>
            <a:spLocks noChangeArrowheads="1"/>
          </p:cNvSpPr>
          <p:nvPr/>
        </p:nvSpPr>
        <p:spPr bwMode="auto">
          <a:xfrm>
            <a:off x="368694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9" name="Rectangle 8">
            <a:extLst>
              <a:ext uri="{FF2B5EF4-FFF2-40B4-BE49-F238E27FC236}">
                <a16:creationId xmlns:a16="http://schemas.microsoft.com/office/drawing/2014/main" xmlns="" id="{F903BEDF-DF02-654F-A89A-57C2977BBCF0}"/>
              </a:ext>
            </a:extLst>
          </p:cNvPr>
          <p:cNvSpPr>
            <a:spLocks noChangeArrowheads="1"/>
          </p:cNvSpPr>
          <p:nvPr/>
        </p:nvSpPr>
        <p:spPr bwMode="auto">
          <a:xfrm>
            <a:off x="440767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0" name="Rectangle 9">
            <a:extLst>
              <a:ext uri="{FF2B5EF4-FFF2-40B4-BE49-F238E27FC236}">
                <a16:creationId xmlns:a16="http://schemas.microsoft.com/office/drawing/2014/main" xmlns="" id="{A9F98552-C4A7-E448-803A-3C0B89B9CBB3}"/>
              </a:ext>
            </a:extLst>
          </p:cNvPr>
          <p:cNvSpPr>
            <a:spLocks noChangeArrowheads="1"/>
          </p:cNvSpPr>
          <p:nvPr/>
        </p:nvSpPr>
        <p:spPr bwMode="auto">
          <a:xfrm>
            <a:off x="224708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1" name="Rectangle 10">
            <a:extLst>
              <a:ext uri="{FF2B5EF4-FFF2-40B4-BE49-F238E27FC236}">
                <a16:creationId xmlns:a16="http://schemas.microsoft.com/office/drawing/2014/main" xmlns="" id="{5D7C8480-6771-5D43-AC03-4D0ED7349D4D}"/>
              </a:ext>
            </a:extLst>
          </p:cNvPr>
          <p:cNvSpPr>
            <a:spLocks noChangeArrowheads="1"/>
          </p:cNvSpPr>
          <p:nvPr/>
        </p:nvSpPr>
        <p:spPr bwMode="auto">
          <a:xfrm>
            <a:off x="296781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2" name="Rectangle 11">
            <a:extLst>
              <a:ext uri="{FF2B5EF4-FFF2-40B4-BE49-F238E27FC236}">
                <a16:creationId xmlns:a16="http://schemas.microsoft.com/office/drawing/2014/main" xmlns="" id="{DEBA2598-68C4-5B4B-9C5F-A3B3E431ABB6}"/>
              </a:ext>
            </a:extLst>
          </p:cNvPr>
          <p:cNvSpPr>
            <a:spLocks noChangeArrowheads="1"/>
          </p:cNvSpPr>
          <p:nvPr/>
        </p:nvSpPr>
        <p:spPr bwMode="auto">
          <a:xfrm>
            <a:off x="368694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3" name="Rectangle 12">
            <a:extLst>
              <a:ext uri="{FF2B5EF4-FFF2-40B4-BE49-F238E27FC236}">
                <a16:creationId xmlns:a16="http://schemas.microsoft.com/office/drawing/2014/main" xmlns="" id="{2E35334C-0A01-B341-8F28-B6E4ADE2790D}"/>
              </a:ext>
            </a:extLst>
          </p:cNvPr>
          <p:cNvSpPr>
            <a:spLocks noChangeArrowheads="1"/>
          </p:cNvSpPr>
          <p:nvPr/>
        </p:nvSpPr>
        <p:spPr bwMode="auto">
          <a:xfrm>
            <a:off x="440767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4" name="Rectangle 13">
            <a:extLst>
              <a:ext uri="{FF2B5EF4-FFF2-40B4-BE49-F238E27FC236}">
                <a16:creationId xmlns:a16="http://schemas.microsoft.com/office/drawing/2014/main" xmlns="" id="{A1A0EFC7-4484-3C47-868E-2DFA971662FE}"/>
              </a:ext>
            </a:extLst>
          </p:cNvPr>
          <p:cNvSpPr>
            <a:spLocks noChangeArrowheads="1"/>
          </p:cNvSpPr>
          <p:nvPr/>
        </p:nvSpPr>
        <p:spPr bwMode="auto">
          <a:xfrm>
            <a:off x="512839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5" name="Rectangle 14">
            <a:extLst>
              <a:ext uri="{FF2B5EF4-FFF2-40B4-BE49-F238E27FC236}">
                <a16:creationId xmlns:a16="http://schemas.microsoft.com/office/drawing/2014/main" xmlns="" id="{B18C2358-2F89-D047-929D-D23196335204}"/>
              </a:ext>
            </a:extLst>
          </p:cNvPr>
          <p:cNvSpPr>
            <a:spLocks noChangeArrowheads="1"/>
          </p:cNvSpPr>
          <p:nvPr/>
        </p:nvSpPr>
        <p:spPr bwMode="auto">
          <a:xfrm>
            <a:off x="512839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6" name="Oval 15">
            <a:extLst>
              <a:ext uri="{FF2B5EF4-FFF2-40B4-BE49-F238E27FC236}">
                <a16:creationId xmlns:a16="http://schemas.microsoft.com/office/drawing/2014/main" xmlns="" id="{7ED2AA4A-D8B7-A84B-94EB-0CC8EC0E2184}"/>
              </a:ext>
            </a:extLst>
          </p:cNvPr>
          <p:cNvSpPr>
            <a:spLocks noChangeArrowheads="1"/>
          </p:cNvSpPr>
          <p:nvPr/>
        </p:nvSpPr>
        <p:spPr bwMode="auto">
          <a:xfrm>
            <a:off x="224708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 name="Oval 16">
            <a:extLst>
              <a:ext uri="{FF2B5EF4-FFF2-40B4-BE49-F238E27FC236}">
                <a16:creationId xmlns:a16="http://schemas.microsoft.com/office/drawing/2014/main" xmlns="" id="{046C9F7F-F63E-344F-85A2-37C8B35D2431}"/>
              </a:ext>
            </a:extLst>
          </p:cNvPr>
          <p:cNvSpPr>
            <a:spLocks noChangeArrowheads="1"/>
          </p:cNvSpPr>
          <p:nvPr/>
        </p:nvSpPr>
        <p:spPr bwMode="auto">
          <a:xfrm>
            <a:off x="29884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Oval 17">
            <a:extLst>
              <a:ext uri="{FF2B5EF4-FFF2-40B4-BE49-F238E27FC236}">
                <a16:creationId xmlns:a16="http://schemas.microsoft.com/office/drawing/2014/main" xmlns="" id="{BC36CFFC-4AC0-FE49-984D-C1DB4FC3BB8D}"/>
              </a:ext>
            </a:extLst>
          </p:cNvPr>
          <p:cNvSpPr>
            <a:spLocks noChangeArrowheads="1"/>
          </p:cNvSpPr>
          <p:nvPr/>
        </p:nvSpPr>
        <p:spPr bwMode="auto">
          <a:xfrm>
            <a:off x="224708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 name="Oval 18">
            <a:extLst>
              <a:ext uri="{FF2B5EF4-FFF2-40B4-BE49-F238E27FC236}">
                <a16:creationId xmlns:a16="http://schemas.microsoft.com/office/drawing/2014/main" xmlns="" id="{C4E73444-A714-1247-ACB8-0D399F60A99A}"/>
              </a:ext>
            </a:extLst>
          </p:cNvPr>
          <p:cNvSpPr>
            <a:spLocks noChangeArrowheads="1"/>
          </p:cNvSpPr>
          <p:nvPr/>
        </p:nvSpPr>
        <p:spPr bwMode="auto">
          <a:xfrm>
            <a:off x="296781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0" name="Oval 19">
            <a:extLst>
              <a:ext uri="{FF2B5EF4-FFF2-40B4-BE49-F238E27FC236}">
                <a16:creationId xmlns:a16="http://schemas.microsoft.com/office/drawing/2014/main" xmlns="" id="{BFACC88A-2A04-3249-8DDC-8B343E0A7958}"/>
              </a:ext>
            </a:extLst>
          </p:cNvPr>
          <p:cNvSpPr>
            <a:spLocks noChangeArrowheads="1"/>
          </p:cNvSpPr>
          <p:nvPr/>
        </p:nvSpPr>
        <p:spPr bwMode="auto">
          <a:xfrm>
            <a:off x="36869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1" name="Oval 20">
            <a:extLst>
              <a:ext uri="{FF2B5EF4-FFF2-40B4-BE49-F238E27FC236}">
                <a16:creationId xmlns:a16="http://schemas.microsoft.com/office/drawing/2014/main" xmlns="" id="{F507F591-4601-6548-87B6-CDA622F222EB}"/>
              </a:ext>
            </a:extLst>
          </p:cNvPr>
          <p:cNvSpPr>
            <a:spLocks noChangeArrowheads="1"/>
          </p:cNvSpPr>
          <p:nvPr/>
        </p:nvSpPr>
        <p:spPr bwMode="auto">
          <a:xfrm>
            <a:off x="368694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2" name="Oval 21">
            <a:extLst>
              <a:ext uri="{FF2B5EF4-FFF2-40B4-BE49-F238E27FC236}">
                <a16:creationId xmlns:a16="http://schemas.microsoft.com/office/drawing/2014/main" xmlns="" id="{486B6FB5-72F9-6544-9BB4-D7C84CC29431}"/>
              </a:ext>
            </a:extLst>
          </p:cNvPr>
          <p:cNvSpPr>
            <a:spLocks noChangeArrowheads="1"/>
          </p:cNvSpPr>
          <p:nvPr/>
        </p:nvSpPr>
        <p:spPr bwMode="auto">
          <a:xfrm>
            <a:off x="440767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3" name="Oval 22">
            <a:extLst>
              <a:ext uri="{FF2B5EF4-FFF2-40B4-BE49-F238E27FC236}">
                <a16:creationId xmlns:a16="http://schemas.microsoft.com/office/drawing/2014/main" xmlns="" id="{28523E36-9F4E-864F-8C3A-EF89732AAA32}"/>
              </a:ext>
            </a:extLst>
          </p:cNvPr>
          <p:cNvSpPr>
            <a:spLocks noChangeArrowheads="1"/>
          </p:cNvSpPr>
          <p:nvPr/>
        </p:nvSpPr>
        <p:spPr bwMode="auto">
          <a:xfrm>
            <a:off x="440767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4" name="Oval 23">
            <a:extLst>
              <a:ext uri="{FF2B5EF4-FFF2-40B4-BE49-F238E27FC236}">
                <a16:creationId xmlns:a16="http://schemas.microsoft.com/office/drawing/2014/main" xmlns="" id="{F4BA6021-32A1-6B4A-B2EB-332051EB1220}"/>
              </a:ext>
            </a:extLst>
          </p:cNvPr>
          <p:cNvSpPr>
            <a:spLocks noChangeArrowheads="1"/>
          </p:cNvSpPr>
          <p:nvPr/>
        </p:nvSpPr>
        <p:spPr bwMode="auto">
          <a:xfrm>
            <a:off x="5128398" y="3075363"/>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5" name="Oval 24">
            <a:extLst>
              <a:ext uri="{FF2B5EF4-FFF2-40B4-BE49-F238E27FC236}">
                <a16:creationId xmlns:a16="http://schemas.microsoft.com/office/drawing/2014/main" xmlns="" id="{1F0D9029-D5CE-C049-8E41-4499FAFEA06B}"/>
              </a:ext>
            </a:extLst>
          </p:cNvPr>
          <p:cNvSpPr>
            <a:spLocks noChangeArrowheads="1"/>
          </p:cNvSpPr>
          <p:nvPr/>
        </p:nvSpPr>
        <p:spPr bwMode="auto">
          <a:xfrm>
            <a:off x="512839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6" name="Rectangle 25">
            <a:extLst>
              <a:ext uri="{FF2B5EF4-FFF2-40B4-BE49-F238E27FC236}">
                <a16:creationId xmlns:a16="http://schemas.microsoft.com/office/drawing/2014/main" xmlns="" id="{21CED896-CC9A-6A4D-B727-0134D7F43279}"/>
              </a:ext>
            </a:extLst>
          </p:cNvPr>
          <p:cNvSpPr>
            <a:spLocks noChangeArrowheads="1"/>
          </p:cNvSpPr>
          <p:nvPr/>
        </p:nvSpPr>
        <p:spPr bwMode="auto">
          <a:xfrm>
            <a:off x="622059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7" name="Rectangle 26">
            <a:extLst>
              <a:ext uri="{FF2B5EF4-FFF2-40B4-BE49-F238E27FC236}">
                <a16:creationId xmlns:a16="http://schemas.microsoft.com/office/drawing/2014/main" xmlns="" id="{EC521522-7C9B-9940-B35D-E02A8467F0C1}"/>
              </a:ext>
            </a:extLst>
          </p:cNvPr>
          <p:cNvSpPr>
            <a:spLocks noChangeArrowheads="1"/>
          </p:cNvSpPr>
          <p:nvPr/>
        </p:nvSpPr>
        <p:spPr bwMode="auto">
          <a:xfrm>
            <a:off x="694132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8" name="Rectangle 27">
            <a:extLst>
              <a:ext uri="{FF2B5EF4-FFF2-40B4-BE49-F238E27FC236}">
                <a16:creationId xmlns:a16="http://schemas.microsoft.com/office/drawing/2014/main" xmlns="" id="{89462F40-7645-E74F-9A14-8A34913A912B}"/>
              </a:ext>
            </a:extLst>
          </p:cNvPr>
          <p:cNvSpPr>
            <a:spLocks noChangeArrowheads="1"/>
          </p:cNvSpPr>
          <p:nvPr/>
        </p:nvSpPr>
        <p:spPr bwMode="auto">
          <a:xfrm>
            <a:off x="766045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9" name="Rectangle 28">
            <a:extLst>
              <a:ext uri="{FF2B5EF4-FFF2-40B4-BE49-F238E27FC236}">
                <a16:creationId xmlns:a16="http://schemas.microsoft.com/office/drawing/2014/main" xmlns="" id="{837246FF-1631-274C-83AE-A8C559FC3946}"/>
              </a:ext>
            </a:extLst>
          </p:cNvPr>
          <p:cNvSpPr>
            <a:spLocks noChangeArrowheads="1"/>
          </p:cNvSpPr>
          <p:nvPr/>
        </p:nvSpPr>
        <p:spPr bwMode="auto">
          <a:xfrm>
            <a:off x="838118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0" name="Rectangle 29">
            <a:extLst>
              <a:ext uri="{FF2B5EF4-FFF2-40B4-BE49-F238E27FC236}">
                <a16:creationId xmlns:a16="http://schemas.microsoft.com/office/drawing/2014/main" xmlns="" id="{E53CF33E-4EBB-3048-8326-245719903C97}"/>
              </a:ext>
            </a:extLst>
          </p:cNvPr>
          <p:cNvSpPr>
            <a:spLocks noChangeArrowheads="1"/>
          </p:cNvSpPr>
          <p:nvPr/>
        </p:nvSpPr>
        <p:spPr bwMode="auto">
          <a:xfrm>
            <a:off x="622059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1" name="Rectangle 30">
            <a:extLst>
              <a:ext uri="{FF2B5EF4-FFF2-40B4-BE49-F238E27FC236}">
                <a16:creationId xmlns:a16="http://schemas.microsoft.com/office/drawing/2014/main" xmlns="" id="{F8541C36-73F3-514E-B620-9E0F2BB83B82}"/>
              </a:ext>
            </a:extLst>
          </p:cNvPr>
          <p:cNvSpPr>
            <a:spLocks noChangeArrowheads="1"/>
          </p:cNvSpPr>
          <p:nvPr/>
        </p:nvSpPr>
        <p:spPr bwMode="auto">
          <a:xfrm>
            <a:off x="694132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2" name="Rectangle 31">
            <a:extLst>
              <a:ext uri="{FF2B5EF4-FFF2-40B4-BE49-F238E27FC236}">
                <a16:creationId xmlns:a16="http://schemas.microsoft.com/office/drawing/2014/main" xmlns="" id="{B8E61F3C-3454-DB45-B657-4AC322596543}"/>
              </a:ext>
            </a:extLst>
          </p:cNvPr>
          <p:cNvSpPr>
            <a:spLocks noChangeArrowheads="1"/>
          </p:cNvSpPr>
          <p:nvPr/>
        </p:nvSpPr>
        <p:spPr bwMode="auto">
          <a:xfrm>
            <a:off x="766045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3" name="Rectangle 32">
            <a:extLst>
              <a:ext uri="{FF2B5EF4-FFF2-40B4-BE49-F238E27FC236}">
                <a16:creationId xmlns:a16="http://schemas.microsoft.com/office/drawing/2014/main" xmlns="" id="{353DBDF6-6D56-EB47-B75C-2A4E545FCEAA}"/>
              </a:ext>
            </a:extLst>
          </p:cNvPr>
          <p:cNvSpPr>
            <a:spLocks noChangeArrowheads="1"/>
          </p:cNvSpPr>
          <p:nvPr/>
        </p:nvSpPr>
        <p:spPr bwMode="auto">
          <a:xfrm>
            <a:off x="838118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4" name="Rectangle 33">
            <a:extLst>
              <a:ext uri="{FF2B5EF4-FFF2-40B4-BE49-F238E27FC236}">
                <a16:creationId xmlns:a16="http://schemas.microsoft.com/office/drawing/2014/main" xmlns="" id="{1F079F53-BB2C-674A-915C-53BEB759B36F}"/>
              </a:ext>
            </a:extLst>
          </p:cNvPr>
          <p:cNvSpPr>
            <a:spLocks noChangeArrowheads="1"/>
          </p:cNvSpPr>
          <p:nvPr/>
        </p:nvSpPr>
        <p:spPr bwMode="auto">
          <a:xfrm>
            <a:off x="910190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5" name="Rectangle 34">
            <a:extLst>
              <a:ext uri="{FF2B5EF4-FFF2-40B4-BE49-F238E27FC236}">
                <a16:creationId xmlns:a16="http://schemas.microsoft.com/office/drawing/2014/main" xmlns="" id="{304D06D5-EE8F-8845-B2B4-DCB16BC89DDF}"/>
              </a:ext>
            </a:extLst>
          </p:cNvPr>
          <p:cNvSpPr>
            <a:spLocks noChangeArrowheads="1"/>
          </p:cNvSpPr>
          <p:nvPr/>
        </p:nvSpPr>
        <p:spPr bwMode="auto">
          <a:xfrm>
            <a:off x="910190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6" name="Oval 35">
            <a:extLst>
              <a:ext uri="{FF2B5EF4-FFF2-40B4-BE49-F238E27FC236}">
                <a16:creationId xmlns:a16="http://schemas.microsoft.com/office/drawing/2014/main" xmlns="" id="{CC18EF61-804F-EE41-A35E-3092E3D6933F}"/>
              </a:ext>
            </a:extLst>
          </p:cNvPr>
          <p:cNvSpPr>
            <a:spLocks noChangeArrowheads="1"/>
          </p:cNvSpPr>
          <p:nvPr/>
        </p:nvSpPr>
        <p:spPr bwMode="auto">
          <a:xfrm>
            <a:off x="622059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7" name="Oval 36">
            <a:extLst>
              <a:ext uri="{FF2B5EF4-FFF2-40B4-BE49-F238E27FC236}">
                <a16:creationId xmlns:a16="http://schemas.microsoft.com/office/drawing/2014/main" xmlns="" id="{AF45D78B-5BFB-8444-B79C-F59763CCA304}"/>
              </a:ext>
            </a:extLst>
          </p:cNvPr>
          <p:cNvSpPr>
            <a:spLocks noChangeArrowheads="1"/>
          </p:cNvSpPr>
          <p:nvPr/>
        </p:nvSpPr>
        <p:spPr bwMode="auto">
          <a:xfrm>
            <a:off x="69619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8" name="Oval 37">
            <a:extLst>
              <a:ext uri="{FF2B5EF4-FFF2-40B4-BE49-F238E27FC236}">
                <a16:creationId xmlns:a16="http://schemas.microsoft.com/office/drawing/2014/main" xmlns="" id="{EC4850FA-5584-B648-8E21-ED61C1C27B8D}"/>
              </a:ext>
            </a:extLst>
          </p:cNvPr>
          <p:cNvSpPr>
            <a:spLocks noChangeArrowheads="1"/>
          </p:cNvSpPr>
          <p:nvPr/>
        </p:nvSpPr>
        <p:spPr bwMode="auto">
          <a:xfrm>
            <a:off x="622059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9" name="Oval 38">
            <a:extLst>
              <a:ext uri="{FF2B5EF4-FFF2-40B4-BE49-F238E27FC236}">
                <a16:creationId xmlns:a16="http://schemas.microsoft.com/office/drawing/2014/main" xmlns="" id="{D297AF9F-6CAF-7043-8067-1C69EECF8175}"/>
              </a:ext>
            </a:extLst>
          </p:cNvPr>
          <p:cNvSpPr>
            <a:spLocks noChangeArrowheads="1"/>
          </p:cNvSpPr>
          <p:nvPr/>
        </p:nvSpPr>
        <p:spPr bwMode="auto">
          <a:xfrm>
            <a:off x="694132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0" name="Oval 39">
            <a:extLst>
              <a:ext uri="{FF2B5EF4-FFF2-40B4-BE49-F238E27FC236}">
                <a16:creationId xmlns:a16="http://schemas.microsoft.com/office/drawing/2014/main" xmlns="" id="{CF902C68-31FF-F34D-B4EB-E72A92A34DB3}"/>
              </a:ext>
            </a:extLst>
          </p:cNvPr>
          <p:cNvSpPr>
            <a:spLocks noChangeArrowheads="1"/>
          </p:cNvSpPr>
          <p:nvPr/>
        </p:nvSpPr>
        <p:spPr bwMode="auto">
          <a:xfrm>
            <a:off x="76604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1" name="Oval 40">
            <a:extLst>
              <a:ext uri="{FF2B5EF4-FFF2-40B4-BE49-F238E27FC236}">
                <a16:creationId xmlns:a16="http://schemas.microsoft.com/office/drawing/2014/main" xmlns="" id="{ACAFCFEF-2E2A-BE4C-A418-56E1C50F4EC8}"/>
              </a:ext>
            </a:extLst>
          </p:cNvPr>
          <p:cNvSpPr>
            <a:spLocks noChangeArrowheads="1"/>
          </p:cNvSpPr>
          <p:nvPr/>
        </p:nvSpPr>
        <p:spPr bwMode="auto">
          <a:xfrm>
            <a:off x="766045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Rounded Rectangle 45">
            <a:extLst>
              <a:ext uri="{FF2B5EF4-FFF2-40B4-BE49-F238E27FC236}">
                <a16:creationId xmlns:a16="http://schemas.microsoft.com/office/drawing/2014/main" xmlns="" id="{FB10B622-F077-A745-9011-253FC2E49763}"/>
              </a:ext>
            </a:extLst>
          </p:cNvPr>
          <p:cNvSpPr/>
          <p:nvPr/>
        </p:nvSpPr>
        <p:spPr>
          <a:xfrm>
            <a:off x="2471024"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rgbClr val="FF3860"/>
                </a:solidFill>
                <a:latin typeface="OpenDyslexicAlta" pitchFamily="2" charset="77"/>
              </a:rPr>
              <a:t>17</a:t>
            </a:r>
          </a:p>
        </p:txBody>
      </p:sp>
      <p:sp>
        <p:nvSpPr>
          <p:cNvPr id="47" name="Rounded Rectangle 46">
            <a:extLst>
              <a:ext uri="{FF2B5EF4-FFF2-40B4-BE49-F238E27FC236}">
                <a16:creationId xmlns:a16="http://schemas.microsoft.com/office/drawing/2014/main" xmlns="" id="{F70FB2FB-C1D4-914D-A54D-E26C255BD012}"/>
              </a:ext>
            </a:extLst>
          </p:cNvPr>
          <p:cNvSpPr/>
          <p:nvPr/>
        </p:nvSpPr>
        <p:spPr>
          <a:xfrm>
            <a:off x="6433422"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seventeen</a:t>
            </a:r>
          </a:p>
        </p:txBody>
      </p:sp>
      <p:sp>
        <p:nvSpPr>
          <p:cNvPr id="42" name="Oval 41">
            <a:extLst>
              <a:ext uri="{FF2B5EF4-FFF2-40B4-BE49-F238E27FC236}">
                <a16:creationId xmlns:a16="http://schemas.microsoft.com/office/drawing/2014/main" xmlns="" id="{B1932DFE-EAE5-4908-8569-16D95056AA68}"/>
              </a:ext>
            </a:extLst>
          </p:cNvPr>
          <p:cNvSpPr>
            <a:spLocks noChangeArrowheads="1"/>
          </p:cNvSpPr>
          <p:nvPr/>
        </p:nvSpPr>
        <p:spPr bwMode="auto">
          <a:xfrm>
            <a:off x="8392295"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dirty="0">
              <a:solidFill>
                <a:schemeClr val="lt1"/>
              </a:solidFill>
              <a:latin typeface="+mn-lt"/>
              <a:ea typeface="+mn-ea"/>
            </a:endParaRPr>
          </a:p>
        </p:txBody>
      </p:sp>
    </p:spTree>
    <p:extLst>
      <p:ext uri="{BB962C8B-B14F-4D97-AF65-F5344CB8AC3E}">
        <p14:creationId xmlns:p14="http://schemas.microsoft.com/office/powerpoint/2010/main" val="16995764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Write the numeral and worded form for the number shown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3A3D8C17-4FBD-7F41-B55D-AAFF8DB4F8FB}"/>
              </a:ext>
            </a:extLst>
          </p:cNvPr>
          <p:cNvSpPr>
            <a:spLocks noChangeArrowheads="1"/>
          </p:cNvSpPr>
          <p:nvPr/>
        </p:nvSpPr>
        <p:spPr bwMode="auto">
          <a:xfrm>
            <a:off x="224708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7" name="Rectangle 6">
            <a:extLst>
              <a:ext uri="{FF2B5EF4-FFF2-40B4-BE49-F238E27FC236}">
                <a16:creationId xmlns:a16="http://schemas.microsoft.com/office/drawing/2014/main" xmlns="" id="{5E789F55-8243-7A45-AEE2-C25A05B8909C}"/>
              </a:ext>
            </a:extLst>
          </p:cNvPr>
          <p:cNvSpPr>
            <a:spLocks noChangeArrowheads="1"/>
          </p:cNvSpPr>
          <p:nvPr/>
        </p:nvSpPr>
        <p:spPr bwMode="auto">
          <a:xfrm>
            <a:off x="296781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8" name="Rectangle 7">
            <a:extLst>
              <a:ext uri="{FF2B5EF4-FFF2-40B4-BE49-F238E27FC236}">
                <a16:creationId xmlns:a16="http://schemas.microsoft.com/office/drawing/2014/main" xmlns="" id="{7DD916EE-7E5F-3E47-845A-42F5449A0E19}"/>
              </a:ext>
            </a:extLst>
          </p:cNvPr>
          <p:cNvSpPr>
            <a:spLocks noChangeArrowheads="1"/>
          </p:cNvSpPr>
          <p:nvPr/>
        </p:nvSpPr>
        <p:spPr bwMode="auto">
          <a:xfrm>
            <a:off x="368694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9" name="Rectangle 8">
            <a:extLst>
              <a:ext uri="{FF2B5EF4-FFF2-40B4-BE49-F238E27FC236}">
                <a16:creationId xmlns:a16="http://schemas.microsoft.com/office/drawing/2014/main" xmlns="" id="{F903BEDF-DF02-654F-A89A-57C2977BBCF0}"/>
              </a:ext>
            </a:extLst>
          </p:cNvPr>
          <p:cNvSpPr>
            <a:spLocks noChangeArrowheads="1"/>
          </p:cNvSpPr>
          <p:nvPr/>
        </p:nvSpPr>
        <p:spPr bwMode="auto">
          <a:xfrm>
            <a:off x="440767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0" name="Rectangle 9">
            <a:extLst>
              <a:ext uri="{FF2B5EF4-FFF2-40B4-BE49-F238E27FC236}">
                <a16:creationId xmlns:a16="http://schemas.microsoft.com/office/drawing/2014/main" xmlns="" id="{A9F98552-C4A7-E448-803A-3C0B89B9CBB3}"/>
              </a:ext>
            </a:extLst>
          </p:cNvPr>
          <p:cNvSpPr>
            <a:spLocks noChangeArrowheads="1"/>
          </p:cNvSpPr>
          <p:nvPr/>
        </p:nvSpPr>
        <p:spPr bwMode="auto">
          <a:xfrm>
            <a:off x="224708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1" name="Rectangle 10">
            <a:extLst>
              <a:ext uri="{FF2B5EF4-FFF2-40B4-BE49-F238E27FC236}">
                <a16:creationId xmlns:a16="http://schemas.microsoft.com/office/drawing/2014/main" xmlns="" id="{5D7C8480-6771-5D43-AC03-4D0ED7349D4D}"/>
              </a:ext>
            </a:extLst>
          </p:cNvPr>
          <p:cNvSpPr>
            <a:spLocks noChangeArrowheads="1"/>
          </p:cNvSpPr>
          <p:nvPr/>
        </p:nvSpPr>
        <p:spPr bwMode="auto">
          <a:xfrm>
            <a:off x="296781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2" name="Rectangle 11">
            <a:extLst>
              <a:ext uri="{FF2B5EF4-FFF2-40B4-BE49-F238E27FC236}">
                <a16:creationId xmlns:a16="http://schemas.microsoft.com/office/drawing/2014/main" xmlns="" id="{DEBA2598-68C4-5B4B-9C5F-A3B3E431ABB6}"/>
              </a:ext>
            </a:extLst>
          </p:cNvPr>
          <p:cNvSpPr>
            <a:spLocks noChangeArrowheads="1"/>
          </p:cNvSpPr>
          <p:nvPr/>
        </p:nvSpPr>
        <p:spPr bwMode="auto">
          <a:xfrm>
            <a:off x="368694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3" name="Rectangle 12">
            <a:extLst>
              <a:ext uri="{FF2B5EF4-FFF2-40B4-BE49-F238E27FC236}">
                <a16:creationId xmlns:a16="http://schemas.microsoft.com/office/drawing/2014/main" xmlns="" id="{2E35334C-0A01-B341-8F28-B6E4ADE2790D}"/>
              </a:ext>
            </a:extLst>
          </p:cNvPr>
          <p:cNvSpPr>
            <a:spLocks noChangeArrowheads="1"/>
          </p:cNvSpPr>
          <p:nvPr/>
        </p:nvSpPr>
        <p:spPr bwMode="auto">
          <a:xfrm>
            <a:off x="440767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4" name="Rectangle 13">
            <a:extLst>
              <a:ext uri="{FF2B5EF4-FFF2-40B4-BE49-F238E27FC236}">
                <a16:creationId xmlns:a16="http://schemas.microsoft.com/office/drawing/2014/main" xmlns="" id="{A1A0EFC7-4484-3C47-868E-2DFA971662FE}"/>
              </a:ext>
            </a:extLst>
          </p:cNvPr>
          <p:cNvSpPr>
            <a:spLocks noChangeArrowheads="1"/>
          </p:cNvSpPr>
          <p:nvPr/>
        </p:nvSpPr>
        <p:spPr bwMode="auto">
          <a:xfrm>
            <a:off x="512839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5" name="Rectangle 14">
            <a:extLst>
              <a:ext uri="{FF2B5EF4-FFF2-40B4-BE49-F238E27FC236}">
                <a16:creationId xmlns:a16="http://schemas.microsoft.com/office/drawing/2014/main" xmlns="" id="{B18C2358-2F89-D047-929D-D23196335204}"/>
              </a:ext>
            </a:extLst>
          </p:cNvPr>
          <p:cNvSpPr>
            <a:spLocks noChangeArrowheads="1"/>
          </p:cNvSpPr>
          <p:nvPr/>
        </p:nvSpPr>
        <p:spPr bwMode="auto">
          <a:xfrm>
            <a:off x="512839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6" name="Oval 15">
            <a:extLst>
              <a:ext uri="{FF2B5EF4-FFF2-40B4-BE49-F238E27FC236}">
                <a16:creationId xmlns:a16="http://schemas.microsoft.com/office/drawing/2014/main" xmlns="" id="{7ED2AA4A-D8B7-A84B-94EB-0CC8EC0E2184}"/>
              </a:ext>
            </a:extLst>
          </p:cNvPr>
          <p:cNvSpPr>
            <a:spLocks noChangeArrowheads="1"/>
          </p:cNvSpPr>
          <p:nvPr/>
        </p:nvSpPr>
        <p:spPr bwMode="auto">
          <a:xfrm>
            <a:off x="224708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 name="Oval 16">
            <a:extLst>
              <a:ext uri="{FF2B5EF4-FFF2-40B4-BE49-F238E27FC236}">
                <a16:creationId xmlns:a16="http://schemas.microsoft.com/office/drawing/2014/main" xmlns="" id="{046C9F7F-F63E-344F-85A2-37C8B35D2431}"/>
              </a:ext>
            </a:extLst>
          </p:cNvPr>
          <p:cNvSpPr>
            <a:spLocks noChangeArrowheads="1"/>
          </p:cNvSpPr>
          <p:nvPr/>
        </p:nvSpPr>
        <p:spPr bwMode="auto">
          <a:xfrm>
            <a:off x="29884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Oval 17">
            <a:extLst>
              <a:ext uri="{FF2B5EF4-FFF2-40B4-BE49-F238E27FC236}">
                <a16:creationId xmlns:a16="http://schemas.microsoft.com/office/drawing/2014/main" xmlns="" id="{BC36CFFC-4AC0-FE49-984D-C1DB4FC3BB8D}"/>
              </a:ext>
            </a:extLst>
          </p:cNvPr>
          <p:cNvSpPr>
            <a:spLocks noChangeArrowheads="1"/>
          </p:cNvSpPr>
          <p:nvPr/>
        </p:nvSpPr>
        <p:spPr bwMode="auto">
          <a:xfrm>
            <a:off x="224708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 name="Oval 18">
            <a:extLst>
              <a:ext uri="{FF2B5EF4-FFF2-40B4-BE49-F238E27FC236}">
                <a16:creationId xmlns:a16="http://schemas.microsoft.com/office/drawing/2014/main" xmlns="" id="{C4E73444-A714-1247-ACB8-0D399F60A99A}"/>
              </a:ext>
            </a:extLst>
          </p:cNvPr>
          <p:cNvSpPr>
            <a:spLocks noChangeArrowheads="1"/>
          </p:cNvSpPr>
          <p:nvPr/>
        </p:nvSpPr>
        <p:spPr bwMode="auto">
          <a:xfrm>
            <a:off x="296781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0" name="Oval 19">
            <a:extLst>
              <a:ext uri="{FF2B5EF4-FFF2-40B4-BE49-F238E27FC236}">
                <a16:creationId xmlns:a16="http://schemas.microsoft.com/office/drawing/2014/main" xmlns="" id="{BFACC88A-2A04-3249-8DDC-8B343E0A7958}"/>
              </a:ext>
            </a:extLst>
          </p:cNvPr>
          <p:cNvSpPr>
            <a:spLocks noChangeArrowheads="1"/>
          </p:cNvSpPr>
          <p:nvPr/>
        </p:nvSpPr>
        <p:spPr bwMode="auto">
          <a:xfrm>
            <a:off x="36869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1" name="Oval 20">
            <a:extLst>
              <a:ext uri="{FF2B5EF4-FFF2-40B4-BE49-F238E27FC236}">
                <a16:creationId xmlns:a16="http://schemas.microsoft.com/office/drawing/2014/main" xmlns="" id="{F507F591-4601-6548-87B6-CDA622F222EB}"/>
              </a:ext>
            </a:extLst>
          </p:cNvPr>
          <p:cNvSpPr>
            <a:spLocks noChangeArrowheads="1"/>
          </p:cNvSpPr>
          <p:nvPr/>
        </p:nvSpPr>
        <p:spPr bwMode="auto">
          <a:xfrm>
            <a:off x="368694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2" name="Oval 21">
            <a:extLst>
              <a:ext uri="{FF2B5EF4-FFF2-40B4-BE49-F238E27FC236}">
                <a16:creationId xmlns:a16="http://schemas.microsoft.com/office/drawing/2014/main" xmlns="" id="{486B6FB5-72F9-6544-9BB4-D7C84CC29431}"/>
              </a:ext>
            </a:extLst>
          </p:cNvPr>
          <p:cNvSpPr>
            <a:spLocks noChangeArrowheads="1"/>
          </p:cNvSpPr>
          <p:nvPr/>
        </p:nvSpPr>
        <p:spPr bwMode="auto">
          <a:xfrm>
            <a:off x="440767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3" name="Oval 22">
            <a:extLst>
              <a:ext uri="{FF2B5EF4-FFF2-40B4-BE49-F238E27FC236}">
                <a16:creationId xmlns:a16="http://schemas.microsoft.com/office/drawing/2014/main" xmlns="" id="{28523E36-9F4E-864F-8C3A-EF89732AAA32}"/>
              </a:ext>
            </a:extLst>
          </p:cNvPr>
          <p:cNvSpPr>
            <a:spLocks noChangeArrowheads="1"/>
          </p:cNvSpPr>
          <p:nvPr/>
        </p:nvSpPr>
        <p:spPr bwMode="auto">
          <a:xfrm>
            <a:off x="440767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4" name="Oval 23">
            <a:extLst>
              <a:ext uri="{FF2B5EF4-FFF2-40B4-BE49-F238E27FC236}">
                <a16:creationId xmlns:a16="http://schemas.microsoft.com/office/drawing/2014/main" xmlns="" id="{F4BA6021-32A1-6B4A-B2EB-332051EB1220}"/>
              </a:ext>
            </a:extLst>
          </p:cNvPr>
          <p:cNvSpPr>
            <a:spLocks noChangeArrowheads="1"/>
          </p:cNvSpPr>
          <p:nvPr/>
        </p:nvSpPr>
        <p:spPr bwMode="auto">
          <a:xfrm>
            <a:off x="5128398" y="3075363"/>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5" name="Oval 24">
            <a:extLst>
              <a:ext uri="{FF2B5EF4-FFF2-40B4-BE49-F238E27FC236}">
                <a16:creationId xmlns:a16="http://schemas.microsoft.com/office/drawing/2014/main" xmlns="" id="{1F0D9029-D5CE-C049-8E41-4499FAFEA06B}"/>
              </a:ext>
            </a:extLst>
          </p:cNvPr>
          <p:cNvSpPr>
            <a:spLocks noChangeArrowheads="1"/>
          </p:cNvSpPr>
          <p:nvPr/>
        </p:nvSpPr>
        <p:spPr bwMode="auto">
          <a:xfrm>
            <a:off x="512839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6" name="Rectangle 25">
            <a:extLst>
              <a:ext uri="{FF2B5EF4-FFF2-40B4-BE49-F238E27FC236}">
                <a16:creationId xmlns:a16="http://schemas.microsoft.com/office/drawing/2014/main" xmlns="" id="{21CED896-CC9A-6A4D-B727-0134D7F43279}"/>
              </a:ext>
            </a:extLst>
          </p:cNvPr>
          <p:cNvSpPr>
            <a:spLocks noChangeArrowheads="1"/>
          </p:cNvSpPr>
          <p:nvPr/>
        </p:nvSpPr>
        <p:spPr bwMode="auto">
          <a:xfrm>
            <a:off x="622059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7" name="Rectangle 26">
            <a:extLst>
              <a:ext uri="{FF2B5EF4-FFF2-40B4-BE49-F238E27FC236}">
                <a16:creationId xmlns:a16="http://schemas.microsoft.com/office/drawing/2014/main" xmlns="" id="{EC521522-7C9B-9940-B35D-E02A8467F0C1}"/>
              </a:ext>
            </a:extLst>
          </p:cNvPr>
          <p:cNvSpPr>
            <a:spLocks noChangeArrowheads="1"/>
          </p:cNvSpPr>
          <p:nvPr/>
        </p:nvSpPr>
        <p:spPr bwMode="auto">
          <a:xfrm>
            <a:off x="694132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8" name="Rectangle 27">
            <a:extLst>
              <a:ext uri="{FF2B5EF4-FFF2-40B4-BE49-F238E27FC236}">
                <a16:creationId xmlns:a16="http://schemas.microsoft.com/office/drawing/2014/main" xmlns="" id="{89462F40-7645-E74F-9A14-8A34913A912B}"/>
              </a:ext>
            </a:extLst>
          </p:cNvPr>
          <p:cNvSpPr>
            <a:spLocks noChangeArrowheads="1"/>
          </p:cNvSpPr>
          <p:nvPr/>
        </p:nvSpPr>
        <p:spPr bwMode="auto">
          <a:xfrm>
            <a:off x="766045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9" name="Rectangle 28">
            <a:extLst>
              <a:ext uri="{FF2B5EF4-FFF2-40B4-BE49-F238E27FC236}">
                <a16:creationId xmlns:a16="http://schemas.microsoft.com/office/drawing/2014/main" xmlns="" id="{837246FF-1631-274C-83AE-A8C559FC3946}"/>
              </a:ext>
            </a:extLst>
          </p:cNvPr>
          <p:cNvSpPr>
            <a:spLocks noChangeArrowheads="1"/>
          </p:cNvSpPr>
          <p:nvPr/>
        </p:nvSpPr>
        <p:spPr bwMode="auto">
          <a:xfrm>
            <a:off x="838118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0" name="Rectangle 29">
            <a:extLst>
              <a:ext uri="{FF2B5EF4-FFF2-40B4-BE49-F238E27FC236}">
                <a16:creationId xmlns:a16="http://schemas.microsoft.com/office/drawing/2014/main" xmlns="" id="{E53CF33E-4EBB-3048-8326-245719903C97}"/>
              </a:ext>
            </a:extLst>
          </p:cNvPr>
          <p:cNvSpPr>
            <a:spLocks noChangeArrowheads="1"/>
          </p:cNvSpPr>
          <p:nvPr/>
        </p:nvSpPr>
        <p:spPr bwMode="auto">
          <a:xfrm>
            <a:off x="622059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1" name="Rectangle 30">
            <a:extLst>
              <a:ext uri="{FF2B5EF4-FFF2-40B4-BE49-F238E27FC236}">
                <a16:creationId xmlns:a16="http://schemas.microsoft.com/office/drawing/2014/main" xmlns="" id="{F8541C36-73F3-514E-B620-9E0F2BB83B82}"/>
              </a:ext>
            </a:extLst>
          </p:cNvPr>
          <p:cNvSpPr>
            <a:spLocks noChangeArrowheads="1"/>
          </p:cNvSpPr>
          <p:nvPr/>
        </p:nvSpPr>
        <p:spPr bwMode="auto">
          <a:xfrm>
            <a:off x="694132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2" name="Rectangle 31">
            <a:extLst>
              <a:ext uri="{FF2B5EF4-FFF2-40B4-BE49-F238E27FC236}">
                <a16:creationId xmlns:a16="http://schemas.microsoft.com/office/drawing/2014/main" xmlns="" id="{B8E61F3C-3454-DB45-B657-4AC322596543}"/>
              </a:ext>
            </a:extLst>
          </p:cNvPr>
          <p:cNvSpPr>
            <a:spLocks noChangeArrowheads="1"/>
          </p:cNvSpPr>
          <p:nvPr/>
        </p:nvSpPr>
        <p:spPr bwMode="auto">
          <a:xfrm>
            <a:off x="766045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3" name="Rectangle 32">
            <a:extLst>
              <a:ext uri="{FF2B5EF4-FFF2-40B4-BE49-F238E27FC236}">
                <a16:creationId xmlns:a16="http://schemas.microsoft.com/office/drawing/2014/main" xmlns="" id="{353DBDF6-6D56-EB47-B75C-2A4E545FCEAA}"/>
              </a:ext>
            </a:extLst>
          </p:cNvPr>
          <p:cNvSpPr>
            <a:spLocks noChangeArrowheads="1"/>
          </p:cNvSpPr>
          <p:nvPr/>
        </p:nvSpPr>
        <p:spPr bwMode="auto">
          <a:xfrm>
            <a:off x="838118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4" name="Rectangle 33">
            <a:extLst>
              <a:ext uri="{FF2B5EF4-FFF2-40B4-BE49-F238E27FC236}">
                <a16:creationId xmlns:a16="http://schemas.microsoft.com/office/drawing/2014/main" xmlns="" id="{1F079F53-BB2C-674A-915C-53BEB759B36F}"/>
              </a:ext>
            </a:extLst>
          </p:cNvPr>
          <p:cNvSpPr>
            <a:spLocks noChangeArrowheads="1"/>
          </p:cNvSpPr>
          <p:nvPr/>
        </p:nvSpPr>
        <p:spPr bwMode="auto">
          <a:xfrm>
            <a:off x="910190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5" name="Rectangle 34">
            <a:extLst>
              <a:ext uri="{FF2B5EF4-FFF2-40B4-BE49-F238E27FC236}">
                <a16:creationId xmlns:a16="http://schemas.microsoft.com/office/drawing/2014/main" xmlns="" id="{304D06D5-EE8F-8845-B2B4-DCB16BC89DDF}"/>
              </a:ext>
            </a:extLst>
          </p:cNvPr>
          <p:cNvSpPr>
            <a:spLocks noChangeArrowheads="1"/>
          </p:cNvSpPr>
          <p:nvPr/>
        </p:nvSpPr>
        <p:spPr bwMode="auto">
          <a:xfrm>
            <a:off x="910190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6" name="Oval 35">
            <a:extLst>
              <a:ext uri="{FF2B5EF4-FFF2-40B4-BE49-F238E27FC236}">
                <a16:creationId xmlns:a16="http://schemas.microsoft.com/office/drawing/2014/main" xmlns="" id="{CC18EF61-804F-EE41-A35E-3092E3D6933F}"/>
              </a:ext>
            </a:extLst>
          </p:cNvPr>
          <p:cNvSpPr>
            <a:spLocks noChangeArrowheads="1"/>
          </p:cNvSpPr>
          <p:nvPr/>
        </p:nvSpPr>
        <p:spPr bwMode="auto">
          <a:xfrm>
            <a:off x="622059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7" name="Oval 36">
            <a:extLst>
              <a:ext uri="{FF2B5EF4-FFF2-40B4-BE49-F238E27FC236}">
                <a16:creationId xmlns:a16="http://schemas.microsoft.com/office/drawing/2014/main" xmlns="" id="{AF45D78B-5BFB-8444-B79C-F59763CCA304}"/>
              </a:ext>
            </a:extLst>
          </p:cNvPr>
          <p:cNvSpPr>
            <a:spLocks noChangeArrowheads="1"/>
          </p:cNvSpPr>
          <p:nvPr/>
        </p:nvSpPr>
        <p:spPr bwMode="auto">
          <a:xfrm>
            <a:off x="69619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8" name="Oval 37">
            <a:extLst>
              <a:ext uri="{FF2B5EF4-FFF2-40B4-BE49-F238E27FC236}">
                <a16:creationId xmlns:a16="http://schemas.microsoft.com/office/drawing/2014/main" xmlns="" id="{EC4850FA-5584-B648-8E21-ED61C1C27B8D}"/>
              </a:ext>
            </a:extLst>
          </p:cNvPr>
          <p:cNvSpPr>
            <a:spLocks noChangeArrowheads="1"/>
          </p:cNvSpPr>
          <p:nvPr/>
        </p:nvSpPr>
        <p:spPr bwMode="auto">
          <a:xfrm>
            <a:off x="622059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9" name="Oval 38">
            <a:extLst>
              <a:ext uri="{FF2B5EF4-FFF2-40B4-BE49-F238E27FC236}">
                <a16:creationId xmlns:a16="http://schemas.microsoft.com/office/drawing/2014/main" xmlns="" id="{D297AF9F-6CAF-7043-8067-1C69EECF8175}"/>
              </a:ext>
            </a:extLst>
          </p:cNvPr>
          <p:cNvSpPr>
            <a:spLocks noChangeArrowheads="1"/>
          </p:cNvSpPr>
          <p:nvPr/>
        </p:nvSpPr>
        <p:spPr bwMode="auto">
          <a:xfrm>
            <a:off x="694132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0" name="Oval 39">
            <a:extLst>
              <a:ext uri="{FF2B5EF4-FFF2-40B4-BE49-F238E27FC236}">
                <a16:creationId xmlns:a16="http://schemas.microsoft.com/office/drawing/2014/main" xmlns="" id="{CF902C68-31FF-F34D-B4EB-E72A92A34DB3}"/>
              </a:ext>
            </a:extLst>
          </p:cNvPr>
          <p:cNvSpPr>
            <a:spLocks noChangeArrowheads="1"/>
          </p:cNvSpPr>
          <p:nvPr/>
        </p:nvSpPr>
        <p:spPr bwMode="auto">
          <a:xfrm>
            <a:off x="76604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1" name="Oval 40">
            <a:extLst>
              <a:ext uri="{FF2B5EF4-FFF2-40B4-BE49-F238E27FC236}">
                <a16:creationId xmlns:a16="http://schemas.microsoft.com/office/drawing/2014/main" xmlns="" id="{ACAFCFEF-2E2A-BE4C-A418-56E1C50F4EC8}"/>
              </a:ext>
            </a:extLst>
          </p:cNvPr>
          <p:cNvSpPr>
            <a:spLocks noChangeArrowheads="1"/>
          </p:cNvSpPr>
          <p:nvPr/>
        </p:nvSpPr>
        <p:spPr bwMode="auto">
          <a:xfrm>
            <a:off x="766045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2" name="Oval 41">
            <a:extLst>
              <a:ext uri="{FF2B5EF4-FFF2-40B4-BE49-F238E27FC236}">
                <a16:creationId xmlns:a16="http://schemas.microsoft.com/office/drawing/2014/main" xmlns="" id="{BABEDDBE-F1EE-8A4C-85B2-DAB7990C9D9C}"/>
              </a:ext>
            </a:extLst>
          </p:cNvPr>
          <p:cNvSpPr>
            <a:spLocks noChangeArrowheads="1"/>
          </p:cNvSpPr>
          <p:nvPr/>
        </p:nvSpPr>
        <p:spPr bwMode="auto">
          <a:xfrm>
            <a:off x="838118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3" name="Oval 42">
            <a:extLst>
              <a:ext uri="{FF2B5EF4-FFF2-40B4-BE49-F238E27FC236}">
                <a16:creationId xmlns:a16="http://schemas.microsoft.com/office/drawing/2014/main" xmlns="" id="{B895306E-5C22-1E40-8152-9075E0577356}"/>
              </a:ext>
            </a:extLst>
          </p:cNvPr>
          <p:cNvSpPr>
            <a:spLocks noChangeArrowheads="1"/>
          </p:cNvSpPr>
          <p:nvPr/>
        </p:nvSpPr>
        <p:spPr bwMode="auto">
          <a:xfrm>
            <a:off x="838118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Rounded Rectangle 45">
            <a:extLst>
              <a:ext uri="{FF2B5EF4-FFF2-40B4-BE49-F238E27FC236}">
                <a16:creationId xmlns:a16="http://schemas.microsoft.com/office/drawing/2014/main" xmlns="" id="{FB10B622-F077-A745-9011-253FC2E49763}"/>
              </a:ext>
            </a:extLst>
          </p:cNvPr>
          <p:cNvSpPr/>
          <p:nvPr/>
        </p:nvSpPr>
        <p:spPr>
          <a:xfrm>
            <a:off x="2471024"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u="sng" dirty="0">
              <a:solidFill>
                <a:srgbClr val="FF3860"/>
              </a:solidFill>
              <a:latin typeface="OpenDyslexicAlta" pitchFamily="2" charset="77"/>
            </a:endParaRPr>
          </a:p>
        </p:txBody>
      </p:sp>
      <p:sp>
        <p:nvSpPr>
          <p:cNvPr id="47" name="Rounded Rectangle 46">
            <a:extLst>
              <a:ext uri="{FF2B5EF4-FFF2-40B4-BE49-F238E27FC236}">
                <a16:creationId xmlns:a16="http://schemas.microsoft.com/office/drawing/2014/main" xmlns="" id="{F70FB2FB-C1D4-914D-A54D-E26C255BD012}"/>
              </a:ext>
            </a:extLst>
          </p:cNvPr>
          <p:cNvSpPr/>
          <p:nvPr/>
        </p:nvSpPr>
        <p:spPr>
          <a:xfrm>
            <a:off x="6433422"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u="sng" dirty="0">
              <a:solidFill>
                <a:srgbClr val="FF3860"/>
              </a:solidFill>
              <a:latin typeface="OpenDyslexicAlta" pitchFamily="2" charset="77"/>
            </a:endParaRPr>
          </a:p>
        </p:txBody>
      </p:sp>
    </p:spTree>
    <p:extLst>
      <p:ext uri="{BB962C8B-B14F-4D97-AF65-F5344CB8AC3E}">
        <p14:creationId xmlns:p14="http://schemas.microsoft.com/office/powerpoint/2010/main" val="37945413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Write the numeral and worded form for the number shown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3A3D8C17-4FBD-7F41-B55D-AAFF8DB4F8FB}"/>
              </a:ext>
            </a:extLst>
          </p:cNvPr>
          <p:cNvSpPr>
            <a:spLocks noChangeArrowheads="1"/>
          </p:cNvSpPr>
          <p:nvPr/>
        </p:nvSpPr>
        <p:spPr bwMode="auto">
          <a:xfrm>
            <a:off x="224708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7" name="Rectangle 6">
            <a:extLst>
              <a:ext uri="{FF2B5EF4-FFF2-40B4-BE49-F238E27FC236}">
                <a16:creationId xmlns:a16="http://schemas.microsoft.com/office/drawing/2014/main" xmlns="" id="{5E789F55-8243-7A45-AEE2-C25A05B8909C}"/>
              </a:ext>
            </a:extLst>
          </p:cNvPr>
          <p:cNvSpPr>
            <a:spLocks noChangeArrowheads="1"/>
          </p:cNvSpPr>
          <p:nvPr/>
        </p:nvSpPr>
        <p:spPr bwMode="auto">
          <a:xfrm>
            <a:off x="296781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8" name="Rectangle 7">
            <a:extLst>
              <a:ext uri="{FF2B5EF4-FFF2-40B4-BE49-F238E27FC236}">
                <a16:creationId xmlns:a16="http://schemas.microsoft.com/office/drawing/2014/main" xmlns="" id="{7DD916EE-7E5F-3E47-845A-42F5449A0E19}"/>
              </a:ext>
            </a:extLst>
          </p:cNvPr>
          <p:cNvSpPr>
            <a:spLocks noChangeArrowheads="1"/>
          </p:cNvSpPr>
          <p:nvPr/>
        </p:nvSpPr>
        <p:spPr bwMode="auto">
          <a:xfrm>
            <a:off x="368694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9" name="Rectangle 8">
            <a:extLst>
              <a:ext uri="{FF2B5EF4-FFF2-40B4-BE49-F238E27FC236}">
                <a16:creationId xmlns:a16="http://schemas.microsoft.com/office/drawing/2014/main" xmlns="" id="{F903BEDF-DF02-654F-A89A-57C2977BBCF0}"/>
              </a:ext>
            </a:extLst>
          </p:cNvPr>
          <p:cNvSpPr>
            <a:spLocks noChangeArrowheads="1"/>
          </p:cNvSpPr>
          <p:nvPr/>
        </p:nvSpPr>
        <p:spPr bwMode="auto">
          <a:xfrm>
            <a:off x="440767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0" name="Rectangle 9">
            <a:extLst>
              <a:ext uri="{FF2B5EF4-FFF2-40B4-BE49-F238E27FC236}">
                <a16:creationId xmlns:a16="http://schemas.microsoft.com/office/drawing/2014/main" xmlns="" id="{A9F98552-C4A7-E448-803A-3C0B89B9CBB3}"/>
              </a:ext>
            </a:extLst>
          </p:cNvPr>
          <p:cNvSpPr>
            <a:spLocks noChangeArrowheads="1"/>
          </p:cNvSpPr>
          <p:nvPr/>
        </p:nvSpPr>
        <p:spPr bwMode="auto">
          <a:xfrm>
            <a:off x="224708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1" name="Rectangle 10">
            <a:extLst>
              <a:ext uri="{FF2B5EF4-FFF2-40B4-BE49-F238E27FC236}">
                <a16:creationId xmlns:a16="http://schemas.microsoft.com/office/drawing/2014/main" xmlns="" id="{5D7C8480-6771-5D43-AC03-4D0ED7349D4D}"/>
              </a:ext>
            </a:extLst>
          </p:cNvPr>
          <p:cNvSpPr>
            <a:spLocks noChangeArrowheads="1"/>
          </p:cNvSpPr>
          <p:nvPr/>
        </p:nvSpPr>
        <p:spPr bwMode="auto">
          <a:xfrm>
            <a:off x="296781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2" name="Rectangle 11">
            <a:extLst>
              <a:ext uri="{FF2B5EF4-FFF2-40B4-BE49-F238E27FC236}">
                <a16:creationId xmlns:a16="http://schemas.microsoft.com/office/drawing/2014/main" xmlns="" id="{DEBA2598-68C4-5B4B-9C5F-A3B3E431ABB6}"/>
              </a:ext>
            </a:extLst>
          </p:cNvPr>
          <p:cNvSpPr>
            <a:spLocks noChangeArrowheads="1"/>
          </p:cNvSpPr>
          <p:nvPr/>
        </p:nvSpPr>
        <p:spPr bwMode="auto">
          <a:xfrm>
            <a:off x="368694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3" name="Rectangle 12">
            <a:extLst>
              <a:ext uri="{FF2B5EF4-FFF2-40B4-BE49-F238E27FC236}">
                <a16:creationId xmlns:a16="http://schemas.microsoft.com/office/drawing/2014/main" xmlns="" id="{2E35334C-0A01-B341-8F28-B6E4ADE2790D}"/>
              </a:ext>
            </a:extLst>
          </p:cNvPr>
          <p:cNvSpPr>
            <a:spLocks noChangeArrowheads="1"/>
          </p:cNvSpPr>
          <p:nvPr/>
        </p:nvSpPr>
        <p:spPr bwMode="auto">
          <a:xfrm>
            <a:off x="440767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4" name="Rectangle 13">
            <a:extLst>
              <a:ext uri="{FF2B5EF4-FFF2-40B4-BE49-F238E27FC236}">
                <a16:creationId xmlns:a16="http://schemas.microsoft.com/office/drawing/2014/main" xmlns="" id="{A1A0EFC7-4484-3C47-868E-2DFA971662FE}"/>
              </a:ext>
            </a:extLst>
          </p:cNvPr>
          <p:cNvSpPr>
            <a:spLocks noChangeArrowheads="1"/>
          </p:cNvSpPr>
          <p:nvPr/>
        </p:nvSpPr>
        <p:spPr bwMode="auto">
          <a:xfrm>
            <a:off x="512839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5" name="Rectangle 14">
            <a:extLst>
              <a:ext uri="{FF2B5EF4-FFF2-40B4-BE49-F238E27FC236}">
                <a16:creationId xmlns:a16="http://schemas.microsoft.com/office/drawing/2014/main" xmlns="" id="{B18C2358-2F89-D047-929D-D23196335204}"/>
              </a:ext>
            </a:extLst>
          </p:cNvPr>
          <p:cNvSpPr>
            <a:spLocks noChangeArrowheads="1"/>
          </p:cNvSpPr>
          <p:nvPr/>
        </p:nvSpPr>
        <p:spPr bwMode="auto">
          <a:xfrm>
            <a:off x="512839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6" name="Oval 15">
            <a:extLst>
              <a:ext uri="{FF2B5EF4-FFF2-40B4-BE49-F238E27FC236}">
                <a16:creationId xmlns:a16="http://schemas.microsoft.com/office/drawing/2014/main" xmlns="" id="{7ED2AA4A-D8B7-A84B-94EB-0CC8EC0E2184}"/>
              </a:ext>
            </a:extLst>
          </p:cNvPr>
          <p:cNvSpPr>
            <a:spLocks noChangeArrowheads="1"/>
          </p:cNvSpPr>
          <p:nvPr/>
        </p:nvSpPr>
        <p:spPr bwMode="auto">
          <a:xfrm>
            <a:off x="224708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 name="Oval 16">
            <a:extLst>
              <a:ext uri="{FF2B5EF4-FFF2-40B4-BE49-F238E27FC236}">
                <a16:creationId xmlns:a16="http://schemas.microsoft.com/office/drawing/2014/main" xmlns="" id="{046C9F7F-F63E-344F-85A2-37C8B35D2431}"/>
              </a:ext>
            </a:extLst>
          </p:cNvPr>
          <p:cNvSpPr>
            <a:spLocks noChangeArrowheads="1"/>
          </p:cNvSpPr>
          <p:nvPr/>
        </p:nvSpPr>
        <p:spPr bwMode="auto">
          <a:xfrm>
            <a:off x="29884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Oval 17">
            <a:extLst>
              <a:ext uri="{FF2B5EF4-FFF2-40B4-BE49-F238E27FC236}">
                <a16:creationId xmlns:a16="http://schemas.microsoft.com/office/drawing/2014/main" xmlns="" id="{BC36CFFC-4AC0-FE49-984D-C1DB4FC3BB8D}"/>
              </a:ext>
            </a:extLst>
          </p:cNvPr>
          <p:cNvSpPr>
            <a:spLocks noChangeArrowheads="1"/>
          </p:cNvSpPr>
          <p:nvPr/>
        </p:nvSpPr>
        <p:spPr bwMode="auto">
          <a:xfrm>
            <a:off x="224708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 name="Oval 18">
            <a:extLst>
              <a:ext uri="{FF2B5EF4-FFF2-40B4-BE49-F238E27FC236}">
                <a16:creationId xmlns:a16="http://schemas.microsoft.com/office/drawing/2014/main" xmlns="" id="{C4E73444-A714-1247-ACB8-0D399F60A99A}"/>
              </a:ext>
            </a:extLst>
          </p:cNvPr>
          <p:cNvSpPr>
            <a:spLocks noChangeArrowheads="1"/>
          </p:cNvSpPr>
          <p:nvPr/>
        </p:nvSpPr>
        <p:spPr bwMode="auto">
          <a:xfrm>
            <a:off x="296781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0" name="Oval 19">
            <a:extLst>
              <a:ext uri="{FF2B5EF4-FFF2-40B4-BE49-F238E27FC236}">
                <a16:creationId xmlns:a16="http://schemas.microsoft.com/office/drawing/2014/main" xmlns="" id="{BFACC88A-2A04-3249-8DDC-8B343E0A7958}"/>
              </a:ext>
            </a:extLst>
          </p:cNvPr>
          <p:cNvSpPr>
            <a:spLocks noChangeArrowheads="1"/>
          </p:cNvSpPr>
          <p:nvPr/>
        </p:nvSpPr>
        <p:spPr bwMode="auto">
          <a:xfrm>
            <a:off x="36869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1" name="Oval 20">
            <a:extLst>
              <a:ext uri="{FF2B5EF4-FFF2-40B4-BE49-F238E27FC236}">
                <a16:creationId xmlns:a16="http://schemas.microsoft.com/office/drawing/2014/main" xmlns="" id="{F507F591-4601-6548-87B6-CDA622F222EB}"/>
              </a:ext>
            </a:extLst>
          </p:cNvPr>
          <p:cNvSpPr>
            <a:spLocks noChangeArrowheads="1"/>
          </p:cNvSpPr>
          <p:nvPr/>
        </p:nvSpPr>
        <p:spPr bwMode="auto">
          <a:xfrm>
            <a:off x="368694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2" name="Oval 21">
            <a:extLst>
              <a:ext uri="{FF2B5EF4-FFF2-40B4-BE49-F238E27FC236}">
                <a16:creationId xmlns:a16="http://schemas.microsoft.com/office/drawing/2014/main" xmlns="" id="{486B6FB5-72F9-6544-9BB4-D7C84CC29431}"/>
              </a:ext>
            </a:extLst>
          </p:cNvPr>
          <p:cNvSpPr>
            <a:spLocks noChangeArrowheads="1"/>
          </p:cNvSpPr>
          <p:nvPr/>
        </p:nvSpPr>
        <p:spPr bwMode="auto">
          <a:xfrm>
            <a:off x="440767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3" name="Oval 22">
            <a:extLst>
              <a:ext uri="{FF2B5EF4-FFF2-40B4-BE49-F238E27FC236}">
                <a16:creationId xmlns:a16="http://schemas.microsoft.com/office/drawing/2014/main" xmlns="" id="{28523E36-9F4E-864F-8C3A-EF89732AAA32}"/>
              </a:ext>
            </a:extLst>
          </p:cNvPr>
          <p:cNvSpPr>
            <a:spLocks noChangeArrowheads="1"/>
          </p:cNvSpPr>
          <p:nvPr/>
        </p:nvSpPr>
        <p:spPr bwMode="auto">
          <a:xfrm>
            <a:off x="440767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4" name="Oval 23">
            <a:extLst>
              <a:ext uri="{FF2B5EF4-FFF2-40B4-BE49-F238E27FC236}">
                <a16:creationId xmlns:a16="http://schemas.microsoft.com/office/drawing/2014/main" xmlns="" id="{F4BA6021-32A1-6B4A-B2EB-332051EB1220}"/>
              </a:ext>
            </a:extLst>
          </p:cNvPr>
          <p:cNvSpPr>
            <a:spLocks noChangeArrowheads="1"/>
          </p:cNvSpPr>
          <p:nvPr/>
        </p:nvSpPr>
        <p:spPr bwMode="auto">
          <a:xfrm>
            <a:off x="5128398" y="3075363"/>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5" name="Oval 24">
            <a:extLst>
              <a:ext uri="{FF2B5EF4-FFF2-40B4-BE49-F238E27FC236}">
                <a16:creationId xmlns:a16="http://schemas.microsoft.com/office/drawing/2014/main" xmlns="" id="{1F0D9029-D5CE-C049-8E41-4499FAFEA06B}"/>
              </a:ext>
            </a:extLst>
          </p:cNvPr>
          <p:cNvSpPr>
            <a:spLocks noChangeArrowheads="1"/>
          </p:cNvSpPr>
          <p:nvPr/>
        </p:nvSpPr>
        <p:spPr bwMode="auto">
          <a:xfrm>
            <a:off x="512839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6" name="Rectangle 25">
            <a:extLst>
              <a:ext uri="{FF2B5EF4-FFF2-40B4-BE49-F238E27FC236}">
                <a16:creationId xmlns:a16="http://schemas.microsoft.com/office/drawing/2014/main" xmlns="" id="{21CED896-CC9A-6A4D-B727-0134D7F43279}"/>
              </a:ext>
            </a:extLst>
          </p:cNvPr>
          <p:cNvSpPr>
            <a:spLocks noChangeArrowheads="1"/>
          </p:cNvSpPr>
          <p:nvPr/>
        </p:nvSpPr>
        <p:spPr bwMode="auto">
          <a:xfrm>
            <a:off x="622059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7" name="Rectangle 26">
            <a:extLst>
              <a:ext uri="{FF2B5EF4-FFF2-40B4-BE49-F238E27FC236}">
                <a16:creationId xmlns:a16="http://schemas.microsoft.com/office/drawing/2014/main" xmlns="" id="{EC521522-7C9B-9940-B35D-E02A8467F0C1}"/>
              </a:ext>
            </a:extLst>
          </p:cNvPr>
          <p:cNvSpPr>
            <a:spLocks noChangeArrowheads="1"/>
          </p:cNvSpPr>
          <p:nvPr/>
        </p:nvSpPr>
        <p:spPr bwMode="auto">
          <a:xfrm>
            <a:off x="694132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8" name="Rectangle 27">
            <a:extLst>
              <a:ext uri="{FF2B5EF4-FFF2-40B4-BE49-F238E27FC236}">
                <a16:creationId xmlns:a16="http://schemas.microsoft.com/office/drawing/2014/main" xmlns="" id="{89462F40-7645-E74F-9A14-8A34913A912B}"/>
              </a:ext>
            </a:extLst>
          </p:cNvPr>
          <p:cNvSpPr>
            <a:spLocks noChangeArrowheads="1"/>
          </p:cNvSpPr>
          <p:nvPr/>
        </p:nvSpPr>
        <p:spPr bwMode="auto">
          <a:xfrm>
            <a:off x="766045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9" name="Rectangle 28">
            <a:extLst>
              <a:ext uri="{FF2B5EF4-FFF2-40B4-BE49-F238E27FC236}">
                <a16:creationId xmlns:a16="http://schemas.microsoft.com/office/drawing/2014/main" xmlns="" id="{837246FF-1631-274C-83AE-A8C559FC3946}"/>
              </a:ext>
            </a:extLst>
          </p:cNvPr>
          <p:cNvSpPr>
            <a:spLocks noChangeArrowheads="1"/>
          </p:cNvSpPr>
          <p:nvPr/>
        </p:nvSpPr>
        <p:spPr bwMode="auto">
          <a:xfrm>
            <a:off x="838118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0" name="Rectangle 29">
            <a:extLst>
              <a:ext uri="{FF2B5EF4-FFF2-40B4-BE49-F238E27FC236}">
                <a16:creationId xmlns:a16="http://schemas.microsoft.com/office/drawing/2014/main" xmlns="" id="{E53CF33E-4EBB-3048-8326-245719903C97}"/>
              </a:ext>
            </a:extLst>
          </p:cNvPr>
          <p:cNvSpPr>
            <a:spLocks noChangeArrowheads="1"/>
          </p:cNvSpPr>
          <p:nvPr/>
        </p:nvSpPr>
        <p:spPr bwMode="auto">
          <a:xfrm>
            <a:off x="622059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1" name="Rectangle 30">
            <a:extLst>
              <a:ext uri="{FF2B5EF4-FFF2-40B4-BE49-F238E27FC236}">
                <a16:creationId xmlns:a16="http://schemas.microsoft.com/office/drawing/2014/main" xmlns="" id="{F8541C36-73F3-514E-B620-9E0F2BB83B82}"/>
              </a:ext>
            </a:extLst>
          </p:cNvPr>
          <p:cNvSpPr>
            <a:spLocks noChangeArrowheads="1"/>
          </p:cNvSpPr>
          <p:nvPr/>
        </p:nvSpPr>
        <p:spPr bwMode="auto">
          <a:xfrm>
            <a:off x="694132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2" name="Rectangle 31">
            <a:extLst>
              <a:ext uri="{FF2B5EF4-FFF2-40B4-BE49-F238E27FC236}">
                <a16:creationId xmlns:a16="http://schemas.microsoft.com/office/drawing/2014/main" xmlns="" id="{B8E61F3C-3454-DB45-B657-4AC322596543}"/>
              </a:ext>
            </a:extLst>
          </p:cNvPr>
          <p:cNvSpPr>
            <a:spLocks noChangeArrowheads="1"/>
          </p:cNvSpPr>
          <p:nvPr/>
        </p:nvSpPr>
        <p:spPr bwMode="auto">
          <a:xfrm>
            <a:off x="766045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3" name="Rectangle 32">
            <a:extLst>
              <a:ext uri="{FF2B5EF4-FFF2-40B4-BE49-F238E27FC236}">
                <a16:creationId xmlns:a16="http://schemas.microsoft.com/office/drawing/2014/main" xmlns="" id="{353DBDF6-6D56-EB47-B75C-2A4E545FCEAA}"/>
              </a:ext>
            </a:extLst>
          </p:cNvPr>
          <p:cNvSpPr>
            <a:spLocks noChangeArrowheads="1"/>
          </p:cNvSpPr>
          <p:nvPr/>
        </p:nvSpPr>
        <p:spPr bwMode="auto">
          <a:xfrm>
            <a:off x="838118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4" name="Rectangle 33">
            <a:extLst>
              <a:ext uri="{FF2B5EF4-FFF2-40B4-BE49-F238E27FC236}">
                <a16:creationId xmlns:a16="http://schemas.microsoft.com/office/drawing/2014/main" xmlns="" id="{1F079F53-BB2C-674A-915C-53BEB759B36F}"/>
              </a:ext>
            </a:extLst>
          </p:cNvPr>
          <p:cNvSpPr>
            <a:spLocks noChangeArrowheads="1"/>
          </p:cNvSpPr>
          <p:nvPr/>
        </p:nvSpPr>
        <p:spPr bwMode="auto">
          <a:xfrm>
            <a:off x="910190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5" name="Rectangle 34">
            <a:extLst>
              <a:ext uri="{FF2B5EF4-FFF2-40B4-BE49-F238E27FC236}">
                <a16:creationId xmlns:a16="http://schemas.microsoft.com/office/drawing/2014/main" xmlns="" id="{304D06D5-EE8F-8845-B2B4-DCB16BC89DDF}"/>
              </a:ext>
            </a:extLst>
          </p:cNvPr>
          <p:cNvSpPr>
            <a:spLocks noChangeArrowheads="1"/>
          </p:cNvSpPr>
          <p:nvPr/>
        </p:nvSpPr>
        <p:spPr bwMode="auto">
          <a:xfrm>
            <a:off x="910190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6" name="Oval 35">
            <a:extLst>
              <a:ext uri="{FF2B5EF4-FFF2-40B4-BE49-F238E27FC236}">
                <a16:creationId xmlns:a16="http://schemas.microsoft.com/office/drawing/2014/main" xmlns="" id="{CC18EF61-804F-EE41-A35E-3092E3D6933F}"/>
              </a:ext>
            </a:extLst>
          </p:cNvPr>
          <p:cNvSpPr>
            <a:spLocks noChangeArrowheads="1"/>
          </p:cNvSpPr>
          <p:nvPr/>
        </p:nvSpPr>
        <p:spPr bwMode="auto">
          <a:xfrm>
            <a:off x="622059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7" name="Oval 36">
            <a:extLst>
              <a:ext uri="{FF2B5EF4-FFF2-40B4-BE49-F238E27FC236}">
                <a16:creationId xmlns:a16="http://schemas.microsoft.com/office/drawing/2014/main" xmlns="" id="{AF45D78B-5BFB-8444-B79C-F59763CCA304}"/>
              </a:ext>
            </a:extLst>
          </p:cNvPr>
          <p:cNvSpPr>
            <a:spLocks noChangeArrowheads="1"/>
          </p:cNvSpPr>
          <p:nvPr/>
        </p:nvSpPr>
        <p:spPr bwMode="auto">
          <a:xfrm>
            <a:off x="69619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8" name="Oval 37">
            <a:extLst>
              <a:ext uri="{FF2B5EF4-FFF2-40B4-BE49-F238E27FC236}">
                <a16:creationId xmlns:a16="http://schemas.microsoft.com/office/drawing/2014/main" xmlns="" id="{EC4850FA-5584-B648-8E21-ED61C1C27B8D}"/>
              </a:ext>
            </a:extLst>
          </p:cNvPr>
          <p:cNvSpPr>
            <a:spLocks noChangeArrowheads="1"/>
          </p:cNvSpPr>
          <p:nvPr/>
        </p:nvSpPr>
        <p:spPr bwMode="auto">
          <a:xfrm>
            <a:off x="622059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9" name="Oval 38">
            <a:extLst>
              <a:ext uri="{FF2B5EF4-FFF2-40B4-BE49-F238E27FC236}">
                <a16:creationId xmlns:a16="http://schemas.microsoft.com/office/drawing/2014/main" xmlns="" id="{D297AF9F-6CAF-7043-8067-1C69EECF8175}"/>
              </a:ext>
            </a:extLst>
          </p:cNvPr>
          <p:cNvSpPr>
            <a:spLocks noChangeArrowheads="1"/>
          </p:cNvSpPr>
          <p:nvPr/>
        </p:nvSpPr>
        <p:spPr bwMode="auto">
          <a:xfrm>
            <a:off x="694132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0" name="Oval 39">
            <a:extLst>
              <a:ext uri="{FF2B5EF4-FFF2-40B4-BE49-F238E27FC236}">
                <a16:creationId xmlns:a16="http://schemas.microsoft.com/office/drawing/2014/main" xmlns="" id="{CF902C68-31FF-F34D-B4EB-E72A92A34DB3}"/>
              </a:ext>
            </a:extLst>
          </p:cNvPr>
          <p:cNvSpPr>
            <a:spLocks noChangeArrowheads="1"/>
          </p:cNvSpPr>
          <p:nvPr/>
        </p:nvSpPr>
        <p:spPr bwMode="auto">
          <a:xfrm>
            <a:off x="76604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1" name="Oval 40">
            <a:extLst>
              <a:ext uri="{FF2B5EF4-FFF2-40B4-BE49-F238E27FC236}">
                <a16:creationId xmlns:a16="http://schemas.microsoft.com/office/drawing/2014/main" xmlns="" id="{ACAFCFEF-2E2A-BE4C-A418-56E1C50F4EC8}"/>
              </a:ext>
            </a:extLst>
          </p:cNvPr>
          <p:cNvSpPr>
            <a:spLocks noChangeArrowheads="1"/>
          </p:cNvSpPr>
          <p:nvPr/>
        </p:nvSpPr>
        <p:spPr bwMode="auto">
          <a:xfrm>
            <a:off x="766045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2" name="Oval 41">
            <a:extLst>
              <a:ext uri="{FF2B5EF4-FFF2-40B4-BE49-F238E27FC236}">
                <a16:creationId xmlns:a16="http://schemas.microsoft.com/office/drawing/2014/main" xmlns="" id="{BABEDDBE-F1EE-8A4C-85B2-DAB7990C9D9C}"/>
              </a:ext>
            </a:extLst>
          </p:cNvPr>
          <p:cNvSpPr>
            <a:spLocks noChangeArrowheads="1"/>
          </p:cNvSpPr>
          <p:nvPr/>
        </p:nvSpPr>
        <p:spPr bwMode="auto">
          <a:xfrm>
            <a:off x="838118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3" name="Oval 42">
            <a:extLst>
              <a:ext uri="{FF2B5EF4-FFF2-40B4-BE49-F238E27FC236}">
                <a16:creationId xmlns:a16="http://schemas.microsoft.com/office/drawing/2014/main" xmlns="" id="{B895306E-5C22-1E40-8152-9075E0577356}"/>
              </a:ext>
            </a:extLst>
          </p:cNvPr>
          <p:cNvSpPr>
            <a:spLocks noChangeArrowheads="1"/>
          </p:cNvSpPr>
          <p:nvPr/>
        </p:nvSpPr>
        <p:spPr bwMode="auto">
          <a:xfrm>
            <a:off x="838118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Rounded Rectangle 45">
            <a:extLst>
              <a:ext uri="{FF2B5EF4-FFF2-40B4-BE49-F238E27FC236}">
                <a16:creationId xmlns:a16="http://schemas.microsoft.com/office/drawing/2014/main" xmlns="" id="{FB10B622-F077-A745-9011-253FC2E49763}"/>
              </a:ext>
            </a:extLst>
          </p:cNvPr>
          <p:cNvSpPr/>
          <p:nvPr/>
        </p:nvSpPr>
        <p:spPr>
          <a:xfrm>
            <a:off x="2471024"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rgbClr val="FF3860"/>
                </a:solidFill>
                <a:latin typeface="OpenDyslexicAlta" pitchFamily="2" charset="77"/>
              </a:rPr>
              <a:t>18</a:t>
            </a:r>
            <a:endParaRPr lang="en-US" sz="4800" u="sng" dirty="0">
              <a:solidFill>
                <a:srgbClr val="FF3860"/>
              </a:solidFill>
              <a:latin typeface="OpenDyslexicAlta" pitchFamily="2" charset="77"/>
            </a:endParaRPr>
          </a:p>
        </p:txBody>
      </p:sp>
      <p:sp>
        <p:nvSpPr>
          <p:cNvPr id="47" name="Rounded Rectangle 46">
            <a:extLst>
              <a:ext uri="{FF2B5EF4-FFF2-40B4-BE49-F238E27FC236}">
                <a16:creationId xmlns:a16="http://schemas.microsoft.com/office/drawing/2014/main" xmlns="" id="{F70FB2FB-C1D4-914D-A54D-E26C255BD012}"/>
              </a:ext>
            </a:extLst>
          </p:cNvPr>
          <p:cNvSpPr/>
          <p:nvPr/>
        </p:nvSpPr>
        <p:spPr>
          <a:xfrm>
            <a:off x="6433422"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eighteen</a:t>
            </a:r>
            <a:endParaRPr lang="en-US" sz="3600" u="sng" dirty="0">
              <a:solidFill>
                <a:srgbClr val="FF3860"/>
              </a:solidFill>
              <a:latin typeface="OpenDyslexicAlta" pitchFamily="2" charset="77"/>
            </a:endParaRPr>
          </a:p>
        </p:txBody>
      </p:sp>
    </p:spTree>
    <p:extLst>
      <p:ext uri="{BB962C8B-B14F-4D97-AF65-F5344CB8AC3E}">
        <p14:creationId xmlns:p14="http://schemas.microsoft.com/office/powerpoint/2010/main" val="20808836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Write the numeral and worded form for the number shown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3A3D8C17-4FBD-7F41-B55D-AAFF8DB4F8FB}"/>
              </a:ext>
            </a:extLst>
          </p:cNvPr>
          <p:cNvSpPr>
            <a:spLocks noChangeArrowheads="1"/>
          </p:cNvSpPr>
          <p:nvPr/>
        </p:nvSpPr>
        <p:spPr bwMode="auto">
          <a:xfrm>
            <a:off x="224708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7" name="Rectangle 6">
            <a:extLst>
              <a:ext uri="{FF2B5EF4-FFF2-40B4-BE49-F238E27FC236}">
                <a16:creationId xmlns:a16="http://schemas.microsoft.com/office/drawing/2014/main" xmlns="" id="{5E789F55-8243-7A45-AEE2-C25A05B8909C}"/>
              </a:ext>
            </a:extLst>
          </p:cNvPr>
          <p:cNvSpPr>
            <a:spLocks noChangeArrowheads="1"/>
          </p:cNvSpPr>
          <p:nvPr/>
        </p:nvSpPr>
        <p:spPr bwMode="auto">
          <a:xfrm>
            <a:off x="296781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8" name="Rectangle 7">
            <a:extLst>
              <a:ext uri="{FF2B5EF4-FFF2-40B4-BE49-F238E27FC236}">
                <a16:creationId xmlns:a16="http://schemas.microsoft.com/office/drawing/2014/main" xmlns="" id="{7DD916EE-7E5F-3E47-845A-42F5449A0E19}"/>
              </a:ext>
            </a:extLst>
          </p:cNvPr>
          <p:cNvSpPr>
            <a:spLocks noChangeArrowheads="1"/>
          </p:cNvSpPr>
          <p:nvPr/>
        </p:nvSpPr>
        <p:spPr bwMode="auto">
          <a:xfrm>
            <a:off x="368694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9" name="Rectangle 8">
            <a:extLst>
              <a:ext uri="{FF2B5EF4-FFF2-40B4-BE49-F238E27FC236}">
                <a16:creationId xmlns:a16="http://schemas.microsoft.com/office/drawing/2014/main" xmlns="" id="{F903BEDF-DF02-654F-A89A-57C2977BBCF0}"/>
              </a:ext>
            </a:extLst>
          </p:cNvPr>
          <p:cNvSpPr>
            <a:spLocks noChangeArrowheads="1"/>
          </p:cNvSpPr>
          <p:nvPr/>
        </p:nvSpPr>
        <p:spPr bwMode="auto">
          <a:xfrm>
            <a:off x="440767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0" name="Rectangle 9">
            <a:extLst>
              <a:ext uri="{FF2B5EF4-FFF2-40B4-BE49-F238E27FC236}">
                <a16:creationId xmlns:a16="http://schemas.microsoft.com/office/drawing/2014/main" xmlns="" id="{A9F98552-C4A7-E448-803A-3C0B89B9CBB3}"/>
              </a:ext>
            </a:extLst>
          </p:cNvPr>
          <p:cNvSpPr>
            <a:spLocks noChangeArrowheads="1"/>
          </p:cNvSpPr>
          <p:nvPr/>
        </p:nvSpPr>
        <p:spPr bwMode="auto">
          <a:xfrm>
            <a:off x="224708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1" name="Rectangle 10">
            <a:extLst>
              <a:ext uri="{FF2B5EF4-FFF2-40B4-BE49-F238E27FC236}">
                <a16:creationId xmlns:a16="http://schemas.microsoft.com/office/drawing/2014/main" xmlns="" id="{5D7C8480-6771-5D43-AC03-4D0ED7349D4D}"/>
              </a:ext>
            </a:extLst>
          </p:cNvPr>
          <p:cNvSpPr>
            <a:spLocks noChangeArrowheads="1"/>
          </p:cNvSpPr>
          <p:nvPr/>
        </p:nvSpPr>
        <p:spPr bwMode="auto">
          <a:xfrm>
            <a:off x="296781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2" name="Rectangle 11">
            <a:extLst>
              <a:ext uri="{FF2B5EF4-FFF2-40B4-BE49-F238E27FC236}">
                <a16:creationId xmlns:a16="http://schemas.microsoft.com/office/drawing/2014/main" xmlns="" id="{DEBA2598-68C4-5B4B-9C5F-A3B3E431ABB6}"/>
              </a:ext>
            </a:extLst>
          </p:cNvPr>
          <p:cNvSpPr>
            <a:spLocks noChangeArrowheads="1"/>
          </p:cNvSpPr>
          <p:nvPr/>
        </p:nvSpPr>
        <p:spPr bwMode="auto">
          <a:xfrm>
            <a:off x="368694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3" name="Rectangle 12">
            <a:extLst>
              <a:ext uri="{FF2B5EF4-FFF2-40B4-BE49-F238E27FC236}">
                <a16:creationId xmlns:a16="http://schemas.microsoft.com/office/drawing/2014/main" xmlns="" id="{2E35334C-0A01-B341-8F28-B6E4ADE2790D}"/>
              </a:ext>
            </a:extLst>
          </p:cNvPr>
          <p:cNvSpPr>
            <a:spLocks noChangeArrowheads="1"/>
          </p:cNvSpPr>
          <p:nvPr/>
        </p:nvSpPr>
        <p:spPr bwMode="auto">
          <a:xfrm>
            <a:off x="440767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4" name="Rectangle 13">
            <a:extLst>
              <a:ext uri="{FF2B5EF4-FFF2-40B4-BE49-F238E27FC236}">
                <a16:creationId xmlns:a16="http://schemas.microsoft.com/office/drawing/2014/main" xmlns="" id="{A1A0EFC7-4484-3C47-868E-2DFA971662FE}"/>
              </a:ext>
            </a:extLst>
          </p:cNvPr>
          <p:cNvSpPr>
            <a:spLocks noChangeArrowheads="1"/>
          </p:cNvSpPr>
          <p:nvPr/>
        </p:nvSpPr>
        <p:spPr bwMode="auto">
          <a:xfrm>
            <a:off x="512839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5" name="Rectangle 14">
            <a:extLst>
              <a:ext uri="{FF2B5EF4-FFF2-40B4-BE49-F238E27FC236}">
                <a16:creationId xmlns:a16="http://schemas.microsoft.com/office/drawing/2014/main" xmlns="" id="{B18C2358-2F89-D047-929D-D23196335204}"/>
              </a:ext>
            </a:extLst>
          </p:cNvPr>
          <p:cNvSpPr>
            <a:spLocks noChangeArrowheads="1"/>
          </p:cNvSpPr>
          <p:nvPr/>
        </p:nvSpPr>
        <p:spPr bwMode="auto">
          <a:xfrm>
            <a:off x="512839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6" name="Oval 15">
            <a:extLst>
              <a:ext uri="{FF2B5EF4-FFF2-40B4-BE49-F238E27FC236}">
                <a16:creationId xmlns:a16="http://schemas.microsoft.com/office/drawing/2014/main" xmlns="" id="{7ED2AA4A-D8B7-A84B-94EB-0CC8EC0E2184}"/>
              </a:ext>
            </a:extLst>
          </p:cNvPr>
          <p:cNvSpPr>
            <a:spLocks noChangeArrowheads="1"/>
          </p:cNvSpPr>
          <p:nvPr/>
        </p:nvSpPr>
        <p:spPr bwMode="auto">
          <a:xfrm>
            <a:off x="224708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 name="Oval 16">
            <a:extLst>
              <a:ext uri="{FF2B5EF4-FFF2-40B4-BE49-F238E27FC236}">
                <a16:creationId xmlns:a16="http://schemas.microsoft.com/office/drawing/2014/main" xmlns="" id="{046C9F7F-F63E-344F-85A2-37C8B35D2431}"/>
              </a:ext>
            </a:extLst>
          </p:cNvPr>
          <p:cNvSpPr>
            <a:spLocks noChangeArrowheads="1"/>
          </p:cNvSpPr>
          <p:nvPr/>
        </p:nvSpPr>
        <p:spPr bwMode="auto">
          <a:xfrm>
            <a:off x="29884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Oval 17">
            <a:extLst>
              <a:ext uri="{FF2B5EF4-FFF2-40B4-BE49-F238E27FC236}">
                <a16:creationId xmlns:a16="http://schemas.microsoft.com/office/drawing/2014/main" xmlns="" id="{BC36CFFC-4AC0-FE49-984D-C1DB4FC3BB8D}"/>
              </a:ext>
            </a:extLst>
          </p:cNvPr>
          <p:cNvSpPr>
            <a:spLocks noChangeArrowheads="1"/>
          </p:cNvSpPr>
          <p:nvPr/>
        </p:nvSpPr>
        <p:spPr bwMode="auto">
          <a:xfrm>
            <a:off x="224708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 name="Oval 18">
            <a:extLst>
              <a:ext uri="{FF2B5EF4-FFF2-40B4-BE49-F238E27FC236}">
                <a16:creationId xmlns:a16="http://schemas.microsoft.com/office/drawing/2014/main" xmlns="" id="{C4E73444-A714-1247-ACB8-0D399F60A99A}"/>
              </a:ext>
            </a:extLst>
          </p:cNvPr>
          <p:cNvSpPr>
            <a:spLocks noChangeArrowheads="1"/>
          </p:cNvSpPr>
          <p:nvPr/>
        </p:nvSpPr>
        <p:spPr bwMode="auto">
          <a:xfrm>
            <a:off x="296781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0" name="Oval 19">
            <a:extLst>
              <a:ext uri="{FF2B5EF4-FFF2-40B4-BE49-F238E27FC236}">
                <a16:creationId xmlns:a16="http://schemas.microsoft.com/office/drawing/2014/main" xmlns="" id="{BFACC88A-2A04-3249-8DDC-8B343E0A7958}"/>
              </a:ext>
            </a:extLst>
          </p:cNvPr>
          <p:cNvSpPr>
            <a:spLocks noChangeArrowheads="1"/>
          </p:cNvSpPr>
          <p:nvPr/>
        </p:nvSpPr>
        <p:spPr bwMode="auto">
          <a:xfrm>
            <a:off x="36869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1" name="Oval 20">
            <a:extLst>
              <a:ext uri="{FF2B5EF4-FFF2-40B4-BE49-F238E27FC236}">
                <a16:creationId xmlns:a16="http://schemas.microsoft.com/office/drawing/2014/main" xmlns="" id="{F507F591-4601-6548-87B6-CDA622F222EB}"/>
              </a:ext>
            </a:extLst>
          </p:cNvPr>
          <p:cNvSpPr>
            <a:spLocks noChangeArrowheads="1"/>
          </p:cNvSpPr>
          <p:nvPr/>
        </p:nvSpPr>
        <p:spPr bwMode="auto">
          <a:xfrm>
            <a:off x="368694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2" name="Oval 21">
            <a:extLst>
              <a:ext uri="{FF2B5EF4-FFF2-40B4-BE49-F238E27FC236}">
                <a16:creationId xmlns:a16="http://schemas.microsoft.com/office/drawing/2014/main" xmlns="" id="{486B6FB5-72F9-6544-9BB4-D7C84CC29431}"/>
              </a:ext>
            </a:extLst>
          </p:cNvPr>
          <p:cNvSpPr>
            <a:spLocks noChangeArrowheads="1"/>
          </p:cNvSpPr>
          <p:nvPr/>
        </p:nvSpPr>
        <p:spPr bwMode="auto">
          <a:xfrm>
            <a:off x="440767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3" name="Oval 22">
            <a:extLst>
              <a:ext uri="{FF2B5EF4-FFF2-40B4-BE49-F238E27FC236}">
                <a16:creationId xmlns:a16="http://schemas.microsoft.com/office/drawing/2014/main" xmlns="" id="{28523E36-9F4E-864F-8C3A-EF89732AAA32}"/>
              </a:ext>
            </a:extLst>
          </p:cNvPr>
          <p:cNvSpPr>
            <a:spLocks noChangeArrowheads="1"/>
          </p:cNvSpPr>
          <p:nvPr/>
        </p:nvSpPr>
        <p:spPr bwMode="auto">
          <a:xfrm>
            <a:off x="440767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4" name="Oval 23">
            <a:extLst>
              <a:ext uri="{FF2B5EF4-FFF2-40B4-BE49-F238E27FC236}">
                <a16:creationId xmlns:a16="http://schemas.microsoft.com/office/drawing/2014/main" xmlns="" id="{F4BA6021-32A1-6B4A-B2EB-332051EB1220}"/>
              </a:ext>
            </a:extLst>
          </p:cNvPr>
          <p:cNvSpPr>
            <a:spLocks noChangeArrowheads="1"/>
          </p:cNvSpPr>
          <p:nvPr/>
        </p:nvSpPr>
        <p:spPr bwMode="auto">
          <a:xfrm>
            <a:off x="5128398" y="3075363"/>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5" name="Oval 24">
            <a:extLst>
              <a:ext uri="{FF2B5EF4-FFF2-40B4-BE49-F238E27FC236}">
                <a16:creationId xmlns:a16="http://schemas.microsoft.com/office/drawing/2014/main" xmlns="" id="{1F0D9029-D5CE-C049-8E41-4499FAFEA06B}"/>
              </a:ext>
            </a:extLst>
          </p:cNvPr>
          <p:cNvSpPr>
            <a:spLocks noChangeArrowheads="1"/>
          </p:cNvSpPr>
          <p:nvPr/>
        </p:nvSpPr>
        <p:spPr bwMode="auto">
          <a:xfrm>
            <a:off x="512839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6" name="Rectangle 25">
            <a:extLst>
              <a:ext uri="{FF2B5EF4-FFF2-40B4-BE49-F238E27FC236}">
                <a16:creationId xmlns:a16="http://schemas.microsoft.com/office/drawing/2014/main" xmlns="" id="{21CED896-CC9A-6A4D-B727-0134D7F43279}"/>
              </a:ext>
            </a:extLst>
          </p:cNvPr>
          <p:cNvSpPr>
            <a:spLocks noChangeArrowheads="1"/>
          </p:cNvSpPr>
          <p:nvPr/>
        </p:nvSpPr>
        <p:spPr bwMode="auto">
          <a:xfrm>
            <a:off x="622059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7" name="Rectangle 26">
            <a:extLst>
              <a:ext uri="{FF2B5EF4-FFF2-40B4-BE49-F238E27FC236}">
                <a16:creationId xmlns:a16="http://schemas.microsoft.com/office/drawing/2014/main" xmlns="" id="{EC521522-7C9B-9940-B35D-E02A8467F0C1}"/>
              </a:ext>
            </a:extLst>
          </p:cNvPr>
          <p:cNvSpPr>
            <a:spLocks noChangeArrowheads="1"/>
          </p:cNvSpPr>
          <p:nvPr/>
        </p:nvSpPr>
        <p:spPr bwMode="auto">
          <a:xfrm>
            <a:off x="694132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8" name="Rectangle 27">
            <a:extLst>
              <a:ext uri="{FF2B5EF4-FFF2-40B4-BE49-F238E27FC236}">
                <a16:creationId xmlns:a16="http://schemas.microsoft.com/office/drawing/2014/main" xmlns="" id="{89462F40-7645-E74F-9A14-8A34913A912B}"/>
              </a:ext>
            </a:extLst>
          </p:cNvPr>
          <p:cNvSpPr>
            <a:spLocks noChangeArrowheads="1"/>
          </p:cNvSpPr>
          <p:nvPr/>
        </p:nvSpPr>
        <p:spPr bwMode="auto">
          <a:xfrm>
            <a:off x="766045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9" name="Rectangle 28">
            <a:extLst>
              <a:ext uri="{FF2B5EF4-FFF2-40B4-BE49-F238E27FC236}">
                <a16:creationId xmlns:a16="http://schemas.microsoft.com/office/drawing/2014/main" xmlns="" id="{837246FF-1631-274C-83AE-A8C559FC3946}"/>
              </a:ext>
            </a:extLst>
          </p:cNvPr>
          <p:cNvSpPr>
            <a:spLocks noChangeArrowheads="1"/>
          </p:cNvSpPr>
          <p:nvPr/>
        </p:nvSpPr>
        <p:spPr bwMode="auto">
          <a:xfrm>
            <a:off x="838118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0" name="Rectangle 29">
            <a:extLst>
              <a:ext uri="{FF2B5EF4-FFF2-40B4-BE49-F238E27FC236}">
                <a16:creationId xmlns:a16="http://schemas.microsoft.com/office/drawing/2014/main" xmlns="" id="{E53CF33E-4EBB-3048-8326-245719903C97}"/>
              </a:ext>
            </a:extLst>
          </p:cNvPr>
          <p:cNvSpPr>
            <a:spLocks noChangeArrowheads="1"/>
          </p:cNvSpPr>
          <p:nvPr/>
        </p:nvSpPr>
        <p:spPr bwMode="auto">
          <a:xfrm>
            <a:off x="622059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1" name="Rectangle 30">
            <a:extLst>
              <a:ext uri="{FF2B5EF4-FFF2-40B4-BE49-F238E27FC236}">
                <a16:creationId xmlns:a16="http://schemas.microsoft.com/office/drawing/2014/main" xmlns="" id="{F8541C36-73F3-514E-B620-9E0F2BB83B82}"/>
              </a:ext>
            </a:extLst>
          </p:cNvPr>
          <p:cNvSpPr>
            <a:spLocks noChangeArrowheads="1"/>
          </p:cNvSpPr>
          <p:nvPr/>
        </p:nvSpPr>
        <p:spPr bwMode="auto">
          <a:xfrm>
            <a:off x="694132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2" name="Rectangle 31">
            <a:extLst>
              <a:ext uri="{FF2B5EF4-FFF2-40B4-BE49-F238E27FC236}">
                <a16:creationId xmlns:a16="http://schemas.microsoft.com/office/drawing/2014/main" xmlns="" id="{B8E61F3C-3454-DB45-B657-4AC322596543}"/>
              </a:ext>
            </a:extLst>
          </p:cNvPr>
          <p:cNvSpPr>
            <a:spLocks noChangeArrowheads="1"/>
          </p:cNvSpPr>
          <p:nvPr/>
        </p:nvSpPr>
        <p:spPr bwMode="auto">
          <a:xfrm>
            <a:off x="766045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3" name="Rectangle 32">
            <a:extLst>
              <a:ext uri="{FF2B5EF4-FFF2-40B4-BE49-F238E27FC236}">
                <a16:creationId xmlns:a16="http://schemas.microsoft.com/office/drawing/2014/main" xmlns="" id="{353DBDF6-6D56-EB47-B75C-2A4E545FCEAA}"/>
              </a:ext>
            </a:extLst>
          </p:cNvPr>
          <p:cNvSpPr>
            <a:spLocks noChangeArrowheads="1"/>
          </p:cNvSpPr>
          <p:nvPr/>
        </p:nvSpPr>
        <p:spPr bwMode="auto">
          <a:xfrm>
            <a:off x="838118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4" name="Rectangle 33">
            <a:extLst>
              <a:ext uri="{FF2B5EF4-FFF2-40B4-BE49-F238E27FC236}">
                <a16:creationId xmlns:a16="http://schemas.microsoft.com/office/drawing/2014/main" xmlns="" id="{1F079F53-BB2C-674A-915C-53BEB759B36F}"/>
              </a:ext>
            </a:extLst>
          </p:cNvPr>
          <p:cNvSpPr>
            <a:spLocks noChangeArrowheads="1"/>
          </p:cNvSpPr>
          <p:nvPr/>
        </p:nvSpPr>
        <p:spPr bwMode="auto">
          <a:xfrm>
            <a:off x="910190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5" name="Rectangle 34">
            <a:extLst>
              <a:ext uri="{FF2B5EF4-FFF2-40B4-BE49-F238E27FC236}">
                <a16:creationId xmlns:a16="http://schemas.microsoft.com/office/drawing/2014/main" xmlns="" id="{304D06D5-EE8F-8845-B2B4-DCB16BC89DDF}"/>
              </a:ext>
            </a:extLst>
          </p:cNvPr>
          <p:cNvSpPr>
            <a:spLocks noChangeArrowheads="1"/>
          </p:cNvSpPr>
          <p:nvPr/>
        </p:nvSpPr>
        <p:spPr bwMode="auto">
          <a:xfrm>
            <a:off x="910190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6" name="Oval 35">
            <a:extLst>
              <a:ext uri="{FF2B5EF4-FFF2-40B4-BE49-F238E27FC236}">
                <a16:creationId xmlns:a16="http://schemas.microsoft.com/office/drawing/2014/main" xmlns="" id="{CC18EF61-804F-EE41-A35E-3092E3D6933F}"/>
              </a:ext>
            </a:extLst>
          </p:cNvPr>
          <p:cNvSpPr>
            <a:spLocks noChangeArrowheads="1"/>
          </p:cNvSpPr>
          <p:nvPr/>
        </p:nvSpPr>
        <p:spPr bwMode="auto">
          <a:xfrm>
            <a:off x="622059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7" name="Oval 36">
            <a:extLst>
              <a:ext uri="{FF2B5EF4-FFF2-40B4-BE49-F238E27FC236}">
                <a16:creationId xmlns:a16="http://schemas.microsoft.com/office/drawing/2014/main" xmlns="" id="{AF45D78B-5BFB-8444-B79C-F59763CCA304}"/>
              </a:ext>
            </a:extLst>
          </p:cNvPr>
          <p:cNvSpPr>
            <a:spLocks noChangeArrowheads="1"/>
          </p:cNvSpPr>
          <p:nvPr/>
        </p:nvSpPr>
        <p:spPr bwMode="auto">
          <a:xfrm>
            <a:off x="69619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8" name="Oval 37">
            <a:extLst>
              <a:ext uri="{FF2B5EF4-FFF2-40B4-BE49-F238E27FC236}">
                <a16:creationId xmlns:a16="http://schemas.microsoft.com/office/drawing/2014/main" xmlns="" id="{EC4850FA-5584-B648-8E21-ED61C1C27B8D}"/>
              </a:ext>
            </a:extLst>
          </p:cNvPr>
          <p:cNvSpPr>
            <a:spLocks noChangeArrowheads="1"/>
          </p:cNvSpPr>
          <p:nvPr/>
        </p:nvSpPr>
        <p:spPr bwMode="auto">
          <a:xfrm>
            <a:off x="622059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9" name="Oval 38">
            <a:extLst>
              <a:ext uri="{FF2B5EF4-FFF2-40B4-BE49-F238E27FC236}">
                <a16:creationId xmlns:a16="http://schemas.microsoft.com/office/drawing/2014/main" xmlns="" id="{D297AF9F-6CAF-7043-8067-1C69EECF8175}"/>
              </a:ext>
            </a:extLst>
          </p:cNvPr>
          <p:cNvSpPr>
            <a:spLocks noChangeArrowheads="1"/>
          </p:cNvSpPr>
          <p:nvPr/>
        </p:nvSpPr>
        <p:spPr bwMode="auto">
          <a:xfrm>
            <a:off x="694132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0" name="Oval 39">
            <a:extLst>
              <a:ext uri="{FF2B5EF4-FFF2-40B4-BE49-F238E27FC236}">
                <a16:creationId xmlns:a16="http://schemas.microsoft.com/office/drawing/2014/main" xmlns="" id="{CF902C68-31FF-F34D-B4EB-E72A92A34DB3}"/>
              </a:ext>
            </a:extLst>
          </p:cNvPr>
          <p:cNvSpPr>
            <a:spLocks noChangeArrowheads="1"/>
          </p:cNvSpPr>
          <p:nvPr/>
        </p:nvSpPr>
        <p:spPr bwMode="auto">
          <a:xfrm>
            <a:off x="76604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1" name="Oval 40">
            <a:extLst>
              <a:ext uri="{FF2B5EF4-FFF2-40B4-BE49-F238E27FC236}">
                <a16:creationId xmlns:a16="http://schemas.microsoft.com/office/drawing/2014/main" xmlns="" id="{ACAFCFEF-2E2A-BE4C-A418-56E1C50F4EC8}"/>
              </a:ext>
            </a:extLst>
          </p:cNvPr>
          <p:cNvSpPr>
            <a:spLocks noChangeArrowheads="1"/>
          </p:cNvSpPr>
          <p:nvPr/>
        </p:nvSpPr>
        <p:spPr bwMode="auto">
          <a:xfrm>
            <a:off x="766045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2" name="Oval 41">
            <a:extLst>
              <a:ext uri="{FF2B5EF4-FFF2-40B4-BE49-F238E27FC236}">
                <a16:creationId xmlns:a16="http://schemas.microsoft.com/office/drawing/2014/main" xmlns="" id="{BABEDDBE-F1EE-8A4C-85B2-DAB7990C9D9C}"/>
              </a:ext>
            </a:extLst>
          </p:cNvPr>
          <p:cNvSpPr>
            <a:spLocks noChangeArrowheads="1"/>
          </p:cNvSpPr>
          <p:nvPr/>
        </p:nvSpPr>
        <p:spPr bwMode="auto">
          <a:xfrm>
            <a:off x="838118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3" name="Oval 42">
            <a:extLst>
              <a:ext uri="{FF2B5EF4-FFF2-40B4-BE49-F238E27FC236}">
                <a16:creationId xmlns:a16="http://schemas.microsoft.com/office/drawing/2014/main" xmlns="" id="{B895306E-5C22-1E40-8152-9075E0577356}"/>
              </a:ext>
            </a:extLst>
          </p:cNvPr>
          <p:cNvSpPr>
            <a:spLocks noChangeArrowheads="1"/>
          </p:cNvSpPr>
          <p:nvPr/>
        </p:nvSpPr>
        <p:spPr bwMode="auto">
          <a:xfrm>
            <a:off x="838118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5" name="Oval 44">
            <a:extLst>
              <a:ext uri="{FF2B5EF4-FFF2-40B4-BE49-F238E27FC236}">
                <a16:creationId xmlns:a16="http://schemas.microsoft.com/office/drawing/2014/main" xmlns="" id="{03355D64-177A-ED4D-9160-A2AEAA504081}"/>
              </a:ext>
            </a:extLst>
          </p:cNvPr>
          <p:cNvSpPr>
            <a:spLocks noChangeArrowheads="1"/>
          </p:cNvSpPr>
          <p:nvPr/>
        </p:nvSpPr>
        <p:spPr bwMode="auto">
          <a:xfrm>
            <a:off x="910190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Rounded Rectangle 45">
            <a:extLst>
              <a:ext uri="{FF2B5EF4-FFF2-40B4-BE49-F238E27FC236}">
                <a16:creationId xmlns:a16="http://schemas.microsoft.com/office/drawing/2014/main" xmlns="" id="{FB10B622-F077-A745-9011-253FC2E49763}"/>
              </a:ext>
            </a:extLst>
          </p:cNvPr>
          <p:cNvSpPr/>
          <p:nvPr/>
        </p:nvSpPr>
        <p:spPr>
          <a:xfrm>
            <a:off x="2471024"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u="sng" dirty="0">
              <a:solidFill>
                <a:srgbClr val="FF3860"/>
              </a:solidFill>
              <a:latin typeface="OpenDyslexicAlta" pitchFamily="2" charset="77"/>
            </a:endParaRPr>
          </a:p>
        </p:txBody>
      </p:sp>
      <p:sp>
        <p:nvSpPr>
          <p:cNvPr id="47" name="Rounded Rectangle 46">
            <a:extLst>
              <a:ext uri="{FF2B5EF4-FFF2-40B4-BE49-F238E27FC236}">
                <a16:creationId xmlns:a16="http://schemas.microsoft.com/office/drawing/2014/main" xmlns="" id="{F70FB2FB-C1D4-914D-A54D-E26C255BD012}"/>
              </a:ext>
            </a:extLst>
          </p:cNvPr>
          <p:cNvSpPr/>
          <p:nvPr/>
        </p:nvSpPr>
        <p:spPr>
          <a:xfrm>
            <a:off x="6433422"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u="sng" dirty="0">
              <a:solidFill>
                <a:srgbClr val="FF3860"/>
              </a:solidFill>
              <a:latin typeface="OpenDyslexicAlta" pitchFamily="2" charset="77"/>
            </a:endParaRPr>
          </a:p>
        </p:txBody>
      </p:sp>
    </p:spTree>
    <p:extLst>
      <p:ext uri="{BB962C8B-B14F-4D97-AF65-F5344CB8AC3E}">
        <p14:creationId xmlns:p14="http://schemas.microsoft.com/office/powerpoint/2010/main" val="25999876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Write the numeral and worded form for the number shown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3A3D8C17-4FBD-7F41-B55D-AAFF8DB4F8FB}"/>
              </a:ext>
            </a:extLst>
          </p:cNvPr>
          <p:cNvSpPr>
            <a:spLocks noChangeArrowheads="1"/>
          </p:cNvSpPr>
          <p:nvPr/>
        </p:nvSpPr>
        <p:spPr bwMode="auto">
          <a:xfrm>
            <a:off x="224708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7" name="Rectangle 6">
            <a:extLst>
              <a:ext uri="{FF2B5EF4-FFF2-40B4-BE49-F238E27FC236}">
                <a16:creationId xmlns:a16="http://schemas.microsoft.com/office/drawing/2014/main" xmlns="" id="{5E789F55-8243-7A45-AEE2-C25A05B8909C}"/>
              </a:ext>
            </a:extLst>
          </p:cNvPr>
          <p:cNvSpPr>
            <a:spLocks noChangeArrowheads="1"/>
          </p:cNvSpPr>
          <p:nvPr/>
        </p:nvSpPr>
        <p:spPr bwMode="auto">
          <a:xfrm>
            <a:off x="296781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8" name="Rectangle 7">
            <a:extLst>
              <a:ext uri="{FF2B5EF4-FFF2-40B4-BE49-F238E27FC236}">
                <a16:creationId xmlns:a16="http://schemas.microsoft.com/office/drawing/2014/main" xmlns="" id="{7DD916EE-7E5F-3E47-845A-42F5449A0E19}"/>
              </a:ext>
            </a:extLst>
          </p:cNvPr>
          <p:cNvSpPr>
            <a:spLocks noChangeArrowheads="1"/>
          </p:cNvSpPr>
          <p:nvPr/>
        </p:nvSpPr>
        <p:spPr bwMode="auto">
          <a:xfrm>
            <a:off x="368694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9" name="Rectangle 8">
            <a:extLst>
              <a:ext uri="{FF2B5EF4-FFF2-40B4-BE49-F238E27FC236}">
                <a16:creationId xmlns:a16="http://schemas.microsoft.com/office/drawing/2014/main" xmlns="" id="{F903BEDF-DF02-654F-A89A-57C2977BBCF0}"/>
              </a:ext>
            </a:extLst>
          </p:cNvPr>
          <p:cNvSpPr>
            <a:spLocks noChangeArrowheads="1"/>
          </p:cNvSpPr>
          <p:nvPr/>
        </p:nvSpPr>
        <p:spPr bwMode="auto">
          <a:xfrm>
            <a:off x="440767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0" name="Rectangle 9">
            <a:extLst>
              <a:ext uri="{FF2B5EF4-FFF2-40B4-BE49-F238E27FC236}">
                <a16:creationId xmlns:a16="http://schemas.microsoft.com/office/drawing/2014/main" xmlns="" id="{A9F98552-C4A7-E448-803A-3C0B89B9CBB3}"/>
              </a:ext>
            </a:extLst>
          </p:cNvPr>
          <p:cNvSpPr>
            <a:spLocks noChangeArrowheads="1"/>
          </p:cNvSpPr>
          <p:nvPr/>
        </p:nvSpPr>
        <p:spPr bwMode="auto">
          <a:xfrm>
            <a:off x="224708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1" name="Rectangle 10">
            <a:extLst>
              <a:ext uri="{FF2B5EF4-FFF2-40B4-BE49-F238E27FC236}">
                <a16:creationId xmlns:a16="http://schemas.microsoft.com/office/drawing/2014/main" xmlns="" id="{5D7C8480-6771-5D43-AC03-4D0ED7349D4D}"/>
              </a:ext>
            </a:extLst>
          </p:cNvPr>
          <p:cNvSpPr>
            <a:spLocks noChangeArrowheads="1"/>
          </p:cNvSpPr>
          <p:nvPr/>
        </p:nvSpPr>
        <p:spPr bwMode="auto">
          <a:xfrm>
            <a:off x="296781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2" name="Rectangle 11">
            <a:extLst>
              <a:ext uri="{FF2B5EF4-FFF2-40B4-BE49-F238E27FC236}">
                <a16:creationId xmlns:a16="http://schemas.microsoft.com/office/drawing/2014/main" xmlns="" id="{DEBA2598-68C4-5B4B-9C5F-A3B3E431ABB6}"/>
              </a:ext>
            </a:extLst>
          </p:cNvPr>
          <p:cNvSpPr>
            <a:spLocks noChangeArrowheads="1"/>
          </p:cNvSpPr>
          <p:nvPr/>
        </p:nvSpPr>
        <p:spPr bwMode="auto">
          <a:xfrm>
            <a:off x="368694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3" name="Rectangle 12">
            <a:extLst>
              <a:ext uri="{FF2B5EF4-FFF2-40B4-BE49-F238E27FC236}">
                <a16:creationId xmlns:a16="http://schemas.microsoft.com/office/drawing/2014/main" xmlns="" id="{2E35334C-0A01-B341-8F28-B6E4ADE2790D}"/>
              </a:ext>
            </a:extLst>
          </p:cNvPr>
          <p:cNvSpPr>
            <a:spLocks noChangeArrowheads="1"/>
          </p:cNvSpPr>
          <p:nvPr/>
        </p:nvSpPr>
        <p:spPr bwMode="auto">
          <a:xfrm>
            <a:off x="440767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4" name="Rectangle 13">
            <a:extLst>
              <a:ext uri="{FF2B5EF4-FFF2-40B4-BE49-F238E27FC236}">
                <a16:creationId xmlns:a16="http://schemas.microsoft.com/office/drawing/2014/main" xmlns="" id="{A1A0EFC7-4484-3C47-868E-2DFA971662FE}"/>
              </a:ext>
            </a:extLst>
          </p:cNvPr>
          <p:cNvSpPr>
            <a:spLocks noChangeArrowheads="1"/>
          </p:cNvSpPr>
          <p:nvPr/>
        </p:nvSpPr>
        <p:spPr bwMode="auto">
          <a:xfrm>
            <a:off x="512839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5" name="Rectangle 14">
            <a:extLst>
              <a:ext uri="{FF2B5EF4-FFF2-40B4-BE49-F238E27FC236}">
                <a16:creationId xmlns:a16="http://schemas.microsoft.com/office/drawing/2014/main" xmlns="" id="{B18C2358-2F89-D047-929D-D23196335204}"/>
              </a:ext>
            </a:extLst>
          </p:cNvPr>
          <p:cNvSpPr>
            <a:spLocks noChangeArrowheads="1"/>
          </p:cNvSpPr>
          <p:nvPr/>
        </p:nvSpPr>
        <p:spPr bwMode="auto">
          <a:xfrm>
            <a:off x="512839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6" name="Oval 15">
            <a:extLst>
              <a:ext uri="{FF2B5EF4-FFF2-40B4-BE49-F238E27FC236}">
                <a16:creationId xmlns:a16="http://schemas.microsoft.com/office/drawing/2014/main" xmlns="" id="{7ED2AA4A-D8B7-A84B-94EB-0CC8EC0E2184}"/>
              </a:ext>
            </a:extLst>
          </p:cNvPr>
          <p:cNvSpPr>
            <a:spLocks noChangeArrowheads="1"/>
          </p:cNvSpPr>
          <p:nvPr/>
        </p:nvSpPr>
        <p:spPr bwMode="auto">
          <a:xfrm>
            <a:off x="224708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 name="Oval 16">
            <a:extLst>
              <a:ext uri="{FF2B5EF4-FFF2-40B4-BE49-F238E27FC236}">
                <a16:creationId xmlns:a16="http://schemas.microsoft.com/office/drawing/2014/main" xmlns="" id="{046C9F7F-F63E-344F-85A2-37C8B35D2431}"/>
              </a:ext>
            </a:extLst>
          </p:cNvPr>
          <p:cNvSpPr>
            <a:spLocks noChangeArrowheads="1"/>
          </p:cNvSpPr>
          <p:nvPr/>
        </p:nvSpPr>
        <p:spPr bwMode="auto">
          <a:xfrm>
            <a:off x="29884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Oval 17">
            <a:extLst>
              <a:ext uri="{FF2B5EF4-FFF2-40B4-BE49-F238E27FC236}">
                <a16:creationId xmlns:a16="http://schemas.microsoft.com/office/drawing/2014/main" xmlns="" id="{BC36CFFC-4AC0-FE49-984D-C1DB4FC3BB8D}"/>
              </a:ext>
            </a:extLst>
          </p:cNvPr>
          <p:cNvSpPr>
            <a:spLocks noChangeArrowheads="1"/>
          </p:cNvSpPr>
          <p:nvPr/>
        </p:nvSpPr>
        <p:spPr bwMode="auto">
          <a:xfrm>
            <a:off x="224708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 name="Oval 18">
            <a:extLst>
              <a:ext uri="{FF2B5EF4-FFF2-40B4-BE49-F238E27FC236}">
                <a16:creationId xmlns:a16="http://schemas.microsoft.com/office/drawing/2014/main" xmlns="" id="{C4E73444-A714-1247-ACB8-0D399F60A99A}"/>
              </a:ext>
            </a:extLst>
          </p:cNvPr>
          <p:cNvSpPr>
            <a:spLocks noChangeArrowheads="1"/>
          </p:cNvSpPr>
          <p:nvPr/>
        </p:nvSpPr>
        <p:spPr bwMode="auto">
          <a:xfrm>
            <a:off x="296781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0" name="Oval 19">
            <a:extLst>
              <a:ext uri="{FF2B5EF4-FFF2-40B4-BE49-F238E27FC236}">
                <a16:creationId xmlns:a16="http://schemas.microsoft.com/office/drawing/2014/main" xmlns="" id="{BFACC88A-2A04-3249-8DDC-8B343E0A7958}"/>
              </a:ext>
            </a:extLst>
          </p:cNvPr>
          <p:cNvSpPr>
            <a:spLocks noChangeArrowheads="1"/>
          </p:cNvSpPr>
          <p:nvPr/>
        </p:nvSpPr>
        <p:spPr bwMode="auto">
          <a:xfrm>
            <a:off x="36869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1" name="Oval 20">
            <a:extLst>
              <a:ext uri="{FF2B5EF4-FFF2-40B4-BE49-F238E27FC236}">
                <a16:creationId xmlns:a16="http://schemas.microsoft.com/office/drawing/2014/main" xmlns="" id="{F507F591-4601-6548-87B6-CDA622F222EB}"/>
              </a:ext>
            </a:extLst>
          </p:cNvPr>
          <p:cNvSpPr>
            <a:spLocks noChangeArrowheads="1"/>
          </p:cNvSpPr>
          <p:nvPr/>
        </p:nvSpPr>
        <p:spPr bwMode="auto">
          <a:xfrm>
            <a:off x="368694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2" name="Oval 21">
            <a:extLst>
              <a:ext uri="{FF2B5EF4-FFF2-40B4-BE49-F238E27FC236}">
                <a16:creationId xmlns:a16="http://schemas.microsoft.com/office/drawing/2014/main" xmlns="" id="{486B6FB5-72F9-6544-9BB4-D7C84CC29431}"/>
              </a:ext>
            </a:extLst>
          </p:cNvPr>
          <p:cNvSpPr>
            <a:spLocks noChangeArrowheads="1"/>
          </p:cNvSpPr>
          <p:nvPr/>
        </p:nvSpPr>
        <p:spPr bwMode="auto">
          <a:xfrm>
            <a:off x="440767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3" name="Oval 22">
            <a:extLst>
              <a:ext uri="{FF2B5EF4-FFF2-40B4-BE49-F238E27FC236}">
                <a16:creationId xmlns:a16="http://schemas.microsoft.com/office/drawing/2014/main" xmlns="" id="{28523E36-9F4E-864F-8C3A-EF89732AAA32}"/>
              </a:ext>
            </a:extLst>
          </p:cNvPr>
          <p:cNvSpPr>
            <a:spLocks noChangeArrowheads="1"/>
          </p:cNvSpPr>
          <p:nvPr/>
        </p:nvSpPr>
        <p:spPr bwMode="auto">
          <a:xfrm>
            <a:off x="440767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4" name="Oval 23">
            <a:extLst>
              <a:ext uri="{FF2B5EF4-FFF2-40B4-BE49-F238E27FC236}">
                <a16:creationId xmlns:a16="http://schemas.microsoft.com/office/drawing/2014/main" xmlns="" id="{F4BA6021-32A1-6B4A-B2EB-332051EB1220}"/>
              </a:ext>
            </a:extLst>
          </p:cNvPr>
          <p:cNvSpPr>
            <a:spLocks noChangeArrowheads="1"/>
          </p:cNvSpPr>
          <p:nvPr/>
        </p:nvSpPr>
        <p:spPr bwMode="auto">
          <a:xfrm>
            <a:off x="5128398" y="3075363"/>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5" name="Oval 24">
            <a:extLst>
              <a:ext uri="{FF2B5EF4-FFF2-40B4-BE49-F238E27FC236}">
                <a16:creationId xmlns:a16="http://schemas.microsoft.com/office/drawing/2014/main" xmlns="" id="{1F0D9029-D5CE-C049-8E41-4499FAFEA06B}"/>
              </a:ext>
            </a:extLst>
          </p:cNvPr>
          <p:cNvSpPr>
            <a:spLocks noChangeArrowheads="1"/>
          </p:cNvSpPr>
          <p:nvPr/>
        </p:nvSpPr>
        <p:spPr bwMode="auto">
          <a:xfrm>
            <a:off x="512839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6" name="Rectangle 25">
            <a:extLst>
              <a:ext uri="{FF2B5EF4-FFF2-40B4-BE49-F238E27FC236}">
                <a16:creationId xmlns:a16="http://schemas.microsoft.com/office/drawing/2014/main" xmlns="" id="{21CED896-CC9A-6A4D-B727-0134D7F43279}"/>
              </a:ext>
            </a:extLst>
          </p:cNvPr>
          <p:cNvSpPr>
            <a:spLocks noChangeArrowheads="1"/>
          </p:cNvSpPr>
          <p:nvPr/>
        </p:nvSpPr>
        <p:spPr bwMode="auto">
          <a:xfrm>
            <a:off x="622059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7" name="Rectangle 26">
            <a:extLst>
              <a:ext uri="{FF2B5EF4-FFF2-40B4-BE49-F238E27FC236}">
                <a16:creationId xmlns:a16="http://schemas.microsoft.com/office/drawing/2014/main" xmlns="" id="{EC521522-7C9B-9940-B35D-E02A8467F0C1}"/>
              </a:ext>
            </a:extLst>
          </p:cNvPr>
          <p:cNvSpPr>
            <a:spLocks noChangeArrowheads="1"/>
          </p:cNvSpPr>
          <p:nvPr/>
        </p:nvSpPr>
        <p:spPr bwMode="auto">
          <a:xfrm>
            <a:off x="694132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8" name="Rectangle 27">
            <a:extLst>
              <a:ext uri="{FF2B5EF4-FFF2-40B4-BE49-F238E27FC236}">
                <a16:creationId xmlns:a16="http://schemas.microsoft.com/office/drawing/2014/main" xmlns="" id="{89462F40-7645-E74F-9A14-8A34913A912B}"/>
              </a:ext>
            </a:extLst>
          </p:cNvPr>
          <p:cNvSpPr>
            <a:spLocks noChangeArrowheads="1"/>
          </p:cNvSpPr>
          <p:nvPr/>
        </p:nvSpPr>
        <p:spPr bwMode="auto">
          <a:xfrm>
            <a:off x="766045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9" name="Rectangle 28">
            <a:extLst>
              <a:ext uri="{FF2B5EF4-FFF2-40B4-BE49-F238E27FC236}">
                <a16:creationId xmlns:a16="http://schemas.microsoft.com/office/drawing/2014/main" xmlns="" id="{837246FF-1631-274C-83AE-A8C559FC3946}"/>
              </a:ext>
            </a:extLst>
          </p:cNvPr>
          <p:cNvSpPr>
            <a:spLocks noChangeArrowheads="1"/>
          </p:cNvSpPr>
          <p:nvPr/>
        </p:nvSpPr>
        <p:spPr bwMode="auto">
          <a:xfrm>
            <a:off x="838118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0" name="Rectangle 29">
            <a:extLst>
              <a:ext uri="{FF2B5EF4-FFF2-40B4-BE49-F238E27FC236}">
                <a16:creationId xmlns:a16="http://schemas.microsoft.com/office/drawing/2014/main" xmlns="" id="{E53CF33E-4EBB-3048-8326-245719903C97}"/>
              </a:ext>
            </a:extLst>
          </p:cNvPr>
          <p:cNvSpPr>
            <a:spLocks noChangeArrowheads="1"/>
          </p:cNvSpPr>
          <p:nvPr/>
        </p:nvSpPr>
        <p:spPr bwMode="auto">
          <a:xfrm>
            <a:off x="622059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1" name="Rectangle 30">
            <a:extLst>
              <a:ext uri="{FF2B5EF4-FFF2-40B4-BE49-F238E27FC236}">
                <a16:creationId xmlns:a16="http://schemas.microsoft.com/office/drawing/2014/main" xmlns="" id="{F8541C36-73F3-514E-B620-9E0F2BB83B82}"/>
              </a:ext>
            </a:extLst>
          </p:cNvPr>
          <p:cNvSpPr>
            <a:spLocks noChangeArrowheads="1"/>
          </p:cNvSpPr>
          <p:nvPr/>
        </p:nvSpPr>
        <p:spPr bwMode="auto">
          <a:xfrm>
            <a:off x="694132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2" name="Rectangle 31">
            <a:extLst>
              <a:ext uri="{FF2B5EF4-FFF2-40B4-BE49-F238E27FC236}">
                <a16:creationId xmlns:a16="http://schemas.microsoft.com/office/drawing/2014/main" xmlns="" id="{B8E61F3C-3454-DB45-B657-4AC322596543}"/>
              </a:ext>
            </a:extLst>
          </p:cNvPr>
          <p:cNvSpPr>
            <a:spLocks noChangeArrowheads="1"/>
          </p:cNvSpPr>
          <p:nvPr/>
        </p:nvSpPr>
        <p:spPr bwMode="auto">
          <a:xfrm>
            <a:off x="766045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3" name="Rectangle 32">
            <a:extLst>
              <a:ext uri="{FF2B5EF4-FFF2-40B4-BE49-F238E27FC236}">
                <a16:creationId xmlns:a16="http://schemas.microsoft.com/office/drawing/2014/main" xmlns="" id="{353DBDF6-6D56-EB47-B75C-2A4E545FCEAA}"/>
              </a:ext>
            </a:extLst>
          </p:cNvPr>
          <p:cNvSpPr>
            <a:spLocks noChangeArrowheads="1"/>
          </p:cNvSpPr>
          <p:nvPr/>
        </p:nvSpPr>
        <p:spPr bwMode="auto">
          <a:xfrm>
            <a:off x="838118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4" name="Rectangle 33">
            <a:extLst>
              <a:ext uri="{FF2B5EF4-FFF2-40B4-BE49-F238E27FC236}">
                <a16:creationId xmlns:a16="http://schemas.microsoft.com/office/drawing/2014/main" xmlns="" id="{1F079F53-BB2C-674A-915C-53BEB759B36F}"/>
              </a:ext>
            </a:extLst>
          </p:cNvPr>
          <p:cNvSpPr>
            <a:spLocks noChangeArrowheads="1"/>
          </p:cNvSpPr>
          <p:nvPr/>
        </p:nvSpPr>
        <p:spPr bwMode="auto">
          <a:xfrm>
            <a:off x="910190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5" name="Rectangle 34">
            <a:extLst>
              <a:ext uri="{FF2B5EF4-FFF2-40B4-BE49-F238E27FC236}">
                <a16:creationId xmlns:a16="http://schemas.microsoft.com/office/drawing/2014/main" xmlns="" id="{304D06D5-EE8F-8845-B2B4-DCB16BC89DDF}"/>
              </a:ext>
            </a:extLst>
          </p:cNvPr>
          <p:cNvSpPr>
            <a:spLocks noChangeArrowheads="1"/>
          </p:cNvSpPr>
          <p:nvPr/>
        </p:nvSpPr>
        <p:spPr bwMode="auto">
          <a:xfrm>
            <a:off x="910190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6" name="Oval 35">
            <a:extLst>
              <a:ext uri="{FF2B5EF4-FFF2-40B4-BE49-F238E27FC236}">
                <a16:creationId xmlns:a16="http://schemas.microsoft.com/office/drawing/2014/main" xmlns="" id="{CC18EF61-804F-EE41-A35E-3092E3D6933F}"/>
              </a:ext>
            </a:extLst>
          </p:cNvPr>
          <p:cNvSpPr>
            <a:spLocks noChangeArrowheads="1"/>
          </p:cNvSpPr>
          <p:nvPr/>
        </p:nvSpPr>
        <p:spPr bwMode="auto">
          <a:xfrm>
            <a:off x="622059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7" name="Oval 36">
            <a:extLst>
              <a:ext uri="{FF2B5EF4-FFF2-40B4-BE49-F238E27FC236}">
                <a16:creationId xmlns:a16="http://schemas.microsoft.com/office/drawing/2014/main" xmlns="" id="{AF45D78B-5BFB-8444-B79C-F59763CCA304}"/>
              </a:ext>
            </a:extLst>
          </p:cNvPr>
          <p:cNvSpPr>
            <a:spLocks noChangeArrowheads="1"/>
          </p:cNvSpPr>
          <p:nvPr/>
        </p:nvSpPr>
        <p:spPr bwMode="auto">
          <a:xfrm>
            <a:off x="69619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8" name="Oval 37">
            <a:extLst>
              <a:ext uri="{FF2B5EF4-FFF2-40B4-BE49-F238E27FC236}">
                <a16:creationId xmlns:a16="http://schemas.microsoft.com/office/drawing/2014/main" xmlns="" id="{EC4850FA-5584-B648-8E21-ED61C1C27B8D}"/>
              </a:ext>
            </a:extLst>
          </p:cNvPr>
          <p:cNvSpPr>
            <a:spLocks noChangeArrowheads="1"/>
          </p:cNvSpPr>
          <p:nvPr/>
        </p:nvSpPr>
        <p:spPr bwMode="auto">
          <a:xfrm>
            <a:off x="622059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9" name="Oval 38">
            <a:extLst>
              <a:ext uri="{FF2B5EF4-FFF2-40B4-BE49-F238E27FC236}">
                <a16:creationId xmlns:a16="http://schemas.microsoft.com/office/drawing/2014/main" xmlns="" id="{D297AF9F-6CAF-7043-8067-1C69EECF8175}"/>
              </a:ext>
            </a:extLst>
          </p:cNvPr>
          <p:cNvSpPr>
            <a:spLocks noChangeArrowheads="1"/>
          </p:cNvSpPr>
          <p:nvPr/>
        </p:nvSpPr>
        <p:spPr bwMode="auto">
          <a:xfrm>
            <a:off x="694132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0" name="Oval 39">
            <a:extLst>
              <a:ext uri="{FF2B5EF4-FFF2-40B4-BE49-F238E27FC236}">
                <a16:creationId xmlns:a16="http://schemas.microsoft.com/office/drawing/2014/main" xmlns="" id="{CF902C68-31FF-F34D-B4EB-E72A92A34DB3}"/>
              </a:ext>
            </a:extLst>
          </p:cNvPr>
          <p:cNvSpPr>
            <a:spLocks noChangeArrowheads="1"/>
          </p:cNvSpPr>
          <p:nvPr/>
        </p:nvSpPr>
        <p:spPr bwMode="auto">
          <a:xfrm>
            <a:off x="76604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1" name="Oval 40">
            <a:extLst>
              <a:ext uri="{FF2B5EF4-FFF2-40B4-BE49-F238E27FC236}">
                <a16:creationId xmlns:a16="http://schemas.microsoft.com/office/drawing/2014/main" xmlns="" id="{ACAFCFEF-2E2A-BE4C-A418-56E1C50F4EC8}"/>
              </a:ext>
            </a:extLst>
          </p:cNvPr>
          <p:cNvSpPr>
            <a:spLocks noChangeArrowheads="1"/>
          </p:cNvSpPr>
          <p:nvPr/>
        </p:nvSpPr>
        <p:spPr bwMode="auto">
          <a:xfrm>
            <a:off x="766045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2" name="Oval 41">
            <a:extLst>
              <a:ext uri="{FF2B5EF4-FFF2-40B4-BE49-F238E27FC236}">
                <a16:creationId xmlns:a16="http://schemas.microsoft.com/office/drawing/2014/main" xmlns="" id="{BABEDDBE-F1EE-8A4C-85B2-DAB7990C9D9C}"/>
              </a:ext>
            </a:extLst>
          </p:cNvPr>
          <p:cNvSpPr>
            <a:spLocks noChangeArrowheads="1"/>
          </p:cNvSpPr>
          <p:nvPr/>
        </p:nvSpPr>
        <p:spPr bwMode="auto">
          <a:xfrm>
            <a:off x="838118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3" name="Oval 42">
            <a:extLst>
              <a:ext uri="{FF2B5EF4-FFF2-40B4-BE49-F238E27FC236}">
                <a16:creationId xmlns:a16="http://schemas.microsoft.com/office/drawing/2014/main" xmlns="" id="{B895306E-5C22-1E40-8152-9075E0577356}"/>
              </a:ext>
            </a:extLst>
          </p:cNvPr>
          <p:cNvSpPr>
            <a:spLocks noChangeArrowheads="1"/>
          </p:cNvSpPr>
          <p:nvPr/>
        </p:nvSpPr>
        <p:spPr bwMode="auto">
          <a:xfrm>
            <a:off x="838118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5" name="Oval 44">
            <a:extLst>
              <a:ext uri="{FF2B5EF4-FFF2-40B4-BE49-F238E27FC236}">
                <a16:creationId xmlns:a16="http://schemas.microsoft.com/office/drawing/2014/main" xmlns="" id="{03355D64-177A-ED4D-9160-A2AEAA504081}"/>
              </a:ext>
            </a:extLst>
          </p:cNvPr>
          <p:cNvSpPr>
            <a:spLocks noChangeArrowheads="1"/>
          </p:cNvSpPr>
          <p:nvPr/>
        </p:nvSpPr>
        <p:spPr bwMode="auto">
          <a:xfrm>
            <a:off x="910190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Rounded Rectangle 45">
            <a:extLst>
              <a:ext uri="{FF2B5EF4-FFF2-40B4-BE49-F238E27FC236}">
                <a16:creationId xmlns:a16="http://schemas.microsoft.com/office/drawing/2014/main" xmlns="" id="{FB10B622-F077-A745-9011-253FC2E49763}"/>
              </a:ext>
            </a:extLst>
          </p:cNvPr>
          <p:cNvSpPr/>
          <p:nvPr/>
        </p:nvSpPr>
        <p:spPr>
          <a:xfrm>
            <a:off x="2471024"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rgbClr val="FF3860"/>
                </a:solidFill>
                <a:latin typeface="OpenDyslexicAlta" pitchFamily="2" charset="77"/>
              </a:rPr>
              <a:t>19</a:t>
            </a:r>
            <a:endParaRPr lang="en-US" sz="4800" u="sng" dirty="0">
              <a:solidFill>
                <a:srgbClr val="FF3860"/>
              </a:solidFill>
              <a:latin typeface="OpenDyslexicAlta" pitchFamily="2" charset="77"/>
            </a:endParaRPr>
          </a:p>
        </p:txBody>
      </p:sp>
      <p:sp>
        <p:nvSpPr>
          <p:cNvPr id="47" name="Rounded Rectangle 46">
            <a:extLst>
              <a:ext uri="{FF2B5EF4-FFF2-40B4-BE49-F238E27FC236}">
                <a16:creationId xmlns:a16="http://schemas.microsoft.com/office/drawing/2014/main" xmlns="" id="{F70FB2FB-C1D4-914D-A54D-E26C255BD012}"/>
              </a:ext>
            </a:extLst>
          </p:cNvPr>
          <p:cNvSpPr/>
          <p:nvPr/>
        </p:nvSpPr>
        <p:spPr>
          <a:xfrm>
            <a:off x="6433422"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nineteen</a:t>
            </a:r>
            <a:endParaRPr lang="en-US" sz="3600" u="sng" dirty="0">
              <a:solidFill>
                <a:srgbClr val="FF3860"/>
              </a:solidFill>
              <a:latin typeface="OpenDyslexicAlta" pitchFamily="2" charset="77"/>
            </a:endParaRPr>
          </a:p>
        </p:txBody>
      </p:sp>
    </p:spTree>
    <p:extLst>
      <p:ext uri="{BB962C8B-B14F-4D97-AF65-F5344CB8AC3E}">
        <p14:creationId xmlns:p14="http://schemas.microsoft.com/office/powerpoint/2010/main" val="34091167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Write the numeral and worded form for the number shown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3A3D8C17-4FBD-7F41-B55D-AAFF8DB4F8FB}"/>
              </a:ext>
            </a:extLst>
          </p:cNvPr>
          <p:cNvSpPr>
            <a:spLocks noChangeArrowheads="1"/>
          </p:cNvSpPr>
          <p:nvPr/>
        </p:nvSpPr>
        <p:spPr bwMode="auto">
          <a:xfrm>
            <a:off x="224708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7" name="Rectangle 6">
            <a:extLst>
              <a:ext uri="{FF2B5EF4-FFF2-40B4-BE49-F238E27FC236}">
                <a16:creationId xmlns:a16="http://schemas.microsoft.com/office/drawing/2014/main" xmlns="" id="{5E789F55-8243-7A45-AEE2-C25A05B8909C}"/>
              </a:ext>
            </a:extLst>
          </p:cNvPr>
          <p:cNvSpPr>
            <a:spLocks noChangeArrowheads="1"/>
          </p:cNvSpPr>
          <p:nvPr/>
        </p:nvSpPr>
        <p:spPr bwMode="auto">
          <a:xfrm>
            <a:off x="296781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8" name="Rectangle 7">
            <a:extLst>
              <a:ext uri="{FF2B5EF4-FFF2-40B4-BE49-F238E27FC236}">
                <a16:creationId xmlns:a16="http://schemas.microsoft.com/office/drawing/2014/main" xmlns="" id="{7DD916EE-7E5F-3E47-845A-42F5449A0E19}"/>
              </a:ext>
            </a:extLst>
          </p:cNvPr>
          <p:cNvSpPr>
            <a:spLocks noChangeArrowheads="1"/>
          </p:cNvSpPr>
          <p:nvPr/>
        </p:nvSpPr>
        <p:spPr bwMode="auto">
          <a:xfrm>
            <a:off x="368694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9" name="Rectangle 8">
            <a:extLst>
              <a:ext uri="{FF2B5EF4-FFF2-40B4-BE49-F238E27FC236}">
                <a16:creationId xmlns:a16="http://schemas.microsoft.com/office/drawing/2014/main" xmlns="" id="{F903BEDF-DF02-654F-A89A-57C2977BBCF0}"/>
              </a:ext>
            </a:extLst>
          </p:cNvPr>
          <p:cNvSpPr>
            <a:spLocks noChangeArrowheads="1"/>
          </p:cNvSpPr>
          <p:nvPr/>
        </p:nvSpPr>
        <p:spPr bwMode="auto">
          <a:xfrm>
            <a:off x="440767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0" name="Rectangle 9">
            <a:extLst>
              <a:ext uri="{FF2B5EF4-FFF2-40B4-BE49-F238E27FC236}">
                <a16:creationId xmlns:a16="http://schemas.microsoft.com/office/drawing/2014/main" xmlns="" id="{A9F98552-C4A7-E448-803A-3C0B89B9CBB3}"/>
              </a:ext>
            </a:extLst>
          </p:cNvPr>
          <p:cNvSpPr>
            <a:spLocks noChangeArrowheads="1"/>
          </p:cNvSpPr>
          <p:nvPr/>
        </p:nvSpPr>
        <p:spPr bwMode="auto">
          <a:xfrm>
            <a:off x="224708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1" name="Rectangle 10">
            <a:extLst>
              <a:ext uri="{FF2B5EF4-FFF2-40B4-BE49-F238E27FC236}">
                <a16:creationId xmlns:a16="http://schemas.microsoft.com/office/drawing/2014/main" xmlns="" id="{5D7C8480-6771-5D43-AC03-4D0ED7349D4D}"/>
              </a:ext>
            </a:extLst>
          </p:cNvPr>
          <p:cNvSpPr>
            <a:spLocks noChangeArrowheads="1"/>
          </p:cNvSpPr>
          <p:nvPr/>
        </p:nvSpPr>
        <p:spPr bwMode="auto">
          <a:xfrm>
            <a:off x="296781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2" name="Rectangle 11">
            <a:extLst>
              <a:ext uri="{FF2B5EF4-FFF2-40B4-BE49-F238E27FC236}">
                <a16:creationId xmlns:a16="http://schemas.microsoft.com/office/drawing/2014/main" xmlns="" id="{DEBA2598-68C4-5B4B-9C5F-A3B3E431ABB6}"/>
              </a:ext>
            </a:extLst>
          </p:cNvPr>
          <p:cNvSpPr>
            <a:spLocks noChangeArrowheads="1"/>
          </p:cNvSpPr>
          <p:nvPr/>
        </p:nvSpPr>
        <p:spPr bwMode="auto">
          <a:xfrm>
            <a:off x="368694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3" name="Rectangle 12">
            <a:extLst>
              <a:ext uri="{FF2B5EF4-FFF2-40B4-BE49-F238E27FC236}">
                <a16:creationId xmlns:a16="http://schemas.microsoft.com/office/drawing/2014/main" xmlns="" id="{2E35334C-0A01-B341-8F28-B6E4ADE2790D}"/>
              </a:ext>
            </a:extLst>
          </p:cNvPr>
          <p:cNvSpPr>
            <a:spLocks noChangeArrowheads="1"/>
          </p:cNvSpPr>
          <p:nvPr/>
        </p:nvSpPr>
        <p:spPr bwMode="auto">
          <a:xfrm>
            <a:off x="440767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4" name="Rectangle 13">
            <a:extLst>
              <a:ext uri="{FF2B5EF4-FFF2-40B4-BE49-F238E27FC236}">
                <a16:creationId xmlns:a16="http://schemas.microsoft.com/office/drawing/2014/main" xmlns="" id="{A1A0EFC7-4484-3C47-868E-2DFA971662FE}"/>
              </a:ext>
            </a:extLst>
          </p:cNvPr>
          <p:cNvSpPr>
            <a:spLocks noChangeArrowheads="1"/>
          </p:cNvSpPr>
          <p:nvPr/>
        </p:nvSpPr>
        <p:spPr bwMode="auto">
          <a:xfrm>
            <a:off x="512839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5" name="Rectangle 14">
            <a:extLst>
              <a:ext uri="{FF2B5EF4-FFF2-40B4-BE49-F238E27FC236}">
                <a16:creationId xmlns:a16="http://schemas.microsoft.com/office/drawing/2014/main" xmlns="" id="{B18C2358-2F89-D047-929D-D23196335204}"/>
              </a:ext>
            </a:extLst>
          </p:cNvPr>
          <p:cNvSpPr>
            <a:spLocks noChangeArrowheads="1"/>
          </p:cNvSpPr>
          <p:nvPr/>
        </p:nvSpPr>
        <p:spPr bwMode="auto">
          <a:xfrm>
            <a:off x="512839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6" name="Oval 15">
            <a:extLst>
              <a:ext uri="{FF2B5EF4-FFF2-40B4-BE49-F238E27FC236}">
                <a16:creationId xmlns:a16="http://schemas.microsoft.com/office/drawing/2014/main" xmlns="" id="{7ED2AA4A-D8B7-A84B-94EB-0CC8EC0E2184}"/>
              </a:ext>
            </a:extLst>
          </p:cNvPr>
          <p:cNvSpPr>
            <a:spLocks noChangeArrowheads="1"/>
          </p:cNvSpPr>
          <p:nvPr/>
        </p:nvSpPr>
        <p:spPr bwMode="auto">
          <a:xfrm>
            <a:off x="224708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 name="Oval 16">
            <a:extLst>
              <a:ext uri="{FF2B5EF4-FFF2-40B4-BE49-F238E27FC236}">
                <a16:creationId xmlns:a16="http://schemas.microsoft.com/office/drawing/2014/main" xmlns="" id="{046C9F7F-F63E-344F-85A2-37C8B35D2431}"/>
              </a:ext>
            </a:extLst>
          </p:cNvPr>
          <p:cNvSpPr>
            <a:spLocks noChangeArrowheads="1"/>
          </p:cNvSpPr>
          <p:nvPr/>
        </p:nvSpPr>
        <p:spPr bwMode="auto">
          <a:xfrm>
            <a:off x="29884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Oval 17">
            <a:extLst>
              <a:ext uri="{FF2B5EF4-FFF2-40B4-BE49-F238E27FC236}">
                <a16:creationId xmlns:a16="http://schemas.microsoft.com/office/drawing/2014/main" xmlns="" id="{BC36CFFC-4AC0-FE49-984D-C1DB4FC3BB8D}"/>
              </a:ext>
            </a:extLst>
          </p:cNvPr>
          <p:cNvSpPr>
            <a:spLocks noChangeArrowheads="1"/>
          </p:cNvSpPr>
          <p:nvPr/>
        </p:nvSpPr>
        <p:spPr bwMode="auto">
          <a:xfrm>
            <a:off x="224708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 name="Oval 18">
            <a:extLst>
              <a:ext uri="{FF2B5EF4-FFF2-40B4-BE49-F238E27FC236}">
                <a16:creationId xmlns:a16="http://schemas.microsoft.com/office/drawing/2014/main" xmlns="" id="{C4E73444-A714-1247-ACB8-0D399F60A99A}"/>
              </a:ext>
            </a:extLst>
          </p:cNvPr>
          <p:cNvSpPr>
            <a:spLocks noChangeArrowheads="1"/>
          </p:cNvSpPr>
          <p:nvPr/>
        </p:nvSpPr>
        <p:spPr bwMode="auto">
          <a:xfrm>
            <a:off x="296781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0" name="Oval 19">
            <a:extLst>
              <a:ext uri="{FF2B5EF4-FFF2-40B4-BE49-F238E27FC236}">
                <a16:creationId xmlns:a16="http://schemas.microsoft.com/office/drawing/2014/main" xmlns="" id="{BFACC88A-2A04-3249-8DDC-8B343E0A7958}"/>
              </a:ext>
            </a:extLst>
          </p:cNvPr>
          <p:cNvSpPr>
            <a:spLocks noChangeArrowheads="1"/>
          </p:cNvSpPr>
          <p:nvPr/>
        </p:nvSpPr>
        <p:spPr bwMode="auto">
          <a:xfrm>
            <a:off x="36869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1" name="Oval 20">
            <a:extLst>
              <a:ext uri="{FF2B5EF4-FFF2-40B4-BE49-F238E27FC236}">
                <a16:creationId xmlns:a16="http://schemas.microsoft.com/office/drawing/2014/main" xmlns="" id="{F507F591-4601-6548-87B6-CDA622F222EB}"/>
              </a:ext>
            </a:extLst>
          </p:cNvPr>
          <p:cNvSpPr>
            <a:spLocks noChangeArrowheads="1"/>
          </p:cNvSpPr>
          <p:nvPr/>
        </p:nvSpPr>
        <p:spPr bwMode="auto">
          <a:xfrm>
            <a:off x="368694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2" name="Oval 21">
            <a:extLst>
              <a:ext uri="{FF2B5EF4-FFF2-40B4-BE49-F238E27FC236}">
                <a16:creationId xmlns:a16="http://schemas.microsoft.com/office/drawing/2014/main" xmlns="" id="{486B6FB5-72F9-6544-9BB4-D7C84CC29431}"/>
              </a:ext>
            </a:extLst>
          </p:cNvPr>
          <p:cNvSpPr>
            <a:spLocks noChangeArrowheads="1"/>
          </p:cNvSpPr>
          <p:nvPr/>
        </p:nvSpPr>
        <p:spPr bwMode="auto">
          <a:xfrm>
            <a:off x="440767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3" name="Oval 22">
            <a:extLst>
              <a:ext uri="{FF2B5EF4-FFF2-40B4-BE49-F238E27FC236}">
                <a16:creationId xmlns:a16="http://schemas.microsoft.com/office/drawing/2014/main" xmlns="" id="{28523E36-9F4E-864F-8C3A-EF89732AAA32}"/>
              </a:ext>
            </a:extLst>
          </p:cNvPr>
          <p:cNvSpPr>
            <a:spLocks noChangeArrowheads="1"/>
          </p:cNvSpPr>
          <p:nvPr/>
        </p:nvSpPr>
        <p:spPr bwMode="auto">
          <a:xfrm>
            <a:off x="440767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4" name="Oval 23">
            <a:extLst>
              <a:ext uri="{FF2B5EF4-FFF2-40B4-BE49-F238E27FC236}">
                <a16:creationId xmlns:a16="http://schemas.microsoft.com/office/drawing/2014/main" xmlns="" id="{F4BA6021-32A1-6B4A-B2EB-332051EB1220}"/>
              </a:ext>
            </a:extLst>
          </p:cNvPr>
          <p:cNvSpPr>
            <a:spLocks noChangeArrowheads="1"/>
          </p:cNvSpPr>
          <p:nvPr/>
        </p:nvSpPr>
        <p:spPr bwMode="auto">
          <a:xfrm>
            <a:off x="5128398" y="3075363"/>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5" name="Oval 24">
            <a:extLst>
              <a:ext uri="{FF2B5EF4-FFF2-40B4-BE49-F238E27FC236}">
                <a16:creationId xmlns:a16="http://schemas.microsoft.com/office/drawing/2014/main" xmlns="" id="{1F0D9029-D5CE-C049-8E41-4499FAFEA06B}"/>
              </a:ext>
            </a:extLst>
          </p:cNvPr>
          <p:cNvSpPr>
            <a:spLocks noChangeArrowheads="1"/>
          </p:cNvSpPr>
          <p:nvPr/>
        </p:nvSpPr>
        <p:spPr bwMode="auto">
          <a:xfrm>
            <a:off x="512839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6" name="Rectangle 25">
            <a:extLst>
              <a:ext uri="{FF2B5EF4-FFF2-40B4-BE49-F238E27FC236}">
                <a16:creationId xmlns:a16="http://schemas.microsoft.com/office/drawing/2014/main" xmlns="" id="{21CED896-CC9A-6A4D-B727-0134D7F43279}"/>
              </a:ext>
            </a:extLst>
          </p:cNvPr>
          <p:cNvSpPr>
            <a:spLocks noChangeArrowheads="1"/>
          </p:cNvSpPr>
          <p:nvPr/>
        </p:nvSpPr>
        <p:spPr bwMode="auto">
          <a:xfrm>
            <a:off x="622059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7" name="Rectangle 26">
            <a:extLst>
              <a:ext uri="{FF2B5EF4-FFF2-40B4-BE49-F238E27FC236}">
                <a16:creationId xmlns:a16="http://schemas.microsoft.com/office/drawing/2014/main" xmlns="" id="{EC521522-7C9B-9940-B35D-E02A8467F0C1}"/>
              </a:ext>
            </a:extLst>
          </p:cNvPr>
          <p:cNvSpPr>
            <a:spLocks noChangeArrowheads="1"/>
          </p:cNvSpPr>
          <p:nvPr/>
        </p:nvSpPr>
        <p:spPr bwMode="auto">
          <a:xfrm>
            <a:off x="694132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8" name="Rectangle 27">
            <a:extLst>
              <a:ext uri="{FF2B5EF4-FFF2-40B4-BE49-F238E27FC236}">
                <a16:creationId xmlns:a16="http://schemas.microsoft.com/office/drawing/2014/main" xmlns="" id="{89462F40-7645-E74F-9A14-8A34913A912B}"/>
              </a:ext>
            </a:extLst>
          </p:cNvPr>
          <p:cNvSpPr>
            <a:spLocks noChangeArrowheads="1"/>
          </p:cNvSpPr>
          <p:nvPr/>
        </p:nvSpPr>
        <p:spPr bwMode="auto">
          <a:xfrm>
            <a:off x="766045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9" name="Rectangle 28">
            <a:extLst>
              <a:ext uri="{FF2B5EF4-FFF2-40B4-BE49-F238E27FC236}">
                <a16:creationId xmlns:a16="http://schemas.microsoft.com/office/drawing/2014/main" xmlns="" id="{837246FF-1631-274C-83AE-A8C559FC3946}"/>
              </a:ext>
            </a:extLst>
          </p:cNvPr>
          <p:cNvSpPr>
            <a:spLocks noChangeArrowheads="1"/>
          </p:cNvSpPr>
          <p:nvPr/>
        </p:nvSpPr>
        <p:spPr bwMode="auto">
          <a:xfrm>
            <a:off x="838118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0" name="Rectangle 29">
            <a:extLst>
              <a:ext uri="{FF2B5EF4-FFF2-40B4-BE49-F238E27FC236}">
                <a16:creationId xmlns:a16="http://schemas.microsoft.com/office/drawing/2014/main" xmlns="" id="{E53CF33E-4EBB-3048-8326-245719903C97}"/>
              </a:ext>
            </a:extLst>
          </p:cNvPr>
          <p:cNvSpPr>
            <a:spLocks noChangeArrowheads="1"/>
          </p:cNvSpPr>
          <p:nvPr/>
        </p:nvSpPr>
        <p:spPr bwMode="auto">
          <a:xfrm>
            <a:off x="622059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1" name="Rectangle 30">
            <a:extLst>
              <a:ext uri="{FF2B5EF4-FFF2-40B4-BE49-F238E27FC236}">
                <a16:creationId xmlns:a16="http://schemas.microsoft.com/office/drawing/2014/main" xmlns="" id="{F8541C36-73F3-514E-B620-9E0F2BB83B82}"/>
              </a:ext>
            </a:extLst>
          </p:cNvPr>
          <p:cNvSpPr>
            <a:spLocks noChangeArrowheads="1"/>
          </p:cNvSpPr>
          <p:nvPr/>
        </p:nvSpPr>
        <p:spPr bwMode="auto">
          <a:xfrm>
            <a:off x="694132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2" name="Rectangle 31">
            <a:extLst>
              <a:ext uri="{FF2B5EF4-FFF2-40B4-BE49-F238E27FC236}">
                <a16:creationId xmlns:a16="http://schemas.microsoft.com/office/drawing/2014/main" xmlns="" id="{B8E61F3C-3454-DB45-B657-4AC322596543}"/>
              </a:ext>
            </a:extLst>
          </p:cNvPr>
          <p:cNvSpPr>
            <a:spLocks noChangeArrowheads="1"/>
          </p:cNvSpPr>
          <p:nvPr/>
        </p:nvSpPr>
        <p:spPr bwMode="auto">
          <a:xfrm>
            <a:off x="766045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3" name="Rectangle 32">
            <a:extLst>
              <a:ext uri="{FF2B5EF4-FFF2-40B4-BE49-F238E27FC236}">
                <a16:creationId xmlns:a16="http://schemas.microsoft.com/office/drawing/2014/main" xmlns="" id="{353DBDF6-6D56-EB47-B75C-2A4E545FCEAA}"/>
              </a:ext>
            </a:extLst>
          </p:cNvPr>
          <p:cNvSpPr>
            <a:spLocks noChangeArrowheads="1"/>
          </p:cNvSpPr>
          <p:nvPr/>
        </p:nvSpPr>
        <p:spPr bwMode="auto">
          <a:xfrm>
            <a:off x="838118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4" name="Rectangle 33">
            <a:extLst>
              <a:ext uri="{FF2B5EF4-FFF2-40B4-BE49-F238E27FC236}">
                <a16:creationId xmlns:a16="http://schemas.microsoft.com/office/drawing/2014/main" xmlns="" id="{1F079F53-BB2C-674A-915C-53BEB759B36F}"/>
              </a:ext>
            </a:extLst>
          </p:cNvPr>
          <p:cNvSpPr>
            <a:spLocks noChangeArrowheads="1"/>
          </p:cNvSpPr>
          <p:nvPr/>
        </p:nvSpPr>
        <p:spPr bwMode="auto">
          <a:xfrm>
            <a:off x="910190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5" name="Rectangle 34">
            <a:extLst>
              <a:ext uri="{FF2B5EF4-FFF2-40B4-BE49-F238E27FC236}">
                <a16:creationId xmlns:a16="http://schemas.microsoft.com/office/drawing/2014/main" xmlns="" id="{304D06D5-EE8F-8845-B2B4-DCB16BC89DDF}"/>
              </a:ext>
            </a:extLst>
          </p:cNvPr>
          <p:cNvSpPr>
            <a:spLocks noChangeArrowheads="1"/>
          </p:cNvSpPr>
          <p:nvPr/>
        </p:nvSpPr>
        <p:spPr bwMode="auto">
          <a:xfrm>
            <a:off x="910190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6" name="Oval 35">
            <a:extLst>
              <a:ext uri="{FF2B5EF4-FFF2-40B4-BE49-F238E27FC236}">
                <a16:creationId xmlns:a16="http://schemas.microsoft.com/office/drawing/2014/main" xmlns="" id="{CC18EF61-804F-EE41-A35E-3092E3D6933F}"/>
              </a:ext>
            </a:extLst>
          </p:cNvPr>
          <p:cNvSpPr>
            <a:spLocks noChangeArrowheads="1"/>
          </p:cNvSpPr>
          <p:nvPr/>
        </p:nvSpPr>
        <p:spPr bwMode="auto">
          <a:xfrm>
            <a:off x="622059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7" name="Oval 36">
            <a:extLst>
              <a:ext uri="{FF2B5EF4-FFF2-40B4-BE49-F238E27FC236}">
                <a16:creationId xmlns:a16="http://schemas.microsoft.com/office/drawing/2014/main" xmlns="" id="{AF45D78B-5BFB-8444-B79C-F59763CCA304}"/>
              </a:ext>
            </a:extLst>
          </p:cNvPr>
          <p:cNvSpPr>
            <a:spLocks noChangeArrowheads="1"/>
          </p:cNvSpPr>
          <p:nvPr/>
        </p:nvSpPr>
        <p:spPr bwMode="auto">
          <a:xfrm>
            <a:off x="69619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8" name="Oval 37">
            <a:extLst>
              <a:ext uri="{FF2B5EF4-FFF2-40B4-BE49-F238E27FC236}">
                <a16:creationId xmlns:a16="http://schemas.microsoft.com/office/drawing/2014/main" xmlns="" id="{EC4850FA-5584-B648-8E21-ED61C1C27B8D}"/>
              </a:ext>
            </a:extLst>
          </p:cNvPr>
          <p:cNvSpPr>
            <a:spLocks noChangeArrowheads="1"/>
          </p:cNvSpPr>
          <p:nvPr/>
        </p:nvSpPr>
        <p:spPr bwMode="auto">
          <a:xfrm>
            <a:off x="622059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9" name="Oval 38">
            <a:extLst>
              <a:ext uri="{FF2B5EF4-FFF2-40B4-BE49-F238E27FC236}">
                <a16:creationId xmlns:a16="http://schemas.microsoft.com/office/drawing/2014/main" xmlns="" id="{D297AF9F-6CAF-7043-8067-1C69EECF8175}"/>
              </a:ext>
            </a:extLst>
          </p:cNvPr>
          <p:cNvSpPr>
            <a:spLocks noChangeArrowheads="1"/>
          </p:cNvSpPr>
          <p:nvPr/>
        </p:nvSpPr>
        <p:spPr bwMode="auto">
          <a:xfrm>
            <a:off x="694132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0" name="Oval 39">
            <a:extLst>
              <a:ext uri="{FF2B5EF4-FFF2-40B4-BE49-F238E27FC236}">
                <a16:creationId xmlns:a16="http://schemas.microsoft.com/office/drawing/2014/main" xmlns="" id="{CF902C68-31FF-F34D-B4EB-E72A92A34DB3}"/>
              </a:ext>
            </a:extLst>
          </p:cNvPr>
          <p:cNvSpPr>
            <a:spLocks noChangeArrowheads="1"/>
          </p:cNvSpPr>
          <p:nvPr/>
        </p:nvSpPr>
        <p:spPr bwMode="auto">
          <a:xfrm>
            <a:off x="76604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1" name="Oval 40">
            <a:extLst>
              <a:ext uri="{FF2B5EF4-FFF2-40B4-BE49-F238E27FC236}">
                <a16:creationId xmlns:a16="http://schemas.microsoft.com/office/drawing/2014/main" xmlns="" id="{ACAFCFEF-2E2A-BE4C-A418-56E1C50F4EC8}"/>
              </a:ext>
            </a:extLst>
          </p:cNvPr>
          <p:cNvSpPr>
            <a:spLocks noChangeArrowheads="1"/>
          </p:cNvSpPr>
          <p:nvPr/>
        </p:nvSpPr>
        <p:spPr bwMode="auto">
          <a:xfrm>
            <a:off x="766045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2" name="Oval 41">
            <a:extLst>
              <a:ext uri="{FF2B5EF4-FFF2-40B4-BE49-F238E27FC236}">
                <a16:creationId xmlns:a16="http://schemas.microsoft.com/office/drawing/2014/main" xmlns="" id="{BABEDDBE-F1EE-8A4C-85B2-DAB7990C9D9C}"/>
              </a:ext>
            </a:extLst>
          </p:cNvPr>
          <p:cNvSpPr>
            <a:spLocks noChangeArrowheads="1"/>
          </p:cNvSpPr>
          <p:nvPr/>
        </p:nvSpPr>
        <p:spPr bwMode="auto">
          <a:xfrm>
            <a:off x="838118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3" name="Oval 42">
            <a:extLst>
              <a:ext uri="{FF2B5EF4-FFF2-40B4-BE49-F238E27FC236}">
                <a16:creationId xmlns:a16="http://schemas.microsoft.com/office/drawing/2014/main" xmlns="" id="{B895306E-5C22-1E40-8152-9075E0577356}"/>
              </a:ext>
            </a:extLst>
          </p:cNvPr>
          <p:cNvSpPr>
            <a:spLocks noChangeArrowheads="1"/>
          </p:cNvSpPr>
          <p:nvPr/>
        </p:nvSpPr>
        <p:spPr bwMode="auto">
          <a:xfrm>
            <a:off x="838118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4" name="Oval 43">
            <a:extLst>
              <a:ext uri="{FF2B5EF4-FFF2-40B4-BE49-F238E27FC236}">
                <a16:creationId xmlns:a16="http://schemas.microsoft.com/office/drawing/2014/main" xmlns="" id="{31EE8B2C-A0C7-564F-9818-A998F7A66317}"/>
              </a:ext>
            </a:extLst>
          </p:cNvPr>
          <p:cNvSpPr>
            <a:spLocks noChangeArrowheads="1"/>
          </p:cNvSpPr>
          <p:nvPr/>
        </p:nvSpPr>
        <p:spPr bwMode="auto">
          <a:xfrm>
            <a:off x="9101908" y="3075363"/>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5" name="Oval 44">
            <a:extLst>
              <a:ext uri="{FF2B5EF4-FFF2-40B4-BE49-F238E27FC236}">
                <a16:creationId xmlns:a16="http://schemas.microsoft.com/office/drawing/2014/main" xmlns="" id="{03355D64-177A-ED4D-9160-A2AEAA504081}"/>
              </a:ext>
            </a:extLst>
          </p:cNvPr>
          <p:cNvSpPr>
            <a:spLocks noChangeArrowheads="1"/>
          </p:cNvSpPr>
          <p:nvPr/>
        </p:nvSpPr>
        <p:spPr bwMode="auto">
          <a:xfrm>
            <a:off x="910190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Rounded Rectangle 45">
            <a:extLst>
              <a:ext uri="{FF2B5EF4-FFF2-40B4-BE49-F238E27FC236}">
                <a16:creationId xmlns:a16="http://schemas.microsoft.com/office/drawing/2014/main" xmlns="" id="{FB10B622-F077-A745-9011-253FC2E49763}"/>
              </a:ext>
            </a:extLst>
          </p:cNvPr>
          <p:cNvSpPr/>
          <p:nvPr/>
        </p:nvSpPr>
        <p:spPr>
          <a:xfrm>
            <a:off x="2471024"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chemeClr val="bg1"/>
                </a:solidFill>
                <a:latin typeface="OpenDyslexicAlta" pitchFamily="2" charset="77"/>
              </a:rPr>
              <a:t>20</a:t>
            </a:r>
            <a:endParaRPr lang="en-US" sz="4800" u="sng" dirty="0">
              <a:solidFill>
                <a:schemeClr val="bg1"/>
              </a:solidFill>
              <a:latin typeface="OpenDyslexicAlta" pitchFamily="2" charset="77"/>
            </a:endParaRPr>
          </a:p>
        </p:txBody>
      </p:sp>
      <p:sp>
        <p:nvSpPr>
          <p:cNvPr id="47" name="Rounded Rectangle 46">
            <a:extLst>
              <a:ext uri="{FF2B5EF4-FFF2-40B4-BE49-F238E27FC236}">
                <a16:creationId xmlns:a16="http://schemas.microsoft.com/office/drawing/2014/main" xmlns="" id="{F70FB2FB-C1D4-914D-A54D-E26C255BD012}"/>
              </a:ext>
            </a:extLst>
          </p:cNvPr>
          <p:cNvSpPr/>
          <p:nvPr/>
        </p:nvSpPr>
        <p:spPr>
          <a:xfrm>
            <a:off x="6433422"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twenty</a:t>
            </a:r>
            <a:endParaRPr lang="en-US" sz="3600" u="sng" dirty="0">
              <a:solidFill>
                <a:schemeClr val="bg1"/>
              </a:solidFill>
              <a:latin typeface="OpenDyslexicAlta" pitchFamily="2" charset="77"/>
            </a:endParaRPr>
          </a:p>
        </p:txBody>
      </p:sp>
    </p:spTree>
    <p:extLst>
      <p:ext uri="{BB962C8B-B14F-4D97-AF65-F5344CB8AC3E}">
        <p14:creationId xmlns:p14="http://schemas.microsoft.com/office/powerpoint/2010/main" val="1748008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Write the numeral and worded form for the number shown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3A3D8C17-4FBD-7F41-B55D-AAFF8DB4F8FB}"/>
              </a:ext>
            </a:extLst>
          </p:cNvPr>
          <p:cNvSpPr>
            <a:spLocks noChangeArrowheads="1"/>
          </p:cNvSpPr>
          <p:nvPr/>
        </p:nvSpPr>
        <p:spPr bwMode="auto">
          <a:xfrm>
            <a:off x="224708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7" name="Rectangle 6">
            <a:extLst>
              <a:ext uri="{FF2B5EF4-FFF2-40B4-BE49-F238E27FC236}">
                <a16:creationId xmlns:a16="http://schemas.microsoft.com/office/drawing/2014/main" xmlns="" id="{5E789F55-8243-7A45-AEE2-C25A05B8909C}"/>
              </a:ext>
            </a:extLst>
          </p:cNvPr>
          <p:cNvSpPr>
            <a:spLocks noChangeArrowheads="1"/>
          </p:cNvSpPr>
          <p:nvPr/>
        </p:nvSpPr>
        <p:spPr bwMode="auto">
          <a:xfrm>
            <a:off x="296781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8" name="Rectangle 7">
            <a:extLst>
              <a:ext uri="{FF2B5EF4-FFF2-40B4-BE49-F238E27FC236}">
                <a16:creationId xmlns:a16="http://schemas.microsoft.com/office/drawing/2014/main" xmlns="" id="{7DD916EE-7E5F-3E47-845A-42F5449A0E19}"/>
              </a:ext>
            </a:extLst>
          </p:cNvPr>
          <p:cNvSpPr>
            <a:spLocks noChangeArrowheads="1"/>
          </p:cNvSpPr>
          <p:nvPr/>
        </p:nvSpPr>
        <p:spPr bwMode="auto">
          <a:xfrm>
            <a:off x="368694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9" name="Rectangle 8">
            <a:extLst>
              <a:ext uri="{FF2B5EF4-FFF2-40B4-BE49-F238E27FC236}">
                <a16:creationId xmlns:a16="http://schemas.microsoft.com/office/drawing/2014/main" xmlns="" id="{F903BEDF-DF02-654F-A89A-57C2977BBCF0}"/>
              </a:ext>
            </a:extLst>
          </p:cNvPr>
          <p:cNvSpPr>
            <a:spLocks noChangeArrowheads="1"/>
          </p:cNvSpPr>
          <p:nvPr/>
        </p:nvSpPr>
        <p:spPr bwMode="auto">
          <a:xfrm>
            <a:off x="440767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0" name="Rectangle 9">
            <a:extLst>
              <a:ext uri="{FF2B5EF4-FFF2-40B4-BE49-F238E27FC236}">
                <a16:creationId xmlns:a16="http://schemas.microsoft.com/office/drawing/2014/main" xmlns="" id="{A9F98552-C4A7-E448-803A-3C0B89B9CBB3}"/>
              </a:ext>
            </a:extLst>
          </p:cNvPr>
          <p:cNvSpPr>
            <a:spLocks noChangeArrowheads="1"/>
          </p:cNvSpPr>
          <p:nvPr/>
        </p:nvSpPr>
        <p:spPr bwMode="auto">
          <a:xfrm>
            <a:off x="224708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1" name="Rectangle 10">
            <a:extLst>
              <a:ext uri="{FF2B5EF4-FFF2-40B4-BE49-F238E27FC236}">
                <a16:creationId xmlns:a16="http://schemas.microsoft.com/office/drawing/2014/main" xmlns="" id="{5D7C8480-6771-5D43-AC03-4D0ED7349D4D}"/>
              </a:ext>
            </a:extLst>
          </p:cNvPr>
          <p:cNvSpPr>
            <a:spLocks noChangeArrowheads="1"/>
          </p:cNvSpPr>
          <p:nvPr/>
        </p:nvSpPr>
        <p:spPr bwMode="auto">
          <a:xfrm>
            <a:off x="296781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2" name="Rectangle 11">
            <a:extLst>
              <a:ext uri="{FF2B5EF4-FFF2-40B4-BE49-F238E27FC236}">
                <a16:creationId xmlns:a16="http://schemas.microsoft.com/office/drawing/2014/main" xmlns="" id="{DEBA2598-68C4-5B4B-9C5F-A3B3E431ABB6}"/>
              </a:ext>
            </a:extLst>
          </p:cNvPr>
          <p:cNvSpPr>
            <a:spLocks noChangeArrowheads="1"/>
          </p:cNvSpPr>
          <p:nvPr/>
        </p:nvSpPr>
        <p:spPr bwMode="auto">
          <a:xfrm>
            <a:off x="368694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3" name="Rectangle 12">
            <a:extLst>
              <a:ext uri="{FF2B5EF4-FFF2-40B4-BE49-F238E27FC236}">
                <a16:creationId xmlns:a16="http://schemas.microsoft.com/office/drawing/2014/main" xmlns="" id="{2E35334C-0A01-B341-8F28-B6E4ADE2790D}"/>
              </a:ext>
            </a:extLst>
          </p:cNvPr>
          <p:cNvSpPr>
            <a:spLocks noChangeArrowheads="1"/>
          </p:cNvSpPr>
          <p:nvPr/>
        </p:nvSpPr>
        <p:spPr bwMode="auto">
          <a:xfrm>
            <a:off x="440767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4" name="Rectangle 13">
            <a:extLst>
              <a:ext uri="{FF2B5EF4-FFF2-40B4-BE49-F238E27FC236}">
                <a16:creationId xmlns:a16="http://schemas.microsoft.com/office/drawing/2014/main" xmlns="" id="{A1A0EFC7-4484-3C47-868E-2DFA971662FE}"/>
              </a:ext>
            </a:extLst>
          </p:cNvPr>
          <p:cNvSpPr>
            <a:spLocks noChangeArrowheads="1"/>
          </p:cNvSpPr>
          <p:nvPr/>
        </p:nvSpPr>
        <p:spPr bwMode="auto">
          <a:xfrm>
            <a:off x="512839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5" name="Rectangle 14">
            <a:extLst>
              <a:ext uri="{FF2B5EF4-FFF2-40B4-BE49-F238E27FC236}">
                <a16:creationId xmlns:a16="http://schemas.microsoft.com/office/drawing/2014/main" xmlns="" id="{B18C2358-2F89-D047-929D-D23196335204}"/>
              </a:ext>
            </a:extLst>
          </p:cNvPr>
          <p:cNvSpPr>
            <a:spLocks noChangeArrowheads="1"/>
          </p:cNvSpPr>
          <p:nvPr/>
        </p:nvSpPr>
        <p:spPr bwMode="auto">
          <a:xfrm>
            <a:off x="512839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6" name="Oval 15">
            <a:extLst>
              <a:ext uri="{FF2B5EF4-FFF2-40B4-BE49-F238E27FC236}">
                <a16:creationId xmlns:a16="http://schemas.microsoft.com/office/drawing/2014/main" xmlns="" id="{7ED2AA4A-D8B7-A84B-94EB-0CC8EC0E2184}"/>
              </a:ext>
            </a:extLst>
          </p:cNvPr>
          <p:cNvSpPr>
            <a:spLocks noChangeArrowheads="1"/>
          </p:cNvSpPr>
          <p:nvPr/>
        </p:nvSpPr>
        <p:spPr bwMode="auto">
          <a:xfrm>
            <a:off x="224708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 name="Oval 16">
            <a:extLst>
              <a:ext uri="{FF2B5EF4-FFF2-40B4-BE49-F238E27FC236}">
                <a16:creationId xmlns:a16="http://schemas.microsoft.com/office/drawing/2014/main" xmlns="" id="{046C9F7F-F63E-344F-85A2-37C8B35D2431}"/>
              </a:ext>
            </a:extLst>
          </p:cNvPr>
          <p:cNvSpPr>
            <a:spLocks noChangeArrowheads="1"/>
          </p:cNvSpPr>
          <p:nvPr/>
        </p:nvSpPr>
        <p:spPr bwMode="auto">
          <a:xfrm>
            <a:off x="29884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Oval 17">
            <a:extLst>
              <a:ext uri="{FF2B5EF4-FFF2-40B4-BE49-F238E27FC236}">
                <a16:creationId xmlns:a16="http://schemas.microsoft.com/office/drawing/2014/main" xmlns="" id="{BC36CFFC-4AC0-FE49-984D-C1DB4FC3BB8D}"/>
              </a:ext>
            </a:extLst>
          </p:cNvPr>
          <p:cNvSpPr>
            <a:spLocks noChangeArrowheads="1"/>
          </p:cNvSpPr>
          <p:nvPr/>
        </p:nvSpPr>
        <p:spPr bwMode="auto">
          <a:xfrm>
            <a:off x="224708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 name="Oval 18">
            <a:extLst>
              <a:ext uri="{FF2B5EF4-FFF2-40B4-BE49-F238E27FC236}">
                <a16:creationId xmlns:a16="http://schemas.microsoft.com/office/drawing/2014/main" xmlns="" id="{C4E73444-A714-1247-ACB8-0D399F60A99A}"/>
              </a:ext>
            </a:extLst>
          </p:cNvPr>
          <p:cNvSpPr>
            <a:spLocks noChangeArrowheads="1"/>
          </p:cNvSpPr>
          <p:nvPr/>
        </p:nvSpPr>
        <p:spPr bwMode="auto">
          <a:xfrm>
            <a:off x="296781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0" name="Oval 19">
            <a:extLst>
              <a:ext uri="{FF2B5EF4-FFF2-40B4-BE49-F238E27FC236}">
                <a16:creationId xmlns:a16="http://schemas.microsoft.com/office/drawing/2014/main" xmlns="" id="{BFACC88A-2A04-3249-8DDC-8B343E0A7958}"/>
              </a:ext>
            </a:extLst>
          </p:cNvPr>
          <p:cNvSpPr>
            <a:spLocks noChangeArrowheads="1"/>
          </p:cNvSpPr>
          <p:nvPr/>
        </p:nvSpPr>
        <p:spPr bwMode="auto">
          <a:xfrm>
            <a:off x="368694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1" name="Oval 20">
            <a:extLst>
              <a:ext uri="{FF2B5EF4-FFF2-40B4-BE49-F238E27FC236}">
                <a16:creationId xmlns:a16="http://schemas.microsoft.com/office/drawing/2014/main" xmlns="" id="{F507F591-4601-6548-87B6-CDA622F222EB}"/>
              </a:ext>
            </a:extLst>
          </p:cNvPr>
          <p:cNvSpPr>
            <a:spLocks noChangeArrowheads="1"/>
          </p:cNvSpPr>
          <p:nvPr/>
        </p:nvSpPr>
        <p:spPr bwMode="auto">
          <a:xfrm>
            <a:off x="368694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2" name="Oval 21">
            <a:extLst>
              <a:ext uri="{FF2B5EF4-FFF2-40B4-BE49-F238E27FC236}">
                <a16:creationId xmlns:a16="http://schemas.microsoft.com/office/drawing/2014/main" xmlns="" id="{486B6FB5-72F9-6544-9BB4-D7C84CC29431}"/>
              </a:ext>
            </a:extLst>
          </p:cNvPr>
          <p:cNvSpPr>
            <a:spLocks noChangeArrowheads="1"/>
          </p:cNvSpPr>
          <p:nvPr/>
        </p:nvSpPr>
        <p:spPr bwMode="auto">
          <a:xfrm>
            <a:off x="440767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3" name="Oval 22">
            <a:extLst>
              <a:ext uri="{FF2B5EF4-FFF2-40B4-BE49-F238E27FC236}">
                <a16:creationId xmlns:a16="http://schemas.microsoft.com/office/drawing/2014/main" xmlns="" id="{28523E36-9F4E-864F-8C3A-EF89732AAA32}"/>
              </a:ext>
            </a:extLst>
          </p:cNvPr>
          <p:cNvSpPr>
            <a:spLocks noChangeArrowheads="1"/>
          </p:cNvSpPr>
          <p:nvPr/>
        </p:nvSpPr>
        <p:spPr bwMode="auto">
          <a:xfrm>
            <a:off x="440767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4" name="Oval 23">
            <a:extLst>
              <a:ext uri="{FF2B5EF4-FFF2-40B4-BE49-F238E27FC236}">
                <a16:creationId xmlns:a16="http://schemas.microsoft.com/office/drawing/2014/main" xmlns="" id="{F4BA6021-32A1-6B4A-B2EB-332051EB1220}"/>
              </a:ext>
            </a:extLst>
          </p:cNvPr>
          <p:cNvSpPr>
            <a:spLocks noChangeArrowheads="1"/>
          </p:cNvSpPr>
          <p:nvPr/>
        </p:nvSpPr>
        <p:spPr bwMode="auto">
          <a:xfrm>
            <a:off x="5128398" y="3075363"/>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5" name="Oval 24">
            <a:extLst>
              <a:ext uri="{FF2B5EF4-FFF2-40B4-BE49-F238E27FC236}">
                <a16:creationId xmlns:a16="http://schemas.microsoft.com/office/drawing/2014/main" xmlns="" id="{1F0D9029-D5CE-C049-8E41-4499FAFEA06B}"/>
              </a:ext>
            </a:extLst>
          </p:cNvPr>
          <p:cNvSpPr>
            <a:spLocks noChangeArrowheads="1"/>
          </p:cNvSpPr>
          <p:nvPr/>
        </p:nvSpPr>
        <p:spPr bwMode="auto">
          <a:xfrm>
            <a:off x="512839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6" name="Rectangle 25">
            <a:extLst>
              <a:ext uri="{FF2B5EF4-FFF2-40B4-BE49-F238E27FC236}">
                <a16:creationId xmlns:a16="http://schemas.microsoft.com/office/drawing/2014/main" xmlns="" id="{21CED896-CC9A-6A4D-B727-0134D7F43279}"/>
              </a:ext>
            </a:extLst>
          </p:cNvPr>
          <p:cNvSpPr>
            <a:spLocks noChangeArrowheads="1"/>
          </p:cNvSpPr>
          <p:nvPr/>
        </p:nvSpPr>
        <p:spPr bwMode="auto">
          <a:xfrm>
            <a:off x="622059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7" name="Rectangle 26">
            <a:extLst>
              <a:ext uri="{FF2B5EF4-FFF2-40B4-BE49-F238E27FC236}">
                <a16:creationId xmlns:a16="http://schemas.microsoft.com/office/drawing/2014/main" xmlns="" id="{EC521522-7C9B-9940-B35D-E02A8467F0C1}"/>
              </a:ext>
            </a:extLst>
          </p:cNvPr>
          <p:cNvSpPr>
            <a:spLocks noChangeArrowheads="1"/>
          </p:cNvSpPr>
          <p:nvPr/>
        </p:nvSpPr>
        <p:spPr bwMode="auto">
          <a:xfrm>
            <a:off x="694132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8" name="Rectangle 27">
            <a:extLst>
              <a:ext uri="{FF2B5EF4-FFF2-40B4-BE49-F238E27FC236}">
                <a16:creationId xmlns:a16="http://schemas.microsoft.com/office/drawing/2014/main" xmlns="" id="{89462F40-7645-E74F-9A14-8A34913A912B}"/>
              </a:ext>
            </a:extLst>
          </p:cNvPr>
          <p:cNvSpPr>
            <a:spLocks noChangeArrowheads="1"/>
          </p:cNvSpPr>
          <p:nvPr/>
        </p:nvSpPr>
        <p:spPr bwMode="auto">
          <a:xfrm>
            <a:off x="766045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9" name="Rectangle 28">
            <a:extLst>
              <a:ext uri="{FF2B5EF4-FFF2-40B4-BE49-F238E27FC236}">
                <a16:creationId xmlns:a16="http://schemas.microsoft.com/office/drawing/2014/main" xmlns="" id="{837246FF-1631-274C-83AE-A8C559FC3946}"/>
              </a:ext>
            </a:extLst>
          </p:cNvPr>
          <p:cNvSpPr>
            <a:spLocks noChangeArrowheads="1"/>
          </p:cNvSpPr>
          <p:nvPr/>
        </p:nvSpPr>
        <p:spPr bwMode="auto">
          <a:xfrm>
            <a:off x="838118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0" name="Rectangle 29">
            <a:extLst>
              <a:ext uri="{FF2B5EF4-FFF2-40B4-BE49-F238E27FC236}">
                <a16:creationId xmlns:a16="http://schemas.microsoft.com/office/drawing/2014/main" xmlns="" id="{E53CF33E-4EBB-3048-8326-245719903C97}"/>
              </a:ext>
            </a:extLst>
          </p:cNvPr>
          <p:cNvSpPr>
            <a:spLocks noChangeArrowheads="1"/>
          </p:cNvSpPr>
          <p:nvPr/>
        </p:nvSpPr>
        <p:spPr bwMode="auto">
          <a:xfrm>
            <a:off x="622059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1" name="Rectangle 30">
            <a:extLst>
              <a:ext uri="{FF2B5EF4-FFF2-40B4-BE49-F238E27FC236}">
                <a16:creationId xmlns:a16="http://schemas.microsoft.com/office/drawing/2014/main" xmlns="" id="{F8541C36-73F3-514E-B620-9E0F2BB83B82}"/>
              </a:ext>
            </a:extLst>
          </p:cNvPr>
          <p:cNvSpPr>
            <a:spLocks noChangeArrowheads="1"/>
          </p:cNvSpPr>
          <p:nvPr/>
        </p:nvSpPr>
        <p:spPr bwMode="auto">
          <a:xfrm>
            <a:off x="694132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2" name="Rectangle 31">
            <a:extLst>
              <a:ext uri="{FF2B5EF4-FFF2-40B4-BE49-F238E27FC236}">
                <a16:creationId xmlns:a16="http://schemas.microsoft.com/office/drawing/2014/main" xmlns="" id="{B8E61F3C-3454-DB45-B657-4AC322596543}"/>
              </a:ext>
            </a:extLst>
          </p:cNvPr>
          <p:cNvSpPr>
            <a:spLocks noChangeArrowheads="1"/>
          </p:cNvSpPr>
          <p:nvPr/>
        </p:nvSpPr>
        <p:spPr bwMode="auto">
          <a:xfrm>
            <a:off x="766045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3" name="Rectangle 32">
            <a:extLst>
              <a:ext uri="{FF2B5EF4-FFF2-40B4-BE49-F238E27FC236}">
                <a16:creationId xmlns:a16="http://schemas.microsoft.com/office/drawing/2014/main" xmlns="" id="{353DBDF6-6D56-EB47-B75C-2A4E545FCEAA}"/>
              </a:ext>
            </a:extLst>
          </p:cNvPr>
          <p:cNvSpPr>
            <a:spLocks noChangeArrowheads="1"/>
          </p:cNvSpPr>
          <p:nvPr/>
        </p:nvSpPr>
        <p:spPr bwMode="auto">
          <a:xfrm>
            <a:off x="838118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4" name="Rectangle 33">
            <a:extLst>
              <a:ext uri="{FF2B5EF4-FFF2-40B4-BE49-F238E27FC236}">
                <a16:creationId xmlns:a16="http://schemas.microsoft.com/office/drawing/2014/main" xmlns="" id="{1F079F53-BB2C-674A-915C-53BEB759B36F}"/>
              </a:ext>
            </a:extLst>
          </p:cNvPr>
          <p:cNvSpPr>
            <a:spLocks noChangeArrowheads="1"/>
          </p:cNvSpPr>
          <p:nvPr/>
        </p:nvSpPr>
        <p:spPr bwMode="auto">
          <a:xfrm>
            <a:off x="910190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5" name="Rectangle 34">
            <a:extLst>
              <a:ext uri="{FF2B5EF4-FFF2-40B4-BE49-F238E27FC236}">
                <a16:creationId xmlns:a16="http://schemas.microsoft.com/office/drawing/2014/main" xmlns="" id="{304D06D5-EE8F-8845-B2B4-DCB16BC89DDF}"/>
              </a:ext>
            </a:extLst>
          </p:cNvPr>
          <p:cNvSpPr>
            <a:spLocks noChangeArrowheads="1"/>
          </p:cNvSpPr>
          <p:nvPr/>
        </p:nvSpPr>
        <p:spPr bwMode="auto">
          <a:xfrm>
            <a:off x="910190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6" name="Oval 35">
            <a:extLst>
              <a:ext uri="{FF2B5EF4-FFF2-40B4-BE49-F238E27FC236}">
                <a16:creationId xmlns:a16="http://schemas.microsoft.com/office/drawing/2014/main" xmlns="" id="{CC18EF61-804F-EE41-A35E-3092E3D6933F}"/>
              </a:ext>
            </a:extLst>
          </p:cNvPr>
          <p:cNvSpPr>
            <a:spLocks noChangeArrowheads="1"/>
          </p:cNvSpPr>
          <p:nvPr/>
        </p:nvSpPr>
        <p:spPr bwMode="auto">
          <a:xfrm>
            <a:off x="6220596"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7" name="Oval 36">
            <a:extLst>
              <a:ext uri="{FF2B5EF4-FFF2-40B4-BE49-F238E27FC236}">
                <a16:creationId xmlns:a16="http://schemas.microsoft.com/office/drawing/2014/main" xmlns="" id="{AF45D78B-5BFB-8444-B79C-F59763CCA304}"/>
              </a:ext>
            </a:extLst>
          </p:cNvPr>
          <p:cNvSpPr>
            <a:spLocks noChangeArrowheads="1"/>
          </p:cNvSpPr>
          <p:nvPr/>
        </p:nvSpPr>
        <p:spPr bwMode="auto">
          <a:xfrm>
            <a:off x="69619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8" name="Oval 37">
            <a:extLst>
              <a:ext uri="{FF2B5EF4-FFF2-40B4-BE49-F238E27FC236}">
                <a16:creationId xmlns:a16="http://schemas.microsoft.com/office/drawing/2014/main" xmlns="" id="{EC4850FA-5584-B648-8E21-ED61C1C27B8D}"/>
              </a:ext>
            </a:extLst>
          </p:cNvPr>
          <p:cNvSpPr>
            <a:spLocks noChangeArrowheads="1"/>
          </p:cNvSpPr>
          <p:nvPr/>
        </p:nvSpPr>
        <p:spPr bwMode="auto">
          <a:xfrm>
            <a:off x="6220596"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9" name="Oval 38">
            <a:extLst>
              <a:ext uri="{FF2B5EF4-FFF2-40B4-BE49-F238E27FC236}">
                <a16:creationId xmlns:a16="http://schemas.microsoft.com/office/drawing/2014/main" xmlns="" id="{D297AF9F-6CAF-7043-8067-1C69EECF8175}"/>
              </a:ext>
            </a:extLst>
          </p:cNvPr>
          <p:cNvSpPr>
            <a:spLocks noChangeArrowheads="1"/>
          </p:cNvSpPr>
          <p:nvPr/>
        </p:nvSpPr>
        <p:spPr bwMode="auto">
          <a:xfrm>
            <a:off x="6941321"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0" name="Oval 39">
            <a:extLst>
              <a:ext uri="{FF2B5EF4-FFF2-40B4-BE49-F238E27FC236}">
                <a16:creationId xmlns:a16="http://schemas.microsoft.com/office/drawing/2014/main" xmlns="" id="{CF902C68-31FF-F34D-B4EB-E72A92A34DB3}"/>
              </a:ext>
            </a:extLst>
          </p:cNvPr>
          <p:cNvSpPr>
            <a:spLocks noChangeArrowheads="1"/>
          </p:cNvSpPr>
          <p:nvPr/>
        </p:nvSpPr>
        <p:spPr bwMode="auto">
          <a:xfrm>
            <a:off x="7660458"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1" name="Oval 40">
            <a:extLst>
              <a:ext uri="{FF2B5EF4-FFF2-40B4-BE49-F238E27FC236}">
                <a16:creationId xmlns:a16="http://schemas.microsoft.com/office/drawing/2014/main" xmlns="" id="{ACAFCFEF-2E2A-BE4C-A418-56E1C50F4EC8}"/>
              </a:ext>
            </a:extLst>
          </p:cNvPr>
          <p:cNvSpPr>
            <a:spLocks noChangeArrowheads="1"/>
          </p:cNvSpPr>
          <p:nvPr/>
        </p:nvSpPr>
        <p:spPr bwMode="auto">
          <a:xfrm>
            <a:off x="7660458"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2" name="Oval 41">
            <a:extLst>
              <a:ext uri="{FF2B5EF4-FFF2-40B4-BE49-F238E27FC236}">
                <a16:creationId xmlns:a16="http://schemas.microsoft.com/office/drawing/2014/main" xmlns="" id="{BABEDDBE-F1EE-8A4C-85B2-DAB7990C9D9C}"/>
              </a:ext>
            </a:extLst>
          </p:cNvPr>
          <p:cNvSpPr>
            <a:spLocks noChangeArrowheads="1"/>
          </p:cNvSpPr>
          <p:nvPr/>
        </p:nvSpPr>
        <p:spPr bwMode="auto">
          <a:xfrm>
            <a:off x="8381183" y="3794501"/>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3" name="Oval 42">
            <a:extLst>
              <a:ext uri="{FF2B5EF4-FFF2-40B4-BE49-F238E27FC236}">
                <a16:creationId xmlns:a16="http://schemas.microsoft.com/office/drawing/2014/main" xmlns="" id="{B895306E-5C22-1E40-8152-9075E0577356}"/>
              </a:ext>
            </a:extLst>
          </p:cNvPr>
          <p:cNvSpPr>
            <a:spLocks noChangeArrowheads="1"/>
          </p:cNvSpPr>
          <p:nvPr/>
        </p:nvSpPr>
        <p:spPr bwMode="auto">
          <a:xfrm>
            <a:off x="8381183" y="3075363"/>
            <a:ext cx="698500"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4" name="Oval 43">
            <a:extLst>
              <a:ext uri="{FF2B5EF4-FFF2-40B4-BE49-F238E27FC236}">
                <a16:creationId xmlns:a16="http://schemas.microsoft.com/office/drawing/2014/main" xmlns="" id="{31EE8B2C-A0C7-564F-9818-A998F7A66317}"/>
              </a:ext>
            </a:extLst>
          </p:cNvPr>
          <p:cNvSpPr>
            <a:spLocks noChangeArrowheads="1"/>
          </p:cNvSpPr>
          <p:nvPr/>
        </p:nvSpPr>
        <p:spPr bwMode="auto">
          <a:xfrm>
            <a:off x="9101908" y="3075363"/>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5" name="Oval 44">
            <a:extLst>
              <a:ext uri="{FF2B5EF4-FFF2-40B4-BE49-F238E27FC236}">
                <a16:creationId xmlns:a16="http://schemas.microsoft.com/office/drawing/2014/main" xmlns="" id="{03355D64-177A-ED4D-9160-A2AEAA504081}"/>
              </a:ext>
            </a:extLst>
          </p:cNvPr>
          <p:cNvSpPr>
            <a:spLocks noChangeArrowheads="1"/>
          </p:cNvSpPr>
          <p:nvPr/>
        </p:nvSpPr>
        <p:spPr bwMode="auto">
          <a:xfrm>
            <a:off x="9101908" y="3794501"/>
            <a:ext cx="696913" cy="698500"/>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Rounded Rectangle 45">
            <a:extLst>
              <a:ext uri="{FF2B5EF4-FFF2-40B4-BE49-F238E27FC236}">
                <a16:creationId xmlns:a16="http://schemas.microsoft.com/office/drawing/2014/main" xmlns="" id="{FB10B622-F077-A745-9011-253FC2E49763}"/>
              </a:ext>
            </a:extLst>
          </p:cNvPr>
          <p:cNvSpPr/>
          <p:nvPr/>
        </p:nvSpPr>
        <p:spPr>
          <a:xfrm>
            <a:off x="2471024"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rgbClr val="FF3860"/>
                </a:solidFill>
                <a:latin typeface="OpenDyslexicAlta" pitchFamily="2" charset="77"/>
              </a:rPr>
              <a:t>20</a:t>
            </a:r>
            <a:endParaRPr lang="en-US" sz="4800" u="sng" dirty="0">
              <a:solidFill>
                <a:srgbClr val="FF3860"/>
              </a:solidFill>
              <a:latin typeface="OpenDyslexicAlta" pitchFamily="2" charset="77"/>
            </a:endParaRPr>
          </a:p>
        </p:txBody>
      </p:sp>
      <p:sp>
        <p:nvSpPr>
          <p:cNvPr id="47" name="Rounded Rectangle 46">
            <a:extLst>
              <a:ext uri="{FF2B5EF4-FFF2-40B4-BE49-F238E27FC236}">
                <a16:creationId xmlns:a16="http://schemas.microsoft.com/office/drawing/2014/main" xmlns="" id="{F70FB2FB-C1D4-914D-A54D-E26C255BD012}"/>
              </a:ext>
            </a:extLst>
          </p:cNvPr>
          <p:cNvSpPr/>
          <p:nvPr/>
        </p:nvSpPr>
        <p:spPr>
          <a:xfrm>
            <a:off x="6433422"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rgbClr val="FF3860"/>
                </a:solidFill>
                <a:latin typeface="OpenDyslexicAlta" pitchFamily="2" charset="77"/>
              </a:rPr>
              <a:t>twenty</a:t>
            </a:r>
            <a:endParaRPr lang="en-US" sz="3600" u="sng" dirty="0">
              <a:solidFill>
                <a:srgbClr val="FF3860"/>
              </a:solidFill>
              <a:latin typeface="OpenDyslexicAlta" pitchFamily="2" charset="77"/>
            </a:endParaRPr>
          </a:p>
        </p:txBody>
      </p:sp>
    </p:spTree>
    <p:extLst>
      <p:ext uri="{BB962C8B-B14F-4D97-AF65-F5344CB8AC3E}">
        <p14:creationId xmlns:p14="http://schemas.microsoft.com/office/powerpoint/2010/main" val="12086223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349829"/>
            <a:ext cx="10515600" cy="4827134"/>
          </a:xfrm>
        </p:spPr>
        <p:txBody>
          <a:bodyPr/>
          <a:lstStyle/>
          <a:p>
            <a:pPr marL="0" indent="0">
              <a:buNone/>
            </a:pPr>
            <a:r>
              <a:rPr lang="en-GB" dirty="0"/>
              <a:t>Activity Two:</a:t>
            </a:r>
          </a:p>
          <a:p>
            <a:pPr marL="0" indent="0">
              <a:buClr>
                <a:srgbClr val="23D160"/>
              </a:buClr>
              <a:buSzPct val="85000"/>
              <a:buNone/>
            </a:pPr>
            <a:endParaRPr lang="en-GB" sz="600" dirty="0"/>
          </a:p>
          <a:p>
            <a:pPr marL="0" indent="0">
              <a:buClr>
                <a:srgbClr val="23D160"/>
              </a:buClr>
              <a:buSzPct val="85000"/>
              <a:buNone/>
            </a:pPr>
            <a:r>
              <a:rPr lang="en-GB" sz="2200" dirty="0"/>
              <a:t>Use the template below to</a:t>
            </a:r>
            <a:r>
              <a:rPr lang="en-US" sz="2200" dirty="0"/>
              <a:t> write your own worded / numeral form numbers and draw counters to match.</a:t>
            </a: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6" name="Rectangle 5">
            <a:extLst>
              <a:ext uri="{FF2B5EF4-FFF2-40B4-BE49-F238E27FC236}">
                <a16:creationId xmlns:a16="http://schemas.microsoft.com/office/drawing/2014/main" xmlns="" id="{3A3D8C17-4FBD-7F41-B55D-AAFF8DB4F8FB}"/>
              </a:ext>
            </a:extLst>
          </p:cNvPr>
          <p:cNvSpPr>
            <a:spLocks noChangeArrowheads="1"/>
          </p:cNvSpPr>
          <p:nvPr/>
        </p:nvSpPr>
        <p:spPr bwMode="auto">
          <a:xfrm>
            <a:off x="224708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7" name="Rectangle 6">
            <a:extLst>
              <a:ext uri="{FF2B5EF4-FFF2-40B4-BE49-F238E27FC236}">
                <a16:creationId xmlns:a16="http://schemas.microsoft.com/office/drawing/2014/main" xmlns="" id="{5E789F55-8243-7A45-AEE2-C25A05B8909C}"/>
              </a:ext>
            </a:extLst>
          </p:cNvPr>
          <p:cNvSpPr>
            <a:spLocks noChangeArrowheads="1"/>
          </p:cNvSpPr>
          <p:nvPr/>
        </p:nvSpPr>
        <p:spPr bwMode="auto">
          <a:xfrm>
            <a:off x="296781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8" name="Rectangle 7">
            <a:extLst>
              <a:ext uri="{FF2B5EF4-FFF2-40B4-BE49-F238E27FC236}">
                <a16:creationId xmlns:a16="http://schemas.microsoft.com/office/drawing/2014/main" xmlns="" id="{7DD916EE-7E5F-3E47-845A-42F5449A0E19}"/>
              </a:ext>
            </a:extLst>
          </p:cNvPr>
          <p:cNvSpPr>
            <a:spLocks noChangeArrowheads="1"/>
          </p:cNvSpPr>
          <p:nvPr/>
        </p:nvSpPr>
        <p:spPr bwMode="auto">
          <a:xfrm>
            <a:off x="368694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9" name="Rectangle 8">
            <a:extLst>
              <a:ext uri="{FF2B5EF4-FFF2-40B4-BE49-F238E27FC236}">
                <a16:creationId xmlns:a16="http://schemas.microsoft.com/office/drawing/2014/main" xmlns="" id="{F903BEDF-DF02-654F-A89A-57C2977BBCF0}"/>
              </a:ext>
            </a:extLst>
          </p:cNvPr>
          <p:cNvSpPr>
            <a:spLocks noChangeArrowheads="1"/>
          </p:cNvSpPr>
          <p:nvPr/>
        </p:nvSpPr>
        <p:spPr bwMode="auto">
          <a:xfrm>
            <a:off x="440767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0" name="Rectangle 9">
            <a:extLst>
              <a:ext uri="{FF2B5EF4-FFF2-40B4-BE49-F238E27FC236}">
                <a16:creationId xmlns:a16="http://schemas.microsoft.com/office/drawing/2014/main" xmlns="" id="{A9F98552-C4A7-E448-803A-3C0B89B9CBB3}"/>
              </a:ext>
            </a:extLst>
          </p:cNvPr>
          <p:cNvSpPr>
            <a:spLocks noChangeArrowheads="1"/>
          </p:cNvSpPr>
          <p:nvPr/>
        </p:nvSpPr>
        <p:spPr bwMode="auto">
          <a:xfrm>
            <a:off x="224708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1" name="Rectangle 10">
            <a:extLst>
              <a:ext uri="{FF2B5EF4-FFF2-40B4-BE49-F238E27FC236}">
                <a16:creationId xmlns:a16="http://schemas.microsoft.com/office/drawing/2014/main" xmlns="" id="{5D7C8480-6771-5D43-AC03-4D0ED7349D4D}"/>
              </a:ext>
            </a:extLst>
          </p:cNvPr>
          <p:cNvSpPr>
            <a:spLocks noChangeArrowheads="1"/>
          </p:cNvSpPr>
          <p:nvPr/>
        </p:nvSpPr>
        <p:spPr bwMode="auto">
          <a:xfrm>
            <a:off x="296781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2" name="Rectangle 11">
            <a:extLst>
              <a:ext uri="{FF2B5EF4-FFF2-40B4-BE49-F238E27FC236}">
                <a16:creationId xmlns:a16="http://schemas.microsoft.com/office/drawing/2014/main" xmlns="" id="{DEBA2598-68C4-5B4B-9C5F-A3B3E431ABB6}"/>
              </a:ext>
            </a:extLst>
          </p:cNvPr>
          <p:cNvSpPr>
            <a:spLocks noChangeArrowheads="1"/>
          </p:cNvSpPr>
          <p:nvPr/>
        </p:nvSpPr>
        <p:spPr bwMode="auto">
          <a:xfrm>
            <a:off x="368694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3" name="Rectangle 12">
            <a:extLst>
              <a:ext uri="{FF2B5EF4-FFF2-40B4-BE49-F238E27FC236}">
                <a16:creationId xmlns:a16="http://schemas.microsoft.com/office/drawing/2014/main" xmlns="" id="{2E35334C-0A01-B341-8F28-B6E4ADE2790D}"/>
              </a:ext>
            </a:extLst>
          </p:cNvPr>
          <p:cNvSpPr>
            <a:spLocks noChangeArrowheads="1"/>
          </p:cNvSpPr>
          <p:nvPr/>
        </p:nvSpPr>
        <p:spPr bwMode="auto">
          <a:xfrm>
            <a:off x="440767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4" name="Rectangle 13">
            <a:extLst>
              <a:ext uri="{FF2B5EF4-FFF2-40B4-BE49-F238E27FC236}">
                <a16:creationId xmlns:a16="http://schemas.microsoft.com/office/drawing/2014/main" xmlns="" id="{A1A0EFC7-4484-3C47-868E-2DFA971662FE}"/>
              </a:ext>
            </a:extLst>
          </p:cNvPr>
          <p:cNvSpPr>
            <a:spLocks noChangeArrowheads="1"/>
          </p:cNvSpPr>
          <p:nvPr/>
        </p:nvSpPr>
        <p:spPr bwMode="auto">
          <a:xfrm>
            <a:off x="512839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5" name="Rectangle 14">
            <a:extLst>
              <a:ext uri="{FF2B5EF4-FFF2-40B4-BE49-F238E27FC236}">
                <a16:creationId xmlns:a16="http://schemas.microsoft.com/office/drawing/2014/main" xmlns="" id="{B18C2358-2F89-D047-929D-D23196335204}"/>
              </a:ext>
            </a:extLst>
          </p:cNvPr>
          <p:cNvSpPr>
            <a:spLocks noChangeArrowheads="1"/>
          </p:cNvSpPr>
          <p:nvPr/>
        </p:nvSpPr>
        <p:spPr bwMode="auto">
          <a:xfrm>
            <a:off x="512839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16" name="Oval 15">
            <a:extLst>
              <a:ext uri="{FF2B5EF4-FFF2-40B4-BE49-F238E27FC236}">
                <a16:creationId xmlns:a16="http://schemas.microsoft.com/office/drawing/2014/main" xmlns="" id="{7ED2AA4A-D8B7-A84B-94EB-0CC8EC0E2184}"/>
              </a:ext>
            </a:extLst>
          </p:cNvPr>
          <p:cNvSpPr>
            <a:spLocks noChangeArrowheads="1"/>
          </p:cNvSpPr>
          <p:nvPr/>
        </p:nvSpPr>
        <p:spPr bwMode="auto">
          <a:xfrm>
            <a:off x="2247086" y="3075363"/>
            <a:ext cx="698500" cy="698500"/>
          </a:xfrm>
          <a:prstGeom prst="ellipse">
            <a:avLst/>
          </a:prstGeom>
          <a:solidFill>
            <a:schemeClr val="bg1"/>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 name="Oval 16">
            <a:extLst>
              <a:ext uri="{FF2B5EF4-FFF2-40B4-BE49-F238E27FC236}">
                <a16:creationId xmlns:a16="http://schemas.microsoft.com/office/drawing/2014/main" xmlns="" id="{046C9F7F-F63E-344F-85A2-37C8B35D2431}"/>
              </a:ext>
            </a:extLst>
          </p:cNvPr>
          <p:cNvSpPr>
            <a:spLocks noChangeArrowheads="1"/>
          </p:cNvSpPr>
          <p:nvPr/>
        </p:nvSpPr>
        <p:spPr bwMode="auto">
          <a:xfrm>
            <a:off x="2988448" y="3075363"/>
            <a:ext cx="698500" cy="698500"/>
          </a:xfrm>
          <a:prstGeom prst="ellipse">
            <a:avLst/>
          </a:prstGeom>
          <a:solidFill>
            <a:schemeClr val="bg1"/>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Oval 17">
            <a:extLst>
              <a:ext uri="{FF2B5EF4-FFF2-40B4-BE49-F238E27FC236}">
                <a16:creationId xmlns:a16="http://schemas.microsoft.com/office/drawing/2014/main" xmlns="" id="{BC36CFFC-4AC0-FE49-984D-C1DB4FC3BB8D}"/>
              </a:ext>
            </a:extLst>
          </p:cNvPr>
          <p:cNvSpPr>
            <a:spLocks noChangeArrowheads="1"/>
          </p:cNvSpPr>
          <p:nvPr/>
        </p:nvSpPr>
        <p:spPr bwMode="auto">
          <a:xfrm>
            <a:off x="2247086" y="3794501"/>
            <a:ext cx="698500" cy="698500"/>
          </a:xfrm>
          <a:prstGeom prst="ellipse">
            <a:avLst/>
          </a:prstGeom>
          <a:solidFill>
            <a:schemeClr val="bg1"/>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 name="Oval 18">
            <a:extLst>
              <a:ext uri="{FF2B5EF4-FFF2-40B4-BE49-F238E27FC236}">
                <a16:creationId xmlns:a16="http://schemas.microsoft.com/office/drawing/2014/main" xmlns="" id="{C4E73444-A714-1247-ACB8-0D399F60A99A}"/>
              </a:ext>
            </a:extLst>
          </p:cNvPr>
          <p:cNvSpPr>
            <a:spLocks noChangeArrowheads="1"/>
          </p:cNvSpPr>
          <p:nvPr/>
        </p:nvSpPr>
        <p:spPr bwMode="auto">
          <a:xfrm>
            <a:off x="2967811" y="3794501"/>
            <a:ext cx="698500" cy="698500"/>
          </a:xfrm>
          <a:prstGeom prst="ellipse">
            <a:avLst/>
          </a:prstGeom>
          <a:solidFill>
            <a:schemeClr val="bg1"/>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0" name="Oval 19">
            <a:extLst>
              <a:ext uri="{FF2B5EF4-FFF2-40B4-BE49-F238E27FC236}">
                <a16:creationId xmlns:a16="http://schemas.microsoft.com/office/drawing/2014/main" xmlns="" id="{BFACC88A-2A04-3249-8DDC-8B343E0A7958}"/>
              </a:ext>
            </a:extLst>
          </p:cNvPr>
          <p:cNvSpPr>
            <a:spLocks noChangeArrowheads="1"/>
          </p:cNvSpPr>
          <p:nvPr/>
        </p:nvSpPr>
        <p:spPr bwMode="auto">
          <a:xfrm>
            <a:off x="3686948" y="3075363"/>
            <a:ext cx="698500" cy="698500"/>
          </a:xfrm>
          <a:prstGeom prst="ellipse">
            <a:avLst/>
          </a:prstGeom>
          <a:solidFill>
            <a:schemeClr val="bg1"/>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1" name="Oval 20">
            <a:extLst>
              <a:ext uri="{FF2B5EF4-FFF2-40B4-BE49-F238E27FC236}">
                <a16:creationId xmlns:a16="http://schemas.microsoft.com/office/drawing/2014/main" xmlns="" id="{F507F591-4601-6548-87B6-CDA622F222EB}"/>
              </a:ext>
            </a:extLst>
          </p:cNvPr>
          <p:cNvSpPr>
            <a:spLocks noChangeArrowheads="1"/>
          </p:cNvSpPr>
          <p:nvPr/>
        </p:nvSpPr>
        <p:spPr bwMode="auto">
          <a:xfrm>
            <a:off x="3686948" y="3794501"/>
            <a:ext cx="698500" cy="698500"/>
          </a:xfrm>
          <a:prstGeom prst="ellipse">
            <a:avLst/>
          </a:prstGeom>
          <a:solidFill>
            <a:schemeClr val="bg1"/>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2" name="Oval 21">
            <a:extLst>
              <a:ext uri="{FF2B5EF4-FFF2-40B4-BE49-F238E27FC236}">
                <a16:creationId xmlns:a16="http://schemas.microsoft.com/office/drawing/2014/main" xmlns="" id="{486B6FB5-72F9-6544-9BB4-D7C84CC29431}"/>
              </a:ext>
            </a:extLst>
          </p:cNvPr>
          <p:cNvSpPr>
            <a:spLocks noChangeArrowheads="1"/>
          </p:cNvSpPr>
          <p:nvPr/>
        </p:nvSpPr>
        <p:spPr bwMode="auto">
          <a:xfrm>
            <a:off x="4407673" y="3794501"/>
            <a:ext cx="698500" cy="698500"/>
          </a:xfrm>
          <a:prstGeom prst="ellipse">
            <a:avLst/>
          </a:prstGeom>
          <a:solidFill>
            <a:schemeClr val="bg1"/>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3" name="Oval 22">
            <a:extLst>
              <a:ext uri="{FF2B5EF4-FFF2-40B4-BE49-F238E27FC236}">
                <a16:creationId xmlns:a16="http://schemas.microsoft.com/office/drawing/2014/main" xmlns="" id="{28523E36-9F4E-864F-8C3A-EF89732AAA32}"/>
              </a:ext>
            </a:extLst>
          </p:cNvPr>
          <p:cNvSpPr>
            <a:spLocks noChangeArrowheads="1"/>
          </p:cNvSpPr>
          <p:nvPr/>
        </p:nvSpPr>
        <p:spPr bwMode="auto">
          <a:xfrm>
            <a:off x="4407673" y="3075363"/>
            <a:ext cx="698500" cy="698500"/>
          </a:xfrm>
          <a:prstGeom prst="ellipse">
            <a:avLst/>
          </a:prstGeom>
          <a:solidFill>
            <a:schemeClr val="bg1"/>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4" name="Oval 23">
            <a:extLst>
              <a:ext uri="{FF2B5EF4-FFF2-40B4-BE49-F238E27FC236}">
                <a16:creationId xmlns:a16="http://schemas.microsoft.com/office/drawing/2014/main" xmlns="" id="{F4BA6021-32A1-6B4A-B2EB-332051EB1220}"/>
              </a:ext>
            </a:extLst>
          </p:cNvPr>
          <p:cNvSpPr>
            <a:spLocks noChangeArrowheads="1"/>
          </p:cNvSpPr>
          <p:nvPr/>
        </p:nvSpPr>
        <p:spPr bwMode="auto">
          <a:xfrm>
            <a:off x="5128398" y="3075363"/>
            <a:ext cx="696913" cy="698500"/>
          </a:xfrm>
          <a:prstGeom prst="ellipse">
            <a:avLst/>
          </a:prstGeom>
          <a:solidFill>
            <a:schemeClr val="bg1"/>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5" name="Oval 24">
            <a:extLst>
              <a:ext uri="{FF2B5EF4-FFF2-40B4-BE49-F238E27FC236}">
                <a16:creationId xmlns:a16="http://schemas.microsoft.com/office/drawing/2014/main" xmlns="" id="{1F0D9029-D5CE-C049-8E41-4499FAFEA06B}"/>
              </a:ext>
            </a:extLst>
          </p:cNvPr>
          <p:cNvSpPr>
            <a:spLocks noChangeArrowheads="1"/>
          </p:cNvSpPr>
          <p:nvPr/>
        </p:nvSpPr>
        <p:spPr bwMode="auto">
          <a:xfrm>
            <a:off x="5128398" y="3794501"/>
            <a:ext cx="696913" cy="698500"/>
          </a:xfrm>
          <a:prstGeom prst="ellipse">
            <a:avLst/>
          </a:prstGeom>
          <a:solidFill>
            <a:schemeClr val="bg1"/>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6" name="Rectangle 25">
            <a:extLst>
              <a:ext uri="{FF2B5EF4-FFF2-40B4-BE49-F238E27FC236}">
                <a16:creationId xmlns:a16="http://schemas.microsoft.com/office/drawing/2014/main" xmlns="" id="{21CED896-CC9A-6A4D-B727-0134D7F43279}"/>
              </a:ext>
            </a:extLst>
          </p:cNvPr>
          <p:cNvSpPr>
            <a:spLocks noChangeArrowheads="1"/>
          </p:cNvSpPr>
          <p:nvPr/>
        </p:nvSpPr>
        <p:spPr bwMode="auto">
          <a:xfrm>
            <a:off x="6220596"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7" name="Rectangle 26">
            <a:extLst>
              <a:ext uri="{FF2B5EF4-FFF2-40B4-BE49-F238E27FC236}">
                <a16:creationId xmlns:a16="http://schemas.microsoft.com/office/drawing/2014/main" xmlns="" id="{EC521522-7C9B-9940-B35D-E02A8467F0C1}"/>
              </a:ext>
            </a:extLst>
          </p:cNvPr>
          <p:cNvSpPr>
            <a:spLocks noChangeArrowheads="1"/>
          </p:cNvSpPr>
          <p:nvPr/>
        </p:nvSpPr>
        <p:spPr bwMode="auto">
          <a:xfrm>
            <a:off x="6941321" y="3075363"/>
            <a:ext cx="719137"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8" name="Rectangle 27">
            <a:extLst>
              <a:ext uri="{FF2B5EF4-FFF2-40B4-BE49-F238E27FC236}">
                <a16:creationId xmlns:a16="http://schemas.microsoft.com/office/drawing/2014/main" xmlns="" id="{89462F40-7645-E74F-9A14-8A34913A912B}"/>
              </a:ext>
            </a:extLst>
          </p:cNvPr>
          <p:cNvSpPr>
            <a:spLocks noChangeArrowheads="1"/>
          </p:cNvSpPr>
          <p:nvPr/>
        </p:nvSpPr>
        <p:spPr bwMode="auto">
          <a:xfrm>
            <a:off x="7660458"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29" name="Rectangle 28">
            <a:extLst>
              <a:ext uri="{FF2B5EF4-FFF2-40B4-BE49-F238E27FC236}">
                <a16:creationId xmlns:a16="http://schemas.microsoft.com/office/drawing/2014/main" xmlns="" id="{837246FF-1631-274C-83AE-A8C559FC3946}"/>
              </a:ext>
            </a:extLst>
          </p:cNvPr>
          <p:cNvSpPr>
            <a:spLocks noChangeArrowheads="1"/>
          </p:cNvSpPr>
          <p:nvPr/>
        </p:nvSpPr>
        <p:spPr bwMode="auto">
          <a:xfrm>
            <a:off x="8381183" y="3075363"/>
            <a:ext cx="720725"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0" name="Rectangle 29">
            <a:extLst>
              <a:ext uri="{FF2B5EF4-FFF2-40B4-BE49-F238E27FC236}">
                <a16:creationId xmlns:a16="http://schemas.microsoft.com/office/drawing/2014/main" xmlns="" id="{E53CF33E-4EBB-3048-8326-245719903C97}"/>
              </a:ext>
            </a:extLst>
          </p:cNvPr>
          <p:cNvSpPr>
            <a:spLocks noChangeArrowheads="1"/>
          </p:cNvSpPr>
          <p:nvPr/>
        </p:nvSpPr>
        <p:spPr bwMode="auto">
          <a:xfrm>
            <a:off x="6220596"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1" name="Rectangle 30">
            <a:extLst>
              <a:ext uri="{FF2B5EF4-FFF2-40B4-BE49-F238E27FC236}">
                <a16:creationId xmlns:a16="http://schemas.microsoft.com/office/drawing/2014/main" xmlns="" id="{F8541C36-73F3-514E-B620-9E0F2BB83B82}"/>
              </a:ext>
            </a:extLst>
          </p:cNvPr>
          <p:cNvSpPr>
            <a:spLocks noChangeArrowheads="1"/>
          </p:cNvSpPr>
          <p:nvPr/>
        </p:nvSpPr>
        <p:spPr bwMode="auto">
          <a:xfrm>
            <a:off x="6941321" y="3794501"/>
            <a:ext cx="719137"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2" name="Rectangle 31">
            <a:extLst>
              <a:ext uri="{FF2B5EF4-FFF2-40B4-BE49-F238E27FC236}">
                <a16:creationId xmlns:a16="http://schemas.microsoft.com/office/drawing/2014/main" xmlns="" id="{B8E61F3C-3454-DB45-B657-4AC322596543}"/>
              </a:ext>
            </a:extLst>
          </p:cNvPr>
          <p:cNvSpPr>
            <a:spLocks noChangeArrowheads="1"/>
          </p:cNvSpPr>
          <p:nvPr/>
        </p:nvSpPr>
        <p:spPr bwMode="auto">
          <a:xfrm>
            <a:off x="7660458"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3" name="Rectangle 32">
            <a:extLst>
              <a:ext uri="{FF2B5EF4-FFF2-40B4-BE49-F238E27FC236}">
                <a16:creationId xmlns:a16="http://schemas.microsoft.com/office/drawing/2014/main" xmlns="" id="{353DBDF6-6D56-EB47-B75C-2A4E545FCEAA}"/>
              </a:ext>
            </a:extLst>
          </p:cNvPr>
          <p:cNvSpPr>
            <a:spLocks noChangeArrowheads="1"/>
          </p:cNvSpPr>
          <p:nvPr/>
        </p:nvSpPr>
        <p:spPr bwMode="auto">
          <a:xfrm>
            <a:off x="8381183" y="3794501"/>
            <a:ext cx="720725"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4" name="Rectangle 33">
            <a:extLst>
              <a:ext uri="{FF2B5EF4-FFF2-40B4-BE49-F238E27FC236}">
                <a16:creationId xmlns:a16="http://schemas.microsoft.com/office/drawing/2014/main" xmlns="" id="{1F079F53-BB2C-674A-915C-53BEB759B36F}"/>
              </a:ext>
            </a:extLst>
          </p:cNvPr>
          <p:cNvSpPr>
            <a:spLocks noChangeArrowheads="1"/>
          </p:cNvSpPr>
          <p:nvPr/>
        </p:nvSpPr>
        <p:spPr bwMode="auto">
          <a:xfrm>
            <a:off x="9101908" y="3075363"/>
            <a:ext cx="719138" cy="719138"/>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5" name="Rectangle 34">
            <a:extLst>
              <a:ext uri="{FF2B5EF4-FFF2-40B4-BE49-F238E27FC236}">
                <a16:creationId xmlns:a16="http://schemas.microsoft.com/office/drawing/2014/main" xmlns="" id="{304D06D5-EE8F-8845-B2B4-DCB16BC89DDF}"/>
              </a:ext>
            </a:extLst>
          </p:cNvPr>
          <p:cNvSpPr>
            <a:spLocks noChangeArrowheads="1"/>
          </p:cNvSpPr>
          <p:nvPr/>
        </p:nvSpPr>
        <p:spPr bwMode="auto">
          <a:xfrm>
            <a:off x="9101908" y="3794501"/>
            <a:ext cx="719138" cy="720725"/>
          </a:xfrm>
          <a:prstGeom prst="rect">
            <a:avLst/>
          </a:prstGeom>
          <a:solidFill>
            <a:schemeClr val="bg1"/>
          </a:solidFill>
          <a:ln w="25400">
            <a:solidFill>
              <a:schemeClr val="tx1"/>
            </a:solidFill>
            <a:miter lim="800000"/>
            <a:headEnd/>
            <a:tailEnd/>
          </a:ln>
          <a:effectLst>
            <a:outerShdw blurRad="40000" dist="23000" dir="5400000" rotWithShape="0">
              <a:srgbClr val="808080">
                <a:alpha val="34999"/>
              </a:srgbClr>
            </a:outerShdw>
          </a:effectLst>
        </p:spPr>
        <p:txBody>
          <a:bodyPr anchor="ctr"/>
          <a:lstStyle/>
          <a:p>
            <a:pPr algn="ctr">
              <a:defRPr/>
            </a:pPr>
            <a:endParaRPr lang="en-US">
              <a:solidFill>
                <a:prstClr val="white"/>
              </a:solidFill>
              <a:latin typeface="Calibri"/>
              <a:ea typeface="+mn-ea"/>
            </a:endParaRPr>
          </a:p>
        </p:txBody>
      </p:sp>
      <p:sp>
        <p:nvSpPr>
          <p:cNvPr id="36" name="Oval 35">
            <a:extLst>
              <a:ext uri="{FF2B5EF4-FFF2-40B4-BE49-F238E27FC236}">
                <a16:creationId xmlns:a16="http://schemas.microsoft.com/office/drawing/2014/main" xmlns="" id="{CC18EF61-804F-EE41-A35E-3092E3D6933F}"/>
              </a:ext>
            </a:extLst>
          </p:cNvPr>
          <p:cNvSpPr>
            <a:spLocks noChangeArrowheads="1"/>
          </p:cNvSpPr>
          <p:nvPr/>
        </p:nvSpPr>
        <p:spPr bwMode="auto">
          <a:xfrm>
            <a:off x="6220596" y="3075363"/>
            <a:ext cx="698500" cy="698500"/>
          </a:xfrm>
          <a:prstGeom prst="ellipse">
            <a:avLst/>
          </a:prstGeom>
          <a:solidFill>
            <a:schemeClr val="bg1"/>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7" name="Oval 36">
            <a:extLst>
              <a:ext uri="{FF2B5EF4-FFF2-40B4-BE49-F238E27FC236}">
                <a16:creationId xmlns:a16="http://schemas.microsoft.com/office/drawing/2014/main" xmlns="" id="{AF45D78B-5BFB-8444-B79C-F59763CCA304}"/>
              </a:ext>
            </a:extLst>
          </p:cNvPr>
          <p:cNvSpPr>
            <a:spLocks noChangeArrowheads="1"/>
          </p:cNvSpPr>
          <p:nvPr/>
        </p:nvSpPr>
        <p:spPr bwMode="auto">
          <a:xfrm>
            <a:off x="6961958" y="3075363"/>
            <a:ext cx="698500" cy="698500"/>
          </a:xfrm>
          <a:prstGeom prst="ellipse">
            <a:avLst/>
          </a:prstGeom>
          <a:solidFill>
            <a:schemeClr val="bg1"/>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8" name="Oval 37">
            <a:extLst>
              <a:ext uri="{FF2B5EF4-FFF2-40B4-BE49-F238E27FC236}">
                <a16:creationId xmlns:a16="http://schemas.microsoft.com/office/drawing/2014/main" xmlns="" id="{EC4850FA-5584-B648-8E21-ED61C1C27B8D}"/>
              </a:ext>
            </a:extLst>
          </p:cNvPr>
          <p:cNvSpPr>
            <a:spLocks noChangeArrowheads="1"/>
          </p:cNvSpPr>
          <p:nvPr/>
        </p:nvSpPr>
        <p:spPr bwMode="auto">
          <a:xfrm>
            <a:off x="6220596" y="3794501"/>
            <a:ext cx="698500" cy="698500"/>
          </a:xfrm>
          <a:prstGeom prst="ellipse">
            <a:avLst/>
          </a:prstGeom>
          <a:solidFill>
            <a:schemeClr val="bg1"/>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9" name="Oval 38">
            <a:extLst>
              <a:ext uri="{FF2B5EF4-FFF2-40B4-BE49-F238E27FC236}">
                <a16:creationId xmlns:a16="http://schemas.microsoft.com/office/drawing/2014/main" xmlns="" id="{D297AF9F-6CAF-7043-8067-1C69EECF8175}"/>
              </a:ext>
            </a:extLst>
          </p:cNvPr>
          <p:cNvSpPr>
            <a:spLocks noChangeArrowheads="1"/>
          </p:cNvSpPr>
          <p:nvPr/>
        </p:nvSpPr>
        <p:spPr bwMode="auto">
          <a:xfrm>
            <a:off x="6941321" y="3794501"/>
            <a:ext cx="698500" cy="698500"/>
          </a:xfrm>
          <a:prstGeom prst="ellipse">
            <a:avLst/>
          </a:prstGeom>
          <a:solidFill>
            <a:schemeClr val="bg1"/>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0" name="Oval 39">
            <a:extLst>
              <a:ext uri="{FF2B5EF4-FFF2-40B4-BE49-F238E27FC236}">
                <a16:creationId xmlns:a16="http://schemas.microsoft.com/office/drawing/2014/main" xmlns="" id="{CF902C68-31FF-F34D-B4EB-E72A92A34DB3}"/>
              </a:ext>
            </a:extLst>
          </p:cNvPr>
          <p:cNvSpPr>
            <a:spLocks noChangeArrowheads="1"/>
          </p:cNvSpPr>
          <p:nvPr/>
        </p:nvSpPr>
        <p:spPr bwMode="auto">
          <a:xfrm>
            <a:off x="7660458" y="3075363"/>
            <a:ext cx="698500" cy="698500"/>
          </a:xfrm>
          <a:prstGeom prst="ellipse">
            <a:avLst/>
          </a:prstGeom>
          <a:solidFill>
            <a:schemeClr val="bg1"/>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1" name="Oval 40">
            <a:extLst>
              <a:ext uri="{FF2B5EF4-FFF2-40B4-BE49-F238E27FC236}">
                <a16:creationId xmlns:a16="http://schemas.microsoft.com/office/drawing/2014/main" xmlns="" id="{ACAFCFEF-2E2A-BE4C-A418-56E1C50F4EC8}"/>
              </a:ext>
            </a:extLst>
          </p:cNvPr>
          <p:cNvSpPr>
            <a:spLocks noChangeArrowheads="1"/>
          </p:cNvSpPr>
          <p:nvPr/>
        </p:nvSpPr>
        <p:spPr bwMode="auto">
          <a:xfrm>
            <a:off x="7660458" y="3794501"/>
            <a:ext cx="698500" cy="698500"/>
          </a:xfrm>
          <a:prstGeom prst="ellipse">
            <a:avLst/>
          </a:prstGeom>
          <a:solidFill>
            <a:schemeClr val="bg1"/>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2" name="Oval 41">
            <a:extLst>
              <a:ext uri="{FF2B5EF4-FFF2-40B4-BE49-F238E27FC236}">
                <a16:creationId xmlns:a16="http://schemas.microsoft.com/office/drawing/2014/main" xmlns="" id="{BABEDDBE-F1EE-8A4C-85B2-DAB7990C9D9C}"/>
              </a:ext>
            </a:extLst>
          </p:cNvPr>
          <p:cNvSpPr>
            <a:spLocks noChangeArrowheads="1"/>
          </p:cNvSpPr>
          <p:nvPr/>
        </p:nvSpPr>
        <p:spPr bwMode="auto">
          <a:xfrm>
            <a:off x="8381183" y="3794501"/>
            <a:ext cx="698500" cy="698500"/>
          </a:xfrm>
          <a:prstGeom prst="ellipse">
            <a:avLst/>
          </a:prstGeom>
          <a:solidFill>
            <a:schemeClr val="bg1"/>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3" name="Oval 42">
            <a:extLst>
              <a:ext uri="{FF2B5EF4-FFF2-40B4-BE49-F238E27FC236}">
                <a16:creationId xmlns:a16="http://schemas.microsoft.com/office/drawing/2014/main" xmlns="" id="{B895306E-5C22-1E40-8152-9075E0577356}"/>
              </a:ext>
            </a:extLst>
          </p:cNvPr>
          <p:cNvSpPr>
            <a:spLocks noChangeArrowheads="1"/>
          </p:cNvSpPr>
          <p:nvPr/>
        </p:nvSpPr>
        <p:spPr bwMode="auto">
          <a:xfrm>
            <a:off x="8381183" y="3075363"/>
            <a:ext cx="698500" cy="698500"/>
          </a:xfrm>
          <a:prstGeom prst="ellipse">
            <a:avLst/>
          </a:prstGeom>
          <a:solidFill>
            <a:schemeClr val="bg1"/>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6" name="Rounded Rectangle 45">
            <a:extLst>
              <a:ext uri="{FF2B5EF4-FFF2-40B4-BE49-F238E27FC236}">
                <a16:creationId xmlns:a16="http://schemas.microsoft.com/office/drawing/2014/main" xmlns="" id="{FB10B622-F077-A745-9011-253FC2E49763}"/>
              </a:ext>
            </a:extLst>
          </p:cNvPr>
          <p:cNvSpPr/>
          <p:nvPr/>
        </p:nvSpPr>
        <p:spPr>
          <a:xfrm>
            <a:off x="2471024"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chemeClr val="bg1"/>
                </a:solidFill>
                <a:latin typeface="OpenDyslexicAlta" pitchFamily="2" charset="77"/>
              </a:rPr>
              <a:t>18</a:t>
            </a:r>
            <a:endParaRPr lang="en-US" sz="4800" u="sng" dirty="0">
              <a:solidFill>
                <a:schemeClr val="bg1"/>
              </a:solidFill>
              <a:latin typeface="OpenDyslexicAlta" pitchFamily="2" charset="77"/>
            </a:endParaRPr>
          </a:p>
        </p:txBody>
      </p:sp>
      <p:sp>
        <p:nvSpPr>
          <p:cNvPr id="47" name="Rounded Rectangle 46">
            <a:extLst>
              <a:ext uri="{FF2B5EF4-FFF2-40B4-BE49-F238E27FC236}">
                <a16:creationId xmlns:a16="http://schemas.microsoft.com/office/drawing/2014/main" xmlns="" id="{F70FB2FB-C1D4-914D-A54D-E26C255BD012}"/>
              </a:ext>
            </a:extLst>
          </p:cNvPr>
          <p:cNvSpPr/>
          <p:nvPr/>
        </p:nvSpPr>
        <p:spPr>
          <a:xfrm>
            <a:off x="6433422" y="5234364"/>
            <a:ext cx="3152571" cy="66840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bg1"/>
                </a:solidFill>
                <a:latin typeface="OpenDyslexicAlta" pitchFamily="2" charset="77"/>
              </a:rPr>
              <a:t>eighteen</a:t>
            </a:r>
            <a:endParaRPr lang="en-US" sz="3600" u="sng" dirty="0">
              <a:solidFill>
                <a:schemeClr val="bg1"/>
              </a:solidFill>
              <a:latin typeface="OpenDyslexicAlta" pitchFamily="2" charset="77"/>
            </a:endParaRPr>
          </a:p>
        </p:txBody>
      </p:sp>
      <p:sp>
        <p:nvSpPr>
          <p:cNvPr id="44" name="Oval 43">
            <a:extLst>
              <a:ext uri="{FF2B5EF4-FFF2-40B4-BE49-F238E27FC236}">
                <a16:creationId xmlns:a16="http://schemas.microsoft.com/office/drawing/2014/main" xmlns="" id="{93F46907-549C-F841-BD5D-60A9F4DB929E}"/>
              </a:ext>
            </a:extLst>
          </p:cNvPr>
          <p:cNvSpPr>
            <a:spLocks noChangeArrowheads="1"/>
          </p:cNvSpPr>
          <p:nvPr/>
        </p:nvSpPr>
        <p:spPr bwMode="auto">
          <a:xfrm>
            <a:off x="9112227" y="3794501"/>
            <a:ext cx="698500" cy="698500"/>
          </a:xfrm>
          <a:prstGeom prst="ellipse">
            <a:avLst/>
          </a:prstGeom>
          <a:solidFill>
            <a:schemeClr val="bg1"/>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5" name="Oval 44">
            <a:extLst>
              <a:ext uri="{FF2B5EF4-FFF2-40B4-BE49-F238E27FC236}">
                <a16:creationId xmlns:a16="http://schemas.microsoft.com/office/drawing/2014/main" xmlns="" id="{35A84CC4-8930-B34D-B18C-ED9967442F6B}"/>
              </a:ext>
            </a:extLst>
          </p:cNvPr>
          <p:cNvSpPr>
            <a:spLocks noChangeArrowheads="1"/>
          </p:cNvSpPr>
          <p:nvPr/>
        </p:nvSpPr>
        <p:spPr bwMode="auto">
          <a:xfrm>
            <a:off x="9112227" y="3075363"/>
            <a:ext cx="698500" cy="698500"/>
          </a:xfrm>
          <a:prstGeom prst="ellipse">
            <a:avLst/>
          </a:prstGeom>
          <a:solidFill>
            <a:schemeClr val="bg1"/>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Tree>
    <p:extLst>
      <p:ext uri="{BB962C8B-B14F-4D97-AF65-F5344CB8AC3E}">
        <p14:creationId xmlns:p14="http://schemas.microsoft.com/office/powerpoint/2010/main" val="12130804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number track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5" name="Table 4">
            <a:extLst>
              <a:ext uri="{FF2B5EF4-FFF2-40B4-BE49-F238E27FC236}">
                <a16:creationId xmlns:a16="http://schemas.microsoft.com/office/drawing/2014/main" xmlns="" id="{D4929E3C-A1BD-894F-991A-8F388AB9E99A}"/>
              </a:ext>
            </a:extLst>
          </p:cNvPr>
          <p:cNvGraphicFramePr>
            <a:graphicFrameLocks noGrp="1"/>
          </p:cNvGraphicFramePr>
          <p:nvPr>
            <p:extLst>
              <p:ext uri="{D42A27DB-BD31-4B8C-83A1-F6EECF244321}">
                <p14:modId xmlns:p14="http://schemas.microsoft.com/office/powerpoint/2010/main" val="3562129895"/>
              </p:ext>
            </p:extLst>
          </p:nvPr>
        </p:nvGraphicFramePr>
        <p:xfrm>
          <a:off x="2415540" y="3544094"/>
          <a:ext cx="7360920" cy="914400"/>
        </p:xfrm>
        <a:graphic>
          <a:graphicData uri="http://schemas.openxmlformats.org/drawingml/2006/table">
            <a:tbl>
              <a:tblPr firstRow="1" bandRow="1">
                <a:tableStyleId>{5940675A-B579-460E-94D1-54222C63F5DA}</a:tableStyleId>
              </a:tblPr>
              <a:tblGrid>
                <a:gridCol w="1051560">
                  <a:extLst>
                    <a:ext uri="{9D8B030D-6E8A-4147-A177-3AD203B41FA5}">
                      <a16:colId xmlns:a16="http://schemas.microsoft.com/office/drawing/2014/main" xmlns="" val="3779966947"/>
                    </a:ext>
                  </a:extLst>
                </a:gridCol>
                <a:gridCol w="1051560">
                  <a:extLst>
                    <a:ext uri="{9D8B030D-6E8A-4147-A177-3AD203B41FA5}">
                      <a16:colId xmlns:a16="http://schemas.microsoft.com/office/drawing/2014/main" xmlns="" val="2215907387"/>
                    </a:ext>
                  </a:extLst>
                </a:gridCol>
                <a:gridCol w="1051560">
                  <a:extLst>
                    <a:ext uri="{9D8B030D-6E8A-4147-A177-3AD203B41FA5}">
                      <a16:colId xmlns:a16="http://schemas.microsoft.com/office/drawing/2014/main" xmlns="" val="1031551292"/>
                    </a:ext>
                  </a:extLst>
                </a:gridCol>
                <a:gridCol w="1051560">
                  <a:extLst>
                    <a:ext uri="{9D8B030D-6E8A-4147-A177-3AD203B41FA5}">
                      <a16:colId xmlns:a16="http://schemas.microsoft.com/office/drawing/2014/main" xmlns="" val="4176233524"/>
                    </a:ext>
                  </a:extLst>
                </a:gridCol>
                <a:gridCol w="1051560">
                  <a:extLst>
                    <a:ext uri="{9D8B030D-6E8A-4147-A177-3AD203B41FA5}">
                      <a16:colId xmlns:a16="http://schemas.microsoft.com/office/drawing/2014/main" xmlns="" val="3909969630"/>
                    </a:ext>
                  </a:extLst>
                </a:gridCol>
                <a:gridCol w="1051560">
                  <a:extLst>
                    <a:ext uri="{9D8B030D-6E8A-4147-A177-3AD203B41FA5}">
                      <a16:colId xmlns:a16="http://schemas.microsoft.com/office/drawing/2014/main" xmlns="" val="3534801324"/>
                    </a:ext>
                  </a:extLst>
                </a:gridCol>
                <a:gridCol w="1051560">
                  <a:extLst>
                    <a:ext uri="{9D8B030D-6E8A-4147-A177-3AD203B41FA5}">
                      <a16:colId xmlns:a16="http://schemas.microsoft.com/office/drawing/2014/main" xmlns="" val="4084479536"/>
                    </a:ext>
                  </a:extLst>
                </a:gridCol>
              </a:tblGrid>
              <a:tr h="370840">
                <a:tc>
                  <a:txBody>
                    <a:bodyPr/>
                    <a:lstStyle/>
                    <a:p>
                      <a:pPr algn="ctr"/>
                      <a:r>
                        <a:rPr lang="en-US" sz="5400" dirty="0">
                          <a:latin typeface="OpenDyslexicAlta" pitchFamily="2" charset="77"/>
                        </a:rPr>
                        <a:t>8</a:t>
                      </a:r>
                    </a:p>
                  </a:txBody>
                  <a:tcPr anchor="ctr">
                    <a:solidFill>
                      <a:schemeClr val="bg1"/>
                    </a:solidFill>
                  </a:tcPr>
                </a:tc>
                <a:tc>
                  <a:txBody>
                    <a:bodyPr/>
                    <a:lstStyle/>
                    <a:p>
                      <a:pPr algn="ctr"/>
                      <a:r>
                        <a:rPr lang="en-US" sz="5400" dirty="0">
                          <a:latin typeface="OpenDyslexicAlta" pitchFamily="2" charset="77"/>
                        </a:rPr>
                        <a:t>9</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tc>
                  <a:txBody>
                    <a:bodyPr/>
                    <a:lstStyle/>
                    <a:p>
                      <a:pPr algn="ctr"/>
                      <a:r>
                        <a:rPr lang="en-US" sz="5400" dirty="0">
                          <a:latin typeface="OpenDyslexicAlta" pitchFamily="2" charset="77"/>
                        </a:rPr>
                        <a:t>11</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tc>
                  <a:txBody>
                    <a:bodyPr/>
                    <a:lstStyle/>
                    <a:p>
                      <a:pPr algn="ctr"/>
                      <a:r>
                        <a:rPr lang="en-US" sz="5400" dirty="0">
                          <a:latin typeface="OpenDyslexicAlta" pitchFamily="2" charset="77"/>
                        </a:rPr>
                        <a:t>13</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extLst>
                  <a:ext uri="{0D108BD9-81ED-4DB2-BD59-A6C34878D82A}">
                    <a16:rowId xmlns:a16="http://schemas.microsoft.com/office/drawing/2014/main" xmlns="" val="2646738786"/>
                  </a:ext>
                </a:extLst>
              </a:tr>
            </a:tbl>
          </a:graphicData>
        </a:graphic>
      </p:graphicFrame>
    </p:spTree>
    <p:extLst>
      <p:ext uri="{BB962C8B-B14F-4D97-AF65-F5344CB8AC3E}">
        <p14:creationId xmlns:p14="http://schemas.microsoft.com/office/powerpoint/2010/main" val="10169511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number track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5" name="Table 4">
            <a:extLst>
              <a:ext uri="{FF2B5EF4-FFF2-40B4-BE49-F238E27FC236}">
                <a16:creationId xmlns:a16="http://schemas.microsoft.com/office/drawing/2014/main" xmlns="" id="{D4929E3C-A1BD-894F-991A-8F388AB9E99A}"/>
              </a:ext>
            </a:extLst>
          </p:cNvPr>
          <p:cNvGraphicFramePr>
            <a:graphicFrameLocks noGrp="1"/>
          </p:cNvGraphicFramePr>
          <p:nvPr/>
        </p:nvGraphicFramePr>
        <p:xfrm>
          <a:off x="2415540" y="3544094"/>
          <a:ext cx="7360920" cy="914400"/>
        </p:xfrm>
        <a:graphic>
          <a:graphicData uri="http://schemas.openxmlformats.org/drawingml/2006/table">
            <a:tbl>
              <a:tblPr firstRow="1" bandRow="1">
                <a:tableStyleId>{5940675A-B579-460E-94D1-54222C63F5DA}</a:tableStyleId>
              </a:tblPr>
              <a:tblGrid>
                <a:gridCol w="1051560">
                  <a:extLst>
                    <a:ext uri="{9D8B030D-6E8A-4147-A177-3AD203B41FA5}">
                      <a16:colId xmlns:a16="http://schemas.microsoft.com/office/drawing/2014/main" xmlns="" val="3779966947"/>
                    </a:ext>
                  </a:extLst>
                </a:gridCol>
                <a:gridCol w="1051560">
                  <a:extLst>
                    <a:ext uri="{9D8B030D-6E8A-4147-A177-3AD203B41FA5}">
                      <a16:colId xmlns:a16="http://schemas.microsoft.com/office/drawing/2014/main" xmlns="" val="2215907387"/>
                    </a:ext>
                  </a:extLst>
                </a:gridCol>
                <a:gridCol w="1051560">
                  <a:extLst>
                    <a:ext uri="{9D8B030D-6E8A-4147-A177-3AD203B41FA5}">
                      <a16:colId xmlns:a16="http://schemas.microsoft.com/office/drawing/2014/main" xmlns="" val="1031551292"/>
                    </a:ext>
                  </a:extLst>
                </a:gridCol>
                <a:gridCol w="1051560">
                  <a:extLst>
                    <a:ext uri="{9D8B030D-6E8A-4147-A177-3AD203B41FA5}">
                      <a16:colId xmlns:a16="http://schemas.microsoft.com/office/drawing/2014/main" xmlns="" val="4176233524"/>
                    </a:ext>
                  </a:extLst>
                </a:gridCol>
                <a:gridCol w="1051560">
                  <a:extLst>
                    <a:ext uri="{9D8B030D-6E8A-4147-A177-3AD203B41FA5}">
                      <a16:colId xmlns:a16="http://schemas.microsoft.com/office/drawing/2014/main" xmlns="" val="3909969630"/>
                    </a:ext>
                  </a:extLst>
                </a:gridCol>
                <a:gridCol w="1051560">
                  <a:extLst>
                    <a:ext uri="{9D8B030D-6E8A-4147-A177-3AD203B41FA5}">
                      <a16:colId xmlns:a16="http://schemas.microsoft.com/office/drawing/2014/main" xmlns="" val="3534801324"/>
                    </a:ext>
                  </a:extLst>
                </a:gridCol>
                <a:gridCol w="1051560">
                  <a:extLst>
                    <a:ext uri="{9D8B030D-6E8A-4147-A177-3AD203B41FA5}">
                      <a16:colId xmlns:a16="http://schemas.microsoft.com/office/drawing/2014/main" xmlns="" val="4084479536"/>
                    </a:ext>
                  </a:extLst>
                </a:gridCol>
              </a:tblGrid>
              <a:tr h="370840">
                <a:tc>
                  <a:txBody>
                    <a:bodyPr/>
                    <a:lstStyle/>
                    <a:p>
                      <a:pPr algn="ctr"/>
                      <a:r>
                        <a:rPr lang="en-US" sz="5400" dirty="0">
                          <a:latin typeface="OpenDyslexicAlta" pitchFamily="2" charset="77"/>
                        </a:rPr>
                        <a:t>8</a:t>
                      </a:r>
                    </a:p>
                  </a:txBody>
                  <a:tcPr anchor="ctr">
                    <a:solidFill>
                      <a:schemeClr val="bg1"/>
                    </a:solidFill>
                  </a:tcPr>
                </a:tc>
                <a:tc>
                  <a:txBody>
                    <a:bodyPr/>
                    <a:lstStyle/>
                    <a:p>
                      <a:pPr algn="ctr"/>
                      <a:r>
                        <a:rPr lang="en-US" sz="5400" dirty="0">
                          <a:latin typeface="OpenDyslexicAlta" pitchFamily="2" charset="77"/>
                        </a:rPr>
                        <a:t>9</a:t>
                      </a:r>
                    </a:p>
                  </a:txBody>
                  <a:tcPr anchor="ctr">
                    <a:solidFill>
                      <a:schemeClr val="bg1"/>
                    </a:solidFill>
                  </a:tcPr>
                </a:tc>
                <a:tc>
                  <a:txBody>
                    <a:bodyPr/>
                    <a:lstStyle/>
                    <a:p>
                      <a:pPr algn="ctr"/>
                      <a:r>
                        <a:rPr lang="en-US" sz="5400" dirty="0">
                          <a:solidFill>
                            <a:srgbClr val="FF3860"/>
                          </a:solidFill>
                          <a:latin typeface="OpenDyslexicAlta" pitchFamily="2" charset="77"/>
                        </a:rPr>
                        <a:t>10</a:t>
                      </a:r>
                    </a:p>
                  </a:txBody>
                  <a:tcPr anchor="ctr">
                    <a:solidFill>
                      <a:schemeClr val="bg1"/>
                    </a:solidFill>
                  </a:tcPr>
                </a:tc>
                <a:tc>
                  <a:txBody>
                    <a:bodyPr/>
                    <a:lstStyle/>
                    <a:p>
                      <a:pPr algn="ctr"/>
                      <a:r>
                        <a:rPr lang="en-US" sz="5400" dirty="0">
                          <a:latin typeface="OpenDyslexicAlta" pitchFamily="2" charset="77"/>
                        </a:rPr>
                        <a:t>11</a:t>
                      </a:r>
                    </a:p>
                  </a:txBody>
                  <a:tcPr anchor="ctr">
                    <a:solidFill>
                      <a:schemeClr val="bg1"/>
                    </a:solidFill>
                  </a:tcPr>
                </a:tc>
                <a:tc>
                  <a:txBody>
                    <a:bodyPr/>
                    <a:lstStyle/>
                    <a:p>
                      <a:pPr algn="ctr"/>
                      <a:r>
                        <a:rPr lang="en-US" sz="5400" dirty="0">
                          <a:solidFill>
                            <a:srgbClr val="FF3860"/>
                          </a:solidFill>
                          <a:latin typeface="OpenDyslexicAlta" pitchFamily="2" charset="77"/>
                        </a:rPr>
                        <a:t>12</a:t>
                      </a:r>
                    </a:p>
                  </a:txBody>
                  <a:tcPr anchor="ctr">
                    <a:solidFill>
                      <a:schemeClr val="bg1"/>
                    </a:solidFill>
                  </a:tcPr>
                </a:tc>
                <a:tc>
                  <a:txBody>
                    <a:bodyPr/>
                    <a:lstStyle/>
                    <a:p>
                      <a:pPr algn="ctr"/>
                      <a:r>
                        <a:rPr lang="en-US" sz="5400" dirty="0">
                          <a:latin typeface="OpenDyslexicAlta" pitchFamily="2" charset="77"/>
                        </a:rPr>
                        <a:t>13</a:t>
                      </a:r>
                    </a:p>
                  </a:txBody>
                  <a:tcPr anchor="ctr">
                    <a:solidFill>
                      <a:schemeClr val="bg1"/>
                    </a:solidFill>
                  </a:tcPr>
                </a:tc>
                <a:tc>
                  <a:txBody>
                    <a:bodyPr/>
                    <a:lstStyle/>
                    <a:p>
                      <a:pPr algn="ctr"/>
                      <a:r>
                        <a:rPr lang="en-US" sz="5400" dirty="0">
                          <a:solidFill>
                            <a:srgbClr val="FF3860"/>
                          </a:solidFill>
                          <a:latin typeface="OpenDyslexicAlta" pitchFamily="2" charset="77"/>
                        </a:rPr>
                        <a:t>14</a:t>
                      </a:r>
                    </a:p>
                  </a:txBody>
                  <a:tcPr anchor="ctr">
                    <a:solidFill>
                      <a:schemeClr val="bg1"/>
                    </a:solidFill>
                  </a:tcPr>
                </a:tc>
                <a:extLst>
                  <a:ext uri="{0D108BD9-81ED-4DB2-BD59-A6C34878D82A}">
                    <a16:rowId xmlns:a16="http://schemas.microsoft.com/office/drawing/2014/main" xmlns="" val="2646738786"/>
                  </a:ext>
                </a:extLst>
              </a:tr>
            </a:tbl>
          </a:graphicData>
        </a:graphic>
      </p:graphicFrame>
    </p:spTree>
    <p:extLst>
      <p:ext uri="{BB962C8B-B14F-4D97-AF65-F5344CB8AC3E}">
        <p14:creationId xmlns:p14="http://schemas.microsoft.com/office/powerpoint/2010/main" val="3735987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t>Starter:</a:t>
            </a:r>
          </a:p>
          <a:p>
            <a:pPr marL="0" indent="0">
              <a:buClr>
                <a:srgbClr val="23D160"/>
              </a:buClr>
              <a:buSzPct val="85000"/>
              <a:buNone/>
            </a:pPr>
            <a:r>
              <a:rPr lang="en-GB" sz="2200" dirty="0"/>
              <a:t>Which one doesn’t belong?</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The hand doesn’t belong as it represents five, whereas the other representations all show total amounts of ten. </a:t>
            </a:r>
          </a:p>
        </p:txBody>
      </p:sp>
      <p:pic>
        <p:nvPicPr>
          <p:cNvPr id="17" name="Picture 16">
            <a:extLst>
              <a:ext uri="{FF2B5EF4-FFF2-40B4-BE49-F238E27FC236}">
                <a16:creationId xmlns:a16="http://schemas.microsoft.com/office/drawing/2014/main" xmlns="" id="{CAE298D6-115D-9E4B-AF0E-9C2CC7221B7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2719972"/>
            <a:ext cx="1462360" cy="2966072"/>
          </a:xfrm>
          <a:prstGeom prst="rect">
            <a:avLst/>
          </a:prstGeom>
        </p:spPr>
      </p:pic>
      <p:pic>
        <p:nvPicPr>
          <p:cNvPr id="18" name="Picture 17">
            <a:extLst>
              <a:ext uri="{FF2B5EF4-FFF2-40B4-BE49-F238E27FC236}">
                <a16:creationId xmlns:a16="http://schemas.microsoft.com/office/drawing/2014/main" xmlns="" id="{5F8B6563-60A1-9E49-9EAE-04C8038F0DD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2782053" y="3663007"/>
            <a:ext cx="2249353" cy="1080000"/>
          </a:xfrm>
          <a:prstGeom prst="rect">
            <a:avLst/>
          </a:prstGeom>
        </p:spPr>
      </p:pic>
      <p:pic>
        <p:nvPicPr>
          <p:cNvPr id="19" name="Picture 18">
            <a:extLst>
              <a:ext uri="{FF2B5EF4-FFF2-40B4-BE49-F238E27FC236}">
                <a16:creationId xmlns:a16="http://schemas.microsoft.com/office/drawing/2014/main" xmlns="" id="{EE6EAB89-C682-9B4B-82E0-45B6AC9ED4CD}"/>
              </a:ext>
            </a:extLst>
          </p:cNvPr>
          <p:cNvPicPr>
            <a:picLocks noChangeAspect="1"/>
          </p:cNvPicPr>
          <p:nvPr/>
        </p:nvPicPr>
        <p:blipFill>
          <a:blip r:embed="rId5"/>
          <a:stretch>
            <a:fillRect/>
          </a:stretch>
        </p:blipFill>
        <p:spPr>
          <a:xfrm>
            <a:off x="8596750" y="3081591"/>
            <a:ext cx="2982624" cy="2249354"/>
          </a:xfrm>
          <a:prstGeom prst="rect">
            <a:avLst/>
          </a:prstGeom>
        </p:spPr>
      </p:pic>
      <p:pic>
        <p:nvPicPr>
          <p:cNvPr id="26" name="Picture 25">
            <a:extLst>
              <a:ext uri="{FF2B5EF4-FFF2-40B4-BE49-F238E27FC236}">
                <a16:creationId xmlns:a16="http://schemas.microsoft.com/office/drawing/2014/main" xmlns="" id="{16E61898-D18C-B243-A52D-A9B669E7918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60027" y="3123007"/>
            <a:ext cx="2160000" cy="2160000"/>
          </a:xfrm>
          <a:prstGeom prst="rect">
            <a:avLst/>
          </a:prstGeom>
        </p:spPr>
      </p:pic>
    </p:spTree>
    <p:extLst>
      <p:ext uri="{BB962C8B-B14F-4D97-AF65-F5344CB8AC3E}">
        <p14:creationId xmlns:p14="http://schemas.microsoft.com/office/powerpoint/2010/main" val="20305040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number track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5" name="Table 4">
            <a:extLst>
              <a:ext uri="{FF2B5EF4-FFF2-40B4-BE49-F238E27FC236}">
                <a16:creationId xmlns:a16="http://schemas.microsoft.com/office/drawing/2014/main" xmlns="" id="{D4929E3C-A1BD-894F-991A-8F388AB9E99A}"/>
              </a:ext>
            </a:extLst>
          </p:cNvPr>
          <p:cNvGraphicFramePr>
            <a:graphicFrameLocks noGrp="1"/>
          </p:cNvGraphicFramePr>
          <p:nvPr>
            <p:extLst>
              <p:ext uri="{D42A27DB-BD31-4B8C-83A1-F6EECF244321}">
                <p14:modId xmlns:p14="http://schemas.microsoft.com/office/powerpoint/2010/main" val="2205926805"/>
              </p:ext>
            </p:extLst>
          </p:nvPr>
        </p:nvGraphicFramePr>
        <p:xfrm>
          <a:off x="2415540" y="3544094"/>
          <a:ext cx="7360920" cy="914400"/>
        </p:xfrm>
        <a:graphic>
          <a:graphicData uri="http://schemas.openxmlformats.org/drawingml/2006/table">
            <a:tbl>
              <a:tblPr firstRow="1" bandRow="1">
                <a:tableStyleId>{5940675A-B579-460E-94D1-54222C63F5DA}</a:tableStyleId>
              </a:tblPr>
              <a:tblGrid>
                <a:gridCol w="1051560">
                  <a:extLst>
                    <a:ext uri="{9D8B030D-6E8A-4147-A177-3AD203B41FA5}">
                      <a16:colId xmlns:a16="http://schemas.microsoft.com/office/drawing/2014/main" xmlns="" val="3779966947"/>
                    </a:ext>
                  </a:extLst>
                </a:gridCol>
                <a:gridCol w="1051560">
                  <a:extLst>
                    <a:ext uri="{9D8B030D-6E8A-4147-A177-3AD203B41FA5}">
                      <a16:colId xmlns:a16="http://schemas.microsoft.com/office/drawing/2014/main" xmlns="" val="2215907387"/>
                    </a:ext>
                  </a:extLst>
                </a:gridCol>
                <a:gridCol w="1051560">
                  <a:extLst>
                    <a:ext uri="{9D8B030D-6E8A-4147-A177-3AD203B41FA5}">
                      <a16:colId xmlns:a16="http://schemas.microsoft.com/office/drawing/2014/main" xmlns="" val="1031551292"/>
                    </a:ext>
                  </a:extLst>
                </a:gridCol>
                <a:gridCol w="1051560">
                  <a:extLst>
                    <a:ext uri="{9D8B030D-6E8A-4147-A177-3AD203B41FA5}">
                      <a16:colId xmlns:a16="http://schemas.microsoft.com/office/drawing/2014/main" xmlns="" val="4176233524"/>
                    </a:ext>
                  </a:extLst>
                </a:gridCol>
                <a:gridCol w="1051560">
                  <a:extLst>
                    <a:ext uri="{9D8B030D-6E8A-4147-A177-3AD203B41FA5}">
                      <a16:colId xmlns:a16="http://schemas.microsoft.com/office/drawing/2014/main" xmlns="" val="3909969630"/>
                    </a:ext>
                  </a:extLst>
                </a:gridCol>
                <a:gridCol w="1051560">
                  <a:extLst>
                    <a:ext uri="{9D8B030D-6E8A-4147-A177-3AD203B41FA5}">
                      <a16:colId xmlns:a16="http://schemas.microsoft.com/office/drawing/2014/main" xmlns="" val="3534801324"/>
                    </a:ext>
                  </a:extLst>
                </a:gridCol>
                <a:gridCol w="1051560">
                  <a:extLst>
                    <a:ext uri="{9D8B030D-6E8A-4147-A177-3AD203B41FA5}">
                      <a16:colId xmlns:a16="http://schemas.microsoft.com/office/drawing/2014/main" xmlns="" val="4084479536"/>
                    </a:ext>
                  </a:extLst>
                </a:gridCol>
              </a:tblGrid>
              <a:tr h="370840">
                <a:tc>
                  <a:txBody>
                    <a:bodyPr/>
                    <a:lstStyle/>
                    <a:p>
                      <a:pPr algn="ctr"/>
                      <a:r>
                        <a:rPr lang="en-US" sz="5400" dirty="0">
                          <a:latin typeface="OpenDyslexicAlta" pitchFamily="2" charset="77"/>
                        </a:rPr>
                        <a:t>14</a:t>
                      </a:r>
                    </a:p>
                  </a:txBody>
                  <a:tcPr anchor="ctr">
                    <a:solidFill>
                      <a:schemeClr val="bg1"/>
                    </a:solidFill>
                  </a:tcPr>
                </a:tc>
                <a:tc>
                  <a:txBody>
                    <a:bodyPr/>
                    <a:lstStyle/>
                    <a:p>
                      <a:pPr algn="ctr"/>
                      <a:r>
                        <a:rPr lang="en-US" sz="5400" dirty="0">
                          <a:latin typeface="OpenDyslexicAlta" pitchFamily="2" charset="77"/>
                        </a:rPr>
                        <a:t>13</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tc>
                  <a:txBody>
                    <a:bodyPr/>
                    <a:lstStyle/>
                    <a:p>
                      <a:pPr algn="ctr"/>
                      <a:r>
                        <a:rPr lang="en-US" sz="5400" dirty="0">
                          <a:latin typeface="OpenDyslexicAlta" pitchFamily="2" charset="77"/>
                        </a:rPr>
                        <a:t>11</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tc>
                  <a:txBody>
                    <a:bodyPr/>
                    <a:lstStyle/>
                    <a:p>
                      <a:pPr algn="ctr"/>
                      <a:r>
                        <a:rPr lang="en-US" sz="5400" dirty="0">
                          <a:latin typeface="OpenDyslexicAlta" pitchFamily="2" charset="77"/>
                        </a:rPr>
                        <a:t>9</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extLst>
                  <a:ext uri="{0D108BD9-81ED-4DB2-BD59-A6C34878D82A}">
                    <a16:rowId xmlns:a16="http://schemas.microsoft.com/office/drawing/2014/main" xmlns="" val="2646738786"/>
                  </a:ext>
                </a:extLst>
              </a:tr>
            </a:tbl>
          </a:graphicData>
        </a:graphic>
      </p:graphicFrame>
    </p:spTree>
    <p:extLst>
      <p:ext uri="{BB962C8B-B14F-4D97-AF65-F5344CB8AC3E}">
        <p14:creationId xmlns:p14="http://schemas.microsoft.com/office/powerpoint/2010/main" val="9758052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number track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5" name="Table 4">
            <a:extLst>
              <a:ext uri="{FF2B5EF4-FFF2-40B4-BE49-F238E27FC236}">
                <a16:creationId xmlns:a16="http://schemas.microsoft.com/office/drawing/2014/main" xmlns="" id="{D4929E3C-A1BD-894F-991A-8F388AB9E99A}"/>
              </a:ext>
            </a:extLst>
          </p:cNvPr>
          <p:cNvGraphicFramePr>
            <a:graphicFrameLocks noGrp="1"/>
          </p:cNvGraphicFramePr>
          <p:nvPr/>
        </p:nvGraphicFramePr>
        <p:xfrm>
          <a:off x="2415540" y="3544094"/>
          <a:ext cx="7360920" cy="914400"/>
        </p:xfrm>
        <a:graphic>
          <a:graphicData uri="http://schemas.openxmlformats.org/drawingml/2006/table">
            <a:tbl>
              <a:tblPr firstRow="1" bandRow="1">
                <a:tableStyleId>{5940675A-B579-460E-94D1-54222C63F5DA}</a:tableStyleId>
              </a:tblPr>
              <a:tblGrid>
                <a:gridCol w="1051560">
                  <a:extLst>
                    <a:ext uri="{9D8B030D-6E8A-4147-A177-3AD203B41FA5}">
                      <a16:colId xmlns:a16="http://schemas.microsoft.com/office/drawing/2014/main" xmlns="" val="3779966947"/>
                    </a:ext>
                  </a:extLst>
                </a:gridCol>
                <a:gridCol w="1051560">
                  <a:extLst>
                    <a:ext uri="{9D8B030D-6E8A-4147-A177-3AD203B41FA5}">
                      <a16:colId xmlns:a16="http://schemas.microsoft.com/office/drawing/2014/main" xmlns="" val="2215907387"/>
                    </a:ext>
                  </a:extLst>
                </a:gridCol>
                <a:gridCol w="1051560">
                  <a:extLst>
                    <a:ext uri="{9D8B030D-6E8A-4147-A177-3AD203B41FA5}">
                      <a16:colId xmlns:a16="http://schemas.microsoft.com/office/drawing/2014/main" xmlns="" val="1031551292"/>
                    </a:ext>
                  </a:extLst>
                </a:gridCol>
                <a:gridCol w="1051560">
                  <a:extLst>
                    <a:ext uri="{9D8B030D-6E8A-4147-A177-3AD203B41FA5}">
                      <a16:colId xmlns:a16="http://schemas.microsoft.com/office/drawing/2014/main" xmlns="" val="4176233524"/>
                    </a:ext>
                  </a:extLst>
                </a:gridCol>
                <a:gridCol w="1051560">
                  <a:extLst>
                    <a:ext uri="{9D8B030D-6E8A-4147-A177-3AD203B41FA5}">
                      <a16:colId xmlns:a16="http://schemas.microsoft.com/office/drawing/2014/main" xmlns="" val="3909969630"/>
                    </a:ext>
                  </a:extLst>
                </a:gridCol>
                <a:gridCol w="1051560">
                  <a:extLst>
                    <a:ext uri="{9D8B030D-6E8A-4147-A177-3AD203B41FA5}">
                      <a16:colId xmlns:a16="http://schemas.microsoft.com/office/drawing/2014/main" xmlns="" val="3534801324"/>
                    </a:ext>
                  </a:extLst>
                </a:gridCol>
                <a:gridCol w="1051560">
                  <a:extLst>
                    <a:ext uri="{9D8B030D-6E8A-4147-A177-3AD203B41FA5}">
                      <a16:colId xmlns:a16="http://schemas.microsoft.com/office/drawing/2014/main" xmlns="" val="4084479536"/>
                    </a:ext>
                  </a:extLst>
                </a:gridCol>
              </a:tblGrid>
              <a:tr h="370840">
                <a:tc>
                  <a:txBody>
                    <a:bodyPr/>
                    <a:lstStyle/>
                    <a:p>
                      <a:pPr algn="ctr"/>
                      <a:r>
                        <a:rPr lang="en-US" sz="5400" dirty="0">
                          <a:latin typeface="OpenDyslexicAlta" pitchFamily="2" charset="77"/>
                        </a:rPr>
                        <a:t>14</a:t>
                      </a:r>
                    </a:p>
                  </a:txBody>
                  <a:tcPr anchor="ctr">
                    <a:solidFill>
                      <a:schemeClr val="bg1"/>
                    </a:solidFill>
                  </a:tcPr>
                </a:tc>
                <a:tc>
                  <a:txBody>
                    <a:bodyPr/>
                    <a:lstStyle/>
                    <a:p>
                      <a:pPr algn="ctr"/>
                      <a:r>
                        <a:rPr lang="en-US" sz="5400" dirty="0">
                          <a:latin typeface="OpenDyslexicAlta" pitchFamily="2" charset="77"/>
                        </a:rPr>
                        <a:t>13</a:t>
                      </a:r>
                    </a:p>
                  </a:txBody>
                  <a:tcPr anchor="ctr">
                    <a:solidFill>
                      <a:schemeClr val="bg1"/>
                    </a:solidFill>
                  </a:tcPr>
                </a:tc>
                <a:tc>
                  <a:txBody>
                    <a:bodyPr/>
                    <a:lstStyle/>
                    <a:p>
                      <a:pPr algn="ctr"/>
                      <a:r>
                        <a:rPr lang="en-US" sz="5400" dirty="0">
                          <a:solidFill>
                            <a:srgbClr val="FF3860"/>
                          </a:solidFill>
                          <a:latin typeface="OpenDyslexicAlta" pitchFamily="2" charset="77"/>
                        </a:rPr>
                        <a:t>12</a:t>
                      </a:r>
                    </a:p>
                  </a:txBody>
                  <a:tcPr anchor="ctr">
                    <a:solidFill>
                      <a:schemeClr val="bg1"/>
                    </a:solidFill>
                  </a:tcPr>
                </a:tc>
                <a:tc>
                  <a:txBody>
                    <a:bodyPr/>
                    <a:lstStyle/>
                    <a:p>
                      <a:pPr algn="ctr"/>
                      <a:r>
                        <a:rPr lang="en-US" sz="5400" dirty="0">
                          <a:latin typeface="OpenDyslexicAlta" pitchFamily="2" charset="77"/>
                        </a:rPr>
                        <a:t>11</a:t>
                      </a:r>
                    </a:p>
                  </a:txBody>
                  <a:tcPr anchor="ctr">
                    <a:solidFill>
                      <a:schemeClr val="bg1"/>
                    </a:solidFill>
                  </a:tcPr>
                </a:tc>
                <a:tc>
                  <a:txBody>
                    <a:bodyPr/>
                    <a:lstStyle/>
                    <a:p>
                      <a:pPr algn="ctr"/>
                      <a:r>
                        <a:rPr lang="en-US" sz="5400" dirty="0">
                          <a:solidFill>
                            <a:srgbClr val="FF3860"/>
                          </a:solidFill>
                          <a:latin typeface="OpenDyslexicAlta" pitchFamily="2" charset="77"/>
                        </a:rPr>
                        <a:t>10</a:t>
                      </a:r>
                    </a:p>
                  </a:txBody>
                  <a:tcPr anchor="ctr">
                    <a:solidFill>
                      <a:schemeClr val="bg1"/>
                    </a:solidFill>
                  </a:tcPr>
                </a:tc>
                <a:tc>
                  <a:txBody>
                    <a:bodyPr/>
                    <a:lstStyle/>
                    <a:p>
                      <a:pPr algn="ctr"/>
                      <a:r>
                        <a:rPr lang="en-US" sz="5400" dirty="0">
                          <a:latin typeface="OpenDyslexicAlta" pitchFamily="2" charset="77"/>
                        </a:rPr>
                        <a:t>9</a:t>
                      </a:r>
                    </a:p>
                  </a:txBody>
                  <a:tcPr anchor="ctr">
                    <a:solidFill>
                      <a:schemeClr val="bg1"/>
                    </a:solidFill>
                  </a:tcPr>
                </a:tc>
                <a:tc>
                  <a:txBody>
                    <a:bodyPr/>
                    <a:lstStyle/>
                    <a:p>
                      <a:pPr algn="ctr"/>
                      <a:r>
                        <a:rPr lang="en-US" sz="5400" dirty="0">
                          <a:solidFill>
                            <a:srgbClr val="FF3860"/>
                          </a:solidFill>
                          <a:latin typeface="OpenDyslexicAlta" pitchFamily="2" charset="77"/>
                        </a:rPr>
                        <a:t>8</a:t>
                      </a:r>
                    </a:p>
                  </a:txBody>
                  <a:tcPr anchor="ctr">
                    <a:solidFill>
                      <a:schemeClr val="bg1"/>
                    </a:solidFill>
                  </a:tcPr>
                </a:tc>
                <a:extLst>
                  <a:ext uri="{0D108BD9-81ED-4DB2-BD59-A6C34878D82A}">
                    <a16:rowId xmlns:a16="http://schemas.microsoft.com/office/drawing/2014/main" xmlns="" val="2646738786"/>
                  </a:ext>
                </a:extLst>
              </a:tr>
            </a:tbl>
          </a:graphicData>
        </a:graphic>
      </p:graphicFrame>
    </p:spTree>
    <p:extLst>
      <p:ext uri="{BB962C8B-B14F-4D97-AF65-F5344CB8AC3E}">
        <p14:creationId xmlns:p14="http://schemas.microsoft.com/office/powerpoint/2010/main" val="2579788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number track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5" name="Table 4">
            <a:extLst>
              <a:ext uri="{FF2B5EF4-FFF2-40B4-BE49-F238E27FC236}">
                <a16:creationId xmlns:a16="http://schemas.microsoft.com/office/drawing/2014/main" xmlns="" id="{D4929E3C-A1BD-894F-991A-8F388AB9E99A}"/>
              </a:ext>
            </a:extLst>
          </p:cNvPr>
          <p:cNvGraphicFramePr>
            <a:graphicFrameLocks noGrp="1"/>
          </p:cNvGraphicFramePr>
          <p:nvPr>
            <p:extLst>
              <p:ext uri="{D42A27DB-BD31-4B8C-83A1-F6EECF244321}">
                <p14:modId xmlns:p14="http://schemas.microsoft.com/office/powerpoint/2010/main" val="892493859"/>
              </p:ext>
            </p:extLst>
          </p:nvPr>
        </p:nvGraphicFramePr>
        <p:xfrm>
          <a:off x="2415540" y="3544094"/>
          <a:ext cx="7360920" cy="914400"/>
        </p:xfrm>
        <a:graphic>
          <a:graphicData uri="http://schemas.openxmlformats.org/drawingml/2006/table">
            <a:tbl>
              <a:tblPr firstRow="1" bandRow="1">
                <a:tableStyleId>{5940675A-B579-460E-94D1-54222C63F5DA}</a:tableStyleId>
              </a:tblPr>
              <a:tblGrid>
                <a:gridCol w="1051560">
                  <a:extLst>
                    <a:ext uri="{9D8B030D-6E8A-4147-A177-3AD203B41FA5}">
                      <a16:colId xmlns:a16="http://schemas.microsoft.com/office/drawing/2014/main" xmlns="" val="3779966947"/>
                    </a:ext>
                  </a:extLst>
                </a:gridCol>
                <a:gridCol w="1051560">
                  <a:extLst>
                    <a:ext uri="{9D8B030D-6E8A-4147-A177-3AD203B41FA5}">
                      <a16:colId xmlns:a16="http://schemas.microsoft.com/office/drawing/2014/main" xmlns="" val="2215907387"/>
                    </a:ext>
                  </a:extLst>
                </a:gridCol>
                <a:gridCol w="1051560">
                  <a:extLst>
                    <a:ext uri="{9D8B030D-6E8A-4147-A177-3AD203B41FA5}">
                      <a16:colId xmlns:a16="http://schemas.microsoft.com/office/drawing/2014/main" xmlns="" val="1031551292"/>
                    </a:ext>
                  </a:extLst>
                </a:gridCol>
                <a:gridCol w="1051560">
                  <a:extLst>
                    <a:ext uri="{9D8B030D-6E8A-4147-A177-3AD203B41FA5}">
                      <a16:colId xmlns:a16="http://schemas.microsoft.com/office/drawing/2014/main" xmlns="" val="4176233524"/>
                    </a:ext>
                  </a:extLst>
                </a:gridCol>
                <a:gridCol w="1051560">
                  <a:extLst>
                    <a:ext uri="{9D8B030D-6E8A-4147-A177-3AD203B41FA5}">
                      <a16:colId xmlns:a16="http://schemas.microsoft.com/office/drawing/2014/main" xmlns="" val="3909969630"/>
                    </a:ext>
                  </a:extLst>
                </a:gridCol>
                <a:gridCol w="1051560">
                  <a:extLst>
                    <a:ext uri="{9D8B030D-6E8A-4147-A177-3AD203B41FA5}">
                      <a16:colId xmlns:a16="http://schemas.microsoft.com/office/drawing/2014/main" xmlns="" val="3534801324"/>
                    </a:ext>
                  </a:extLst>
                </a:gridCol>
                <a:gridCol w="1051560">
                  <a:extLst>
                    <a:ext uri="{9D8B030D-6E8A-4147-A177-3AD203B41FA5}">
                      <a16:colId xmlns:a16="http://schemas.microsoft.com/office/drawing/2014/main" xmlns="" val="4084479536"/>
                    </a:ext>
                  </a:extLst>
                </a:gridCol>
              </a:tblGrid>
              <a:tr h="370840">
                <a:tc>
                  <a:txBody>
                    <a:bodyPr/>
                    <a:lstStyle/>
                    <a:p>
                      <a:pPr algn="ctr"/>
                      <a:r>
                        <a:rPr lang="en-US" sz="5400" dirty="0">
                          <a:latin typeface="OpenDyslexicAlta" pitchFamily="2" charset="77"/>
                        </a:rPr>
                        <a:t>10</a:t>
                      </a:r>
                    </a:p>
                  </a:txBody>
                  <a:tcPr anchor="ctr">
                    <a:solidFill>
                      <a:schemeClr val="bg1"/>
                    </a:solidFill>
                  </a:tcPr>
                </a:tc>
                <a:tc>
                  <a:txBody>
                    <a:bodyPr/>
                    <a:lstStyle/>
                    <a:p>
                      <a:pPr algn="ctr"/>
                      <a:r>
                        <a:rPr lang="en-US" sz="5400" dirty="0">
                          <a:latin typeface="OpenDyslexicAlta" pitchFamily="2" charset="77"/>
                        </a:rPr>
                        <a:t>11</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tc>
                  <a:txBody>
                    <a:bodyPr/>
                    <a:lstStyle/>
                    <a:p>
                      <a:pPr algn="ctr"/>
                      <a:r>
                        <a:rPr lang="en-US" sz="5400" dirty="0">
                          <a:latin typeface="OpenDyslexicAlta" pitchFamily="2" charset="77"/>
                        </a:rPr>
                        <a:t>13</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tc>
                  <a:txBody>
                    <a:bodyPr/>
                    <a:lstStyle/>
                    <a:p>
                      <a:pPr algn="ctr"/>
                      <a:r>
                        <a:rPr lang="en-US" sz="5400" dirty="0">
                          <a:latin typeface="OpenDyslexicAlta" pitchFamily="2" charset="77"/>
                        </a:rPr>
                        <a:t>15</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extLst>
                  <a:ext uri="{0D108BD9-81ED-4DB2-BD59-A6C34878D82A}">
                    <a16:rowId xmlns:a16="http://schemas.microsoft.com/office/drawing/2014/main" xmlns="" val="2646738786"/>
                  </a:ext>
                </a:extLst>
              </a:tr>
            </a:tbl>
          </a:graphicData>
        </a:graphic>
      </p:graphicFrame>
    </p:spTree>
    <p:extLst>
      <p:ext uri="{BB962C8B-B14F-4D97-AF65-F5344CB8AC3E}">
        <p14:creationId xmlns:p14="http://schemas.microsoft.com/office/powerpoint/2010/main" val="11323891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number track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5" name="Table 4">
            <a:extLst>
              <a:ext uri="{FF2B5EF4-FFF2-40B4-BE49-F238E27FC236}">
                <a16:creationId xmlns:a16="http://schemas.microsoft.com/office/drawing/2014/main" xmlns="" id="{D4929E3C-A1BD-894F-991A-8F388AB9E99A}"/>
              </a:ext>
            </a:extLst>
          </p:cNvPr>
          <p:cNvGraphicFramePr>
            <a:graphicFrameLocks noGrp="1"/>
          </p:cNvGraphicFramePr>
          <p:nvPr/>
        </p:nvGraphicFramePr>
        <p:xfrm>
          <a:off x="2415540" y="3544094"/>
          <a:ext cx="7360920" cy="914400"/>
        </p:xfrm>
        <a:graphic>
          <a:graphicData uri="http://schemas.openxmlformats.org/drawingml/2006/table">
            <a:tbl>
              <a:tblPr firstRow="1" bandRow="1">
                <a:tableStyleId>{5940675A-B579-460E-94D1-54222C63F5DA}</a:tableStyleId>
              </a:tblPr>
              <a:tblGrid>
                <a:gridCol w="1051560">
                  <a:extLst>
                    <a:ext uri="{9D8B030D-6E8A-4147-A177-3AD203B41FA5}">
                      <a16:colId xmlns:a16="http://schemas.microsoft.com/office/drawing/2014/main" xmlns="" val="3779966947"/>
                    </a:ext>
                  </a:extLst>
                </a:gridCol>
                <a:gridCol w="1051560">
                  <a:extLst>
                    <a:ext uri="{9D8B030D-6E8A-4147-A177-3AD203B41FA5}">
                      <a16:colId xmlns:a16="http://schemas.microsoft.com/office/drawing/2014/main" xmlns="" val="2215907387"/>
                    </a:ext>
                  </a:extLst>
                </a:gridCol>
                <a:gridCol w="1051560">
                  <a:extLst>
                    <a:ext uri="{9D8B030D-6E8A-4147-A177-3AD203B41FA5}">
                      <a16:colId xmlns:a16="http://schemas.microsoft.com/office/drawing/2014/main" xmlns="" val="1031551292"/>
                    </a:ext>
                  </a:extLst>
                </a:gridCol>
                <a:gridCol w="1051560">
                  <a:extLst>
                    <a:ext uri="{9D8B030D-6E8A-4147-A177-3AD203B41FA5}">
                      <a16:colId xmlns:a16="http://schemas.microsoft.com/office/drawing/2014/main" xmlns="" val="4176233524"/>
                    </a:ext>
                  </a:extLst>
                </a:gridCol>
                <a:gridCol w="1051560">
                  <a:extLst>
                    <a:ext uri="{9D8B030D-6E8A-4147-A177-3AD203B41FA5}">
                      <a16:colId xmlns:a16="http://schemas.microsoft.com/office/drawing/2014/main" xmlns="" val="3909969630"/>
                    </a:ext>
                  </a:extLst>
                </a:gridCol>
                <a:gridCol w="1051560">
                  <a:extLst>
                    <a:ext uri="{9D8B030D-6E8A-4147-A177-3AD203B41FA5}">
                      <a16:colId xmlns:a16="http://schemas.microsoft.com/office/drawing/2014/main" xmlns="" val="3534801324"/>
                    </a:ext>
                  </a:extLst>
                </a:gridCol>
                <a:gridCol w="1051560">
                  <a:extLst>
                    <a:ext uri="{9D8B030D-6E8A-4147-A177-3AD203B41FA5}">
                      <a16:colId xmlns:a16="http://schemas.microsoft.com/office/drawing/2014/main" xmlns="" val="4084479536"/>
                    </a:ext>
                  </a:extLst>
                </a:gridCol>
              </a:tblGrid>
              <a:tr h="370840">
                <a:tc>
                  <a:txBody>
                    <a:bodyPr/>
                    <a:lstStyle/>
                    <a:p>
                      <a:pPr algn="ctr"/>
                      <a:r>
                        <a:rPr lang="en-US" sz="5400" dirty="0">
                          <a:latin typeface="OpenDyslexicAlta" pitchFamily="2" charset="77"/>
                        </a:rPr>
                        <a:t>10</a:t>
                      </a:r>
                    </a:p>
                  </a:txBody>
                  <a:tcPr anchor="ctr">
                    <a:solidFill>
                      <a:schemeClr val="bg1"/>
                    </a:solidFill>
                  </a:tcPr>
                </a:tc>
                <a:tc>
                  <a:txBody>
                    <a:bodyPr/>
                    <a:lstStyle/>
                    <a:p>
                      <a:pPr algn="ctr"/>
                      <a:r>
                        <a:rPr lang="en-US" sz="5400" dirty="0">
                          <a:latin typeface="OpenDyslexicAlta" pitchFamily="2" charset="77"/>
                        </a:rPr>
                        <a:t>11</a:t>
                      </a:r>
                    </a:p>
                  </a:txBody>
                  <a:tcPr anchor="ctr">
                    <a:solidFill>
                      <a:schemeClr val="bg1"/>
                    </a:solidFill>
                  </a:tcPr>
                </a:tc>
                <a:tc>
                  <a:txBody>
                    <a:bodyPr/>
                    <a:lstStyle/>
                    <a:p>
                      <a:pPr algn="ctr"/>
                      <a:r>
                        <a:rPr lang="en-US" sz="5400" dirty="0">
                          <a:solidFill>
                            <a:srgbClr val="FF3860"/>
                          </a:solidFill>
                          <a:latin typeface="OpenDyslexicAlta" pitchFamily="2" charset="77"/>
                        </a:rPr>
                        <a:t>12</a:t>
                      </a:r>
                    </a:p>
                  </a:txBody>
                  <a:tcPr anchor="ctr">
                    <a:solidFill>
                      <a:schemeClr val="bg1"/>
                    </a:solidFill>
                  </a:tcPr>
                </a:tc>
                <a:tc>
                  <a:txBody>
                    <a:bodyPr/>
                    <a:lstStyle/>
                    <a:p>
                      <a:pPr algn="ctr"/>
                      <a:r>
                        <a:rPr lang="en-US" sz="5400" dirty="0">
                          <a:latin typeface="OpenDyslexicAlta" pitchFamily="2" charset="77"/>
                        </a:rPr>
                        <a:t>13</a:t>
                      </a:r>
                    </a:p>
                  </a:txBody>
                  <a:tcPr anchor="ctr">
                    <a:solidFill>
                      <a:schemeClr val="bg1"/>
                    </a:solidFill>
                  </a:tcPr>
                </a:tc>
                <a:tc>
                  <a:txBody>
                    <a:bodyPr/>
                    <a:lstStyle/>
                    <a:p>
                      <a:pPr algn="ctr"/>
                      <a:r>
                        <a:rPr lang="en-US" sz="5400" dirty="0">
                          <a:solidFill>
                            <a:srgbClr val="FF3860"/>
                          </a:solidFill>
                          <a:latin typeface="OpenDyslexicAlta" pitchFamily="2" charset="77"/>
                        </a:rPr>
                        <a:t>14</a:t>
                      </a:r>
                    </a:p>
                  </a:txBody>
                  <a:tcPr anchor="ctr">
                    <a:solidFill>
                      <a:schemeClr val="bg1"/>
                    </a:solidFill>
                  </a:tcPr>
                </a:tc>
                <a:tc>
                  <a:txBody>
                    <a:bodyPr/>
                    <a:lstStyle/>
                    <a:p>
                      <a:pPr algn="ctr"/>
                      <a:r>
                        <a:rPr lang="en-US" sz="5400" dirty="0">
                          <a:latin typeface="OpenDyslexicAlta" pitchFamily="2" charset="77"/>
                        </a:rPr>
                        <a:t>15</a:t>
                      </a:r>
                    </a:p>
                  </a:txBody>
                  <a:tcPr anchor="ctr">
                    <a:solidFill>
                      <a:schemeClr val="bg1"/>
                    </a:solidFill>
                  </a:tcPr>
                </a:tc>
                <a:tc>
                  <a:txBody>
                    <a:bodyPr/>
                    <a:lstStyle/>
                    <a:p>
                      <a:pPr algn="ctr"/>
                      <a:r>
                        <a:rPr lang="en-US" sz="5400" dirty="0">
                          <a:solidFill>
                            <a:srgbClr val="FF3860"/>
                          </a:solidFill>
                          <a:latin typeface="OpenDyslexicAlta" pitchFamily="2" charset="77"/>
                        </a:rPr>
                        <a:t>16</a:t>
                      </a:r>
                    </a:p>
                  </a:txBody>
                  <a:tcPr anchor="ctr">
                    <a:solidFill>
                      <a:schemeClr val="bg1"/>
                    </a:solidFill>
                  </a:tcPr>
                </a:tc>
                <a:extLst>
                  <a:ext uri="{0D108BD9-81ED-4DB2-BD59-A6C34878D82A}">
                    <a16:rowId xmlns:a16="http://schemas.microsoft.com/office/drawing/2014/main" xmlns="" val="2646738786"/>
                  </a:ext>
                </a:extLst>
              </a:tr>
            </a:tbl>
          </a:graphicData>
        </a:graphic>
      </p:graphicFrame>
    </p:spTree>
    <p:extLst>
      <p:ext uri="{BB962C8B-B14F-4D97-AF65-F5344CB8AC3E}">
        <p14:creationId xmlns:p14="http://schemas.microsoft.com/office/powerpoint/2010/main" val="14875227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number track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7" name="Table 6">
            <a:extLst>
              <a:ext uri="{FF2B5EF4-FFF2-40B4-BE49-F238E27FC236}">
                <a16:creationId xmlns:a16="http://schemas.microsoft.com/office/drawing/2014/main" xmlns="" id="{F3E96494-261E-B445-A5E4-4D6D4DF46B88}"/>
              </a:ext>
            </a:extLst>
          </p:cNvPr>
          <p:cNvGraphicFramePr>
            <a:graphicFrameLocks noGrp="1"/>
          </p:cNvGraphicFramePr>
          <p:nvPr>
            <p:extLst>
              <p:ext uri="{D42A27DB-BD31-4B8C-83A1-F6EECF244321}">
                <p14:modId xmlns:p14="http://schemas.microsoft.com/office/powerpoint/2010/main" val="2807628454"/>
              </p:ext>
            </p:extLst>
          </p:nvPr>
        </p:nvGraphicFramePr>
        <p:xfrm>
          <a:off x="2415540" y="3544094"/>
          <a:ext cx="7360920" cy="914400"/>
        </p:xfrm>
        <a:graphic>
          <a:graphicData uri="http://schemas.openxmlformats.org/drawingml/2006/table">
            <a:tbl>
              <a:tblPr firstRow="1" bandRow="1">
                <a:tableStyleId>{5940675A-B579-460E-94D1-54222C63F5DA}</a:tableStyleId>
              </a:tblPr>
              <a:tblGrid>
                <a:gridCol w="1051560">
                  <a:extLst>
                    <a:ext uri="{9D8B030D-6E8A-4147-A177-3AD203B41FA5}">
                      <a16:colId xmlns:a16="http://schemas.microsoft.com/office/drawing/2014/main" xmlns="" val="3779966947"/>
                    </a:ext>
                  </a:extLst>
                </a:gridCol>
                <a:gridCol w="1051560">
                  <a:extLst>
                    <a:ext uri="{9D8B030D-6E8A-4147-A177-3AD203B41FA5}">
                      <a16:colId xmlns:a16="http://schemas.microsoft.com/office/drawing/2014/main" xmlns="" val="2215907387"/>
                    </a:ext>
                  </a:extLst>
                </a:gridCol>
                <a:gridCol w="1051560">
                  <a:extLst>
                    <a:ext uri="{9D8B030D-6E8A-4147-A177-3AD203B41FA5}">
                      <a16:colId xmlns:a16="http://schemas.microsoft.com/office/drawing/2014/main" xmlns="" val="1031551292"/>
                    </a:ext>
                  </a:extLst>
                </a:gridCol>
                <a:gridCol w="1051560">
                  <a:extLst>
                    <a:ext uri="{9D8B030D-6E8A-4147-A177-3AD203B41FA5}">
                      <a16:colId xmlns:a16="http://schemas.microsoft.com/office/drawing/2014/main" xmlns="" val="4176233524"/>
                    </a:ext>
                  </a:extLst>
                </a:gridCol>
                <a:gridCol w="1051560">
                  <a:extLst>
                    <a:ext uri="{9D8B030D-6E8A-4147-A177-3AD203B41FA5}">
                      <a16:colId xmlns:a16="http://schemas.microsoft.com/office/drawing/2014/main" xmlns="" val="3909969630"/>
                    </a:ext>
                  </a:extLst>
                </a:gridCol>
                <a:gridCol w="1051560">
                  <a:extLst>
                    <a:ext uri="{9D8B030D-6E8A-4147-A177-3AD203B41FA5}">
                      <a16:colId xmlns:a16="http://schemas.microsoft.com/office/drawing/2014/main" xmlns="" val="3534801324"/>
                    </a:ext>
                  </a:extLst>
                </a:gridCol>
                <a:gridCol w="1051560">
                  <a:extLst>
                    <a:ext uri="{9D8B030D-6E8A-4147-A177-3AD203B41FA5}">
                      <a16:colId xmlns:a16="http://schemas.microsoft.com/office/drawing/2014/main" xmlns="" val="4084479536"/>
                    </a:ext>
                  </a:extLst>
                </a:gridCol>
              </a:tblGrid>
              <a:tr h="370840">
                <a:tc>
                  <a:txBody>
                    <a:bodyPr/>
                    <a:lstStyle/>
                    <a:p>
                      <a:pPr algn="ctr"/>
                      <a:r>
                        <a:rPr lang="en-US" sz="5400" dirty="0">
                          <a:latin typeface="OpenDyslexicAlta" pitchFamily="2" charset="77"/>
                        </a:rPr>
                        <a:t>16</a:t>
                      </a:r>
                    </a:p>
                  </a:txBody>
                  <a:tcPr anchor="ctr">
                    <a:solidFill>
                      <a:schemeClr val="bg1"/>
                    </a:solidFill>
                  </a:tcPr>
                </a:tc>
                <a:tc>
                  <a:txBody>
                    <a:bodyPr/>
                    <a:lstStyle/>
                    <a:p>
                      <a:pPr algn="ctr"/>
                      <a:r>
                        <a:rPr lang="en-US" sz="5400" dirty="0">
                          <a:latin typeface="OpenDyslexicAlta" pitchFamily="2" charset="77"/>
                        </a:rPr>
                        <a:t>15</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tc>
                  <a:txBody>
                    <a:bodyPr/>
                    <a:lstStyle/>
                    <a:p>
                      <a:pPr algn="ctr"/>
                      <a:r>
                        <a:rPr lang="en-US" sz="5400" dirty="0">
                          <a:latin typeface="OpenDyslexicAlta" pitchFamily="2" charset="77"/>
                        </a:rPr>
                        <a:t>13</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tc>
                  <a:txBody>
                    <a:bodyPr/>
                    <a:lstStyle/>
                    <a:p>
                      <a:pPr algn="ctr"/>
                      <a:r>
                        <a:rPr lang="en-US" sz="5400" dirty="0">
                          <a:latin typeface="OpenDyslexicAlta" pitchFamily="2" charset="77"/>
                        </a:rPr>
                        <a:t>11</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extLst>
                  <a:ext uri="{0D108BD9-81ED-4DB2-BD59-A6C34878D82A}">
                    <a16:rowId xmlns:a16="http://schemas.microsoft.com/office/drawing/2014/main" xmlns="" val="2646738786"/>
                  </a:ext>
                </a:extLst>
              </a:tr>
            </a:tbl>
          </a:graphicData>
        </a:graphic>
      </p:graphicFrame>
    </p:spTree>
    <p:extLst>
      <p:ext uri="{BB962C8B-B14F-4D97-AF65-F5344CB8AC3E}">
        <p14:creationId xmlns:p14="http://schemas.microsoft.com/office/powerpoint/2010/main" val="26483207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number track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7" name="Table 6">
            <a:extLst>
              <a:ext uri="{FF2B5EF4-FFF2-40B4-BE49-F238E27FC236}">
                <a16:creationId xmlns:a16="http://schemas.microsoft.com/office/drawing/2014/main" xmlns="" id="{F3E96494-261E-B445-A5E4-4D6D4DF46B88}"/>
              </a:ext>
            </a:extLst>
          </p:cNvPr>
          <p:cNvGraphicFramePr>
            <a:graphicFrameLocks noGrp="1"/>
          </p:cNvGraphicFramePr>
          <p:nvPr/>
        </p:nvGraphicFramePr>
        <p:xfrm>
          <a:off x="2415540" y="3544094"/>
          <a:ext cx="7360920" cy="914400"/>
        </p:xfrm>
        <a:graphic>
          <a:graphicData uri="http://schemas.openxmlformats.org/drawingml/2006/table">
            <a:tbl>
              <a:tblPr firstRow="1" bandRow="1">
                <a:tableStyleId>{5940675A-B579-460E-94D1-54222C63F5DA}</a:tableStyleId>
              </a:tblPr>
              <a:tblGrid>
                <a:gridCol w="1051560">
                  <a:extLst>
                    <a:ext uri="{9D8B030D-6E8A-4147-A177-3AD203B41FA5}">
                      <a16:colId xmlns:a16="http://schemas.microsoft.com/office/drawing/2014/main" xmlns="" val="3779966947"/>
                    </a:ext>
                  </a:extLst>
                </a:gridCol>
                <a:gridCol w="1051560">
                  <a:extLst>
                    <a:ext uri="{9D8B030D-6E8A-4147-A177-3AD203B41FA5}">
                      <a16:colId xmlns:a16="http://schemas.microsoft.com/office/drawing/2014/main" xmlns="" val="2215907387"/>
                    </a:ext>
                  </a:extLst>
                </a:gridCol>
                <a:gridCol w="1051560">
                  <a:extLst>
                    <a:ext uri="{9D8B030D-6E8A-4147-A177-3AD203B41FA5}">
                      <a16:colId xmlns:a16="http://schemas.microsoft.com/office/drawing/2014/main" xmlns="" val="1031551292"/>
                    </a:ext>
                  </a:extLst>
                </a:gridCol>
                <a:gridCol w="1051560">
                  <a:extLst>
                    <a:ext uri="{9D8B030D-6E8A-4147-A177-3AD203B41FA5}">
                      <a16:colId xmlns:a16="http://schemas.microsoft.com/office/drawing/2014/main" xmlns="" val="4176233524"/>
                    </a:ext>
                  </a:extLst>
                </a:gridCol>
                <a:gridCol w="1051560">
                  <a:extLst>
                    <a:ext uri="{9D8B030D-6E8A-4147-A177-3AD203B41FA5}">
                      <a16:colId xmlns:a16="http://schemas.microsoft.com/office/drawing/2014/main" xmlns="" val="3909969630"/>
                    </a:ext>
                  </a:extLst>
                </a:gridCol>
                <a:gridCol w="1051560">
                  <a:extLst>
                    <a:ext uri="{9D8B030D-6E8A-4147-A177-3AD203B41FA5}">
                      <a16:colId xmlns:a16="http://schemas.microsoft.com/office/drawing/2014/main" xmlns="" val="3534801324"/>
                    </a:ext>
                  </a:extLst>
                </a:gridCol>
                <a:gridCol w="1051560">
                  <a:extLst>
                    <a:ext uri="{9D8B030D-6E8A-4147-A177-3AD203B41FA5}">
                      <a16:colId xmlns:a16="http://schemas.microsoft.com/office/drawing/2014/main" xmlns="" val="4084479536"/>
                    </a:ext>
                  </a:extLst>
                </a:gridCol>
              </a:tblGrid>
              <a:tr h="370840">
                <a:tc>
                  <a:txBody>
                    <a:bodyPr/>
                    <a:lstStyle/>
                    <a:p>
                      <a:pPr algn="ctr"/>
                      <a:r>
                        <a:rPr lang="en-US" sz="5400" dirty="0">
                          <a:latin typeface="OpenDyslexicAlta" pitchFamily="2" charset="77"/>
                        </a:rPr>
                        <a:t>16</a:t>
                      </a:r>
                    </a:p>
                  </a:txBody>
                  <a:tcPr anchor="ctr">
                    <a:solidFill>
                      <a:schemeClr val="bg1"/>
                    </a:solidFill>
                  </a:tcPr>
                </a:tc>
                <a:tc>
                  <a:txBody>
                    <a:bodyPr/>
                    <a:lstStyle/>
                    <a:p>
                      <a:pPr algn="ctr"/>
                      <a:r>
                        <a:rPr lang="en-US" sz="5400" dirty="0">
                          <a:latin typeface="OpenDyslexicAlta" pitchFamily="2" charset="77"/>
                        </a:rPr>
                        <a:t>15</a:t>
                      </a:r>
                    </a:p>
                  </a:txBody>
                  <a:tcPr anchor="ctr">
                    <a:solidFill>
                      <a:schemeClr val="bg1"/>
                    </a:solidFill>
                  </a:tcPr>
                </a:tc>
                <a:tc>
                  <a:txBody>
                    <a:bodyPr/>
                    <a:lstStyle/>
                    <a:p>
                      <a:pPr algn="ctr"/>
                      <a:r>
                        <a:rPr lang="en-US" sz="5400" dirty="0">
                          <a:solidFill>
                            <a:srgbClr val="FF3860"/>
                          </a:solidFill>
                          <a:latin typeface="OpenDyslexicAlta" pitchFamily="2" charset="77"/>
                        </a:rPr>
                        <a:t>14</a:t>
                      </a:r>
                    </a:p>
                  </a:txBody>
                  <a:tcPr anchor="ctr">
                    <a:solidFill>
                      <a:schemeClr val="bg1"/>
                    </a:solidFill>
                  </a:tcPr>
                </a:tc>
                <a:tc>
                  <a:txBody>
                    <a:bodyPr/>
                    <a:lstStyle/>
                    <a:p>
                      <a:pPr algn="ctr"/>
                      <a:r>
                        <a:rPr lang="en-US" sz="5400" dirty="0">
                          <a:latin typeface="OpenDyslexicAlta" pitchFamily="2" charset="77"/>
                        </a:rPr>
                        <a:t>13</a:t>
                      </a:r>
                    </a:p>
                  </a:txBody>
                  <a:tcPr anchor="ctr">
                    <a:solidFill>
                      <a:schemeClr val="bg1"/>
                    </a:solidFill>
                  </a:tcPr>
                </a:tc>
                <a:tc>
                  <a:txBody>
                    <a:bodyPr/>
                    <a:lstStyle/>
                    <a:p>
                      <a:pPr algn="ctr"/>
                      <a:r>
                        <a:rPr lang="en-US" sz="5400" dirty="0">
                          <a:solidFill>
                            <a:srgbClr val="FF3860"/>
                          </a:solidFill>
                          <a:latin typeface="OpenDyslexicAlta" pitchFamily="2" charset="77"/>
                        </a:rPr>
                        <a:t>12</a:t>
                      </a:r>
                    </a:p>
                  </a:txBody>
                  <a:tcPr anchor="ctr">
                    <a:solidFill>
                      <a:schemeClr val="bg1"/>
                    </a:solidFill>
                  </a:tcPr>
                </a:tc>
                <a:tc>
                  <a:txBody>
                    <a:bodyPr/>
                    <a:lstStyle/>
                    <a:p>
                      <a:pPr algn="ctr"/>
                      <a:r>
                        <a:rPr lang="en-US" sz="5400" dirty="0">
                          <a:latin typeface="OpenDyslexicAlta" pitchFamily="2" charset="77"/>
                        </a:rPr>
                        <a:t>11</a:t>
                      </a:r>
                    </a:p>
                  </a:txBody>
                  <a:tcPr anchor="ctr">
                    <a:solidFill>
                      <a:schemeClr val="bg1"/>
                    </a:solidFill>
                  </a:tcPr>
                </a:tc>
                <a:tc>
                  <a:txBody>
                    <a:bodyPr/>
                    <a:lstStyle/>
                    <a:p>
                      <a:pPr algn="ctr"/>
                      <a:r>
                        <a:rPr lang="en-US" sz="5400" dirty="0">
                          <a:solidFill>
                            <a:srgbClr val="FF3860"/>
                          </a:solidFill>
                          <a:latin typeface="OpenDyslexicAlta" pitchFamily="2" charset="77"/>
                        </a:rPr>
                        <a:t>10</a:t>
                      </a:r>
                    </a:p>
                  </a:txBody>
                  <a:tcPr anchor="ctr">
                    <a:solidFill>
                      <a:schemeClr val="bg1"/>
                    </a:solidFill>
                  </a:tcPr>
                </a:tc>
                <a:extLst>
                  <a:ext uri="{0D108BD9-81ED-4DB2-BD59-A6C34878D82A}">
                    <a16:rowId xmlns:a16="http://schemas.microsoft.com/office/drawing/2014/main" xmlns="" val="2646738786"/>
                  </a:ext>
                </a:extLst>
              </a:tr>
            </a:tbl>
          </a:graphicData>
        </a:graphic>
      </p:graphicFrame>
    </p:spTree>
    <p:extLst>
      <p:ext uri="{BB962C8B-B14F-4D97-AF65-F5344CB8AC3E}">
        <p14:creationId xmlns:p14="http://schemas.microsoft.com/office/powerpoint/2010/main" val="3949587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number track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5" name="Table 4">
            <a:extLst>
              <a:ext uri="{FF2B5EF4-FFF2-40B4-BE49-F238E27FC236}">
                <a16:creationId xmlns:a16="http://schemas.microsoft.com/office/drawing/2014/main" xmlns="" id="{D4929E3C-A1BD-894F-991A-8F388AB9E99A}"/>
              </a:ext>
            </a:extLst>
          </p:cNvPr>
          <p:cNvGraphicFramePr>
            <a:graphicFrameLocks noGrp="1"/>
          </p:cNvGraphicFramePr>
          <p:nvPr>
            <p:extLst>
              <p:ext uri="{D42A27DB-BD31-4B8C-83A1-F6EECF244321}">
                <p14:modId xmlns:p14="http://schemas.microsoft.com/office/powerpoint/2010/main" val="1452647349"/>
              </p:ext>
            </p:extLst>
          </p:nvPr>
        </p:nvGraphicFramePr>
        <p:xfrm>
          <a:off x="2415540" y="3544094"/>
          <a:ext cx="7360920" cy="914400"/>
        </p:xfrm>
        <a:graphic>
          <a:graphicData uri="http://schemas.openxmlformats.org/drawingml/2006/table">
            <a:tbl>
              <a:tblPr firstRow="1" bandRow="1">
                <a:tableStyleId>{5940675A-B579-460E-94D1-54222C63F5DA}</a:tableStyleId>
              </a:tblPr>
              <a:tblGrid>
                <a:gridCol w="1051560">
                  <a:extLst>
                    <a:ext uri="{9D8B030D-6E8A-4147-A177-3AD203B41FA5}">
                      <a16:colId xmlns:a16="http://schemas.microsoft.com/office/drawing/2014/main" xmlns="" val="3779966947"/>
                    </a:ext>
                  </a:extLst>
                </a:gridCol>
                <a:gridCol w="1051560">
                  <a:extLst>
                    <a:ext uri="{9D8B030D-6E8A-4147-A177-3AD203B41FA5}">
                      <a16:colId xmlns:a16="http://schemas.microsoft.com/office/drawing/2014/main" xmlns="" val="2215907387"/>
                    </a:ext>
                  </a:extLst>
                </a:gridCol>
                <a:gridCol w="1051560">
                  <a:extLst>
                    <a:ext uri="{9D8B030D-6E8A-4147-A177-3AD203B41FA5}">
                      <a16:colId xmlns:a16="http://schemas.microsoft.com/office/drawing/2014/main" xmlns="" val="1031551292"/>
                    </a:ext>
                  </a:extLst>
                </a:gridCol>
                <a:gridCol w="1051560">
                  <a:extLst>
                    <a:ext uri="{9D8B030D-6E8A-4147-A177-3AD203B41FA5}">
                      <a16:colId xmlns:a16="http://schemas.microsoft.com/office/drawing/2014/main" xmlns="" val="4176233524"/>
                    </a:ext>
                  </a:extLst>
                </a:gridCol>
                <a:gridCol w="1051560">
                  <a:extLst>
                    <a:ext uri="{9D8B030D-6E8A-4147-A177-3AD203B41FA5}">
                      <a16:colId xmlns:a16="http://schemas.microsoft.com/office/drawing/2014/main" xmlns="" val="3909969630"/>
                    </a:ext>
                  </a:extLst>
                </a:gridCol>
                <a:gridCol w="1051560">
                  <a:extLst>
                    <a:ext uri="{9D8B030D-6E8A-4147-A177-3AD203B41FA5}">
                      <a16:colId xmlns:a16="http://schemas.microsoft.com/office/drawing/2014/main" xmlns="" val="3534801324"/>
                    </a:ext>
                  </a:extLst>
                </a:gridCol>
                <a:gridCol w="1051560">
                  <a:extLst>
                    <a:ext uri="{9D8B030D-6E8A-4147-A177-3AD203B41FA5}">
                      <a16:colId xmlns:a16="http://schemas.microsoft.com/office/drawing/2014/main" xmlns="" val="4084479536"/>
                    </a:ext>
                  </a:extLst>
                </a:gridCol>
              </a:tblGrid>
              <a:tr h="370840">
                <a:tc>
                  <a:txBody>
                    <a:bodyPr/>
                    <a:lstStyle/>
                    <a:p>
                      <a:pPr algn="ctr"/>
                      <a:r>
                        <a:rPr lang="en-US" sz="5400" dirty="0">
                          <a:latin typeface="OpenDyslexicAlta" pitchFamily="2" charset="77"/>
                        </a:rPr>
                        <a:t>14</a:t>
                      </a:r>
                    </a:p>
                  </a:txBody>
                  <a:tcPr anchor="ctr">
                    <a:solidFill>
                      <a:schemeClr val="bg1"/>
                    </a:solidFill>
                  </a:tcPr>
                </a:tc>
                <a:tc>
                  <a:txBody>
                    <a:bodyPr/>
                    <a:lstStyle/>
                    <a:p>
                      <a:pPr algn="ctr"/>
                      <a:r>
                        <a:rPr lang="en-US" sz="5400" dirty="0">
                          <a:latin typeface="OpenDyslexicAlta" pitchFamily="2" charset="77"/>
                        </a:rPr>
                        <a:t>15</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tc>
                  <a:txBody>
                    <a:bodyPr/>
                    <a:lstStyle/>
                    <a:p>
                      <a:pPr algn="ctr"/>
                      <a:r>
                        <a:rPr lang="en-US" sz="5400" dirty="0">
                          <a:latin typeface="OpenDyslexicAlta" pitchFamily="2" charset="77"/>
                        </a:rPr>
                        <a:t>17</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tc>
                  <a:txBody>
                    <a:bodyPr/>
                    <a:lstStyle/>
                    <a:p>
                      <a:pPr algn="ctr"/>
                      <a:r>
                        <a:rPr lang="en-US" sz="5400" dirty="0">
                          <a:latin typeface="OpenDyslexicAlta" pitchFamily="2" charset="77"/>
                        </a:rPr>
                        <a:t>19</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extLst>
                  <a:ext uri="{0D108BD9-81ED-4DB2-BD59-A6C34878D82A}">
                    <a16:rowId xmlns:a16="http://schemas.microsoft.com/office/drawing/2014/main" xmlns="" val="2646738786"/>
                  </a:ext>
                </a:extLst>
              </a:tr>
            </a:tbl>
          </a:graphicData>
        </a:graphic>
      </p:graphicFrame>
    </p:spTree>
    <p:extLst>
      <p:ext uri="{BB962C8B-B14F-4D97-AF65-F5344CB8AC3E}">
        <p14:creationId xmlns:p14="http://schemas.microsoft.com/office/powerpoint/2010/main" val="200003994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number track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5" name="Table 4">
            <a:extLst>
              <a:ext uri="{FF2B5EF4-FFF2-40B4-BE49-F238E27FC236}">
                <a16:creationId xmlns:a16="http://schemas.microsoft.com/office/drawing/2014/main" xmlns="" id="{D4929E3C-A1BD-894F-991A-8F388AB9E99A}"/>
              </a:ext>
            </a:extLst>
          </p:cNvPr>
          <p:cNvGraphicFramePr>
            <a:graphicFrameLocks noGrp="1"/>
          </p:cNvGraphicFramePr>
          <p:nvPr/>
        </p:nvGraphicFramePr>
        <p:xfrm>
          <a:off x="2415540" y="3544094"/>
          <a:ext cx="7360920" cy="914400"/>
        </p:xfrm>
        <a:graphic>
          <a:graphicData uri="http://schemas.openxmlformats.org/drawingml/2006/table">
            <a:tbl>
              <a:tblPr firstRow="1" bandRow="1">
                <a:tableStyleId>{5940675A-B579-460E-94D1-54222C63F5DA}</a:tableStyleId>
              </a:tblPr>
              <a:tblGrid>
                <a:gridCol w="1051560">
                  <a:extLst>
                    <a:ext uri="{9D8B030D-6E8A-4147-A177-3AD203B41FA5}">
                      <a16:colId xmlns:a16="http://schemas.microsoft.com/office/drawing/2014/main" xmlns="" val="3779966947"/>
                    </a:ext>
                  </a:extLst>
                </a:gridCol>
                <a:gridCol w="1051560">
                  <a:extLst>
                    <a:ext uri="{9D8B030D-6E8A-4147-A177-3AD203B41FA5}">
                      <a16:colId xmlns:a16="http://schemas.microsoft.com/office/drawing/2014/main" xmlns="" val="2215907387"/>
                    </a:ext>
                  </a:extLst>
                </a:gridCol>
                <a:gridCol w="1051560">
                  <a:extLst>
                    <a:ext uri="{9D8B030D-6E8A-4147-A177-3AD203B41FA5}">
                      <a16:colId xmlns:a16="http://schemas.microsoft.com/office/drawing/2014/main" xmlns="" val="1031551292"/>
                    </a:ext>
                  </a:extLst>
                </a:gridCol>
                <a:gridCol w="1051560">
                  <a:extLst>
                    <a:ext uri="{9D8B030D-6E8A-4147-A177-3AD203B41FA5}">
                      <a16:colId xmlns:a16="http://schemas.microsoft.com/office/drawing/2014/main" xmlns="" val="4176233524"/>
                    </a:ext>
                  </a:extLst>
                </a:gridCol>
                <a:gridCol w="1051560">
                  <a:extLst>
                    <a:ext uri="{9D8B030D-6E8A-4147-A177-3AD203B41FA5}">
                      <a16:colId xmlns:a16="http://schemas.microsoft.com/office/drawing/2014/main" xmlns="" val="3909969630"/>
                    </a:ext>
                  </a:extLst>
                </a:gridCol>
                <a:gridCol w="1051560">
                  <a:extLst>
                    <a:ext uri="{9D8B030D-6E8A-4147-A177-3AD203B41FA5}">
                      <a16:colId xmlns:a16="http://schemas.microsoft.com/office/drawing/2014/main" xmlns="" val="3534801324"/>
                    </a:ext>
                  </a:extLst>
                </a:gridCol>
                <a:gridCol w="1051560">
                  <a:extLst>
                    <a:ext uri="{9D8B030D-6E8A-4147-A177-3AD203B41FA5}">
                      <a16:colId xmlns:a16="http://schemas.microsoft.com/office/drawing/2014/main" xmlns="" val="4084479536"/>
                    </a:ext>
                  </a:extLst>
                </a:gridCol>
              </a:tblGrid>
              <a:tr h="370840">
                <a:tc>
                  <a:txBody>
                    <a:bodyPr/>
                    <a:lstStyle/>
                    <a:p>
                      <a:pPr algn="ctr"/>
                      <a:r>
                        <a:rPr lang="en-US" sz="5400" dirty="0">
                          <a:latin typeface="OpenDyslexicAlta" pitchFamily="2" charset="77"/>
                        </a:rPr>
                        <a:t>14</a:t>
                      </a:r>
                    </a:p>
                  </a:txBody>
                  <a:tcPr anchor="ctr">
                    <a:solidFill>
                      <a:schemeClr val="bg1"/>
                    </a:solidFill>
                  </a:tcPr>
                </a:tc>
                <a:tc>
                  <a:txBody>
                    <a:bodyPr/>
                    <a:lstStyle/>
                    <a:p>
                      <a:pPr algn="ctr"/>
                      <a:r>
                        <a:rPr lang="en-US" sz="5400" dirty="0">
                          <a:latin typeface="OpenDyslexicAlta" pitchFamily="2" charset="77"/>
                        </a:rPr>
                        <a:t>15</a:t>
                      </a:r>
                    </a:p>
                  </a:txBody>
                  <a:tcPr anchor="ctr">
                    <a:solidFill>
                      <a:schemeClr val="bg1"/>
                    </a:solidFill>
                  </a:tcPr>
                </a:tc>
                <a:tc>
                  <a:txBody>
                    <a:bodyPr/>
                    <a:lstStyle/>
                    <a:p>
                      <a:pPr algn="ctr"/>
                      <a:r>
                        <a:rPr lang="en-US" sz="5400" dirty="0">
                          <a:solidFill>
                            <a:srgbClr val="FF3860"/>
                          </a:solidFill>
                          <a:latin typeface="OpenDyslexicAlta" pitchFamily="2" charset="77"/>
                        </a:rPr>
                        <a:t>16</a:t>
                      </a:r>
                    </a:p>
                  </a:txBody>
                  <a:tcPr anchor="ctr">
                    <a:solidFill>
                      <a:schemeClr val="bg1"/>
                    </a:solidFill>
                  </a:tcPr>
                </a:tc>
                <a:tc>
                  <a:txBody>
                    <a:bodyPr/>
                    <a:lstStyle/>
                    <a:p>
                      <a:pPr algn="ctr"/>
                      <a:r>
                        <a:rPr lang="en-US" sz="5400" dirty="0">
                          <a:latin typeface="OpenDyslexicAlta" pitchFamily="2" charset="77"/>
                        </a:rPr>
                        <a:t>17</a:t>
                      </a:r>
                    </a:p>
                  </a:txBody>
                  <a:tcPr anchor="ctr">
                    <a:solidFill>
                      <a:schemeClr val="bg1"/>
                    </a:solidFill>
                  </a:tcPr>
                </a:tc>
                <a:tc>
                  <a:txBody>
                    <a:bodyPr/>
                    <a:lstStyle/>
                    <a:p>
                      <a:pPr algn="ctr"/>
                      <a:r>
                        <a:rPr lang="en-US" sz="5400" dirty="0">
                          <a:solidFill>
                            <a:srgbClr val="FF3860"/>
                          </a:solidFill>
                          <a:latin typeface="OpenDyslexicAlta" pitchFamily="2" charset="77"/>
                        </a:rPr>
                        <a:t>18</a:t>
                      </a:r>
                    </a:p>
                  </a:txBody>
                  <a:tcPr anchor="ctr">
                    <a:solidFill>
                      <a:schemeClr val="bg1"/>
                    </a:solidFill>
                  </a:tcPr>
                </a:tc>
                <a:tc>
                  <a:txBody>
                    <a:bodyPr/>
                    <a:lstStyle/>
                    <a:p>
                      <a:pPr algn="ctr"/>
                      <a:r>
                        <a:rPr lang="en-US" sz="5400" dirty="0">
                          <a:latin typeface="OpenDyslexicAlta" pitchFamily="2" charset="77"/>
                        </a:rPr>
                        <a:t>19</a:t>
                      </a:r>
                    </a:p>
                  </a:txBody>
                  <a:tcPr anchor="ctr">
                    <a:solidFill>
                      <a:schemeClr val="bg1"/>
                    </a:solidFill>
                  </a:tcPr>
                </a:tc>
                <a:tc>
                  <a:txBody>
                    <a:bodyPr/>
                    <a:lstStyle/>
                    <a:p>
                      <a:pPr algn="ctr"/>
                      <a:r>
                        <a:rPr lang="en-US" sz="5400" dirty="0">
                          <a:solidFill>
                            <a:srgbClr val="FF3860"/>
                          </a:solidFill>
                          <a:latin typeface="OpenDyslexicAlta" pitchFamily="2" charset="77"/>
                        </a:rPr>
                        <a:t>20</a:t>
                      </a:r>
                    </a:p>
                  </a:txBody>
                  <a:tcPr anchor="ctr">
                    <a:solidFill>
                      <a:schemeClr val="bg1"/>
                    </a:solidFill>
                  </a:tcPr>
                </a:tc>
                <a:extLst>
                  <a:ext uri="{0D108BD9-81ED-4DB2-BD59-A6C34878D82A}">
                    <a16:rowId xmlns:a16="http://schemas.microsoft.com/office/drawing/2014/main" xmlns="" val="2646738786"/>
                  </a:ext>
                </a:extLst>
              </a:tr>
            </a:tbl>
          </a:graphicData>
        </a:graphic>
      </p:graphicFrame>
    </p:spTree>
    <p:extLst>
      <p:ext uri="{BB962C8B-B14F-4D97-AF65-F5344CB8AC3E}">
        <p14:creationId xmlns:p14="http://schemas.microsoft.com/office/powerpoint/2010/main" val="14267200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number track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7" name="Table 6">
            <a:extLst>
              <a:ext uri="{FF2B5EF4-FFF2-40B4-BE49-F238E27FC236}">
                <a16:creationId xmlns:a16="http://schemas.microsoft.com/office/drawing/2014/main" xmlns="" id="{F3E96494-261E-B445-A5E4-4D6D4DF46B88}"/>
              </a:ext>
            </a:extLst>
          </p:cNvPr>
          <p:cNvGraphicFramePr>
            <a:graphicFrameLocks noGrp="1"/>
          </p:cNvGraphicFramePr>
          <p:nvPr>
            <p:extLst>
              <p:ext uri="{D42A27DB-BD31-4B8C-83A1-F6EECF244321}">
                <p14:modId xmlns:p14="http://schemas.microsoft.com/office/powerpoint/2010/main" val="451152960"/>
              </p:ext>
            </p:extLst>
          </p:nvPr>
        </p:nvGraphicFramePr>
        <p:xfrm>
          <a:off x="2415540" y="3544094"/>
          <a:ext cx="7360920" cy="914400"/>
        </p:xfrm>
        <a:graphic>
          <a:graphicData uri="http://schemas.openxmlformats.org/drawingml/2006/table">
            <a:tbl>
              <a:tblPr firstRow="1" bandRow="1">
                <a:tableStyleId>{5940675A-B579-460E-94D1-54222C63F5DA}</a:tableStyleId>
              </a:tblPr>
              <a:tblGrid>
                <a:gridCol w="1051560">
                  <a:extLst>
                    <a:ext uri="{9D8B030D-6E8A-4147-A177-3AD203B41FA5}">
                      <a16:colId xmlns:a16="http://schemas.microsoft.com/office/drawing/2014/main" xmlns="" val="3779966947"/>
                    </a:ext>
                  </a:extLst>
                </a:gridCol>
                <a:gridCol w="1051560">
                  <a:extLst>
                    <a:ext uri="{9D8B030D-6E8A-4147-A177-3AD203B41FA5}">
                      <a16:colId xmlns:a16="http://schemas.microsoft.com/office/drawing/2014/main" xmlns="" val="2215907387"/>
                    </a:ext>
                  </a:extLst>
                </a:gridCol>
                <a:gridCol w="1051560">
                  <a:extLst>
                    <a:ext uri="{9D8B030D-6E8A-4147-A177-3AD203B41FA5}">
                      <a16:colId xmlns:a16="http://schemas.microsoft.com/office/drawing/2014/main" xmlns="" val="1031551292"/>
                    </a:ext>
                  </a:extLst>
                </a:gridCol>
                <a:gridCol w="1051560">
                  <a:extLst>
                    <a:ext uri="{9D8B030D-6E8A-4147-A177-3AD203B41FA5}">
                      <a16:colId xmlns:a16="http://schemas.microsoft.com/office/drawing/2014/main" xmlns="" val="4176233524"/>
                    </a:ext>
                  </a:extLst>
                </a:gridCol>
                <a:gridCol w="1051560">
                  <a:extLst>
                    <a:ext uri="{9D8B030D-6E8A-4147-A177-3AD203B41FA5}">
                      <a16:colId xmlns:a16="http://schemas.microsoft.com/office/drawing/2014/main" xmlns="" val="3909969630"/>
                    </a:ext>
                  </a:extLst>
                </a:gridCol>
                <a:gridCol w="1051560">
                  <a:extLst>
                    <a:ext uri="{9D8B030D-6E8A-4147-A177-3AD203B41FA5}">
                      <a16:colId xmlns:a16="http://schemas.microsoft.com/office/drawing/2014/main" xmlns="" val="3534801324"/>
                    </a:ext>
                  </a:extLst>
                </a:gridCol>
                <a:gridCol w="1051560">
                  <a:extLst>
                    <a:ext uri="{9D8B030D-6E8A-4147-A177-3AD203B41FA5}">
                      <a16:colId xmlns:a16="http://schemas.microsoft.com/office/drawing/2014/main" xmlns="" val="4084479536"/>
                    </a:ext>
                  </a:extLst>
                </a:gridCol>
              </a:tblGrid>
              <a:tr h="370840">
                <a:tc>
                  <a:txBody>
                    <a:bodyPr/>
                    <a:lstStyle/>
                    <a:p>
                      <a:pPr algn="ctr"/>
                      <a:r>
                        <a:rPr lang="en-US" sz="5400" dirty="0">
                          <a:latin typeface="OpenDyslexicAlta" pitchFamily="2" charset="77"/>
                        </a:rPr>
                        <a:t>20</a:t>
                      </a:r>
                    </a:p>
                  </a:txBody>
                  <a:tcPr anchor="ctr">
                    <a:solidFill>
                      <a:schemeClr val="bg1"/>
                    </a:solidFill>
                  </a:tcPr>
                </a:tc>
                <a:tc>
                  <a:txBody>
                    <a:bodyPr/>
                    <a:lstStyle/>
                    <a:p>
                      <a:pPr algn="ctr"/>
                      <a:r>
                        <a:rPr lang="en-US" sz="5400" dirty="0">
                          <a:latin typeface="OpenDyslexicAlta" pitchFamily="2" charset="77"/>
                        </a:rPr>
                        <a:t>19</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tc>
                  <a:txBody>
                    <a:bodyPr/>
                    <a:lstStyle/>
                    <a:p>
                      <a:pPr algn="ctr"/>
                      <a:r>
                        <a:rPr lang="en-US" sz="5400" dirty="0">
                          <a:latin typeface="OpenDyslexicAlta" pitchFamily="2" charset="77"/>
                        </a:rPr>
                        <a:t>17</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tc>
                  <a:txBody>
                    <a:bodyPr/>
                    <a:lstStyle/>
                    <a:p>
                      <a:pPr algn="ctr"/>
                      <a:r>
                        <a:rPr lang="en-US" sz="5400" dirty="0">
                          <a:latin typeface="OpenDyslexicAlta" pitchFamily="2" charset="77"/>
                        </a:rPr>
                        <a:t>15</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extLst>
                  <a:ext uri="{0D108BD9-81ED-4DB2-BD59-A6C34878D82A}">
                    <a16:rowId xmlns:a16="http://schemas.microsoft.com/office/drawing/2014/main" xmlns="" val="2646738786"/>
                  </a:ext>
                </a:extLst>
              </a:tr>
            </a:tbl>
          </a:graphicData>
        </a:graphic>
      </p:graphicFrame>
    </p:spTree>
    <p:extLst>
      <p:ext uri="{BB962C8B-B14F-4D97-AF65-F5344CB8AC3E}">
        <p14:creationId xmlns:p14="http://schemas.microsoft.com/office/powerpoint/2010/main" val="20131687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Complete the number track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7" name="Table 6">
            <a:extLst>
              <a:ext uri="{FF2B5EF4-FFF2-40B4-BE49-F238E27FC236}">
                <a16:creationId xmlns:a16="http://schemas.microsoft.com/office/drawing/2014/main" xmlns="" id="{F3E96494-261E-B445-A5E4-4D6D4DF46B88}"/>
              </a:ext>
            </a:extLst>
          </p:cNvPr>
          <p:cNvGraphicFramePr>
            <a:graphicFrameLocks noGrp="1"/>
          </p:cNvGraphicFramePr>
          <p:nvPr>
            <p:extLst>
              <p:ext uri="{D42A27DB-BD31-4B8C-83A1-F6EECF244321}">
                <p14:modId xmlns:p14="http://schemas.microsoft.com/office/powerpoint/2010/main" val="1185343778"/>
              </p:ext>
            </p:extLst>
          </p:nvPr>
        </p:nvGraphicFramePr>
        <p:xfrm>
          <a:off x="2415540" y="3544094"/>
          <a:ext cx="7360920" cy="914400"/>
        </p:xfrm>
        <a:graphic>
          <a:graphicData uri="http://schemas.openxmlformats.org/drawingml/2006/table">
            <a:tbl>
              <a:tblPr firstRow="1" bandRow="1">
                <a:tableStyleId>{5940675A-B579-460E-94D1-54222C63F5DA}</a:tableStyleId>
              </a:tblPr>
              <a:tblGrid>
                <a:gridCol w="1051560">
                  <a:extLst>
                    <a:ext uri="{9D8B030D-6E8A-4147-A177-3AD203B41FA5}">
                      <a16:colId xmlns:a16="http://schemas.microsoft.com/office/drawing/2014/main" xmlns="" val="3779966947"/>
                    </a:ext>
                  </a:extLst>
                </a:gridCol>
                <a:gridCol w="1051560">
                  <a:extLst>
                    <a:ext uri="{9D8B030D-6E8A-4147-A177-3AD203B41FA5}">
                      <a16:colId xmlns:a16="http://schemas.microsoft.com/office/drawing/2014/main" xmlns="" val="2215907387"/>
                    </a:ext>
                  </a:extLst>
                </a:gridCol>
                <a:gridCol w="1051560">
                  <a:extLst>
                    <a:ext uri="{9D8B030D-6E8A-4147-A177-3AD203B41FA5}">
                      <a16:colId xmlns:a16="http://schemas.microsoft.com/office/drawing/2014/main" xmlns="" val="1031551292"/>
                    </a:ext>
                  </a:extLst>
                </a:gridCol>
                <a:gridCol w="1051560">
                  <a:extLst>
                    <a:ext uri="{9D8B030D-6E8A-4147-A177-3AD203B41FA5}">
                      <a16:colId xmlns:a16="http://schemas.microsoft.com/office/drawing/2014/main" xmlns="" val="4176233524"/>
                    </a:ext>
                  </a:extLst>
                </a:gridCol>
                <a:gridCol w="1051560">
                  <a:extLst>
                    <a:ext uri="{9D8B030D-6E8A-4147-A177-3AD203B41FA5}">
                      <a16:colId xmlns:a16="http://schemas.microsoft.com/office/drawing/2014/main" xmlns="" val="3909969630"/>
                    </a:ext>
                  </a:extLst>
                </a:gridCol>
                <a:gridCol w="1051560">
                  <a:extLst>
                    <a:ext uri="{9D8B030D-6E8A-4147-A177-3AD203B41FA5}">
                      <a16:colId xmlns:a16="http://schemas.microsoft.com/office/drawing/2014/main" xmlns="" val="3534801324"/>
                    </a:ext>
                  </a:extLst>
                </a:gridCol>
                <a:gridCol w="1051560">
                  <a:extLst>
                    <a:ext uri="{9D8B030D-6E8A-4147-A177-3AD203B41FA5}">
                      <a16:colId xmlns:a16="http://schemas.microsoft.com/office/drawing/2014/main" xmlns="" val="4084479536"/>
                    </a:ext>
                  </a:extLst>
                </a:gridCol>
              </a:tblGrid>
              <a:tr h="370840">
                <a:tc>
                  <a:txBody>
                    <a:bodyPr/>
                    <a:lstStyle/>
                    <a:p>
                      <a:pPr algn="ctr"/>
                      <a:r>
                        <a:rPr lang="en-US" sz="5400" dirty="0">
                          <a:latin typeface="OpenDyslexicAlta" pitchFamily="2" charset="77"/>
                        </a:rPr>
                        <a:t>20</a:t>
                      </a:r>
                    </a:p>
                  </a:txBody>
                  <a:tcPr anchor="ctr">
                    <a:solidFill>
                      <a:schemeClr val="bg1"/>
                    </a:solidFill>
                  </a:tcPr>
                </a:tc>
                <a:tc>
                  <a:txBody>
                    <a:bodyPr/>
                    <a:lstStyle/>
                    <a:p>
                      <a:pPr algn="ctr"/>
                      <a:r>
                        <a:rPr lang="en-US" sz="5400" dirty="0">
                          <a:latin typeface="OpenDyslexicAlta" pitchFamily="2" charset="77"/>
                        </a:rPr>
                        <a:t>19</a:t>
                      </a:r>
                    </a:p>
                  </a:txBody>
                  <a:tcPr anchor="ctr">
                    <a:solidFill>
                      <a:schemeClr val="bg1"/>
                    </a:solidFill>
                  </a:tcPr>
                </a:tc>
                <a:tc>
                  <a:txBody>
                    <a:bodyPr/>
                    <a:lstStyle/>
                    <a:p>
                      <a:pPr algn="ctr"/>
                      <a:r>
                        <a:rPr lang="en-US" sz="5400" dirty="0">
                          <a:solidFill>
                            <a:srgbClr val="FF3860"/>
                          </a:solidFill>
                          <a:latin typeface="OpenDyslexicAlta" pitchFamily="2" charset="77"/>
                        </a:rPr>
                        <a:t>18</a:t>
                      </a:r>
                    </a:p>
                  </a:txBody>
                  <a:tcPr anchor="ctr">
                    <a:solidFill>
                      <a:schemeClr val="bg1"/>
                    </a:solidFill>
                  </a:tcPr>
                </a:tc>
                <a:tc>
                  <a:txBody>
                    <a:bodyPr/>
                    <a:lstStyle/>
                    <a:p>
                      <a:pPr algn="ctr"/>
                      <a:r>
                        <a:rPr lang="en-US" sz="5400" dirty="0">
                          <a:latin typeface="OpenDyslexicAlta" pitchFamily="2" charset="77"/>
                        </a:rPr>
                        <a:t>17</a:t>
                      </a:r>
                    </a:p>
                  </a:txBody>
                  <a:tcPr anchor="ctr">
                    <a:solidFill>
                      <a:schemeClr val="bg1"/>
                    </a:solidFill>
                  </a:tcPr>
                </a:tc>
                <a:tc>
                  <a:txBody>
                    <a:bodyPr/>
                    <a:lstStyle/>
                    <a:p>
                      <a:pPr algn="ctr"/>
                      <a:r>
                        <a:rPr lang="en-US" sz="5400" dirty="0">
                          <a:solidFill>
                            <a:srgbClr val="FF3860"/>
                          </a:solidFill>
                          <a:latin typeface="OpenDyslexicAlta" pitchFamily="2" charset="77"/>
                        </a:rPr>
                        <a:t>16</a:t>
                      </a:r>
                    </a:p>
                  </a:txBody>
                  <a:tcPr anchor="ctr">
                    <a:solidFill>
                      <a:schemeClr val="bg1"/>
                    </a:solidFill>
                  </a:tcPr>
                </a:tc>
                <a:tc>
                  <a:txBody>
                    <a:bodyPr/>
                    <a:lstStyle/>
                    <a:p>
                      <a:pPr algn="ctr"/>
                      <a:r>
                        <a:rPr lang="en-US" sz="5400" dirty="0">
                          <a:latin typeface="OpenDyslexicAlta" pitchFamily="2" charset="77"/>
                        </a:rPr>
                        <a:t>15</a:t>
                      </a:r>
                    </a:p>
                  </a:txBody>
                  <a:tcPr anchor="ctr">
                    <a:solidFill>
                      <a:schemeClr val="bg1"/>
                    </a:solidFill>
                  </a:tcPr>
                </a:tc>
                <a:tc>
                  <a:txBody>
                    <a:bodyPr/>
                    <a:lstStyle/>
                    <a:p>
                      <a:pPr algn="ctr"/>
                      <a:r>
                        <a:rPr lang="en-US" sz="5400" dirty="0">
                          <a:solidFill>
                            <a:srgbClr val="FF3860"/>
                          </a:solidFill>
                          <a:latin typeface="OpenDyslexicAlta" pitchFamily="2" charset="77"/>
                        </a:rPr>
                        <a:t>14</a:t>
                      </a:r>
                    </a:p>
                  </a:txBody>
                  <a:tcPr anchor="ctr">
                    <a:solidFill>
                      <a:schemeClr val="bg1"/>
                    </a:solidFill>
                  </a:tcPr>
                </a:tc>
                <a:extLst>
                  <a:ext uri="{0D108BD9-81ED-4DB2-BD59-A6C34878D82A}">
                    <a16:rowId xmlns:a16="http://schemas.microsoft.com/office/drawing/2014/main" xmlns="" val="2646738786"/>
                  </a:ext>
                </a:extLst>
              </a:tr>
            </a:tbl>
          </a:graphicData>
        </a:graphic>
      </p:graphicFrame>
    </p:spTree>
    <p:extLst>
      <p:ext uri="{BB962C8B-B14F-4D97-AF65-F5344CB8AC3E}">
        <p14:creationId xmlns:p14="http://schemas.microsoft.com/office/powerpoint/2010/main" val="22444065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Match each of the numbers below to its representation:</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71D11F84-DC92-3C45-B80D-63EF96CD08AA}"/>
              </a:ext>
            </a:extLst>
          </p:cNvPr>
          <p:cNvPicPr>
            <a:picLocks noChangeAspect="1"/>
          </p:cNvPicPr>
          <p:nvPr/>
        </p:nvPicPr>
        <p:blipFill>
          <a:blip r:embed="rId3"/>
          <a:stretch>
            <a:fillRect/>
          </a:stretch>
        </p:blipFill>
        <p:spPr>
          <a:xfrm>
            <a:off x="6096000" y="2732515"/>
            <a:ext cx="5838322" cy="935365"/>
          </a:xfrm>
          <a:prstGeom prst="rect">
            <a:avLst/>
          </a:prstGeom>
        </p:spPr>
      </p:pic>
      <p:sp>
        <p:nvSpPr>
          <p:cNvPr id="6" name="Rectangle 5">
            <a:extLst>
              <a:ext uri="{FF2B5EF4-FFF2-40B4-BE49-F238E27FC236}">
                <a16:creationId xmlns:a16="http://schemas.microsoft.com/office/drawing/2014/main" xmlns="" id="{69F15D00-898F-094B-8C70-F9A402C813C4}"/>
              </a:ext>
            </a:extLst>
          </p:cNvPr>
          <p:cNvSpPr/>
          <p:nvPr/>
        </p:nvSpPr>
        <p:spPr>
          <a:xfrm>
            <a:off x="828979" y="2846254"/>
            <a:ext cx="502062" cy="707886"/>
          </a:xfrm>
          <a:prstGeom prst="rect">
            <a:avLst/>
          </a:prstGeom>
        </p:spPr>
        <p:txBody>
          <a:bodyPr wrap="none">
            <a:spAutoFit/>
          </a:bodyPr>
          <a:lstStyle/>
          <a:p>
            <a:pPr algn="ctr"/>
            <a:r>
              <a:rPr lang="en-US" sz="4000" dirty="0">
                <a:latin typeface="OpenDyslexicAlta" pitchFamily="2" charset="77"/>
              </a:rPr>
              <a:t>5</a:t>
            </a:r>
          </a:p>
        </p:txBody>
      </p:sp>
      <p:sp>
        <p:nvSpPr>
          <p:cNvPr id="36" name="Rectangle 35">
            <a:extLst>
              <a:ext uri="{FF2B5EF4-FFF2-40B4-BE49-F238E27FC236}">
                <a16:creationId xmlns:a16="http://schemas.microsoft.com/office/drawing/2014/main" xmlns="" id="{C3B8CF08-DE2D-5F4E-8E70-D729CBEC0B46}"/>
              </a:ext>
            </a:extLst>
          </p:cNvPr>
          <p:cNvSpPr/>
          <p:nvPr/>
        </p:nvSpPr>
        <p:spPr>
          <a:xfrm>
            <a:off x="674290" y="3811242"/>
            <a:ext cx="780984" cy="707886"/>
          </a:xfrm>
          <a:prstGeom prst="rect">
            <a:avLst/>
          </a:prstGeom>
        </p:spPr>
        <p:txBody>
          <a:bodyPr wrap="none">
            <a:spAutoFit/>
          </a:bodyPr>
          <a:lstStyle/>
          <a:p>
            <a:pPr algn="ctr"/>
            <a:r>
              <a:rPr lang="en-US" sz="4000" dirty="0">
                <a:latin typeface="OpenDyslexicAlta" pitchFamily="2" charset="77"/>
              </a:rPr>
              <a:t>11</a:t>
            </a:r>
          </a:p>
        </p:txBody>
      </p:sp>
      <p:sp>
        <p:nvSpPr>
          <p:cNvPr id="37" name="Rectangle 36">
            <a:extLst>
              <a:ext uri="{FF2B5EF4-FFF2-40B4-BE49-F238E27FC236}">
                <a16:creationId xmlns:a16="http://schemas.microsoft.com/office/drawing/2014/main" xmlns="" id="{2AB2A105-5A85-5D45-9299-29D2F3516936}"/>
              </a:ext>
            </a:extLst>
          </p:cNvPr>
          <p:cNvSpPr/>
          <p:nvPr/>
        </p:nvSpPr>
        <p:spPr>
          <a:xfrm>
            <a:off x="786131" y="4877987"/>
            <a:ext cx="518091" cy="707886"/>
          </a:xfrm>
          <a:prstGeom prst="rect">
            <a:avLst/>
          </a:prstGeom>
        </p:spPr>
        <p:txBody>
          <a:bodyPr wrap="none">
            <a:spAutoFit/>
          </a:bodyPr>
          <a:lstStyle/>
          <a:p>
            <a:pPr algn="ctr"/>
            <a:r>
              <a:rPr lang="en-US" sz="4000" dirty="0">
                <a:latin typeface="OpenDyslexicAlta" pitchFamily="2" charset="77"/>
              </a:rPr>
              <a:t>9</a:t>
            </a:r>
          </a:p>
        </p:txBody>
      </p:sp>
      <p:sp>
        <p:nvSpPr>
          <p:cNvPr id="38" name="Rectangle 37">
            <a:extLst>
              <a:ext uri="{FF2B5EF4-FFF2-40B4-BE49-F238E27FC236}">
                <a16:creationId xmlns:a16="http://schemas.microsoft.com/office/drawing/2014/main" xmlns="" id="{21374159-CF6B-374A-AD08-2CA28D13D3C6}"/>
              </a:ext>
            </a:extLst>
          </p:cNvPr>
          <p:cNvSpPr/>
          <p:nvPr/>
        </p:nvSpPr>
        <p:spPr>
          <a:xfrm>
            <a:off x="798523" y="5948523"/>
            <a:ext cx="532518" cy="707886"/>
          </a:xfrm>
          <a:prstGeom prst="rect">
            <a:avLst/>
          </a:prstGeom>
        </p:spPr>
        <p:txBody>
          <a:bodyPr wrap="none">
            <a:spAutoFit/>
          </a:bodyPr>
          <a:lstStyle/>
          <a:p>
            <a:pPr algn="ctr"/>
            <a:r>
              <a:rPr lang="en-US" sz="4000" dirty="0">
                <a:latin typeface="OpenDyslexicAlta" pitchFamily="2" charset="77"/>
              </a:rPr>
              <a:t>4</a:t>
            </a:r>
          </a:p>
        </p:txBody>
      </p:sp>
      <p:pic>
        <p:nvPicPr>
          <p:cNvPr id="39" name="Picture 38">
            <a:extLst>
              <a:ext uri="{FF2B5EF4-FFF2-40B4-BE49-F238E27FC236}">
                <a16:creationId xmlns:a16="http://schemas.microsoft.com/office/drawing/2014/main" xmlns="" id="{94B9BE15-3910-D947-97A7-7F9491485BC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45045" y="3508367"/>
            <a:ext cx="1340231" cy="1340231"/>
          </a:xfrm>
          <a:prstGeom prst="rect">
            <a:avLst/>
          </a:prstGeom>
        </p:spPr>
      </p:pic>
      <p:pic>
        <p:nvPicPr>
          <p:cNvPr id="40" name="Picture 39">
            <a:extLst>
              <a:ext uri="{FF2B5EF4-FFF2-40B4-BE49-F238E27FC236}">
                <a16:creationId xmlns:a16="http://schemas.microsoft.com/office/drawing/2014/main" xmlns="" id="{5916E125-A0DD-3F48-A0F2-1213C600735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92426" y="5636963"/>
            <a:ext cx="2245467" cy="1080000"/>
          </a:xfrm>
          <a:prstGeom prst="rect">
            <a:avLst/>
          </a:prstGeom>
        </p:spPr>
      </p:pic>
      <p:pic>
        <p:nvPicPr>
          <p:cNvPr id="41" name="Picture 40">
            <a:extLst>
              <a:ext uri="{FF2B5EF4-FFF2-40B4-BE49-F238E27FC236}">
                <a16:creationId xmlns:a16="http://schemas.microsoft.com/office/drawing/2014/main" xmlns="" id="{156CF769-EC9B-1140-B8A8-447E3460DE2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626167" y="5000411"/>
            <a:ext cx="532518" cy="542101"/>
          </a:xfrm>
          <a:prstGeom prst="rect">
            <a:avLst/>
          </a:prstGeom>
        </p:spPr>
      </p:pic>
      <p:pic>
        <p:nvPicPr>
          <p:cNvPr id="42" name="Picture 41">
            <a:extLst>
              <a:ext uri="{FF2B5EF4-FFF2-40B4-BE49-F238E27FC236}">
                <a16:creationId xmlns:a16="http://schemas.microsoft.com/office/drawing/2014/main" xmlns="" id="{106C6434-F6F3-494A-8FE2-5547EFF9825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206087" y="4988606"/>
            <a:ext cx="532518" cy="542101"/>
          </a:xfrm>
          <a:prstGeom prst="rect">
            <a:avLst/>
          </a:prstGeom>
        </p:spPr>
      </p:pic>
      <p:pic>
        <p:nvPicPr>
          <p:cNvPr id="43" name="Picture 42">
            <a:extLst>
              <a:ext uri="{FF2B5EF4-FFF2-40B4-BE49-F238E27FC236}">
                <a16:creationId xmlns:a16="http://schemas.microsoft.com/office/drawing/2014/main" xmlns="" id="{E201EDAE-CCA5-9341-B89B-5EE085C3DA2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786007" y="4988606"/>
            <a:ext cx="532518" cy="542101"/>
          </a:xfrm>
          <a:prstGeom prst="rect">
            <a:avLst/>
          </a:prstGeom>
        </p:spPr>
      </p:pic>
      <p:pic>
        <p:nvPicPr>
          <p:cNvPr id="44" name="Picture 43">
            <a:extLst>
              <a:ext uri="{FF2B5EF4-FFF2-40B4-BE49-F238E27FC236}">
                <a16:creationId xmlns:a16="http://schemas.microsoft.com/office/drawing/2014/main" xmlns="" id="{466A20EE-58CC-D443-A72C-5C7B001E9B5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351131" y="4983535"/>
            <a:ext cx="532518" cy="542101"/>
          </a:xfrm>
          <a:prstGeom prst="rect">
            <a:avLst/>
          </a:prstGeom>
        </p:spPr>
      </p:pic>
      <p:pic>
        <p:nvPicPr>
          <p:cNvPr id="45" name="Picture 44">
            <a:extLst>
              <a:ext uri="{FF2B5EF4-FFF2-40B4-BE49-F238E27FC236}">
                <a16:creationId xmlns:a16="http://schemas.microsoft.com/office/drawing/2014/main" xmlns="" id="{182B45A1-76F3-1A45-8F13-3186D4148D5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36622" y="5000411"/>
            <a:ext cx="532518" cy="542101"/>
          </a:xfrm>
          <a:prstGeom prst="rect">
            <a:avLst/>
          </a:prstGeom>
        </p:spPr>
      </p:pic>
    </p:spTree>
    <p:extLst>
      <p:ext uri="{BB962C8B-B14F-4D97-AF65-F5344CB8AC3E}">
        <p14:creationId xmlns:p14="http://schemas.microsoft.com/office/powerpoint/2010/main" val="19929510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3:</a:t>
            </a:r>
          </a:p>
          <a:p>
            <a:pPr marL="0" indent="0">
              <a:buClr>
                <a:srgbClr val="23D160"/>
              </a:buClr>
              <a:buSzPct val="85000"/>
              <a:buNone/>
            </a:pPr>
            <a:r>
              <a:rPr lang="en-GB" sz="2200" dirty="0"/>
              <a:t>Complete the number tracks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5" name="Table 4">
            <a:extLst>
              <a:ext uri="{FF2B5EF4-FFF2-40B4-BE49-F238E27FC236}">
                <a16:creationId xmlns:a16="http://schemas.microsoft.com/office/drawing/2014/main" xmlns="" id="{D4929E3C-A1BD-894F-991A-8F388AB9E99A}"/>
              </a:ext>
            </a:extLst>
          </p:cNvPr>
          <p:cNvGraphicFramePr>
            <a:graphicFrameLocks noGrp="1"/>
          </p:cNvGraphicFramePr>
          <p:nvPr>
            <p:extLst>
              <p:ext uri="{D42A27DB-BD31-4B8C-83A1-F6EECF244321}">
                <p14:modId xmlns:p14="http://schemas.microsoft.com/office/powerpoint/2010/main" val="1301441053"/>
              </p:ext>
            </p:extLst>
          </p:nvPr>
        </p:nvGraphicFramePr>
        <p:xfrm>
          <a:off x="838199" y="3243580"/>
          <a:ext cx="10515600" cy="914400"/>
        </p:xfrm>
        <a:graphic>
          <a:graphicData uri="http://schemas.openxmlformats.org/drawingml/2006/table">
            <a:tbl>
              <a:tblPr firstRow="1" bandRow="1">
                <a:tableStyleId>{5940675A-B579-460E-94D1-54222C63F5DA}</a:tableStyleId>
              </a:tblPr>
              <a:tblGrid>
                <a:gridCol w="1051560">
                  <a:extLst>
                    <a:ext uri="{9D8B030D-6E8A-4147-A177-3AD203B41FA5}">
                      <a16:colId xmlns:a16="http://schemas.microsoft.com/office/drawing/2014/main" xmlns="" val="3779966947"/>
                    </a:ext>
                  </a:extLst>
                </a:gridCol>
                <a:gridCol w="1051560">
                  <a:extLst>
                    <a:ext uri="{9D8B030D-6E8A-4147-A177-3AD203B41FA5}">
                      <a16:colId xmlns:a16="http://schemas.microsoft.com/office/drawing/2014/main" xmlns="" val="2215907387"/>
                    </a:ext>
                  </a:extLst>
                </a:gridCol>
                <a:gridCol w="1051560">
                  <a:extLst>
                    <a:ext uri="{9D8B030D-6E8A-4147-A177-3AD203B41FA5}">
                      <a16:colId xmlns:a16="http://schemas.microsoft.com/office/drawing/2014/main" xmlns="" val="1031551292"/>
                    </a:ext>
                  </a:extLst>
                </a:gridCol>
                <a:gridCol w="1051560">
                  <a:extLst>
                    <a:ext uri="{9D8B030D-6E8A-4147-A177-3AD203B41FA5}">
                      <a16:colId xmlns:a16="http://schemas.microsoft.com/office/drawing/2014/main" xmlns="" val="4176233524"/>
                    </a:ext>
                  </a:extLst>
                </a:gridCol>
                <a:gridCol w="1051560">
                  <a:extLst>
                    <a:ext uri="{9D8B030D-6E8A-4147-A177-3AD203B41FA5}">
                      <a16:colId xmlns:a16="http://schemas.microsoft.com/office/drawing/2014/main" xmlns="" val="3909969630"/>
                    </a:ext>
                  </a:extLst>
                </a:gridCol>
                <a:gridCol w="1051560">
                  <a:extLst>
                    <a:ext uri="{9D8B030D-6E8A-4147-A177-3AD203B41FA5}">
                      <a16:colId xmlns:a16="http://schemas.microsoft.com/office/drawing/2014/main" xmlns="" val="3534801324"/>
                    </a:ext>
                  </a:extLst>
                </a:gridCol>
                <a:gridCol w="1051560">
                  <a:extLst>
                    <a:ext uri="{9D8B030D-6E8A-4147-A177-3AD203B41FA5}">
                      <a16:colId xmlns:a16="http://schemas.microsoft.com/office/drawing/2014/main" xmlns="" val="4084479536"/>
                    </a:ext>
                  </a:extLst>
                </a:gridCol>
                <a:gridCol w="1051560">
                  <a:extLst>
                    <a:ext uri="{9D8B030D-6E8A-4147-A177-3AD203B41FA5}">
                      <a16:colId xmlns:a16="http://schemas.microsoft.com/office/drawing/2014/main" xmlns="" val="4126971809"/>
                    </a:ext>
                  </a:extLst>
                </a:gridCol>
                <a:gridCol w="1051560">
                  <a:extLst>
                    <a:ext uri="{9D8B030D-6E8A-4147-A177-3AD203B41FA5}">
                      <a16:colId xmlns:a16="http://schemas.microsoft.com/office/drawing/2014/main" xmlns="" val="560410288"/>
                    </a:ext>
                  </a:extLst>
                </a:gridCol>
                <a:gridCol w="1051560">
                  <a:extLst>
                    <a:ext uri="{9D8B030D-6E8A-4147-A177-3AD203B41FA5}">
                      <a16:colId xmlns:a16="http://schemas.microsoft.com/office/drawing/2014/main" xmlns="" val="3726318058"/>
                    </a:ext>
                  </a:extLst>
                </a:gridCol>
              </a:tblGrid>
              <a:tr h="370840">
                <a:tc>
                  <a:txBody>
                    <a:bodyPr/>
                    <a:lstStyle/>
                    <a:p>
                      <a:pPr algn="ctr"/>
                      <a:endParaRPr lang="en-US" sz="5400" dirty="0">
                        <a:solidFill>
                          <a:srgbClr val="FF3860"/>
                        </a:solidFill>
                        <a:latin typeface="OpenDyslexicAlta" pitchFamily="2" charset="77"/>
                      </a:endParaRPr>
                    </a:p>
                  </a:txBody>
                  <a:tcPr anchor="ctr">
                    <a:solidFill>
                      <a:schemeClr val="bg1"/>
                    </a:solidFill>
                  </a:tcPr>
                </a:tc>
                <a:tc>
                  <a:txBody>
                    <a:bodyPr/>
                    <a:lstStyle/>
                    <a:p>
                      <a:pPr algn="ctr"/>
                      <a:r>
                        <a:rPr lang="en-US" sz="5400" dirty="0">
                          <a:solidFill>
                            <a:schemeClr val="tx1"/>
                          </a:solidFill>
                          <a:latin typeface="OpenDyslexicAlta" pitchFamily="2" charset="77"/>
                        </a:rPr>
                        <a:t>11</a:t>
                      </a:r>
                    </a:p>
                  </a:txBody>
                  <a:tcPr anchor="ctr">
                    <a:solidFill>
                      <a:schemeClr val="bg1"/>
                    </a:solidFill>
                  </a:tcPr>
                </a:tc>
                <a:tc>
                  <a:txBody>
                    <a:bodyPr/>
                    <a:lstStyle/>
                    <a:p>
                      <a:pPr algn="ctr"/>
                      <a:r>
                        <a:rPr lang="en-US" sz="5400" dirty="0">
                          <a:solidFill>
                            <a:schemeClr val="tx1"/>
                          </a:solidFill>
                          <a:latin typeface="OpenDyslexicAlta" pitchFamily="2" charset="77"/>
                        </a:rPr>
                        <a:t>12</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tc>
                  <a:txBody>
                    <a:bodyPr/>
                    <a:lstStyle/>
                    <a:p>
                      <a:pPr algn="ctr"/>
                      <a:r>
                        <a:rPr lang="en-US" sz="5400" dirty="0">
                          <a:solidFill>
                            <a:schemeClr val="tx1"/>
                          </a:solidFill>
                          <a:latin typeface="OpenDyslexicAlta" pitchFamily="2" charset="77"/>
                        </a:rPr>
                        <a:t>14</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tc>
                  <a:txBody>
                    <a:bodyPr/>
                    <a:lstStyle/>
                    <a:p>
                      <a:pPr algn="ctr"/>
                      <a:r>
                        <a:rPr lang="en-US" sz="5400" dirty="0">
                          <a:solidFill>
                            <a:schemeClr val="tx1"/>
                          </a:solidFill>
                          <a:latin typeface="OpenDyslexicAlta" pitchFamily="2" charset="77"/>
                        </a:rPr>
                        <a:t>16</a:t>
                      </a:r>
                    </a:p>
                  </a:txBody>
                  <a:tcPr anchor="ctr">
                    <a:solidFill>
                      <a:schemeClr val="bg1"/>
                    </a:solidFill>
                  </a:tcPr>
                </a:tc>
                <a:tc>
                  <a:txBody>
                    <a:bodyPr/>
                    <a:lstStyle/>
                    <a:p>
                      <a:pPr algn="ctr"/>
                      <a:r>
                        <a:rPr lang="en-US" sz="5400" dirty="0">
                          <a:solidFill>
                            <a:schemeClr val="tx1"/>
                          </a:solidFill>
                          <a:latin typeface="OpenDyslexicAlta" pitchFamily="2" charset="77"/>
                        </a:rPr>
                        <a:t>17</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extLst>
                  <a:ext uri="{0D108BD9-81ED-4DB2-BD59-A6C34878D82A}">
                    <a16:rowId xmlns:a16="http://schemas.microsoft.com/office/drawing/2014/main" xmlns="" val="2646738786"/>
                  </a:ext>
                </a:extLst>
              </a:tr>
            </a:tbl>
          </a:graphicData>
        </a:graphic>
      </p:graphicFrame>
      <p:graphicFrame>
        <p:nvGraphicFramePr>
          <p:cNvPr id="7" name="Table 6">
            <a:extLst>
              <a:ext uri="{FF2B5EF4-FFF2-40B4-BE49-F238E27FC236}">
                <a16:creationId xmlns:a16="http://schemas.microsoft.com/office/drawing/2014/main" xmlns="" id="{8B5A7296-D1C8-AE4F-815F-0E6D5BA61CDB}"/>
              </a:ext>
            </a:extLst>
          </p:cNvPr>
          <p:cNvGraphicFramePr>
            <a:graphicFrameLocks noGrp="1"/>
          </p:cNvGraphicFramePr>
          <p:nvPr>
            <p:extLst>
              <p:ext uri="{D42A27DB-BD31-4B8C-83A1-F6EECF244321}">
                <p14:modId xmlns:p14="http://schemas.microsoft.com/office/powerpoint/2010/main" val="2866387782"/>
              </p:ext>
            </p:extLst>
          </p:nvPr>
        </p:nvGraphicFramePr>
        <p:xfrm>
          <a:off x="801688" y="4692770"/>
          <a:ext cx="10515600" cy="914400"/>
        </p:xfrm>
        <a:graphic>
          <a:graphicData uri="http://schemas.openxmlformats.org/drawingml/2006/table">
            <a:tbl>
              <a:tblPr firstRow="1" bandRow="1">
                <a:tableStyleId>{5940675A-B579-460E-94D1-54222C63F5DA}</a:tableStyleId>
              </a:tblPr>
              <a:tblGrid>
                <a:gridCol w="1051560">
                  <a:extLst>
                    <a:ext uri="{9D8B030D-6E8A-4147-A177-3AD203B41FA5}">
                      <a16:colId xmlns:a16="http://schemas.microsoft.com/office/drawing/2014/main" xmlns="" val="3779966947"/>
                    </a:ext>
                  </a:extLst>
                </a:gridCol>
                <a:gridCol w="1051560">
                  <a:extLst>
                    <a:ext uri="{9D8B030D-6E8A-4147-A177-3AD203B41FA5}">
                      <a16:colId xmlns:a16="http://schemas.microsoft.com/office/drawing/2014/main" xmlns="" val="2215907387"/>
                    </a:ext>
                  </a:extLst>
                </a:gridCol>
                <a:gridCol w="1051560">
                  <a:extLst>
                    <a:ext uri="{9D8B030D-6E8A-4147-A177-3AD203B41FA5}">
                      <a16:colId xmlns:a16="http://schemas.microsoft.com/office/drawing/2014/main" xmlns="" val="1031551292"/>
                    </a:ext>
                  </a:extLst>
                </a:gridCol>
                <a:gridCol w="1051560">
                  <a:extLst>
                    <a:ext uri="{9D8B030D-6E8A-4147-A177-3AD203B41FA5}">
                      <a16:colId xmlns:a16="http://schemas.microsoft.com/office/drawing/2014/main" xmlns="" val="4176233524"/>
                    </a:ext>
                  </a:extLst>
                </a:gridCol>
                <a:gridCol w="1051560">
                  <a:extLst>
                    <a:ext uri="{9D8B030D-6E8A-4147-A177-3AD203B41FA5}">
                      <a16:colId xmlns:a16="http://schemas.microsoft.com/office/drawing/2014/main" xmlns="" val="3909969630"/>
                    </a:ext>
                  </a:extLst>
                </a:gridCol>
                <a:gridCol w="1051560">
                  <a:extLst>
                    <a:ext uri="{9D8B030D-6E8A-4147-A177-3AD203B41FA5}">
                      <a16:colId xmlns:a16="http://schemas.microsoft.com/office/drawing/2014/main" xmlns="" val="3534801324"/>
                    </a:ext>
                  </a:extLst>
                </a:gridCol>
                <a:gridCol w="1051560">
                  <a:extLst>
                    <a:ext uri="{9D8B030D-6E8A-4147-A177-3AD203B41FA5}">
                      <a16:colId xmlns:a16="http://schemas.microsoft.com/office/drawing/2014/main" xmlns="" val="4084479536"/>
                    </a:ext>
                  </a:extLst>
                </a:gridCol>
                <a:gridCol w="1051560">
                  <a:extLst>
                    <a:ext uri="{9D8B030D-6E8A-4147-A177-3AD203B41FA5}">
                      <a16:colId xmlns:a16="http://schemas.microsoft.com/office/drawing/2014/main" xmlns="" val="4126971809"/>
                    </a:ext>
                  </a:extLst>
                </a:gridCol>
                <a:gridCol w="1051560">
                  <a:extLst>
                    <a:ext uri="{9D8B030D-6E8A-4147-A177-3AD203B41FA5}">
                      <a16:colId xmlns:a16="http://schemas.microsoft.com/office/drawing/2014/main" xmlns="" val="560410288"/>
                    </a:ext>
                  </a:extLst>
                </a:gridCol>
                <a:gridCol w="1051560">
                  <a:extLst>
                    <a:ext uri="{9D8B030D-6E8A-4147-A177-3AD203B41FA5}">
                      <a16:colId xmlns:a16="http://schemas.microsoft.com/office/drawing/2014/main" xmlns="" val="3726318058"/>
                    </a:ext>
                  </a:extLst>
                </a:gridCol>
              </a:tblGrid>
              <a:tr h="370840">
                <a:tc>
                  <a:txBody>
                    <a:bodyPr/>
                    <a:lstStyle/>
                    <a:p>
                      <a:pPr algn="ctr"/>
                      <a:endParaRPr lang="en-US" sz="5400" dirty="0">
                        <a:solidFill>
                          <a:srgbClr val="FF3860"/>
                        </a:solidFill>
                        <a:latin typeface="OpenDyslexicAlta" pitchFamily="2" charset="77"/>
                      </a:endParaRPr>
                    </a:p>
                  </a:txBody>
                  <a:tcPr anchor="ctr">
                    <a:solidFill>
                      <a:schemeClr val="bg1"/>
                    </a:solidFill>
                  </a:tcPr>
                </a:tc>
                <a:tc>
                  <a:txBody>
                    <a:bodyPr/>
                    <a:lstStyle/>
                    <a:p>
                      <a:pPr algn="ctr"/>
                      <a:r>
                        <a:rPr lang="en-US" sz="5400" dirty="0">
                          <a:solidFill>
                            <a:schemeClr val="tx1"/>
                          </a:solidFill>
                          <a:latin typeface="OpenDyslexicAlta" pitchFamily="2" charset="77"/>
                        </a:rPr>
                        <a:t>19</a:t>
                      </a:r>
                    </a:p>
                  </a:txBody>
                  <a:tcPr anchor="ctr">
                    <a:solidFill>
                      <a:schemeClr val="bg1"/>
                    </a:solidFill>
                  </a:tcPr>
                </a:tc>
                <a:tc>
                  <a:txBody>
                    <a:bodyPr/>
                    <a:lstStyle/>
                    <a:p>
                      <a:pPr algn="ctr"/>
                      <a:r>
                        <a:rPr lang="en-US" sz="5400" dirty="0">
                          <a:solidFill>
                            <a:schemeClr val="tx1"/>
                          </a:solidFill>
                          <a:latin typeface="OpenDyslexicAlta" pitchFamily="2" charset="77"/>
                        </a:rPr>
                        <a:t>18</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tc>
                  <a:txBody>
                    <a:bodyPr/>
                    <a:lstStyle/>
                    <a:p>
                      <a:pPr algn="ctr"/>
                      <a:r>
                        <a:rPr lang="en-US" sz="5400" dirty="0">
                          <a:solidFill>
                            <a:schemeClr val="tx1"/>
                          </a:solidFill>
                          <a:latin typeface="OpenDyslexicAlta" pitchFamily="2" charset="77"/>
                        </a:rPr>
                        <a:t>16</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tc>
                  <a:txBody>
                    <a:bodyPr/>
                    <a:lstStyle/>
                    <a:p>
                      <a:pPr algn="ctr"/>
                      <a:r>
                        <a:rPr lang="en-US" sz="5400" dirty="0">
                          <a:solidFill>
                            <a:schemeClr val="tx1"/>
                          </a:solidFill>
                          <a:latin typeface="OpenDyslexicAlta" pitchFamily="2" charset="77"/>
                        </a:rPr>
                        <a:t>14</a:t>
                      </a:r>
                    </a:p>
                  </a:txBody>
                  <a:tcPr anchor="ctr">
                    <a:solidFill>
                      <a:schemeClr val="bg1"/>
                    </a:solidFill>
                  </a:tcPr>
                </a:tc>
                <a:tc>
                  <a:txBody>
                    <a:bodyPr/>
                    <a:lstStyle/>
                    <a:p>
                      <a:pPr algn="ctr"/>
                      <a:r>
                        <a:rPr lang="en-US" sz="5400" dirty="0">
                          <a:solidFill>
                            <a:schemeClr val="tx1"/>
                          </a:solidFill>
                          <a:latin typeface="OpenDyslexicAlta" pitchFamily="2" charset="77"/>
                        </a:rPr>
                        <a:t>13</a:t>
                      </a: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tc>
                  <a:txBody>
                    <a:bodyPr/>
                    <a:lstStyle/>
                    <a:p>
                      <a:pPr algn="ctr"/>
                      <a:endParaRPr lang="en-US" sz="5400" dirty="0">
                        <a:solidFill>
                          <a:srgbClr val="FF3860"/>
                        </a:solidFill>
                        <a:latin typeface="OpenDyslexicAlta" pitchFamily="2" charset="77"/>
                      </a:endParaRPr>
                    </a:p>
                  </a:txBody>
                  <a:tcPr anchor="ctr">
                    <a:solidFill>
                      <a:schemeClr val="bg1"/>
                    </a:solidFill>
                  </a:tcPr>
                </a:tc>
                <a:extLst>
                  <a:ext uri="{0D108BD9-81ED-4DB2-BD59-A6C34878D82A}">
                    <a16:rowId xmlns:a16="http://schemas.microsoft.com/office/drawing/2014/main" xmlns="" val="2646738786"/>
                  </a:ext>
                </a:extLst>
              </a:tr>
            </a:tbl>
          </a:graphicData>
        </a:graphic>
      </p:graphicFrame>
    </p:spTree>
    <p:extLst>
      <p:ext uri="{BB962C8B-B14F-4D97-AF65-F5344CB8AC3E}">
        <p14:creationId xmlns:p14="http://schemas.microsoft.com/office/powerpoint/2010/main" val="80624759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3:</a:t>
            </a:r>
          </a:p>
          <a:p>
            <a:pPr marL="0" indent="0">
              <a:buClr>
                <a:srgbClr val="23D160"/>
              </a:buClr>
              <a:buSzPct val="85000"/>
              <a:buNone/>
            </a:pPr>
            <a:r>
              <a:rPr lang="en-GB" sz="2200" dirty="0"/>
              <a:t>Complete the number tracks below.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5" name="Table 4">
            <a:extLst>
              <a:ext uri="{FF2B5EF4-FFF2-40B4-BE49-F238E27FC236}">
                <a16:creationId xmlns:a16="http://schemas.microsoft.com/office/drawing/2014/main" xmlns="" id="{D4929E3C-A1BD-894F-991A-8F388AB9E99A}"/>
              </a:ext>
            </a:extLst>
          </p:cNvPr>
          <p:cNvGraphicFramePr>
            <a:graphicFrameLocks noGrp="1"/>
          </p:cNvGraphicFramePr>
          <p:nvPr/>
        </p:nvGraphicFramePr>
        <p:xfrm>
          <a:off x="838199" y="3243580"/>
          <a:ext cx="10515600" cy="914400"/>
        </p:xfrm>
        <a:graphic>
          <a:graphicData uri="http://schemas.openxmlformats.org/drawingml/2006/table">
            <a:tbl>
              <a:tblPr firstRow="1" bandRow="1">
                <a:tableStyleId>{5940675A-B579-460E-94D1-54222C63F5DA}</a:tableStyleId>
              </a:tblPr>
              <a:tblGrid>
                <a:gridCol w="1051560">
                  <a:extLst>
                    <a:ext uri="{9D8B030D-6E8A-4147-A177-3AD203B41FA5}">
                      <a16:colId xmlns:a16="http://schemas.microsoft.com/office/drawing/2014/main" xmlns="" val="3779966947"/>
                    </a:ext>
                  </a:extLst>
                </a:gridCol>
                <a:gridCol w="1051560">
                  <a:extLst>
                    <a:ext uri="{9D8B030D-6E8A-4147-A177-3AD203B41FA5}">
                      <a16:colId xmlns:a16="http://schemas.microsoft.com/office/drawing/2014/main" xmlns="" val="2215907387"/>
                    </a:ext>
                  </a:extLst>
                </a:gridCol>
                <a:gridCol w="1051560">
                  <a:extLst>
                    <a:ext uri="{9D8B030D-6E8A-4147-A177-3AD203B41FA5}">
                      <a16:colId xmlns:a16="http://schemas.microsoft.com/office/drawing/2014/main" xmlns="" val="1031551292"/>
                    </a:ext>
                  </a:extLst>
                </a:gridCol>
                <a:gridCol w="1051560">
                  <a:extLst>
                    <a:ext uri="{9D8B030D-6E8A-4147-A177-3AD203B41FA5}">
                      <a16:colId xmlns:a16="http://schemas.microsoft.com/office/drawing/2014/main" xmlns="" val="4176233524"/>
                    </a:ext>
                  </a:extLst>
                </a:gridCol>
                <a:gridCol w="1051560">
                  <a:extLst>
                    <a:ext uri="{9D8B030D-6E8A-4147-A177-3AD203B41FA5}">
                      <a16:colId xmlns:a16="http://schemas.microsoft.com/office/drawing/2014/main" xmlns="" val="3909969630"/>
                    </a:ext>
                  </a:extLst>
                </a:gridCol>
                <a:gridCol w="1051560">
                  <a:extLst>
                    <a:ext uri="{9D8B030D-6E8A-4147-A177-3AD203B41FA5}">
                      <a16:colId xmlns:a16="http://schemas.microsoft.com/office/drawing/2014/main" xmlns="" val="3534801324"/>
                    </a:ext>
                  </a:extLst>
                </a:gridCol>
                <a:gridCol w="1051560">
                  <a:extLst>
                    <a:ext uri="{9D8B030D-6E8A-4147-A177-3AD203B41FA5}">
                      <a16:colId xmlns:a16="http://schemas.microsoft.com/office/drawing/2014/main" xmlns="" val="4084479536"/>
                    </a:ext>
                  </a:extLst>
                </a:gridCol>
                <a:gridCol w="1051560">
                  <a:extLst>
                    <a:ext uri="{9D8B030D-6E8A-4147-A177-3AD203B41FA5}">
                      <a16:colId xmlns:a16="http://schemas.microsoft.com/office/drawing/2014/main" xmlns="" val="4126971809"/>
                    </a:ext>
                  </a:extLst>
                </a:gridCol>
                <a:gridCol w="1051560">
                  <a:extLst>
                    <a:ext uri="{9D8B030D-6E8A-4147-A177-3AD203B41FA5}">
                      <a16:colId xmlns:a16="http://schemas.microsoft.com/office/drawing/2014/main" xmlns="" val="560410288"/>
                    </a:ext>
                  </a:extLst>
                </a:gridCol>
                <a:gridCol w="1051560">
                  <a:extLst>
                    <a:ext uri="{9D8B030D-6E8A-4147-A177-3AD203B41FA5}">
                      <a16:colId xmlns:a16="http://schemas.microsoft.com/office/drawing/2014/main" xmlns="" val="3726318058"/>
                    </a:ext>
                  </a:extLst>
                </a:gridCol>
              </a:tblGrid>
              <a:tr h="370840">
                <a:tc>
                  <a:txBody>
                    <a:bodyPr/>
                    <a:lstStyle/>
                    <a:p>
                      <a:pPr algn="ctr"/>
                      <a:r>
                        <a:rPr lang="en-US" sz="5400" dirty="0">
                          <a:solidFill>
                            <a:srgbClr val="FF3860"/>
                          </a:solidFill>
                          <a:latin typeface="OpenDyslexicAlta" pitchFamily="2" charset="77"/>
                        </a:rPr>
                        <a:t>10</a:t>
                      </a:r>
                    </a:p>
                  </a:txBody>
                  <a:tcPr anchor="ctr">
                    <a:solidFill>
                      <a:schemeClr val="bg1"/>
                    </a:solidFill>
                  </a:tcPr>
                </a:tc>
                <a:tc>
                  <a:txBody>
                    <a:bodyPr/>
                    <a:lstStyle/>
                    <a:p>
                      <a:pPr algn="ctr"/>
                      <a:r>
                        <a:rPr lang="en-US" sz="5400" dirty="0">
                          <a:solidFill>
                            <a:schemeClr val="tx1"/>
                          </a:solidFill>
                          <a:latin typeface="OpenDyslexicAlta" pitchFamily="2" charset="77"/>
                        </a:rPr>
                        <a:t>11</a:t>
                      </a:r>
                    </a:p>
                  </a:txBody>
                  <a:tcPr anchor="ctr">
                    <a:solidFill>
                      <a:schemeClr val="bg1"/>
                    </a:solidFill>
                  </a:tcPr>
                </a:tc>
                <a:tc>
                  <a:txBody>
                    <a:bodyPr/>
                    <a:lstStyle/>
                    <a:p>
                      <a:pPr algn="ctr"/>
                      <a:r>
                        <a:rPr lang="en-US" sz="5400" dirty="0">
                          <a:solidFill>
                            <a:schemeClr val="tx1"/>
                          </a:solidFill>
                          <a:latin typeface="OpenDyslexicAlta" pitchFamily="2" charset="77"/>
                        </a:rPr>
                        <a:t>12</a:t>
                      </a:r>
                    </a:p>
                  </a:txBody>
                  <a:tcPr anchor="ctr">
                    <a:solidFill>
                      <a:schemeClr val="bg1"/>
                    </a:solidFill>
                  </a:tcPr>
                </a:tc>
                <a:tc>
                  <a:txBody>
                    <a:bodyPr/>
                    <a:lstStyle/>
                    <a:p>
                      <a:pPr algn="ctr"/>
                      <a:r>
                        <a:rPr lang="en-US" sz="5400" dirty="0">
                          <a:solidFill>
                            <a:srgbClr val="FF3860"/>
                          </a:solidFill>
                          <a:latin typeface="OpenDyslexicAlta" pitchFamily="2" charset="77"/>
                        </a:rPr>
                        <a:t>13</a:t>
                      </a:r>
                    </a:p>
                  </a:txBody>
                  <a:tcPr anchor="ctr">
                    <a:solidFill>
                      <a:schemeClr val="bg1"/>
                    </a:solidFill>
                  </a:tcPr>
                </a:tc>
                <a:tc>
                  <a:txBody>
                    <a:bodyPr/>
                    <a:lstStyle/>
                    <a:p>
                      <a:pPr algn="ctr"/>
                      <a:r>
                        <a:rPr lang="en-US" sz="5400" dirty="0">
                          <a:solidFill>
                            <a:schemeClr val="tx1"/>
                          </a:solidFill>
                          <a:latin typeface="OpenDyslexicAlta" pitchFamily="2" charset="77"/>
                        </a:rPr>
                        <a:t>14</a:t>
                      </a:r>
                    </a:p>
                  </a:txBody>
                  <a:tcPr anchor="ctr">
                    <a:solidFill>
                      <a:schemeClr val="bg1"/>
                    </a:solidFill>
                  </a:tcPr>
                </a:tc>
                <a:tc>
                  <a:txBody>
                    <a:bodyPr/>
                    <a:lstStyle/>
                    <a:p>
                      <a:pPr algn="ctr"/>
                      <a:r>
                        <a:rPr lang="en-US" sz="5400" dirty="0">
                          <a:solidFill>
                            <a:srgbClr val="FF3860"/>
                          </a:solidFill>
                          <a:latin typeface="OpenDyslexicAlta" pitchFamily="2" charset="77"/>
                        </a:rPr>
                        <a:t>15</a:t>
                      </a:r>
                    </a:p>
                  </a:txBody>
                  <a:tcPr anchor="ctr">
                    <a:solidFill>
                      <a:schemeClr val="bg1"/>
                    </a:solidFill>
                  </a:tcPr>
                </a:tc>
                <a:tc>
                  <a:txBody>
                    <a:bodyPr/>
                    <a:lstStyle/>
                    <a:p>
                      <a:pPr algn="ctr"/>
                      <a:r>
                        <a:rPr lang="en-US" sz="5400" dirty="0">
                          <a:solidFill>
                            <a:schemeClr val="tx1"/>
                          </a:solidFill>
                          <a:latin typeface="OpenDyslexicAlta" pitchFamily="2" charset="77"/>
                        </a:rPr>
                        <a:t>16</a:t>
                      </a:r>
                    </a:p>
                  </a:txBody>
                  <a:tcPr anchor="ctr">
                    <a:solidFill>
                      <a:schemeClr val="bg1"/>
                    </a:solidFill>
                  </a:tcPr>
                </a:tc>
                <a:tc>
                  <a:txBody>
                    <a:bodyPr/>
                    <a:lstStyle/>
                    <a:p>
                      <a:pPr algn="ctr"/>
                      <a:r>
                        <a:rPr lang="en-US" sz="5400" dirty="0">
                          <a:solidFill>
                            <a:schemeClr val="tx1"/>
                          </a:solidFill>
                          <a:latin typeface="OpenDyslexicAlta" pitchFamily="2" charset="77"/>
                        </a:rPr>
                        <a:t>17</a:t>
                      </a:r>
                    </a:p>
                  </a:txBody>
                  <a:tcPr anchor="ctr">
                    <a:solidFill>
                      <a:schemeClr val="bg1"/>
                    </a:solidFill>
                  </a:tcPr>
                </a:tc>
                <a:tc>
                  <a:txBody>
                    <a:bodyPr/>
                    <a:lstStyle/>
                    <a:p>
                      <a:pPr algn="ctr"/>
                      <a:r>
                        <a:rPr lang="en-US" sz="5400" dirty="0">
                          <a:solidFill>
                            <a:srgbClr val="FF3860"/>
                          </a:solidFill>
                          <a:latin typeface="OpenDyslexicAlta" pitchFamily="2" charset="77"/>
                        </a:rPr>
                        <a:t>18</a:t>
                      </a:r>
                    </a:p>
                  </a:txBody>
                  <a:tcPr anchor="ctr">
                    <a:solidFill>
                      <a:schemeClr val="bg1"/>
                    </a:solidFill>
                  </a:tcPr>
                </a:tc>
                <a:tc>
                  <a:txBody>
                    <a:bodyPr/>
                    <a:lstStyle/>
                    <a:p>
                      <a:pPr algn="ctr"/>
                      <a:r>
                        <a:rPr lang="en-US" sz="5400" dirty="0">
                          <a:solidFill>
                            <a:srgbClr val="FF3860"/>
                          </a:solidFill>
                          <a:latin typeface="OpenDyslexicAlta" pitchFamily="2" charset="77"/>
                        </a:rPr>
                        <a:t>19</a:t>
                      </a:r>
                    </a:p>
                  </a:txBody>
                  <a:tcPr anchor="ctr">
                    <a:solidFill>
                      <a:schemeClr val="bg1"/>
                    </a:solidFill>
                  </a:tcPr>
                </a:tc>
                <a:extLst>
                  <a:ext uri="{0D108BD9-81ED-4DB2-BD59-A6C34878D82A}">
                    <a16:rowId xmlns:a16="http://schemas.microsoft.com/office/drawing/2014/main" xmlns="" val="2646738786"/>
                  </a:ext>
                </a:extLst>
              </a:tr>
            </a:tbl>
          </a:graphicData>
        </a:graphic>
      </p:graphicFrame>
      <p:graphicFrame>
        <p:nvGraphicFramePr>
          <p:cNvPr id="7" name="Table 6">
            <a:extLst>
              <a:ext uri="{FF2B5EF4-FFF2-40B4-BE49-F238E27FC236}">
                <a16:creationId xmlns:a16="http://schemas.microsoft.com/office/drawing/2014/main" xmlns="" id="{8B5A7296-D1C8-AE4F-815F-0E6D5BA61CDB}"/>
              </a:ext>
            </a:extLst>
          </p:cNvPr>
          <p:cNvGraphicFramePr>
            <a:graphicFrameLocks noGrp="1"/>
          </p:cNvGraphicFramePr>
          <p:nvPr/>
        </p:nvGraphicFramePr>
        <p:xfrm>
          <a:off x="801688" y="4692770"/>
          <a:ext cx="10515600" cy="914400"/>
        </p:xfrm>
        <a:graphic>
          <a:graphicData uri="http://schemas.openxmlformats.org/drawingml/2006/table">
            <a:tbl>
              <a:tblPr firstRow="1" bandRow="1">
                <a:tableStyleId>{5940675A-B579-460E-94D1-54222C63F5DA}</a:tableStyleId>
              </a:tblPr>
              <a:tblGrid>
                <a:gridCol w="1051560">
                  <a:extLst>
                    <a:ext uri="{9D8B030D-6E8A-4147-A177-3AD203B41FA5}">
                      <a16:colId xmlns:a16="http://schemas.microsoft.com/office/drawing/2014/main" xmlns="" val="3779966947"/>
                    </a:ext>
                  </a:extLst>
                </a:gridCol>
                <a:gridCol w="1051560">
                  <a:extLst>
                    <a:ext uri="{9D8B030D-6E8A-4147-A177-3AD203B41FA5}">
                      <a16:colId xmlns:a16="http://schemas.microsoft.com/office/drawing/2014/main" xmlns="" val="2215907387"/>
                    </a:ext>
                  </a:extLst>
                </a:gridCol>
                <a:gridCol w="1051560">
                  <a:extLst>
                    <a:ext uri="{9D8B030D-6E8A-4147-A177-3AD203B41FA5}">
                      <a16:colId xmlns:a16="http://schemas.microsoft.com/office/drawing/2014/main" xmlns="" val="1031551292"/>
                    </a:ext>
                  </a:extLst>
                </a:gridCol>
                <a:gridCol w="1051560">
                  <a:extLst>
                    <a:ext uri="{9D8B030D-6E8A-4147-A177-3AD203B41FA5}">
                      <a16:colId xmlns:a16="http://schemas.microsoft.com/office/drawing/2014/main" xmlns="" val="4176233524"/>
                    </a:ext>
                  </a:extLst>
                </a:gridCol>
                <a:gridCol w="1051560">
                  <a:extLst>
                    <a:ext uri="{9D8B030D-6E8A-4147-A177-3AD203B41FA5}">
                      <a16:colId xmlns:a16="http://schemas.microsoft.com/office/drawing/2014/main" xmlns="" val="3909969630"/>
                    </a:ext>
                  </a:extLst>
                </a:gridCol>
                <a:gridCol w="1051560">
                  <a:extLst>
                    <a:ext uri="{9D8B030D-6E8A-4147-A177-3AD203B41FA5}">
                      <a16:colId xmlns:a16="http://schemas.microsoft.com/office/drawing/2014/main" xmlns="" val="3534801324"/>
                    </a:ext>
                  </a:extLst>
                </a:gridCol>
                <a:gridCol w="1051560">
                  <a:extLst>
                    <a:ext uri="{9D8B030D-6E8A-4147-A177-3AD203B41FA5}">
                      <a16:colId xmlns:a16="http://schemas.microsoft.com/office/drawing/2014/main" xmlns="" val="4084479536"/>
                    </a:ext>
                  </a:extLst>
                </a:gridCol>
                <a:gridCol w="1051560">
                  <a:extLst>
                    <a:ext uri="{9D8B030D-6E8A-4147-A177-3AD203B41FA5}">
                      <a16:colId xmlns:a16="http://schemas.microsoft.com/office/drawing/2014/main" xmlns="" val="4126971809"/>
                    </a:ext>
                  </a:extLst>
                </a:gridCol>
                <a:gridCol w="1051560">
                  <a:extLst>
                    <a:ext uri="{9D8B030D-6E8A-4147-A177-3AD203B41FA5}">
                      <a16:colId xmlns:a16="http://schemas.microsoft.com/office/drawing/2014/main" xmlns="" val="560410288"/>
                    </a:ext>
                  </a:extLst>
                </a:gridCol>
                <a:gridCol w="1051560">
                  <a:extLst>
                    <a:ext uri="{9D8B030D-6E8A-4147-A177-3AD203B41FA5}">
                      <a16:colId xmlns:a16="http://schemas.microsoft.com/office/drawing/2014/main" xmlns="" val="3726318058"/>
                    </a:ext>
                  </a:extLst>
                </a:gridCol>
              </a:tblGrid>
              <a:tr h="370840">
                <a:tc>
                  <a:txBody>
                    <a:bodyPr/>
                    <a:lstStyle/>
                    <a:p>
                      <a:pPr algn="ctr"/>
                      <a:r>
                        <a:rPr lang="en-US" sz="5400" dirty="0">
                          <a:solidFill>
                            <a:srgbClr val="FF3860"/>
                          </a:solidFill>
                          <a:latin typeface="OpenDyslexicAlta" pitchFamily="2" charset="77"/>
                        </a:rPr>
                        <a:t>20</a:t>
                      </a:r>
                    </a:p>
                  </a:txBody>
                  <a:tcPr anchor="ctr">
                    <a:solidFill>
                      <a:schemeClr val="bg1"/>
                    </a:solidFill>
                  </a:tcPr>
                </a:tc>
                <a:tc>
                  <a:txBody>
                    <a:bodyPr/>
                    <a:lstStyle/>
                    <a:p>
                      <a:pPr algn="ctr"/>
                      <a:r>
                        <a:rPr lang="en-US" sz="5400" dirty="0">
                          <a:solidFill>
                            <a:schemeClr val="tx1"/>
                          </a:solidFill>
                          <a:latin typeface="OpenDyslexicAlta" pitchFamily="2" charset="77"/>
                        </a:rPr>
                        <a:t>19</a:t>
                      </a:r>
                    </a:p>
                  </a:txBody>
                  <a:tcPr anchor="ctr">
                    <a:solidFill>
                      <a:schemeClr val="bg1"/>
                    </a:solidFill>
                  </a:tcPr>
                </a:tc>
                <a:tc>
                  <a:txBody>
                    <a:bodyPr/>
                    <a:lstStyle/>
                    <a:p>
                      <a:pPr algn="ctr"/>
                      <a:r>
                        <a:rPr lang="en-US" sz="5400" dirty="0">
                          <a:solidFill>
                            <a:schemeClr val="tx1"/>
                          </a:solidFill>
                          <a:latin typeface="OpenDyslexicAlta" pitchFamily="2" charset="77"/>
                        </a:rPr>
                        <a:t>18</a:t>
                      </a:r>
                    </a:p>
                  </a:txBody>
                  <a:tcPr anchor="ctr">
                    <a:solidFill>
                      <a:schemeClr val="bg1"/>
                    </a:solidFill>
                  </a:tcPr>
                </a:tc>
                <a:tc>
                  <a:txBody>
                    <a:bodyPr/>
                    <a:lstStyle/>
                    <a:p>
                      <a:pPr algn="ctr"/>
                      <a:r>
                        <a:rPr lang="en-US" sz="5400" dirty="0">
                          <a:solidFill>
                            <a:srgbClr val="FF3860"/>
                          </a:solidFill>
                          <a:latin typeface="OpenDyslexicAlta" pitchFamily="2" charset="77"/>
                        </a:rPr>
                        <a:t>17</a:t>
                      </a:r>
                    </a:p>
                  </a:txBody>
                  <a:tcPr anchor="ctr">
                    <a:solidFill>
                      <a:schemeClr val="bg1"/>
                    </a:solidFill>
                  </a:tcPr>
                </a:tc>
                <a:tc>
                  <a:txBody>
                    <a:bodyPr/>
                    <a:lstStyle/>
                    <a:p>
                      <a:pPr algn="ctr"/>
                      <a:r>
                        <a:rPr lang="en-US" sz="5400" dirty="0">
                          <a:solidFill>
                            <a:schemeClr val="tx1"/>
                          </a:solidFill>
                          <a:latin typeface="OpenDyslexicAlta" pitchFamily="2" charset="77"/>
                        </a:rPr>
                        <a:t>16</a:t>
                      </a:r>
                    </a:p>
                  </a:txBody>
                  <a:tcPr anchor="ctr">
                    <a:solidFill>
                      <a:schemeClr val="bg1"/>
                    </a:solidFill>
                  </a:tcPr>
                </a:tc>
                <a:tc>
                  <a:txBody>
                    <a:bodyPr/>
                    <a:lstStyle/>
                    <a:p>
                      <a:pPr algn="ctr"/>
                      <a:r>
                        <a:rPr lang="en-US" sz="5400" dirty="0">
                          <a:solidFill>
                            <a:srgbClr val="FF3860"/>
                          </a:solidFill>
                          <a:latin typeface="OpenDyslexicAlta" pitchFamily="2" charset="77"/>
                        </a:rPr>
                        <a:t>15</a:t>
                      </a:r>
                    </a:p>
                  </a:txBody>
                  <a:tcPr anchor="ctr">
                    <a:solidFill>
                      <a:schemeClr val="bg1"/>
                    </a:solidFill>
                  </a:tcPr>
                </a:tc>
                <a:tc>
                  <a:txBody>
                    <a:bodyPr/>
                    <a:lstStyle/>
                    <a:p>
                      <a:pPr algn="ctr"/>
                      <a:r>
                        <a:rPr lang="en-US" sz="5400" dirty="0">
                          <a:solidFill>
                            <a:schemeClr val="tx1"/>
                          </a:solidFill>
                          <a:latin typeface="OpenDyslexicAlta" pitchFamily="2" charset="77"/>
                        </a:rPr>
                        <a:t>14</a:t>
                      </a:r>
                    </a:p>
                  </a:txBody>
                  <a:tcPr anchor="ctr">
                    <a:solidFill>
                      <a:schemeClr val="bg1"/>
                    </a:solidFill>
                  </a:tcPr>
                </a:tc>
                <a:tc>
                  <a:txBody>
                    <a:bodyPr/>
                    <a:lstStyle/>
                    <a:p>
                      <a:pPr algn="ctr"/>
                      <a:r>
                        <a:rPr lang="en-US" sz="5400" dirty="0">
                          <a:solidFill>
                            <a:schemeClr val="tx1"/>
                          </a:solidFill>
                          <a:latin typeface="OpenDyslexicAlta" pitchFamily="2" charset="77"/>
                        </a:rPr>
                        <a:t>13</a:t>
                      </a:r>
                    </a:p>
                  </a:txBody>
                  <a:tcPr anchor="ctr">
                    <a:solidFill>
                      <a:schemeClr val="bg1"/>
                    </a:solidFill>
                  </a:tcPr>
                </a:tc>
                <a:tc>
                  <a:txBody>
                    <a:bodyPr/>
                    <a:lstStyle/>
                    <a:p>
                      <a:pPr algn="ctr"/>
                      <a:r>
                        <a:rPr lang="en-US" sz="5400" dirty="0">
                          <a:solidFill>
                            <a:srgbClr val="FF3860"/>
                          </a:solidFill>
                          <a:latin typeface="OpenDyslexicAlta" pitchFamily="2" charset="77"/>
                        </a:rPr>
                        <a:t>12</a:t>
                      </a:r>
                    </a:p>
                  </a:txBody>
                  <a:tcPr anchor="ctr">
                    <a:solidFill>
                      <a:schemeClr val="bg1"/>
                    </a:solidFill>
                  </a:tcPr>
                </a:tc>
                <a:tc>
                  <a:txBody>
                    <a:bodyPr/>
                    <a:lstStyle/>
                    <a:p>
                      <a:pPr algn="ctr"/>
                      <a:r>
                        <a:rPr lang="en-US" sz="5400" dirty="0">
                          <a:solidFill>
                            <a:srgbClr val="FF3860"/>
                          </a:solidFill>
                          <a:latin typeface="OpenDyslexicAlta" pitchFamily="2" charset="77"/>
                        </a:rPr>
                        <a:t>11</a:t>
                      </a:r>
                    </a:p>
                  </a:txBody>
                  <a:tcPr anchor="ctr">
                    <a:solidFill>
                      <a:schemeClr val="bg1"/>
                    </a:solidFill>
                  </a:tcPr>
                </a:tc>
                <a:extLst>
                  <a:ext uri="{0D108BD9-81ED-4DB2-BD59-A6C34878D82A}">
                    <a16:rowId xmlns:a16="http://schemas.microsoft.com/office/drawing/2014/main" xmlns="" val="2646738786"/>
                  </a:ext>
                </a:extLst>
              </a:tr>
            </a:tbl>
          </a:graphicData>
        </a:graphic>
      </p:graphicFrame>
    </p:spTree>
    <p:extLst>
      <p:ext uri="{BB962C8B-B14F-4D97-AF65-F5344CB8AC3E}">
        <p14:creationId xmlns:p14="http://schemas.microsoft.com/office/powerpoint/2010/main" val="146911221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lvl="0" indent="0">
              <a:buClr>
                <a:srgbClr val="23D160"/>
              </a:buClr>
              <a:buSzPct val="85000"/>
              <a:buNone/>
            </a:pPr>
            <a:r>
              <a:rPr lang="en-GB" sz="2200" dirty="0">
                <a:solidFill>
                  <a:prstClr val="black"/>
                </a:solidFill>
              </a:rPr>
              <a:t>Cross out the number that doesn’t belong.</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Why doesn’t it belong?</a:t>
            </a:r>
          </a:p>
          <a:p>
            <a:pPr marL="0" indent="0">
              <a:buClr>
                <a:srgbClr val="23D160"/>
              </a:buClr>
              <a:buSzPct val="85000"/>
              <a:buNone/>
            </a:pPr>
            <a:r>
              <a:rPr lang="en-GB" sz="2200" dirty="0"/>
              <a:t>Explain your answer. </a:t>
            </a:r>
          </a:p>
        </p:txBody>
      </p:sp>
      <p:sp>
        <p:nvSpPr>
          <p:cNvPr id="4" name="Rounded Rectangle 3">
            <a:extLst>
              <a:ext uri="{FF2B5EF4-FFF2-40B4-BE49-F238E27FC236}">
                <a16:creationId xmlns:a16="http://schemas.microsoft.com/office/drawing/2014/main" xmlns="" id="{B29C1E39-BA2C-A948-800F-4B4B062C5178}"/>
              </a:ext>
            </a:extLst>
          </p:cNvPr>
          <p:cNvSpPr/>
          <p:nvPr/>
        </p:nvSpPr>
        <p:spPr>
          <a:xfrm>
            <a:off x="4757057" y="3029629"/>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12</a:t>
            </a:r>
          </a:p>
        </p:txBody>
      </p:sp>
      <p:sp>
        <p:nvSpPr>
          <p:cNvPr id="5" name="Rounded Rectangle 4">
            <a:extLst>
              <a:ext uri="{FF2B5EF4-FFF2-40B4-BE49-F238E27FC236}">
                <a16:creationId xmlns:a16="http://schemas.microsoft.com/office/drawing/2014/main" xmlns="" id="{EEFCE251-4E26-E248-9FE2-D269E3CE0A09}"/>
              </a:ext>
            </a:extLst>
          </p:cNvPr>
          <p:cNvSpPr/>
          <p:nvPr/>
        </p:nvSpPr>
        <p:spPr>
          <a:xfrm>
            <a:off x="5606404" y="3029628"/>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13</a:t>
            </a:r>
          </a:p>
        </p:txBody>
      </p:sp>
      <p:sp>
        <p:nvSpPr>
          <p:cNvPr id="6" name="Rounded Rectangle 5">
            <a:extLst>
              <a:ext uri="{FF2B5EF4-FFF2-40B4-BE49-F238E27FC236}">
                <a16:creationId xmlns:a16="http://schemas.microsoft.com/office/drawing/2014/main" xmlns="" id="{BB1DFEE9-C175-4A47-A27A-7DB967EA3B85}"/>
              </a:ext>
            </a:extLst>
          </p:cNvPr>
          <p:cNvSpPr/>
          <p:nvPr/>
        </p:nvSpPr>
        <p:spPr>
          <a:xfrm>
            <a:off x="7315057" y="3029627"/>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15</a:t>
            </a:r>
          </a:p>
        </p:txBody>
      </p:sp>
      <p:sp>
        <p:nvSpPr>
          <p:cNvPr id="7" name="Rounded Rectangle 6">
            <a:extLst>
              <a:ext uri="{FF2B5EF4-FFF2-40B4-BE49-F238E27FC236}">
                <a16:creationId xmlns:a16="http://schemas.microsoft.com/office/drawing/2014/main" xmlns="" id="{76233AED-B6B0-884B-87E3-606A7BBA6F40}"/>
              </a:ext>
            </a:extLst>
          </p:cNvPr>
          <p:cNvSpPr/>
          <p:nvPr/>
        </p:nvSpPr>
        <p:spPr>
          <a:xfrm>
            <a:off x="6460194" y="3032036"/>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14</a:t>
            </a:r>
          </a:p>
        </p:txBody>
      </p:sp>
      <p:sp>
        <p:nvSpPr>
          <p:cNvPr id="8" name="Rounded Rectangle 7">
            <a:extLst>
              <a:ext uri="{FF2B5EF4-FFF2-40B4-BE49-F238E27FC236}">
                <a16:creationId xmlns:a16="http://schemas.microsoft.com/office/drawing/2014/main" xmlns="" id="{867B2CBC-BAD7-F14F-A904-E749F080E23F}"/>
              </a:ext>
            </a:extLst>
          </p:cNvPr>
          <p:cNvSpPr/>
          <p:nvPr/>
        </p:nvSpPr>
        <p:spPr>
          <a:xfrm>
            <a:off x="5626219" y="3029626"/>
            <a:ext cx="730074" cy="79874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F3860"/>
              </a:solidFill>
              <a:latin typeface="OpenDyslexicAlta" pitchFamily="2" charset="77"/>
            </a:endParaRPr>
          </a:p>
        </p:txBody>
      </p:sp>
      <p:sp>
        <p:nvSpPr>
          <p:cNvPr id="9" name="Rounded Rectangle 8">
            <a:extLst>
              <a:ext uri="{FF2B5EF4-FFF2-40B4-BE49-F238E27FC236}">
                <a16:creationId xmlns:a16="http://schemas.microsoft.com/office/drawing/2014/main" xmlns="" id="{7BD2BCB6-2610-A74A-B111-C9C5F98CF351}"/>
              </a:ext>
            </a:extLst>
          </p:cNvPr>
          <p:cNvSpPr/>
          <p:nvPr/>
        </p:nvSpPr>
        <p:spPr>
          <a:xfrm>
            <a:off x="4757057" y="4184295"/>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16</a:t>
            </a:r>
          </a:p>
        </p:txBody>
      </p:sp>
      <p:sp>
        <p:nvSpPr>
          <p:cNvPr id="10" name="Rounded Rectangle 9">
            <a:extLst>
              <a:ext uri="{FF2B5EF4-FFF2-40B4-BE49-F238E27FC236}">
                <a16:creationId xmlns:a16="http://schemas.microsoft.com/office/drawing/2014/main" xmlns="" id="{05F2118A-70E5-7649-BD2D-CC4624D5AA77}"/>
              </a:ext>
            </a:extLst>
          </p:cNvPr>
          <p:cNvSpPr/>
          <p:nvPr/>
        </p:nvSpPr>
        <p:spPr>
          <a:xfrm>
            <a:off x="5606404" y="4184294"/>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71</a:t>
            </a:r>
          </a:p>
        </p:txBody>
      </p:sp>
      <p:sp>
        <p:nvSpPr>
          <p:cNvPr id="11" name="Rounded Rectangle 10">
            <a:extLst>
              <a:ext uri="{FF2B5EF4-FFF2-40B4-BE49-F238E27FC236}">
                <a16:creationId xmlns:a16="http://schemas.microsoft.com/office/drawing/2014/main" xmlns="" id="{FD0FFF4D-E7AC-7B49-B722-6188A4D34C1C}"/>
              </a:ext>
            </a:extLst>
          </p:cNvPr>
          <p:cNvSpPr/>
          <p:nvPr/>
        </p:nvSpPr>
        <p:spPr>
          <a:xfrm>
            <a:off x="7315057" y="4184293"/>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19</a:t>
            </a:r>
          </a:p>
        </p:txBody>
      </p:sp>
      <p:sp>
        <p:nvSpPr>
          <p:cNvPr id="12" name="Rounded Rectangle 11">
            <a:extLst>
              <a:ext uri="{FF2B5EF4-FFF2-40B4-BE49-F238E27FC236}">
                <a16:creationId xmlns:a16="http://schemas.microsoft.com/office/drawing/2014/main" xmlns="" id="{91E467CE-63C2-164F-A1B6-4984BCF414C9}"/>
              </a:ext>
            </a:extLst>
          </p:cNvPr>
          <p:cNvSpPr/>
          <p:nvPr/>
        </p:nvSpPr>
        <p:spPr>
          <a:xfrm>
            <a:off x="6460194" y="4186702"/>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18</a:t>
            </a:r>
          </a:p>
        </p:txBody>
      </p:sp>
      <p:sp>
        <p:nvSpPr>
          <p:cNvPr id="13" name="Rounded Rectangle 12">
            <a:extLst>
              <a:ext uri="{FF2B5EF4-FFF2-40B4-BE49-F238E27FC236}">
                <a16:creationId xmlns:a16="http://schemas.microsoft.com/office/drawing/2014/main" xmlns="" id="{F82B51E7-E7AB-D843-BA96-CE5A4D0A983A}"/>
              </a:ext>
            </a:extLst>
          </p:cNvPr>
          <p:cNvSpPr/>
          <p:nvPr/>
        </p:nvSpPr>
        <p:spPr>
          <a:xfrm>
            <a:off x="5626219" y="4184292"/>
            <a:ext cx="730074" cy="79874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F3860"/>
              </a:solidFill>
              <a:latin typeface="OpenDyslexicAlta" pitchFamily="2" charset="77"/>
            </a:endParaRPr>
          </a:p>
        </p:txBody>
      </p:sp>
    </p:spTree>
    <p:extLst>
      <p:ext uri="{BB962C8B-B14F-4D97-AF65-F5344CB8AC3E}">
        <p14:creationId xmlns:p14="http://schemas.microsoft.com/office/powerpoint/2010/main" val="390915333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667250"/>
          </a:xfrm>
        </p:spPr>
        <p:txBody>
          <a:bodyPr>
            <a:noAutofit/>
          </a:bodyPr>
          <a:lstStyle/>
          <a:p>
            <a:pPr marL="0" indent="0">
              <a:buNone/>
            </a:pPr>
            <a:r>
              <a:rPr lang="en-GB" dirty="0"/>
              <a:t>Talking Time:</a:t>
            </a:r>
          </a:p>
          <a:p>
            <a:pPr marL="0" lvl="0" indent="0">
              <a:buClr>
                <a:srgbClr val="23D160"/>
              </a:buClr>
              <a:buSzPct val="85000"/>
              <a:buNone/>
            </a:pPr>
            <a:r>
              <a:rPr lang="en-GB" sz="2200" dirty="0">
                <a:solidFill>
                  <a:prstClr val="black"/>
                </a:solidFill>
              </a:rPr>
              <a:t>Cross out the number that doesn’t belong.</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The number that doesn’t belong is 71, as it is not part of the sequence, the other numbers are counting up from 12 to 19. The digits in the tens and ones places have been put in the wrong order, 17 should be in its place. </a:t>
            </a:r>
          </a:p>
        </p:txBody>
      </p:sp>
      <p:sp>
        <p:nvSpPr>
          <p:cNvPr id="4" name="Rounded Rectangle 3">
            <a:extLst>
              <a:ext uri="{FF2B5EF4-FFF2-40B4-BE49-F238E27FC236}">
                <a16:creationId xmlns:a16="http://schemas.microsoft.com/office/drawing/2014/main" xmlns="" id="{B29C1E39-BA2C-A948-800F-4B4B062C5178}"/>
              </a:ext>
            </a:extLst>
          </p:cNvPr>
          <p:cNvSpPr/>
          <p:nvPr/>
        </p:nvSpPr>
        <p:spPr>
          <a:xfrm>
            <a:off x="4757057" y="3029629"/>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12</a:t>
            </a:r>
          </a:p>
        </p:txBody>
      </p:sp>
      <p:sp>
        <p:nvSpPr>
          <p:cNvPr id="5" name="Rounded Rectangle 4">
            <a:extLst>
              <a:ext uri="{FF2B5EF4-FFF2-40B4-BE49-F238E27FC236}">
                <a16:creationId xmlns:a16="http://schemas.microsoft.com/office/drawing/2014/main" xmlns="" id="{EEFCE251-4E26-E248-9FE2-D269E3CE0A09}"/>
              </a:ext>
            </a:extLst>
          </p:cNvPr>
          <p:cNvSpPr/>
          <p:nvPr/>
        </p:nvSpPr>
        <p:spPr>
          <a:xfrm>
            <a:off x="5606404" y="3029628"/>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13</a:t>
            </a:r>
          </a:p>
        </p:txBody>
      </p:sp>
      <p:sp>
        <p:nvSpPr>
          <p:cNvPr id="6" name="Rounded Rectangle 5">
            <a:extLst>
              <a:ext uri="{FF2B5EF4-FFF2-40B4-BE49-F238E27FC236}">
                <a16:creationId xmlns:a16="http://schemas.microsoft.com/office/drawing/2014/main" xmlns="" id="{BB1DFEE9-C175-4A47-A27A-7DB967EA3B85}"/>
              </a:ext>
            </a:extLst>
          </p:cNvPr>
          <p:cNvSpPr/>
          <p:nvPr/>
        </p:nvSpPr>
        <p:spPr>
          <a:xfrm>
            <a:off x="7315057" y="3029627"/>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15</a:t>
            </a:r>
          </a:p>
        </p:txBody>
      </p:sp>
      <p:sp>
        <p:nvSpPr>
          <p:cNvPr id="7" name="Rounded Rectangle 6">
            <a:extLst>
              <a:ext uri="{FF2B5EF4-FFF2-40B4-BE49-F238E27FC236}">
                <a16:creationId xmlns:a16="http://schemas.microsoft.com/office/drawing/2014/main" xmlns="" id="{76233AED-B6B0-884B-87E3-606A7BBA6F40}"/>
              </a:ext>
            </a:extLst>
          </p:cNvPr>
          <p:cNvSpPr/>
          <p:nvPr/>
        </p:nvSpPr>
        <p:spPr>
          <a:xfrm>
            <a:off x="6460194" y="3032036"/>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14</a:t>
            </a:r>
          </a:p>
        </p:txBody>
      </p:sp>
      <p:sp>
        <p:nvSpPr>
          <p:cNvPr id="8" name="Rounded Rectangle 7">
            <a:extLst>
              <a:ext uri="{FF2B5EF4-FFF2-40B4-BE49-F238E27FC236}">
                <a16:creationId xmlns:a16="http://schemas.microsoft.com/office/drawing/2014/main" xmlns="" id="{867B2CBC-BAD7-F14F-A904-E749F080E23F}"/>
              </a:ext>
            </a:extLst>
          </p:cNvPr>
          <p:cNvSpPr/>
          <p:nvPr/>
        </p:nvSpPr>
        <p:spPr>
          <a:xfrm>
            <a:off x="5626219" y="3029626"/>
            <a:ext cx="730074" cy="79874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F3860"/>
              </a:solidFill>
              <a:latin typeface="OpenDyslexicAlta" pitchFamily="2" charset="77"/>
            </a:endParaRPr>
          </a:p>
        </p:txBody>
      </p:sp>
      <p:sp>
        <p:nvSpPr>
          <p:cNvPr id="9" name="Rounded Rectangle 8">
            <a:extLst>
              <a:ext uri="{FF2B5EF4-FFF2-40B4-BE49-F238E27FC236}">
                <a16:creationId xmlns:a16="http://schemas.microsoft.com/office/drawing/2014/main" xmlns="" id="{7BD2BCB6-2610-A74A-B111-C9C5F98CF351}"/>
              </a:ext>
            </a:extLst>
          </p:cNvPr>
          <p:cNvSpPr/>
          <p:nvPr/>
        </p:nvSpPr>
        <p:spPr>
          <a:xfrm>
            <a:off x="4757057" y="4184295"/>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16</a:t>
            </a:r>
          </a:p>
        </p:txBody>
      </p:sp>
      <p:sp>
        <p:nvSpPr>
          <p:cNvPr id="10" name="Rounded Rectangle 9">
            <a:extLst>
              <a:ext uri="{FF2B5EF4-FFF2-40B4-BE49-F238E27FC236}">
                <a16:creationId xmlns:a16="http://schemas.microsoft.com/office/drawing/2014/main" xmlns="" id="{05F2118A-70E5-7649-BD2D-CC4624D5AA77}"/>
              </a:ext>
            </a:extLst>
          </p:cNvPr>
          <p:cNvSpPr/>
          <p:nvPr/>
        </p:nvSpPr>
        <p:spPr>
          <a:xfrm>
            <a:off x="5606404" y="4184294"/>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71</a:t>
            </a:r>
          </a:p>
        </p:txBody>
      </p:sp>
      <p:sp>
        <p:nvSpPr>
          <p:cNvPr id="11" name="Rounded Rectangle 10">
            <a:extLst>
              <a:ext uri="{FF2B5EF4-FFF2-40B4-BE49-F238E27FC236}">
                <a16:creationId xmlns:a16="http://schemas.microsoft.com/office/drawing/2014/main" xmlns="" id="{FD0FFF4D-E7AC-7B49-B722-6188A4D34C1C}"/>
              </a:ext>
            </a:extLst>
          </p:cNvPr>
          <p:cNvSpPr/>
          <p:nvPr/>
        </p:nvSpPr>
        <p:spPr>
          <a:xfrm>
            <a:off x="7315057" y="4184293"/>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19</a:t>
            </a:r>
          </a:p>
        </p:txBody>
      </p:sp>
      <p:sp>
        <p:nvSpPr>
          <p:cNvPr id="12" name="Rounded Rectangle 11">
            <a:extLst>
              <a:ext uri="{FF2B5EF4-FFF2-40B4-BE49-F238E27FC236}">
                <a16:creationId xmlns:a16="http://schemas.microsoft.com/office/drawing/2014/main" xmlns="" id="{91E467CE-63C2-164F-A1B6-4984BCF414C9}"/>
              </a:ext>
            </a:extLst>
          </p:cNvPr>
          <p:cNvSpPr/>
          <p:nvPr/>
        </p:nvSpPr>
        <p:spPr>
          <a:xfrm>
            <a:off x="6460194" y="4186702"/>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18</a:t>
            </a:r>
          </a:p>
        </p:txBody>
      </p:sp>
      <p:sp>
        <p:nvSpPr>
          <p:cNvPr id="13" name="Rounded Rectangle 12">
            <a:extLst>
              <a:ext uri="{FF2B5EF4-FFF2-40B4-BE49-F238E27FC236}">
                <a16:creationId xmlns:a16="http://schemas.microsoft.com/office/drawing/2014/main" xmlns="" id="{F82B51E7-E7AB-D843-BA96-CE5A4D0A983A}"/>
              </a:ext>
            </a:extLst>
          </p:cNvPr>
          <p:cNvSpPr/>
          <p:nvPr/>
        </p:nvSpPr>
        <p:spPr>
          <a:xfrm>
            <a:off x="5626219" y="4184292"/>
            <a:ext cx="730074" cy="79874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F3860"/>
              </a:solidFill>
              <a:latin typeface="OpenDyslexicAlta" pitchFamily="2" charset="77"/>
            </a:endParaRPr>
          </a:p>
        </p:txBody>
      </p:sp>
      <p:sp>
        <p:nvSpPr>
          <p:cNvPr id="14" name="Rounded Rectangle 13">
            <a:extLst>
              <a:ext uri="{FF2B5EF4-FFF2-40B4-BE49-F238E27FC236}">
                <a16:creationId xmlns:a16="http://schemas.microsoft.com/office/drawing/2014/main" xmlns="" id="{AE74FF9B-F812-A049-A3C2-5FDE8EE41049}"/>
              </a:ext>
            </a:extLst>
          </p:cNvPr>
          <p:cNvSpPr/>
          <p:nvPr/>
        </p:nvSpPr>
        <p:spPr>
          <a:xfrm>
            <a:off x="5601476" y="4184290"/>
            <a:ext cx="730074" cy="79874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rgbClr val="FF3860"/>
                </a:solidFill>
                <a:latin typeface="OpenDyslexicAlta" pitchFamily="2" charset="77"/>
              </a:rPr>
              <a:t>x</a:t>
            </a:r>
          </a:p>
        </p:txBody>
      </p:sp>
    </p:spTree>
    <p:extLst>
      <p:ext uri="{BB962C8B-B14F-4D97-AF65-F5344CB8AC3E}">
        <p14:creationId xmlns:p14="http://schemas.microsoft.com/office/powerpoint/2010/main" val="42715799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4:</a:t>
            </a:r>
          </a:p>
          <a:p>
            <a:pPr marL="0" lvl="0" indent="0">
              <a:buClr>
                <a:srgbClr val="23D160"/>
              </a:buClr>
              <a:buSzPct val="85000"/>
              <a:buNone/>
            </a:pPr>
            <a:r>
              <a:rPr lang="en-GB" sz="2200" dirty="0">
                <a:solidFill>
                  <a:prstClr val="black"/>
                </a:solidFill>
              </a:rPr>
              <a:t>Cross out the number that doesn’t belong.</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Why doesn’t it belong?</a:t>
            </a:r>
          </a:p>
          <a:p>
            <a:pPr marL="0" indent="0">
              <a:buClr>
                <a:srgbClr val="23D160"/>
              </a:buClr>
              <a:buSzPct val="85000"/>
              <a:buNone/>
            </a:pPr>
            <a:r>
              <a:rPr lang="en-GB" sz="2200" dirty="0"/>
              <a:t>Explain your answer. </a:t>
            </a:r>
          </a:p>
        </p:txBody>
      </p:sp>
      <p:sp>
        <p:nvSpPr>
          <p:cNvPr id="4" name="Rounded Rectangle 3">
            <a:extLst>
              <a:ext uri="{FF2B5EF4-FFF2-40B4-BE49-F238E27FC236}">
                <a16:creationId xmlns:a16="http://schemas.microsoft.com/office/drawing/2014/main" xmlns="" id="{B29C1E39-BA2C-A948-800F-4B4B062C5178}"/>
              </a:ext>
            </a:extLst>
          </p:cNvPr>
          <p:cNvSpPr/>
          <p:nvPr/>
        </p:nvSpPr>
        <p:spPr>
          <a:xfrm>
            <a:off x="4757057" y="3029629"/>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20</a:t>
            </a:r>
          </a:p>
        </p:txBody>
      </p:sp>
      <p:sp>
        <p:nvSpPr>
          <p:cNvPr id="5" name="Rounded Rectangle 4">
            <a:extLst>
              <a:ext uri="{FF2B5EF4-FFF2-40B4-BE49-F238E27FC236}">
                <a16:creationId xmlns:a16="http://schemas.microsoft.com/office/drawing/2014/main" xmlns="" id="{EEFCE251-4E26-E248-9FE2-D269E3CE0A09}"/>
              </a:ext>
            </a:extLst>
          </p:cNvPr>
          <p:cNvSpPr/>
          <p:nvPr/>
        </p:nvSpPr>
        <p:spPr>
          <a:xfrm>
            <a:off x="5606404" y="3029628"/>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19</a:t>
            </a:r>
          </a:p>
        </p:txBody>
      </p:sp>
      <p:sp>
        <p:nvSpPr>
          <p:cNvPr id="6" name="Rounded Rectangle 5">
            <a:extLst>
              <a:ext uri="{FF2B5EF4-FFF2-40B4-BE49-F238E27FC236}">
                <a16:creationId xmlns:a16="http://schemas.microsoft.com/office/drawing/2014/main" xmlns="" id="{BB1DFEE9-C175-4A47-A27A-7DB967EA3B85}"/>
              </a:ext>
            </a:extLst>
          </p:cNvPr>
          <p:cNvSpPr/>
          <p:nvPr/>
        </p:nvSpPr>
        <p:spPr>
          <a:xfrm>
            <a:off x="7315057" y="3029627"/>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17</a:t>
            </a:r>
          </a:p>
        </p:txBody>
      </p:sp>
      <p:sp>
        <p:nvSpPr>
          <p:cNvPr id="7" name="Rounded Rectangle 6">
            <a:extLst>
              <a:ext uri="{FF2B5EF4-FFF2-40B4-BE49-F238E27FC236}">
                <a16:creationId xmlns:a16="http://schemas.microsoft.com/office/drawing/2014/main" xmlns="" id="{76233AED-B6B0-884B-87E3-606A7BBA6F40}"/>
              </a:ext>
            </a:extLst>
          </p:cNvPr>
          <p:cNvSpPr/>
          <p:nvPr/>
        </p:nvSpPr>
        <p:spPr>
          <a:xfrm>
            <a:off x="6460194" y="3032036"/>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18</a:t>
            </a:r>
          </a:p>
        </p:txBody>
      </p:sp>
      <p:sp>
        <p:nvSpPr>
          <p:cNvPr id="8" name="Rounded Rectangle 7">
            <a:extLst>
              <a:ext uri="{FF2B5EF4-FFF2-40B4-BE49-F238E27FC236}">
                <a16:creationId xmlns:a16="http://schemas.microsoft.com/office/drawing/2014/main" xmlns="" id="{867B2CBC-BAD7-F14F-A904-E749F080E23F}"/>
              </a:ext>
            </a:extLst>
          </p:cNvPr>
          <p:cNvSpPr/>
          <p:nvPr/>
        </p:nvSpPr>
        <p:spPr>
          <a:xfrm>
            <a:off x="5626219" y="3029626"/>
            <a:ext cx="730074" cy="79874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F3860"/>
              </a:solidFill>
              <a:latin typeface="OpenDyslexicAlta" pitchFamily="2" charset="77"/>
            </a:endParaRPr>
          </a:p>
        </p:txBody>
      </p:sp>
      <p:sp>
        <p:nvSpPr>
          <p:cNvPr id="9" name="Rounded Rectangle 8">
            <a:extLst>
              <a:ext uri="{FF2B5EF4-FFF2-40B4-BE49-F238E27FC236}">
                <a16:creationId xmlns:a16="http://schemas.microsoft.com/office/drawing/2014/main" xmlns="" id="{7BD2BCB6-2610-A74A-B111-C9C5F98CF351}"/>
              </a:ext>
            </a:extLst>
          </p:cNvPr>
          <p:cNvSpPr/>
          <p:nvPr/>
        </p:nvSpPr>
        <p:spPr>
          <a:xfrm>
            <a:off x="4757057" y="4184295"/>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16</a:t>
            </a:r>
          </a:p>
        </p:txBody>
      </p:sp>
      <p:sp>
        <p:nvSpPr>
          <p:cNvPr id="10" name="Rounded Rectangle 9">
            <a:extLst>
              <a:ext uri="{FF2B5EF4-FFF2-40B4-BE49-F238E27FC236}">
                <a16:creationId xmlns:a16="http://schemas.microsoft.com/office/drawing/2014/main" xmlns="" id="{05F2118A-70E5-7649-BD2D-CC4624D5AA77}"/>
              </a:ext>
            </a:extLst>
          </p:cNvPr>
          <p:cNvSpPr/>
          <p:nvPr/>
        </p:nvSpPr>
        <p:spPr>
          <a:xfrm>
            <a:off x="5606404" y="4184294"/>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51</a:t>
            </a:r>
          </a:p>
        </p:txBody>
      </p:sp>
      <p:sp>
        <p:nvSpPr>
          <p:cNvPr id="11" name="Rounded Rectangle 10">
            <a:extLst>
              <a:ext uri="{FF2B5EF4-FFF2-40B4-BE49-F238E27FC236}">
                <a16:creationId xmlns:a16="http://schemas.microsoft.com/office/drawing/2014/main" xmlns="" id="{FD0FFF4D-E7AC-7B49-B722-6188A4D34C1C}"/>
              </a:ext>
            </a:extLst>
          </p:cNvPr>
          <p:cNvSpPr/>
          <p:nvPr/>
        </p:nvSpPr>
        <p:spPr>
          <a:xfrm>
            <a:off x="7315057" y="4184293"/>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13</a:t>
            </a:r>
          </a:p>
        </p:txBody>
      </p:sp>
      <p:sp>
        <p:nvSpPr>
          <p:cNvPr id="12" name="Rounded Rectangle 11">
            <a:extLst>
              <a:ext uri="{FF2B5EF4-FFF2-40B4-BE49-F238E27FC236}">
                <a16:creationId xmlns:a16="http://schemas.microsoft.com/office/drawing/2014/main" xmlns="" id="{91E467CE-63C2-164F-A1B6-4984BCF414C9}"/>
              </a:ext>
            </a:extLst>
          </p:cNvPr>
          <p:cNvSpPr/>
          <p:nvPr/>
        </p:nvSpPr>
        <p:spPr>
          <a:xfrm>
            <a:off x="6460194" y="4186702"/>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14</a:t>
            </a:r>
          </a:p>
        </p:txBody>
      </p:sp>
      <p:sp>
        <p:nvSpPr>
          <p:cNvPr id="13" name="Rounded Rectangle 12">
            <a:extLst>
              <a:ext uri="{FF2B5EF4-FFF2-40B4-BE49-F238E27FC236}">
                <a16:creationId xmlns:a16="http://schemas.microsoft.com/office/drawing/2014/main" xmlns="" id="{F82B51E7-E7AB-D843-BA96-CE5A4D0A983A}"/>
              </a:ext>
            </a:extLst>
          </p:cNvPr>
          <p:cNvSpPr/>
          <p:nvPr/>
        </p:nvSpPr>
        <p:spPr>
          <a:xfrm>
            <a:off x="5626219" y="4184292"/>
            <a:ext cx="730074" cy="79874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F3860"/>
              </a:solidFill>
              <a:latin typeface="OpenDyslexicAlta" pitchFamily="2" charset="77"/>
            </a:endParaRPr>
          </a:p>
        </p:txBody>
      </p:sp>
      <p:sp>
        <p:nvSpPr>
          <p:cNvPr id="14" name="Rounded Rectangle 13">
            <a:extLst>
              <a:ext uri="{FF2B5EF4-FFF2-40B4-BE49-F238E27FC236}">
                <a16:creationId xmlns:a16="http://schemas.microsoft.com/office/drawing/2014/main" xmlns="" id="{6ABCB05F-A139-CB44-8D80-03370F340363}"/>
              </a:ext>
            </a:extLst>
          </p:cNvPr>
          <p:cNvSpPr/>
          <p:nvPr/>
        </p:nvSpPr>
        <p:spPr>
          <a:xfrm>
            <a:off x="5601476" y="4184290"/>
            <a:ext cx="730074" cy="79874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rgbClr val="FF3860"/>
                </a:solidFill>
                <a:latin typeface="OpenDyslexicAlta" pitchFamily="2" charset="77"/>
              </a:rPr>
              <a:t>x</a:t>
            </a:r>
          </a:p>
        </p:txBody>
      </p:sp>
    </p:spTree>
    <p:extLst>
      <p:ext uri="{BB962C8B-B14F-4D97-AF65-F5344CB8AC3E}">
        <p14:creationId xmlns:p14="http://schemas.microsoft.com/office/powerpoint/2010/main" val="302129498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667250"/>
          </a:xfrm>
        </p:spPr>
        <p:txBody>
          <a:bodyPr>
            <a:noAutofit/>
          </a:bodyPr>
          <a:lstStyle/>
          <a:p>
            <a:pPr marL="0" indent="0">
              <a:buNone/>
            </a:pPr>
            <a:r>
              <a:rPr lang="en-GB" dirty="0"/>
              <a:t>Activity 4:</a:t>
            </a:r>
          </a:p>
          <a:p>
            <a:pPr marL="0" lvl="0" indent="0">
              <a:buClr>
                <a:srgbClr val="23D160"/>
              </a:buClr>
              <a:buSzPct val="85000"/>
              <a:buNone/>
            </a:pPr>
            <a:r>
              <a:rPr lang="en-GB" sz="2200" dirty="0">
                <a:solidFill>
                  <a:prstClr val="black"/>
                </a:solidFill>
              </a:rPr>
              <a:t>Cross out the number that doesn’t belong.</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lvl="0" indent="0">
              <a:buClr>
                <a:srgbClr val="23D160"/>
              </a:buClr>
              <a:buSzPct val="85000"/>
              <a:buNone/>
            </a:pPr>
            <a:r>
              <a:rPr lang="en-GB" sz="2200" dirty="0">
                <a:solidFill>
                  <a:srgbClr val="FF3860"/>
                </a:solidFill>
              </a:rPr>
              <a:t>The number that doesn’t belong is 51 , as it is not part of the sequence, the other numbers are counting down from 20 to 13. The digits in the tens and ones places have been put in the wrong order, 15 should be in its place. </a:t>
            </a:r>
          </a:p>
        </p:txBody>
      </p:sp>
      <p:sp>
        <p:nvSpPr>
          <p:cNvPr id="4" name="Rounded Rectangle 3">
            <a:extLst>
              <a:ext uri="{FF2B5EF4-FFF2-40B4-BE49-F238E27FC236}">
                <a16:creationId xmlns:a16="http://schemas.microsoft.com/office/drawing/2014/main" xmlns="" id="{B29C1E39-BA2C-A948-800F-4B4B062C5178}"/>
              </a:ext>
            </a:extLst>
          </p:cNvPr>
          <p:cNvSpPr/>
          <p:nvPr/>
        </p:nvSpPr>
        <p:spPr>
          <a:xfrm>
            <a:off x="4757057" y="3029629"/>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20</a:t>
            </a:r>
          </a:p>
        </p:txBody>
      </p:sp>
      <p:sp>
        <p:nvSpPr>
          <p:cNvPr id="5" name="Rounded Rectangle 4">
            <a:extLst>
              <a:ext uri="{FF2B5EF4-FFF2-40B4-BE49-F238E27FC236}">
                <a16:creationId xmlns:a16="http://schemas.microsoft.com/office/drawing/2014/main" xmlns="" id="{EEFCE251-4E26-E248-9FE2-D269E3CE0A09}"/>
              </a:ext>
            </a:extLst>
          </p:cNvPr>
          <p:cNvSpPr/>
          <p:nvPr/>
        </p:nvSpPr>
        <p:spPr>
          <a:xfrm>
            <a:off x="5606404" y="3029628"/>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19</a:t>
            </a:r>
          </a:p>
        </p:txBody>
      </p:sp>
      <p:sp>
        <p:nvSpPr>
          <p:cNvPr id="6" name="Rounded Rectangle 5">
            <a:extLst>
              <a:ext uri="{FF2B5EF4-FFF2-40B4-BE49-F238E27FC236}">
                <a16:creationId xmlns:a16="http://schemas.microsoft.com/office/drawing/2014/main" xmlns="" id="{BB1DFEE9-C175-4A47-A27A-7DB967EA3B85}"/>
              </a:ext>
            </a:extLst>
          </p:cNvPr>
          <p:cNvSpPr/>
          <p:nvPr/>
        </p:nvSpPr>
        <p:spPr>
          <a:xfrm>
            <a:off x="7315057" y="3029627"/>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17</a:t>
            </a:r>
          </a:p>
        </p:txBody>
      </p:sp>
      <p:sp>
        <p:nvSpPr>
          <p:cNvPr id="7" name="Rounded Rectangle 6">
            <a:extLst>
              <a:ext uri="{FF2B5EF4-FFF2-40B4-BE49-F238E27FC236}">
                <a16:creationId xmlns:a16="http://schemas.microsoft.com/office/drawing/2014/main" xmlns="" id="{76233AED-B6B0-884B-87E3-606A7BBA6F40}"/>
              </a:ext>
            </a:extLst>
          </p:cNvPr>
          <p:cNvSpPr/>
          <p:nvPr/>
        </p:nvSpPr>
        <p:spPr>
          <a:xfrm>
            <a:off x="6460194" y="3032036"/>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18</a:t>
            </a:r>
          </a:p>
        </p:txBody>
      </p:sp>
      <p:sp>
        <p:nvSpPr>
          <p:cNvPr id="8" name="Rounded Rectangle 7">
            <a:extLst>
              <a:ext uri="{FF2B5EF4-FFF2-40B4-BE49-F238E27FC236}">
                <a16:creationId xmlns:a16="http://schemas.microsoft.com/office/drawing/2014/main" xmlns="" id="{867B2CBC-BAD7-F14F-A904-E749F080E23F}"/>
              </a:ext>
            </a:extLst>
          </p:cNvPr>
          <p:cNvSpPr/>
          <p:nvPr/>
        </p:nvSpPr>
        <p:spPr>
          <a:xfrm>
            <a:off x="5626219" y="3029626"/>
            <a:ext cx="730074" cy="79874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F3860"/>
              </a:solidFill>
              <a:latin typeface="OpenDyslexicAlta" pitchFamily="2" charset="77"/>
            </a:endParaRPr>
          </a:p>
        </p:txBody>
      </p:sp>
      <p:sp>
        <p:nvSpPr>
          <p:cNvPr id="9" name="Rounded Rectangle 8">
            <a:extLst>
              <a:ext uri="{FF2B5EF4-FFF2-40B4-BE49-F238E27FC236}">
                <a16:creationId xmlns:a16="http://schemas.microsoft.com/office/drawing/2014/main" xmlns="" id="{7BD2BCB6-2610-A74A-B111-C9C5F98CF351}"/>
              </a:ext>
            </a:extLst>
          </p:cNvPr>
          <p:cNvSpPr/>
          <p:nvPr/>
        </p:nvSpPr>
        <p:spPr>
          <a:xfrm>
            <a:off x="4757057" y="4184295"/>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16</a:t>
            </a:r>
          </a:p>
        </p:txBody>
      </p:sp>
      <p:sp>
        <p:nvSpPr>
          <p:cNvPr id="10" name="Rounded Rectangle 9">
            <a:extLst>
              <a:ext uri="{FF2B5EF4-FFF2-40B4-BE49-F238E27FC236}">
                <a16:creationId xmlns:a16="http://schemas.microsoft.com/office/drawing/2014/main" xmlns="" id="{05F2118A-70E5-7649-BD2D-CC4624D5AA77}"/>
              </a:ext>
            </a:extLst>
          </p:cNvPr>
          <p:cNvSpPr/>
          <p:nvPr/>
        </p:nvSpPr>
        <p:spPr>
          <a:xfrm>
            <a:off x="5606404" y="4184294"/>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51</a:t>
            </a:r>
          </a:p>
        </p:txBody>
      </p:sp>
      <p:sp>
        <p:nvSpPr>
          <p:cNvPr id="11" name="Rounded Rectangle 10">
            <a:extLst>
              <a:ext uri="{FF2B5EF4-FFF2-40B4-BE49-F238E27FC236}">
                <a16:creationId xmlns:a16="http://schemas.microsoft.com/office/drawing/2014/main" xmlns="" id="{FD0FFF4D-E7AC-7B49-B722-6188A4D34C1C}"/>
              </a:ext>
            </a:extLst>
          </p:cNvPr>
          <p:cNvSpPr/>
          <p:nvPr/>
        </p:nvSpPr>
        <p:spPr>
          <a:xfrm>
            <a:off x="7315057" y="4184293"/>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13</a:t>
            </a:r>
          </a:p>
        </p:txBody>
      </p:sp>
      <p:sp>
        <p:nvSpPr>
          <p:cNvPr id="12" name="Rounded Rectangle 11">
            <a:extLst>
              <a:ext uri="{FF2B5EF4-FFF2-40B4-BE49-F238E27FC236}">
                <a16:creationId xmlns:a16="http://schemas.microsoft.com/office/drawing/2014/main" xmlns="" id="{91E467CE-63C2-164F-A1B6-4984BCF414C9}"/>
              </a:ext>
            </a:extLst>
          </p:cNvPr>
          <p:cNvSpPr/>
          <p:nvPr/>
        </p:nvSpPr>
        <p:spPr>
          <a:xfrm>
            <a:off x="6460194" y="4186702"/>
            <a:ext cx="730074" cy="79874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14</a:t>
            </a:r>
          </a:p>
        </p:txBody>
      </p:sp>
      <p:sp>
        <p:nvSpPr>
          <p:cNvPr id="13" name="Rounded Rectangle 12">
            <a:extLst>
              <a:ext uri="{FF2B5EF4-FFF2-40B4-BE49-F238E27FC236}">
                <a16:creationId xmlns:a16="http://schemas.microsoft.com/office/drawing/2014/main" xmlns="" id="{F82B51E7-E7AB-D843-BA96-CE5A4D0A983A}"/>
              </a:ext>
            </a:extLst>
          </p:cNvPr>
          <p:cNvSpPr/>
          <p:nvPr/>
        </p:nvSpPr>
        <p:spPr>
          <a:xfrm>
            <a:off x="5626219" y="4184292"/>
            <a:ext cx="730074" cy="79874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F3860"/>
              </a:solidFill>
              <a:latin typeface="OpenDyslexicAlta" pitchFamily="2" charset="77"/>
            </a:endParaRPr>
          </a:p>
        </p:txBody>
      </p:sp>
      <p:sp>
        <p:nvSpPr>
          <p:cNvPr id="14" name="Rounded Rectangle 13">
            <a:extLst>
              <a:ext uri="{FF2B5EF4-FFF2-40B4-BE49-F238E27FC236}">
                <a16:creationId xmlns:a16="http://schemas.microsoft.com/office/drawing/2014/main" xmlns="" id="{6ABCB05F-A139-CB44-8D80-03370F340363}"/>
              </a:ext>
            </a:extLst>
          </p:cNvPr>
          <p:cNvSpPr/>
          <p:nvPr/>
        </p:nvSpPr>
        <p:spPr>
          <a:xfrm>
            <a:off x="5601476" y="4184290"/>
            <a:ext cx="730074" cy="79874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rgbClr val="FF3860"/>
                </a:solidFill>
                <a:latin typeface="OpenDyslexicAlta" pitchFamily="2" charset="77"/>
              </a:rPr>
              <a:t>x</a:t>
            </a:r>
          </a:p>
        </p:txBody>
      </p:sp>
    </p:spTree>
    <p:extLst>
      <p:ext uri="{BB962C8B-B14F-4D97-AF65-F5344CB8AC3E}">
        <p14:creationId xmlns:p14="http://schemas.microsoft.com/office/powerpoint/2010/main" val="396276905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a:solidFill>
                  <a:srgbClr val="3273DC"/>
                </a:solidFill>
              </a:rPr>
              <a:t>Do you agree with </a:t>
            </a:r>
            <a:r>
              <a:rPr lang="en-GB" sz="2200" dirty="0" err="1">
                <a:solidFill>
                  <a:srgbClr val="3273DC"/>
                </a:solidFill>
              </a:rPr>
              <a:t>Astrobee</a:t>
            </a:r>
            <a:r>
              <a:rPr lang="en-GB" sz="2200" dirty="0">
                <a:solidFill>
                  <a:srgbClr val="3273DC"/>
                </a:solidFill>
              </a:rPr>
              <a:t>?</a:t>
            </a:r>
          </a:p>
          <a:p>
            <a:pPr marL="0" indent="0">
              <a:buClr>
                <a:srgbClr val="23D160"/>
              </a:buClr>
              <a:buSzPct val="85000"/>
              <a:buNone/>
            </a:pPr>
            <a:r>
              <a:rPr lang="en-GB" sz="2200" dirty="0">
                <a:solidFill>
                  <a:srgbClr val="3273DC"/>
                </a:solidFill>
              </a:rPr>
              <a:t>Explain your answer. </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p:txBody>
      </p:sp>
      <p:pic>
        <p:nvPicPr>
          <p:cNvPr id="17" name="Picture 16">
            <a:extLst>
              <a:ext uri="{FF2B5EF4-FFF2-40B4-BE49-F238E27FC236}">
                <a16:creationId xmlns:a16="http://schemas.microsoft.com/office/drawing/2014/main" xmlns="" id="{BC0B19C8-9203-384B-9711-51C5129C4B1C}"/>
              </a:ext>
            </a:extLst>
          </p:cNvPr>
          <p:cNvPicPr>
            <a:picLocks noChangeAspect="1"/>
          </p:cNvPicPr>
          <p:nvPr/>
        </p:nvPicPr>
        <p:blipFill>
          <a:blip r:embed="rId3"/>
          <a:stretch>
            <a:fillRect/>
          </a:stretch>
        </p:blipFill>
        <p:spPr>
          <a:xfrm>
            <a:off x="1616159" y="3528993"/>
            <a:ext cx="1689100" cy="1244600"/>
          </a:xfrm>
          <a:prstGeom prst="rect">
            <a:avLst/>
          </a:prstGeom>
        </p:spPr>
      </p:pic>
      <p:pic>
        <p:nvPicPr>
          <p:cNvPr id="18" name="Picture 17">
            <a:extLst>
              <a:ext uri="{FF2B5EF4-FFF2-40B4-BE49-F238E27FC236}">
                <a16:creationId xmlns:a16="http://schemas.microsoft.com/office/drawing/2014/main" xmlns="" id="{20261225-8553-224F-B340-C7A2B2B907A1}"/>
              </a:ext>
            </a:extLst>
          </p:cNvPr>
          <p:cNvPicPr>
            <a:picLocks noChangeAspect="1"/>
          </p:cNvPicPr>
          <p:nvPr/>
        </p:nvPicPr>
        <p:blipFill>
          <a:blip r:embed="rId4"/>
          <a:stretch>
            <a:fillRect/>
          </a:stretch>
        </p:blipFill>
        <p:spPr>
          <a:xfrm>
            <a:off x="2460709" y="1257300"/>
            <a:ext cx="4354694" cy="3295052"/>
          </a:xfrm>
          <a:prstGeom prst="rect">
            <a:avLst/>
          </a:prstGeom>
        </p:spPr>
      </p:pic>
      <p:sp>
        <p:nvSpPr>
          <p:cNvPr id="19" name="Rectangle 18">
            <a:extLst>
              <a:ext uri="{FF2B5EF4-FFF2-40B4-BE49-F238E27FC236}">
                <a16:creationId xmlns:a16="http://schemas.microsoft.com/office/drawing/2014/main" xmlns="" id="{DB1FEC97-37B1-234D-8CBA-4CA9E9C7D396}"/>
              </a:ext>
            </a:extLst>
          </p:cNvPr>
          <p:cNvSpPr/>
          <p:nvPr/>
        </p:nvSpPr>
        <p:spPr>
          <a:xfrm>
            <a:off x="2945781" y="2119996"/>
            <a:ext cx="3384550" cy="1569660"/>
          </a:xfrm>
          <a:prstGeom prst="rect">
            <a:avLst/>
          </a:prstGeom>
        </p:spPr>
        <p:txBody>
          <a:bodyPr wrap="square">
            <a:spAutoFit/>
          </a:bodyPr>
          <a:lstStyle/>
          <a:p>
            <a:pPr algn="ctr">
              <a:buClr>
                <a:srgbClr val="23D160"/>
              </a:buClr>
              <a:buSzPct val="85000"/>
            </a:pPr>
            <a:r>
              <a:rPr lang="en-GB" sz="2400" dirty="0">
                <a:solidFill>
                  <a:srgbClr val="3273DC"/>
                </a:solidFill>
                <a:latin typeface="OpenDyslexicAlta" pitchFamily="2" charset="77"/>
              </a:rPr>
              <a:t>If I start counting from 7 and count all the way to 20, I will say 14.</a:t>
            </a:r>
          </a:p>
        </p:txBody>
      </p:sp>
    </p:spTree>
    <p:extLst>
      <p:ext uri="{BB962C8B-B14F-4D97-AF65-F5344CB8AC3E}">
        <p14:creationId xmlns:p14="http://schemas.microsoft.com/office/powerpoint/2010/main" val="239965451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a:solidFill>
                  <a:srgbClr val="FF3860"/>
                </a:solidFill>
              </a:rPr>
              <a:t>Yes, I agree with </a:t>
            </a:r>
            <a:r>
              <a:rPr lang="en-GB" sz="2200" dirty="0" err="1">
                <a:solidFill>
                  <a:srgbClr val="FF3860"/>
                </a:solidFill>
              </a:rPr>
              <a:t>Astrobee</a:t>
            </a:r>
            <a:r>
              <a:rPr lang="en-GB" sz="2200" dirty="0">
                <a:solidFill>
                  <a:srgbClr val="FF3860"/>
                </a:solidFill>
              </a:rPr>
              <a:t>. Fourteen comes between seven and twenty, so if you’re counting from seven to twenty, you will say fourteen (after thirteen and before fifteen when counting forwards).</a:t>
            </a:r>
          </a:p>
          <a:p>
            <a:pPr marL="0" indent="0">
              <a:buClr>
                <a:srgbClr val="23D160"/>
              </a:buClr>
              <a:buSzPct val="85000"/>
              <a:buNone/>
            </a:pPr>
            <a:endParaRPr lang="en-GB" sz="2200" dirty="0">
              <a:solidFill>
                <a:srgbClr val="3273DC"/>
              </a:solidFill>
            </a:endParaRPr>
          </a:p>
        </p:txBody>
      </p:sp>
      <p:pic>
        <p:nvPicPr>
          <p:cNvPr id="17" name="Picture 16">
            <a:extLst>
              <a:ext uri="{FF2B5EF4-FFF2-40B4-BE49-F238E27FC236}">
                <a16:creationId xmlns:a16="http://schemas.microsoft.com/office/drawing/2014/main" xmlns="" id="{BC0B19C8-9203-384B-9711-51C5129C4B1C}"/>
              </a:ext>
            </a:extLst>
          </p:cNvPr>
          <p:cNvPicPr>
            <a:picLocks noChangeAspect="1"/>
          </p:cNvPicPr>
          <p:nvPr/>
        </p:nvPicPr>
        <p:blipFill>
          <a:blip r:embed="rId3"/>
          <a:stretch>
            <a:fillRect/>
          </a:stretch>
        </p:blipFill>
        <p:spPr>
          <a:xfrm>
            <a:off x="1616159" y="3528993"/>
            <a:ext cx="1689100" cy="1244600"/>
          </a:xfrm>
          <a:prstGeom prst="rect">
            <a:avLst/>
          </a:prstGeom>
        </p:spPr>
      </p:pic>
      <p:pic>
        <p:nvPicPr>
          <p:cNvPr id="18" name="Picture 17">
            <a:extLst>
              <a:ext uri="{FF2B5EF4-FFF2-40B4-BE49-F238E27FC236}">
                <a16:creationId xmlns:a16="http://schemas.microsoft.com/office/drawing/2014/main" xmlns="" id="{20261225-8553-224F-B340-C7A2B2B907A1}"/>
              </a:ext>
            </a:extLst>
          </p:cNvPr>
          <p:cNvPicPr>
            <a:picLocks noChangeAspect="1"/>
          </p:cNvPicPr>
          <p:nvPr/>
        </p:nvPicPr>
        <p:blipFill>
          <a:blip r:embed="rId4"/>
          <a:stretch>
            <a:fillRect/>
          </a:stretch>
        </p:blipFill>
        <p:spPr>
          <a:xfrm>
            <a:off x="2460709" y="1257300"/>
            <a:ext cx="4354694" cy="3295052"/>
          </a:xfrm>
          <a:prstGeom prst="rect">
            <a:avLst/>
          </a:prstGeom>
        </p:spPr>
      </p:pic>
      <p:sp>
        <p:nvSpPr>
          <p:cNvPr id="19" name="Rectangle 18">
            <a:extLst>
              <a:ext uri="{FF2B5EF4-FFF2-40B4-BE49-F238E27FC236}">
                <a16:creationId xmlns:a16="http://schemas.microsoft.com/office/drawing/2014/main" xmlns="" id="{DB1FEC97-37B1-234D-8CBA-4CA9E9C7D396}"/>
              </a:ext>
            </a:extLst>
          </p:cNvPr>
          <p:cNvSpPr/>
          <p:nvPr/>
        </p:nvSpPr>
        <p:spPr>
          <a:xfrm>
            <a:off x="2945781" y="2119996"/>
            <a:ext cx="3384550" cy="1569660"/>
          </a:xfrm>
          <a:prstGeom prst="rect">
            <a:avLst/>
          </a:prstGeom>
        </p:spPr>
        <p:txBody>
          <a:bodyPr wrap="square">
            <a:spAutoFit/>
          </a:bodyPr>
          <a:lstStyle/>
          <a:p>
            <a:pPr algn="ctr">
              <a:buClr>
                <a:srgbClr val="23D160"/>
              </a:buClr>
              <a:buSzPct val="85000"/>
            </a:pPr>
            <a:r>
              <a:rPr lang="en-GB" sz="2400" dirty="0">
                <a:solidFill>
                  <a:srgbClr val="3273DC"/>
                </a:solidFill>
                <a:latin typeface="OpenDyslexicAlta" pitchFamily="2" charset="77"/>
              </a:rPr>
              <a:t>If I start counting from 7 and count all the way to 20, I will say 14.</a:t>
            </a:r>
          </a:p>
        </p:txBody>
      </p:sp>
    </p:spTree>
    <p:extLst>
      <p:ext uri="{BB962C8B-B14F-4D97-AF65-F5344CB8AC3E}">
        <p14:creationId xmlns:p14="http://schemas.microsoft.com/office/powerpoint/2010/main" val="35694927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and write numbers up to 20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Success criteria:</a:t>
            </a:r>
          </a:p>
          <a:p>
            <a:pPr>
              <a:buClr>
                <a:srgbClr val="23D160"/>
              </a:buClr>
              <a:buSzPct val="85000"/>
              <a:buFont typeface="Wingdings" pitchFamily="2" charset="2"/>
              <a:buChar char="ü"/>
            </a:pPr>
            <a:r>
              <a:rPr lang="en-GB" dirty="0"/>
              <a:t> </a:t>
            </a:r>
            <a:r>
              <a:rPr lang="en-GB" sz="2200" dirty="0"/>
              <a:t>I can count forwards using a variety of representations: concrete, pictorial, numeral and worded number sequences, exploring the numbers 11 - 20</a:t>
            </a:r>
          </a:p>
          <a:p>
            <a:pPr>
              <a:buClr>
                <a:srgbClr val="23D160"/>
              </a:buClr>
              <a:buSzPct val="85000"/>
              <a:buFont typeface="Wingdings" pitchFamily="2" charset="2"/>
              <a:buChar char="ü"/>
            </a:pPr>
            <a:r>
              <a:rPr lang="en-GB" sz="2200" dirty="0"/>
              <a:t> I can explain my reasoning when counting forwards using a variety of representations: concrete, pictorial, numeral and worded number sequences, exploring the numbers 11 - 20</a:t>
            </a:r>
          </a:p>
          <a:p>
            <a:pPr>
              <a:buClr>
                <a:srgbClr val="23D160"/>
              </a:buClr>
              <a:buSzPct val="85000"/>
              <a:buFont typeface="Wingdings" pitchFamily="2" charset="2"/>
              <a:buChar char="ü"/>
            </a:pPr>
            <a:endParaRPr lang="en-GB" sz="2200" dirty="0"/>
          </a:p>
        </p:txBody>
      </p:sp>
      <p:sp>
        <p:nvSpPr>
          <p:cNvPr id="5" name="Footer Placeholder 4">
            <a:extLst>
              <a:ext uri="{FF2B5EF4-FFF2-40B4-BE49-F238E27FC236}">
                <a16:creationId xmlns:a16="http://schemas.microsoft.com/office/drawing/2014/main" xmlns="" id="{349F46F5-B8A3-5848-8248-C9D634933261}"/>
              </a:ext>
            </a:extLst>
          </p:cNvPr>
          <p:cNvSpPr>
            <a:spLocks noGrp="1"/>
          </p:cNvSpPr>
          <p:nvPr>
            <p:ph type="ftr" sz="quarter" idx="11"/>
          </p:nvPr>
        </p:nvSpPr>
        <p:spPr>
          <a:xfrm>
            <a:off x="838199" y="6298060"/>
            <a:ext cx="10850218" cy="365125"/>
          </a:xfrm>
        </p:spPr>
        <p:txBody>
          <a:bodyPr/>
          <a:lstStyle/>
          <a:p>
            <a:r>
              <a:rPr lang="en-GB" sz="1600" dirty="0"/>
              <a:t>Year 1 - Autumn Block 4 - Place Value (Within 20) - Lesson 1 - To be able to count and write numbers up to 20</a:t>
            </a:r>
          </a:p>
        </p:txBody>
      </p:sp>
    </p:spTree>
    <p:extLst>
      <p:ext uri="{BB962C8B-B14F-4D97-AF65-F5344CB8AC3E}">
        <p14:creationId xmlns:p14="http://schemas.microsoft.com/office/powerpoint/2010/main" val="32788461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Match each of the numbers below to its representation:</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71D11F84-DC92-3C45-B80D-63EF96CD08AA}"/>
              </a:ext>
            </a:extLst>
          </p:cNvPr>
          <p:cNvPicPr>
            <a:picLocks noChangeAspect="1"/>
          </p:cNvPicPr>
          <p:nvPr/>
        </p:nvPicPr>
        <p:blipFill>
          <a:blip r:embed="rId3"/>
          <a:stretch>
            <a:fillRect/>
          </a:stretch>
        </p:blipFill>
        <p:spPr>
          <a:xfrm>
            <a:off x="6096000" y="2732515"/>
            <a:ext cx="5838322" cy="935365"/>
          </a:xfrm>
          <a:prstGeom prst="rect">
            <a:avLst/>
          </a:prstGeom>
        </p:spPr>
      </p:pic>
      <p:sp>
        <p:nvSpPr>
          <p:cNvPr id="6" name="Rectangle 5">
            <a:extLst>
              <a:ext uri="{FF2B5EF4-FFF2-40B4-BE49-F238E27FC236}">
                <a16:creationId xmlns:a16="http://schemas.microsoft.com/office/drawing/2014/main" xmlns="" id="{69F15D00-898F-094B-8C70-F9A402C813C4}"/>
              </a:ext>
            </a:extLst>
          </p:cNvPr>
          <p:cNvSpPr/>
          <p:nvPr/>
        </p:nvSpPr>
        <p:spPr>
          <a:xfrm>
            <a:off x="828979" y="2846254"/>
            <a:ext cx="502062" cy="707886"/>
          </a:xfrm>
          <a:prstGeom prst="rect">
            <a:avLst/>
          </a:prstGeom>
        </p:spPr>
        <p:txBody>
          <a:bodyPr wrap="none">
            <a:spAutoFit/>
          </a:bodyPr>
          <a:lstStyle/>
          <a:p>
            <a:pPr algn="ctr"/>
            <a:r>
              <a:rPr lang="en-US" sz="4000" dirty="0">
                <a:latin typeface="OpenDyslexicAlta" pitchFamily="2" charset="77"/>
              </a:rPr>
              <a:t>5</a:t>
            </a:r>
          </a:p>
        </p:txBody>
      </p:sp>
      <p:sp>
        <p:nvSpPr>
          <p:cNvPr id="36" name="Rectangle 35">
            <a:extLst>
              <a:ext uri="{FF2B5EF4-FFF2-40B4-BE49-F238E27FC236}">
                <a16:creationId xmlns:a16="http://schemas.microsoft.com/office/drawing/2014/main" xmlns="" id="{C3B8CF08-DE2D-5F4E-8E70-D729CBEC0B46}"/>
              </a:ext>
            </a:extLst>
          </p:cNvPr>
          <p:cNvSpPr/>
          <p:nvPr/>
        </p:nvSpPr>
        <p:spPr>
          <a:xfrm>
            <a:off x="674290" y="3811242"/>
            <a:ext cx="780984" cy="707886"/>
          </a:xfrm>
          <a:prstGeom prst="rect">
            <a:avLst/>
          </a:prstGeom>
        </p:spPr>
        <p:txBody>
          <a:bodyPr wrap="none">
            <a:spAutoFit/>
          </a:bodyPr>
          <a:lstStyle/>
          <a:p>
            <a:pPr algn="ctr"/>
            <a:r>
              <a:rPr lang="en-US" sz="4000" dirty="0">
                <a:latin typeface="OpenDyslexicAlta" pitchFamily="2" charset="77"/>
              </a:rPr>
              <a:t>11</a:t>
            </a:r>
          </a:p>
        </p:txBody>
      </p:sp>
      <p:sp>
        <p:nvSpPr>
          <p:cNvPr id="37" name="Rectangle 36">
            <a:extLst>
              <a:ext uri="{FF2B5EF4-FFF2-40B4-BE49-F238E27FC236}">
                <a16:creationId xmlns:a16="http://schemas.microsoft.com/office/drawing/2014/main" xmlns="" id="{2AB2A105-5A85-5D45-9299-29D2F3516936}"/>
              </a:ext>
            </a:extLst>
          </p:cNvPr>
          <p:cNvSpPr/>
          <p:nvPr/>
        </p:nvSpPr>
        <p:spPr>
          <a:xfrm>
            <a:off x="786131" y="4877987"/>
            <a:ext cx="518091" cy="707886"/>
          </a:xfrm>
          <a:prstGeom prst="rect">
            <a:avLst/>
          </a:prstGeom>
        </p:spPr>
        <p:txBody>
          <a:bodyPr wrap="none">
            <a:spAutoFit/>
          </a:bodyPr>
          <a:lstStyle/>
          <a:p>
            <a:pPr algn="ctr"/>
            <a:r>
              <a:rPr lang="en-US" sz="4000" dirty="0">
                <a:latin typeface="OpenDyslexicAlta" pitchFamily="2" charset="77"/>
              </a:rPr>
              <a:t>9</a:t>
            </a:r>
          </a:p>
        </p:txBody>
      </p:sp>
      <p:sp>
        <p:nvSpPr>
          <p:cNvPr id="38" name="Rectangle 37">
            <a:extLst>
              <a:ext uri="{FF2B5EF4-FFF2-40B4-BE49-F238E27FC236}">
                <a16:creationId xmlns:a16="http://schemas.microsoft.com/office/drawing/2014/main" xmlns="" id="{21374159-CF6B-374A-AD08-2CA28D13D3C6}"/>
              </a:ext>
            </a:extLst>
          </p:cNvPr>
          <p:cNvSpPr/>
          <p:nvPr/>
        </p:nvSpPr>
        <p:spPr>
          <a:xfrm>
            <a:off x="798523" y="5948523"/>
            <a:ext cx="532518" cy="707886"/>
          </a:xfrm>
          <a:prstGeom prst="rect">
            <a:avLst/>
          </a:prstGeom>
        </p:spPr>
        <p:txBody>
          <a:bodyPr wrap="none">
            <a:spAutoFit/>
          </a:bodyPr>
          <a:lstStyle/>
          <a:p>
            <a:pPr algn="ctr"/>
            <a:r>
              <a:rPr lang="en-US" sz="4000" dirty="0">
                <a:latin typeface="OpenDyslexicAlta" pitchFamily="2" charset="77"/>
              </a:rPr>
              <a:t>4</a:t>
            </a:r>
          </a:p>
        </p:txBody>
      </p:sp>
      <p:pic>
        <p:nvPicPr>
          <p:cNvPr id="39" name="Picture 38">
            <a:extLst>
              <a:ext uri="{FF2B5EF4-FFF2-40B4-BE49-F238E27FC236}">
                <a16:creationId xmlns:a16="http://schemas.microsoft.com/office/drawing/2014/main" xmlns="" id="{94B9BE15-3910-D947-97A7-7F9491485BC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45045" y="3508367"/>
            <a:ext cx="1340231" cy="1340231"/>
          </a:xfrm>
          <a:prstGeom prst="rect">
            <a:avLst/>
          </a:prstGeom>
        </p:spPr>
      </p:pic>
      <p:pic>
        <p:nvPicPr>
          <p:cNvPr id="40" name="Picture 39">
            <a:extLst>
              <a:ext uri="{FF2B5EF4-FFF2-40B4-BE49-F238E27FC236}">
                <a16:creationId xmlns:a16="http://schemas.microsoft.com/office/drawing/2014/main" xmlns="" id="{5916E125-A0DD-3F48-A0F2-1213C600735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92426" y="5636963"/>
            <a:ext cx="2245467" cy="1080000"/>
          </a:xfrm>
          <a:prstGeom prst="rect">
            <a:avLst/>
          </a:prstGeom>
        </p:spPr>
      </p:pic>
      <p:pic>
        <p:nvPicPr>
          <p:cNvPr id="41" name="Picture 40">
            <a:extLst>
              <a:ext uri="{FF2B5EF4-FFF2-40B4-BE49-F238E27FC236}">
                <a16:creationId xmlns:a16="http://schemas.microsoft.com/office/drawing/2014/main" xmlns="" id="{156CF769-EC9B-1140-B8A8-447E3460DE2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626167" y="5000411"/>
            <a:ext cx="532518" cy="542101"/>
          </a:xfrm>
          <a:prstGeom prst="rect">
            <a:avLst/>
          </a:prstGeom>
        </p:spPr>
      </p:pic>
      <p:pic>
        <p:nvPicPr>
          <p:cNvPr id="42" name="Picture 41">
            <a:extLst>
              <a:ext uri="{FF2B5EF4-FFF2-40B4-BE49-F238E27FC236}">
                <a16:creationId xmlns:a16="http://schemas.microsoft.com/office/drawing/2014/main" xmlns="" id="{106C6434-F6F3-494A-8FE2-5547EFF9825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206087" y="4988606"/>
            <a:ext cx="532518" cy="542101"/>
          </a:xfrm>
          <a:prstGeom prst="rect">
            <a:avLst/>
          </a:prstGeom>
        </p:spPr>
      </p:pic>
      <p:pic>
        <p:nvPicPr>
          <p:cNvPr id="43" name="Picture 42">
            <a:extLst>
              <a:ext uri="{FF2B5EF4-FFF2-40B4-BE49-F238E27FC236}">
                <a16:creationId xmlns:a16="http://schemas.microsoft.com/office/drawing/2014/main" xmlns="" id="{E201EDAE-CCA5-9341-B89B-5EE085C3DA2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786007" y="4988606"/>
            <a:ext cx="532518" cy="542101"/>
          </a:xfrm>
          <a:prstGeom prst="rect">
            <a:avLst/>
          </a:prstGeom>
        </p:spPr>
      </p:pic>
      <p:pic>
        <p:nvPicPr>
          <p:cNvPr id="44" name="Picture 43">
            <a:extLst>
              <a:ext uri="{FF2B5EF4-FFF2-40B4-BE49-F238E27FC236}">
                <a16:creationId xmlns:a16="http://schemas.microsoft.com/office/drawing/2014/main" xmlns="" id="{466A20EE-58CC-D443-A72C-5C7B001E9B5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351131" y="4983535"/>
            <a:ext cx="532518" cy="542101"/>
          </a:xfrm>
          <a:prstGeom prst="rect">
            <a:avLst/>
          </a:prstGeom>
        </p:spPr>
      </p:pic>
      <p:pic>
        <p:nvPicPr>
          <p:cNvPr id="45" name="Picture 44">
            <a:extLst>
              <a:ext uri="{FF2B5EF4-FFF2-40B4-BE49-F238E27FC236}">
                <a16:creationId xmlns:a16="http://schemas.microsoft.com/office/drawing/2014/main" xmlns="" id="{182B45A1-76F3-1A45-8F13-3186D4148D5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36622" y="5000411"/>
            <a:ext cx="532518" cy="542101"/>
          </a:xfrm>
          <a:prstGeom prst="rect">
            <a:avLst/>
          </a:prstGeom>
        </p:spPr>
      </p:pic>
      <p:cxnSp>
        <p:nvCxnSpPr>
          <p:cNvPr id="7" name="Straight Connector 6">
            <a:extLst>
              <a:ext uri="{FF2B5EF4-FFF2-40B4-BE49-F238E27FC236}">
                <a16:creationId xmlns:a16="http://schemas.microsoft.com/office/drawing/2014/main" xmlns="" id="{8497CD5E-B589-504F-9E29-4F2714B46826}"/>
              </a:ext>
            </a:extLst>
          </p:cNvPr>
          <p:cNvCxnSpPr>
            <a:cxnSpLocks/>
          </p:cNvCxnSpPr>
          <p:nvPr/>
        </p:nvCxnSpPr>
        <p:spPr>
          <a:xfrm>
            <a:off x="1455274" y="3191435"/>
            <a:ext cx="6003361" cy="2097741"/>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7803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Match each of the numbers below to its representation:</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71D11F84-DC92-3C45-B80D-63EF96CD08AA}"/>
              </a:ext>
            </a:extLst>
          </p:cNvPr>
          <p:cNvPicPr>
            <a:picLocks noChangeAspect="1"/>
          </p:cNvPicPr>
          <p:nvPr/>
        </p:nvPicPr>
        <p:blipFill>
          <a:blip r:embed="rId3"/>
          <a:stretch>
            <a:fillRect/>
          </a:stretch>
        </p:blipFill>
        <p:spPr>
          <a:xfrm>
            <a:off x="6096000" y="2732515"/>
            <a:ext cx="5838322" cy="935365"/>
          </a:xfrm>
          <a:prstGeom prst="rect">
            <a:avLst/>
          </a:prstGeom>
        </p:spPr>
      </p:pic>
      <p:sp>
        <p:nvSpPr>
          <p:cNvPr id="6" name="Rectangle 5">
            <a:extLst>
              <a:ext uri="{FF2B5EF4-FFF2-40B4-BE49-F238E27FC236}">
                <a16:creationId xmlns:a16="http://schemas.microsoft.com/office/drawing/2014/main" xmlns="" id="{69F15D00-898F-094B-8C70-F9A402C813C4}"/>
              </a:ext>
            </a:extLst>
          </p:cNvPr>
          <p:cNvSpPr/>
          <p:nvPr/>
        </p:nvSpPr>
        <p:spPr>
          <a:xfrm>
            <a:off x="828979" y="2846254"/>
            <a:ext cx="502062" cy="707886"/>
          </a:xfrm>
          <a:prstGeom prst="rect">
            <a:avLst/>
          </a:prstGeom>
        </p:spPr>
        <p:txBody>
          <a:bodyPr wrap="none">
            <a:spAutoFit/>
          </a:bodyPr>
          <a:lstStyle/>
          <a:p>
            <a:pPr algn="ctr"/>
            <a:r>
              <a:rPr lang="en-US" sz="4000" dirty="0">
                <a:latin typeface="OpenDyslexicAlta" pitchFamily="2" charset="77"/>
              </a:rPr>
              <a:t>5</a:t>
            </a:r>
          </a:p>
        </p:txBody>
      </p:sp>
      <p:sp>
        <p:nvSpPr>
          <p:cNvPr id="36" name="Rectangle 35">
            <a:extLst>
              <a:ext uri="{FF2B5EF4-FFF2-40B4-BE49-F238E27FC236}">
                <a16:creationId xmlns:a16="http://schemas.microsoft.com/office/drawing/2014/main" xmlns="" id="{C3B8CF08-DE2D-5F4E-8E70-D729CBEC0B46}"/>
              </a:ext>
            </a:extLst>
          </p:cNvPr>
          <p:cNvSpPr/>
          <p:nvPr/>
        </p:nvSpPr>
        <p:spPr>
          <a:xfrm>
            <a:off x="674290" y="3811242"/>
            <a:ext cx="780984" cy="707886"/>
          </a:xfrm>
          <a:prstGeom prst="rect">
            <a:avLst/>
          </a:prstGeom>
        </p:spPr>
        <p:txBody>
          <a:bodyPr wrap="none">
            <a:spAutoFit/>
          </a:bodyPr>
          <a:lstStyle/>
          <a:p>
            <a:pPr algn="ctr"/>
            <a:r>
              <a:rPr lang="en-US" sz="4000" dirty="0">
                <a:latin typeface="OpenDyslexicAlta" pitchFamily="2" charset="77"/>
              </a:rPr>
              <a:t>11</a:t>
            </a:r>
          </a:p>
        </p:txBody>
      </p:sp>
      <p:sp>
        <p:nvSpPr>
          <p:cNvPr id="37" name="Rectangle 36">
            <a:extLst>
              <a:ext uri="{FF2B5EF4-FFF2-40B4-BE49-F238E27FC236}">
                <a16:creationId xmlns:a16="http://schemas.microsoft.com/office/drawing/2014/main" xmlns="" id="{2AB2A105-5A85-5D45-9299-29D2F3516936}"/>
              </a:ext>
            </a:extLst>
          </p:cNvPr>
          <p:cNvSpPr/>
          <p:nvPr/>
        </p:nvSpPr>
        <p:spPr>
          <a:xfrm>
            <a:off x="786131" y="4877987"/>
            <a:ext cx="518091" cy="707886"/>
          </a:xfrm>
          <a:prstGeom prst="rect">
            <a:avLst/>
          </a:prstGeom>
        </p:spPr>
        <p:txBody>
          <a:bodyPr wrap="none">
            <a:spAutoFit/>
          </a:bodyPr>
          <a:lstStyle/>
          <a:p>
            <a:pPr algn="ctr"/>
            <a:r>
              <a:rPr lang="en-US" sz="4000" dirty="0">
                <a:latin typeface="OpenDyslexicAlta" pitchFamily="2" charset="77"/>
              </a:rPr>
              <a:t>9</a:t>
            </a:r>
          </a:p>
        </p:txBody>
      </p:sp>
      <p:sp>
        <p:nvSpPr>
          <p:cNvPr id="38" name="Rectangle 37">
            <a:extLst>
              <a:ext uri="{FF2B5EF4-FFF2-40B4-BE49-F238E27FC236}">
                <a16:creationId xmlns:a16="http://schemas.microsoft.com/office/drawing/2014/main" xmlns="" id="{21374159-CF6B-374A-AD08-2CA28D13D3C6}"/>
              </a:ext>
            </a:extLst>
          </p:cNvPr>
          <p:cNvSpPr/>
          <p:nvPr/>
        </p:nvSpPr>
        <p:spPr>
          <a:xfrm>
            <a:off x="798523" y="5948523"/>
            <a:ext cx="532518" cy="707886"/>
          </a:xfrm>
          <a:prstGeom prst="rect">
            <a:avLst/>
          </a:prstGeom>
        </p:spPr>
        <p:txBody>
          <a:bodyPr wrap="none">
            <a:spAutoFit/>
          </a:bodyPr>
          <a:lstStyle/>
          <a:p>
            <a:pPr algn="ctr"/>
            <a:r>
              <a:rPr lang="en-US" sz="4000" dirty="0">
                <a:latin typeface="OpenDyslexicAlta" pitchFamily="2" charset="77"/>
              </a:rPr>
              <a:t>4</a:t>
            </a:r>
          </a:p>
        </p:txBody>
      </p:sp>
      <p:pic>
        <p:nvPicPr>
          <p:cNvPr id="39" name="Picture 38">
            <a:extLst>
              <a:ext uri="{FF2B5EF4-FFF2-40B4-BE49-F238E27FC236}">
                <a16:creationId xmlns:a16="http://schemas.microsoft.com/office/drawing/2014/main" xmlns="" id="{94B9BE15-3910-D947-97A7-7F9491485BC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45045" y="3508367"/>
            <a:ext cx="1340231" cy="1340231"/>
          </a:xfrm>
          <a:prstGeom prst="rect">
            <a:avLst/>
          </a:prstGeom>
        </p:spPr>
      </p:pic>
      <p:pic>
        <p:nvPicPr>
          <p:cNvPr id="40" name="Picture 39">
            <a:extLst>
              <a:ext uri="{FF2B5EF4-FFF2-40B4-BE49-F238E27FC236}">
                <a16:creationId xmlns:a16="http://schemas.microsoft.com/office/drawing/2014/main" xmlns="" id="{5916E125-A0DD-3F48-A0F2-1213C600735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92426" y="5636963"/>
            <a:ext cx="2245467" cy="1080000"/>
          </a:xfrm>
          <a:prstGeom prst="rect">
            <a:avLst/>
          </a:prstGeom>
        </p:spPr>
      </p:pic>
      <p:pic>
        <p:nvPicPr>
          <p:cNvPr id="41" name="Picture 40">
            <a:extLst>
              <a:ext uri="{FF2B5EF4-FFF2-40B4-BE49-F238E27FC236}">
                <a16:creationId xmlns:a16="http://schemas.microsoft.com/office/drawing/2014/main" xmlns="" id="{156CF769-EC9B-1140-B8A8-447E3460DE2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626167" y="5000411"/>
            <a:ext cx="532518" cy="542101"/>
          </a:xfrm>
          <a:prstGeom prst="rect">
            <a:avLst/>
          </a:prstGeom>
        </p:spPr>
      </p:pic>
      <p:pic>
        <p:nvPicPr>
          <p:cNvPr id="42" name="Picture 41">
            <a:extLst>
              <a:ext uri="{FF2B5EF4-FFF2-40B4-BE49-F238E27FC236}">
                <a16:creationId xmlns:a16="http://schemas.microsoft.com/office/drawing/2014/main" xmlns="" id="{106C6434-F6F3-494A-8FE2-5547EFF9825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206087" y="4988606"/>
            <a:ext cx="532518" cy="542101"/>
          </a:xfrm>
          <a:prstGeom prst="rect">
            <a:avLst/>
          </a:prstGeom>
        </p:spPr>
      </p:pic>
      <p:pic>
        <p:nvPicPr>
          <p:cNvPr id="43" name="Picture 42">
            <a:extLst>
              <a:ext uri="{FF2B5EF4-FFF2-40B4-BE49-F238E27FC236}">
                <a16:creationId xmlns:a16="http://schemas.microsoft.com/office/drawing/2014/main" xmlns="" id="{E201EDAE-CCA5-9341-B89B-5EE085C3DA2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786007" y="4988606"/>
            <a:ext cx="532518" cy="542101"/>
          </a:xfrm>
          <a:prstGeom prst="rect">
            <a:avLst/>
          </a:prstGeom>
        </p:spPr>
      </p:pic>
      <p:pic>
        <p:nvPicPr>
          <p:cNvPr id="44" name="Picture 43">
            <a:extLst>
              <a:ext uri="{FF2B5EF4-FFF2-40B4-BE49-F238E27FC236}">
                <a16:creationId xmlns:a16="http://schemas.microsoft.com/office/drawing/2014/main" xmlns="" id="{466A20EE-58CC-D443-A72C-5C7B001E9B5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351131" y="4983535"/>
            <a:ext cx="532518" cy="542101"/>
          </a:xfrm>
          <a:prstGeom prst="rect">
            <a:avLst/>
          </a:prstGeom>
        </p:spPr>
      </p:pic>
      <p:pic>
        <p:nvPicPr>
          <p:cNvPr id="45" name="Picture 44">
            <a:extLst>
              <a:ext uri="{FF2B5EF4-FFF2-40B4-BE49-F238E27FC236}">
                <a16:creationId xmlns:a16="http://schemas.microsoft.com/office/drawing/2014/main" xmlns="" id="{182B45A1-76F3-1A45-8F13-3186D4148D5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36622" y="5000411"/>
            <a:ext cx="532518" cy="542101"/>
          </a:xfrm>
          <a:prstGeom prst="rect">
            <a:avLst/>
          </a:prstGeom>
        </p:spPr>
      </p:pic>
      <p:cxnSp>
        <p:nvCxnSpPr>
          <p:cNvPr id="7" name="Straight Connector 6">
            <a:extLst>
              <a:ext uri="{FF2B5EF4-FFF2-40B4-BE49-F238E27FC236}">
                <a16:creationId xmlns:a16="http://schemas.microsoft.com/office/drawing/2014/main" xmlns="" id="{8497CD5E-B589-504F-9E29-4F2714B46826}"/>
              </a:ext>
            </a:extLst>
          </p:cNvPr>
          <p:cNvCxnSpPr>
            <a:cxnSpLocks/>
          </p:cNvCxnSpPr>
          <p:nvPr/>
        </p:nvCxnSpPr>
        <p:spPr>
          <a:xfrm>
            <a:off x="1455274" y="3191435"/>
            <a:ext cx="6003361" cy="2097741"/>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xmlns="" id="{D2D93BFF-CC22-4143-A324-B6DD24D69567}"/>
              </a:ext>
            </a:extLst>
          </p:cNvPr>
          <p:cNvCxnSpPr>
            <a:cxnSpLocks/>
          </p:cNvCxnSpPr>
          <p:nvPr/>
        </p:nvCxnSpPr>
        <p:spPr>
          <a:xfrm flipV="1">
            <a:off x="1455274" y="3191435"/>
            <a:ext cx="4766232" cy="950259"/>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53223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Match each of the numbers below to its representation:</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71D11F84-DC92-3C45-B80D-63EF96CD08AA}"/>
              </a:ext>
            </a:extLst>
          </p:cNvPr>
          <p:cNvPicPr>
            <a:picLocks noChangeAspect="1"/>
          </p:cNvPicPr>
          <p:nvPr/>
        </p:nvPicPr>
        <p:blipFill>
          <a:blip r:embed="rId3"/>
          <a:stretch>
            <a:fillRect/>
          </a:stretch>
        </p:blipFill>
        <p:spPr>
          <a:xfrm>
            <a:off x="6096000" y="2732515"/>
            <a:ext cx="5838322" cy="935365"/>
          </a:xfrm>
          <a:prstGeom prst="rect">
            <a:avLst/>
          </a:prstGeom>
        </p:spPr>
      </p:pic>
      <p:sp>
        <p:nvSpPr>
          <p:cNvPr id="6" name="Rectangle 5">
            <a:extLst>
              <a:ext uri="{FF2B5EF4-FFF2-40B4-BE49-F238E27FC236}">
                <a16:creationId xmlns:a16="http://schemas.microsoft.com/office/drawing/2014/main" xmlns="" id="{69F15D00-898F-094B-8C70-F9A402C813C4}"/>
              </a:ext>
            </a:extLst>
          </p:cNvPr>
          <p:cNvSpPr/>
          <p:nvPr/>
        </p:nvSpPr>
        <p:spPr>
          <a:xfrm>
            <a:off x="828979" y="2846254"/>
            <a:ext cx="502062" cy="707886"/>
          </a:xfrm>
          <a:prstGeom prst="rect">
            <a:avLst/>
          </a:prstGeom>
        </p:spPr>
        <p:txBody>
          <a:bodyPr wrap="none">
            <a:spAutoFit/>
          </a:bodyPr>
          <a:lstStyle/>
          <a:p>
            <a:pPr algn="ctr"/>
            <a:r>
              <a:rPr lang="en-US" sz="4000" dirty="0">
                <a:latin typeface="OpenDyslexicAlta" pitchFamily="2" charset="77"/>
              </a:rPr>
              <a:t>5</a:t>
            </a:r>
          </a:p>
        </p:txBody>
      </p:sp>
      <p:sp>
        <p:nvSpPr>
          <p:cNvPr id="36" name="Rectangle 35">
            <a:extLst>
              <a:ext uri="{FF2B5EF4-FFF2-40B4-BE49-F238E27FC236}">
                <a16:creationId xmlns:a16="http://schemas.microsoft.com/office/drawing/2014/main" xmlns="" id="{C3B8CF08-DE2D-5F4E-8E70-D729CBEC0B46}"/>
              </a:ext>
            </a:extLst>
          </p:cNvPr>
          <p:cNvSpPr/>
          <p:nvPr/>
        </p:nvSpPr>
        <p:spPr>
          <a:xfrm>
            <a:off x="674290" y="3811242"/>
            <a:ext cx="780984" cy="707886"/>
          </a:xfrm>
          <a:prstGeom prst="rect">
            <a:avLst/>
          </a:prstGeom>
        </p:spPr>
        <p:txBody>
          <a:bodyPr wrap="none">
            <a:spAutoFit/>
          </a:bodyPr>
          <a:lstStyle/>
          <a:p>
            <a:pPr algn="ctr"/>
            <a:r>
              <a:rPr lang="en-US" sz="4000" dirty="0">
                <a:latin typeface="OpenDyslexicAlta" pitchFamily="2" charset="77"/>
              </a:rPr>
              <a:t>11</a:t>
            </a:r>
          </a:p>
        </p:txBody>
      </p:sp>
      <p:sp>
        <p:nvSpPr>
          <p:cNvPr id="37" name="Rectangle 36">
            <a:extLst>
              <a:ext uri="{FF2B5EF4-FFF2-40B4-BE49-F238E27FC236}">
                <a16:creationId xmlns:a16="http://schemas.microsoft.com/office/drawing/2014/main" xmlns="" id="{2AB2A105-5A85-5D45-9299-29D2F3516936}"/>
              </a:ext>
            </a:extLst>
          </p:cNvPr>
          <p:cNvSpPr/>
          <p:nvPr/>
        </p:nvSpPr>
        <p:spPr>
          <a:xfrm>
            <a:off x="786131" y="4877987"/>
            <a:ext cx="518091" cy="707886"/>
          </a:xfrm>
          <a:prstGeom prst="rect">
            <a:avLst/>
          </a:prstGeom>
        </p:spPr>
        <p:txBody>
          <a:bodyPr wrap="none">
            <a:spAutoFit/>
          </a:bodyPr>
          <a:lstStyle/>
          <a:p>
            <a:pPr algn="ctr"/>
            <a:r>
              <a:rPr lang="en-US" sz="4000" dirty="0">
                <a:latin typeface="OpenDyslexicAlta" pitchFamily="2" charset="77"/>
              </a:rPr>
              <a:t>9</a:t>
            </a:r>
          </a:p>
        </p:txBody>
      </p:sp>
      <p:sp>
        <p:nvSpPr>
          <p:cNvPr id="38" name="Rectangle 37">
            <a:extLst>
              <a:ext uri="{FF2B5EF4-FFF2-40B4-BE49-F238E27FC236}">
                <a16:creationId xmlns:a16="http://schemas.microsoft.com/office/drawing/2014/main" xmlns="" id="{21374159-CF6B-374A-AD08-2CA28D13D3C6}"/>
              </a:ext>
            </a:extLst>
          </p:cNvPr>
          <p:cNvSpPr/>
          <p:nvPr/>
        </p:nvSpPr>
        <p:spPr>
          <a:xfrm>
            <a:off x="798523" y="5948523"/>
            <a:ext cx="532518" cy="707886"/>
          </a:xfrm>
          <a:prstGeom prst="rect">
            <a:avLst/>
          </a:prstGeom>
        </p:spPr>
        <p:txBody>
          <a:bodyPr wrap="none">
            <a:spAutoFit/>
          </a:bodyPr>
          <a:lstStyle/>
          <a:p>
            <a:pPr algn="ctr"/>
            <a:r>
              <a:rPr lang="en-US" sz="4000" dirty="0">
                <a:latin typeface="OpenDyslexicAlta" pitchFamily="2" charset="77"/>
              </a:rPr>
              <a:t>4</a:t>
            </a:r>
          </a:p>
        </p:txBody>
      </p:sp>
      <p:pic>
        <p:nvPicPr>
          <p:cNvPr id="39" name="Picture 38">
            <a:extLst>
              <a:ext uri="{FF2B5EF4-FFF2-40B4-BE49-F238E27FC236}">
                <a16:creationId xmlns:a16="http://schemas.microsoft.com/office/drawing/2014/main" xmlns="" id="{94B9BE15-3910-D947-97A7-7F9491485BC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45045" y="3508367"/>
            <a:ext cx="1340231" cy="1340231"/>
          </a:xfrm>
          <a:prstGeom prst="rect">
            <a:avLst/>
          </a:prstGeom>
        </p:spPr>
      </p:pic>
      <p:pic>
        <p:nvPicPr>
          <p:cNvPr id="40" name="Picture 39">
            <a:extLst>
              <a:ext uri="{FF2B5EF4-FFF2-40B4-BE49-F238E27FC236}">
                <a16:creationId xmlns:a16="http://schemas.microsoft.com/office/drawing/2014/main" xmlns="" id="{5916E125-A0DD-3F48-A0F2-1213C600735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92426" y="5636963"/>
            <a:ext cx="2245467" cy="1080000"/>
          </a:xfrm>
          <a:prstGeom prst="rect">
            <a:avLst/>
          </a:prstGeom>
        </p:spPr>
      </p:pic>
      <p:pic>
        <p:nvPicPr>
          <p:cNvPr id="41" name="Picture 40">
            <a:extLst>
              <a:ext uri="{FF2B5EF4-FFF2-40B4-BE49-F238E27FC236}">
                <a16:creationId xmlns:a16="http://schemas.microsoft.com/office/drawing/2014/main" xmlns="" id="{156CF769-EC9B-1140-B8A8-447E3460DE2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626167" y="5000411"/>
            <a:ext cx="532518" cy="542101"/>
          </a:xfrm>
          <a:prstGeom prst="rect">
            <a:avLst/>
          </a:prstGeom>
        </p:spPr>
      </p:pic>
      <p:pic>
        <p:nvPicPr>
          <p:cNvPr id="42" name="Picture 41">
            <a:extLst>
              <a:ext uri="{FF2B5EF4-FFF2-40B4-BE49-F238E27FC236}">
                <a16:creationId xmlns:a16="http://schemas.microsoft.com/office/drawing/2014/main" xmlns="" id="{106C6434-F6F3-494A-8FE2-5547EFF9825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206087" y="4988606"/>
            <a:ext cx="532518" cy="542101"/>
          </a:xfrm>
          <a:prstGeom prst="rect">
            <a:avLst/>
          </a:prstGeom>
        </p:spPr>
      </p:pic>
      <p:pic>
        <p:nvPicPr>
          <p:cNvPr id="43" name="Picture 42">
            <a:extLst>
              <a:ext uri="{FF2B5EF4-FFF2-40B4-BE49-F238E27FC236}">
                <a16:creationId xmlns:a16="http://schemas.microsoft.com/office/drawing/2014/main" xmlns="" id="{E201EDAE-CCA5-9341-B89B-5EE085C3DA2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786007" y="4988606"/>
            <a:ext cx="532518" cy="542101"/>
          </a:xfrm>
          <a:prstGeom prst="rect">
            <a:avLst/>
          </a:prstGeom>
        </p:spPr>
      </p:pic>
      <p:pic>
        <p:nvPicPr>
          <p:cNvPr id="44" name="Picture 43">
            <a:extLst>
              <a:ext uri="{FF2B5EF4-FFF2-40B4-BE49-F238E27FC236}">
                <a16:creationId xmlns:a16="http://schemas.microsoft.com/office/drawing/2014/main" xmlns="" id="{466A20EE-58CC-D443-A72C-5C7B001E9B5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351131" y="4983535"/>
            <a:ext cx="532518" cy="542101"/>
          </a:xfrm>
          <a:prstGeom prst="rect">
            <a:avLst/>
          </a:prstGeom>
        </p:spPr>
      </p:pic>
      <p:pic>
        <p:nvPicPr>
          <p:cNvPr id="45" name="Picture 44">
            <a:extLst>
              <a:ext uri="{FF2B5EF4-FFF2-40B4-BE49-F238E27FC236}">
                <a16:creationId xmlns:a16="http://schemas.microsoft.com/office/drawing/2014/main" xmlns="" id="{182B45A1-76F3-1A45-8F13-3186D4148D5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36622" y="5000411"/>
            <a:ext cx="532518" cy="542101"/>
          </a:xfrm>
          <a:prstGeom prst="rect">
            <a:avLst/>
          </a:prstGeom>
        </p:spPr>
      </p:pic>
      <p:cxnSp>
        <p:nvCxnSpPr>
          <p:cNvPr id="7" name="Straight Connector 6">
            <a:extLst>
              <a:ext uri="{FF2B5EF4-FFF2-40B4-BE49-F238E27FC236}">
                <a16:creationId xmlns:a16="http://schemas.microsoft.com/office/drawing/2014/main" xmlns="" id="{8497CD5E-B589-504F-9E29-4F2714B46826}"/>
              </a:ext>
            </a:extLst>
          </p:cNvPr>
          <p:cNvCxnSpPr>
            <a:cxnSpLocks/>
          </p:cNvCxnSpPr>
          <p:nvPr/>
        </p:nvCxnSpPr>
        <p:spPr>
          <a:xfrm>
            <a:off x="1455274" y="3191435"/>
            <a:ext cx="6003361" cy="2097741"/>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xmlns="" id="{D2D93BFF-CC22-4143-A324-B6DD24D69567}"/>
              </a:ext>
            </a:extLst>
          </p:cNvPr>
          <p:cNvCxnSpPr>
            <a:cxnSpLocks/>
          </p:cNvCxnSpPr>
          <p:nvPr/>
        </p:nvCxnSpPr>
        <p:spPr>
          <a:xfrm flipV="1">
            <a:off x="1455274" y="3191435"/>
            <a:ext cx="4766232" cy="950259"/>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xmlns="" id="{D4F94807-44D2-E549-A7D4-2B0CD70C7D96}"/>
              </a:ext>
            </a:extLst>
          </p:cNvPr>
          <p:cNvCxnSpPr>
            <a:cxnSpLocks/>
          </p:cNvCxnSpPr>
          <p:nvPr/>
        </p:nvCxnSpPr>
        <p:spPr>
          <a:xfrm>
            <a:off x="1455274" y="5127812"/>
            <a:ext cx="6170893" cy="1049151"/>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3947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solidFill>
                  <a:prstClr val="black"/>
                </a:solidFill>
              </a:rPr>
              <a:t>To be able to count and write numbers up to 20</a:t>
            </a:r>
            <a:endParaRPr lang="en-GB"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Match each of the numbers below to its representation:</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4" name="Picture 3">
            <a:extLst>
              <a:ext uri="{FF2B5EF4-FFF2-40B4-BE49-F238E27FC236}">
                <a16:creationId xmlns:a16="http://schemas.microsoft.com/office/drawing/2014/main" xmlns="" id="{71D11F84-DC92-3C45-B80D-63EF96CD08AA}"/>
              </a:ext>
            </a:extLst>
          </p:cNvPr>
          <p:cNvPicPr>
            <a:picLocks noChangeAspect="1"/>
          </p:cNvPicPr>
          <p:nvPr/>
        </p:nvPicPr>
        <p:blipFill>
          <a:blip r:embed="rId3"/>
          <a:stretch>
            <a:fillRect/>
          </a:stretch>
        </p:blipFill>
        <p:spPr>
          <a:xfrm>
            <a:off x="6096000" y="2732515"/>
            <a:ext cx="5838322" cy="935365"/>
          </a:xfrm>
          <a:prstGeom prst="rect">
            <a:avLst/>
          </a:prstGeom>
        </p:spPr>
      </p:pic>
      <p:sp>
        <p:nvSpPr>
          <p:cNvPr id="6" name="Rectangle 5">
            <a:extLst>
              <a:ext uri="{FF2B5EF4-FFF2-40B4-BE49-F238E27FC236}">
                <a16:creationId xmlns:a16="http://schemas.microsoft.com/office/drawing/2014/main" xmlns="" id="{69F15D00-898F-094B-8C70-F9A402C813C4}"/>
              </a:ext>
            </a:extLst>
          </p:cNvPr>
          <p:cNvSpPr/>
          <p:nvPr/>
        </p:nvSpPr>
        <p:spPr>
          <a:xfrm>
            <a:off x="828979" y="2846254"/>
            <a:ext cx="502062" cy="707886"/>
          </a:xfrm>
          <a:prstGeom prst="rect">
            <a:avLst/>
          </a:prstGeom>
        </p:spPr>
        <p:txBody>
          <a:bodyPr wrap="none">
            <a:spAutoFit/>
          </a:bodyPr>
          <a:lstStyle/>
          <a:p>
            <a:pPr algn="ctr"/>
            <a:r>
              <a:rPr lang="en-US" sz="4000" dirty="0">
                <a:latin typeface="OpenDyslexicAlta" pitchFamily="2" charset="77"/>
              </a:rPr>
              <a:t>5</a:t>
            </a:r>
          </a:p>
        </p:txBody>
      </p:sp>
      <p:sp>
        <p:nvSpPr>
          <p:cNvPr id="36" name="Rectangle 35">
            <a:extLst>
              <a:ext uri="{FF2B5EF4-FFF2-40B4-BE49-F238E27FC236}">
                <a16:creationId xmlns:a16="http://schemas.microsoft.com/office/drawing/2014/main" xmlns="" id="{C3B8CF08-DE2D-5F4E-8E70-D729CBEC0B46}"/>
              </a:ext>
            </a:extLst>
          </p:cNvPr>
          <p:cNvSpPr/>
          <p:nvPr/>
        </p:nvSpPr>
        <p:spPr>
          <a:xfrm>
            <a:off x="674290" y="3811242"/>
            <a:ext cx="780984" cy="707886"/>
          </a:xfrm>
          <a:prstGeom prst="rect">
            <a:avLst/>
          </a:prstGeom>
        </p:spPr>
        <p:txBody>
          <a:bodyPr wrap="none">
            <a:spAutoFit/>
          </a:bodyPr>
          <a:lstStyle/>
          <a:p>
            <a:pPr algn="ctr"/>
            <a:r>
              <a:rPr lang="en-US" sz="4000" dirty="0">
                <a:latin typeface="OpenDyslexicAlta" pitchFamily="2" charset="77"/>
              </a:rPr>
              <a:t>11</a:t>
            </a:r>
          </a:p>
        </p:txBody>
      </p:sp>
      <p:sp>
        <p:nvSpPr>
          <p:cNvPr id="37" name="Rectangle 36">
            <a:extLst>
              <a:ext uri="{FF2B5EF4-FFF2-40B4-BE49-F238E27FC236}">
                <a16:creationId xmlns:a16="http://schemas.microsoft.com/office/drawing/2014/main" xmlns="" id="{2AB2A105-5A85-5D45-9299-29D2F3516936}"/>
              </a:ext>
            </a:extLst>
          </p:cNvPr>
          <p:cNvSpPr/>
          <p:nvPr/>
        </p:nvSpPr>
        <p:spPr>
          <a:xfrm>
            <a:off x="786131" y="4877987"/>
            <a:ext cx="518091" cy="707886"/>
          </a:xfrm>
          <a:prstGeom prst="rect">
            <a:avLst/>
          </a:prstGeom>
        </p:spPr>
        <p:txBody>
          <a:bodyPr wrap="none">
            <a:spAutoFit/>
          </a:bodyPr>
          <a:lstStyle/>
          <a:p>
            <a:pPr algn="ctr"/>
            <a:r>
              <a:rPr lang="en-US" sz="4000" dirty="0">
                <a:latin typeface="OpenDyslexicAlta" pitchFamily="2" charset="77"/>
              </a:rPr>
              <a:t>9</a:t>
            </a:r>
          </a:p>
        </p:txBody>
      </p:sp>
      <p:sp>
        <p:nvSpPr>
          <p:cNvPr id="38" name="Rectangle 37">
            <a:extLst>
              <a:ext uri="{FF2B5EF4-FFF2-40B4-BE49-F238E27FC236}">
                <a16:creationId xmlns:a16="http://schemas.microsoft.com/office/drawing/2014/main" xmlns="" id="{21374159-CF6B-374A-AD08-2CA28D13D3C6}"/>
              </a:ext>
            </a:extLst>
          </p:cNvPr>
          <p:cNvSpPr/>
          <p:nvPr/>
        </p:nvSpPr>
        <p:spPr>
          <a:xfrm>
            <a:off x="798523" y="5948523"/>
            <a:ext cx="532518" cy="707886"/>
          </a:xfrm>
          <a:prstGeom prst="rect">
            <a:avLst/>
          </a:prstGeom>
        </p:spPr>
        <p:txBody>
          <a:bodyPr wrap="none">
            <a:spAutoFit/>
          </a:bodyPr>
          <a:lstStyle/>
          <a:p>
            <a:pPr algn="ctr"/>
            <a:r>
              <a:rPr lang="en-US" sz="4000" dirty="0">
                <a:latin typeface="OpenDyslexicAlta" pitchFamily="2" charset="77"/>
              </a:rPr>
              <a:t>4</a:t>
            </a:r>
          </a:p>
        </p:txBody>
      </p:sp>
      <p:pic>
        <p:nvPicPr>
          <p:cNvPr id="39" name="Picture 38">
            <a:extLst>
              <a:ext uri="{FF2B5EF4-FFF2-40B4-BE49-F238E27FC236}">
                <a16:creationId xmlns:a16="http://schemas.microsoft.com/office/drawing/2014/main" xmlns="" id="{94B9BE15-3910-D947-97A7-7F9491485BC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45045" y="3508367"/>
            <a:ext cx="1340231" cy="1340231"/>
          </a:xfrm>
          <a:prstGeom prst="rect">
            <a:avLst/>
          </a:prstGeom>
        </p:spPr>
      </p:pic>
      <p:pic>
        <p:nvPicPr>
          <p:cNvPr id="40" name="Picture 39">
            <a:extLst>
              <a:ext uri="{FF2B5EF4-FFF2-40B4-BE49-F238E27FC236}">
                <a16:creationId xmlns:a16="http://schemas.microsoft.com/office/drawing/2014/main" xmlns="" id="{5916E125-A0DD-3F48-A0F2-1213C600735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92426" y="5636963"/>
            <a:ext cx="2245467" cy="1080000"/>
          </a:xfrm>
          <a:prstGeom prst="rect">
            <a:avLst/>
          </a:prstGeom>
        </p:spPr>
      </p:pic>
      <p:pic>
        <p:nvPicPr>
          <p:cNvPr id="41" name="Picture 40">
            <a:extLst>
              <a:ext uri="{FF2B5EF4-FFF2-40B4-BE49-F238E27FC236}">
                <a16:creationId xmlns:a16="http://schemas.microsoft.com/office/drawing/2014/main" xmlns="" id="{156CF769-EC9B-1140-B8A8-447E3460DE2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626167" y="5000411"/>
            <a:ext cx="532518" cy="542101"/>
          </a:xfrm>
          <a:prstGeom prst="rect">
            <a:avLst/>
          </a:prstGeom>
        </p:spPr>
      </p:pic>
      <p:pic>
        <p:nvPicPr>
          <p:cNvPr id="42" name="Picture 41">
            <a:extLst>
              <a:ext uri="{FF2B5EF4-FFF2-40B4-BE49-F238E27FC236}">
                <a16:creationId xmlns:a16="http://schemas.microsoft.com/office/drawing/2014/main" xmlns="" id="{106C6434-F6F3-494A-8FE2-5547EFF9825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206087" y="4988606"/>
            <a:ext cx="532518" cy="542101"/>
          </a:xfrm>
          <a:prstGeom prst="rect">
            <a:avLst/>
          </a:prstGeom>
        </p:spPr>
      </p:pic>
      <p:pic>
        <p:nvPicPr>
          <p:cNvPr id="43" name="Picture 42">
            <a:extLst>
              <a:ext uri="{FF2B5EF4-FFF2-40B4-BE49-F238E27FC236}">
                <a16:creationId xmlns:a16="http://schemas.microsoft.com/office/drawing/2014/main" xmlns="" id="{E201EDAE-CCA5-9341-B89B-5EE085C3DA2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786007" y="4988606"/>
            <a:ext cx="532518" cy="542101"/>
          </a:xfrm>
          <a:prstGeom prst="rect">
            <a:avLst/>
          </a:prstGeom>
        </p:spPr>
      </p:pic>
      <p:pic>
        <p:nvPicPr>
          <p:cNvPr id="44" name="Picture 43">
            <a:extLst>
              <a:ext uri="{FF2B5EF4-FFF2-40B4-BE49-F238E27FC236}">
                <a16:creationId xmlns:a16="http://schemas.microsoft.com/office/drawing/2014/main" xmlns="" id="{466A20EE-58CC-D443-A72C-5C7B001E9B5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351131" y="4983535"/>
            <a:ext cx="532518" cy="542101"/>
          </a:xfrm>
          <a:prstGeom prst="rect">
            <a:avLst/>
          </a:prstGeom>
        </p:spPr>
      </p:pic>
      <p:pic>
        <p:nvPicPr>
          <p:cNvPr id="45" name="Picture 44">
            <a:extLst>
              <a:ext uri="{FF2B5EF4-FFF2-40B4-BE49-F238E27FC236}">
                <a16:creationId xmlns:a16="http://schemas.microsoft.com/office/drawing/2014/main" xmlns="" id="{182B45A1-76F3-1A45-8F13-3186D4148D5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36622" y="5000411"/>
            <a:ext cx="532518" cy="542101"/>
          </a:xfrm>
          <a:prstGeom prst="rect">
            <a:avLst/>
          </a:prstGeom>
        </p:spPr>
      </p:pic>
      <p:cxnSp>
        <p:nvCxnSpPr>
          <p:cNvPr id="7" name="Straight Connector 6">
            <a:extLst>
              <a:ext uri="{FF2B5EF4-FFF2-40B4-BE49-F238E27FC236}">
                <a16:creationId xmlns:a16="http://schemas.microsoft.com/office/drawing/2014/main" xmlns="" id="{8497CD5E-B589-504F-9E29-4F2714B46826}"/>
              </a:ext>
            </a:extLst>
          </p:cNvPr>
          <p:cNvCxnSpPr>
            <a:cxnSpLocks/>
          </p:cNvCxnSpPr>
          <p:nvPr/>
        </p:nvCxnSpPr>
        <p:spPr>
          <a:xfrm>
            <a:off x="1455274" y="3191435"/>
            <a:ext cx="6003361" cy="2097741"/>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xmlns="" id="{D2D93BFF-CC22-4143-A324-B6DD24D69567}"/>
              </a:ext>
            </a:extLst>
          </p:cNvPr>
          <p:cNvCxnSpPr>
            <a:cxnSpLocks/>
          </p:cNvCxnSpPr>
          <p:nvPr/>
        </p:nvCxnSpPr>
        <p:spPr>
          <a:xfrm flipV="1">
            <a:off x="1455274" y="3191435"/>
            <a:ext cx="4766232" cy="950259"/>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xmlns="" id="{D4F94807-44D2-E549-A7D4-2B0CD70C7D96}"/>
              </a:ext>
            </a:extLst>
          </p:cNvPr>
          <p:cNvCxnSpPr>
            <a:cxnSpLocks/>
          </p:cNvCxnSpPr>
          <p:nvPr/>
        </p:nvCxnSpPr>
        <p:spPr>
          <a:xfrm>
            <a:off x="1455274" y="5127812"/>
            <a:ext cx="6170893" cy="1049151"/>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xmlns="" id="{69F3034D-FEE7-6644-89FE-46B6066EB53A}"/>
              </a:ext>
            </a:extLst>
          </p:cNvPr>
          <p:cNvCxnSpPr>
            <a:cxnSpLocks/>
          </p:cNvCxnSpPr>
          <p:nvPr/>
        </p:nvCxnSpPr>
        <p:spPr>
          <a:xfrm flipV="1">
            <a:off x="1455274" y="4267200"/>
            <a:ext cx="6750813" cy="1909763"/>
          </a:xfrm>
          <a:prstGeom prst="line">
            <a:avLst/>
          </a:prstGeom>
          <a:ln w="28575">
            <a:solidFill>
              <a:srgbClr val="FF38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39780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Maths Shed" id="{5DF74AD8-8BDD-4844-8C46-FFB9DBA0E41D}" vid="{0802D904-F1CF-8847-94FE-D7F26B26A3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E0FFBD23-49EF-F148-9BF8-7DB3477A79E2}">
  <we:reference id="wa104380121" version="2.0.0.0" store="en-GB" storeType="OMEX"/>
  <we:alternateReferences>
    <we:reference id="wa104380121" version="2.0.0.0" store="wa104380121"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8746</TotalTime>
  <Words>2259</Words>
  <Application>Microsoft Office PowerPoint</Application>
  <PresentationFormat>Custom</PresentationFormat>
  <Paragraphs>808</Paragraphs>
  <Slides>58</Slides>
  <Notes>55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58</vt:i4>
      </vt:variant>
    </vt:vector>
  </HeadingPairs>
  <TitlesOfParts>
    <vt:vector size="66" baseType="lpstr">
      <vt:lpstr>Arial</vt:lpstr>
      <vt:lpstr>Wingdings</vt:lpstr>
      <vt:lpstr>Lato</vt:lpstr>
      <vt:lpstr>Calibri</vt:lpstr>
      <vt:lpstr>Muli</vt:lpstr>
      <vt:lpstr>OpenDyslexicAlta</vt:lpstr>
      <vt:lpstr>Lato Light</vt:lpstr>
      <vt:lpstr>Office Theme</vt:lpstr>
      <vt:lpstr>PowerPoint Presentation</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lpstr>To be able to count and write numbers up to 20</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Spelling Shed 🐝</dc:title>
  <dc:creator>Rob Smith</dc:creator>
  <cp:lastModifiedBy>Susan</cp:lastModifiedBy>
  <cp:revision>269</cp:revision>
  <cp:lastPrinted>2019-06-17T16:19:05Z</cp:lastPrinted>
  <dcterms:created xsi:type="dcterms:W3CDTF">2018-08-06T08:16:18Z</dcterms:created>
  <dcterms:modified xsi:type="dcterms:W3CDTF">2020-07-13T17:24:48Z</dcterms:modified>
</cp:coreProperties>
</file>