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46"/>
  </p:notesMasterIdLst>
  <p:handoutMasterIdLst>
    <p:handoutMasterId r:id="rId47"/>
  </p:handoutMasterIdLst>
  <p:sldIdLst>
    <p:sldId id="320" r:id="rId2"/>
    <p:sldId id="321" r:id="rId3"/>
    <p:sldId id="346" r:id="rId4"/>
    <p:sldId id="374" r:id="rId5"/>
    <p:sldId id="385" r:id="rId6"/>
    <p:sldId id="387" r:id="rId7"/>
    <p:sldId id="388" r:id="rId8"/>
    <p:sldId id="376" r:id="rId9"/>
    <p:sldId id="377" r:id="rId10"/>
    <p:sldId id="378" r:id="rId11"/>
    <p:sldId id="379" r:id="rId12"/>
    <p:sldId id="380" r:id="rId13"/>
    <p:sldId id="381" r:id="rId14"/>
    <p:sldId id="382" r:id="rId15"/>
    <p:sldId id="384" r:id="rId16"/>
    <p:sldId id="383" r:id="rId17"/>
    <p:sldId id="391" r:id="rId18"/>
    <p:sldId id="389" r:id="rId19"/>
    <p:sldId id="392" r:id="rId20"/>
    <p:sldId id="393" r:id="rId21"/>
    <p:sldId id="394" r:id="rId22"/>
    <p:sldId id="395" r:id="rId23"/>
    <p:sldId id="396" r:id="rId24"/>
    <p:sldId id="397" r:id="rId25"/>
    <p:sldId id="398" r:id="rId26"/>
    <p:sldId id="390" r:id="rId27"/>
    <p:sldId id="399" r:id="rId28"/>
    <p:sldId id="400" r:id="rId29"/>
    <p:sldId id="401" r:id="rId30"/>
    <p:sldId id="404" r:id="rId31"/>
    <p:sldId id="403" r:id="rId32"/>
    <p:sldId id="405" r:id="rId33"/>
    <p:sldId id="402" r:id="rId34"/>
    <p:sldId id="409" r:id="rId35"/>
    <p:sldId id="408" r:id="rId36"/>
    <p:sldId id="407" r:id="rId37"/>
    <p:sldId id="406" r:id="rId38"/>
    <p:sldId id="413" r:id="rId39"/>
    <p:sldId id="415" r:id="rId40"/>
    <p:sldId id="410" r:id="rId41"/>
    <p:sldId id="412" r:id="rId42"/>
    <p:sldId id="373" r:id="rId43"/>
    <p:sldId id="414" r:id="rId44"/>
    <p:sldId id="411" r:id="rId45"/>
  </p:sldIdLst>
  <p:sldSz cx="12192000" cy="6858000"/>
  <p:notesSz cx="6858000" cy="9144000"/>
  <p:embeddedFontLst>
    <p:embeddedFont>
      <p:font typeface="Lato Light" panose="020F0302020204030203" pitchFamily="34" charset="0"/>
      <p:regular r:id="rId48"/>
    </p:embeddedFont>
    <p:embeddedFont>
      <p:font typeface="OpenDyslexic" panose="020B0604020202020204" charset="0"/>
      <p:regular r:id="rId49"/>
      <p:bold r:id="rId50"/>
      <p:italic r:id="rId51"/>
      <p:boldItalic r:id="rId52"/>
    </p:embeddedFont>
    <p:embeddedFont>
      <p:font typeface="OpenDyslexicAlta" panose="020B0604020202020204" charset="0"/>
      <p:regular r:id="rId53"/>
      <p:bold r:id="rId54"/>
      <p:italic r:id="rId55"/>
      <p:boldItalic r:id="rId56"/>
    </p:embeddedFont>
    <p:embeddedFont>
      <p:font typeface="Lato" panose="020F0502020204030203" pitchFamily="34" charset="0"/>
      <p:regular r:id="rId57"/>
      <p:bold r:id="rId58"/>
    </p:embeddedFont>
    <p:embeddedFont>
      <p:font typeface="Calibri" panose="020F0502020204030204" pitchFamily="34" charset="0"/>
      <p:regular r:id="rId59"/>
      <p:bold r:id="rId60"/>
      <p:italic r:id="rId61"/>
      <p:boldItalic r:id="rId62"/>
    </p:embeddedFont>
    <p:embeddedFont>
      <p:font typeface="Muli" panose="020B0604020202020204" charset="0"/>
      <p:regular r:id="rId63"/>
      <p:bold r:id="rId64"/>
      <p:italic r:id="rId65"/>
      <p:boldItalic r:id="rId6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63"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3273DC"/>
    <a:srgbClr val="FFDD57"/>
    <a:srgbClr val="23D160"/>
    <a:srgbClr val="7957D5"/>
    <a:srgbClr val="209CEE"/>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304" autoAdjust="0"/>
    <p:restoredTop sz="90093" autoAdjust="0"/>
  </p:normalViewPr>
  <p:slideViewPr>
    <p:cSldViewPr snapToGrid="0" snapToObjects="1">
      <p:cViewPr varScale="1">
        <p:scale>
          <a:sx n="68" d="100"/>
          <a:sy n="68" d="100"/>
        </p:scale>
        <p:origin x="-240" y="-90"/>
      </p:cViewPr>
      <p:guideLst>
        <p:guide orient="horz" pos="2160"/>
        <p:guide pos="3863"/>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handoutMaster" Target="handoutMasters/handoutMaster1.xml"/><Relationship Id="rId63" Type="http://schemas.openxmlformats.org/officeDocument/2006/relationships/font" Target="fonts/font16.fntdata"/><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66" Type="http://schemas.openxmlformats.org/officeDocument/2006/relationships/font" Target="fonts/font19.fntdata"/><Relationship Id="rId5" Type="http://schemas.openxmlformats.org/officeDocument/2006/relationships/slide" Target="slides/slide4.xml"/><Relationship Id="rId61" Type="http://schemas.openxmlformats.org/officeDocument/2006/relationships/font" Target="fonts/font14.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font" Target="fonts/font17.fntdata"/><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59" Type="http://schemas.openxmlformats.org/officeDocument/2006/relationships/font" Target="fonts/font12.fntdata"/><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font" Target="fonts/font15.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65"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3.fntdata"/><Relationship Id="rId55" Type="http://schemas.openxmlformats.org/officeDocument/2006/relationships/font" Target="fonts/font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1056410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1952798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1473407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36817519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3119529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2471001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664566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14757560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3966033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31643153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4292681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4229383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39920817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22132033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28016057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36989998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3839221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15977200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7148060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39309699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39953401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1675302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5861142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17222758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15370090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40707470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13875214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26541331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37</a:t>
            </a:fld>
            <a:endParaRPr lang="en-GB"/>
          </a:p>
        </p:txBody>
      </p:sp>
    </p:spTree>
    <p:extLst>
      <p:ext uri="{BB962C8B-B14F-4D97-AF65-F5344CB8AC3E}">
        <p14:creationId xmlns:p14="http://schemas.microsoft.com/office/powerpoint/2010/main" val="16309320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38</a:t>
            </a:fld>
            <a:endParaRPr lang="en-GB"/>
          </a:p>
        </p:txBody>
      </p:sp>
    </p:spTree>
    <p:extLst>
      <p:ext uri="{BB962C8B-B14F-4D97-AF65-F5344CB8AC3E}">
        <p14:creationId xmlns:p14="http://schemas.microsoft.com/office/powerpoint/2010/main" val="475371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39</a:t>
            </a:fld>
            <a:endParaRPr lang="en-GB"/>
          </a:p>
        </p:txBody>
      </p:sp>
    </p:spTree>
    <p:extLst>
      <p:ext uri="{BB962C8B-B14F-4D97-AF65-F5344CB8AC3E}">
        <p14:creationId xmlns:p14="http://schemas.microsoft.com/office/powerpoint/2010/main" val="35921382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40</a:t>
            </a:fld>
            <a:endParaRPr lang="en-GB"/>
          </a:p>
        </p:txBody>
      </p:sp>
    </p:spTree>
    <p:extLst>
      <p:ext uri="{BB962C8B-B14F-4D97-AF65-F5344CB8AC3E}">
        <p14:creationId xmlns:p14="http://schemas.microsoft.com/office/powerpoint/2010/main" val="18861880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41</a:t>
            </a:fld>
            <a:endParaRPr lang="en-GB"/>
          </a:p>
        </p:txBody>
      </p:sp>
    </p:spTree>
    <p:extLst>
      <p:ext uri="{BB962C8B-B14F-4D97-AF65-F5344CB8AC3E}">
        <p14:creationId xmlns:p14="http://schemas.microsoft.com/office/powerpoint/2010/main" val="1933910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29128142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42</a:t>
            </a:fld>
            <a:endParaRPr lang="en-GB"/>
          </a:p>
        </p:txBody>
      </p:sp>
    </p:spTree>
    <p:extLst>
      <p:ext uri="{BB962C8B-B14F-4D97-AF65-F5344CB8AC3E}">
        <p14:creationId xmlns:p14="http://schemas.microsoft.com/office/powerpoint/2010/main" val="16404760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43</a:t>
            </a:fld>
            <a:endParaRPr lang="en-GB"/>
          </a:p>
        </p:txBody>
      </p:sp>
    </p:spTree>
    <p:extLst>
      <p:ext uri="{BB962C8B-B14F-4D97-AF65-F5344CB8AC3E}">
        <p14:creationId xmlns:p14="http://schemas.microsoft.com/office/powerpoint/2010/main" val="508075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2815111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1085165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649830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999786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20629788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a16="http://schemas.microsoft.com/office/drawing/2014/main" xmlns=""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14/07/2020</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9.png"/><Relationship Id="rId7"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3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9.png"/><Relationship Id="rId7"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18.tiff"/></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18.tif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a:bodyPr>
          <a:lstStyle/>
          <a:p>
            <a:r>
              <a:rPr lang="en-GB" dirty="0"/>
              <a:t>Year 1 </a:t>
            </a:r>
            <a:br>
              <a:rPr lang="en-GB" dirty="0"/>
            </a:br>
            <a:r>
              <a:rPr lang="en-GB" dirty="0"/>
              <a:t>Spring Block 2: Place Value (Within 50)</a:t>
            </a:r>
          </a:p>
          <a:p>
            <a:r>
              <a:rPr lang="en-GB" dirty="0"/>
              <a:t>Lesson 6: To be able to compare numbers within 50</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2 – Place Value (Within 50)</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6</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extLst>
              <p:ext uri="{D42A27DB-BD31-4B8C-83A1-F6EECF244321}">
                <p14:modId xmlns:p14="http://schemas.microsoft.com/office/powerpoint/2010/main" val="3058943656"/>
              </p:ext>
            </p:extLst>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30</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34</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34</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30</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4" name="Rectangle 13">
            <a:extLst>
              <a:ext uri="{FF2B5EF4-FFF2-40B4-BE49-F238E27FC236}">
                <a16:creationId xmlns:a16="http://schemas.microsoft.com/office/drawing/2014/main" xmlns="" id="{B51FD411-7227-8A4E-973C-209CED0D04DA}"/>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18" name="Rectangle 17">
            <a:extLst>
              <a:ext uri="{FF2B5EF4-FFF2-40B4-BE49-F238E27FC236}">
                <a16:creationId xmlns:a16="http://schemas.microsoft.com/office/drawing/2014/main" xmlns="" id="{898395CE-B8FD-2A4A-8E71-84F8AA04F4A5}"/>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34</a:t>
            </a:r>
            <a:r>
              <a:rPr lang="en-US" sz="2800" dirty="0">
                <a:solidFill>
                  <a:schemeClr val="tx1"/>
                </a:solidFill>
                <a:latin typeface="OpenDyslexicAlta" pitchFamily="2" charset="77"/>
              </a:rPr>
              <a:t> is more than </a:t>
            </a:r>
            <a:r>
              <a:rPr lang="en-US" sz="2800" u="sng" dirty="0">
                <a:solidFill>
                  <a:srgbClr val="FF3860"/>
                </a:solidFill>
                <a:latin typeface="OpenDyslexicAlta" pitchFamily="2" charset="77"/>
                <a:cs typeface="Calibri" panose="020F0502020204030204" pitchFamily="34" charset="0"/>
              </a:rPr>
              <a:t>30</a:t>
            </a:r>
            <a:r>
              <a:rPr lang="en-US" sz="2800" dirty="0">
                <a:solidFill>
                  <a:schemeClr val="tx1"/>
                </a:solidFill>
                <a:latin typeface="OpenDyslexicAlta" pitchFamily="2" charset="77"/>
              </a:rPr>
              <a:t>.</a:t>
            </a:r>
          </a:p>
        </p:txBody>
      </p:sp>
      <p:sp>
        <p:nvSpPr>
          <p:cNvPr id="12" name="Rounded Rectangle 11">
            <a:extLst>
              <a:ext uri="{FF2B5EF4-FFF2-40B4-BE49-F238E27FC236}">
                <a16:creationId xmlns:a16="http://schemas.microsoft.com/office/drawing/2014/main" xmlns="" id="{F447967C-996C-5C43-BD2D-924623F54233}"/>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30</a:t>
            </a:r>
            <a:r>
              <a:rPr lang="en-US" sz="2800" dirty="0">
                <a:solidFill>
                  <a:schemeClr val="tx1"/>
                </a:solidFill>
                <a:latin typeface="OpenDyslexicAlta" pitchFamily="2" charset="77"/>
              </a:rPr>
              <a:t> is less than </a:t>
            </a:r>
            <a:r>
              <a:rPr lang="en-US" sz="2800" u="sng" dirty="0">
                <a:solidFill>
                  <a:srgbClr val="FF3860"/>
                </a:solidFill>
                <a:latin typeface="OpenDyslexicAlta" pitchFamily="2" charset="77"/>
                <a:cs typeface="Calibri" panose="020F0502020204030204" pitchFamily="34" charset="0"/>
              </a:rPr>
              <a:t>34</a:t>
            </a:r>
            <a:r>
              <a:rPr lang="en-US" sz="2800" dirty="0">
                <a:solidFill>
                  <a:schemeClr val="tx1"/>
                </a:solidFill>
                <a:latin typeface="OpenDyslexicAlta" pitchFamily="2" charset="77"/>
              </a:rPr>
              <a:t>.</a:t>
            </a:r>
          </a:p>
        </p:txBody>
      </p:sp>
      <p:graphicFrame>
        <p:nvGraphicFramePr>
          <p:cNvPr id="16" name="Table 15">
            <a:extLst>
              <a:ext uri="{FF2B5EF4-FFF2-40B4-BE49-F238E27FC236}">
                <a16:creationId xmlns:a16="http://schemas.microsoft.com/office/drawing/2014/main" xmlns="" id="{13EDAE63-20D8-1842-B66C-12E3E871FDAF}"/>
              </a:ext>
            </a:extLst>
          </p:cNvPr>
          <p:cNvGraphicFramePr>
            <a:graphicFrameLocks noGrp="1"/>
          </p:cNvGraphicFramePr>
          <p:nvPr/>
        </p:nvGraphicFramePr>
        <p:xfrm>
          <a:off x="2174803" y="3060941"/>
          <a:ext cx="7915420" cy="640080"/>
        </p:xfrm>
        <a:graphic>
          <a:graphicData uri="http://schemas.openxmlformats.org/drawingml/2006/table">
            <a:tbl>
              <a:tblPr firstRow="1" bandRow="1">
                <a:tableStyleId>{5940675A-B579-460E-94D1-54222C63F5DA}</a:tableStyleId>
              </a:tblPr>
              <a:tblGrid>
                <a:gridCol w="791542">
                  <a:extLst>
                    <a:ext uri="{9D8B030D-6E8A-4147-A177-3AD203B41FA5}">
                      <a16:colId xmlns:a16="http://schemas.microsoft.com/office/drawing/2014/main" xmlns="" val="202408578"/>
                    </a:ext>
                  </a:extLst>
                </a:gridCol>
                <a:gridCol w="791542">
                  <a:extLst>
                    <a:ext uri="{9D8B030D-6E8A-4147-A177-3AD203B41FA5}">
                      <a16:colId xmlns:a16="http://schemas.microsoft.com/office/drawing/2014/main" xmlns="" val="1470140882"/>
                    </a:ext>
                  </a:extLst>
                </a:gridCol>
                <a:gridCol w="791542">
                  <a:extLst>
                    <a:ext uri="{9D8B030D-6E8A-4147-A177-3AD203B41FA5}">
                      <a16:colId xmlns:a16="http://schemas.microsoft.com/office/drawing/2014/main" xmlns="" val="831771746"/>
                    </a:ext>
                  </a:extLst>
                </a:gridCol>
                <a:gridCol w="791542">
                  <a:extLst>
                    <a:ext uri="{9D8B030D-6E8A-4147-A177-3AD203B41FA5}">
                      <a16:colId xmlns:a16="http://schemas.microsoft.com/office/drawing/2014/main" xmlns="" val="3333044341"/>
                    </a:ext>
                  </a:extLst>
                </a:gridCol>
                <a:gridCol w="791542">
                  <a:extLst>
                    <a:ext uri="{9D8B030D-6E8A-4147-A177-3AD203B41FA5}">
                      <a16:colId xmlns:a16="http://schemas.microsoft.com/office/drawing/2014/main" xmlns="" val="2565118822"/>
                    </a:ext>
                  </a:extLst>
                </a:gridCol>
                <a:gridCol w="791542">
                  <a:extLst>
                    <a:ext uri="{9D8B030D-6E8A-4147-A177-3AD203B41FA5}">
                      <a16:colId xmlns:a16="http://schemas.microsoft.com/office/drawing/2014/main" xmlns="" val="2490661103"/>
                    </a:ext>
                  </a:extLst>
                </a:gridCol>
                <a:gridCol w="791542">
                  <a:extLst>
                    <a:ext uri="{9D8B030D-6E8A-4147-A177-3AD203B41FA5}">
                      <a16:colId xmlns:a16="http://schemas.microsoft.com/office/drawing/2014/main" xmlns="" val="456632976"/>
                    </a:ext>
                  </a:extLst>
                </a:gridCol>
                <a:gridCol w="791542">
                  <a:extLst>
                    <a:ext uri="{9D8B030D-6E8A-4147-A177-3AD203B41FA5}">
                      <a16:colId xmlns:a16="http://schemas.microsoft.com/office/drawing/2014/main" xmlns="" val="1924507068"/>
                    </a:ext>
                  </a:extLst>
                </a:gridCol>
                <a:gridCol w="791542">
                  <a:extLst>
                    <a:ext uri="{9D8B030D-6E8A-4147-A177-3AD203B41FA5}">
                      <a16:colId xmlns:a16="http://schemas.microsoft.com/office/drawing/2014/main" xmlns="" val="2592542321"/>
                    </a:ext>
                  </a:extLst>
                </a:gridCol>
                <a:gridCol w="791542">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29</a:t>
                      </a:r>
                    </a:p>
                  </a:txBody>
                  <a:tcPr>
                    <a:solidFill>
                      <a:schemeClr val="bg1"/>
                    </a:solidFill>
                  </a:tcPr>
                </a:tc>
                <a:tc>
                  <a:txBody>
                    <a:bodyPr/>
                    <a:lstStyle/>
                    <a:p>
                      <a:pPr algn="ctr"/>
                      <a:r>
                        <a:rPr lang="en-US" sz="3600" dirty="0">
                          <a:solidFill>
                            <a:schemeClr val="tx1"/>
                          </a:solidFill>
                          <a:latin typeface="OpenDyslexicAlta" pitchFamily="2" charset="77"/>
                        </a:rPr>
                        <a:t>30</a:t>
                      </a:r>
                    </a:p>
                  </a:txBody>
                  <a:tcPr>
                    <a:solidFill>
                      <a:srgbClr val="FFDD57"/>
                    </a:solidFill>
                  </a:tcPr>
                </a:tc>
                <a:tc>
                  <a:txBody>
                    <a:bodyPr/>
                    <a:lstStyle/>
                    <a:p>
                      <a:pPr algn="ctr"/>
                      <a:r>
                        <a:rPr lang="en-US" sz="3600" dirty="0">
                          <a:solidFill>
                            <a:schemeClr val="tx1"/>
                          </a:solidFill>
                          <a:latin typeface="OpenDyslexicAlta" pitchFamily="2" charset="77"/>
                        </a:rPr>
                        <a:t>31</a:t>
                      </a:r>
                    </a:p>
                  </a:txBody>
                  <a:tcPr>
                    <a:solidFill>
                      <a:schemeClr val="bg1"/>
                    </a:solidFill>
                  </a:tcPr>
                </a:tc>
                <a:tc>
                  <a:txBody>
                    <a:bodyPr/>
                    <a:lstStyle/>
                    <a:p>
                      <a:pPr algn="ctr"/>
                      <a:r>
                        <a:rPr lang="en-US" sz="3600" dirty="0">
                          <a:solidFill>
                            <a:schemeClr val="tx1"/>
                          </a:solidFill>
                          <a:latin typeface="OpenDyslexicAlta" pitchFamily="2" charset="77"/>
                        </a:rPr>
                        <a:t>32</a:t>
                      </a:r>
                    </a:p>
                  </a:txBody>
                  <a:tcPr>
                    <a:solidFill>
                      <a:schemeClr val="bg1"/>
                    </a:solidFill>
                  </a:tcPr>
                </a:tc>
                <a:tc>
                  <a:txBody>
                    <a:bodyPr/>
                    <a:lstStyle/>
                    <a:p>
                      <a:pPr algn="ctr"/>
                      <a:r>
                        <a:rPr lang="en-US" sz="3600" dirty="0">
                          <a:solidFill>
                            <a:schemeClr val="tx1"/>
                          </a:solidFill>
                          <a:latin typeface="OpenDyslexicAlta" pitchFamily="2" charset="77"/>
                        </a:rPr>
                        <a:t>33</a:t>
                      </a:r>
                    </a:p>
                  </a:txBody>
                  <a:tcPr>
                    <a:solidFill>
                      <a:schemeClr val="bg1"/>
                    </a:solidFill>
                  </a:tcPr>
                </a:tc>
                <a:tc>
                  <a:txBody>
                    <a:bodyPr/>
                    <a:lstStyle/>
                    <a:p>
                      <a:pPr algn="ctr"/>
                      <a:r>
                        <a:rPr lang="en-US" sz="3600" dirty="0">
                          <a:solidFill>
                            <a:schemeClr val="tx1"/>
                          </a:solidFill>
                          <a:latin typeface="OpenDyslexicAlta" pitchFamily="2" charset="77"/>
                        </a:rPr>
                        <a:t>34</a:t>
                      </a:r>
                    </a:p>
                  </a:txBody>
                  <a:tcPr>
                    <a:solidFill>
                      <a:srgbClr val="FFDD57"/>
                    </a:solidFill>
                  </a:tcPr>
                </a:tc>
                <a:tc>
                  <a:txBody>
                    <a:bodyPr/>
                    <a:lstStyle/>
                    <a:p>
                      <a:pPr algn="ctr"/>
                      <a:r>
                        <a:rPr lang="en-US" sz="3600" dirty="0">
                          <a:solidFill>
                            <a:schemeClr val="tx1"/>
                          </a:solidFill>
                          <a:latin typeface="OpenDyslexicAlta" pitchFamily="2" charset="77"/>
                        </a:rPr>
                        <a:t>35</a:t>
                      </a:r>
                    </a:p>
                  </a:txBody>
                  <a:tcPr>
                    <a:solidFill>
                      <a:schemeClr val="bg1"/>
                    </a:solidFill>
                  </a:tcPr>
                </a:tc>
                <a:tc>
                  <a:txBody>
                    <a:bodyPr/>
                    <a:lstStyle/>
                    <a:p>
                      <a:pPr algn="ctr"/>
                      <a:r>
                        <a:rPr lang="en-US" sz="3600" dirty="0">
                          <a:solidFill>
                            <a:schemeClr val="tx1"/>
                          </a:solidFill>
                          <a:latin typeface="OpenDyslexicAlta" pitchFamily="2" charset="77"/>
                        </a:rPr>
                        <a:t>36</a:t>
                      </a:r>
                    </a:p>
                  </a:txBody>
                  <a:tcPr>
                    <a:solidFill>
                      <a:schemeClr val="bg1"/>
                    </a:solidFill>
                  </a:tcPr>
                </a:tc>
                <a:tc>
                  <a:txBody>
                    <a:bodyPr/>
                    <a:lstStyle/>
                    <a:p>
                      <a:pPr algn="ctr"/>
                      <a:r>
                        <a:rPr lang="en-US" sz="3600" dirty="0">
                          <a:solidFill>
                            <a:schemeClr val="tx1"/>
                          </a:solidFill>
                          <a:latin typeface="OpenDyslexicAlta" pitchFamily="2" charset="77"/>
                        </a:rPr>
                        <a:t>37</a:t>
                      </a:r>
                    </a:p>
                  </a:txBody>
                  <a:tcPr>
                    <a:solidFill>
                      <a:schemeClr val="bg1"/>
                    </a:solidFill>
                  </a:tcPr>
                </a:tc>
                <a:tc>
                  <a:txBody>
                    <a:bodyPr/>
                    <a:lstStyle/>
                    <a:p>
                      <a:pPr algn="ctr"/>
                      <a:r>
                        <a:rPr lang="en-US" sz="3600" dirty="0">
                          <a:solidFill>
                            <a:schemeClr val="tx1"/>
                          </a:solidFill>
                          <a:latin typeface="OpenDyslexicAlta" pitchFamily="2" charset="77"/>
                        </a:rPr>
                        <a:t>38</a:t>
                      </a:r>
                    </a:p>
                  </a:txBody>
                  <a:tcPr>
                    <a:solidFill>
                      <a:schemeClr val="bg1"/>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2333777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extLst>
              <p:ext uri="{D42A27DB-BD31-4B8C-83A1-F6EECF244321}">
                <p14:modId xmlns:p14="http://schemas.microsoft.com/office/powerpoint/2010/main" val="284773562"/>
              </p:ext>
            </p:extLst>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more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FC4F76AF-523A-E444-8FBA-4565396510CE}"/>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3" name="Rectangle 22">
            <a:extLst>
              <a:ext uri="{FF2B5EF4-FFF2-40B4-BE49-F238E27FC236}">
                <a16:creationId xmlns:a16="http://schemas.microsoft.com/office/drawing/2014/main" xmlns="" id="{DDA89503-1965-CD49-BDB6-2382B7E3370C}"/>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4" name="Rounded Rectangle 23">
            <a:extLst>
              <a:ext uri="{FF2B5EF4-FFF2-40B4-BE49-F238E27FC236}">
                <a16:creationId xmlns:a16="http://schemas.microsoft.com/office/drawing/2014/main" xmlns="" id="{C0FFA4A0-F4E2-0544-805A-8DCED8130EFC}"/>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less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graphicFrame>
        <p:nvGraphicFramePr>
          <p:cNvPr id="25" name="Table 24">
            <a:extLst>
              <a:ext uri="{FF2B5EF4-FFF2-40B4-BE49-F238E27FC236}">
                <a16:creationId xmlns:a16="http://schemas.microsoft.com/office/drawing/2014/main" xmlns="" id="{0F069FF9-A715-8E47-839F-3C93228364D0}"/>
              </a:ext>
            </a:extLst>
          </p:cNvPr>
          <p:cNvGraphicFramePr>
            <a:graphicFrameLocks noGrp="1"/>
          </p:cNvGraphicFramePr>
          <p:nvPr>
            <p:extLst>
              <p:ext uri="{D42A27DB-BD31-4B8C-83A1-F6EECF244321}">
                <p14:modId xmlns:p14="http://schemas.microsoft.com/office/powerpoint/2010/main" val="258640804"/>
              </p:ext>
            </p:extLst>
          </p:nvPr>
        </p:nvGraphicFramePr>
        <p:xfrm>
          <a:off x="2174803" y="3060941"/>
          <a:ext cx="7915420" cy="640080"/>
        </p:xfrm>
        <a:graphic>
          <a:graphicData uri="http://schemas.openxmlformats.org/drawingml/2006/table">
            <a:tbl>
              <a:tblPr firstRow="1" bandRow="1">
                <a:tableStyleId>{5940675A-B579-460E-94D1-54222C63F5DA}</a:tableStyleId>
              </a:tblPr>
              <a:tblGrid>
                <a:gridCol w="791542">
                  <a:extLst>
                    <a:ext uri="{9D8B030D-6E8A-4147-A177-3AD203B41FA5}">
                      <a16:colId xmlns:a16="http://schemas.microsoft.com/office/drawing/2014/main" xmlns="" val="202408578"/>
                    </a:ext>
                  </a:extLst>
                </a:gridCol>
                <a:gridCol w="791542">
                  <a:extLst>
                    <a:ext uri="{9D8B030D-6E8A-4147-A177-3AD203B41FA5}">
                      <a16:colId xmlns:a16="http://schemas.microsoft.com/office/drawing/2014/main" xmlns="" val="1470140882"/>
                    </a:ext>
                  </a:extLst>
                </a:gridCol>
                <a:gridCol w="791542">
                  <a:extLst>
                    <a:ext uri="{9D8B030D-6E8A-4147-A177-3AD203B41FA5}">
                      <a16:colId xmlns:a16="http://schemas.microsoft.com/office/drawing/2014/main" xmlns="" val="831771746"/>
                    </a:ext>
                  </a:extLst>
                </a:gridCol>
                <a:gridCol w="791542">
                  <a:extLst>
                    <a:ext uri="{9D8B030D-6E8A-4147-A177-3AD203B41FA5}">
                      <a16:colId xmlns:a16="http://schemas.microsoft.com/office/drawing/2014/main" xmlns="" val="3333044341"/>
                    </a:ext>
                  </a:extLst>
                </a:gridCol>
                <a:gridCol w="791542">
                  <a:extLst>
                    <a:ext uri="{9D8B030D-6E8A-4147-A177-3AD203B41FA5}">
                      <a16:colId xmlns:a16="http://schemas.microsoft.com/office/drawing/2014/main" xmlns="" val="2565118822"/>
                    </a:ext>
                  </a:extLst>
                </a:gridCol>
                <a:gridCol w="791542">
                  <a:extLst>
                    <a:ext uri="{9D8B030D-6E8A-4147-A177-3AD203B41FA5}">
                      <a16:colId xmlns:a16="http://schemas.microsoft.com/office/drawing/2014/main" xmlns="" val="2490661103"/>
                    </a:ext>
                  </a:extLst>
                </a:gridCol>
                <a:gridCol w="791542">
                  <a:extLst>
                    <a:ext uri="{9D8B030D-6E8A-4147-A177-3AD203B41FA5}">
                      <a16:colId xmlns:a16="http://schemas.microsoft.com/office/drawing/2014/main" xmlns="" val="456632976"/>
                    </a:ext>
                  </a:extLst>
                </a:gridCol>
                <a:gridCol w="791542">
                  <a:extLst>
                    <a:ext uri="{9D8B030D-6E8A-4147-A177-3AD203B41FA5}">
                      <a16:colId xmlns:a16="http://schemas.microsoft.com/office/drawing/2014/main" xmlns="" val="1924507068"/>
                    </a:ext>
                  </a:extLst>
                </a:gridCol>
                <a:gridCol w="791542">
                  <a:extLst>
                    <a:ext uri="{9D8B030D-6E8A-4147-A177-3AD203B41FA5}">
                      <a16:colId xmlns:a16="http://schemas.microsoft.com/office/drawing/2014/main" xmlns="" val="2592542321"/>
                    </a:ext>
                  </a:extLst>
                </a:gridCol>
                <a:gridCol w="791542">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29</a:t>
                      </a:r>
                    </a:p>
                  </a:txBody>
                  <a:tcPr>
                    <a:solidFill>
                      <a:srgbClr val="FFDD57"/>
                    </a:solidFill>
                  </a:tcPr>
                </a:tc>
                <a:tc>
                  <a:txBody>
                    <a:bodyPr/>
                    <a:lstStyle/>
                    <a:p>
                      <a:pPr algn="ctr"/>
                      <a:r>
                        <a:rPr lang="en-US" sz="3600" dirty="0">
                          <a:solidFill>
                            <a:schemeClr val="tx1"/>
                          </a:solidFill>
                          <a:latin typeface="OpenDyslexicAlta" pitchFamily="2" charset="77"/>
                        </a:rPr>
                        <a:t>30</a:t>
                      </a:r>
                    </a:p>
                  </a:txBody>
                  <a:tcPr>
                    <a:solidFill>
                      <a:schemeClr val="bg1"/>
                    </a:solidFill>
                  </a:tcPr>
                </a:tc>
                <a:tc>
                  <a:txBody>
                    <a:bodyPr/>
                    <a:lstStyle/>
                    <a:p>
                      <a:pPr algn="ctr"/>
                      <a:r>
                        <a:rPr lang="en-US" sz="3600" dirty="0">
                          <a:solidFill>
                            <a:schemeClr val="tx1"/>
                          </a:solidFill>
                          <a:latin typeface="OpenDyslexicAlta" pitchFamily="2" charset="77"/>
                        </a:rPr>
                        <a:t>31</a:t>
                      </a:r>
                    </a:p>
                  </a:txBody>
                  <a:tcPr>
                    <a:solidFill>
                      <a:schemeClr val="bg1"/>
                    </a:solidFill>
                  </a:tcPr>
                </a:tc>
                <a:tc>
                  <a:txBody>
                    <a:bodyPr/>
                    <a:lstStyle/>
                    <a:p>
                      <a:pPr algn="ctr"/>
                      <a:r>
                        <a:rPr lang="en-US" sz="3600" dirty="0">
                          <a:solidFill>
                            <a:schemeClr val="tx1"/>
                          </a:solidFill>
                          <a:latin typeface="OpenDyslexicAlta" pitchFamily="2" charset="77"/>
                        </a:rPr>
                        <a:t>32</a:t>
                      </a:r>
                    </a:p>
                  </a:txBody>
                  <a:tcPr>
                    <a:solidFill>
                      <a:schemeClr val="bg1"/>
                    </a:solidFill>
                  </a:tcPr>
                </a:tc>
                <a:tc>
                  <a:txBody>
                    <a:bodyPr/>
                    <a:lstStyle/>
                    <a:p>
                      <a:pPr algn="ctr"/>
                      <a:r>
                        <a:rPr lang="en-US" sz="3600" dirty="0">
                          <a:solidFill>
                            <a:schemeClr val="tx1"/>
                          </a:solidFill>
                          <a:latin typeface="OpenDyslexicAlta" pitchFamily="2" charset="77"/>
                        </a:rPr>
                        <a:t>33</a:t>
                      </a:r>
                    </a:p>
                  </a:txBody>
                  <a:tcPr>
                    <a:solidFill>
                      <a:schemeClr val="bg1"/>
                    </a:solidFill>
                  </a:tcPr>
                </a:tc>
                <a:tc>
                  <a:txBody>
                    <a:bodyPr/>
                    <a:lstStyle/>
                    <a:p>
                      <a:pPr algn="ctr"/>
                      <a:r>
                        <a:rPr lang="en-US" sz="3600" dirty="0">
                          <a:solidFill>
                            <a:schemeClr val="tx1"/>
                          </a:solidFill>
                          <a:latin typeface="OpenDyslexicAlta" pitchFamily="2" charset="77"/>
                        </a:rPr>
                        <a:t>34</a:t>
                      </a:r>
                    </a:p>
                  </a:txBody>
                  <a:tcPr>
                    <a:solidFill>
                      <a:schemeClr val="bg1"/>
                    </a:solidFill>
                  </a:tcPr>
                </a:tc>
                <a:tc>
                  <a:txBody>
                    <a:bodyPr/>
                    <a:lstStyle/>
                    <a:p>
                      <a:pPr algn="ctr"/>
                      <a:r>
                        <a:rPr lang="en-US" sz="3600" dirty="0">
                          <a:solidFill>
                            <a:schemeClr val="tx1"/>
                          </a:solidFill>
                          <a:latin typeface="OpenDyslexicAlta" pitchFamily="2" charset="77"/>
                        </a:rPr>
                        <a:t>35</a:t>
                      </a:r>
                    </a:p>
                  </a:txBody>
                  <a:tcPr>
                    <a:solidFill>
                      <a:schemeClr val="bg1"/>
                    </a:solidFill>
                  </a:tcPr>
                </a:tc>
                <a:tc>
                  <a:txBody>
                    <a:bodyPr/>
                    <a:lstStyle/>
                    <a:p>
                      <a:pPr algn="ctr"/>
                      <a:r>
                        <a:rPr lang="en-US" sz="3600" dirty="0">
                          <a:solidFill>
                            <a:schemeClr val="tx1"/>
                          </a:solidFill>
                          <a:latin typeface="OpenDyslexicAlta" pitchFamily="2" charset="77"/>
                        </a:rPr>
                        <a:t>36</a:t>
                      </a:r>
                    </a:p>
                  </a:txBody>
                  <a:tcPr>
                    <a:solidFill>
                      <a:srgbClr val="FFDD57"/>
                    </a:solidFill>
                  </a:tcPr>
                </a:tc>
                <a:tc>
                  <a:txBody>
                    <a:bodyPr/>
                    <a:lstStyle/>
                    <a:p>
                      <a:pPr algn="ctr"/>
                      <a:r>
                        <a:rPr lang="en-US" sz="3600" dirty="0">
                          <a:solidFill>
                            <a:schemeClr val="tx1"/>
                          </a:solidFill>
                          <a:latin typeface="OpenDyslexicAlta" pitchFamily="2" charset="77"/>
                        </a:rPr>
                        <a:t>37</a:t>
                      </a:r>
                    </a:p>
                  </a:txBody>
                  <a:tcPr>
                    <a:solidFill>
                      <a:schemeClr val="bg1"/>
                    </a:solidFill>
                  </a:tcPr>
                </a:tc>
                <a:tc>
                  <a:txBody>
                    <a:bodyPr/>
                    <a:lstStyle/>
                    <a:p>
                      <a:pPr algn="ctr"/>
                      <a:r>
                        <a:rPr lang="en-US" sz="3600" dirty="0">
                          <a:solidFill>
                            <a:schemeClr val="tx1"/>
                          </a:solidFill>
                          <a:latin typeface="OpenDyslexicAlta" pitchFamily="2" charset="77"/>
                        </a:rPr>
                        <a:t>38</a:t>
                      </a:r>
                    </a:p>
                  </a:txBody>
                  <a:tcPr>
                    <a:solidFill>
                      <a:schemeClr val="bg1"/>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1581819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extLst>
              <p:ext uri="{D42A27DB-BD31-4B8C-83A1-F6EECF244321}">
                <p14:modId xmlns:p14="http://schemas.microsoft.com/office/powerpoint/2010/main" val="2258038525"/>
              </p:ext>
            </p:extLst>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extLst>
              <p:ext uri="{D42A27DB-BD31-4B8C-83A1-F6EECF244321}">
                <p14:modId xmlns:p14="http://schemas.microsoft.com/office/powerpoint/2010/main" val="2872746371"/>
              </p:ext>
            </p:extLst>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36</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29</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4" name="Rectangle 13">
            <a:extLst>
              <a:ext uri="{FF2B5EF4-FFF2-40B4-BE49-F238E27FC236}">
                <a16:creationId xmlns:a16="http://schemas.microsoft.com/office/drawing/2014/main" xmlns="" id="{B51FD411-7227-8A4E-973C-209CED0D04DA}"/>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18" name="Rectangle 17">
            <a:extLst>
              <a:ext uri="{FF2B5EF4-FFF2-40B4-BE49-F238E27FC236}">
                <a16:creationId xmlns:a16="http://schemas.microsoft.com/office/drawing/2014/main" xmlns="" id="{898395CE-B8FD-2A4A-8E71-84F8AA04F4A5}"/>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36</a:t>
            </a:r>
            <a:r>
              <a:rPr lang="en-US" sz="2800" dirty="0">
                <a:solidFill>
                  <a:schemeClr val="tx1"/>
                </a:solidFill>
                <a:latin typeface="OpenDyslexicAlta" pitchFamily="2" charset="77"/>
              </a:rPr>
              <a:t> is more than </a:t>
            </a:r>
            <a:r>
              <a:rPr lang="en-US" sz="2800" u="sng" dirty="0">
                <a:solidFill>
                  <a:srgbClr val="FF3860"/>
                </a:solidFill>
                <a:latin typeface="OpenDyslexicAlta" pitchFamily="2" charset="77"/>
                <a:cs typeface="Calibri" panose="020F0502020204030204" pitchFamily="34" charset="0"/>
              </a:rPr>
              <a:t>29</a:t>
            </a:r>
            <a:r>
              <a:rPr lang="en-US" sz="2800" dirty="0">
                <a:solidFill>
                  <a:schemeClr val="tx1"/>
                </a:solidFill>
                <a:latin typeface="OpenDyslexicAlta" pitchFamily="2" charset="77"/>
              </a:rPr>
              <a:t>.</a:t>
            </a:r>
          </a:p>
        </p:txBody>
      </p:sp>
      <p:sp>
        <p:nvSpPr>
          <p:cNvPr id="12" name="Rounded Rectangle 11">
            <a:extLst>
              <a:ext uri="{FF2B5EF4-FFF2-40B4-BE49-F238E27FC236}">
                <a16:creationId xmlns:a16="http://schemas.microsoft.com/office/drawing/2014/main" xmlns="" id="{F447967C-996C-5C43-BD2D-924623F54233}"/>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less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graphicFrame>
        <p:nvGraphicFramePr>
          <p:cNvPr id="19" name="Table 18">
            <a:extLst>
              <a:ext uri="{FF2B5EF4-FFF2-40B4-BE49-F238E27FC236}">
                <a16:creationId xmlns:a16="http://schemas.microsoft.com/office/drawing/2014/main" xmlns="" id="{DFDC742C-0815-C74F-A53C-1BF26A039B97}"/>
              </a:ext>
            </a:extLst>
          </p:cNvPr>
          <p:cNvGraphicFramePr>
            <a:graphicFrameLocks noGrp="1"/>
          </p:cNvGraphicFramePr>
          <p:nvPr>
            <p:extLst>
              <p:ext uri="{D42A27DB-BD31-4B8C-83A1-F6EECF244321}">
                <p14:modId xmlns:p14="http://schemas.microsoft.com/office/powerpoint/2010/main" val="3538669970"/>
              </p:ext>
            </p:extLst>
          </p:nvPr>
        </p:nvGraphicFramePr>
        <p:xfrm>
          <a:off x="2174803" y="3060941"/>
          <a:ext cx="7915420" cy="640080"/>
        </p:xfrm>
        <a:graphic>
          <a:graphicData uri="http://schemas.openxmlformats.org/drawingml/2006/table">
            <a:tbl>
              <a:tblPr firstRow="1" bandRow="1">
                <a:tableStyleId>{5940675A-B579-460E-94D1-54222C63F5DA}</a:tableStyleId>
              </a:tblPr>
              <a:tblGrid>
                <a:gridCol w="791542">
                  <a:extLst>
                    <a:ext uri="{9D8B030D-6E8A-4147-A177-3AD203B41FA5}">
                      <a16:colId xmlns:a16="http://schemas.microsoft.com/office/drawing/2014/main" xmlns="" val="202408578"/>
                    </a:ext>
                  </a:extLst>
                </a:gridCol>
                <a:gridCol w="791542">
                  <a:extLst>
                    <a:ext uri="{9D8B030D-6E8A-4147-A177-3AD203B41FA5}">
                      <a16:colId xmlns:a16="http://schemas.microsoft.com/office/drawing/2014/main" xmlns="" val="1470140882"/>
                    </a:ext>
                  </a:extLst>
                </a:gridCol>
                <a:gridCol w="791542">
                  <a:extLst>
                    <a:ext uri="{9D8B030D-6E8A-4147-A177-3AD203B41FA5}">
                      <a16:colId xmlns:a16="http://schemas.microsoft.com/office/drawing/2014/main" xmlns="" val="831771746"/>
                    </a:ext>
                  </a:extLst>
                </a:gridCol>
                <a:gridCol w="791542">
                  <a:extLst>
                    <a:ext uri="{9D8B030D-6E8A-4147-A177-3AD203B41FA5}">
                      <a16:colId xmlns:a16="http://schemas.microsoft.com/office/drawing/2014/main" xmlns="" val="3333044341"/>
                    </a:ext>
                  </a:extLst>
                </a:gridCol>
                <a:gridCol w="791542">
                  <a:extLst>
                    <a:ext uri="{9D8B030D-6E8A-4147-A177-3AD203B41FA5}">
                      <a16:colId xmlns:a16="http://schemas.microsoft.com/office/drawing/2014/main" xmlns="" val="2565118822"/>
                    </a:ext>
                  </a:extLst>
                </a:gridCol>
                <a:gridCol w="791542">
                  <a:extLst>
                    <a:ext uri="{9D8B030D-6E8A-4147-A177-3AD203B41FA5}">
                      <a16:colId xmlns:a16="http://schemas.microsoft.com/office/drawing/2014/main" xmlns="" val="2490661103"/>
                    </a:ext>
                  </a:extLst>
                </a:gridCol>
                <a:gridCol w="791542">
                  <a:extLst>
                    <a:ext uri="{9D8B030D-6E8A-4147-A177-3AD203B41FA5}">
                      <a16:colId xmlns:a16="http://schemas.microsoft.com/office/drawing/2014/main" xmlns="" val="456632976"/>
                    </a:ext>
                  </a:extLst>
                </a:gridCol>
                <a:gridCol w="791542">
                  <a:extLst>
                    <a:ext uri="{9D8B030D-6E8A-4147-A177-3AD203B41FA5}">
                      <a16:colId xmlns:a16="http://schemas.microsoft.com/office/drawing/2014/main" xmlns="" val="1924507068"/>
                    </a:ext>
                  </a:extLst>
                </a:gridCol>
                <a:gridCol w="791542">
                  <a:extLst>
                    <a:ext uri="{9D8B030D-6E8A-4147-A177-3AD203B41FA5}">
                      <a16:colId xmlns:a16="http://schemas.microsoft.com/office/drawing/2014/main" xmlns="" val="2592542321"/>
                    </a:ext>
                  </a:extLst>
                </a:gridCol>
                <a:gridCol w="791542">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29</a:t>
                      </a:r>
                    </a:p>
                  </a:txBody>
                  <a:tcPr>
                    <a:solidFill>
                      <a:srgbClr val="FFDD57"/>
                    </a:solidFill>
                  </a:tcPr>
                </a:tc>
                <a:tc>
                  <a:txBody>
                    <a:bodyPr/>
                    <a:lstStyle/>
                    <a:p>
                      <a:pPr algn="ctr"/>
                      <a:r>
                        <a:rPr lang="en-US" sz="3600" dirty="0">
                          <a:solidFill>
                            <a:schemeClr val="tx1"/>
                          </a:solidFill>
                          <a:latin typeface="OpenDyslexicAlta" pitchFamily="2" charset="77"/>
                        </a:rPr>
                        <a:t>30</a:t>
                      </a:r>
                    </a:p>
                  </a:txBody>
                  <a:tcPr>
                    <a:solidFill>
                      <a:schemeClr val="bg1"/>
                    </a:solidFill>
                  </a:tcPr>
                </a:tc>
                <a:tc>
                  <a:txBody>
                    <a:bodyPr/>
                    <a:lstStyle/>
                    <a:p>
                      <a:pPr algn="ctr"/>
                      <a:r>
                        <a:rPr lang="en-US" sz="3600" dirty="0">
                          <a:solidFill>
                            <a:schemeClr val="tx1"/>
                          </a:solidFill>
                          <a:latin typeface="OpenDyslexicAlta" pitchFamily="2" charset="77"/>
                        </a:rPr>
                        <a:t>31</a:t>
                      </a:r>
                    </a:p>
                  </a:txBody>
                  <a:tcPr>
                    <a:solidFill>
                      <a:schemeClr val="bg1"/>
                    </a:solidFill>
                  </a:tcPr>
                </a:tc>
                <a:tc>
                  <a:txBody>
                    <a:bodyPr/>
                    <a:lstStyle/>
                    <a:p>
                      <a:pPr algn="ctr"/>
                      <a:r>
                        <a:rPr lang="en-US" sz="3600" dirty="0">
                          <a:solidFill>
                            <a:schemeClr val="tx1"/>
                          </a:solidFill>
                          <a:latin typeface="OpenDyslexicAlta" pitchFamily="2" charset="77"/>
                        </a:rPr>
                        <a:t>32</a:t>
                      </a:r>
                    </a:p>
                  </a:txBody>
                  <a:tcPr>
                    <a:solidFill>
                      <a:schemeClr val="bg1"/>
                    </a:solidFill>
                  </a:tcPr>
                </a:tc>
                <a:tc>
                  <a:txBody>
                    <a:bodyPr/>
                    <a:lstStyle/>
                    <a:p>
                      <a:pPr algn="ctr"/>
                      <a:r>
                        <a:rPr lang="en-US" sz="3600" dirty="0">
                          <a:solidFill>
                            <a:schemeClr val="tx1"/>
                          </a:solidFill>
                          <a:latin typeface="OpenDyslexicAlta" pitchFamily="2" charset="77"/>
                        </a:rPr>
                        <a:t>33</a:t>
                      </a:r>
                    </a:p>
                  </a:txBody>
                  <a:tcPr>
                    <a:solidFill>
                      <a:schemeClr val="bg1"/>
                    </a:solidFill>
                  </a:tcPr>
                </a:tc>
                <a:tc>
                  <a:txBody>
                    <a:bodyPr/>
                    <a:lstStyle/>
                    <a:p>
                      <a:pPr algn="ctr"/>
                      <a:r>
                        <a:rPr lang="en-US" sz="3600" dirty="0">
                          <a:solidFill>
                            <a:schemeClr val="tx1"/>
                          </a:solidFill>
                          <a:latin typeface="OpenDyslexicAlta" pitchFamily="2" charset="77"/>
                        </a:rPr>
                        <a:t>34</a:t>
                      </a:r>
                    </a:p>
                  </a:txBody>
                  <a:tcPr>
                    <a:solidFill>
                      <a:schemeClr val="bg1"/>
                    </a:solidFill>
                  </a:tcPr>
                </a:tc>
                <a:tc>
                  <a:txBody>
                    <a:bodyPr/>
                    <a:lstStyle/>
                    <a:p>
                      <a:pPr algn="ctr"/>
                      <a:r>
                        <a:rPr lang="en-US" sz="3600" dirty="0">
                          <a:solidFill>
                            <a:schemeClr val="tx1"/>
                          </a:solidFill>
                          <a:latin typeface="OpenDyslexicAlta" pitchFamily="2" charset="77"/>
                        </a:rPr>
                        <a:t>35</a:t>
                      </a:r>
                    </a:p>
                  </a:txBody>
                  <a:tcPr>
                    <a:solidFill>
                      <a:schemeClr val="bg1"/>
                    </a:solidFill>
                  </a:tcPr>
                </a:tc>
                <a:tc>
                  <a:txBody>
                    <a:bodyPr/>
                    <a:lstStyle/>
                    <a:p>
                      <a:pPr algn="ctr"/>
                      <a:r>
                        <a:rPr lang="en-US" sz="3600" dirty="0">
                          <a:solidFill>
                            <a:schemeClr val="tx1"/>
                          </a:solidFill>
                          <a:latin typeface="OpenDyslexicAlta" pitchFamily="2" charset="77"/>
                        </a:rPr>
                        <a:t>36</a:t>
                      </a:r>
                    </a:p>
                  </a:txBody>
                  <a:tcPr>
                    <a:solidFill>
                      <a:srgbClr val="FFDD57"/>
                    </a:solidFill>
                  </a:tcPr>
                </a:tc>
                <a:tc>
                  <a:txBody>
                    <a:bodyPr/>
                    <a:lstStyle/>
                    <a:p>
                      <a:pPr algn="ctr"/>
                      <a:r>
                        <a:rPr lang="en-US" sz="3600" dirty="0">
                          <a:solidFill>
                            <a:schemeClr val="tx1"/>
                          </a:solidFill>
                          <a:latin typeface="OpenDyslexicAlta" pitchFamily="2" charset="77"/>
                        </a:rPr>
                        <a:t>37</a:t>
                      </a:r>
                    </a:p>
                  </a:txBody>
                  <a:tcPr>
                    <a:solidFill>
                      <a:schemeClr val="bg1"/>
                    </a:solidFill>
                  </a:tcPr>
                </a:tc>
                <a:tc>
                  <a:txBody>
                    <a:bodyPr/>
                    <a:lstStyle/>
                    <a:p>
                      <a:pPr algn="ctr"/>
                      <a:r>
                        <a:rPr lang="en-US" sz="3600" dirty="0">
                          <a:solidFill>
                            <a:schemeClr val="tx1"/>
                          </a:solidFill>
                          <a:latin typeface="OpenDyslexicAlta" pitchFamily="2" charset="77"/>
                        </a:rPr>
                        <a:t>38</a:t>
                      </a:r>
                    </a:p>
                  </a:txBody>
                  <a:tcPr>
                    <a:solidFill>
                      <a:schemeClr val="bg1"/>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1928232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29</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36</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36</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29</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4" name="Rectangle 13">
            <a:extLst>
              <a:ext uri="{FF2B5EF4-FFF2-40B4-BE49-F238E27FC236}">
                <a16:creationId xmlns:a16="http://schemas.microsoft.com/office/drawing/2014/main" xmlns="" id="{B51FD411-7227-8A4E-973C-209CED0D04DA}"/>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18" name="Rectangle 17">
            <a:extLst>
              <a:ext uri="{FF2B5EF4-FFF2-40B4-BE49-F238E27FC236}">
                <a16:creationId xmlns:a16="http://schemas.microsoft.com/office/drawing/2014/main" xmlns="" id="{898395CE-B8FD-2A4A-8E71-84F8AA04F4A5}"/>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36</a:t>
            </a:r>
            <a:r>
              <a:rPr lang="en-US" sz="2800" dirty="0">
                <a:solidFill>
                  <a:schemeClr val="tx1"/>
                </a:solidFill>
                <a:latin typeface="OpenDyslexicAlta" pitchFamily="2" charset="77"/>
              </a:rPr>
              <a:t> is more than </a:t>
            </a:r>
            <a:r>
              <a:rPr lang="en-US" sz="2800" u="sng" dirty="0">
                <a:solidFill>
                  <a:srgbClr val="FF3860"/>
                </a:solidFill>
                <a:latin typeface="OpenDyslexicAlta" pitchFamily="2" charset="77"/>
                <a:cs typeface="Calibri" panose="020F0502020204030204" pitchFamily="34" charset="0"/>
              </a:rPr>
              <a:t>29</a:t>
            </a:r>
            <a:r>
              <a:rPr lang="en-US" sz="2800" dirty="0">
                <a:solidFill>
                  <a:schemeClr val="tx1"/>
                </a:solidFill>
                <a:latin typeface="OpenDyslexicAlta" pitchFamily="2" charset="77"/>
              </a:rPr>
              <a:t>.</a:t>
            </a:r>
          </a:p>
        </p:txBody>
      </p:sp>
      <p:sp>
        <p:nvSpPr>
          <p:cNvPr id="12" name="Rounded Rectangle 11">
            <a:extLst>
              <a:ext uri="{FF2B5EF4-FFF2-40B4-BE49-F238E27FC236}">
                <a16:creationId xmlns:a16="http://schemas.microsoft.com/office/drawing/2014/main" xmlns="" id="{F447967C-996C-5C43-BD2D-924623F54233}"/>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29</a:t>
            </a:r>
            <a:r>
              <a:rPr lang="en-US" sz="2800" dirty="0">
                <a:solidFill>
                  <a:schemeClr val="tx1"/>
                </a:solidFill>
                <a:latin typeface="OpenDyslexicAlta" pitchFamily="2" charset="77"/>
              </a:rPr>
              <a:t> is less than </a:t>
            </a:r>
            <a:r>
              <a:rPr lang="en-US" sz="2800" u="sng" dirty="0">
                <a:solidFill>
                  <a:srgbClr val="FF3860"/>
                </a:solidFill>
                <a:latin typeface="OpenDyslexicAlta" pitchFamily="2" charset="77"/>
                <a:cs typeface="Calibri" panose="020F0502020204030204" pitchFamily="34" charset="0"/>
              </a:rPr>
              <a:t>36</a:t>
            </a:r>
            <a:r>
              <a:rPr lang="en-US" sz="2800" dirty="0">
                <a:solidFill>
                  <a:schemeClr val="tx1"/>
                </a:solidFill>
                <a:latin typeface="OpenDyslexicAlta" pitchFamily="2" charset="77"/>
              </a:rPr>
              <a:t>.</a:t>
            </a:r>
          </a:p>
        </p:txBody>
      </p:sp>
      <p:graphicFrame>
        <p:nvGraphicFramePr>
          <p:cNvPr id="19" name="Table 18">
            <a:extLst>
              <a:ext uri="{FF2B5EF4-FFF2-40B4-BE49-F238E27FC236}">
                <a16:creationId xmlns:a16="http://schemas.microsoft.com/office/drawing/2014/main" xmlns="" id="{DFDC742C-0815-C74F-A53C-1BF26A039B97}"/>
              </a:ext>
            </a:extLst>
          </p:cNvPr>
          <p:cNvGraphicFramePr>
            <a:graphicFrameLocks noGrp="1"/>
          </p:cNvGraphicFramePr>
          <p:nvPr/>
        </p:nvGraphicFramePr>
        <p:xfrm>
          <a:off x="2174803" y="3060941"/>
          <a:ext cx="7915420" cy="640080"/>
        </p:xfrm>
        <a:graphic>
          <a:graphicData uri="http://schemas.openxmlformats.org/drawingml/2006/table">
            <a:tbl>
              <a:tblPr firstRow="1" bandRow="1">
                <a:tableStyleId>{5940675A-B579-460E-94D1-54222C63F5DA}</a:tableStyleId>
              </a:tblPr>
              <a:tblGrid>
                <a:gridCol w="791542">
                  <a:extLst>
                    <a:ext uri="{9D8B030D-6E8A-4147-A177-3AD203B41FA5}">
                      <a16:colId xmlns:a16="http://schemas.microsoft.com/office/drawing/2014/main" xmlns="" val="202408578"/>
                    </a:ext>
                  </a:extLst>
                </a:gridCol>
                <a:gridCol w="791542">
                  <a:extLst>
                    <a:ext uri="{9D8B030D-6E8A-4147-A177-3AD203B41FA5}">
                      <a16:colId xmlns:a16="http://schemas.microsoft.com/office/drawing/2014/main" xmlns="" val="1470140882"/>
                    </a:ext>
                  </a:extLst>
                </a:gridCol>
                <a:gridCol w="791542">
                  <a:extLst>
                    <a:ext uri="{9D8B030D-6E8A-4147-A177-3AD203B41FA5}">
                      <a16:colId xmlns:a16="http://schemas.microsoft.com/office/drawing/2014/main" xmlns="" val="831771746"/>
                    </a:ext>
                  </a:extLst>
                </a:gridCol>
                <a:gridCol w="791542">
                  <a:extLst>
                    <a:ext uri="{9D8B030D-6E8A-4147-A177-3AD203B41FA5}">
                      <a16:colId xmlns:a16="http://schemas.microsoft.com/office/drawing/2014/main" xmlns="" val="3333044341"/>
                    </a:ext>
                  </a:extLst>
                </a:gridCol>
                <a:gridCol w="791542">
                  <a:extLst>
                    <a:ext uri="{9D8B030D-6E8A-4147-A177-3AD203B41FA5}">
                      <a16:colId xmlns:a16="http://schemas.microsoft.com/office/drawing/2014/main" xmlns="" val="2565118822"/>
                    </a:ext>
                  </a:extLst>
                </a:gridCol>
                <a:gridCol w="791542">
                  <a:extLst>
                    <a:ext uri="{9D8B030D-6E8A-4147-A177-3AD203B41FA5}">
                      <a16:colId xmlns:a16="http://schemas.microsoft.com/office/drawing/2014/main" xmlns="" val="2490661103"/>
                    </a:ext>
                  </a:extLst>
                </a:gridCol>
                <a:gridCol w="791542">
                  <a:extLst>
                    <a:ext uri="{9D8B030D-6E8A-4147-A177-3AD203B41FA5}">
                      <a16:colId xmlns:a16="http://schemas.microsoft.com/office/drawing/2014/main" xmlns="" val="456632976"/>
                    </a:ext>
                  </a:extLst>
                </a:gridCol>
                <a:gridCol w="791542">
                  <a:extLst>
                    <a:ext uri="{9D8B030D-6E8A-4147-A177-3AD203B41FA5}">
                      <a16:colId xmlns:a16="http://schemas.microsoft.com/office/drawing/2014/main" xmlns="" val="1924507068"/>
                    </a:ext>
                  </a:extLst>
                </a:gridCol>
                <a:gridCol w="791542">
                  <a:extLst>
                    <a:ext uri="{9D8B030D-6E8A-4147-A177-3AD203B41FA5}">
                      <a16:colId xmlns:a16="http://schemas.microsoft.com/office/drawing/2014/main" xmlns="" val="2592542321"/>
                    </a:ext>
                  </a:extLst>
                </a:gridCol>
                <a:gridCol w="791542">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29</a:t>
                      </a:r>
                    </a:p>
                  </a:txBody>
                  <a:tcPr>
                    <a:solidFill>
                      <a:srgbClr val="FFDD57"/>
                    </a:solidFill>
                  </a:tcPr>
                </a:tc>
                <a:tc>
                  <a:txBody>
                    <a:bodyPr/>
                    <a:lstStyle/>
                    <a:p>
                      <a:pPr algn="ctr"/>
                      <a:r>
                        <a:rPr lang="en-US" sz="3600" dirty="0">
                          <a:solidFill>
                            <a:schemeClr val="tx1"/>
                          </a:solidFill>
                          <a:latin typeface="OpenDyslexicAlta" pitchFamily="2" charset="77"/>
                        </a:rPr>
                        <a:t>30</a:t>
                      </a:r>
                    </a:p>
                  </a:txBody>
                  <a:tcPr>
                    <a:solidFill>
                      <a:schemeClr val="bg1"/>
                    </a:solidFill>
                  </a:tcPr>
                </a:tc>
                <a:tc>
                  <a:txBody>
                    <a:bodyPr/>
                    <a:lstStyle/>
                    <a:p>
                      <a:pPr algn="ctr"/>
                      <a:r>
                        <a:rPr lang="en-US" sz="3600" dirty="0">
                          <a:solidFill>
                            <a:schemeClr val="tx1"/>
                          </a:solidFill>
                          <a:latin typeface="OpenDyslexicAlta" pitchFamily="2" charset="77"/>
                        </a:rPr>
                        <a:t>31</a:t>
                      </a:r>
                    </a:p>
                  </a:txBody>
                  <a:tcPr>
                    <a:solidFill>
                      <a:schemeClr val="bg1"/>
                    </a:solidFill>
                  </a:tcPr>
                </a:tc>
                <a:tc>
                  <a:txBody>
                    <a:bodyPr/>
                    <a:lstStyle/>
                    <a:p>
                      <a:pPr algn="ctr"/>
                      <a:r>
                        <a:rPr lang="en-US" sz="3600" dirty="0">
                          <a:solidFill>
                            <a:schemeClr val="tx1"/>
                          </a:solidFill>
                          <a:latin typeface="OpenDyslexicAlta" pitchFamily="2" charset="77"/>
                        </a:rPr>
                        <a:t>32</a:t>
                      </a:r>
                    </a:p>
                  </a:txBody>
                  <a:tcPr>
                    <a:solidFill>
                      <a:schemeClr val="bg1"/>
                    </a:solidFill>
                  </a:tcPr>
                </a:tc>
                <a:tc>
                  <a:txBody>
                    <a:bodyPr/>
                    <a:lstStyle/>
                    <a:p>
                      <a:pPr algn="ctr"/>
                      <a:r>
                        <a:rPr lang="en-US" sz="3600" dirty="0">
                          <a:solidFill>
                            <a:schemeClr val="tx1"/>
                          </a:solidFill>
                          <a:latin typeface="OpenDyslexicAlta" pitchFamily="2" charset="77"/>
                        </a:rPr>
                        <a:t>33</a:t>
                      </a:r>
                    </a:p>
                  </a:txBody>
                  <a:tcPr>
                    <a:solidFill>
                      <a:schemeClr val="bg1"/>
                    </a:solidFill>
                  </a:tcPr>
                </a:tc>
                <a:tc>
                  <a:txBody>
                    <a:bodyPr/>
                    <a:lstStyle/>
                    <a:p>
                      <a:pPr algn="ctr"/>
                      <a:r>
                        <a:rPr lang="en-US" sz="3600" dirty="0">
                          <a:solidFill>
                            <a:schemeClr val="tx1"/>
                          </a:solidFill>
                          <a:latin typeface="OpenDyslexicAlta" pitchFamily="2" charset="77"/>
                        </a:rPr>
                        <a:t>34</a:t>
                      </a:r>
                    </a:p>
                  </a:txBody>
                  <a:tcPr>
                    <a:solidFill>
                      <a:schemeClr val="bg1"/>
                    </a:solidFill>
                  </a:tcPr>
                </a:tc>
                <a:tc>
                  <a:txBody>
                    <a:bodyPr/>
                    <a:lstStyle/>
                    <a:p>
                      <a:pPr algn="ctr"/>
                      <a:r>
                        <a:rPr lang="en-US" sz="3600" dirty="0">
                          <a:solidFill>
                            <a:schemeClr val="tx1"/>
                          </a:solidFill>
                          <a:latin typeface="OpenDyslexicAlta" pitchFamily="2" charset="77"/>
                        </a:rPr>
                        <a:t>35</a:t>
                      </a:r>
                    </a:p>
                  </a:txBody>
                  <a:tcPr>
                    <a:solidFill>
                      <a:schemeClr val="bg1"/>
                    </a:solidFill>
                  </a:tcPr>
                </a:tc>
                <a:tc>
                  <a:txBody>
                    <a:bodyPr/>
                    <a:lstStyle/>
                    <a:p>
                      <a:pPr algn="ctr"/>
                      <a:r>
                        <a:rPr lang="en-US" sz="3600" dirty="0">
                          <a:solidFill>
                            <a:schemeClr val="tx1"/>
                          </a:solidFill>
                          <a:latin typeface="OpenDyslexicAlta" pitchFamily="2" charset="77"/>
                        </a:rPr>
                        <a:t>36</a:t>
                      </a:r>
                    </a:p>
                  </a:txBody>
                  <a:tcPr>
                    <a:solidFill>
                      <a:srgbClr val="FFDD57"/>
                    </a:solidFill>
                  </a:tcPr>
                </a:tc>
                <a:tc>
                  <a:txBody>
                    <a:bodyPr/>
                    <a:lstStyle/>
                    <a:p>
                      <a:pPr algn="ctr"/>
                      <a:r>
                        <a:rPr lang="en-US" sz="3600" dirty="0">
                          <a:solidFill>
                            <a:schemeClr val="tx1"/>
                          </a:solidFill>
                          <a:latin typeface="OpenDyslexicAlta" pitchFamily="2" charset="77"/>
                        </a:rPr>
                        <a:t>37</a:t>
                      </a:r>
                    </a:p>
                  </a:txBody>
                  <a:tcPr>
                    <a:solidFill>
                      <a:schemeClr val="bg1"/>
                    </a:solidFill>
                  </a:tcPr>
                </a:tc>
                <a:tc>
                  <a:txBody>
                    <a:bodyPr/>
                    <a:lstStyle/>
                    <a:p>
                      <a:pPr algn="ctr"/>
                      <a:r>
                        <a:rPr lang="en-US" sz="3600" dirty="0">
                          <a:solidFill>
                            <a:schemeClr val="tx1"/>
                          </a:solidFill>
                          <a:latin typeface="OpenDyslexicAlta" pitchFamily="2" charset="77"/>
                        </a:rPr>
                        <a:t>38</a:t>
                      </a:r>
                    </a:p>
                  </a:txBody>
                  <a:tcPr>
                    <a:solidFill>
                      <a:schemeClr val="bg1"/>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839557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extLst>
              <p:ext uri="{D42A27DB-BD31-4B8C-83A1-F6EECF244321}">
                <p14:modId xmlns:p14="http://schemas.microsoft.com/office/powerpoint/2010/main" val="2329757548"/>
              </p:ext>
            </p:extLst>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extLst>
              <p:ext uri="{D42A27DB-BD31-4B8C-83A1-F6EECF244321}">
                <p14:modId xmlns:p14="http://schemas.microsoft.com/office/powerpoint/2010/main" val="2765148172"/>
              </p:ext>
            </p:extLst>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4" name="Rectangle 13">
            <a:extLst>
              <a:ext uri="{FF2B5EF4-FFF2-40B4-BE49-F238E27FC236}">
                <a16:creationId xmlns:a16="http://schemas.microsoft.com/office/drawing/2014/main" xmlns="" id="{B51FD411-7227-8A4E-973C-209CED0D04DA}"/>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18" name="Rectangle 17">
            <a:extLst>
              <a:ext uri="{FF2B5EF4-FFF2-40B4-BE49-F238E27FC236}">
                <a16:creationId xmlns:a16="http://schemas.microsoft.com/office/drawing/2014/main" xmlns="" id="{898395CE-B8FD-2A4A-8E71-84F8AA04F4A5}"/>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more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sp>
        <p:nvSpPr>
          <p:cNvPr id="12" name="Rounded Rectangle 11">
            <a:extLst>
              <a:ext uri="{FF2B5EF4-FFF2-40B4-BE49-F238E27FC236}">
                <a16:creationId xmlns:a16="http://schemas.microsoft.com/office/drawing/2014/main" xmlns="" id="{F447967C-996C-5C43-BD2D-924623F54233}"/>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less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graphicFrame>
        <p:nvGraphicFramePr>
          <p:cNvPr id="19" name="Table 18">
            <a:extLst>
              <a:ext uri="{FF2B5EF4-FFF2-40B4-BE49-F238E27FC236}">
                <a16:creationId xmlns:a16="http://schemas.microsoft.com/office/drawing/2014/main" xmlns="" id="{DFDC742C-0815-C74F-A53C-1BF26A039B97}"/>
              </a:ext>
            </a:extLst>
          </p:cNvPr>
          <p:cNvGraphicFramePr>
            <a:graphicFrameLocks noGrp="1"/>
          </p:cNvGraphicFramePr>
          <p:nvPr>
            <p:extLst>
              <p:ext uri="{D42A27DB-BD31-4B8C-83A1-F6EECF244321}">
                <p14:modId xmlns:p14="http://schemas.microsoft.com/office/powerpoint/2010/main" val="3079274037"/>
              </p:ext>
            </p:extLst>
          </p:nvPr>
        </p:nvGraphicFramePr>
        <p:xfrm>
          <a:off x="2012100" y="3060941"/>
          <a:ext cx="8167800" cy="640080"/>
        </p:xfrm>
        <a:graphic>
          <a:graphicData uri="http://schemas.openxmlformats.org/drawingml/2006/table">
            <a:tbl>
              <a:tblPr firstRow="1" bandRow="1">
                <a:tableStyleId>{5940675A-B579-460E-94D1-54222C63F5DA}</a:tableStyleId>
              </a:tblPr>
              <a:tblGrid>
                <a:gridCol w="816780">
                  <a:extLst>
                    <a:ext uri="{9D8B030D-6E8A-4147-A177-3AD203B41FA5}">
                      <a16:colId xmlns:a16="http://schemas.microsoft.com/office/drawing/2014/main" xmlns="" val="202408578"/>
                    </a:ext>
                  </a:extLst>
                </a:gridCol>
                <a:gridCol w="816780">
                  <a:extLst>
                    <a:ext uri="{9D8B030D-6E8A-4147-A177-3AD203B41FA5}">
                      <a16:colId xmlns:a16="http://schemas.microsoft.com/office/drawing/2014/main" xmlns="" val="1470140882"/>
                    </a:ext>
                  </a:extLst>
                </a:gridCol>
                <a:gridCol w="816780">
                  <a:extLst>
                    <a:ext uri="{9D8B030D-6E8A-4147-A177-3AD203B41FA5}">
                      <a16:colId xmlns:a16="http://schemas.microsoft.com/office/drawing/2014/main" xmlns="" val="831771746"/>
                    </a:ext>
                  </a:extLst>
                </a:gridCol>
                <a:gridCol w="816780">
                  <a:extLst>
                    <a:ext uri="{9D8B030D-6E8A-4147-A177-3AD203B41FA5}">
                      <a16:colId xmlns:a16="http://schemas.microsoft.com/office/drawing/2014/main" xmlns="" val="3333044341"/>
                    </a:ext>
                  </a:extLst>
                </a:gridCol>
                <a:gridCol w="816780">
                  <a:extLst>
                    <a:ext uri="{9D8B030D-6E8A-4147-A177-3AD203B41FA5}">
                      <a16:colId xmlns:a16="http://schemas.microsoft.com/office/drawing/2014/main" xmlns="" val="2565118822"/>
                    </a:ext>
                  </a:extLst>
                </a:gridCol>
                <a:gridCol w="816780">
                  <a:extLst>
                    <a:ext uri="{9D8B030D-6E8A-4147-A177-3AD203B41FA5}">
                      <a16:colId xmlns:a16="http://schemas.microsoft.com/office/drawing/2014/main" xmlns="" val="2490661103"/>
                    </a:ext>
                  </a:extLst>
                </a:gridCol>
                <a:gridCol w="816780">
                  <a:extLst>
                    <a:ext uri="{9D8B030D-6E8A-4147-A177-3AD203B41FA5}">
                      <a16:colId xmlns:a16="http://schemas.microsoft.com/office/drawing/2014/main" xmlns="" val="456632976"/>
                    </a:ext>
                  </a:extLst>
                </a:gridCol>
                <a:gridCol w="816780">
                  <a:extLst>
                    <a:ext uri="{9D8B030D-6E8A-4147-A177-3AD203B41FA5}">
                      <a16:colId xmlns:a16="http://schemas.microsoft.com/office/drawing/2014/main" xmlns="" val="1924507068"/>
                    </a:ext>
                  </a:extLst>
                </a:gridCol>
                <a:gridCol w="816780">
                  <a:extLst>
                    <a:ext uri="{9D8B030D-6E8A-4147-A177-3AD203B41FA5}">
                      <a16:colId xmlns:a16="http://schemas.microsoft.com/office/drawing/2014/main" xmlns="" val="2592542321"/>
                    </a:ext>
                  </a:extLst>
                </a:gridCol>
                <a:gridCol w="816780">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37</a:t>
                      </a:r>
                    </a:p>
                  </a:txBody>
                  <a:tcPr>
                    <a:solidFill>
                      <a:schemeClr val="bg1"/>
                    </a:solidFill>
                  </a:tcPr>
                </a:tc>
                <a:tc>
                  <a:txBody>
                    <a:bodyPr/>
                    <a:lstStyle/>
                    <a:p>
                      <a:pPr algn="ctr"/>
                      <a:r>
                        <a:rPr lang="en-US" sz="3600" dirty="0">
                          <a:solidFill>
                            <a:schemeClr val="tx1"/>
                          </a:solidFill>
                          <a:latin typeface="OpenDyslexicAlta" pitchFamily="2" charset="77"/>
                        </a:rPr>
                        <a:t>38</a:t>
                      </a:r>
                    </a:p>
                  </a:txBody>
                  <a:tcPr>
                    <a:solidFill>
                      <a:schemeClr val="bg1"/>
                    </a:solidFill>
                  </a:tcPr>
                </a:tc>
                <a:tc>
                  <a:txBody>
                    <a:bodyPr/>
                    <a:lstStyle/>
                    <a:p>
                      <a:pPr algn="ctr"/>
                      <a:r>
                        <a:rPr lang="en-US" sz="3600" dirty="0">
                          <a:solidFill>
                            <a:schemeClr val="tx1"/>
                          </a:solidFill>
                          <a:latin typeface="OpenDyslexicAlta" pitchFamily="2" charset="77"/>
                        </a:rPr>
                        <a:t>39</a:t>
                      </a:r>
                    </a:p>
                  </a:txBody>
                  <a:tcPr>
                    <a:solidFill>
                      <a:srgbClr val="FFDD57"/>
                    </a:solidFill>
                  </a:tcPr>
                </a:tc>
                <a:tc>
                  <a:txBody>
                    <a:bodyPr/>
                    <a:lstStyle/>
                    <a:p>
                      <a:pPr algn="ctr"/>
                      <a:r>
                        <a:rPr lang="en-US" sz="3600" dirty="0">
                          <a:solidFill>
                            <a:schemeClr val="tx1"/>
                          </a:solidFill>
                          <a:latin typeface="OpenDyslexicAlta" pitchFamily="2" charset="77"/>
                        </a:rPr>
                        <a:t>40</a:t>
                      </a:r>
                    </a:p>
                  </a:txBody>
                  <a:tcPr>
                    <a:solidFill>
                      <a:schemeClr val="bg1"/>
                    </a:solidFill>
                  </a:tcPr>
                </a:tc>
                <a:tc>
                  <a:txBody>
                    <a:bodyPr/>
                    <a:lstStyle/>
                    <a:p>
                      <a:pPr algn="ctr"/>
                      <a:r>
                        <a:rPr lang="en-US" sz="3600" dirty="0">
                          <a:solidFill>
                            <a:schemeClr val="tx1"/>
                          </a:solidFill>
                          <a:latin typeface="OpenDyslexicAlta" pitchFamily="2" charset="77"/>
                        </a:rPr>
                        <a:t>41</a:t>
                      </a:r>
                    </a:p>
                  </a:txBody>
                  <a:tcPr>
                    <a:solidFill>
                      <a:schemeClr val="bg1"/>
                    </a:solidFill>
                  </a:tcPr>
                </a:tc>
                <a:tc>
                  <a:txBody>
                    <a:bodyPr/>
                    <a:lstStyle/>
                    <a:p>
                      <a:pPr algn="ctr"/>
                      <a:r>
                        <a:rPr lang="en-US" sz="3600" dirty="0">
                          <a:solidFill>
                            <a:schemeClr val="tx1"/>
                          </a:solidFill>
                          <a:latin typeface="OpenDyslexicAlta" pitchFamily="2" charset="77"/>
                        </a:rPr>
                        <a:t>42</a:t>
                      </a:r>
                    </a:p>
                  </a:txBody>
                  <a:tcPr>
                    <a:solidFill>
                      <a:srgbClr val="FFDD57"/>
                    </a:solidFill>
                  </a:tcPr>
                </a:tc>
                <a:tc>
                  <a:txBody>
                    <a:bodyPr/>
                    <a:lstStyle/>
                    <a:p>
                      <a:pPr algn="ctr"/>
                      <a:r>
                        <a:rPr lang="en-US" sz="3600" dirty="0">
                          <a:solidFill>
                            <a:schemeClr val="tx1"/>
                          </a:solidFill>
                          <a:latin typeface="OpenDyslexicAlta" pitchFamily="2" charset="77"/>
                        </a:rPr>
                        <a:t>43</a:t>
                      </a:r>
                    </a:p>
                  </a:txBody>
                  <a:tcPr>
                    <a:solidFill>
                      <a:schemeClr val="bg1"/>
                    </a:solidFill>
                  </a:tcPr>
                </a:tc>
                <a:tc>
                  <a:txBody>
                    <a:bodyPr/>
                    <a:lstStyle/>
                    <a:p>
                      <a:pPr algn="ctr"/>
                      <a:r>
                        <a:rPr lang="en-US" sz="3600" dirty="0">
                          <a:solidFill>
                            <a:schemeClr val="tx1"/>
                          </a:solidFill>
                          <a:latin typeface="OpenDyslexicAlta" pitchFamily="2" charset="77"/>
                        </a:rPr>
                        <a:t>44</a:t>
                      </a:r>
                    </a:p>
                  </a:txBody>
                  <a:tcPr>
                    <a:solidFill>
                      <a:schemeClr val="bg1"/>
                    </a:solidFill>
                  </a:tcPr>
                </a:tc>
                <a:tc>
                  <a:txBody>
                    <a:bodyPr/>
                    <a:lstStyle/>
                    <a:p>
                      <a:pPr algn="ctr"/>
                      <a:r>
                        <a:rPr lang="en-US" sz="3600" dirty="0">
                          <a:solidFill>
                            <a:schemeClr val="tx1"/>
                          </a:solidFill>
                          <a:latin typeface="OpenDyslexicAlta" pitchFamily="2" charset="77"/>
                        </a:rPr>
                        <a:t>45</a:t>
                      </a:r>
                    </a:p>
                  </a:txBody>
                  <a:tcPr>
                    <a:solidFill>
                      <a:schemeClr val="bg1"/>
                    </a:solidFill>
                  </a:tcPr>
                </a:tc>
                <a:tc>
                  <a:txBody>
                    <a:bodyPr/>
                    <a:lstStyle/>
                    <a:p>
                      <a:pPr algn="ctr"/>
                      <a:r>
                        <a:rPr lang="en-US" sz="3600" dirty="0">
                          <a:solidFill>
                            <a:schemeClr val="tx1"/>
                          </a:solidFill>
                          <a:latin typeface="OpenDyslexicAlta" pitchFamily="2" charset="77"/>
                        </a:rPr>
                        <a:t>46</a:t>
                      </a:r>
                    </a:p>
                  </a:txBody>
                  <a:tcPr>
                    <a:solidFill>
                      <a:schemeClr val="bg1"/>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62911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42</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39</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4" name="Rectangle 13">
            <a:extLst>
              <a:ext uri="{FF2B5EF4-FFF2-40B4-BE49-F238E27FC236}">
                <a16:creationId xmlns:a16="http://schemas.microsoft.com/office/drawing/2014/main" xmlns="" id="{B51FD411-7227-8A4E-973C-209CED0D04DA}"/>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18" name="Rectangle 17">
            <a:extLst>
              <a:ext uri="{FF2B5EF4-FFF2-40B4-BE49-F238E27FC236}">
                <a16:creationId xmlns:a16="http://schemas.microsoft.com/office/drawing/2014/main" xmlns="" id="{898395CE-B8FD-2A4A-8E71-84F8AA04F4A5}"/>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42</a:t>
            </a:r>
            <a:r>
              <a:rPr lang="en-US" sz="2800" dirty="0">
                <a:solidFill>
                  <a:schemeClr val="tx1"/>
                </a:solidFill>
                <a:latin typeface="OpenDyslexicAlta" pitchFamily="2" charset="77"/>
              </a:rPr>
              <a:t> is more than </a:t>
            </a:r>
            <a:r>
              <a:rPr lang="en-US" sz="2800" u="sng" dirty="0">
                <a:solidFill>
                  <a:srgbClr val="FF3860"/>
                </a:solidFill>
                <a:latin typeface="OpenDyslexicAlta" pitchFamily="2" charset="77"/>
                <a:cs typeface="Calibri" panose="020F0502020204030204" pitchFamily="34" charset="0"/>
              </a:rPr>
              <a:t>39</a:t>
            </a:r>
            <a:r>
              <a:rPr lang="en-US" sz="2800" dirty="0">
                <a:solidFill>
                  <a:schemeClr val="tx1"/>
                </a:solidFill>
                <a:latin typeface="OpenDyslexicAlta" pitchFamily="2" charset="77"/>
              </a:rPr>
              <a:t>.</a:t>
            </a:r>
          </a:p>
        </p:txBody>
      </p:sp>
      <p:sp>
        <p:nvSpPr>
          <p:cNvPr id="12" name="Rounded Rectangle 11">
            <a:extLst>
              <a:ext uri="{FF2B5EF4-FFF2-40B4-BE49-F238E27FC236}">
                <a16:creationId xmlns:a16="http://schemas.microsoft.com/office/drawing/2014/main" xmlns="" id="{F447967C-996C-5C43-BD2D-924623F54233}"/>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less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graphicFrame>
        <p:nvGraphicFramePr>
          <p:cNvPr id="19" name="Table 18">
            <a:extLst>
              <a:ext uri="{FF2B5EF4-FFF2-40B4-BE49-F238E27FC236}">
                <a16:creationId xmlns:a16="http://schemas.microsoft.com/office/drawing/2014/main" xmlns="" id="{DFDC742C-0815-C74F-A53C-1BF26A039B97}"/>
              </a:ext>
            </a:extLst>
          </p:cNvPr>
          <p:cNvGraphicFramePr>
            <a:graphicFrameLocks noGrp="1"/>
          </p:cNvGraphicFramePr>
          <p:nvPr/>
        </p:nvGraphicFramePr>
        <p:xfrm>
          <a:off x="2012100" y="3060941"/>
          <a:ext cx="8167800" cy="640080"/>
        </p:xfrm>
        <a:graphic>
          <a:graphicData uri="http://schemas.openxmlformats.org/drawingml/2006/table">
            <a:tbl>
              <a:tblPr firstRow="1" bandRow="1">
                <a:tableStyleId>{5940675A-B579-460E-94D1-54222C63F5DA}</a:tableStyleId>
              </a:tblPr>
              <a:tblGrid>
                <a:gridCol w="816780">
                  <a:extLst>
                    <a:ext uri="{9D8B030D-6E8A-4147-A177-3AD203B41FA5}">
                      <a16:colId xmlns:a16="http://schemas.microsoft.com/office/drawing/2014/main" xmlns="" val="202408578"/>
                    </a:ext>
                  </a:extLst>
                </a:gridCol>
                <a:gridCol w="816780">
                  <a:extLst>
                    <a:ext uri="{9D8B030D-6E8A-4147-A177-3AD203B41FA5}">
                      <a16:colId xmlns:a16="http://schemas.microsoft.com/office/drawing/2014/main" xmlns="" val="1470140882"/>
                    </a:ext>
                  </a:extLst>
                </a:gridCol>
                <a:gridCol w="816780">
                  <a:extLst>
                    <a:ext uri="{9D8B030D-6E8A-4147-A177-3AD203B41FA5}">
                      <a16:colId xmlns:a16="http://schemas.microsoft.com/office/drawing/2014/main" xmlns="" val="831771746"/>
                    </a:ext>
                  </a:extLst>
                </a:gridCol>
                <a:gridCol w="816780">
                  <a:extLst>
                    <a:ext uri="{9D8B030D-6E8A-4147-A177-3AD203B41FA5}">
                      <a16:colId xmlns:a16="http://schemas.microsoft.com/office/drawing/2014/main" xmlns="" val="3333044341"/>
                    </a:ext>
                  </a:extLst>
                </a:gridCol>
                <a:gridCol w="816780">
                  <a:extLst>
                    <a:ext uri="{9D8B030D-6E8A-4147-A177-3AD203B41FA5}">
                      <a16:colId xmlns:a16="http://schemas.microsoft.com/office/drawing/2014/main" xmlns="" val="2565118822"/>
                    </a:ext>
                  </a:extLst>
                </a:gridCol>
                <a:gridCol w="816780">
                  <a:extLst>
                    <a:ext uri="{9D8B030D-6E8A-4147-A177-3AD203B41FA5}">
                      <a16:colId xmlns:a16="http://schemas.microsoft.com/office/drawing/2014/main" xmlns="" val="2490661103"/>
                    </a:ext>
                  </a:extLst>
                </a:gridCol>
                <a:gridCol w="816780">
                  <a:extLst>
                    <a:ext uri="{9D8B030D-6E8A-4147-A177-3AD203B41FA5}">
                      <a16:colId xmlns:a16="http://schemas.microsoft.com/office/drawing/2014/main" xmlns="" val="456632976"/>
                    </a:ext>
                  </a:extLst>
                </a:gridCol>
                <a:gridCol w="816780">
                  <a:extLst>
                    <a:ext uri="{9D8B030D-6E8A-4147-A177-3AD203B41FA5}">
                      <a16:colId xmlns:a16="http://schemas.microsoft.com/office/drawing/2014/main" xmlns="" val="1924507068"/>
                    </a:ext>
                  </a:extLst>
                </a:gridCol>
                <a:gridCol w="816780">
                  <a:extLst>
                    <a:ext uri="{9D8B030D-6E8A-4147-A177-3AD203B41FA5}">
                      <a16:colId xmlns:a16="http://schemas.microsoft.com/office/drawing/2014/main" xmlns="" val="2592542321"/>
                    </a:ext>
                  </a:extLst>
                </a:gridCol>
                <a:gridCol w="816780">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37</a:t>
                      </a:r>
                    </a:p>
                  </a:txBody>
                  <a:tcPr>
                    <a:solidFill>
                      <a:schemeClr val="bg1"/>
                    </a:solidFill>
                  </a:tcPr>
                </a:tc>
                <a:tc>
                  <a:txBody>
                    <a:bodyPr/>
                    <a:lstStyle/>
                    <a:p>
                      <a:pPr algn="ctr"/>
                      <a:r>
                        <a:rPr lang="en-US" sz="3600" dirty="0">
                          <a:solidFill>
                            <a:schemeClr val="tx1"/>
                          </a:solidFill>
                          <a:latin typeface="OpenDyslexicAlta" pitchFamily="2" charset="77"/>
                        </a:rPr>
                        <a:t>38</a:t>
                      </a:r>
                    </a:p>
                  </a:txBody>
                  <a:tcPr>
                    <a:solidFill>
                      <a:schemeClr val="bg1"/>
                    </a:solidFill>
                  </a:tcPr>
                </a:tc>
                <a:tc>
                  <a:txBody>
                    <a:bodyPr/>
                    <a:lstStyle/>
                    <a:p>
                      <a:pPr algn="ctr"/>
                      <a:r>
                        <a:rPr lang="en-US" sz="3600" dirty="0">
                          <a:solidFill>
                            <a:schemeClr val="tx1"/>
                          </a:solidFill>
                          <a:latin typeface="OpenDyslexicAlta" pitchFamily="2" charset="77"/>
                        </a:rPr>
                        <a:t>39</a:t>
                      </a:r>
                    </a:p>
                  </a:txBody>
                  <a:tcPr>
                    <a:solidFill>
                      <a:srgbClr val="FFDD57"/>
                    </a:solidFill>
                  </a:tcPr>
                </a:tc>
                <a:tc>
                  <a:txBody>
                    <a:bodyPr/>
                    <a:lstStyle/>
                    <a:p>
                      <a:pPr algn="ctr"/>
                      <a:r>
                        <a:rPr lang="en-US" sz="3600" dirty="0">
                          <a:solidFill>
                            <a:schemeClr val="tx1"/>
                          </a:solidFill>
                          <a:latin typeface="OpenDyslexicAlta" pitchFamily="2" charset="77"/>
                        </a:rPr>
                        <a:t>40</a:t>
                      </a:r>
                    </a:p>
                  </a:txBody>
                  <a:tcPr>
                    <a:solidFill>
                      <a:schemeClr val="bg1"/>
                    </a:solidFill>
                  </a:tcPr>
                </a:tc>
                <a:tc>
                  <a:txBody>
                    <a:bodyPr/>
                    <a:lstStyle/>
                    <a:p>
                      <a:pPr algn="ctr"/>
                      <a:r>
                        <a:rPr lang="en-US" sz="3600" dirty="0">
                          <a:solidFill>
                            <a:schemeClr val="tx1"/>
                          </a:solidFill>
                          <a:latin typeface="OpenDyslexicAlta" pitchFamily="2" charset="77"/>
                        </a:rPr>
                        <a:t>41</a:t>
                      </a:r>
                    </a:p>
                  </a:txBody>
                  <a:tcPr>
                    <a:solidFill>
                      <a:schemeClr val="bg1"/>
                    </a:solidFill>
                  </a:tcPr>
                </a:tc>
                <a:tc>
                  <a:txBody>
                    <a:bodyPr/>
                    <a:lstStyle/>
                    <a:p>
                      <a:pPr algn="ctr"/>
                      <a:r>
                        <a:rPr lang="en-US" sz="3600" dirty="0">
                          <a:solidFill>
                            <a:schemeClr val="tx1"/>
                          </a:solidFill>
                          <a:latin typeface="OpenDyslexicAlta" pitchFamily="2" charset="77"/>
                        </a:rPr>
                        <a:t>42</a:t>
                      </a:r>
                    </a:p>
                  </a:txBody>
                  <a:tcPr>
                    <a:solidFill>
                      <a:srgbClr val="FFDD57"/>
                    </a:solidFill>
                  </a:tcPr>
                </a:tc>
                <a:tc>
                  <a:txBody>
                    <a:bodyPr/>
                    <a:lstStyle/>
                    <a:p>
                      <a:pPr algn="ctr"/>
                      <a:r>
                        <a:rPr lang="en-US" sz="3600" dirty="0">
                          <a:solidFill>
                            <a:schemeClr val="tx1"/>
                          </a:solidFill>
                          <a:latin typeface="OpenDyslexicAlta" pitchFamily="2" charset="77"/>
                        </a:rPr>
                        <a:t>43</a:t>
                      </a:r>
                    </a:p>
                  </a:txBody>
                  <a:tcPr>
                    <a:solidFill>
                      <a:schemeClr val="bg1"/>
                    </a:solidFill>
                  </a:tcPr>
                </a:tc>
                <a:tc>
                  <a:txBody>
                    <a:bodyPr/>
                    <a:lstStyle/>
                    <a:p>
                      <a:pPr algn="ctr"/>
                      <a:r>
                        <a:rPr lang="en-US" sz="3600" dirty="0">
                          <a:solidFill>
                            <a:schemeClr val="tx1"/>
                          </a:solidFill>
                          <a:latin typeface="OpenDyslexicAlta" pitchFamily="2" charset="77"/>
                        </a:rPr>
                        <a:t>44</a:t>
                      </a:r>
                    </a:p>
                  </a:txBody>
                  <a:tcPr>
                    <a:solidFill>
                      <a:schemeClr val="bg1"/>
                    </a:solidFill>
                  </a:tcPr>
                </a:tc>
                <a:tc>
                  <a:txBody>
                    <a:bodyPr/>
                    <a:lstStyle/>
                    <a:p>
                      <a:pPr algn="ctr"/>
                      <a:r>
                        <a:rPr lang="en-US" sz="3600" dirty="0">
                          <a:solidFill>
                            <a:schemeClr val="tx1"/>
                          </a:solidFill>
                          <a:latin typeface="OpenDyslexicAlta" pitchFamily="2" charset="77"/>
                        </a:rPr>
                        <a:t>45</a:t>
                      </a:r>
                    </a:p>
                  </a:txBody>
                  <a:tcPr>
                    <a:solidFill>
                      <a:schemeClr val="bg1"/>
                    </a:solidFill>
                  </a:tcPr>
                </a:tc>
                <a:tc>
                  <a:txBody>
                    <a:bodyPr/>
                    <a:lstStyle/>
                    <a:p>
                      <a:pPr algn="ctr"/>
                      <a:r>
                        <a:rPr lang="en-US" sz="3600" dirty="0">
                          <a:solidFill>
                            <a:schemeClr val="tx1"/>
                          </a:solidFill>
                          <a:latin typeface="OpenDyslexicAlta" pitchFamily="2" charset="77"/>
                        </a:rPr>
                        <a:t>46</a:t>
                      </a:r>
                    </a:p>
                  </a:txBody>
                  <a:tcPr>
                    <a:solidFill>
                      <a:schemeClr val="bg1"/>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3432623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39</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42</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42</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39</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4" name="Rectangle 13">
            <a:extLst>
              <a:ext uri="{FF2B5EF4-FFF2-40B4-BE49-F238E27FC236}">
                <a16:creationId xmlns:a16="http://schemas.microsoft.com/office/drawing/2014/main" xmlns="" id="{B51FD411-7227-8A4E-973C-209CED0D04DA}"/>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18" name="Rectangle 17">
            <a:extLst>
              <a:ext uri="{FF2B5EF4-FFF2-40B4-BE49-F238E27FC236}">
                <a16:creationId xmlns:a16="http://schemas.microsoft.com/office/drawing/2014/main" xmlns="" id="{898395CE-B8FD-2A4A-8E71-84F8AA04F4A5}"/>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42</a:t>
            </a:r>
            <a:r>
              <a:rPr lang="en-US" sz="2800" dirty="0">
                <a:solidFill>
                  <a:schemeClr val="tx1"/>
                </a:solidFill>
                <a:latin typeface="OpenDyslexicAlta" pitchFamily="2" charset="77"/>
              </a:rPr>
              <a:t> is more than </a:t>
            </a:r>
            <a:r>
              <a:rPr lang="en-US" sz="2800" u="sng" dirty="0">
                <a:solidFill>
                  <a:srgbClr val="FF3860"/>
                </a:solidFill>
                <a:latin typeface="OpenDyslexicAlta" pitchFamily="2" charset="77"/>
                <a:cs typeface="Calibri" panose="020F0502020204030204" pitchFamily="34" charset="0"/>
              </a:rPr>
              <a:t>39</a:t>
            </a:r>
            <a:r>
              <a:rPr lang="en-US" sz="2800" dirty="0">
                <a:solidFill>
                  <a:schemeClr val="tx1"/>
                </a:solidFill>
                <a:latin typeface="OpenDyslexicAlta" pitchFamily="2" charset="77"/>
              </a:rPr>
              <a:t>.</a:t>
            </a:r>
          </a:p>
        </p:txBody>
      </p:sp>
      <p:sp>
        <p:nvSpPr>
          <p:cNvPr id="12" name="Rounded Rectangle 11">
            <a:extLst>
              <a:ext uri="{FF2B5EF4-FFF2-40B4-BE49-F238E27FC236}">
                <a16:creationId xmlns:a16="http://schemas.microsoft.com/office/drawing/2014/main" xmlns="" id="{F447967C-996C-5C43-BD2D-924623F54233}"/>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39</a:t>
            </a:r>
            <a:r>
              <a:rPr lang="en-US" sz="2800" dirty="0">
                <a:solidFill>
                  <a:schemeClr val="tx1"/>
                </a:solidFill>
                <a:latin typeface="OpenDyslexicAlta" pitchFamily="2" charset="77"/>
              </a:rPr>
              <a:t> is less than </a:t>
            </a:r>
            <a:r>
              <a:rPr lang="en-US" sz="2800" u="sng" dirty="0">
                <a:solidFill>
                  <a:srgbClr val="FF3860"/>
                </a:solidFill>
                <a:latin typeface="OpenDyslexicAlta" pitchFamily="2" charset="77"/>
                <a:cs typeface="Calibri" panose="020F0502020204030204" pitchFamily="34" charset="0"/>
              </a:rPr>
              <a:t>42</a:t>
            </a:r>
            <a:r>
              <a:rPr lang="en-US" sz="2800" dirty="0">
                <a:solidFill>
                  <a:schemeClr val="tx1"/>
                </a:solidFill>
                <a:latin typeface="OpenDyslexicAlta" pitchFamily="2" charset="77"/>
              </a:rPr>
              <a:t>.</a:t>
            </a:r>
          </a:p>
        </p:txBody>
      </p:sp>
      <p:graphicFrame>
        <p:nvGraphicFramePr>
          <p:cNvPr id="19" name="Table 18">
            <a:extLst>
              <a:ext uri="{FF2B5EF4-FFF2-40B4-BE49-F238E27FC236}">
                <a16:creationId xmlns:a16="http://schemas.microsoft.com/office/drawing/2014/main" xmlns="" id="{DFDC742C-0815-C74F-A53C-1BF26A039B97}"/>
              </a:ext>
            </a:extLst>
          </p:cNvPr>
          <p:cNvGraphicFramePr>
            <a:graphicFrameLocks noGrp="1"/>
          </p:cNvGraphicFramePr>
          <p:nvPr/>
        </p:nvGraphicFramePr>
        <p:xfrm>
          <a:off x="2012100" y="3060941"/>
          <a:ext cx="8167800" cy="640080"/>
        </p:xfrm>
        <a:graphic>
          <a:graphicData uri="http://schemas.openxmlformats.org/drawingml/2006/table">
            <a:tbl>
              <a:tblPr firstRow="1" bandRow="1">
                <a:tableStyleId>{5940675A-B579-460E-94D1-54222C63F5DA}</a:tableStyleId>
              </a:tblPr>
              <a:tblGrid>
                <a:gridCol w="816780">
                  <a:extLst>
                    <a:ext uri="{9D8B030D-6E8A-4147-A177-3AD203B41FA5}">
                      <a16:colId xmlns:a16="http://schemas.microsoft.com/office/drawing/2014/main" xmlns="" val="202408578"/>
                    </a:ext>
                  </a:extLst>
                </a:gridCol>
                <a:gridCol w="816780">
                  <a:extLst>
                    <a:ext uri="{9D8B030D-6E8A-4147-A177-3AD203B41FA5}">
                      <a16:colId xmlns:a16="http://schemas.microsoft.com/office/drawing/2014/main" xmlns="" val="1470140882"/>
                    </a:ext>
                  </a:extLst>
                </a:gridCol>
                <a:gridCol w="816780">
                  <a:extLst>
                    <a:ext uri="{9D8B030D-6E8A-4147-A177-3AD203B41FA5}">
                      <a16:colId xmlns:a16="http://schemas.microsoft.com/office/drawing/2014/main" xmlns="" val="831771746"/>
                    </a:ext>
                  </a:extLst>
                </a:gridCol>
                <a:gridCol w="816780">
                  <a:extLst>
                    <a:ext uri="{9D8B030D-6E8A-4147-A177-3AD203B41FA5}">
                      <a16:colId xmlns:a16="http://schemas.microsoft.com/office/drawing/2014/main" xmlns="" val="3333044341"/>
                    </a:ext>
                  </a:extLst>
                </a:gridCol>
                <a:gridCol w="816780">
                  <a:extLst>
                    <a:ext uri="{9D8B030D-6E8A-4147-A177-3AD203B41FA5}">
                      <a16:colId xmlns:a16="http://schemas.microsoft.com/office/drawing/2014/main" xmlns="" val="2565118822"/>
                    </a:ext>
                  </a:extLst>
                </a:gridCol>
                <a:gridCol w="816780">
                  <a:extLst>
                    <a:ext uri="{9D8B030D-6E8A-4147-A177-3AD203B41FA5}">
                      <a16:colId xmlns:a16="http://schemas.microsoft.com/office/drawing/2014/main" xmlns="" val="2490661103"/>
                    </a:ext>
                  </a:extLst>
                </a:gridCol>
                <a:gridCol w="816780">
                  <a:extLst>
                    <a:ext uri="{9D8B030D-6E8A-4147-A177-3AD203B41FA5}">
                      <a16:colId xmlns:a16="http://schemas.microsoft.com/office/drawing/2014/main" xmlns="" val="456632976"/>
                    </a:ext>
                  </a:extLst>
                </a:gridCol>
                <a:gridCol w="816780">
                  <a:extLst>
                    <a:ext uri="{9D8B030D-6E8A-4147-A177-3AD203B41FA5}">
                      <a16:colId xmlns:a16="http://schemas.microsoft.com/office/drawing/2014/main" xmlns="" val="1924507068"/>
                    </a:ext>
                  </a:extLst>
                </a:gridCol>
                <a:gridCol w="816780">
                  <a:extLst>
                    <a:ext uri="{9D8B030D-6E8A-4147-A177-3AD203B41FA5}">
                      <a16:colId xmlns:a16="http://schemas.microsoft.com/office/drawing/2014/main" xmlns="" val="2592542321"/>
                    </a:ext>
                  </a:extLst>
                </a:gridCol>
                <a:gridCol w="816780">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37</a:t>
                      </a:r>
                    </a:p>
                  </a:txBody>
                  <a:tcPr>
                    <a:solidFill>
                      <a:schemeClr val="bg1"/>
                    </a:solidFill>
                  </a:tcPr>
                </a:tc>
                <a:tc>
                  <a:txBody>
                    <a:bodyPr/>
                    <a:lstStyle/>
                    <a:p>
                      <a:pPr algn="ctr"/>
                      <a:r>
                        <a:rPr lang="en-US" sz="3600" dirty="0">
                          <a:solidFill>
                            <a:schemeClr val="tx1"/>
                          </a:solidFill>
                          <a:latin typeface="OpenDyslexicAlta" pitchFamily="2" charset="77"/>
                        </a:rPr>
                        <a:t>38</a:t>
                      </a:r>
                    </a:p>
                  </a:txBody>
                  <a:tcPr>
                    <a:solidFill>
                      <a:schemeClr val="bg1"/>
                    </a:solidFill>
                  </a:tcPr>
                </a:tc>
                <a:tc>
                  <a:txBody>
                    <a:bodyPr/>
                    <a:lstStyle/>
                    <a:p>
                      <a:pPr algn="ctr"/>
                      <a:r>
                        <a:rPr lang="en-US" sz="3600" dirty="0">
                          <a:solidFill>
                            <a:schemeClr val="tx1"/>
                          </a:solidFill>
                          <a:latin typeface="OpenDyslexicAlta" pitchFamily="2" charset="77"/>
                        </a:rPr>
                        <a:t>39</a:t>
                      </a:r>
                    </a:p>
                  </a:txBody>
                  <a:tcPr>
                    <a:solidFill>
                      <a:srgbClr val="FFDD57"/>
                    </a:solidFill>
                  </a:tcPr>
                </a:tc>
                <a:tc>
                  <a:txBody>
                    <a:bodyPr/>
                    <a:lstStyle/>
                    <a:p>
                      <a:pPr algn="ctr"/>
                      <a:r>
                        <a:rPr lang="en-US" sz="3600" dirty="0">
                          <a:solidFill>
                            <a:schemeClr val="tx1"/>
                          </a:solidFill>
                          <a:latin typeface="OpenDyslexicAlta" pitchFamily="2" charset="77"/>
                        </a:rPr>
                        <a:t>40</a:t>
                      </a:r>
                    </a:p>
                  </a:txBody>
                  <a:tcPr>
                    <a:solidFill>
                      <a:schemeClr val="bg1"/>
                    </a:solidFill>
                  </a:tcPr>
                </a:tc>
                <a:tc>
                  <a:txBody>
                    <a:bodyPr/>
                    <a:lstStyle/>
                    <a:p>
                      <a:pPr algn="ctr"/>
                      <a:r>
                        <a:rPr lang="en-US" sz="3600" dirty="0">
                          <a:solidFill>
                            <a:schemeClr val="tx1"/>
                          </a:solidFill>
                          <a:latin typeface="OpenDyslexicAlta" pitchFamily="2" charset="77"/>
                        </a:rPr>
                        <a:t>41</a:t>
                      </a:r>
                    </a:p>
                  </a:txBody>
                  <a:tcPr>
                    <a:solidFill>
                      <a:schemeClr val="bg1"/>
                    </a:solidFill>
                  </a:tcPr>
                </a:tc>
                <a:tc>
                  <a:txBody>
                    <a:bodyPr/>
                    <a:lstStyle/>
                    <a:p>
                      <a:pPr algn="ctr"/>
                      <a:r>
                        <a:rPr lang="en-US" sz="3600" dirty="0">
                          <a:solidFill>
                            <a:schemeClr val="tx1"/>
                          </a:solidFill>
                          <a:latin typeface="OpenDyslexicAlta" pitchFamily="2" charset="77"/>
                        </a:rPr>
                        <a:t>42</a:t>
                      </a:r>
                    </a:p>
                  </a:txBody>
                  <a:tcPr>
                    <a:solidFill>
                      <a:srgbClr val="FFDD57"/>
                    </a:solidFill>
                  </a:tcPr>
                </a:tc>
                <a:tc>
                  <a:txBody>
                    <a:bodyPr/>
                    <a:lstStyle/>
                    <a:p>
                      <a:pPr algn="ctr"/>
                      <a:r>
                        <a:rPr lang="en-US" sz="3600" dirty="0">
                          <a:solidFill>
                            <a:schemeClr val="tx1"/>
                          </a:solidFill>
                          <a:latin typeface="OpenDyslexicAlta" pitchFamily="2" charset="77"/>
                        </a:rPr>
                        <a:t>43</a:t>
                      </a:r>
                    </a:p>
                  </a:txBody>
                  <a:tcPr>
                    <a:solidFill>
                      <a:schemeClr val="bg1"/>
                    </a:solidFill>
                  </a:tcPr>
                </a:tc>
                <a:tc>
                  <a:txBody>
                    <a:bodyPr/>
                    <a:lstStyle/>
                    <a:p>
                      <a:pPr algn="ctr"/>
                      <a:r>
                        <a:rPr lang="en-US" sz="3600" dirty="0">
                          <a:solidFill>
                            <a:schemeClr val="tx1"/>
                          </a:solidFill>
                          <a:latin typeface="OpenDyslexicAlta" pitchFamily="2" charset="77"/>
                        </a:rPr>
                        <a:t>44</a:t>
                      </a:r>
                    </a:p>
                  </a:txBody>
                  <a:tcPr>
                    <a:solidFill>
                      <a:schemeClr val="bg1"/>
                    </a:solidFill>
                  </a:tcPr>
                </a:tc>
                <a:tc>
                  <a:txBody>
                    <a:bodyPr/>
                    <a:lstStyle/>
                    <a:p>
                      <a:pPr algn="ctr"/>
                      <a:r>
                        <a:rPr lang="en-US" sz="3600" dirty="0">
                          <a:solidFill>
                            <a:schemeClr val="tx1"/>
                          </a:solidFill>
                          <a:latin typeface="OpenDyslexicAlta" pitchFamily="2" charset="77"/>
                        </a:rPr>
                        <a:t>45</a:t>
                      </a:r>
                    </a:p>
                  </a:txBody>
                  <a:tcPr>
                    <a:solidFill>
                      <a:schemeClr val="bg1"/>
                    </a:solidFill>
                  </a:tcPr>
                </a:tc>
                <a:tc>
                  <a:txBody>
                    <a:bodyPr/>
                    <a:lstStyle/>
                    <a:p>
                      <a:pPr algn="ctr"/>
                      <a:r>
                        <a:rPr lang="en-US" sz="3600" dirty="0">
                          <a:solidFill>
                            <a:schemeClr val="tx1"/>
                          </a:solidFill>
                          <a:latin typeface="OpenDyslexicAlta" pitchFamily="2" charset="77"/>
                        </a:rPr>
                        <a:t>46</a:t>
                      </a:r>
                    </a:p>
                  </a:txBody>
                  <a:tcPr>
                    <a:solidFill>
                      <a:schemeClr val="bg1"/>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3489675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3245880" y="3002669"/>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4386820" y="3590057"/>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86180"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718232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3245880" y="3002669"/>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extLst>
              <p:ext uri="{D42A27DB-BD31-4B8C-83A1-F6EECF244321}">
                <p14:modId xmlns:p14="http://schemas.microsoft.com/office/powerpoint/2010/main" val="1840138498"/>
              </p:ext>
            </p:extLst>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6</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18</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4386820" y="3590057"/>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extLst>
              <p:ext uri="{D42A27DB-BD31-4B8C-83A1-F6EECF244321}">
                <p14:modId xmlns:p14="http://schemas.microsoft.com/office/powerpoint/2010/main" val="3368248348"/>
              </p:ext>
            </p:extLst>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86180"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972027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3245880" y="3002669"/>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6</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18</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4386820" y="3590057"/>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extLst>
              <p:ext uri="{D42A27DB-BD31-4B8C-83A1-F6EECF244321}">
                <p14:modId xmlns:p14="http://schemas.microsoft.com/office/powerpoint/2010/main" val="1747195931"/>
              </p:ext>
            </p:extLst>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18</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6</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86180"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3572116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compare two numbers using the phrases “more than”, “less than” and “equal to”, as well as the comparison symbols &lt;, &gt; and =</a:t>
            </a:r>
          </a:p>
          <a:p>
            <a:pPr>
              <a:buClr>
                <a:srgbClr val="23D160"/>
              </a:buClr>
              <a:buSzPct val="85000"/>
              <a:buFont typeface="Wingdings" pitchFamily="2" charset="2"/>
              <a:buChar char="ü"/>
            </a:pPr>
            <a:r>
              <a:rPr lang="en-GB" sz="2200" dirty="0"/>
              <a:t>I can explain my reasoning when comparing two numbers using the phrases “more than”, “less than” and “equal to”, as well as the comparison symbols &lt;, &gt; and =</a:t>
            </a:r>
          </a:p>
          <a:p>
            <a:pPr>
              <a:buClr>
                <a:srgbClr val="23D160"/>
              </a:buClr>
              <a:buSzPct val="85000"/>
              <a:buFont typeface="Wingdings" pitchFamily="2" charset="2"/>
              <a:buChar char="ü"/>
            </a:pPr>
            <a:endParaRPr lang="en-GB" sz="2200" dirty="0"/>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9" y="6298060"/>
            <a:ext cx="10515599" cy="365125"/>
          </a:xfrm>
        </p:spPr>
        <p:txBody>
          <a:bodyPr/>
          <a:lstStyle/>
          <a:p>
            <a:r>
              <a:rPr lang="en-GB" sz="1400" dirty="0"/>
              <a:t>Year 1 – Spring Block 2 – Place Value (Within 50) - Lesson 6 - To be able to compare numbers within 50</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2087576" y="3599477"/>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2642006" y="4148251"/>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86180"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3090397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2087576" y="3599477"/>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extLst>
              <p:ext uri="{D42A27DB-BD31-4B8C-83A1-F6EECF244321}">
                <p14:modId xmlns:p14="http://schemas.microsoft.com/office/powerpoint/2010/main" val="2717146177"/>
              </p:ext>
            </p:extLst>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14</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25</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2642006" y="4148251"/>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86180"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3428263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2087576" y="3599477"/>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14</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25</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2642006" y="4148251"/>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extLst>
              <p:ext uri="{D42A27DB-BD31-4B8C-83A1-F6EECF244321}">
                <p14:modId xmlns:p14="http://schemas.microsoft.com/office/powerpoint/2010/main" val="2281483136"/>
              </p:ext>
            </p:extLst>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25</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14</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86180"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2273210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86180"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13" name="Oval 12">
            <a:extLst>
              <a:ext uri="{FF2B5EF4-FFF2-40B4-BE49-F238E27FC236}">
                <a16:creationId xmlns:a16="http://schemas.microsoft.com/office/drawing/2014/main" xmlns="" id="{6F78074B-A4EB-F14E-9A4B-99715EDB01C9}"/>
              </a:ext>
            </a:extLst>
          </p:cNvPr>
          <p:cNvSpPr/>
          <p:nvPr/>
        </p:nvSpPr>
        <p:spPr>
          <a:xfrm>
            <a:off x="342762" y="4749296"/>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xmlns="" id="{D68B92BC-81B1-984D-9BE6-E8D6D4EB68E0}"/>
              </a:ext>
            </a:extLst>
          </p:cNvPr>
          <p:cNvSpPr/>
          <p:nvPr/>
        </p:nvSpPr>
        <p:spPr>
          <a:xfrm>
            <a:off x="1492112" y="3584893"/>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07072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extLst>
              <p:ext uri="{D42A27DB-BD31-4B8C-83A1-F6EECF244321}">
                <p14:modId xmlns:p14="http://schemas.microsoft.com/office/powerpoint/2010/main" val="2874999689"/>
              </p:ext>
            </p:extLst>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13</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31</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86180"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13" name="Oval 12">
            <a:extLst>
              <a:ext uri="{FF2B5EF4-FFF2-40B4-BE49-F238E27FC236}">
                <a16:creationId xmlns:a16="http://schemas.microsoft.com/office/drawing/2014/main" xmlns="" id="{3345A003-8803-0549-BB27-665642574094}"/>
              </a:ext>
            </a:extLst>
          </p:cNvPr>
          <p:cNvSpPr/>
          <p:nvPr/>
        </p:nvSpPr>
        <p:spPr>
          <a:xfrm>
            <a:off x="342762" y="4749296"/>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xmlns="" id="{07931798-BCF0-3445-AE88-832A13829D2F}"/>
              </a:ext>
            </a:extLst>
          </p:cNvPr>
          <p:cNvSpPr/>
          <p:nvPr/>
        </p:nvSpPr>
        <p:spPr>
          <a:xfrm>
            <a:off x="1492112" y="3584893"/>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2502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342762" y="4749296"/>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extLst>
              <p:ext uri="{D42A27DB-BD31-4B8C-83A1-F6EECF244321}">
                <p14:modId xmlns:p14="http://schemas.microsoft.com/office/powerpoint/2010/main" val="4071794430"/>
              </p:ext>
            </p:extLst>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13</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31</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1492112" y="3584893"/>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extLst>
              <p:ext uri="{D42A27DB-BD31-4B8C-83A1-F6EECF244321}">
                <p14:modId xmlns:p14="http://schemas.microsoft.com/office/powerpoint/2010/main" val="1173747481"/>
              </p:ext>
            </p:extLst>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31</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13</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86180"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88051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2:</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936665" y="5324733"/>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2065935" y="4158518"/>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71432"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347764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2:</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936665" y="5324733"/>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extLst>
              <p:ext uri="{D42A27DB-BD31-4B8C-83A1-F6EECF244321}">
                <p14:modId xmlns:p14="http://schemas.microsoft.com/office/powerpoint/2010/main" val="1971048061"/>
              </p:ext>
            </p:extLst>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24</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42</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2065935" y="4158518"/>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extLst>
              <p:ext uri="{D42A27DB-BD31-4B8C-83A1-F6EECF244321}">
                <p14:modId xmlns:p14="http://schemas.microsoft.com/office/powerpoint/2010/main" val="2033784736"/>
              </p:ext>
            </p:extLst>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71432"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3926008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2:</a:t>
            </a:r>
          </a:p>
          <a:p>
            <a:pPr marL="0" indent="0">
              <a:buClr>
                <a:srgbClr val="23D160"/>
              </a:buClr>
              <a:buSzPct val="85000"/>
              <a:buNone/>
            </a:pPr>
            <a:r>
              <a:rPr lang="en-GB" sz="2200" dirty="0"/>
              <a:t>Compare the numbers shown on the number grid.</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sp>
        <p:nvSpPr>
          <p:cNvPr id="22" name="Oval 21">
            <a:extLst>
              <a:ext uri="{FF2B5EF4-FFF2-40B4-BE49-F238E27FC236}">
                <a16:creationId xmlns:a16="http://schemas.microsoft.com/office/drawing/2014/main" xmlns="" id="{B751DC34-1743-BE49-8759-4E0146DBE30A}"/>
              </a:ext>
            </a:extLst>
          </p:cNvPr>
          <p:cNvSpPr/>
          <p:nvPr/>
        </p:nvSpPr>
        <p:spPr>
          <a:xfrm>
            <a:off x="936665" y="5324733"/>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xmlns="" id="{169D6903-0546-D748-81FC-890177CB2FE9}"/>
              </a:ext>
            </a:extLst>
          </p:cNvPr>
          <p:cNvGraphicFramePr>
            <a:graphicFrameLocks noGrp="1"/>
          </p:cNvGraphicFramePr>
          <p:nvPr/>
        </p:nvGraphicFramePr>
        <p:xfrm>
          <a:off x="7290638" y="2958189"/>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24</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42</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Oval 25">
            <a:extLst>
              <a:ext uri="{FF2B5EF4-FFF2-40B4-BE49-F238E27FC236}">
                <a16:creationId xmlns:a16="http://schemas.microsoft.com/office/drawing/2014/main" xmlns="" id="{8DE44639-1BD7-9F41-8C38-4E6EBED56A1B}"/>
              </a:ext>
            </a:extLst>
          </p:cNvPr>
          <p:cNvSpPr/>
          <p:nvPr/>
        </p:nvSpPr>
        <p:spPr>
          <a:xfrm>
            <a:off x="2065935" y="4158518"/>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Table 26">
            <a:extLst>
              <a:ext uri="{FF2B5EF4-FFF2-40B4-BE49-F238E27FC236}">
                <a16:creationId xmlns:a16="http://schemas.microsoft.com/office/drawing/2014/main" xmlns="" id="{930742D7-9737-DD4C-BAA3-D69D75CFD5D3}"/>
              </a:ext>
            </a:extLst>
          </p:cNvPr>
          <p:cNvGraphicFramePr>
            <a:graphicFrameLocks noGrp="1"/>
          </p:cNvGraphicFramePr>
          <p:nvPr/>
        </p:nvGraphicFramePr>
        <p:xfrm>
          <a:off x="7290638" y="4764044"/>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42</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24</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4856896"/>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871432" y="4764044"/>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Tree>
    <p:extLst>
      <p:ext uri="{BB962C8B-B14F-4D97-AF65-F5344CB8AC3E}">
        <p14:creationId xmlns:p14="http://schemas.microsoft.com/office/powerpoint/2010/main" val="39494982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a 1 – 50 number grid as a support, complete the following statements.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solidFill>
                  <a:srgbClr val="FF3860"/>
                </a:solidFill>
                <a:latin typeface="OpenDyslexic" pitchFamily="2" charset="77"/>
              </a:rPr>
              <a:t>&gt;</a:t>
            </a:r>
            <a:endParaRPr lang="en-US" sz="700" dirty="0">
              <a:solidFill>
                <a:srgbClr val="FF3860"/>
              </a:solidFill>
            </a:endParaRPr>
          </a:p>
        </p:txBody>
      </p:sp>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3854" y="4050418"/>
            <a:ext cx="890500" cy="906525"/>
          </a:xfrm>
          <a:prstGeom prst="rect">
            <a:avLst/>
          </a:prstGeom>
        </p:spPr>
      </p:pic>
      <p:pic>
        <p:nvPicPr>
          <p:cNvPr id="14" name="Picture 13">
            <a:extLst>
              <a:ext uri="{FF2B5EF4-FFF2-40B4-BE49-F238E27FC236}">
                <a16:creationId xmlns:a16="http://schemas.microsoft.com/office/drawing/2014/main" xmlns="" id="{A5462518-10ED-B046-8AC4-D4B69000F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8024" y="4978856"/>
            <a:ext cx="890500" cy="906525"/>
          </a:xfrm>
          <a:prstGeom prst="rect">
            <a:avLst/>
          </a:prstGeom>
        </p:spPr>
      </p:pic>
      <p:sp>
        <p:nvSpPr>
          <p:cNvPr id="17" name="Rounded Rectangle 16">
            <a:extLst>
              <a:ext uri="{FF2B5EF4-FFF2-40B4-BE49-F238E27FC236}">
                <a16:creationId xmlns:a16="http://schemas.microsoft.com/office/drawing/2014/main" xmlns="" id="{2FCA53E0-DD69-F64F-ACB5-00C25B768B4C}"/>
              </a:ext>
            </a:extLst>
          </p:cNvPr>
          <p:cNvSpPr/>
          <p:nvPr/>
        </p:nvSpPr>
        <p:spPr>
          <a:xfrm>
            <a:off x="9518492" y="4205798"/>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thirty-four</a:t>
            </a:r>
          </a:p>
        </p:txBody>
      </p:sp>
      <p:sp>
        <p:nvSpPr>
          <p:cNvPr id="18" name="Rounded Rectangle 17">
            <a:extLst>
              <a:ext uri="{FF2B5EF4-FFF2-40B4-BE49-F238E27FC236}">
                <a16:creationId xmlns:a16="http://schemas.microsoft.com/office/drawing/2014/main" xmlns="" id="{2568C902-D0E5-3B41-B9E5-AB396754113D}"/>
              </a:ext>
            </a:extLst>
          </p:cNvPr>
          <p:cNvSpPr/>
          <p:nvPr/>
        </p:nvSpPr>
        <p:spPr>
          <a:xfrm>
            <a:off x="6225954" y="425000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46</a:t>
            </a:r>
          </a:p>
        </p:txBody>
      </p:sp>
      <p:sp>
        <p:nvSpPr>
          <p:cNvPr id="19" name="Rounded Rectangle 18">
            <a:extLst>
              <a:ext uri="{FF2B5EF4-FFF2-40B4-BE49-F238E27FC236}">
                <a16:creationId xmlns:a16="http://schemas.microsoft.com/office/drawing/2014/main" xmlns="" id="{15A4E42D-D30F-344C-843C-0292C1BEC8E9}"/>
              </a:ext>
            </a:extLst>
          </p:cNvPr>
          <p:cNvSpPr/>
          <p:nvPr/>
        </p:nvSpPr>
        <p:spPr>
          <a:xfrm>
            <a:off x="6167632" y="321168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32</a:t>
            </a:r>
          </a:p>
        </p:txBody>
      </p:sp>
      <p:sp>
        <p:nvSpPr>
          <p:cNvPr id="20" name="Rounded Rectangle 19">
            <a:extLst>
              <a:ext uri="{FF2B5EF4-FFF2-40B4-BE49-F238E27FC236}">
                <a16:creationId xmlns:a16="http://schemas.microsoft.com/office/drawing/2014/main" xmlns="" id="{2481CF53-3155-2E41-8FF2-5F4BE2345833}"/>
              </a:ext>
            </a:extLst>
          </p:cNvPr>
          <p:cNvSpPr/>
          <p:nvPr/>
        </p:nvSpPr>
        <p:spPr>
          <a:xfrm>
            <a:off x="7811115" y="3246713"/>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23</a:t>
            </a:r>
          </a:p>
        </p:txBody>
      </p:sp>
      <p:sp>
        <p:nvSpPr>
          <p:cNvPr id="21" name="Rounded Rectangle 20">
            <a:extLst>
              <a:ext uri="{FF2B5EF4-FFF2-40B4-BE49-F238E27FC236}">
                <a16:creationId xmlns:a16="http://schemas.microsoft.com/office/drawing/2014/main" xmlns="" id="{2B5BE254-FD11-9149-B0AD-95B91B579A93}"/>
              </a:ext>
            </a:extLst>
          </p:cNvPr>
          <p:cNvSpPr/>
          <p:nvPr/>
        </p:nvSpPr>
        <p:spPr>
          <a:xfrm>
            <a:off x="6230855" y="5200480"/>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31 – 1 </a:t>
            </a:r>
          </a:p>
        </p:txBody>
      </p:sp>
      <p:sp>
        <p:nvSpPr>
          <p:cNvPr id="31" name="Rounded Rectangle 30">
            <a:extLst>
              <a:ext uri="{FF2B5EF4-FFF2-40B4-BE49-F238E27FC236}">
                <a16:creationId xmlns:a16="http://schemas.microsoft.com/office/drawing/2014/main" xmlns="" id="{2640AA54-831E-FA41-935C-D4D1551B533B}"/>
              </a:ext>
            </a:extLst>
          </p:cNvPr>
          <p:cNvSpPr/>
          <p:nvPr/>
        </p:nvSpPr>
        <p:spPr>
          <a:xfrm>
            <a:off x="7901643" y="519814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30</a:t>
            </a:r>
          </a:p>
        </p:txBody>
      </p:sp>
    </p:spTree>
    <p:extLst>
      <p:ext uri="{BB962C8B-B14F-4D97-AF65-F5344CB8AC3E}">
        <p14:creationId xmlns:p14="http://schemas.microsoft.com/office/powerpoint/2010/main" val="2148055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pic>
        <p:nvPicPr>
          <p:cNvPr id="141" name="Picture 140">
            <a:extLst>
              <a:ext uri="{FF2B5EF4-FFF2-40B4-BE49-F238E27FC236}">
                <a16:creationId xmlns:a16="http://schemas.microsoft.com/office/drawing/2014/main" xmlns="" id="{9630B414-8BAE-DB49-8B7C-A50DCC515A7C}"/>
              </a:ext>
            </a:extLst>
          </p:cNvPr>
          <p:cNvPicPr>
            <a:picLocks noChangeAspect="1"/>
          </p:cNvPicPr>
          <p:nvPr/>
        </p:nvPicPr>
        <p:blipFill>
          <a:blip r:embed="rId3"/>
          <a:stretch>
            <a:fillRect/>
          </a:stretch>
        </p:blipFill>
        <p:spPr>
          <a:xfrm>
            <a:off x="523776" y="2926819"/>
            <a:ext cx="1816100" cy="2019300"/>
          </a:xfrm>
          <a:prstGeom prst="rect">
            <a:avLst/>
          </a:prstGeom>
        </p:spPr>
      </p:pic>
      <p:sp>
        <p:nvSpPr>
          <p:cNvPr id="8" name="Rounded Rectangle 7">
            <a:extLst>
              <a:ext uri="{FF2B5EF4-FFF2-40B4-BE49-F238E27FC236}">
                <a16:creationId xmlns:a16="http://schemas.microsoft.com/office/drawing/2014/main" xmlns="" id="{55F62A69-76A1-A148-AE70-E16BF986A6F7}"/>
              </a:ext>
            </a:extLst>
          </p:cNvPr>
          <p:cNvSpPr/>
          <p:nvPr/>
        </p:nvSpPr>
        <p:spPr>
          <a:xfrm>
            <a:off x="3210919" y="3429001"/>
            <a:ext cx="2625031" cy="10061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thirty-four</a:t>
            </a:r>
          </a:p>
        </p:txBody>
      </p:sp>
      <p:sp>
        <p:nvSpPr>
          <p:cNvPr id="9" name="Rounded Rectangle 8">
            <a:extLst>
              <a:ext uri="{FF2B5EF4-FFF2-40B4-BE49-F238E27FC236}">
                <a16:creationId xmlns:a16="http://schemas.microsoft.com/office/drawing/2014/main" xmlns="" id="{78F26760-A834-E64D-8AA4-7718B7D5C2F0}"/>
              </a:ext>
            </a:extLst>
          </p:cNvPr>
          <p:cNvSpPr/>
          <p:nvPr/>
        </p:nvSpPr>
        <p:spPr>
          <a:xfrm>
            <a:off x="6356051" y="3429000"/>
            <a:ext cx="310472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two tens and four ones</a:t>
            </a:r>
          </a:p>
        </p:txBody>
      </p:sp>
      <p:sp>
        <p:nvSpPr>
          <p:cNvPr id="10" name="Rounded Rectangle 9">
            <a:extLst>
              <a:ext uri="{FF2B5EF4-FFF2-40B4-BE49-F238E27FC236}">
                <a16:creationId xmlns:a16="http://schemas.microsoft.com/office/drawing/2014/main" xmlns="" id="{62397790-1221-1442-BDAD-ECA097C94EC4}"/>
              </a:ext>
            </a:extLst>
          </p:cNvPr>
          <p:cNvSpPr/>
          <p:nvPr/>
        </p:nvSpPr>
        <p:spPr>
          <a:xfrm>
            <a:off x="10237574" y="3429000"/>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24</a:t>
            </a:r>
          </a:p>
        </p:txBody>
      </p:sp>
    </p:spTree>
    <p:extLst>
      <p:ext uri="{BB962C8B-B14F-4D97-AF65-F5344CB8AC3E}">
        <p14:creationId xmlns:p14="http://schemas.microsoft.com/office/powerpoint/2010/main" val="27694679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a 1 – 50 number grid as a support, complete the following statements.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2308324"/>
          </a:xfrm>
          <a:prstGeom prst="rect">
            <a:avLst/>
          </a:prstGeom>
        </p:spPr>
        <p:txBody>
          <a:bodyPr wrap="square">
            <a:spAutoFit/>
          </a:bodyPr>
          <a:lstStyle/>
          <a:p>
            <a:r>
              <a:rPr lang="en-US" sz="7200" dirty="0">
                <a:solidFill>
                  <a:srgbClr val="FF3860"/>
                </a:solidFill>
                <a:latin typeface="OpenDyslexic" pitchFamily="2" charset="77"/>
              </a:rPr>
              <a:t>&gt;</a:t>
            </a:r>
            <a:endParaRPr lang="en-US" sz="700" dirty="0">
              <a:solidFill>
                <a:srgbClr val="FF3860"/>
              </a:solidFill>
            </a:endParaRPr>
          </a:p>
          <a:p>
            <a:r>
              <a:rPr lang="en-US" sz="7200" dirty="0">
                <a:solidFill>
                  <a:srgbClr val="FF3860"/>
                </a:solidFill>
                <a:latin typeface="OpenDyslexic" pitchFamily="2" charset="77"/>
              </a:rPr>
              <a:t>&lt;</a:t>
            </a:r>
            <a:endParaRPr lang="en-US" sz="700" dirty="0">
              <a:solidFill>
                <a:srgbClr val="FF3860"/>
              </a:solidFill>
            </a:endParaRPr>
          </a:p>
        </p:txBody>
      </p:sp>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3854" y="4050418"/>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914178" y="3957566"/>
            <a:ext cx="773943" cy="200055"/>
          </a:xfrm>
          <a:prstGeom prst="rect">
            <a:avLst/>
          </a:prstGeom>
        </p:spPr>
        <p:txBody>
          <a:bodyPr wrap="square">
            <a:spAutoFit/>
          </a:bodyPr>
          <a:lstStyle/>
          <a:p>
            <a:endParaRPr lang="en-US" sz="700" dirty="0">
              <a:solidFill>
                <a:srgbClr val="FF3860"/>
              </a:solidFill>
            </a:endParaRPr>
          </a:p>
        </p:txBody>
      </p:sp>
      <p:pic>
        <p:nvPicPr>
          <p:cNvPr id="14" name="Picture 13">
            <a:extLst>
              <a:ext uri="{FF2B5EF4-FFF2-40B4-BE49-F238E27FC236}">
                <a16:creationId xmlns:a16="http://schemas.microsoft.com/office/drawing/2014/main" xmlns="" id="{A5462518-10ED-B046-8AC4-D4B69000F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8024" y="4978856"/>
            <a:ext cx="890500" cy="906525"/>
          </a:xfrm>
          <a:prstGeom prst="rect">
            <a:avLst/>
          </a:prstGeom>
        </p:spPr>
      </p:pic>
      <p:sp>
        <p:nvSpPr>
          <p:cNvPr id="17" name="Rounded Rectangle 16">
            <a:extLst>
              <a:ext uri="{FF2B5EF4-FFF2-40B4-BE49-F238E27FC236}">
                <a16:creationId xmlns:a16="http://schemas.microsoft.com/office/drawing/2014/main" xmlns="" id="{2FCA53E0-DD69-F64F-ACB5-00C25B768B4C}"/>
              </a:ext>
            </a:extLst>
          </p:cNvPr>
          <p:cNvSpPr/>
          <p:nvPr/>
        </p:nvSpPr>
        <p:spPr>
          <a:xfrm>
            <a:off x="9518492" y="4205798"/>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thirty-four</a:t>
            </a:r>
          </a:p>
        </p:txBody>
      </p:sp>
      <p:sp>
        <p:nvSpPr>
          <p:cNvPr id="18" name="Rounded Rectangle 17">
            <a:extLst>
              <a:ext uri="{FF2B5EF4-FFF2-40B4-BE49-F238E27FC236}">
                <a16:creationId xmlns:a16="http://schemas.microsoft.com/office/drawing/2014/main" xmlns="" id="{2568C902-D0E5-3B41-B9E5-AB396754113D}"/>
              </a:ext>
            </a:extLst>
          </p:cNvPr>
          <p:cNvSpPr/>
          <p:nvPr/>
        </p:nvSpPr>
        <p:spPr>
          <a:xfrm>
            <a:off x="6225954" y="425000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46</a:t>
            </a:r>
          </a:p>
        </p:txBody>
      </p:sp>
      <p:sp>
        <p:nvSpPr>
          <p:cNvPr id="19" name="Rounded Rectangle 18">
            <a:extLst>
              <a:ext uri="{FF2B5EF4-FFF2-40B4-BE49-F238E27FC236}">
                <a16:creationId xmlns:a16="http://schemas.microsoft.com/office/drawing/2014/main" xmlns="" id="{15A4E42D-D30F-344C-843C-0292C1BEC8E9}"/>
              </a:ext>
            </a:extLst>
          </p:cNvPr>
          <p:cNvSpPr/>
          <p:nvPr/>
        </p:nvSpPr>
        <p:spPr>
          <a:xfrm>
            <a:off x="6167632" y="321168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32</a:t>
            </a:r>
          </a:p>
        </p:txBody>
      </p:sp>
      <p:sp>
        <p:nvSpPr>
          <p:cNvPr id="20" name="Rounded Rectangle 19">
            <a:extLst>
              <a:ext uri="{FF2B5EF4-FFF2-40B4-BE49-F238E27FC236}">
                <a16:creationId xmlns:a16="http://schemas.microsoft.com/office/drawing/2014/main" xmlns="" id="{2481CF53-3155-2E41-8FF2-5F4BE2345833}"/>
              </a:ext>
            </a:extLst>
          </p:cNvPr>
          <p:cNvSpPr/>
          <p:nvPr/>
        </p:nvSpPr>
        <p:spPr>
          <a:xfrm>
            <a:off x="7811115" y="3246713"/>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23</a:t>
            </a:r>
          </a:p>
        </p:txBody>
      </p:sp>
      <p:sp>
        <p:nvSpPr>
          <p:cNvPr id="21" name="Rounded Rectangle 20">
            <a:extLst>
              <a:ext uri="{FF2B5EF4-FFF2-40B4-BE49-F238E27FC236}">
                <a16:creationId xmlns:a16="http://schemas.microsoft.com/office/drawing/2014/main" xmlns="" id="{2B5BE254-FD11-9149-B0AD-95B91B579A93}"/>
              </a:ext>
            </a:extLst>
          </p:cNvPr>
          <p:cNvSpPr/>
          <p:nvPr/>
        </p:nvSpPr>
        <p:spPr>
          <a:xfrm>
            <a:off x="6230855" y="5200480"/>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31 – 1 </a:t>
            </a:r>
          </a:p>
        </p:txBody>
      </p:sp>
      <p:sp>
        <p:nvSpPr>
          <p:cNvPr id="31" name="Rounded Rectangle 30">
            <a:extLst>
              <a:ext uri="{FF2B5EF4-FFF2-40B4-BE49-F238E27FC236}">
                <a16:creationId xmlns:a16="http://schemas.microsoft.com/office/drawing/2014/main" xmlns="" id="{2640AA54-831E-FA41-935C-D4D1551B533B}"/>
              </a:ext>
            </a:extLst>
          </p:cNvPr>
          <p:cNvSpPr/>
          <p:nvPr/>
        </p:nvSpPr>
        <p:spPr>
          <a:xfrm>
            <a:off x="7901643" y="519814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30</a:t>
            </a:r>
          </a:p>
        </p:txBody>
      </p:sp>
      <p:sp>
        <p:nvSpPr>
          <p:cNvPr id="33" name="Oval 32">
            <a:extLst>
              <a:ext uri="{FF2B5EF4-FFF2-40B4-BE49-F238E27FC236}">
                <a16:creationId xmlns:a16="http://schemas.microsoft.com/office/drawing/2014/main" xmlns="" id="{250C0533-42FA-6F4C-85BF-79F62C361C86}"/>
              </a:ext>
            </a:extLst>
          </p:cNvPr>
          <p:cNvSpPr/>
          <p:nvPr/>
        </p:nvSpPr>
        <p:spPr>
          <a:xfrm>
            <a:off x="918913" y="4737599"/>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xmlns="" id="{139F0F94-675F-A448-ABF4-54C0262642BB}"/>
              </a:ext>
            </a:extLst>
          </p:cNvPr>
          <p:cNvSpPr/>
          <p:nvPr/>
        </p:nvSpPr>
        <p:spPr>
          <a:xfrm>
            <a:off x="1488091" y="4157621"/>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504426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a 1 – 50 number grid as a support, complete the following statements.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2308324"/>
          </a:xfrm>
          <a:prstGeom prst="rect">
            <a:avLst/>
          </a:prstGeom>
        </p:spPr>
        <p:txBody>
          <a:bodyPr wrap="square">
            <a:spAutoFit/>
          </a:bodyPr>
          <a:lstStyle/>
          <a:p>
            <a:r>
              <a:rPr lang="en-US" sz="7200" dirty="0">
                <a:solidFill>
                  <a:srgbClr val="FF3860"/>
                </a:solidFill>
                <a:latin typeface="OpenDyslexic" pitchFamily="2" charset="77"/>
              </a:rPr>
              <a:t>&gt;</a:t>
            </a:r>
            <a:endParaRPr lang="en-US" sz="700" dirty="0">
              <a:solidFill>
                <a:srgbClr val="FF3860"/>
              </a:solidFill>
            </a:endParaRPr>
          </a:p>
          <a:p>
            <a:r>
              <a:rPr lang="en-US" sz="7200" dirty="0">
                <a:solidFill>
                  <a:srgbClr val="FF3860"/>
                </a:solidFill>
                <a:latin typeface="OpenDyslexic" pitchFamily="2" charset="77"/>
              </a:rPr>
              <a:t>&lt;</a:t>
            </a:r>
            <a:endParaRPr lang="en-US" sz="700" dirty="0">
              <a:solidFill>
                <a:srgbClr val="FF3860"/>
              </a:solidFill>
            </a:endParaRPr>
          </a:p>
        </p:txBody>
      </p:sp>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3854" y="4050418"/>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914178" y="3957566"/>
            <a:ext cx="773943" cy="1200329"/>
          </a:xfrm>
          <a:prstGeom prst="rect">
            <a:avLst/>
          </a:prstGeom>
        </p:spPr>
        <p:txBody>
          <a:bodyPr wrap="square">
            <a:spAutoFit/>
          </a:bodyPr>
          <a:lstStyle/>
          <a:p>
            <a:r>
              <a:rPr lang="en-US" sz="7200" dirty="0">
                <a:solidFill>
                  <a:srgbClr val="FF3860"/>
                </a:solidFill>
                <a:latin typeface="OpenDyslexic" pitchFamily="2" charset="77"/>
              </a:rPr>
              <a:t>&gt;</a:t>
            </a:r>
            <a:endParaRPr lang="en-US" sz="700" dirty="0">
              <a:solidFill>
                <a:srgbClr val="FF3860"/>
              </a:solidFill>
            </a:endParaRPr>
          </a:p>
        </p:txBody>
      </p:sp>
      <p:pic>
        <p:nvPicPr>
          <p:cNvPr id="14" name="Picture 13">
            <a:extLst>
              <a:ext uri="{FF2B5EF4-FFF2-40B4-BE49-F238E27FC236}">
                <a16:creationId xmlns:a16="http://schemas.microsoft.com/office/drawing/2014/main" xmlns="" id="{A5462518-10ED-B046-8AC4-D4B69000F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8024" y="4978856"/>
            <a:ext cx="890500" cy="906525"/>
          </a:xfrm>
          <a:prstGeom prst="rect">
            <a:avLst/>
          </a:prstGeom>
        </p:spPr>
      </p:pic>
      <p:sp>
        <p:nvSpPr>
          <p:cNvPr id="17" name="Rounded Rectangle 16">
            <a:extLst>
              <a:ext uri="{FF2B5EF4-FFF2-40B4-BE49-F238E27FC236}">
                <a16:creationId xmlns:a16="http://schemas.microsoft.com/office/drawing/2014/main" xmlns="" id="{2FCA53E0-DD69-F64F-ACB5-00C25B768B4C}"/>
              </a:ext>
            </a:extLst>
          </p:cNvPr>
          <p:cNvSpPr/>
          <p:nvPr/>
        </p:nvSpPr>
        <p:spPr>
          <a:xfrm>
            <a:off x="9518492" y="4205798"/>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thirty-four</a:t>
            </a:r>
          </a:p>
        </p:txBody>
      </p:sp>
      <p:sp>
        <p:nvSpPr>
          <p:cNvPr id="18" name="Rounded Rectangle 17">
            <a:extLst>
              <a:ext uri="{FF2B5EF4-FFF2-40B4-BE49-F238E27FC236}">
                <a16:creationId xmlns:a16="http://schemas.microsoft.com/office/drawing/2014/main" xmlns="" id="{2568C902-D0E5-3B41-B9E5-AB396754113D}"/>
              </a:ext>
            </a:extLst>
          </p:cNvPr>
          <p:cNvSpPr/>
          <p:nvPr/>
        </p:nvSpPr>
        <p:spPr>
          <a:xfrm>
            <a:off x="6225954" y="425000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46</a:t>
            </a:r>
          </a:p>
        </p:txBody>
      </p:sp>
      <p:sp>
        <p:nvSpPr>
          <p:cNvPr id="19" name="Rounded Rectangle 18">
            <a:extLst>
              <a:ext uri="{FF2B5EF4-FFF2-40B4-BE49-F238E27FC236}">
                <a16:creationId xmlns:a16="http://schemas.microsoft.com/office/drawing/2014/main" xmlns="" id="{15A4E42D-D30F-344C-843C-0292C1BEC8E9}"/>
              </a:ext>
            </a:extLst>
          </p:cNvPr>
          <p:cNvSpPr/>
          <p:nvPr/>
        </p:nvSpPr>
        <p:spPr>
          <a:xfrm>
            <a:off x="6167632" y="321168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32</a:t>
            </a:r>
          </a:p>
        </p:txBody>
      </p:sp>
      <p:sp>
        <p:nvSpPr>
          <p:cNvPr id="20" name="Rounded Rectangle 19">
            <a:extLst>
              <a:ext uri="{FF2B5EF4-FFF2-40B4-BE49-F238E27FC236}">
                <a16:creationId xmlns:a16="http://schemas.microsoft.com/office/drawing/2014/main" xmlns="" id="{2481CF53-3155-2E41-8FF2-5F4BE2345833}"/>
              </a:ext>
            </a:extLst>
          </p:cNvPr>
          <p:cNvSpPr/>
          <p:nvPr/>
        </p:nvSpPr>
        <p:spPr>
          <a:xfrm>
            <a:off x="7811115" y="3246713"/>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23</a:t>
            </a:r>
          </a:p>
        </p:txBody>
      </p:sp>
      <p:sp>
        <p:nvSpPr>
          <p:cNvPr id="21" name="Rounded Rectangle 20">
            <a:extLst>
              <a:ext uri="{FF2B5EF4-FFF2-40B4-BE49-F238E27FC236}">
                <a16:creationId xmlns:a16="http://schemas.microsoft.com/office/drawing/2014/main" xmlns="" id="{2B5BE254-FD11-9149-B0AD-95B91B579A93}"/>
              </a:ext>
            </a:extLst>
          </p:cNvPr>
          <p:cNvSpPr/>
          <p:nvPr/>
        </p:nvSpPr>
        <p:spPr>
          <a:xfrm>
            <a:off x="6230855" y="5200480"/>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31 – 1 </a:t>
            </a:r>
          </a:p>
        </p:txBody>
      </p:sp>
      <p:sp>
        <p:nvSpPr>
          <p:cNvPr id="31" name="Rounded Rectangle 30">
            <a:extLst>
              <a:ext uri="{FF2B5EF4-FFF2-40B4-BE49-F238E27FC236}">
                <a16:creationId xmlns:a16="http://schemas.microsoft.com/office/drawing/2014/main" xmlns="" id="{2640AA54-831E-FA41-935C-D4D1551B533B}"/>
              </a:ext>
            </a:extLst>
          </p:cNvPr>
          <p:cNvSpPr/>
          <p:nvPr/>
        </p:nvSpPr>
        <p:spPr>
          <a:xfrm>
            <a:off x="7901643" y="519814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30</a:t>
            </a:r>
          </a:p>
        </p:txBody>
      </p:sp>
      <p:sp>
        <p:nvSpPr>
          <p:cNvPr id="33" name="Oval 32">
            <a:extLst>
              <a:ext uri="{FF2B5EF4-FFF2-40B4-BE49-F238E27FC236}">
                <a16:creationId xmlns:a16="http://schemas.microsoft.com/office/drawing/2014/main" xmlns="" id="{250C0533-42FA-6F4C-85BF-79F62C361C86}"/>
              </a:ext>
            </a:extLst>
          </p:cNvPr>
          <p:cNvSpPr/>
          <p:nvPr/>
        </p:nvSpPr>
        <p:spPr>
          <a:xfrm>
            <a:off x="2072017" y="4737599"/>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xmlns="" id="{139F0F94-675F-A448-ABF4-54C0262642BB}"/>
              </a:ext>
            </a:extLst>
          </p:cNvPr>
          <p:cNvSpPr/>
          <p:nvPr/>
        </p:nvSpPr>
        <p:spPr>
          <a:xfrm>
            <a:off x="3209181" y="5352009"/>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98048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Using a 1 – 50 number grid as a support, complete the following statements.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27188" y="2958189"/>
            <a:ext cx="773943" cy="1200329"/>
          </a:xfrm>
          <a:prstGeom prst="rect">
            <a:avLst/>
          </a:prstGeom>
        </p:spPr>
        <p:txBody>
          <a:bodyPr wrap="square">
            <a:spAutoFit/>
          </a:bodyPr>
          <a:lstStyle/>
          <a:p>
            <a:r>
              <a:rPr lang="en-US" sz="7200" dirty="0">
                <a:solidFill>
                  <a:srgbClr val="FF3860"/>
                </a:solidFill>
                <a:latin typeface="OpenDyslexic" pitchFamily="2" charset="77"/>
              </a:rPr>
              <a:t>&lt;</a:t>
            </a:r>
            <a:endParaRPr lang="en-US" sz="700" dirty="0">
              <a:solidFill>
                <a:srgbClr val="FF3860"/>
              </a:solidFill>
            </a:endParaRPr>
          </a:p>
        </p:txBody>
      </p:sp>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3854" y="4050418"/>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914178" y="3957566"/>
            <a:ext cx="773943" cy="1200329"/>
          </a:xfrm>
          <a:prstGeom prst="rect">
            <a:avLst/>
          </a:prstGeom>
        </p:spPr>
        <p:txBody>
          <a:bodyPr wrap="square">
            <a:spAutoFit/>
          </a:bodyPr>
          <a:lstStyle/>
          <a:p>
            <a:r>
              <a:rPr lang="en-US" sz="7200" dirty="0">
                <a:solidFill>
                  <a:srgbClr val="FF3860"/>
                </a:solidFill>
                <a:latin typeface="OpenDyslexic" pitchFamily="2" charset="77"/>
              </a:rPr>
              <a:t>&gt;</a:t>
            </a:r>
            <a:endParaRPr lang="en-US" sz="700" dirty="0">
              <a:solidFill>
                <a:srgbClr val="FF3860"/>
              </a:solidFill>
            </a:endParaRPr>
          </a:p>
        </p:txBody>
      </p:sp>
      <p:pic>
        <p:nvPicPr>
          <p:cNvPr id="14" name="Picture 13">
            <a:extLst>
              <a:ext uri="{FF2B5EF4-FFF2-40B4-BE49-F238E27FC236}">
                <a16:creationId xmlns:a16="http://schemas.microsoft.com/office/drawing/2014/main" xmlns="" id="{A5462518-10ED-B046-8AC4-D4B69000F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8024" y="4978856"/>
            <a:ext cx="890500" cy="906525"/>
          </a:xfrm>
          <a:prstGeom prst="rect">
            <a:avLst/>
          </a:prstGeom>
        </p:spPr>
      </p:pic>
      <p:sp>
        <p:nvSpPr>
          <p:cNvPr id="17" name="Rounded Rectangle 16">
            <a:extLst>
              <a:ext uri="{FF2B5EF4-FFF2-40B4-BE49-F238E27FC236}">
                <a16:creationId xmlns:a16="http://schemas.microsoft.com/office/drawing/2014/main" xmlns="" id="{2FCA53E0-DD69-F64F-ACB5-00C25B768B4C}"/>
              </a:ext>
            </a:extLst>
          </p:cNvPr>
          <p:cNvSpPr/>
          <p:nvPr/>
        </p:nvSpPr>
        <p:spPr>
          <a:xfrm>
            <a:off x="9518492" y="4205798"/>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thirty-four</a:t>
            </a:r>
          </a:p>
        </p:txBody>
      </p:sp>
      <p:sp>
        <p:nvSpPr>
          <p:cNvPr id="18" name="Rounded Rectangle 17">
            <a:extLst>
              <a:ext uri="{FF2B5EF4-FFF2-40B4-BE49-F238E27FC236}">
                <a16:creationId xmlns:a16="http://schemas.microsoft.com/office/drawing/2014/main" xmlns="" id="{2568C902-D0E5-3B41-B9E5-AB396754113D}"/>
              </a:ext>
            </a:extLst>
          </p:cNvPr>
          <p:cNvSpPr/>
          <p:nvPr/>
        </p:nvSpPr>
        <p:spPr>
          <a:xfrm>
            <a:off x="6225954" y="425000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46</a:t>
            </a:r>
          </a:p>
        </p:txBody>
      </p:sp>
      <p:sp>
        <p:nvSpPr>
          <p:cNvPr id="19" name="Rounded Rectangle 18">
            <a:extLst>
              <a:ext uri="{FF2B5EF4-FFF2-40B4-BE49-F238E27FC236}">
                <a16:creationId xmlns:a16="http://schemas.microsoft.com/office/drawing/2014/main" xmlns="" id="{15A4E42D-D30F-344C-843C-0292C1BEC8E9}"/>
              </a:ext>
            </a:extLst>
          </p:cNvPr>
          <p:cNvSpPr/>
          <p:nvPr/>
        </p:nvSpPr>
        <p:spPr>
          <a:xfrm>
            <a:off x="6167632" y="321168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32</a:t>
            </a:r>
          </a:p>
        </p:txBody>
      </p:sp>
      <p:sp>
        <p:nvSpPr>
          <p:cNvPr id="20" name="Rounded Rectangle 19">
            <a:extLst>
              <a:ext uri="{FF2B5EF4-FFF2-40B4-BE49-F238E27FC236}">
                <a16:creationId xmlns:a16="http://schemas.microsoft.com/office/drawing/2014/main" xmlns="" id="{2481CF53-3155-2E41-8FF2-5F4BE2345833}"/>
              </a:ext>
            </a:extLst>
          </p:cNvPr>
          <p:cNvSpPr/>
          <p:nvPr/>
        </p:nvSpPr>
        <p:spPr>
          <a:xfrm>
            <a:off x="7811115" y="3246713"/>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23</a:t>
            </a:r>
          </a:p>
        </p:txBody>
      </p:sp>
      <p:sp>
        <p:nvSpPr>
          <p:cNvPr id="21" name="Rounded Rectangle 20">
            <a:extLst>
              <a:ext uri="{FF2B5EF4-FFF2-40B4-BE49-F238E27FC236}">
                <a16:creationId xmlns:a16="http://schemas.microsoft.com/office/drawing/2014/main" xmlns="" id="{2B5BE254-FD11-9149-B0AD-95B91B579A93}"/>
              </a:ext>
            </a:extLst>
          </p:cNvPr>
          <p:cNvSpPr/>
          <p:nvPr/>
        </p:nvSpPr>
        <p:spPr>
          <a:xfrm>
            <a:off x="6230855" y="5200480"/>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31 – 1 </a:t>
            </a:r>
          </a:p>
        </p:txBody>
      </p:sp>
      <p:sp>
        <p:nvSpPr>
          <p:cNvPr id="31" name="Rounded Rectangle 30">
            <a:extLst>
              <a:ext uri="{FF2B5EF4-FFF2-40B4-BE49-F238E27FC236}">
                <a16:creationId xmlns:a16="http://schemas.microsoft.com/office/drawing/2014/main" xmlns="" id="{2640AA54-831E-FA41-935C-D4D1551B533B}"/>
              </a:ext>
            </a:extLst>
          </p:cNvPr>
          <p:cNvSpPr/>
          <p:nvPr/>
        </p:nvSpPr>
        <p:spPr>
          <a:xfrm>
            <a:off x="7901643" y="519814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30</a:t>
            </a:r>
          </a:p>
        </p:txBody>
      </p:sp>
      <p:sp>
        <p:nvSpPr>
          <p:cNvPr id="33" name="Oval 32">
            <a:extLst>
              <a:ext uri="{FF2B5EF4-FFF2-40B4-BE49-F238E27FC236}">
                <a16:creationId xmlns:a16="http://schemas.microsoft.com/office/drawing/2014/main" xmlns="" id="{250C0533-42FA-6F4C-85BF-79F62C361C86}"/>
              </a:ext>
            </a:extLst>
          </p:cNvPr>
          <p:cNvSpPr/>
          <p:nvPr/>
        </p:nvSpPr>
        <p:spPr>
          <a:xfrm>
            <a:off x="5557552" y="4174751"/>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xmlns="" id="{53A8E726-6629-434E-8AC3-E3B5C3C6ABC1}"/>
              </a:ext>
            </a:extLst>
          </p:cNvPr>
          <p:cNvSpPr/>
          <p:nvPr/>
        </p:nvSpPr>
        <p:spPr>
          <a:xfrm>
            <a:off x="8938348" y="4886004"/>
            <a:ext cx="773943" cy="1200329"/>
          </a:xfrm>
          <a:prstGeom prst="rect">
            <a:avLst/>
          </a:prstGeom>
        </p:spPr>
        <p:txBody>
          <a:bodyPr wrap="square">
            <a:spAutoFit/>
          </a:bodyPr>
          <a:lstStyle/>
          <a:p>
            <a:r>
              <a:rPr lang="en-US" sz="7200" dirty="0">
                <a:solidFill>
                  <a:srgbClr val="FF3860"/>
                </a:solidFill>
                <a:latin typeface="OpenDyslexic" pitchFamily="2" charset="77"/>
              </a:rPr>
              <a:t>=</a:t>
            </a:r>
            <a:endParaRPr lang="en-US" sz="700" dirty="0">
              <a:solidFill>
                <a:srgbClr val="FF3860"/>
              </a:solidFill>
            </a:endParaRPr>
          </a:p>
        </p:txBody>
      </p:sp>
    </p:spTree>
    <p:extLst>
      <p:ext uri="{BB962C8B-B14F-4D97-AF65-F5344CB8AC3E}">
        <p14:creationId xmlns:p14="http://schemas.microsoft.com/office/powerpoint/2010/main" val="8345406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Using a 1 – 50 number grid as a support, complete the following statements.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3854" y="4050418"/>
            <a:ext cx="890500" cy="906525"/>
          </a:xfrm>
          <a:prstGeom prst="rect">
            <a:avLst/>
          </a:prstGeom>
        </p:spPr>
      </p:pic>
      <p:pic>
        <p:nvPicPr>
          <p:cNvPr id="14" name="Picture 13">
            <a:extLst>
              <a:ext uri="{FF2B5EF4-FFF2-40B4-BE49-F238E27FC236}">
                <a16:creationId xmlns:a16="http://schemas.microsoft.com/office/drawing/2014/main" xmlns="" id="{A5462518-10ED-B046-8AC4-D4B69000F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8024" y="4978856"/>
            <a:ext cx="890500" cy="906525"/>
          </a:xfrm>
          <a:prstGeom prst="rect">
            <a:avLst/>
          </a:prstGeom>
        </p:spPr>
      </p:pic>
      <p:sp>
        <p:nvSpPr>
          <p:cNvPr id="17" name="Rounded Rectangle 16">
            <a:extLst>
              <a:ext uri="{FF2B5EF4-FFF2-40B4-BE49-F238E27FC236}">
                <a16:creationId xmlns:a16="http://schemas.microsoft.com/office/drawing/2014/main" xmlns="" id="{2FCA53E0-DD69-F64F-ACB5-00C25B768B4C}"/>
              </a:ext>
            </a:extLst>
          </p:cNvPr>
          <p:cNvSpPr/>
          <p:nvPr/>
        </p:nvSpPr>
        <p:spPr>
          <a:xfrm>
            <a:off x="9518492" y="4205798"/>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forty-nine</a:t>
            </a:r>
          </a:p>
        </p:txBody>
      </p:sp>
      <p:sp>
        <p:nvSpPr>
          <p:cNvPr id="18" name="Rounded Rectangle 17">
            <a:extLst>
              <a:ext uri="{FF2B5EF4-FFF2-40B4-BE49-F238E27FC236}">
                <a16:creationId xmlns:a16="http://schemas.microsoft.com/office/drawing/2014/main" xmlns="" id="{2568C902-D0E5-3B41-B9E5-AB396754113D}"/>
              </a:ext>
            </a:extLst>
          </p:cNvPr>
          <p:cNvSpPr/>
          <p:nvPr/>
        </p:nvSpPr>
        <p:spPr>
          <a:xfrm>
            <a:off x="6225954" y="425000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49</a:t>
            </a:r>
          </a:p>
        </p:txBody>
      </p:sp>
      <p:sp>
        <p:nvSpPr>
          <p:cNvPr id="19" name="Rounded Rectangle 18">
            <a:extLst>
              <a:ext uri="{FF2B5EF4-FFF2-40B4-BE49-F238E27FC236}">
                <a16:creationId xmlns:a16="http://schemas.microsoft.com/office/drawing/2014/main" xmlns="" id="{15A4E42D-D30F-344C-843C-0292C1BEC8E9}"/>
              </a:ext>
            </a:extLst>
          </p:cNvPr>
          <p:cNvSpPr/>
          <p:nvPr/>
        </p:nvSpPr>
        <p:spPr>
          <a:xfrm>
            <a:off x="6167632" y="321168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41</a:t>
            </a:r>
          </a:p>
        </p:txBody>
      </p:sp>
      <p:sp>
        <p:nvSpPr>
          <p:cNvPr id="20" name="Rounded Rectangle 19">
            <a:extLst>
              <a:ext uri="{FF2B5EF4-FFF2-40B4-BE49-F238E27FC236}">
                <a16:creationId xmlns:a16="http://schemas.microsoft.com/office/drawing/2014/main" xmlns="" id="{2481CF53-3155-2E41-8FF2-5F4BE2345833}"/>
              </a:ext>
            </a:extLst>
          </p:cNvPr>
          <p:cNvSpPr/>
          <p:nvPr/>
        </p:nvSpPr>
        <p:spPr>
          <a:xfrm>
            <a:off x="7811115" y="3246713"/>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39</a:t>
            </a:r>
          </a:p>
        </p:txBody>
      </p:sp>
      <p:sp>
        <p:nvSpPr>
          <p:cNvPr id="21" name="Rounded Rectangle 20">
            <a:extLst>
              <a:ext uri="{FF2B5EF4-FFF2-40B4-BE49-F238E27FC236}">
                <a16:creationId xmlns:a16="http://schemas.microsoft.com/office/drawing/2014/main" xmlns="" id="{2B5BE254-FD11-9149-B0AD-95B91B579A93}"/>
              </a:ext>
            </a:extLst>
          </p:cNvPr>
          <p:cNvSpPr/>
          <p:nvPr/>
        </p:nvSpPr>
        <p:spPr>
          <a:xfrm>
            <a:off x="6230855" y="5200480"/>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19 + 1</a:t>
            </a:r>
          </a:p>
        </p:txBody>
      </p:sp>
      <p:sp>
        <p:nvSpPr>
          <p:cNvPr id="31" name="Rounded Rectangle 30">
            <a:extLst>
              <a:ext uri="{FF2B5EF4-FFF2-40B4-BE49-F238E27FC236}">
                <a16:creationId xmlns:a16="http://schemas.microsoft.com/office/drawing/2014/main" xmlns="" id="{2640AA54-831E-FA41-935C-D4D1551B533B}"/>
              </a:ext>
            </a:extLst>
          </p:cNvPr>
          <p:cNvSpPr/>
          <p:nvPr/>
        </p:nvSpPr>
        <p:spPr>
          <a:xfrm>
            <a:off x="7901643" y="519814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21</a:t>
            </a:r>
          </a:p>
        </p:txBody>
      </p:sp>
      <p:pic>
        <p:nvPicPr>
          <p:cNvPr id="22" name="Picture 21">
            <a:extLst>
              <a:ext uri="{FF2B5EF4-FFF2-40B4-BE49-F238E27FC236}">
                <a16:creationId xmlns:a16="http://schemas.microsoft.com/office/drawing/2014/main" xmlns="" id="{9B91142F-1898-3F4D-BE46-CFEF541EFC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4613" y="5857069"/>
            <a:ext cx="890500" cy="906525"/>
          </a:xfrm>
          <a:prstGeom prst="rect">
            <a:avLst/>
          </a:prstGeom>
        </p:spPr>
      </p:pic>
      <p:sp>
        <p:nvSpPr>
          <p:cNvPr id="23" name="Rectangle 22">
            <a:extLst>
              <a:ext uri="{FF2B5EF4-FFF2-40B4-BE49-F238E27FC236}">
                <a16:creationId xmlns:a16="http://schemas.microsoft.com/office/drawing/2014/main" xmlns="" id="{8DEE32E8-1FEC-1F40-B21A-78DB72AE3260}"/>
              </a:ext>
            </a:extLst>
          </p:cNvPr>
          <p:cNvSpPr/>
          <p:nvPr/>
        </p:nvSpPr>
        <p:spPr>
          <a:xfrm>
            <a:off x="8915945" y="57642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Rounded Rectangle 25">
            <a:extLst>
              <a:ext uri="{FF2B5EF4-FFF2-40B4-BE49-F238E27FC236}">
                <a16:creationId xmlns:a16="http://schemas.microsoft.com/office/drawing/2014/main" xmlns="" id="{AFA80AAB-907E-B649-9A11-27CDBACE248C}"/>
              </a:ext>
            </a:extLst>
          </p:cNvPr>
          <p:cNvSpPr/>
          <p:nvPr/>
        </p:nvSpPr>
        <p:spPr>
          <a:xfrm>
            <a:off x="8938348" y="6041464"/>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800" dirty="0">
              <a:solidFill>
                <a:srgbClr val="FF3860"/>
              </a:solidFill>
              <a:latin typeface="OpenDyslexicAlta" pitchFamily="2" charset="77"/>
            </a:endParaRPr>
          </a:p>
        </p:txBody>
      </p:sp>
      <p:sp>
        <p:nvSpPr>
          <p:cNvPr id="27" name="Rounded Rectangle 26">
            <a:extLst>
              <a:ext uri="{FF2B5EF4-FFF2-40B4-BE49-F238E27FC236}">
                <a16:creationId xmlns:a16="http://schemas.microsoft.com/office/drawing/2014/main" xmlns="" id="{FD907F04-47BE-2041-B811-6C806B56483C}"/>
              </a:ext>
            </a:extLst>
          </p:cNvPr>
          <p:cNvSpPr/>
          <p:nvPr/>
        </p:nvSpPr>
        <p:spPr>
          <a:xfrm>
            <a:off x="6263769" y="6031901"/>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four 10s</a:t>
            </a:r>
          </a:p>
        </p:txBody>
      </p:sp>
    </p:spTree>
    <p:extLst>
      <p:ext uri="{BB962C8B-B14F-4D97-AF65-F5344CB8AC3E}">
        <p14:creationId xmlns:p14="http://schemas.microsoft.com/office/powerpoint/2010/main" val="3987902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Using a 1 – 50 number grid as a support, complete the following statements.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71432" y="2958189"/>
            <a:ext cx="773943" cy="1200329"/>
          </a:xfrm>
          <a:prstGeom prst="rect">
            <a:avLst/>
          </a:prstGeom>
        </p:spPr>
        <p:txBody>
          <a:bodyPr wrap="square">
            <a:spAutoFit/>
          </a:bodyPr>
          <a:lstStyle/>
          <a:p>
            <a:r>
              <a:rPr lang="en-US" sz="7200" dirty="0">
                <a:solidFill>
                  <a:srgbClr val="FF3860"/>
                </a:solidFill>
                <a:latin typeface="OpenDyslexic" pitchFamily="2" charset="77"/>
              </a:rPr>
              <a:t>&gt;</a:t>
            </a:r>
            <a:endParaRPr lang="en-US" sz="700" dirty="0">
              <a:solidFill>
                <a:srgbClr val="FF3860"/>
              </a:solidFill>
            </a:endParaRPr>
          </a:p>
        </p:txBody>
      </p:sp>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3854" y="4050418"/>
            <a:ext cx="890500" cy="906525"/>
          </a:xfrm>
          <a:prstGeom prst="rect">
            <a:avLst/>
          </a:prstGeom>
        </p:spPr>
      </p:pic>
      <p:pic>
        <p:nvPicPr>
          <p:cNvPr id="14" name="Picture 13">
            <a:extLst>
              <a:ext uri="{FF2B5EF4-FFF2-40B4-BE49-F238E27FC236}">
                <a16:creationId xmlns:a16="http://schemas.microsoft.com/office/drawing/2014/main" xmlns="" id="{A5462518-10ED-B046-8AC4-D4B69000F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8024" y="4978856"/>
            <a:ext cx="890500" cy="906525"/>
          </a:xfrm>
          <a:prstGeom prst="rect">
            <a:avLst/>
          </a:prstGeom>
        </p:spPr>
      </p:pic>
      <p:sp>
        <p:nvSpPr>
          <p:cNvPr id="17" name="Rounded Rectangle 16">
            <a:extLst>
              <a:ext uri="{FF2B5EF4-FFF2-40B4-BE49-F238E27FC236}">
                <a16:creationId xmlns:a16="http://schemas.microsoft.com/office/drawing/2014/main" xmlns="" id="{2FCA53E0-DD69-F64F-ACB5-00C25B768B4C}"/>
              </a:ext>
            </a:extLst>
          </p:cNvPr>
          <p:cNvSpPr/>
          <p:nvPr/>
        </p:nvSpPr>
        <p:spPr>
          <a:xfrm>
            <a:off x="9518492" y="4205798"/>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forty-nine</a:t>
            </a:r>
          </a:p>
        </p:txBody>
      </p:sp>
      <p:sp>
        <p:nvSpPr>
          <p:cNvPr id="18" name="Rounded Rectangle 17">
            <a:extLst>
              <a:ext uri="{FF2B5EF4-FFF2-40B4-BE49-F238E27FC236}">
                <a16:creationId xmlns:a16="http://schemas.microsoft.com/office/drawing/2014/main" xmlns="" id="{2568C902-D0E5-3B41-B9E5-AB396754113D}"/>
              </a:ext>
            </a:extLst>
          </p:cNvPr>
          <p:cNvSpPr/>
          <p:nvPr/>
        </p:nvSpPr>
        <p:spPr>
          <a:xfrm>
            <a:off x="6225954" y="425000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49</a:t>
            </a:r>
          </a:p>
        </p:txBody>
      </p:sp>
      <p:sp>
        <p:nvSpPr>
          <p:cNvPr id="19" name="Rounded Rectangle 18">
            <a:extLst>
              <a:ext uri="{FF2B5EF4-FFF2-40B4-BE49-F238E27FC236}">
                <a16:creationId xmlns:a16="http://schemas.microsoft.com/office/drawing/2014/main" xmlns="" id="{15A4E42D-D30F-344C-843C-0292C1BEC8E9}"/>
              </a:ext>
            </a:extLst>
          </p:cNvPr>
          <p:cNvSpPr/>
          <p:nvPr/>
        </p:nvSpPr>
        <p:spPr>
          <a:xfrm>
            <a:off x="6167632" y="321168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41</a:t>
            </a:r>
          </a:p>
        </p:txBody>
      </p:sp>
      <p:sp>
        <p:nvSpPr>
          <p:cNvPr id="20" name="Rounded Rectangle 19">
            <a:extLst>
              <a:ext uri="{FF2B5EF4-FFF2-40B4-BE49-F238E27FC236}">
                <a16:creationId xmlns:a16="http://schemas.microsoft.com/office/drawing/2014/main" xmlns="" id="{2481CF53-3155-2E41-8FF2-5F4BE2345833}"/>
              </a:ext>
            </a:extLst>
          </p:cNvPr>
          <p:cNvSpPr/>
          <p:nvPr/>
        </p:nvSpPr>
        <p:spPr>
          <a:xfrm>
            <a:off x="7811115" y="3246713"/>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39</a:t>
            </a:r>
          </a:p>
        </p:txBody>
      </p:sp>
      <p:sp>
        <p:nvSpPr>
          <p:cNvPr id="21" name="Rounded Rectangle 20">
            <a:extLst>
              <a:ext uri="{FF2B5EF4-FFF2-40B4-BE49-F238E27FC236}">
                <a16:creationId xmlns:a16="http://schemas.microsoft.com/office/drawing/2014/main" xmlns="" id="{2B5BE254-FD11-9149-B0AD-95B91B579A93}"/>
              </a:ext>
            </a:extLst>
          </p:cNvPr>
          <p:cNvSpPr/>
          <p:nvPr/>
        </p:nvSpPr>
        <p:spPr>
          <a:xfrm>
            <a:off x="6230855" y="5200480"/>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19 + 1</a:t>
            </a:r>
          </a:p>
        </p:txBody>
      </p:sp>
      <p:sp>
        <p:nvSpPr>
          <p:cNvPr id="31" name="Rounded Rectangle 30">
            <a:extLst>
              <a:ext uri="{FF2B5EF4-FFF2-40B4-BE49-F238E27FC236}">
                <a16:creationId xmlns:a16="http://schemas.microsoft.com/office/drawing/2014/main" xmlns="" id="{2640AA54-831E-FA41-935C-D4D1551B533B}"/>
              </a:ext>
            </a:extLst>
          </p:cNvPr>
          <p:cNvSpPr/>
          <p:nvPr/>
        </p:nvSpPr>
        <p:spPr>
          <a:xfrm>
            <a:off x="7901643" y="519814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21</a:t>
            </a:r>
          </a:p>
        </p:txBody>
      </p:sp>
      <p:pic>
        <p:nvPicPr>
          <p:cNvPr id="22" name="Picture 21">
            <a:extLst>
              <a:ext uri="{FF2B5EF4-FFF2-40B4-BE49-F238E27FC236}">
                <a16:creationId xmlns:a16="http://schemas.microsoft.com/office/drawing/2014/main" xmlns="" id="{9B91142F-1898-3F4D-BE46-CFEF541EFC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4613" y="5857069"/>
            <a:ext cx="890500" cy="906525"/>
          </a:xfrm>
          <a:prstGeom prst="rect">
            <a:avLst/>
          </a:prstGeom>
        </p:spPr>
      </p:pic>
      <p:sp>
        <p:nvSpPr>
          <p:cNvPr id="23" name="Rectangle 22">
            <a:extLst>
              <a:ext uri="{FF2B5EF4-FFF2-40B4-BE49-F238E27FC236}">
                <a16:creationId xmlns:a16="http://schemas.microsoft.com/office/drawing/2014/main" xmlns="" id="{8DEE32E8-1FEC-1F40-B21A-78DB72AE3260}"/>
              </a:ext>
            </a:extLst>
          </p:cNvPr>
          <p:cNvSpPr/>
          <p:nvPr/>
        </p:nvSpPr>
        <p:spPr>
          <a:xfrm>
            <a:off x="8915945" y="57642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Rounded Rectangle 25">
            <a:extLst>
              <a:ext uri="{FF2B5EF4-FFF2-40B4-BE49-F238E27FC236}">
                <a16:creationId xmlns:a16="http://schemas.microsoft.com/office/drawing/2014/main" xmlns="" id="{AFA80AAB-907E-B649-9A11-27CDBACE248C}"/>
              </a:ext>
            </a:extLst>
          </p:cNvPr>
          <p:cNvSpPr/>
          <p:nvPr/>
        </p:nvSpPr>
        <p:spPr>
          <a:xfrm>
            <a:off x="8938348" y="6041464"/>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800" dirty="0">
              <a:solidFill>
                <a:srgbClr val="FF3860"/>
              </a:solidFill>
              <a:latin typeface="OpenDyslexicAlta" pitchFamily="2" charset="77"/>
            </a:endParaRPr>
          </a:p>
        </p:txBody>
      </p:sp>
      <p:sp>
        <p:nvSpPr>
          <p:cNvPr id="27" name="Rounded Rectangle 26">
            <a:extLst>
              <a:ext uri="{FF2B5EF4-FFF2-40B4-BE49-F238E27FC236}">
                <a16:creationId xmlns:a16="http://schemas.microsoft.com/office/drawing/2014/main" xmlns="" id="{FD907F04-47BE-2041-B811-6C806B56483C}"/>
              </a:ext>
            </a:extLst>
          </p:cNvPr>
          <p:cNvSpPr/>
          <p:nvPr/>
        </p:nvSpPr>
        <p:spPr>
          <a:xfrm>
            <a:off x="6263769" y="6031901"/>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four 10s</a:t>
            </a:r>
          </a:p>
        </p:txBody>
      </p:sp>
      <p:sp>
        <p:nvSpPr>
          <p:cNvPr id="32" name="Oval 31">
            <a:extLst>
              <a:ext uri="{FF2B5EF4-FFF2-40B4-BE49-F238E27FC236}">
                <a16:creationId xmlns:a16="http://schemas.microsoft.com/office/drawing/2014/main" xmlns="" id="{ECB53AB4-B9A1-F246-A7EF-DBF499DD10B9}"/>
              </a:ext>
            </a:extLst>
          </p:cNvPr>
          <p:cNvSpPr/>
          <p:nvPr/>
        </p:nvSpPr>
        <p:spPr>
          <a:xfrm>
            <a:off x="4963837" y="4737599"/>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xmlns="" id="{A319E21D-E69F-BB4B-8CDF-4FA5D166F966}"/>
              </a:ext>
            </a:extLst>
          </p:cNvPr>
          <p:cNvSpPr/>
          <p:nvPr/>
        </p:nvSpPr>
        <p:spPr>
          <a:xfrm>
            <a:off x="351406" y="5325529"/>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54159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Using a 1 – 50 number grid as a support, complete the following statements.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71432" y="2958189"/>
            <a:ext cx="773943" cy="1200329"/>
          </a:xfrm>
          <a:prstGeom prst="rect">
            <a:avLst/>
          </a:prstGeom>
        </p:spPr>
        <p:txBody>
          <a:bodyPr wrap="square">
            <a:spAutoFit/>
          </a:bodyPr>
          <a:lstStyle/>
          <a:p>
            <a:r>
              <a:rPr lang="en-US" sz="7200" dirty="0">
                <a:solidFill>
                  <a:srgbClr val="FF3860"/>
                </a:solidFill>
                <a:latin typeface="OpenDyslexic" pitchFamily="2" charset="77"/>
              </a:rPr>
              <a:t>&gt;</a:t>
            </a:r>
            <a:endParaRPr lang="en-US" sz="700" dirty="0">
              <a:solidFill>
                <a:srgbClr val="FF3860"/>
              </a:solidFill>
            </a:endParaRPr>
          </a:p>
        </p:txBody>
      </p:sp>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3854" y="4050418"/>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914178" y="3957566"/>
            <a:ext cx="773943" cy="1200329"/>
          </a:xfrm>
          <a:prstGeom prst="rect">
            <a:avLst/>
          </a:prstGeom>
        </p:spPr>
        <p:txBody>
          <a:bodyPr wrap="square">
            <a:spAutoFit/>
          </a:bodyPr>
          <a:lstStyle/>
          <a:p>
            <a:r>
              <a:rPr lang="en-US" sz="7200" dirty="0">
                <a:solidFill>
                  <a:srgbClr val="FF3860"/>
                </a:solidFill>
                <a:latin typeface="OpenDyslexic" pitchFamily="2" charset="77"/>
              </a:rPr>
              <a:t>=</a:t>
            </a:r>
            <a:endParaRPr lang="en-US" sz="700" dirty="0">
              <a:solidFill>
                <a:srgbClr val="FF3860"/>
              </a:solidFill>
            </a:endParaRPr>
          </a:p>
        </p:txBody>
      </p:sp>
      <p:pic>
        <p:nvPicPr>
          <p:cNvPr id="14" name="Picture 13">
            <a:extLst>
              <a:ext uri="{FF2B5EF4-FFF2-40B4-BE49-F238E27FC236}">
                <a16:creationId xmlns:a16="http://schemas.microsoft.com/office/drawing/2014/main" xmlns="" id="{A5462518-10ED-B046-8AC4-D4B69000F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8024" y="4978856"/>
            <a:ext cx="890500" cy="906525"/>
          </a:xfrm>
          <a:prstGeom prst="rect">
            <a:avLst/>
          </a:prstGeom>
        </p:spPr>
      </p:pic>
      <p:sp>
        <p:nvSpPr>
          <p:cNvPr id="17" name="Rounded Rectangle 16">
            <a:extLst>
              <a:ext uri="{FF2B5EF4-FFF2-40B4-BE49-F238E27FC236}">
                <a16:creationId xmlns:a16="http://schemas.microsoft.com/office/drawing/2014/main" xmlns="" id="{2FCA53E0-DD69-F64F-ACB5-00C25B768B4C}"/>
              </a:ext>
            </a:extLst>
          </p:cNvPr>
          <p:cNvSpPr/>
          <p:nvPr/>
        </p:nvSpPr>
        <p:spPr>
          <a:xfrm>
            <a:off x="9518492" y="4205798"/>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forty-nine</a:t>
            </a:r>
          </a:p>
        </p:txBody>
      </p:sp>
      <p:sp>
        <p:nvSpPr>
          <p:cNvPr id="18" name="Rounded Rectangle 17">
            <a:extLst>
              <a:ext uri="{FF2B5EF4-FFF2-40B4-BE49-F238E27FC236}">
                <a16:creationId xmlns:a16="http://schemas.microsoft.com/office/drawing/2014/main" xmlns="" id="{2568C902-D0E5-3B41-B9E5-AB396754113D}"/>
              </a:ext>
            </a:extLst>
          </p:cNvPr>
          <p:cNvSpPr/>
          <p:nvPr/>
        </p:nvSpPr>
        <p:spPr>
          <a:xfrm>
            <a:off x="6225954" y="425000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49</a:t>
            </a:r>
          </a:p>
        </p:txBody>
      </p:sp>
      <p:sp>
        <p:nvSpPr>
          <p:cNvPr id="19" name="Rounded Rectangle 18">
            <a:extLst>
              <a:ext uri="{FF2B5EF4-FFF2-40B4-BE49-F238E27FC236}">
                <a16:creationId xmlns:a16="http://schemas.microsoft.com/office/drawing/2014/main" xmlns="" id="{15A4E42D-D30F-344C-843C-0292C1BEC8E9}"/>
              </a:ext>
            </a:extLst>
          </p:cNvPr>
          <p:cNvSpPr/>
          <p:nvPr/>
        </p:nvSpPr>
        <p:spPr>
          <a:xfrm>
            <a:off x="6167632" y="321168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41</a:t>
            </a:r>
          </a:p>
        </p:txBody>
      </p:sp>
      <p:sp>
        <p:nvSpPr>
          <p:cNvPr id="20" name="Rounded Rectangle 19">
            <a:extLst>
              <a:ext uri="{FF2B5EF4-FFF2-40B4-BE49-F238E27FC236}">
                <a16:creationId xmlns:a16="http://schemas.microsoft.com/office/drawing/2014/main" xmlns="" id="{2481CF53-3155-2E41-8FF2-5F4BE2345833}"/>
              </a:ext>
            </a:extLst>
          </p:cNvPr>
          <p:cNvSpPr/>
          <p:nvPr/>
        </p:nvSpPr>
        <p:spPr>
          <a:xfrm>
            <a:off x="7811115" y="3246713"/>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39</a:t>
            </a:r>
          </a:p>
        </p:txBody>
      </p:sp>
      <p:sp>
        <p:nvSpPr>
          <p:cNvPr id="21" name="Rounded Rectangle 20">
            <a:extLst>
              <a:ext uri="{FF2B5EF4-FFF2-40B4-BE49-F238E27FC236}">
                <a16:creationId xmlns:a16="http://schemas.microsoft.com/office/drawing/2014/main" xmlns="" id="{2B5BE254-FD11-9149-B0AD-95B91B579A93}"/>
              </a:ext>
            </a:extLst>
          </p:cNvPr>
          <p:cNvSpPr/>
          <p:nvPr/>
        </p:nvSpPr>
        <p:spPr>
          <a:xfrm>
            <a:off x="6230855" y="5200480"/>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19 + 1</a:t>
            </a:r>
          </a:p>
        </p:txBody>
      </p:sp>
      <p:sp>
        <p:nvSpPr>
          <p:cNvPr id="31" name="Rounded Rectangle 30">
            <a:extLst>
              <a:ext uri="{FF2B5EF4-FFF2-40B4-BE49-F238E27FC236}">
                <a16:creationId xmlns:a16="http://schemas.microsoft.com/office/drawing/2014/main" xmlns="" id="{2640AA54-831E-FA41-935C-D4D1551B533B}"/>
              </a:ext>
            </a:extLst>
          </p:cNvPr>
          <p:cNvSpPr/>
          <p:nvPr/>
        </p:nvSpPr>
        <p:spPr>
          <a:xfrm>
            <a:off x="7901643" y="519814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21</a:t>
            </a:r>
          </a:p>
        </p:txBody>
      </p:sp>
      <p:pic>
        <p:nvPicPr>
          <p:cNvPr id="22" name="Picture 21">
            <a:extLst>
              <a:ext uri="{FF2B5EF4-FFF2-40B4-BE49-F238E27FC236}">
                <a16:creationId xmlns:a16="http://schemas.microsoft.com/office/drawing/2014/main" xmlns="" id="{9B91142F-1898-3F4D-BE46-CFEF541EFC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4613" y="5857069"/>
            <a:ext cx="890500" cy="906525"/>
          </a:xfrm>
          <a:prstGeom prst="rect">
            <a:avLst/>
          </a:prstGeom>
        </p:spPr>
      </p:pic>
      <p:sp>
        <p:nvSpPr>
          <p:cNvPr id="23" name="Rectangle 22">
            <a:extLst>
              <a:ext uri="{FF2B5EF4-FFF2-40B4-BE49-F238E27FC236}">
                <a16:creationId xmlns:a16="http://schemas.microsoft.com/office/drawing/2014/main" xmlns="" id="{8DEE32E8-1FEC-1F40-B21A-78DB72AE3260}"/>
              </a:ext>
            </a:extLst>
          </p:cNvPr>
          <p:cNvSpPr/>
          <p:nvPr/>
        </p:nvSpPr>
        <p:spPr>
          <a:xfrm>
            <a:off x="8915945" y="57642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Rounded Rectangle 25">
            <a:extLst>
              <a:ext uri="{FF2B5EF4-FFF2-40B4-BE49-F238E27FC236}">
                <a16:creationId xmlns:a16="http://schemas.microsoft.com/office/drawing/2014/main" xmlns="" id="{AFA80AAB-907E-B649-9A11-27CDBACE248C}"/>
              </a:ext>
            </a:extLst>
          </p:cNvPr>
          <p:cNvSpPr/>
          <p:nvPr/>
        </p:nvSpPr>
        <p:spPr>
          <a:xfrm>
            <a:off x="8938348" y="6041464"/>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800" dirty="0">
              <a:solidFill>
                <a:srgbClr val="FF3860"/>
              </a:solidFill>
              <a:latin typeface="OpenDyslexicAlta" pitchFamily="2" charset="77"/>
            </a:endParaRPr>
          </a:p>
        </p:txBody>
      </p:sp>
      <p:sp>
        <p:nvSpPr>
          <p:cNvPr id="27" name="Rounded Rectangle 26">
            <a:extLst>
              <a:ext uri="{FF2B5EF4-FFF2-40B4-BE49-F238E27FC236}">
                <a16:creationId xmlns:a16="http://schemas.microsoft.com/office/drawing/2014/main" xmlns="" id="{FD907F04-47BE-2041-B811-6C806B56483C}"/>
              </a:ext>
            </a:extLst>
          </p:cNvPr>
          <p:cNvSpPr/>
          <p:nvPr/>
        </p:nvSpPr>
        <p:spPr>
          <a:xfrm>
            <a:off x="6263769" y="6031901"/>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four 10s</a:t>
            </a:r>
          </a:p>
        </p:txBody>
      </p:sp>
      <p:sp>
        <p:nvSpPr>
          <p:cNvPr id="32" name="Oval 31">
            <a:extLst>
              <a:ext uri="{FF2B5EF4-FFF2-40B4-BE49-F238E27FC236}">
                <a16:creationId xmlns:a16="http://schemas.microsoft.com/office/drawing/2014/main" xmlns="" id="{ECB53AB4-B9A1-F246-A7EF-DBF499DD10B9}"/>
              </a:ext>
            </a:extLst>
          </p:cNvPr>
          <p:cNvSpPr/>
          <p:nvPr/>
        </p:nvSpPr>
        <p:spPr>
          <a:xfrm>
            <a:off x="4940264" y="5325529"/>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325721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Using a 1 – 50 number grid as a support, complete the following statements.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71432" y="2958189"/>
            <a:ext cx="773943" cy="1200329"/>
          </a:xfrm>
          <a:prstGeom prst="rect">
            <a:avLst/>
          </a:prstGeom>
        </p:spPr>
        <p:txBody>
          <a:bodyPr wrap="square">
            <a:spAutoFit/>
          </a:bodyPr>
          <a:lstStyle/>
          <a:p>
            <a:r>
              <a:rPr lang="en-US" sz="7200" dirty="0">
                <a:solidFill>
                  <a:srgbClr val="FF3860"/>
                </a:solidFill>
                <a:latin typeface="OpenDyslexic" pitchFamily="2" charset="77"/>
              </a:rPr>
              <a:t>&gt;</a:t>
            </a:r>
            <a:endParaRPr lang="en-US" sz="700" dirty="0">
              <a:solidFill>
                <a:srgbClr val="FF3860"/>
              </a:solidFill>
            </a:endParaRPr>
          </a:p>
        </p:txBody>
      </p:sp>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3854" y="4050418"/>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914178" y="3957566"/>
            <a:ext cx="773943" cy="1200329"/>
          </a:xfrm>
          <a:prstGeom prst="rect">
            <a:avLst/>
          </a:prstGeom>
        </p:spPr>
        <p:txBody>
          <a:bodyPr wrap="square">
            <a:spAutoFit/>
          </a:bodyPr>
          <a:lstStyle/>
          <a:p>
            <a:r>
              <a:rPr lang="en-US" sz="7200" dirty="0">
                <a:solidFill>
                  <a:srgbClr val="FF3860"/>
                </a:solidFill>
                <a:latin typeface="OpenDyslexic" pitchFamily="2" charset="77"/>
              </a:rPr>
              <a:t>=</a:t>
            </a:r>
            <a:endParaRPr lang="en-US" sz="700" dirty="0">
              <a:solidFill>
                <a:srgbClr val="FF3860"/>
              </a:solidFill>
            </a:endParaRPr>
          </a:p>
        </p:txBody>
      </p:sp>
      <p:pic>
        <p:nvPicPr>
          <p:cNvPr id="14" name="Picture 13">
            <a:extLst>
              <a:ext uri="{FF2B5EF4-FFF2-40B4-BE49-F238E27FC236}">
                <a16:creationId xmlns:a16="http://schemas.microsoft.com/office/drawing/2014/main" xmlns="" id="{A5462518-10ED-B046-8AC4-D4B69000F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8024" y="4978856"/>
            <a:ext cx="890500" cy="906525"/>
          </a:xfrm>
          <a:prstGeom prst="rect">
            <a:avLst/>
          </a:prstGeom>
        </p:spPr>
      </p:pic>
      <p:sp>
        <p:nvSpPr>
          <p:cNvPr id="15" name="Rectangle 14">
            <a:extLst>
              <a:ext uri="{FF2B5EF4-FFF2-40B4-BE49-F238E27FC236}">
                <a16:creationId xmlns:a16="http://schemas.microsoft.com/office/drawing/2014/main" xmlns="" id="{A581C092-E728-C743-BBAC-B18CC52B02F5}"/>
              </a:ext>
            </a:extLst>
          </p:cNvPr>
          <p:cNvSpPr/>
          <p:nvPr/>
        </p:nvSpPr>
        <p:spPr>
          <a:xfrm>
            <a:off x="8894104" y="4886004"/>
            <a:ext cx="773943" cy="1200329"/>
          </a:xfrm>
          <a:prstGeom prst="rect">
            <a:avLst/>
          </a:prstGeom>
        </p:spPr>
        <p:txBody>
          <a:bodyPr wrap="square">
            <a:spAutoFit/>
          </a:bodyPr>
          <a:lstStyle/>
          <a:p>
            <a:r>
              <a:rPr lang="en-US" sz="7200" dirty="0">
                <a:solidFill>
                  <a:srgbClr val="FF3860"/>
                </a:solidFill>
                <a:latin typeface="OpenDyslexic" pitchFamily="2" charset="77"/>
              </a:rPr>
              <a:t>&lt;</a:t>
            </a:r>
            <a:endParaRPr lang="en-US" sz="700" dirty="0">
              <a:solidFill>
                <a:srgbClr val="FF3860"/>
              </a:solidFill>
            </a:endParaRPr>
          </a:p>
        </p:txBody>
      </p:sp>
      <p:sp>
        <p:nvSpPr>
          <p:cNvPr id="17" name="Rounded Rectangle 16">
            <a:extLst>
              <a:ext uri="{FF2B5EF4-FFF2-40B4-BE49-F238E27FC236}">
                <a16:creationId xmlns:a16="http://schemas.microsoft.com/office/drawing/2014/main" xmlns="" id="{2FCA53E0-DD69-F64F-ACB5-00C25B768B4C}"/>
              </a:ext>
            </a:extLst>
          </p:cNvPr>
          <p:cNvSpPr/>
          <p:nvPr/>
        </p:nvSpPr>
        <p:spPr>
          <a:xfrm>
            <a:off x="9518492" y="4205798"/>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forty-nine</a:t>
            </a:r>
          </a:p>
        </p:txBody>
      </p:sp>
      <p:sp>
        <p:nvSpPr>
          <p:cNvPr id="18" name="Rounded Rectangle 17">
            <a:extLst>
              <a:ext uri="{FF2B5EF4-FFF2-40B4-BE49-F238E27FC236}">
                <a16:creationId xmlns:a16="http://schemas.microsoft.com/office/drawing/2014/main" xmlns="" id="{2568C902-D0E5-3B41-B9E5-AB396754113D}"/>
              </a:ext>
            </a:extLst>
          </p:cNvPr>
          <p:cNvSpPr/>
          <p:nvPr/>
        </p:nvSpPr>
        <p:spPr>
          <a:xfrm>
            <a:off x="6225954" y="425000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49</a:t>
            </a:r>
          </a:p>
        </p:txBody>
      </p:sp>
      <p:sp>
        <p:nvSpPr>
          <p:cNvPr id="19" name="Rounded Rectangle 18">
            <a:extLst>
              <a:ext uri="{FF2B5EF4-FFF2-40B4-BE49-F238E27FC236}">
                <a16:creationId xmlns:a16="http://schemas.microsoft.com/office/drawing/2014/main" xmlns="" id="{15A4E42D-D30F-344C-843C-0292C1BEC8E9}"/>
              </a:ext>
            </a:extLst>
          </p:cNvPr>
          <p:cNvSpPr/>
          <p:nvPr/>
        </p:nvSpPr>
        <p:spPr>
          <a:xfrm>
            <a:off x="6167632" y="321168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41</a:t>
            </a:r>
          </a:p>
        </p:txBody>
      </p:sp>
      <p:sp>
        <p:nvSpPr>
          <p:cNvPr id="20" name="Rounded Rectangle 19">
            <a:extLst>
              <a:ext uri="{FF2B5EF4-FFF2-40B4-BE49-F238E27FC236}">
                <a16:creationId xmlns:a16="http://schemas.microsoft.com/office/drawing/2014/main" xmlns="" id="{2481CF53-3155-2E41-8FF2-5F4BE2345833}"/>
              </a:ext>
            </a:extLst>
          </p:cNvPr>
          <p:cNvSpPr/>
          <p:nvPr/>
        </p:nvSpPr>
        <p:spPr>
          <a:xfrm>
            <a:off x="7811115" y="3246713"/>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39</a:t>
            </a:r>
          </a:p>
        </p:txBody>
      </p:sp>
      <p:sp>
        <p:nvSpPr>
          <p:cNvPr id="21" name="Rounded Rectangle 20">
            <a:extLst>
              <a:ext uri="{FF2B5EF4-FFF2-40B4-BE49-F238E27FC236}">
                <a16:creationId xmlns:a16="http://schemas.microsoft.com/office/drawing/2014/main" xmlns="" id="{2B5BE254-FD11-9149-B0AD-95B91B579A93}"/>
              </a:ext>
            </a:extLst>
          </p:cNvPr>
          <p:cNvSpPr/>
          <p:nvPr/>
        </p:nvSpPr>
        <p:spPr>
          <a:xfrm>
            <a:off x="6230855" y="5200480"/>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19 + 1</a:t>
            </a:r>
          </a:p>
        </p:txBody>
      </p:sp>
      <p:sp>
        <p:nvSpPr>
          <p:cNvPr id="31" name="Rounded Rectangle 30">
            <a:extLst>
              <a:ext uri="{FF2B5EF4-FFF2-40B4-BE49-F238E27FC236}">
                <a16:creationId xmlns:a16="http://schemas.microsoft.com/office/drawing/2014/main" xmlns="" id="{2640AA54-831E-FA41-935C-D4D1551B533B}"/>
              </a:ext>
            </a:extLst>
          </p:cNvPr>
          <p:cNvSpPr/>
          <p:nvPr/>
        </p:nvSpPr>
        <p:spPr>
          <a:xfrm>
            <a:off x="7901643" y="519814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21</a:t>
            </a:r>
          </a:p>
        </p:txBody>
      </p:sp>
      <p:pic>
        <p:nvPicPr>
          <p:cNvPr id="22" name="Picture 21">
            <a:extLst>
              <a:ext uri="{FF2B5EF4-FFF2-40B4-BE49-F238E27FC236}">
                <a16:creationId xmlns:a16="http://schemas.microsoft.com/office/drawing/2014/main" xmlns="" id="{9B91142F-1898-3F4D-BE46-CFEF541EFC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4613" y="5857069"/>
            <a:ext cx="890500" cy="906525"/>
          </a:xfrm>
          <a:prstGeom prst="rect">
            <a:avLst/>
          </a:prstGeom>
        </p:spPr>
      </p:pic>
      <p:sp>
        <p:nvSpPr>
          <p:cNvPr id="23" name="Rectangle 22">
            <a:extLst>
              <a:ext uri="{FF2B5EF4-FFF2-40B4-BE49-F238E27FC236}">
                <a16:creationId xmlns:a16="http://schemas.microsoft.com/office/drawing/2014/main" xmlns="" id="{8DEE32E8-1FEC-1F40-B21A-78DB72AE3260}"/>
              </a:ext>
            </a:extLst>
          </p:cNvPr>
          <p:cNvSpPr/>
          <p:nvPr/>
        </p:nvSpPr>
        <p:spPr>
          <a:xfrm>
            <a:off x="8915945" y="57642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Rounded Rectangle 25">
            <a:extLst>
              <a:ext uri="{FF2B5EF4-FFF2-40B4-BE49-F238E27FC236}">
                <a16:creationId xmlns:a16="http://schemas.microsoft.com/office/drawing/2014/main" xmlns="" id="{AFA80AAB-907E-B649-9A11-27CDBACE248C}"/>
              </a:ext>
            </a:extLst>
          </p:cNvPr>
          <p:cNvSpPr/>
          <p:nvPr/>
        </p:nvSpPr>
        <p:spPr>
          <a:xfrm>
            <a:off x="8938348" y="6041464"/>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2800" dirty="0">
              <a:solidFill>
                <a:srgbClr val="FF3860"/>
              </a:solidFill>
              <a:latin typeface="OpenDyslexicAlta" pitchFamily="2" charset="77"/>
            </a:endParaRPr>
          </a:p>
        </p:txBody>
      </p:sp>
      <p:sp>
        <p:nvSpPr>
          <p:cNvPr id="27" name="Rounded Rectangle 26">
            <a:extLst>
              <a:ext uri="{FF2B5EF4-FFF2-40B4-BE49-F238E27FC236}">
                <a16:creationId xmlns:a16="http://schemas.microsoft.com/office/drawing/2014/main" xmlns="" id="{FD907F04-47BE-2041-B811-6C806B56483C}"/>
              </a:ext>
            </a:extLst>
          </p:cNvPr>
          <p:cNvSpPr/>
          <p:nvPr/>
        </p:nvSpPr>
        <p:spPr>
          <a:xfrm>
            <a:off x="6263769" y="6031901"/>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four 10s</a:t>
            </a:r>
          </a:p>
        </p:txBody>
      </p:sp>
      <p:sp>
        <p:nvSpPr>
          <p:cNvPr id="32" name="Oval 31">
            <a:extLst>
              <a:ext uri="{FF2B5EF4-FFF2-40B4-BE49-F238E27FC236}">
                <a16:creationId xmlns:a16="http://schemas.microsoft.com/office/drawing/2014/main" xmlns="" id="{ECB53AB4-B9A1-F246-A7EF-DBF499DD10B9}"/>
              </a:ext>
            </a:extLst>
          </p:cNvPr>
          <p:cNvSpPr/>
          <p:nvPr/>
        </p:nvSpPr>
        <p:spPr>
          <a:xfrm>
            <a:off x="5541717" y="3565080"/>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xmlns="" id="{807B76FA-1E68-DC49-BD8A-7284953EF644}"/>
              </a:ext>
            </a:extLst>
          </p:cNvPr>
          <p:cNvSpPr/>
          <p:nvPr/>
        </p:nvSpPr>
        <p:spPr>
          <a:xfrm>
            <a:off x="351406" y="4181842"/>
            <a:ext cx="524934" cy="438688"/>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94843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Using a 1 – 50 number grid as a support, complete the following statements.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16" name="Picture 15">
            <a:extLst>
              <a:ext uri="{FF2B5EF4-FFF2-40B4-BE49-F238E27FC236}">
                <a16:creationId xmlns:a16="http://schemas.microsoft.com/office/drawing/2014/main" xmlns="" id="{4A5E11CE-5D17-6C47-848B-3516DB9AB386}"/>
              </a:ext>
            </a:extLst>
          </p:cNvPr>
          <p:cNvPicPr>
            <a:picLocks noChangeAspect="1"/>
          </p:cNvPicPr>
          <p:nvPr/>
        </p:nvPicPr>
        <p:blipFill>
          <a:blip r:embed="rId3"/>
          <a:stretch>
            <a:fillRect/>
          </a:stretch>
        </p:blipFill>
        <p:spPr>
          <a:xfrm>
            <a:off x="279399" y="2943441"/>
            <a:ext cx="5859565" cy="2915491"/>
          </a:xfrm>
          <a:prstGeom prst="rect">
            <a:avLst/>
          </a:prstGeom>
        </p:spPr>
      </p:pic>
      <p:pic>
        <p:nvPicPr>
          <p:cNvPr id="24" name="Picture 23">
            <a:extLst>
              <a:ext uri="{FF2B5EF4-FFF2-40B4-BE49-F238E27FC236}">
                <a16:creationId xmlns:a16="http://schemas.microsoft.com/office/drawing/2014/main" xmlns="" id="{BD7546EE-B33C-0447-8765-0A07FC2F9B7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55856" y="3051041"/>
            <a:ext cx="890500" cy="906525"/>
          </a:xfrm>
          <a:prstGeom prst="rect">
            <a:avLst/>
          </a:prstGeom>
        </p:spPr>
      </p:pic>
      <p:sp>
        <p:nvSpPr>
          <p:cNvPr id="25" name="Rectangle 24">
            <a:extLst>
              <a:ext uri="{FF2B5EF4-FFF2-40B4-BE49-F238E27FC236}">
                <a16:creationId xmlns:a16="http://schemas.microsoft.com/office/drawing/2014/main" xmlns="" id="{507CE84C-2CA1-0841-B0D2-8CF2459DF17A}"/>
              </a:ext>
            </a:extLst>
          </p:cNvPr>
          <p:cNvSpPr/>
          <p:nvPr/>
        </p:nvSpPr>
        <p:spPr>
          <a:xfrm>
            <a:off x="8871432" y="2958189"/>
            <a:ext cx="773943" cy="1200329"/>
          </a:xfrm>
          <a:prstGeom prst="rect">
            <a:avLst/>
          </a:prstGeom>
        </p:spPr>
        <p:txBody>
          <a:bodyPr wrap="square">
            <a:spAutoFit/>
          </a:bodyPr>
          <a:lstStyle/>
          <a:p>
            <a:r>
              <a:rPr lang="en-US" sz="7200" dirty="0">
                <a:solidFill>
                  <a:srgbClr val="FF3860"/>
                </a:solidFill>
                <a:latin typeface="OpenDyslexic" pitchFamily="2" charset="77"/>
              </a:rPr>
              <a:t>&gt;</a:t>
            </a:r>
            <a:endParaRPr lang="en-US" sz="700" dirty="0">
              <a:solidFill>
                <a:srgbClr val="FF3860"/>
              </a:solidFill>
            </a:endParaRPr>
          </a:p>
        </p:txBody>
      </p:sp>
      <p:pic>
        <p:nvPicPr>
          <p:cNvPr id="28" name="Picture 27">
            <a:extLst>
              <a:ext uri="{FF2B5EF4-FFF2-40B4-BE49-F238E27FC236}">
                <a16:creationId xmlns:a16="http://schemas.microsoft.com/office/drawing/2014/main" xmlns="" id="{9F728E1B-6B1E-3546-8099-C02574FD66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83854" y="4050418"/>
            <a:ext cx="890500" cy="906525"/>
          </a:xfrm>
          <a:prstGeom prst="rect">
            <a:avLst/>
          </a:prstGeom>
        </p:spPr>
      </p:pic>
      <p:sp>
        <p:nvSpPr>
          <p:cNvPr id="29" name="Rectangle 28">
            <a:extLst>
              <a:ext uri="{FF2B5EF4-FFF2-40B4-BE49-F238E27FC236}">
                <a16:creationId xmlns:a16="http://schemas.microsoft.com/office/drawing/2014/main" xmlns="" id="{D9C05508-5A3C-734A-A2EB-C0F2B667583C}"/>
              </a:ext>
            </a:extLst>
          </p:cNvPr>
          <p:cNvSpPr/>
          <p:nvPr/>
        </p:nvSpPr>
        <p:spPr>
          <a:xfrm>
            <a:off x="8914178" y="3957566"/>
            <a:ext cx="773943" cy="1200329"/>
          </a:xfrm>
          <a:prstGeom prst="rect">
            <a:avLst/>
          </a:prstGeom>
        </p:spPr>
        <p:txBody>
          <a:bodyPr wrap="square">
            <a:spAutoFit/>
          </a:bodyPr>
          <a:lstStyle/>
          <a:p>
            <a:r>
              <a:rPr lang="en-US" sz="7200" dirty="0">
                <a:solidFill>
                  <a:srgbClr val="FF3860"/>
                </a:solidFill>
                <a:latin typeface="OpenDyslexic" pitchFamily="2" charset="77"/>
              </a:rPr>
              <a:t>=</a:t>
            </a:r>
            <a:endParaRPr lang="en-US" sz="700" dirty="0">
              <a:solidFill>
                <a:srgbClr val="FF3860"/>
              </a:solidFill>
            </a:endParaRPr>
          </a:p>
        </p:txBody>
      </p:sp>
      <p:pic>
        <p:nvPicPr>
          <p:cNvPr id="14" name="Picture 13">
            <a:extLst>
              <a:ext uri="{FF2B5EF4-FFF2-40B4-BE49-F238E27FC236}">
                <a16:creationId xmlns:a16="http://schemas.microsoft.com/office/drawing/2014/main" xmlns="" id="{A5462518-10ED-B046-8AC4-D4B69000F6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8024" y="4978856"/>
            <a:ext cx="890500" cy="906525"/>
          </a:xfrm>
          <a:prstGeom prst="rect">
            <a:avLst/>
          </a:prstGeom>
        </p:spPr>
      </p:pic>
      <p:sp>
        <p:nvSpPr>
          <p:cNvPr id="15" name="Rectangle 14">
            <a:extLst>
              <a:ext uri="{FF2B5EF4-FFF2-40B4-BE49-F238E27FC236}">
                <a16:creationId xmlns:a16="http://schemas.microsoft.com/office/drawing/2014/main" xmlns="" id="{A581C092-E728-C743-BBAC-B18CC52B02F5}"/>
              </a:ext>
            </a:extLst>
          </p:cNvPr>
          <p:cNvSpPr/>
          <p:nvPr/>
        </p:nvSpPr>
        <p:spPr>
          <a:xfrm>
            <a:off x="8894104" y="4886004"/>
            <a:ext cx="773943" cy="1200329"/>
          </a:xfrm>
          <a:prstGeom prst="rect">
            <a:avLst/>
          </a:prstGeom>
        </p:spPr>
        <p:txBody>
          <a:bodyPr wrap="square">
            <a:spAutoFit/>
          </a:bodyPr>
          <a:lstStyle/>
          <a:p>
            <a:r>
              <a:rPr lang="en-US" sz="7200" dirty="0">
                <a:solidFill>
                  <a:srgbClr val="FF3860"/>
                </a:solidFill>
                <a:latin typeface="OpenDyslexic" pitchFamily="2" charset="77"/>
              </a:rPr>
              <a:t>&lt;</a:t>
            </a:r>
            <a:endParaRPr lang="en-US" sz="700" dirty="0">
              <a:solidFill>
                <a:srgbClr val="FF3860"/>
              </a:solidFill>
            </a:endParaRPr>
          </a:p>
        </p:txBody>
      </p:sp>
      <p:sp>
        <p:nvSpPr>
          <p:cNvPr id="17" name="Rounded Rectangle 16">
            <a:extLst>
              <a:ext uri="{FF2B5EF4-FFF2-40B4-BE49-F238E27FC236}">
                <a16:creationId xmlns:a16="http://schemas.microsoft.com/office/drawing/2014/main" xmlns="" id="{2FCA53E0-DD69-F64F-ACB5-00C25B768B4C}"/>
              </a:ext>
            </a:extLst>
          </p:cNvPr>
          <p:cNvSpPr/>
          <p:nvPr/>
        </p:nvSpPr>
        <p:spPr>
          <a:xfrm>
            <a:off x="9518492" y="4205798"/>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forty-nine</a:t>
            </a:r>
          </a:p>
        </p:txBody>
      </p:sp>
      <p:sp>
        <p:nvSpPr>
          <p:cNvPr id="18" name="Rounded Rectangle 17">
            <a:extLst>
              <a:ext uri="{FF2B5EF4-FFF2-40B4-BE49-F238E27FC236}">
                <a16:creationId xmlns:a16="http://schemas.microsoft.com/office/drawing/2014/main" xmlns="" id="{2568C902-D0E5-3B41-B9E5-AB396754113D}"/>
              </a:ext>
            </a:extLst>
          </p:cNvPr>
          <p:cNvSpPr/>
          <p:nvPr/>
        </p:nvSpPr>
        <p:spPr>
          <a:xfrm>
            <a:off x="6225954" y="425000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49</a:t>
            </a:r>
          </a:p>
        </p:txBody>
      </p:sp>
      <p:sp>
        <p:nvSpPr>
          <p:cNvPr id="19" name="Rounded Rectangle 18">
            <a:extLst>
              <a:ext uri="{FF2B5EF4-FFF2-40B4-BE49-F238E27FC236}">
                <a16:creationId xmlns:a16="http://schemas.microsoft.com/office/drawing/2014/main" xmlns="" id="{15A4E42D-D30F-344C-843C-0292C1BEC8E9}"/>
              </a:ext>
            </a:extLst>
          </p:cNvPr>
          <p:cNvSpPr/>
          <p:nvPr/>
        </p:nvSpPr>
        <p:spPr>
          <a:xfrm>
            <a:off x="6167632" y="321168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41</a:t>
            </a:r>
          </a:p>
        </p:txBody>
      </p:sp>
      <p:sp>
        <p:nvSpPr>
          <p:cNvPr id="20" name="Rounded Rectangle 19">
            <a:extLst>
              <a:ext uri="{FF2B5EF4-FFF2-40B4-BE49-F238E27FC236}">
                <a16:creationId xmlns:a16="http://schemas.microsoft.com/office/drawing/2014/main" xmlns="" id="{2481CF53-3155-2E41-8FF2-5F4BE2345833}"/>
              </a:ext>
            </a:extLst>
          </p:cNvPr>
          <p:cNvSpPr/>
          <p:nvPr/>
        </p:nvSpPr>
        <p:spPr>
          <a:xfrm>
            <a:off x="7811115" y="3246713"/>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39</a:t>
            </a:r>
          </a:p>
        </p:txBody>
      </p:sp>
      <p:sp>
        <p:nvSpPr>
          <p:cNvPr id="21" name="Rounded Rectangle 20">
            <a:extLst>
              <a:ext uri="{FF2B5EF4-FFF2-40B4-BE49-F238E27FC236}">
                <a16:creationId xmlns:a16="http://schemas.microsoft.com/office/drawing/2014/main" xmlns="" id="{2B5BE254-FD11-9149-B0AD-95B91B579A93}"/>
              </a:ext>
            </a:extLst>
          </p:cNvPr>
          <p:cNvSpPr/>
          <p:nvPr/>
        </p:nvSpPr>
        <p:spPr>
          <a:xfrm>
            <a:off x="6230855" y="5200480"/>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19 + 1</a:t>
            </a:r>
          </a:p>
        </p:txBody>
      </p:sp>
      <p:sp>
        <p:nvSpPr>
          <p:cNvPr id="31" name="Rounded Rectangle 30">
            <a:extLst>
              <a:ext uri="{FF2B5EF4-FFF2-40B4-BE49-F238E27FC236}">
                <a16:creationId xmlns:a16="http://schemas.microsoft.com/office/drawing/2014/main" xmlns="" id="{2640AA54-831E-FA41-935C-D4D1551B533B}"/>
              </a:ext>
            </a:extLst>
          </p:cNvPr>
          <p:cNvSpPr/>
          <p:nvPr/>
        </p:nvSpPr>
        <p:spPr>
          <a:xfrm>
            <a:off x="7901643" y="5198147"/>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21</a:t>
            </a:r>
          </a:p>
        </p:txBody>
      </p:sp>
      <p:pic>
        <p:nvPicPr>
          <p:cNvPr id="22" name="Picture 21">
            <a:extLst>
              <a:ext uri="{FF2B5EF4-FFF2-40B4-BE49-F238E27FC236}">
                <a16:creationId xmlns:a16="http://schemas.microsoft.com/office/drawing/2014/main" xmlns="" id="{9B91142F-1898-3F4D-BE46-CFEF541EFC2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4613" y="5857069"/>
            <a:ext cx="890500" cy="906525"/>
          </a:xfrm>
          <a:prstGeom prst="rect">
            <a:avLst/>
          </a:prstGeom>
        </p:spPr>
      </p:pic>
      <p:sp>
        <p:nvSpPr>
          <p:cNvPr id="23" name="Rectangle 22">
            <a:extLst>
              <a:ext uri="{FF2B5EF4-FFF2-40B4-BE49-F238E27FC236}">
                <a16:creationId xmlns:a16="http://schemas.microsoft.com/office/drawing/2014/main" xmlns="" id="{8DEE32E8-1FEC-1F40-B21A-78DB72AE3260}"/>
              </a:ext>
            </a:extLst>
          </p:cNvPr>
          <p:cNvSpPr/>
          <p:nvPr/>
        </p:nvSpPr>
        <p:spPr>
          <a:xfrm>
            <a:off x="8915945" y="57642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Rounded Rectangle 25">
            <a:extLst>
              <a:ext uri="{FF2B5EF4-FFF2-40B4-BE49-F238E27FC236}">
                <a16:creationId xmlns:a16="http://schemas.microsoft.com/office/drawing/2014/main" xmlns="" id="{AFA80AAB-907E-B649-9A11-27CDBACE248C}"/>
              </a:ext>
            </a:extLst>
          </p:cNvPr>
          <p:cNvSpPr/>
          <p:nvPr/>
        </p:nvSpPr>
        <p:spPr>
          <a:xfrm>
            <a:off x="8938348" y="6041464"/>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rgbClr val="FF3860"/>
                </a:solidFill>
                <a:latin typeface="OpenDyslexicAlta" pitchFamily="2" charset="77"/>
              </a:rPr>
              <a:t>41, 42…</a:t>
            </a:r>
          </a:p>
        </p:txBody>
      </p:sp>
      <p:sp>
        <p:nvSpPr>
          <p:cNvPr id="27" name="Rounded Rectangle 26">
            <a:extLst>
              <a:ext uri="{FF2B5EF4-FFF2-40B4-BE49-F238E27FC236}">
                <a16:creationId xmlns:a16="http://schemas.microsoft.com/office/drawing/2014/main" xmlns="" id="{FD907F04-47BE-2041-B811-6C806B56483C}"/>
              </a:ext>
            </a:extLst>
          </p:cNvPr>
          <p:cNvSpPr/>
          <p:nvPr/>
        </p:nvSpPr>
        <p:spPr>
          <a:xfrm>
            <a:off x="6263769" y="6031901"/>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dirty="0">
                <a:solidFill>
                  <a:schemeClr val="tx1"/>
                </a:solidFill>
                <a:latin typeface="OpenDyslexicAlta" pitchFamily="2" charset="77"/>
              </a:rPr>
              <a:t>four 10s</a:t>
            </a:r>
          </a:p>
        </p:txBody>
      </p:sp>
      <p:sp>
        <p:nvSpPr>
          <p:cNvPr id="30" name="Oval 29">
            <a:extLst>
              <a:ext uri="{FF2B5EF4-FFF2-40B4-BE49-F238E27FC236}">
                <a16:creationId xmlns:a16="http://schemas.microsoft.com/office/drawing/2014/main" xmlns="" id="{62C6685D-84AF-E54C-8B02-F4290E9D7E13}"/>
              </a:ext>
            </a:extLst>
          </p:cNvPr>
          <p:cNvSpPr/>
          <p:nvPr/>
        </p:nvSpPr>
        <p:spPr>
          <a:xfrm>
            <a:off x="313266" y="5198147"/>
            <a:ext cx="5782734" cy="687234"/>
          </a:xfrm>
          <a:prstGeom prst="ellipse">
            <a:avLst/>
          </a:prstGeom>
          <a:noFill/>
          <a:ln w="38100">
            <a:solidFill>
              <a:srgbClr val="FF38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087865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Activity 4:</a:t>
            </a:r>
          </a:p>
          <a:p>
            <a:pPr marL="0" indent="0">
              <a:buClr>
                <a:srgbClr val="23D160"/>
              </a:buClr>
              <a:buSzPct val="85000"/>
              <a:buNone/>
            </a:pPr>
            <a:r>
              <a:rPr lang="en-GB" sz="2200" dirty="0"/>
              <a:t>Working with a partner, pick two digit cards each time to form a 2-digit number.</a:t>
            </a:r>
          </a:p>
          <a:p>
            <a:pPr marL="0" indent="0">
              <a:buClr>
                <a:srgbClr val="23D160"/>
              </a:buClr>
              <a:buSzPct val="85000"/>
              <a:buNone/>
            </a:pPr>
            <a:r>
              <a:rPr lang="en-GB" sz="2200" dirty="0"/>
              <a:t>Then use the template below to compare the two numbers using &lt;, &gt; or =.</a:t>
            </a:r>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7" name="Picture 6">
            <a:extLst>
              <a:ext uri="{FF2B5EF4-FFF2-40B4-BE49-F238E27FC236}">
                <a16:creationId xmlns:a16="http://schemas.microsoft.com/office/drawing/2014/main" xmlns="" id="{1F4E5229-C333-7C42-90BF-E3FA62DAE1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3105" y="3843903"/>
            <a:ext cx="890500" cy="906525"/>
          </a:xfrm>
          <a:prstGeom prst="rect">
            <a:avLst/>
          </a:prstGeom>
        </p:spPr>
      </p:pic>
      <p:sp>
        <p:nvSpPr>
          <p:cNvPr id="8" name="Rectangle 7">
            <a:extLst>
              <a:ext uri="{FF2B5EF4-FFF2-40B4-BE49-F238E27FC236}">
                <a16:creationId xmlns:a16="http://schemas.microsoft.com/office/drawing/2014/main" xmlns="" id="{4064ECFE-2DC8-BC46-BE10-E4629448E8F3}"/>
              </a:ext>
            </a:extLst>
          </p:cNvPr>
          <p:cNvSpPr/>
          <p:nvPr/>
        </p:nvSpPr>
        <p:spPr>
          <a:xfrm>
            <a:off x="5771508" y="3751051"/>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9" name="Rounded Rectangle 8">
            <a:extLst>
              <a:ext uri="{FF2B5EF4-FFF2-40B4-BE49-F238E27FC236}">
                <a16:creationId xmlns:a16="http://schemas.microsoft.com/office/drawing/2014/main" xmlns="" id="{87B9DF46-C459-2F4F-9FD8-D9BED4C477C5}"/>
              </a:ext>
            </a:extLst>
          </p:cNvPr>
          <p:cNvSpPr/>
          <p:nvPr/>
        </p:nvSpPr>
        <p:spPr>
          <a:xfrm>
            <a:off x="838200" y="3224807"/>
            <a:ext cx="4302644" cy="199467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solidFill>
                <a:schemeClr val="tx1"/>
              </a:solidFill>
              <a:latin typeface="OpenDyslexicAlta" pitchFamily="2" charset="77"/>
            </a:endParaRPr>
          </a:p>
        </p:txBody>
      </p:sp>
      <p:sp>
        <p:nvSpPr>
          <p:cNvPr id="10" name="Rounded Rectangle 9">
            <a:extLst>
              <a:ext uri="{FF2B5EF4-FFF2-40B4-BE49-F238E27FC236}">
                <a16:creationId xmlns:a16="http://schemas.microsoft.com/office/drawing/2014/main" xmlns="" id="{53B6116F-7805-3C48-8E9B-666BE479AD3E}"/>
              </a:ext>
            </a:extLst>
          </p:cNvPr>
          <p:cNvSpPr/>
          <p:nvPr/>
        </p:nvSpPr>
        <p:spPr>
          <a:xfrm>
            <a:off x="7275867" y="3224807"/>
            <a:ext cx="4302644" cy="199467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solidFill>
                <a:schemeClr val="tx1"/>
              </a:solidFill>
              <a:latin typeface="OpenDyslexicAlta" pitchFamily="2" charset="77"/>
            </a:endParaRPr>
          </a:p>
        </p:txBody>
      </p:sp>
      <p:pic>
        <p:nvPicPr>
          <p:cNvPr id="21" name="Picture 20">
            <a:extLst>
              <a:ext uri="{FF2B5EF4-FFF2-40B4-BE49-F238E27FC236}">
                <a16:creationId xmlns:a16="http://schemas.microsoft.com/office/drawing/2014/main" xmlns="" id="{75D5CBE4-959A-E049-B3B3-0B8B8067E84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16706" y="5320675"/>
            <a:ext cx="1396866" cy="1440000"/>
          </a:xfrm>
          <a:prstGeom prst="rect">
            <a:avLst/>
          </a:prstGeom>
        </p:spPr>
      </p:pic>
      <p:pic>
        <p:nvPicPr>
          <p:cNvPr id="22" name="Picture 21">
            <a:extLst>
              <a:ext uri="{FF2B5EF4-FFF2-40B4-BE49-F238E27FC236}">
                <a16:creationId xmlns:a16="http://schemas.microsoft.com/office/drawing/2014/main" xmlns="" id="{A28E959B-33DC-1B4F-9DF1-A698770F780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99213" y="3506113"/>
            <a:ext cx="1396866" cy="1440000"/>
          </a:xfrm>
          <a:prstGeom prst="rect">
            <a:avLst/>
          </a:prstGeom>
        </p:spPr>
      </p:pic>
      <p:pic>
        <p:nvPicPr>
          <p:cNvPr id="23" name="Picture 22">
            <a:extLst>
              <a:ext uri="{FF2B5EF4-FFF2-40B4-BE49-F238E27FC236}">
                <a16:creationId xmlns:a16="http://schemas.microsoft.com/office/drawing/2014/main" xmlns="" id="{A7B10A50-BF7B-CF46-9D96-16141814432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38568" y="5334140"/>
            <a:ext cx="1396866" cy="1440000"/>
          </a:xfrm>
          <a:prstGeom prst="rect">
            <a:avLst/>
          </a:prstGeom>
        </p:spPr>
      </p:pic>
      <p:pic>
        <p:nvPicPr>
          <p:cNvPr id="26" name="Picture 25">
            <a:extLst>
              <a:ext uri="{FF2B5EF4-FFF2-40B4-BE49-F238E27FC236}">
                <a16:creationId xmlns:a16="http://schemas.microsoft.com/office/drawing/2014/main" xmlns="" id="{05993A10-122D-E44D-8DCE-5C3EFC23893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25638" y="3530774"/>
            <a:ext cx="1396866" cy="1440000"/>
          </a:xfrm>
          <a:prstGeom prst="rect">
            <a:avLst/>
          </a:prstGeom>
        </p:spPr>
      </p:pic>
      <p:pic>
        <p:nvPicPr>
          <p:cNvPr id="27" name="Picture 26">
            <a:extLst>
              <a:ext uri="{FF2B5EF4-FFF2-40B4-BE49-F238E27FC236}">
                <a16:creationId xmlns:a16="http://schemas.microsoft.com/office/drawing/2014/main" xmlns="" id="{15E82067-1C93-A046-ACC8-E80338FD72A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120347" y="5351904"/>
            <a:ext cx="1396866" cy="1440000"/>
          </a:xfrm>
          <a:prstGeom prst="rect">
            <a:avLst/>
          </a:prstGeom>
        </p:spPr>
      </p:pic>
      <p:pic>
        <p:nvPicPr>
          <p:cNvPr id="28" name="Picture 27">
            <a:extLst>
              <a:ext uri="{FF2B5EF4-FFF2-40B4-BE49-F238E27FC236}">
                <a16:creationId xmlns:a16="http://schemas.microsoft.com/office/drawing/2014/main" xmlns="" id="{FFAB9E16-8BB2-C84E-BD32-363B427C0C6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592656" y="3511380"/>
            <a:ext cx="1396866" cy="1440000"/>
          </a:xfrm>
          <a:prstGeom prst="rect">
            <a:avLst/>
          </a:prstGeom>
        </p:spPr>
      </p:pic>
      <p:pic>
        <p:nvPicPr>
          <p:cNvPr id="29" name="Picture 28">
            <a:extLst>
              <a:ext uri="{FF2B5EF4-FFF2-40B4-BE49-F238E27FC236}">
                <a16:creationId xmlns:a16="http://schemas.microsoft.com/office/drawing/2014/main" xmlns="" id="{FA552C60-EF13-C640-901A-BAD43FEF838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091854" y="3506113"/>
            <a:ext cx="1393548" cy="1440000"/>
          </a:xfrm>
          <a:prstGeom prst="rect">
            <a:avLst/>
          </a:prstGeom>
        </p:spPr>
      </p:pic>
    </p:spTree>
    <p:extLst>
      <p:ext uri="{BB962C8B-B14F-4D97-AF65-F5344CB8AC3E}">
        <p14:creationId xmlns:p14="http://schemas.microsoft.com/office/powerpoint/2010/main" val="11956757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Activity 4:</a:t>
            </a:r>
          </a:p>
          <a:p>
            <a:pPr marL="0" indent="0">
              <a:buClr>
                <a:srgbClr val="23D160"/>
              </a:buClr>
              <a:buSzPct val="85000"/>
              <a:buNone/>
            </a:pPr>
            <a:r>
              <a:rPr lang="en-GB" sz="2200" dirty="0"/>
              <a:t>Working with a partner, pick two digit cards each time to form a 2-digit number.</a:t>
            </a:r>
          </a:p>
          <a:p>
            <a:pPr marL="0" indent="0">
              <a:buClr>
                <a:srgbClr val="23D160"/>
              </a:buClr>
              <a:buSzPct val="85000"/>
              <a:buNone/>
            </a:pPr>
            <a:r>
              <a:rPr lang="en-GB" sz="2200" dirty="0"/>
              <a:t>Then use the template below to compare the two numbers using &lt;, &gt; or =.</a:t>
            </a:r>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pic>
        <p:nvPicPr>
          <p:cNvPr id="7" name="Picture 6">
            <a:extLst>
              <a:ext uri="{FF2B5EF4-FFF2-40B4-BE49-F238E27FC236}">
                <a16:creationId xmlns:a16="http://schemas.microsoft.com/office/drawing/2014/main" xmlns="" id="{1F4E5229-C333-7C42-90BF-E3FA62DAE1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3105" y="3843903"/>
            <a:ext cx="890500" cy="906525"/>
          </a:xfrm>
          <a:prstGeom prst="rect">
            <a:avLst/>
          </a:prstGeom>
        </p:spPr>
      </p:pic>
      <p:sp>
        <p:nvSpPr>
          <p:cNvPr id="9" name="Rounded Rectangle 8">
            <a:extLst>
              <a:ext uri="{FF2B5EF4-FFF2-40B4-BE49-F238E27FC236}">
                <a16:creationId xmlns:a16="http://schemas.microsoft.com/office/drawing/2014/main" xmlns="" id="{87B9DF46-C459-2F4F-9FD8-D9BED4C477C5}"/>
              </a:ext>
            </a:extLst>
          </p:cNvPr>
          <p:cNvSpPr/>
          <p:nvPr/>
        </p:nvSpPr>
        <p:spPr>
          <a:xfrm>
            <a:off x="838200" y="3224807"/>
            <a:ext cx="4302644" cy="199467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solidFill>
                <a:schemeClr val="tx1"/>
              </a:solidFill>
              <a:latin typeface="OpenDyslexicAlta" pitchFamily="2" charset="77"/>
            </a:endParaRPr>
          </a:p>
        </p:txBody>
      </p:sp>
      <p:sp>
        <p:nvSpPr>
          <p:cNvPr id="10" name="Rounded Rectangle 9">
            <a:extLst>
              <a:ext uri="{FF2B5EF4-FFF2-40B4-BE49-F238E27FC236}">
                <a16:creationId xmlns:a16="http://schemas.microsoft.com/office/drawing/2014/main" xmlns="" id="{53B6116F-7805-3C48-8E9B-666BE479AD3E}"/>
              </a:ext>
            </a:extLst>
          </p:cNvPr>
          <p:cNvSpPr/>
          <p:nvPr/>
        </p:nvSpPr>
        <p:spPr>
          <a:xfrm>
            <a:off x="7275867" y="3224807"/>
            <a:ext cx="4302644" cy="1994672"/>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solidFill>
                <a:schemeClr val="tx1"/>
              </a:solidFill>
              <a:latin typeface="OpenDyslexicAlta" pitchFamily="2" charset="77"/>
            </a:endParaRPr>
          </a:p>
        </p:txBody>
      </p:sp>
      <p:pic>
        <p:nvPicPr>
          <p:cNvPr id="18" name="Picture 17">
            <a:extLst>
              <a:ext uri="{FF2B5EF4-FFF2-40B4-BE49-F238E27FC236}">
                <a16:creationId xmlns:a16="http://schemas.microsoft.com/office/drawing/2014/main" xmlns="" id="{B4DDF313-18B5-4245-A81E-81FF05282A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16706" y="5320675"/>
            <a:ext cx="1396866" cy="1440000"/>
          </a:xfrm>
          <a:prstGeom prst="rect">
            <a:avLst/>
          </a:prstGeom>
        </p:spPr>
      </p:pic>
      <p:pic>
        <p:nvPicPr>
          <p:cNvPr id="19" name="Picture 18">
            <a:extLst>
              <a:ext uri="{FF2B5EF4-FFF2-40B4-BE49-F238E27FC236}">
                <a16:creationId xmlns:a16="http://schemas.microsoft.com/office/drawing/2014/main" xmlns="" id="{36A10CC3-6D99-C64A-B47B-58202A920AE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93373" y="5334140"/>
            <a:ext cx="1396866" cy="1440000"/>
          </a:xfrm>
          <a:prstGeom prst="rect">
            <a:avLst/>
          </a:prstGeom>
        </p:spPr>
      </p:pic>
      <p:pic>
        <p:nvPicPr>
          <p:cNvPr id="30" name="Picture 29">
            <a:extLst>
              <a:ext uri="{FF2B5EF4-FFF2-40B4-BE49-F238E27FC236}">
                <a16:creationId xmlns:a16="http://schemas.microsoft.com/office/drawing/2014/main" xmlns="" id="{D56D744B-10B9-9C4F-936E-CA1384A90EC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38568" y="5334140"/>
            <a:ext cx="1396866" cy="1440000"/>
          </a:xfrm>
          <a:prstGeom prst="rect">
            <a:avLst/>
          </a:prstGeom>
        </p:spPr>
      </p:pic>
      <p:pic>
        <p:nvPicPr>
          <p:cNvPr id="31" name="Picture 30">
            <a:extLst>
              <a:ext uri="{FF2B5EF4-FFF2-40B4-BE49-F238E27FC236}">
                <a16:creationId xmlns:a16="http://schemas.microsoft.com/office/drawing/2014/main" xmlns="" id="{1904EC1F-61A2-564F-BD94-E68536C144C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046638" y="5351904"/>
            <a:ext cx="1396866" cy="1440000"/>
          </a:xfrm>
          <a:prstGeom prst="rect">
            <a:avLst/>
          </a:prstGeom>
        </p:spPr>
      </p:pic>
      <p:pic>
        <p:nvPicPr>
          <p:cNvPr id="32" name="Picture 31">
            <a:extLst>
              <a:ext uri="{FF2B5EF4-FFF2-40B4-BE49-F238E27FC236}">
                <a16:creationId xmlns:a16="http://schemas.microsoft.com/office/drawing/2014/main" xmlns="" id="{9E031892-7846-E84A-BF7F-04B5982F1EB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120347" y="5351904"/>
            <a:ext cx="1396866" cy="1440000"/>
          </a:xfrm>
          <a:prstGeom prst="rect">
            <a:avLst/>
          </a:prstGeom>
        </p:spPr>
      </p:pic>
      <p:pic>
        <p:nvPicPr>
          <p:cNvPr id="33" name="Picture 32">
            <a:extLst>
              <a:ext uri="{FF2B5EF4-FFF2-40B4-BE49-F238E27FC236}">
                <a16:creationId xmlns:a16="http://schemas.microsoft.com/office/drawing/2014/main" xmlns="" id="{C7EC7E4E-348E-F942-820F-DF803736AE7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255521" y="5344175"/>
            <a:ext cx="1396866" cy="1440000"/>
          </a:xfrm>
          <a:prstGeom prst="rect">
            <a:avLst/>
          </a:prstGeom>
        </p:spPr>
      </p:pic>
      <p:pic>
        <p:nvPicPr>
          <p:cNvPr id="34" name="Picture 33">
            <a:extLst>
              <a:ext uri="{FF2B5EF4-FFF2-40B4-BE49-F238E27FC236}">
                <a16:creationId xmlns:a16="http://schemas.microsoft.com/office/drawing/2014/main" xmlns="" id="{085C233E-746B-4B4C-AE7D-4DA1B618712B}"/>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466452" y="5334140"/>
            <a:ext cx="1393548" cy="1440000"/>
          </a:xfrm>
          <a:prstGeom prst="rect">
            <a:avLst/>
          </a:prstGeom>
        </p:spPr>
      </p:pic>
    </p:spTree>
    <p:extLst>
      <p:ext uri="{BB962C8B-B14F-4D97-AF65-F5344CB8AC3E}">
        <p14:creationId xmlns:p14="http://schemas.microsoft.com/office/powerpoint/2010/main" val="1995785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Starter:</a:t>
            </a:r>
          </a:p>
          <a:p>
            <a:pPr marL="0" indent="0">
              <a:buClr>
                <a:srgbClr val="23D160"/>
              </a:buClr>
              <a:buSzPct val="85000"/>
              <a:buNone/>
            </a:pPr>
            <a:r>
              <a:rPr lang="en-GB" sz="2200" dirty="0"/>
              <a:t>Which one doesn’t belong?</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 second representation “thirty-four” doesn’t belong, as the Numicon shape and the third representation both total or show the same number shown by the fourth representation, 24. </a:t>
            </a:r>
          </a:p>
        </p:txBody>
      </p:sp>
      <p:pic>
        <p:nvPicPr>
          <p:cNvPr id="141" name="Picture 140">
            <a:extLst>
              <a:ext uri="{FF2B5EF4-FFF2-40B4-BE49-F238E27FC236}">
                <a16:creationId xmlns:a16="http://schemas.microsoft.com/office/drawing/2014/main" xmlns="" id="{9630B414-8BAE-DB49-8B7C-A50DCC515A7C}"/>
              </a:ext>
            </a:extLst>
          </p:cNvPr>
          <p:cNvPicPr>
            <a:picLocks noChangeAspect="1"/>
          </p:cNvPicPr>
          <p:nvPr/>
        </p:nvPicPr>
        <p:blipFill>
          <a:blip r:embed="rId3"/>
          <a:stretch>
            <a:fillRect/>
          </a:stretch>
        </p:blipFill>
        <p:spPr>
          <a:xfrm>
            <a:off x="523776" y="2926819"/>
            <a:ext cx="1816100" cy="2019300"/>
          </a:xfrm>
          <a:prstGeom prst="rect">
            <a:avLst/>
          </a:prstGeom>
        </p:spPr>
      </p:pic>
      <p:sp>
        <p:nvSpPr>
          <p:cNvPr id="8" name="Rounded Rectangle 7">
            <a:extLst>
              <a:ext uri="{FF2B5EF4-FFF2-40B4-BE49-F238E27FC236}">
                <a16:creationId xmlns:a16="http://schemas.microsoft.com/office/drawing/2014/main" xmlns="" id="{55F62A69-76A1-A148-AE70-E16BF986A6F7}"/>
              </a:ext>
            </a:extLst>
          </p:cNvPr>
          <p:cNvSpPr/>
          <p:nvPr/>
        </p:nvSpPr>
        <p:spPr>
          <a:xfrm>
            <a:off x="3210919" y="3429001"/>
            <a:ext cx="2625031" cy="1006166"/>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thirty-four</a:t>
            </a:r>
          </a:p>
        </p:txBody>
      </p:sp>
      <p:sp>
        <p:nvSpPr>
          <p:cNvPr id="9" name="Rounded Rectangle 8">
            <a:extLst>
              <a:ext uri="{FF2B5EF4-FFF2-40B4-BE49-F238E27FC236}">
                <a16:creationId xmlns:a16="http://schemas.microsoft.com/office/drawing/2014/main" xmlns="" id="{78F26760-A834-E64D-8AA4-7718B7D5C2F0}"/>
              </a:ext>
            </a:extLst>
          </p:cNvPr>
          <p:cNvSpPr/>
          <p:nvPr/>
        </p:nvSpPr>
        <p:spPr>
          <a:xfrm>
            <a:off x="6356051" y="3429000"/>
            <a:ext cx="310472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two tens and four ones</a:t>
            </a:r>
          </a:p>
        </p:txBody>
      </p:sp>
      <p:sp>
        <p:nvSpPr>
          <p:cNvPr id="10" name="Rounded Rectangle 9">
            <a:extLst>
              <a:ext uri="{FF2B5EF4-FFF2-40B4-BE49-F238E27FC236}">
                <a16:creationId xmlns:a16="http://schemas.microsoft.com/office/drawing/2014/main" xmlns="" id="{62397790-1221-1442-BDAD-ECA097C94EC4}"/>
              </a:ext>
            </a:extLst>
          </p:cNvPr>
          <p:cNvSpPr/>
          <p:nvPr/>
        </p:nvSpPr>
        <p:spPr>
          <a:xfrm>
            <a:off x="10237574" y="3429000"/>
            <a:ext cx="1375160" cy="100616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tx1"/>
                </a:solidFill>
                <a:latin typeface="OpenDyslexicAlta" pitchFamily="2" charset="77"/>
              </a:rPr>
              <a:t>24</a:t>
            </a:r>
          </a:p>
        </p:txBody>
      </p:sp>
    </p:spTree>
    <p:extLst>
      <p:ext uri="{BB962C8B-B14F-4D97-AF65-F5344CB8AC3E}">
        <p14:creationId xmlns:p14="http://schemas.microsoft.com/office/powerpoint/2010/main" val="34042046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Activity 5:</a:t>
            </a:r>
          </a:p>
          <a:p>
            <a:pPr marL="0" indent="0">
              <a:buClr>
                <a:srgbClr val="23D160"/>
              </a:buClr>
              <a:buSzPct val="85000"/>
              <a:buNone/>
            </a:pPr>
            <a:r>
              <a:rPr lang="en-GB" sz="2200" dirty="0"/>
              <a:t>James is comparing two numbers. </a:t>
            </a:r>
          </a:p>
          <a:p>
            <a:pPr marL="0" indent="0">
              <a:buClr>
                <a:srgbClr val="23D160"/>
              </a:buClr>
              <a:buSzPct val="85000"/>
              <a:buNone/>
            </a:pPr>
            <a:r>
              <a:rPr lang="en-GB" sz="2200" dirty="0"/>
              <a:t>James says, ”My number is larger than 27 but not one more than 27.”</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Which number might fill the blank space?</a:t>
            </a:r>
          </a:p>
          <a:p>
            <a:pPr marL="0" indent="0">
              <a:buClr>
                <a:srgbClr val="23D160"/>
              </a:buClr>
              <a:buSzPct val="85000"/>
              <a:buNone/>
            </a:pPr>
            <a:r>
              <a:rPr lang="en-GB" sz="2200" dirty="0"/>
              <a:t>Can you think of more than one possibility?</a:t>
            </a:r>
          </a:p>
          <a:p>
            <a:pPr marL="0" indent="0">
              <a:buClr>
                <a:srgbClr val="23D160"/>
              </a:buClr>
              <a:buSzPct val="85000"/>
              <a:buNone/>
            </a:pPr>
            <a:r>
              <a:rPr lang="en-GB" sz="2200" dirty="0"/>
              <a:t>Explain your answer.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graphicFrame>
        <p:nvGraphicFramePr>
          <p:cNvPr id="32" name="Table 31">
            <a:extLst>
              <a:ext uri="{FF2B5EF4-FFF2-40B4-BE49-F238E27FC236}">
                <a16:creationId xmlns:a16="http://schemas.microsoft.com/office/drawing/2014/main" xmlns="" id="{F0267D9F-DE95-8E43-B73C-84EDCCDA1655}"/>
              </a:ext>
            </a:extLst>
          </p:cNvPr>
          <p:cNvGraphicFramePr>
            <a:graphicFrameLocks noGrp="1"/>
          </p:cNvGraphicFramePr>
          <p:nvPr>
            <p:extLst>
              <p:ext uri="{D42A27DB-BD31-4B8C-83A1-F6EECF244321}">
                <p14:modId xmlns:p14="http://schemas.microsoft.com/office/powerpoint/2010/main" val="2548373599"/>
              </p:ext>
            </p:extLst>
          </p:nvPr>
        </p:nvGraphicFramePr>
        <p:xfrm>
          <a:off x="4100932" y="3680860"/>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chemeClr val="tx1"/>
                          </a:solidFill>
                          <a:effectLst/>
                          <a:uLnTx/>
                          <a:uFillTx/>
                          <a:latin typeface="OpenDyslexicAlta" pitchFamily="2" charset="77"/>
                          <a:ea typeface="+mn-ea"/>
                          <a:cs typeface="Calibri" panose="020F0502020204030204" pitchFamily="34" charset="0"/>
                        </a:rPr>
                        <a:t>34</a:t>
                      </a:r>
                      <a:endParaRPr kumimoji="0" lang="en-US" sz="3600" b="0" i="0" u="none" strike="noStrike" kern="1200" cap="none" spc="0" normalizeH="0" baseline="0" noProof="0" dirty="0">
                        <a:ln>
                          <a:noFill/>
                        </a:ln>
                        <a:solidFill>
                          <a:schemeClr val="tx1"/>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33" name="Picture 32">
            <a:extLst>
              <a:ext uri="{FF2B5EF4-FFF2-40B4-BE49-F238E27FC236}">
                <a16:creationId xmlns:a16="http://schemas.microsoft.com/office/drawing/2014/main" xmlns="" id="{1F6ABDA1-B620-154D-AB94-7E74953ADB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66150" y="3773712"/>
            <a:ext cx="890500" cy="906525"/>
          </a:xfrm>
          <a:prstGeom prst="rect">
            <a:avLst/>
          </a:prstGeom>
        </p:spPr>
      </p:pic>
      <p:sp>
        <p:nvSpPr>
          <p:cNvPr id="34" name="Rectangle 33">
            <a:extLst>
              <a:ext uri="{FF2B5EF4-FFF2-40B4-BE49-F238E27FC236}">
                <a16:creationId xmlns:a16="http://schemas.microsoft.com/office/drawing/2014/main" xmlns="" id="{E1A8D17F-B699-614B-A416-F7039662E68B}"/>
              </a:ext>
            </a:extLst>
          </p:cNvPr>
          <p:cNvSpPr/>
          <p:nvPr/>
        </p:nvSpPr>
        <p:spPr>
          <a:xfrm>
            <a:off x="5637482" y="3680860"/>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Tree>
    <p:extLst>
      <p:ext uri="{BB962C8B-B14F-4D97-AF65-F5344CB8AC3E}">
        <p14:creationId xmlns:p14="http://schemas.microsoft.com/office/powerpoint/2010/main" val="5664263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t>Activity 5:</a:t>
            </a:r>
          </a:p>
          <a:p>
            <a:pPr marL="0" indent="0">
              <a:buClr>
                <a:srgbClr val="23D160"/>
              </a:buClr>
              <a:buSzPct val="85000"/>
              <a:buNone/>
            </a:pPr>
            <a:r>
              <a:rPr lang="en-GB" sz="2200" dirty="0"/>
              <a:t>James is comparing two numbers. </a:t>
            </a:r>
          </a:p>
          <a:p>
            <a:pPr marL="0" indent="0">
              <a:buClr>
                <a:srgbClr val="23D160"/>
              </a:buClr>
              <a:buSzPct val="85000"/>
              <a:buNone/>
            </a:pPr>
            <a:r>
              <a:rPr lang="en-GB" sz="2200" dirty="0"/>
              <a:t>James says, ”My number is larger than 27 but not one more than 27.”</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 following numbers could fill the blank space: 29, 30, 31, 32 or 33.</a:t>
            </a:r>
          </a:p>
          <a:p>
            <a:pPr marL="0" indent="0">
              <a:buClr>
                <a:srgbClr val="23D160"/>
              </a:buClr>
              <a:buSzPct val="85000"/>
              <a:buNone/>
            </a:pPr>
            <a:r>
              <a:rPr lang="en-GB" sz="2200" dirty="0">
                <a:solidFill>
                  <a:srgbClr val="FF3860"/>
                </a:solidFill>
              </a:rPr>
              <a:t>Each is greater than 27 by at least more than one and less than 34. </a:t>
            </a:r>
          </a:p>
          <a:p>
            <a:pPr marL="0" indent="0">
              <a:buClr>
                <a:srgbClr val="23D160"/>
              </a:buClr>
              <a:buSzPct val="85000"/>
              <a:buNone/>
            </a:pPr>
            <a:endParaRPr lang="en-GB" sz="2200" dirty="0"/>
          </a:p>
        </p:txBody>
      </p:sp>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graphicFrame>
        <p:nvGraphicFramePr>
          <p:cNvPr id="32" name="Table 31">
            <a:extLst>
              <a:ext uri="{FF2B5EF4-FFF2-40B4-BE49-F238E27FC236}">
                <a16:creationId xmlns:a16="http://schemas.microsoft.com/office/drawing/2014/main" xmlns="" id="{F0267D9F-DE95-8E43-B73C-84EDCCDA1655}"/>
              </a:ext>
            </a:extLst>
          </p:cNvPr>
          <p:cNvGraphicFramePr>
            <a:graphicFrameLocks noGrp="1"/>
          </p:cNvGraphicFramePr>
          <p:nvPr/>
        </p:nvGraphicFramePr>
        <p:xfrm>
          <a:off x="4100932" y="3680860"/>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Calibri" panose="020F0502020204030204" pitchFamily="34" charset="0"/>
                          <a:ea typeface="+mn-ea"/>
                          <a:cs typeface="Calibri" panose="020F0502020204030204" pitchFamily="34" charset="0"/>
                        </a:rPr>
                        <a:t>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chemeClr val="tx1"/>
                          </a:solidFill>
                          <a:effectLst/>
                          <a:uLnTx/>
                          <a:uFillTx/>
                          <a:latin typeface="OpenDyslexicAlta" pitchFamily="2" charset="77"/>
                          <a:ea typeface="+mn-ea"/>
                          <a:cs typeface="Calibri" panose="020F0502020204030204" pitchFamily="34" charset="0"/>
                        </a:rPr>
                        <a:t>34</a:t>
                      </a:r>
                      <a:endParaRPr kumimoji="0" lang="en-US" sz="3600" b="0" i="0" u="none" strike="noStrike" kern="1200" cap="none" spc="0" normalizeH="0" baseline="0" noProof="0" dirty="0">
                        <a:ln>
                          <a:noFill/>
                        </a:ln>
                        <a:solidFill>
                          <a:schemeClr val="tx1"/>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33" name="Picture 32">
            <a:extLst>
              <a:ext uri="{FF2B5EF4-FFF2-40B4-BE49-F238E27FC236}">
                <a16:creationId xmlns:a16="http://schemas.microsoft.com/office/drawing/2014/main" xmlns="" id="{1F6ABDA1-B620-154D-AB94-7E74953ADB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66150" y="3773712"/>
            <a:ext cx="890500" cy="906525"/>
          </a:xfrm>
          <a:prstGeom prst="rect">
            <a:avLst/>
          </a:prstGeom>
        </p:spPr>
      </p:pic>
      <p:sp>
        <p:nvSpPr>
          <p:cNvPr id="34" name="Rectangle 33">
            <a:extLst>
              <a:ext uri="{FF2B5EF4-FFF2-40B4-BE49-F238E27FC236}">
                <a16:creationId xmlns:a16="http://schemas.microsoft.com/office/drawing/2014/main" xmlns="" id="{E1A8D17F-B699-614B-A416-F7039662E68B}"/>
              </a:ext>
            </a:extLst>
          </p:cNvPr>
          <p:cNvSpPr/>
          <p:nvPr/>
        </p:nvSpPr>
        <p:spPr>
          <a:xfrm>
            <a:off x="5637482" y="3680860"/>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Tree>
    <p:extLst>
      <p:ext uri="{BB962C8B-B14F-4D97-AF65-F5344CB8AC3E}">
        <p14:creationId xmlns:p14="http://schemas.microsoft.com/office/powerpoint/2010/main" val="24659554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endParaRPr lang="en-GB" dirty="0"/>
          </a:p>
        </p:txBody>
      </p:sp>
      <p:sp>
        <p:nvSpPr>
          <p:cNvPr id="16" name="Content Placeholder 2">
            <a:extLst>
              <a:ext uri="{FF2B5EF4-FFF2-40B4-BE49-F238E27FC236}">
                <a16:creationId xmlns:a16="http://schemas.microsoft.com/office/drawing/2014/main" xmlns="" id="{FD4B1EFD-B848-FA40-91D2-C490C8552E59}"/>
              </a:ext>
            </a:extLst>
          </p:cNvPr>
          <p:cNvSpPr>
            <a:spLocks noGrp="1"/>
          </p:cNvSpPr>
          <p:nvPr>
            <p:ph idx="1"/>
          </p:nvPr>
        </p:nvSpPr>
        <p:spPr>
          <a:xfrm>
            <a:off x="838200" y="1825625"/>
            <a:ext cx="10515600" cy="4351338"/>
          </a:xfrm>
        </p:spPr>
        <p:txBody>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Do you agree?</a:t>
            </a:r>
          </a:p>
          <a:p>
            <a:pPr marL="0" indent="0">
              <a:buClr>
                <a:srgbClr val="23D160"/>
              </a:buClr>
              <a:buSzPct val="85000"/>
              <a:buNone/>
            </a:pPr>
            <a:r>
              <a:rPr lang="en-GB" sz="2200" dirty="0">
                <a:solidFill>
                  <a:srgbClr val="3273DC"/>
                </a:solidFill>
              </a:rPr>
              <a:t>Explain your answer. </a:t>
            </a:r>
          </a:p>
        </p:txBody>
      </p:sp>
      <p:pic>
        <p:nvPicPr>
          <p:cNvPr id="17" name="Picture 16">
            <a:extLst>
              <a:ext uri="{FF2B5EF4-FFF2-40B4-BE49-F238E27FC236}">
                <a16:creationId xmlns:a16="http://schemas.microsoft.com/office/drawing/2014/main" xmlns=""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a16="http://schemas.microsoft.com/office/drawing/2014/main" xmlns=""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a16="http://schemas.microsoft.com/office/drawing/2014/main" xmlns="" id="{3CA81780-71E8-1D48-9C94-ECFD7CCF7809}"/>
              </a:ext>
            </a:extLst>
          </p:cNvPr>
          <p:cNvSpPr/>
          <p:nvPr/>
        </p:nvSpPr>
        <p:spPr>
          <a:xfrm>
            <a:off x="2941251" y="2125623"/>
            <a:ext cx="3384550" cy="1323439"/>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I only need to change one part of either number to make the statement correct.</a:t>
            </a:r>
          </a:p>
        </p:txBody>
      </p:sp>
      <p:pic>
        <p:nvPicPr>
          <p:cNvPr id="8" name="Picture 7">
            <a:extLst>
              <a:ext uri="{FF2B5EF4-FFF2-40B4-BE49-F238E27FC236}">
                <a16:creationId xmlns:a16="http://schemas.microsoft.com/office/drawing/2014/main" xmlns="" id="{90A231CF-EB07-BC45-8388-B522122E960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02914" y="2465172"/>
            <a:ext cx="890500" cy="906525"/>
          </a:xfrm>
          <a:prstGeom prst="rect">
            <a:avLst/>
          </a:prstGeom>
        </p:spPr>
      </p:pic>
      <p:sp>
        <p:nvSpPr>
          <p:cNvPr id="9" name="Rectangle 8">
            <a:extLst>
              <a:ext uri="{FF2B5EF4-FFF2-40B4-BE49-F238E27FC236}">
                <a16:creationId xmlns:a16="http://schemas.microsoft.com/office/drawing/2014/main" xmlns="" id="{527D3C23-233F-C847-AA73-B670EB54E35F}"/>
              </a:ext>
            </a:extLst>
          </p:cNvPr>
          <p:cNvSpPr/>
          <p:nvPr/>
        </p:nvSpPr>
        <p:spPr>
          <a:xfrm>
            <a:off x="8033238" y="2372320"/>
            <a:ext cx="773943" cy="1200329"/>
          </a:xfrm>
          <a:prstGeom prst="rect">
            <a:avLst/>
          </a:prstGeom>
        </p:spPr>
        <p:txBody>
          <a:bodyPr wrap="square">
            <a:spAutoFit/>
          </a:bodyPr>
          <a:lstStyle/>
          <a:p>
            <a:r>
              <a:rPr lang="en-US" sz="7200" dirty="0">
                <a:solidFill>
                  <a:srgbClr val="3273DC"/>
                </a:solidFill>
                <a:latin typeface="OpenDyslexic" pitchFamily="2" charset="77"/>
              </a:rPr>
              <a:t>=</a:t>
            </a:r>
            <a:endParaRPr lang="en-US" sz="700" dirty="0">
              <a:solidFill>
                <a:srgbClr val="3273DC"/>
              </a:solidFill>
            </a:endParaRPr>
          </a:p>
        </p:txBody>
      </p:sp>
      <p:sp>
        <p:nvSpPr>
          <p:cNvPr id="10" name="Rounded Rectangle 9">
            <a:extLst>
              <a:ext uri="{FF2B5EF4-FFF2-40B4-BE49-F238E27FC236}">
                <a16:creationId xmlns:a16="http://schemas.microsoft.com/office/drawing/2014/main" xmlns="" id="{B5AF7FAB-1C80-2447-9F6D-445C16C0B568}"/>
              </a:ext>
            </a:extLst>
          </p:cNvPr>
          <p:cNvSpPr/>
          <p:nvPr/>
        </p:nvSpPr>
        <p:spPr>
          <a:xfrm>
            <a:off x="8726412" y="2587073"/>
            <a:ext cx="3028422" cy="74793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3273DC"/>
                </a:solidFill>
                <a:latin typeface="OpenDyslexicAlta" pitchFamily="2" charset="77"/>
              </a:rPr>
              <a:t>two 10s</a:t>
            </a:r>
          </a:p>
          <a:p>
            <a:pPr algn="ctr"/>
            <a:r>
              <a:rPr lang="en-US" sz="2800" dirty="0">
                <a:solidFill>
                  <a:srgbClr val="3273DC"/>
                </a:solidFill>
                <a:latin typeface="OpenDyslexicAlta" pitchFamily="2" charset="77"/>
              </a:rPr>
              <a:t>and seven 1s</a:t>
            </a:r>
          </a:p>
        </p:txBody>
      </p:sp>
      <p:sp>
        <p:nvSpPr>
          <p:cNvPr id="11" name="Rounded Rectangle 10">
            <a:extLst>
              <a:ext uri="{FF2B5EF4-FFF2-40B4-BE49-F238E27FC236}">
                <a16:creationId xmlns:a16="http://schemas.microsoft.com/office/drawing/2014/main" xmlns="" id="{82F7C99C-4923-1147-B887-5016274EABAC}"/>
              </a:ext>
            </a:extLst>
          </p:cNvPr>
          <p:cNvSpPr/>
          <p:nvPr/>
        </p:nvSpPr>
        <p:spPr>
          <a:xfrm>
            <a:off x="5321974" y="272204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600" dirty="0">
                <a:solidFill>
                  <a:srgbClr val="3273DC"/>
                </a:solidFill>
                <a:latin typeface="OpenDyslexicAlta" pitchFamily="2" charset="77"/>
              </a:rPr>
              <a:t>37</a:t>
            </a:r>
            <a:endParaRPr lang="en-US" sz="2800" dirty="0">
              <a:solidFill>
                <a:srgbClr val="3273DC"/>
              </a:solidFill>
              <a:latin typeface="OpenDyslexicAlta" pitchFamily="2" charset="77"/>
            </a:endParaRPr>
          </a:p>
        </p:txBody>
      </p:sp>
    </p:spTree>
    <p:extLst>
      <p:ext uri="{BB962C8B-B14F-4D97-AF65-F5344CB8AC3E}">
        <p14:creationId xmlns:p14="http://schemas.microsoft.com/office/powerpoint/2010/main" val="30484711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endParaRPr lang="en-GB" dirty="0"/>
          </a:p>
        </p:txBody>
      </p:sp>
      <p:sp>
        <p:nvSpPr>
          <p:cNvPr id="16" name="Content Placeholder 2">
            <a:extLst>
              <a:ext uri="{FF2B5EF4-FFF2-40B4-BE49-F238E27FC236}">
                <a16:creationId xmlns:a16="http://schemas.microsoft.com/office/drawing/2014/main" xmlns="" id="{FD4B1EFD-B848-FA40-91D2-C490C8552E59}"/>
              </a:ext>
            </a:extLst>
          </p:cNvPr>
          <p:cNvSpPr>
            <a:spLocks noGrp="1"/>
          </p:cNvSpPr>
          <p:nvPr>
            <p:ph idx="1"/>
          </p:nvPr>
        </p:nvSpPr>
        <p:spPr>
          <a:xfrm>
            <a:off x="838200" y="1825625"/>
            <a:ext cx="10515600" cy="4351338"/>
          </a:xfrm>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err="1">
                <a:solidFill>
                  <a:srgbClr val="FF3860"/>
                </a:solidFill>
              </a:rPr>
              <a:t>Astrobee</a:t>
            </a:r>
            <a:r>
              <a:rPr lang="en-GB" sz="2200" dirty="0">
                <a:solidFill>
                  <a:srgbClr val="FF3860"/>
                </a:solidFill>
              </a:rPr>
              <a:t> is correct, by either changing the tens digit in 37 from a 3 to a 2 to make 27 and keeping two 10s and seven 1s the same, or by keeping 37 the same and changing two 10s and seven 1s to three 10s and seven 1s, the statement becomes correct. </a:t>
            </a:r>
          </a:p>
        </p:txBody>
      </p:sp>
      <p:pic>
        <p:nvPicPr>
          <p:cNvPr id="17" name="Picture 16">
            <a:extLst>
              <a:ext uri="{FF2B5EF4-FFF2-40B4-BE49-F238E27FC236}">
                <a16:creationId xmlns:a16="http://schemas.microsoft.com/office/drawing/2014/main" xmlns=""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a16="http://schemas.microsoft.com/office/drawing/2014/main" xmlns=""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a16="http://schemas.microsoft.com/office/drawing/2014/main" xmlns="" id="{3CA81780-71E8-1D48-9C94-ECFD7CCF7809}"/>
              </a:ext>
            </a:extLst>
          </p:cNvPr>
          <p:cNvSpPr/>
          <p:nvPr/>
        </p:nvSpPr>
        <p:spPr>
          <a:xfrm>
            <a:off x="2941251" y="2125623"/>
            <a:ext cx="3384550" cy="1323439"/>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I only need to change one part of either number to make the statement correct.</a:t>
            </a:r>
          </a:p>
        </p:txBody>
      </p:sp>
      <p:pic>
        <p:nvPicPr>
          <p:cNvPr id="8" name="Picture 7">
            <a:extLst>
              <a:ext uri="{FF2B5EF4-FFF2-40B4-BE49-F238E27FC236}">
                <a16:creationId xmlns:a16="http://schemas.microsoft.com/office/drawing/2014/main" xmlns="" id="{90A231CF-EB07-BC45-8388-B522122E960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02914" y="2465172"/>
            <a:ext cx="890500" cy="906525"/>
          </a:xfrm>
          <a:prstGeom prst="rect">
            <a:avLst/>
          </a:prstGeom>
        </p:spPr>
      </p:pic>
      <p:sp>
        <p:nvSpPr>
          <p:cNvPr id="9" name="Rectangle 8">
            <a:extLst>
              <a:ext uri="{FF2B5EF4-FFF2-40B4-BE49-F238E27FC236}">
                <a16:creationId xmlns:a16="http://schemas.microsoft.com/office/drawing/2014/main" xmlns="" id="{527D3C23-233F-C847-AA73-B670EB54E35F}"/>
              </a:ext>
            </a:extLst>
          </p:cNvPr>
          <p:cNvSpPr/>
          <p:nvPr/>
        </p:nvSpPr>
        <p:spPr>
          <a:xfrm>
            <a:off x="8033238" y="2372320"/>
            <a:ext cx="773943" cy="1200329"/>
          </a:xfrm>
          <a:prstGeom prst="rect">
            <a:avLst/>
          </a:prstGeom>
        </p:spPr>
        <p:txBody>
          <a:bodyPr wrap="square">
            <a:spAutoFit/>
          </a:bodyPr>
          <a:lstStyle/>
          <a:p>
            <a:r>
              <a:rPr lang="en-US" sz="7200" dirty="0">
                <a:solidFill>
                  <a:srgbClr val="3273DC"/>
                </a:solidFill>
                <a:latin typeface="OpenDyslexic" pitchFamily="2" charset="77"/>
              </a:rPr>
              <a:t>=</a:t>
            </a:r>
            <a:endParaRPr lang="en-US" sz="700" dirty="0">
              <a:solidFill>
                <a:srgbClr val="3273DC"/>
              </a:solidFill>
            </a:endParaRPr>
          </a:p>
        </p:txBody>
      </p:sp>
      <p:sp>
        <p:nvSpPr>
          <p:cNvPr id="10" name="Rounded Rectangle 9">
            <a:extLst>
              <a:ext uri="{FF2B5EF4-FFF2-40B4-BE49-F238E27FC236}">
                <a16:creationId xmlns:a16="http://schemas.microsoft.com/office/drawing/2014/main" xmlns="" id="{B5AF7FAB-1C80-2447-9F6D-445C16C0B568}"/>
              </a:ext>
            </a:extLst>
          </p:cNvPr>
          <p:cNvSpPr/>
          <p:nvPr/>
        </p:nvSpPr>
        <p:spPr>
          <a:xfrm>
            <a:off x="8726412" y="2587073"/>
            <a:ext cx="3028422" cy="74793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3273DC"/>
                </a:solidFill>
                <a:latin typeface="OpenDyslexicAlta" pitchFamily="2" charset="77"/>
              </a:rPr>
              <a:t>two 10s</a:t>
            </a:r>
          </a:p>
          <a:p>
            <a:pPr algn="ctr"/>
            <a:r>
              <a:rPr lang="en-US" sz="2800" dirty="0">
                <a:solidFill>
                  <a:srgbClr val="3273DC"/>
                </a:solidFill>
                <a:latin typeface="OpenDyslexicAlta" pitchFamily="2" charset="77"/>
              </a:rPr>
              <a:t>and seven 1s</a:t>
            </a:r>
          </a:p>
        </p:txBody>
      </p:sp>
      <p:sp>
        <p:nvSpPr>
          <p:cNvPr id="11" name="Rounded Rectangle 10">
            <a:extLst>
              <a:ext uri="{FF2B5EF4-FFF2-40B4-BE49-F238E27FC236}">
                <a16:creationId xmlns:a16="http://schemas.microsoft.com/office/drawing/2014/main" xmlns="" id="{82F7C99C-4923-1147-B887-5016274EABAC}"/>
              </a:ext>
            </a:extLst>
          </p:cNvPr>
          <p:cNvSpPr/>
          <p:nvPr/>
        </p:nvSpPr>
        <p:spPr>
          <a:xfrm>
            <a:off x="5321974" y="2722049"/>
            <a:ext cx="2625031" cy="592550"/>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600" dirty="0">
                <a:solidFill>
                  <a:srgbClr val="3273DC"/>
                </a:solidFill>
                <a:latin typeface="OpenDyslexicAlta" pitchFamily="2" charset="77"/>
              </a:rPr>
              <a:t>37</a:t>
            </a:r>
            <a:endParaRPr lang="en-US" sz="2800" dirty="0">
              <a:solidFill>
                <a:srgbClr val="3273DC"/>
              </a:solidFill>
              <a:latin typeface="OpenDyslexicAlta" pitchFamily="2" charset="77"/>
            </a:endParaRPr>
          </a:p>
        </p:txBody>
      </p:sp>
    </p:spTree>
    <p:extLst>
      <p:ext uri="{BB962C8B-B14F-4D97-AF65-F5344CB8AC3E}">
        <p14:creationId xmlns:p14="http://schemas.microsoft.com/office/powerpoint/2010/main" val="16135146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compare two numbers using the phrases “more than”, “less than” and “equal to”, as well as the comparison symbols &lt;, &gt; and =</a:t>
            </a:r>
          </a:p>
          <a:p>
            <a:pPr>
              <a:buClr>
                <a:srgbClr val="23D160"/>
              </a:buClr>
              <a:buSzPct val="85000"/>
              <a:buFont typeface="Wingdings" pitchFamily="2" charset="2"/>
              <a:buChar char="ü"/>
            </a:pPr>
            <a:r>
              <a:rPr lang="en-GB" sz="2200" dirty="0"/>
              <a:t>I can explain my reasoning when comparing two numbers using the phrases “more than”, “less than” and “equal to”, as well as the comparison symbols &lt;, &gt; and =</a:t>
            </a:r>
          </a:p>
          <a:p>
            <a:pPr>
              <a:buClr>
                <a:srgbClr val="23D160"/>
              </a:buClr>
              <a:buSzPct val="85000"/>
              <a:buFont typeface="Wingdings" pitchFamily="2" charset="2"/>
              <a:buChar char="ü"/>
            </a:pPr>
            <a:endParaRPr lang="en-GB" sz="2200" dirty="0"/>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9" y="6298060"/>
            <a:ext cx="10515599" cy="365125"/>
          </a:xfrm>
        </p:spPr>
        <p:txBody>
          <a:bodyPr/>
          <a:lstStyle/>
          <a:p>
            <a:r>
              <a:rPr lang="en-GB" sz="1400" dirty="0"/>
              <a:t>Year 1 – Spring Block 2 – Place Value (Within 50) - Lesson 6 - To be able to compare numbers within 50</a:t>
            </a:r>
          </a:p>
        </p:txBody>
      </p:sp>
    </p:spTree>
    <p:extLst>
      <p:ext uri="{BB962C8B-B14F-4D97-AF65-F5344CB8AC3E}">
        <p14:creationId xmlns:p14="http://schemas.microsoft.com/office/powerpoint/2010/main" val="1041628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extLst>
              <p:ext uri="{D42A27DB-BD31-4B8C-83A1-F6EECF244321}">
                <p14:modId xmlns:p14="http://schemas.microsoft.com/office/powerpoint/2010/main" val="1067147271"/>
              </p:ext>
            </p:extLst>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more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FC4F76AF-523A-E444-8FBA-4565396510CE}"/>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3" name="Rectangle 22">
            <a:extLst>
              <a:ext uri="{FF2B5EF4-FFF2-40B4-BE49-F238E27FC236}">
                <a16:creationId xmlns:a16="http://schemas.microsoft.com/office/drawing/2014/main" xmlns="" id="{DDA89503-1965-CD49-BDB6-2382B7E3370C}"/>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4" name="Rounded Rectangle 23">
            <a:extLst>
              <a:ext uri="{FF2B5EF4-FFF2-40B4-BE49-F238E27FC236}">
                <a16:creationId xmlns:a16="http://schemas.microsoft.com/office/drawing/2014/main" xmlns="" id="{C0FFA4A0-F4E2-0544-805A-8DCED8130EFC}"/>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less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graphicFrame>
        <p:nvGraphicFramePr>
          <p:cNvPr id="25" name="Table 24">
            <a:extLst>
              <a:ext uri="{FF2B5EF4-FFF2-40B4-BE49-F238E27FC236}">
                <a16:creationId xmlns:a16="http://schemas.microsoft.com/office/drawing/2014/main" xmlns="" id="{0F069FF9-A715-8E47-839F-3C93228364D0}"/>
              </a:ext>
            </a:extLst>
          </p:cNvPr>
          <p:cNvGraphicFramePr>
            <a:graphicFrameLocks noGrp="1"/>
          </p:cNvGraphicFramePr>
          <p:nvPr>
            <p:extLst>
              <p:ext uri="{D42A27DB-BD31-4B8C-83A1-F6EECF244321}">
                <p14:modId xmlns:p14="http://schemas.microsoft.com/office/powerpoint/2010/main" val="2565779789"/>
              </p:ext>
            </p:extLst>
          </p:nvPr>
        </p:nvGraphicFramePr>
        <p:xfrm>
          <a:off x="2174803" y="3060941"/>
          <a:ext cx="7915420" cy="640080"/>
        </p:xfrm>
        <a:graphic>
          <a:graphicData uri="http://schemas.openxmlformats.org/drawingml/2006/table">
            <a:tbl>
              <a:tblPr firstRow="1" bandRow="1">
                <a:tableStyleId>{5940675A-B579-460E-94D1-54222C63F5DA}</a:tableStyleId>
              </a:tblPr>
              <a:tblGrid>
                <a:gridCol w="791542">
                  <a:extLst>
                    <a:ext uri="{9D8B030D-6E8A-4147-A177-3AD203B41FA5}">
                      <a16:colId xmlns:a16="http://schemas.microsoft.com/office/drawing/2014/main" xmlns="" val="202408578"/>
                    </a:ext>
                  </a:extLst>
                </a:gridCol>
                <a:gridCol w="791542">
                  <a:extLst>
                    <a:ext uri="{9D8B030D-6E8A-4147-A177-3AD203B41FA5}">
                      <a16:colId xmlns:a16="http://schemas.microsoft.com/office/drawing/2014/main" xmlns="" val="1470140882"/>
                    </a:ext>
                  </a:extLst>
                </a:gridCol>
                <a:gridCol w="791542">
                  <a:extLst>
                    <a:ext uri="{9D8B030D-6E8A-4147-A177-3AD203B41FA5}">
                      <a16:colId xmlns:a16="http://schemas.microsoft.com/office/drawing/2014/main" xmlns="" val="831771746"/>
                    </a:ext>
                  </a:extLst>
                </a:gridCol>
                <a:gridCol w="791542">
                  <a:extLst>
                    <a:ext uri="{9D8B030D-6E8A-4147-A177-3AD203B41FA5}">
                      <a16:colId xmlns:a16="http://schemas.microsoft.com/office/drawing/2014/main" xmlns="" val="3333044341"/>
                    </a:ext>
                  </a:extLst>
                </a:gridCol>
                <a:gridCol w="791542">
                  <a:extLst>
                    <a:ext uri="{9D8B030D-6E8A-4147-A177-3AD203B41FA5}">
                      <a16:colId xmlns:a16="http://schemas.microsoft.com/office/drawing/2014/main" xmlns="" val="2565118822"/>
                    </a:ext>
                  </a:extLst>
                </a:gridCol>
                <a:gridCol w="791542">
                  <a:extLst>
                    <a:ext uri="{9D8B030D-6E8A-4147-A177-3AD203B41FA5}">
                      <a16:colId xmlns:a16="http://schemas.microsoft.com/office/drawing/2014/main" xmlns="" val="2490661103"/>
                    </a:ext>
                  </a:extLst>
                </a:gridCol>
                <a:gridCol w="791542">
                  <a:extLst>
                    <a:ext uri="{9D8B030D-6E8A-4147-A177-3AD203B41FA5}">
                      <a16:colId xmlns:a16="http://schemas.microsoft.com/office/drawing/2014/main" xmlns="" val="456632976"/>
                    </a:ext>
                  </a:extLst>
                </a:gridCol>
                <a:gridCol w="791542">
                  <a:extLst>
                    <a:ext uri="{9D8B030D-6E8A-4147-A177-3AD203B41FA5}">
                      <a16:colId xmlns:a16="http://schemas.microsoft.com/office/drawing/2014/main" xmlns="" val="1924507068"/>
                    </a:ext>
                  </a:extLst>
                </a:gridCol>
                <a:gridCol w="791542">
                  <a:extLst>
                    <a:ext uri="{9D8B030D-6E8A-4147-A177-3AD203B41FA5}">
                      <a16:colId xmlns:a16="http://schemas.microsoft.com/office/drawing/2014/main" xmlns="" val="2592542321"/>
                    </a:ext>
                  </a:extLst>
                </a:gridCol>
                <a:gridCol w="791542">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12</a:t>
                      </a:r>
                    </a:p>
                  </a:txBody>
                  <a:tcPr>
                    <a:solidFill>
                      <a:schemeClr val="bg1"/>
                    </a:solidFill>
                  </a:tcPr>
                </a:tc>
                <a:tc>
                  <a:txBody>
                    <a:bodyPr/>
                    <a:lstStyle/>
                    <a:p>
                      <a:pPr algn="ctr"/>
                      <a:r>
                        <a:rPr lang="en-US" sz="3600" dirty="0">
                          <a:solidFill>
                            <a:schemeClr val="tx1"/>
                          </a:solidFill>
                          <a:latin typeface="OpenDyslexicAlta" pitchFamily="2" charset="77"/>
                        </a:rPr>
                        <a:t>13</a:t>
                      </a:r>
                    </a:p>
                  </a:txBody>
                  <a:tcPr>
                    <a:solidFill>
                      <a:schemeClr val="bg1"/>
                    </a:solidFill>
                  </a:tcPr>
                </a:tc>
                <a:tc>
                  <a:txBody>
                    <a:bodyPr/>
                    <a:lstStyle/>
                    <a:p>
                      <a:pPr algn="ctr"/>
                      <a:r>
                        <a:rPr lang="en-US" sz="3600" dirty="0">
                          <a:solidFill>
                            <a:schemeClr val="tx1"/>
                          </a:solidFill>
                          <a:latin typeface="OpenDyslexicAlta" pitchFamily="2" charset="77"/>
                        </a:rPr>
                        <a:t>14</a:t>
                      </a:r>
                    </a:p>
                  </a:txBody>
                  <a:tcPr>
                    <a:solidFill>
                      <a:schemeClr val="bg1"/>
                    </a:solidFill>
                  </a:tcPr>
                </a:tc>
                <a:tc>
                  <a:txBody>
                    <a:bodyPr/>
                    <a:lstStyle/>
                    <a:p>
                      <a:pPr algn="ctr"/>
                      <a:r>
                        <a:rPr lang="en-US" sz="3600" dirty="0">
                          <a:solidFill>
                            <a:schemeClr val="tx1"/>
                          </a:solidFill>
                          <a:latin typeface="OpenDyslexicAlta" pitchFamily="2" charset="77"/>
                        </a:rPr>
                        <a:t>15</a:t>
                      </a:r>
                    </a:p>
                  </a:txBody>
                  <a:tcPr>
                    <a:solidFill>
                      <a:srgbClr val="FFDD57"/>
                    </a:solidFill>
                  </a:tcPr>
                </a:tc>
                <a:tc>
                  <a:txBody>
                    <a:bodyPr/>
                    <a:lstStyle/>
                    <a:p>
                      <a:pPr algn="ctr"/>
                      <a:r>
                        <a:rPr lang="en-US" sz="3600" dirty="0">
                          <a:solidFill>
                            <a:schemeClr val="tx1"/>
                          </a:solidFill>
                          <a:latin typeface="OpenDyslexicAlta" pitchFamily="2" charset="77"/>
                        </a:rPr>
                        <a:t>16</a:t>
                      </a:r>
                    </a:p>
                  </a:txBody>
                  <a:tcPr>
                    <a:solidFill>
                      <a:schemeClr val="bg1"/>
                    </a:solidFill>
                  </a:tcPr>
                </a:tc>
                <a:tc>
                  <a:txBody>
                    <a:bodyPr/>
                    <a:lstStyle/>
                    <a:p>
                      <a:pPr algn="ctr"/>
                      <a:r>
                        <a:rPr lang="en-US" sz="3600" dirty="0">
                          <a:solidFill>
                            <a:schemeClr val="tx1"/>
                          </a:solidFill>
                          <a:latin typeface="OpenDyslexicAlta" pitchFamily="2" charset="77"/>
                        </a:rPr>
                        <a:t>17</a:t>
                      </a:r>
                    </a:p>
                  </a:txBody>
                  <a:tcPr>
                    <a:solidFill>
                      <a:schemeClr val="bg1"/>
                    </a:solidFill>
                  </a:tcPr>
                </a:tc>
                <a:tc>
                  <a:txBody>
                    <a:bodyPr/>
                    <a:lstStyle/>
                    <a:p>
                      <a:pPr algn="ctr"/>
                      <a:r>
                        <a:rPr lang="en-US" sz="3600" dirty="0">
                          <a:solidFill>
                            <a:schemeClr val="tx1"/>
                          </a:solidFill>
                          <a:latin typeface="OpenDyslexicAlta" pitchFamily="2" charset="77"/>
                        </a:rPr>
                        <a:t>18</a:t>
                      </a:r>
                    </a:p>
                  </a:txBody>
                  <a:tcPr>
                    <a:solidFill>
                      <a:schemeClr val="bg1"/>
                    </a:solidFill>
                  </a:tcPr>
                </a:tc>
                <a:tc>
                  <a:txBody>
                    <a:bodyPr/>
                    <a:lstStyle/>
                    <a:p>
                      <a:pPr algn="ctr"/>
                      <a:r>
                        <a:rPr lang="en-US" sz="3600" dirty="0">
                          <a:solidFill>
                            <a:schemeClr val="tx1"/>
                          </a:solidFill>
                          <a:latin typeface="OpenDyslexicAlta" pitchFamily="2" charset="77"/>
                        </a:rPr>
                        <a:t>19</a:t>
                      </a:r>
                    </a:p>
                  </a:txBody>
                  <a:tcPr>
                    <a:solidFill>
                      <a:schemeClr val="bg1"/>
                    </a:solidFill>
                  </a:tcPr>
                </a:tc>
                <a:tc>
                  <a:txBody>
                    <a:bodyPr/>
                    <a:lstStyle/>
                    <a:p>
                      <a:pPr algn="ctr"/>
                      <a:r>
                        <a:rPr lang="en-US" sz="3600" dirty="0">
                          <a:solidFill>
                            <a:schemeClr val="tx1"/>
                          </a:solidFill>
                          <a:latin typeface="OpenDyslexicAlta" pitchFamily="2" charset="77"/>
                        </a:rPr>
                        <a:t>20</a:t>
                      </a:r>
                    </a:p>
                  </a:txBody>
                  <a:tcPr>
                    <a:solidFill>
                      <a:schemeClr val="bg1"/>
                    </a:solidFill>
                  </a:tcPr>
                </a:tc>
                <a:tc>
                  <a:txBody>
                    <a:bodyPr/>
                    <a:lstStyle/>
                    <a:p>
                      <a:pPr algn="ctr"/>
                      <a:r>
                        <a:rPr lang="en-US" sz="3600" dirty="0">
                          <a:solidFill>
                            <a:schemeClr val="tx1"/>
                          </a:solidFill>
                          <a:latin typeface="OpenDyslexicAlta" pitchFamily="2" charset="77"/>
                        </a:rPr>
                        <a:t>21</a:t>
                      </a:r>
                    </a:p>
                  </a:txBody>
                  <a:tcPr>
                    <a:solidFill>
                      <a:srgbClr val="FFDD57"/>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3339620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25" name="Table 24">
            <a:extLst>
              <a:ext uri="{FF2B5EF4-FFF2-40B4-BE49-F238E27FC236}">
                <a16:creationId xmlns:a16="http://schemas.microsoft.com/office/drawing/2014/main" xmlns="" id="{0F069FF9-A715-8E47-839F-3C93228364D0}"/>
              </a:ext>
            </a:extLst>
          </p:cNvPr>
          <p:cNvGraphicFramePr>
            <a:graphicFrameLocks noGrp="1"/>
          </p:cNvGraphicFramePr>
          <p:nvPr/>
        </p:nvGraphicFramePr>
        <p:xfrm>
          <a:off x="2174803" y="3060941"/>
          <a:ext cx="7915420" cy="640080"/>
        </p:xfrm>
        <a:graphic>
          <a:graphicData uri="http://schemas.openxmlformats.org/drawingml/2006/table">
            <a:tbl>
              <a:tblPr firstRow="1" bandRow="1">
                <a:tableStyleId>{5940675A-B579-460E-94D1-54222C63F5DA}</a:tableStyleId>
              </a:tblPr>
              <a:tblGrid>
                <a:gridCol w="791542">
                  <a:extLst>
                    <a:ext uri="{9D8B030D-6E8A-4147-A177-3AD203B41FA5}">
                      <a16:colId xmlns:a16="http://schemas.microsoft.com/office/drawing/2014/main" xmlns="" val="202408578"/>
                    </a:ext>
                  </a:extLst>
                </a:gridCol>
                <a:gridCol w="791542">
                  <a:extLst>
                    <a:ext uri="{9D8B030D-6E8A-4147-A177-3AD203B41FA5}">
                      <a16:colId xmlns:a16="http://schemas.microsoft.com/office/drawing/2014/main" xmlns="" val="1470140882"/>
                    </a:ext>
                  </a:extLst>
                </a:gridCol>
                <a:gridCol w="791542">
                  <a:extLst>
                    <a:ext uri="{9D8B030D-6E8A-4147-A177-3AD203B41FA5}">
                      <a16:colId xmlns:a16="http://schemas.microsoft.com/office/drawing/2014/main" xmlns="" val="831771746"/>
                    </a:ext>
                  </a:extLst>
                </a:gridCol>
                <a:gridCol w="791542">
                  <a:extLst>
                    <a:ext uri="{9D8B030D-6E8A-4147-A177-3AD203B41FA5}">
                      <a16:colId xmlns:a16="http://schemas.microsoft.com/office/drawing/2014/main" xmlns="" val="3333044341"/>
                    </a:ext>
                  </a:extLst>
                </a:gridCol>
                <a:gridCol w="791542">
                  <a:extLst>
                    <a:ext uri="{9D8B030D-6E8A-4147-A177-3AD203B41FA5}">
                      <a16:colId xmlns:a16="http://schemas.microsoft.com/office/drawing/2014/main" xmlns="" val="2565118822"/>
                    </a:ext>
                  </a:extLst>
                </a:gridCol>
                <a:gridCol w="791542">
                  <a:extLst>
                    <a:ext uri="{9D8B030D-6E8A-4147-A177-3AD203B41FA5}">
                      <a16:colId xmlns:a16="http://schemas.microsoft.com/office/drawing/2014/main" xmlns="" val="2490661103"/>
                    </a:ext>
                  </a:extLst>
                </a:gridCol>
                <a:gridCol w="791542">
                  <a:extLst>
                    <a:ext uri="{9D8B030D-6E8A-4147-A177-3AD203B41FA5}">
                      <a16:colId xmlns:a16="http://schemas.microsoft.com/office/drawing/2014/main" xmlns="" val="456632976"/>
                    </a:ext>
                  </a:extLst>
                </a:gridCol>
                <a:gridCol w="791542">
                  <a:extLst>
                    <a:ext uri="{9D8B030D-6E8A-4147-A177-3AD203B41FA5}">
                      <a16:colId xmlns:a16="http://schemas.microsoft.com/office/drawing/2014/main" xmlns="" val="1924507068"/>
                    </a:ext>
                  </a:extLst>
                </a:gridCol>
                <a:gridCol w="791542">
                  <a:extLst>
                    <a:ext uri="{9D8B030D-6E8A-4147-A177-3AD203B41FA5}">
                      <a16:colId xmlns:a16="http://schemas.microsoft.com/office/drawing/2014/main" xmlns="" val="2592542321"/>
                    </a:ext>
                  </a:extLst>
                </a:gridCol>
                <a:gridCol w="791542">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12</a:t>
                      </a:r>
                    </a:p>
                  </a:txBody>
                  <a:tcPr>
                    <a:solidFill>
                      <a:schemeClr val="bg1"/>
                    </a:solidFill>
                  </a:tcPr>
                </a:tc>
                <a:tc>
                  <a:txBody>
                    <a:bodyPr/>
                    <a:lstStyle/>
                    <a:p>
                      <a:pPr algn="ctr"/>
                      <a:r>
                        <a:rPr lang="en-US" sz="3600" dirty="0">
                          <a:solidFill>
                            <a:schemeClr val="tx1"/>
                          </a:solidFill>
                          <a:latin typeface="OpenDyslexicAlta" pitchFamily="2" charset="77"/>
                        </a:rPr>
                        <a:t>13</a:t>
                      </a:r>
                    </a:p>
                  </a:txBody>
                  <a:tcPr>
                    <a:solidFill>
                      <a:schemeClr val="bg1"/>
                    </a:solidFill>
                  </a:tcPr>
                </a:tc>
                <a:tc>
                  <a:txBody>
                    <a:bodyPr/>
                    <a:lstStyle/>
                    <a:p>
                      <a:pPr algn="ctr"/>
                      <a:r>
                        <a:rPr lang="en-US" sz="3600" dirty="0">
                          <a:solidFill>
                            <a:schemeClr val="tx1"/>
                          </a:solidFill>
                          <a:latin typeface="OpenDyslexicAlta" pitchFamily="2" charset="77"/>
                        </a:rPr>
                        <a:t>14</a:t>
                      </a:r>
                    </a:p>
                  </a:txBody>
                  <a:tcPr>
                    <a:solidFill>
                      <a:schemeClr val="bg1"/>
                    </a:solidFill>
                  </a:tcPr>
                </a:tc>
                <a:tc>
                  <a:txBody>
                    <a:bodyPr/>
                    <a:lstStyle/>
                    <a:p>
                      <a:pPr algn="ctr"/>
                      <a:r>
                        <a:rPr lang="en-US" sz="3600" dirty="0">
                          <a:solidFill>
                            <a:schemeClr val="tx1"/>
                          </a:solidFill>
                          <a:latin typeface="OpenDyslexicAlta" pitchFamily="2" charset="77"/>
                        </a:rPr>
                        <a:t>15</a:t>
                      </a:r>
                    </a:p>
                  </a:txBody>
                  <a:tcPr>
                    <a:solidFill>
                      <a:srgbClr val="FFDD57"/>
                    </a:solidFill>
                  </a:tcPr>
                </a:tc>
                <a:tc>
                  <a:txBody>
                    <a:bodyPr/>
                    <a:lstStyle/>
                    <a:p>
                      <a:pPr algn="ctr"/>
                      <a:r>
                        <a:rPr lang="en-US" sz="3600" dirty="0">
                          <a:solidFill>
                            <a:schemeClr val="tx1"/>
                          </a:solidFill>
                          <a:latin typeface="OpenDyslexicAlta" pitchFamily="2" charset="77"/>
                        </a:rPr>
                        <a:t>16</a:t>
                      </a:r>
                    </a:p>
                  </a:txBody>
                  <a:tcPr>
                    <a:solidFill>
                      <a:schemeClr val="bg1"/>
                    </a:solidFill>
                  </a:tcPr>
                </a:tc>
                <a:tc>
                  <a:txBody>
                    <a:bodyPr/>
                    <a:lstStyle/>
                    <a:p>
                      <a:pPr algn="ctr"/>
                      <a:r>
                        <a:rPr lang="en-US" sz="3600" dirty="0">
                          <a:solidFill>
                            <a:schemeClr val="tx1"/>
                          </a:solidFill>
                          <a:latin typeface="OpenDyslexicAlta" pitchFamily="2" charset="77"/>
                        </a:rPr>
                        <a:t>17</a:t>
                      </a:r>
                    </a:p>
                  </a:txBody>
                  <a:tcPr>
                    <a:solidFill>
                      <a:schemeClr val="bg1"/>
                    </a:solidFill>
                  </a:tcPr>
                </a:tc>
                <a:tc>
                  <a:txBody>
                    <a:bodyPr/>
                    <a:lstStyle/>
                    <a:p>
                      <a:pPr algn="ctr"/>
                      <a:r>
                        <a:rPr lang="en-US" sz="3600" dirty="0">
                          <a:solidFill>
                            <a:schemeClr val="tx1"/>
                          </a:solidFill>
                          <a:latin typeface="OpenDyslexicAlta" pitchFamily="2" charset="77"/>
                        </a:rPr>
                        <a:t>18</a:t>
                      </a:r>
                    </a:p>
                  </a:txBody>
                  <a:tcPr>
                    <a:solidFill>
                      <a:schemeClr val="bg1"/>
                    </a:solidFill>
                  </a:tcPr>
                </a:tc>
                <a:tc>
                  <a:txBody>
                    <a:bodyPr/>
                    <a:lstStyle/>
                    <a:p>
                      <a:pPr algn="ctr"/>
                      <a:r>
                        <a:rPr lang="en-US" sz="3600" dirty="0">
                          <a:solidFill>
                            <a:schemeClr val="tx1"/>
                          </a:solidFill>
                          <a:latin typeface="OpenDyslexicAlta" pitchFamily="2" charset="77"/>
                        </a:rPr>
                        <a:t>19</a:t>
                      </a:r>
                    </a:p>
                  </a:txBody>
                  <a:tcPr>
                    <a:solidFill>
                      <a:schemeClr val="bg1"/>
                    </a:solidFill>
                  </a:tcPr>
                </a:tc>
                <a:tc>
                  <a:txBody>
                    <a:bodyPr/>
                    <a:lstStyle/>
                    <a:p>
                      <a:pPr algn="ctr"/>
                      <a:r>
                        <a:rPr lang="en-US" sz="3600" dirty="0">
                          <a:solidFill>
                            <a:schemeClr val="tx1"/>
                          </a:solidFill>
                          <a:latin typeface="OpenDyslexicAlta" pitchFamily="2" charset="77"/>
                        </a:rPr>
                        <a:t>20</a:t>
                      </a:r>
                    </a:p>
                  </a:txBody>
                  <a:tcPr>
                    <a:solidFill>
                      <a:schemeClr val="bg1"/>
                    </a:solidFill>
                  </a:tcPr>
                </a:tc>
                <a:tc>
                  <a:txBody>
                    <a:bodyPr/>
                    <a:lstStyle/>
                    <a:p>
                      <a:pPr algn="ctr"/>
                      <a:r>
                        <a:rPr lang="en-US" sz="3600" dirty="0">
                          <a:solidFill>
                            <a:schemeClr val="tx1"/>
                          </a:solidFill>
                          <a:latin typeface="OpenDyslexicAlta" pitchFamily="2" charset="77"/>
                        </a:rPr>
                        <a:t>21</a:t>
                      </a:r>
                    </a:p>
                  </a:txBody>
                  <a:tcPr>
                    <a:solidFill>
                      <a:srgbClr val="FFDD57"/>
                    </a:solidFill>
                  </a:tcPr>
                </a:tc>
                <a:extLst>
                  <a:ext uri="{0D108BD9-81ED-4DB2-BD59-A6C34878D82A}">
                    <a16:rowId xmlns:a16="http://schemas.microsoft.com/office/drawing/2014/main" xmlns="" val="3098104484"/>
                  </a:ext>
                </a:extLst>
              </a:tr>
            </a:tbl>
          </a:graphicData>
        </a:graphic>
      </p:graphicFrame>
      <p:graphicFrame>
        <p:nvGraphicFramePr>
          <p:cNvPr id="14" name="Table 13">
            <a:extLst>
              <a:ext uri="{FF2B5EF4-FFF2-40B4-BE49-F238E27FC236}">
                <a16:creationId xmlns:a16="http://schemas.microsoft.com/office/drawing/2014/main" xmlns="" id="{E6C363FE-C4C3-C245-AD07-678CC86BC179}"/>
              </a:ext>
            </a:extLst>
          </p:cNvPr>
          <p:cNvGraphicFramePr>
            <a:graphicFrameLocks noGrp="1"/>
          </p:cNvGraphicFramePr>
          <p:nvPr>
            <p:extLst>
              <p:ext uri="{D42A27DB-BD31-4B8C-83A1-F6EECF244321}">
                <p14:modId xmlns:p14="http://schemas.microsoft.com/office/powerpoint/2010/main" val="1271228787"/>
              </p:ext>
            </p:extLst>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6" name="Table 15">
            <a:extLst>
              <a:ext uri="{FF2B5EF4-FFF2-40B4-BE49-F238E27FC236}">
                <a16:creationId xmlns:a16="http://schemas.microsoft.com/office/drawing/2014/main" xmlns="" id="{86E756F4-1F36-4044-89FE-1612A1959B34}"/>
              </a:ext>
            </a:extLst>
          </p:cNvPr>
          <p:cNvGraphicFramePr>
            <a:graphicFrameLocks noGrp="1"/>
          </p:cNvGraphicFramePr>
          <p:nvPr>
            <p:extLst>
              <p:ext uri="{D42A27DB-BD31-4B8C-83A1-F6EECF244321}">
                <p14:modId xmlns:p14="http://schemas.microsoft.com/office/powerpoint/2010/main" val="768528377"/>
              </p:ext>
            </p:extLst>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21</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15</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18" name="Picture 17">
            <a:extLst>
              <a:ext uri="{FF2B5EF4-FFF2-40B4-BE49-F238E27FC236}">
                <a16:creationId xmlns:a16="http://schemas.microsoft.com/office/drawing/2014/main" xmlns="" id="{E01BC695-3D80-0744-A0D0-6DC657A699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9" name="Rectangle 18">
            <a:extLst>
              <a:ext uri="{FF2B5EF4-FFF2-40B4-BE49-F238E27FC236}">
                <a16:creationId xmlns:a16="http://schemas.microsoft.com/office/drawing/2014/main" xmlns="" id="{DD3F49B8-9035-1F48-BC02-8097836F35A5}"/>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Rectangle 25">
            <a:extLst>
              <a:ext uri="{FF2B5EF4-FFF2-40B4-BE49-F238E27FC236}">
                <a16:creationId xmlns:a16="http://schemas.microsoft.com/office/drawing/2014/main" xmlns="" id="{347E730D-B9FE-2344-9B21-CDBF8992E214}"/>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27" name="Picture 26">
            <a:extLst>
              <a:ext uri="{FF2B5EF4-FFF2-40B4-BE49-F238E27FC236}">
                <a16:creationId xmlns:a16="http://schemas.microsoft.com/office/drawing/2014/main" xmlns="" id="{5EB99626-260A-2F4C-B105-F9E1F695A0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28" name="Rectangle 27">
            <a:extLst>
              <a:ext uri="{FF2B5EF4-FFF2-40B4-BE49-F238E27FC236}">
                <a16:creationId xmlns:a16="http://schemas.microsoft.com/office/drawing/2014/main" xmlns="" id="{B0D0CE93-F418-7349-9061-2726EB0986DB}"/>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9" name="Rounded Rectangle 28">
            <a:extLst>
              <a:ext uri="{FF2B5EF4-FFF2-40B4-BE49-F238E27FC236}">
                <a16:creationId xmlns:a16="http://schemas.microsoft.com/office/drawing/2014/main" xmlns="" id="{5E84823D-6B34-384B-A079-DEDD735D7D5E}"/>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21</a:t>
            </a:r>
            <a:r>
              <a:rPr lang="en-US" sz="2800" dirty="0">
                <a:solidFill>
                  <a:schemeClr val="tx1"/>
                </a:solidFill>
                <a:latin typeface="OpenDyslexicAlta" pitchFamily="2" charset="77"/>
              </a:rPr>
              <a:t> is more than </a:t>
            </a:r>
            <a:r>
              <a:rPr lang="en-US" sz="2800" u="sng" dirty="0">
                <a:solidFill>
                  <a:srgbClr val="FF3860"/>
                </a:solidFill>
                <a:latin typeface="OpenDyslexicAlta" pitchFamily="2" charset="77"/>
                <a:cs typeface="Calibri" panose="020F0502020204030204" pitchFamily="34" charset="0"/>
              </a:rPr>
              <a:t>15</a:t>
            </a:r>
            <a:r>
              <a:rPr lang="en-US" sz="28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544F6025-9407-4246-883D-B7E902544AC7}"/>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less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spTree>
    <p:extLst>
      <p:ext uri="{BB962C8B-B14F-4D97-AF65-F5344CB8AC3E}">
        <p14:creationId xmlns:p14="http://schemas.microsoft.com/office/powerpoint/2010/main" val="514636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graphicFrame>
        <p:nvGraphicFramePr>
          <p:cNvPr id="25" name="Table 24">
            <a:extLst>
              <a:ext uri="{FF2B5EF4-FFF2-40B4-BE49-F238E27FC236}">
                <a16:creationId xmlns:a16="http://schemas.microsoft.com/office/drawing/2014/main" xmlns="" id="{0F069FF9-A715-8E47-839F-3C93228364D0}"/>
              </a:ext>
            </a:extLst>
          </p:cNvPr>
          <p:cNvGraphicFramePr>
            <a:graphicFrameLocks noGrp="1"/>
          </p:cNvGraphicFramePr>
          <p:nvPr/>
        </p:nvGraphicFramePr>
        <p:xfrm>
          <a:off x="2174803" y="3060941"/>
          <a:ext cx="7915420" cy="640080"/>
        </p:xfrm>
        <a:graphic>
          <a:graphicData uri="http://schemas.openxmlformats.org/drawingml/2006/table">
            <a:tbl>
              <a:tblPr firstRow="1" bandRow="1">
                <a:tableStyleId>{5940675A-B579-460E-94D1-54222C63F5DA}</a:tableStyleId>
              </a:tblPr>
              <a:tblGrid>
                <a:gridCol w="791542">
                  <a:extLst>
                    <a:ext uri="{9D8B030D-6E8A-4147-A177-3AD203B41FA5}">
                      <a16:colId xmlns:a16="http://schemas.microsoft.com/office/drawing/2014/main" xmlns="" val="202408578"/>
                    </a:ext>
                  </a:extLst>
                </a:gridCol>
                <a:gridCol w="791542">
                  <a:extLst>
                    <a:ext uri="{9D8B030D-6E8A-4147-A177-3AD203B41FA5}">
                      <a16:colId xmlns:a16="http://schemas.microsoft.com/office/drawing/2014/main" xmlns="" val="1470140882"/>
                    </a:ext>
                  </a:extLst>
                </a:gridCol>
                <a:gridCol w="791542">
                  <a:extLst>
                    <a:ext uri="{9D8B030D-6E8A-4147-A177-3AD203B41FA5}">
                      <a16:colId xmlns:a16="http://schemas.microsoft.com/office/drawing/2014/main" xmlns="" val="831771746"/>
                    </a:ext>
                  </a:extLst>
                </a:gridCol>
                <a:gridCol w="791542">
                  <a:extLst>
                    <a:ext uri="{9D8B030D-6E8A-4147-A177-3AD203B41FA5}">
                      <a16:colId xmlns:a16="http://schemas.microsoft.com/office/drawing/2014/main" xmlns="" val="3333044341"/>
                    </a:ext>
                  </a:extLst>
                </a:gridCol>
                <a:gridCol w="791542">
                  <a:extLst>
                    <a:ext uri="{9D8B030D-6E8A-4147-A177-3AD203B41FA5}">
                      <a16:colId xmlns:a16="http://schemas.microsoft.com/office/drawing/2014/main" xmlns="" val="2565118822"/>
                    </a:ext>
                  </a:extLst>
                </a:gridCol>
                <a:gridCol w="791542">
                  <a:extLst>
                    <a:ext uri="{9D8B030D-6E8A-4147-A177-3AD203B41FA5}">
                      <a16:colId xmlns:a16="http://schemas.microsoft.com/office/drawing/2014/main" xmlns="" val="2490661103"/>
                    </a:ext>
                  </a:extLst>
                </a:gridCol>
                <a:gridCol w="791542">
                  <a:extLst>
                    <a:ext uri="{9D8B030D-6E8A-4147-A177-3AD203B41FA5}">
                      <a16:colId xmlns:a16="http://schemas.microsoft.com/office/drawing/2014/main" xmlns="" val="456632976"/>
                    </a:ext>
                  </a:extLst>
                </a:gridCol>
                <a:gridCol w="791542">
                  <a:extLst>
                    <a:ext uri="{9D8B030D-6E8A-4147-A177-3AD203B41FA5}">
                      <a16:colId xmlns:a16="http://schemas.microsoft.com/office/drawing/2014/main" xmlns="" val="1924507068"/>
                    </a:ext>
                  </a:extLst>
                </a:gridCol>
                <a:gridCol w="791542">
                  <a:extLst>
                    <a:ext uri="{9D8B030D-6E8A-4147-A177-3AD203B41FA5}">
                      <a16:colId xmlns:a16="http://schemas.microsoft.com/office/drawing/2014/main" xmlns="" val="2592542321"/>
                    </a:ext>
                  </a:extLst>
                </a:gridCol>
                <a:gridCol w="791542">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12</a:t>
                      </a:r>
                    </a:p>
                  </a:txBody>
                  <a:tcPr>
                    <a:solidFill>
                      <a:schemeClr val="bg1"/>
                    </a:solidFill>
                  </a:tcPr>
                </a:tc>
                <a:tc>
                  <a:txBody>
                    <a:bodyPr/>
                    <a:lstStyle/>
                    <a:p>
                      <a:pPr algn="ctr"/>
                      <a:r>
                        <a:rPr lang="en-US" sz="3600" dirty="0">
                          <a:solidFill>
                            <a:schemeClr val="tx1"/>
                          </a:solidFill>
                          <a:latin typeface="OpenDyslexicAlta" pitchFamily="2" charset="77"/>
                        </a:rPr>
                        <a:t>13</a:t>
                      </a:r>
                    </a:p>
                  </a:txBody>
                  <a:tcPr>
                    <a:solidFill>
                      <a:schemeClr val="bg1"/>
                    </a:solidFill>
                  </a:tcPr>
                </a:tc>
                <a:tc>
                  <a:txBody>
                    <a:bodyPr/>
                    <a:lstStyle/>
                    <a:p>
                      <a:pPr algn="ctr"/>
                      <a:r>
                        <a:rPr lang="en-US" sz="3600" dirty="0">
                          <a:solidFill>
                            <a:schemeClr val="tx1"/>
                          </a:solidFill>
                          <a:latin typeface="OpenDyslexicAlta" pitchFamily="2" charset="77"/>
                        </a:rPr>
                        <a:t>14</a:t>
                      </a:r>
                    </a:p>
                  </a:txBody>
                  <a:tcPr>
                    <a:solidFill>
                      <a:schemeClr val="bg1"/>
                    </a:solidFill>
                  </a:tcPr>
                </a:tc>
                <a:tc>
                  <a:txBody>
                    <a:bodyPr/>
                    <a:lstStyle/>
                    <a:p>
                      <a:pPr algn="ctr"/>
                      <a:r>
                        <a:rPr lang="en-US" sz="3600" dirty="0">
                          <a:solidFill>
                            <a:schemeClr val="tx1"/>
                          </a:solidFill>
                          <a:latin typeface="OpenDyslexicAlta" pitchFamily="2" charset="77"/>
                        </a:rPr>
                        <a:t>15</a:t>
                      </a:r>
                    </a:p>
                  </a:txBody>
                  <a:tcPr>
                    <a:solidFill>
                      <a:srgbClr val="FFDD57"/>
                    </a:solidFill>
                  </a:tcPr>
                </a:tc>
                <a:tc>
                  <a:txBody>
                    <a:bodyPr/>
                    <a:lstStyle/>
                    <a:p>
                      <a:pPr algn="ctr"/>
                      <a:r>
                        <a:rPr lang="en-US" sz="3600" dirty="0">
                          <a:solidFill>
                            <a:schemeClr val="tx1"/>
                          </a:solidFill>
                          <a:latin typeface="OpenDyslexicAlta" pitchFamily="2" charset="77"/>
                        </a:rPr>
                        <a:t>16</a:t>
                      </a:r>
                    </a:p>
                  </a:txBody>
                  <a:tcPr>
                    <a:solidFill>
                      <a:schemeClr val="bg1"/>
                    </a:solidFill>
                  </a:tcPr>
                </a:tc>
                <a:tc>
                  <a:txBody>
                    <a:bodyPr/>
                    <a:lstStyle/>
                    <a:p>
                      <a:pPr algn="ctr"/>
                      <a:r>
                        <a:rPr lang="en-US" sz="3600" dirty="0">
                          <a:solidFill>
                            <a:schemeClr val="tx1"/>
                          </a:solidFill>
                          <a:latin typeface="OpenDyslexicAlta" pitchFamily="2" charset="77"/>
                        </a:rPr>
                        <a:t>17</a:t>
                      </a:r>
                    </a:p>
                  </a:txBody>
                  <a:tcPr>
                    <a:solidFill>
                      <a:schemeClr val="bg1"/>
                    </a:solidFill>
                  </a:tcPr>
                </a:tc>
                <a:tc>
                  <a:txBody>
                    <a:bodyPr/>
                    <a:lstStyle/>
                    <a:p>
                      <a:pPr algn="ctr"/>
                      <a:r>
                        <a:rPr lang="en-US" sz="3600" dirty="0">
                          <a:solidFill>
                            <a:schemeClr val="tx1"/>
                          </a:solidFill>
                          <a:latin typeface="OpenDyslexicAlta" pitchFamily="2" charset="77"/>
                        </a:rPr>
                        <a:t>18</a:t>
                      </a:r>
                    </a:p>
                  </a:txBody>
                  <a:tcPr>
                    <a:solidFill>
                      <a:schemeClr val="bg1"/>
                    </a:solidFill>
                  </a:tcPr>
                </a:tc>
                <a:tc>
                  <a:txBody>
                    <a:bodyPr/>
                    <a:lstStyle/>
                    <a:p>
                      <a:pPr algn="ctr"/>
                      <a:r>
                        <a:rPr lang="en-US" sz="3600" dirty="0">
                          <a:solidFill>
                            <a:schemeClr val="tx1"/>
                          </a:solidFill>
                          <a:latin typeface="OpenDyslexicAlta" pitchFamily="2" charset="77"/>
                        </a:rPr>
                        <a:t>19</a:t>
                      </a:r>
                    </a:p>
                  </a:txBody>
                  <a:tcPr>
                    <a:solidFill>
                      <a:schemeClr val="bg1"/>
                    </a:solidFill>
                  </a:tcPr>
                </a:tc>
                <a:tc>
                  <a:txBody>
                    <a:bodyPr/>
                    <a:lstStyle/>
                    <a:p>
                      <a:pPr algn="ctr"/>
                      <a:r>
                        <a:rPr lang="en-US" sz="3600" dirty="0">
                          <a:solidFill>
                            <a:schemeClr val="tx1"/>
                          </a:solidFill>
                          <a:latin typeface="OpenDyslexicAlta" pitchFamily="2" charset="77"/>
                        </a:rPr>
                        <a:t>20</a:t>
                      </a:r>
                    </a:p>
                  </a:txBody>
                  <a:tcPr>
                    <a:solidFill>
                      <a:schemeClr val="bg1"/>
                    </a:solidFill>
                  </a:tcPr>
                </a:tc>
                <a:tc>
                  <a:txBody>
                    <a:bodyPr/>
                    <a:lstStyle/>
                    <a:p>
                      <a:pPr algn="ctr"/>
                      <a:r>
                        <a:rPr lang="en-US" sz="3600" dirty="0">
                          <a:solidFill>
                            <a:schemeClr val="tx1"/>
                          </a:solidFill>
                          <a:latin typeface="OpenDyslexicAlta" pitchFamily="2" charset="77"/>
                        </a:rPr>
                        <a:t>21</a:t>
                      </a:r>
                    </a:p>
                  </a:txBody>
                  <a:tcPr>
                    <a:solidFill>
                      <a:srgbClr val="FFDD57"/>
                    </a:solidFill>
                  </a:tcPr>
                </a:tc>
                <a:extLst>
                  <a:ext uri="{0D108BD9-81ED-4DB2-BD59-A6C34878D82A}">
                    <a16:rowId xmlns:a16="http://schemas.microsoft.com/office/drawing/2014/main" xmlns="" val="3098104484"/>
                  </a:ext>
                </a:extLst>
              </a:tr>
            </a:tbl>
          </a:graphicData>
        </a:graphic>
      </p:graphicFrame>
      <p:graphicFrame>
        <p:nvGraphicFramePr>
          <p:cNvPr id="14" name="Table 13">
            <a:extLst>
              <a:ext uri="{FF2B5EF4-FFF2-40B4-BE49-F238E27FC236}">
                <a16:creationId xmlns:a16="http://schemas.microsoft.com/office/drawing/2014/main" xmlns="" id="{E6C363FE-C4C3-C245-AD07-678CC86BC179}"/>
              </a:ext>
            </a:extLst>
          </p:cNvPr>
          <p:cNvGraphicFramePr>
            <a:graphicFrameLocks noGrp="1"/>
          </p:cNvGraphicFramePr>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15</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21</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6" name="Table 15">
            <a:extLst>
              <a:ext uri="{FF2B5EF4-FFF2-40B4-BE49-F238E27FC236}">
                <a16:creationId xmlns:a16="http://schemas.microsoft.com/office/drawing/2014/main" xmlns="" id="{86E756F4-1F36-4044-89FE-1612A1959B34}"/>
              </a:ext>
            </a:extLst>
          </p:cNvPr>
          <p:cNvGraphicFramePr>
            <a:graphicFrameLocks noGrp="1"/>
          </p:cNvGraphicFramePr>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21</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15</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pic>
        <p:nvPicPr>
          <p:cNvPr id="18" name="Picture 17">
            <a:extLst>
              <a:ext uri="{FF2B5EF4-FFF2-40B4-BE49-F238E27FC236}">
                <a16:creationId xmlns:a16="http://schemas.microsoft.com/office/drawing/2014/main" xmlns="" id="{E01BC695-3D80-0744-A0D0-6DC657A699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9" name="Rectangle 18">
            <a:extLst>
              <a:ext uri="{FF2B5EF4-FFF2-40B4-BE49-F238E27FC236}">
                <a16:creationId xmlns:a16="http://schemas.microsoft.com/office/drawing/2014/main" xmlns="" id="{DD3F49B8-9035-1F48-BC02-8097836F35A5}"/>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6" name="Rectangle 25">
            <a:extLst>
              <a:ext uri="{FF2B5EF4-FFF2-40B4-BE49-F238E27FC236}">
                <a16:creationId xmlns:a16="http://schemas.microsoft.com/office/drawing/2014/main" xmlns="" id="{347E730D-B9FE-2344-9B21-CDBF8992E214}"/>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27" name="Picture 26">
            <a:extLst>
              <a:ext uri="{FF2B5EF4-FFF2-40B4-BE49-F238E27FC236}">
                <a16:creationId xmlns:a16="http://schemas.microsoft.com/office/drawing/2014/main" xmlns="" id="{5EB99626-260A-2F4C-B105-F9E1F695A0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28" name="Rectangle 27">
            <a:extLst>
              <a:ext uri="{FF2B5EF4-FFF2-40B4-BE49-F238E27FC236}">
                <a16:creationId xmlns:a16="http://schemas.microsoft.com/office/drawing/2014/main" xmlns="" id="{B0D0CE93-F418-7349-9061-2726EB0986DB}"/>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9" name="Rounded Rectangle 28">
            <a:extLst>
              <a:ext uri="{FF2B5EF4-FFF2-40B4-BE49-F238E27FC236}">
                <a16:creationId xmlns:a16="http://schemas.microsoft.com/office/drawing/2014/main" xmlns="" id="{5E84823D-6B34-384B-A079-DEDD735D7D5E}"/>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21</a:t>
            </a:r>
            <a:r>
              <a:rPr lang="en-US" sz="2800" dirty="0">
                <a:solidFill>
                  <a:schemeClr val="tx1"/>
                </a:solidFill>
                <a:latin typeface="OpenDyslexicAlta" pitchFamily="2" charset="77"/>
              </a:rPr>
              <a:t> is more than </a:t>
            </a:r>
            <a:r>
              <a:rPr lang="en-US" sz="2800" u="sng" dirty="0">
                <a:solidFill>
                  <a:srgbClr val="FF3860"/>
                </a:solidFill>
                <a:latin typeface="OpenDyslexicAlta" pitchFamily="2" charset="77"/>
                <a:cs typeface="Calibri" panose="020F0502020204030204" pitchFamily="34" charset="0"/>
              </a:rPr>
              <a:t>15</a:t>
            </a:r>
            <a:r>
              <a:rPr lang="en-US" sz="2800" dirty="0">
                <a:solidFill>
                  <a:schemeClr val="tx1"/>
                </a:solidFill>
                <a:latin typeface="OpenDyslexicAlta" pitchFamily="2" charset="77"/>
              </a:rPr>
              <a:t>.</a:t>
            </a:r>
          </a:p>
        </p:txBody>
      </p:sp>
      <p:sp>
        <p:nvSpPr>
          <p:cNvPr id="30" name="Rounded Rectangle 29">
            <a:extLst>
              <a:ext uri="{FF2B5EF4-FFF2-40B4-BE49-F238E27FC236}">
                <a16:creationId xmlns:a16="http://schemas.microsoft.com/office/drawing/2014/main" xmlns="" id="{544F6025-9407-4246-883D-B7E902544AC7}"/>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15</a:t>
            </a:r>
            <a:r>
              <a:rPr lang="en-US" sz="2800" dirty="0">
                <a:solidFill>
                  <a:schemeClr val="tx1"/>
                </a:solidFill>
                <a:latin typeface="OpenDyslexicAlta" pitchFamily="2" charset="77"/>
              </a:rPr>
              <a:t> is less than </a:t>
            </a:r>
            <a:r>
              <a:rPr lang="en-US" sz="2800" u="sng" dirty="0">
                <a:solidFill>
                  <a:srgbClr val="FF3860"/>
                </a:solidFill>
                <a:latin typeface="OpenDyslexicAlta" pitchFamily="2" charset="77"/>
                <a:cs typeface="Calibri" panose="020F0502020204030204" pitchFamily="34" charset="0"/>
              </a:rPr>
              <a:t>21</a:t>
            </a:r>
            <a:r>
              <a:rPr lang="en-US" sz="2800" dirty="0">
                <a:solidFill>
                  <a:schemeClr val="tx1"/>
                </a:solidFill>
                <a:latin typeface="OpenDyslexicAlta" pitchFamily="2" charset="77"/>
              </a:rPr>
              <a:t>.</a:t>
            </a:r>
          </a:p>
        </p:txBody>
      </p:sp>
    </p:spTree>
    <p:extLst>
      <p:ext uri="{BB962C8B-B14F-4D97-AF65-F5344CB8AC3E}">
        <p14:creationId xmlns:p14="http://schemas.microsoft.com/office/powerpoint/2010/main" val="3965218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extLst>
              <p:ext uri="{D42A27DB-BD31-4B8C-83A1-F6EECF244321}">
                <p14:modId xmlns:p14="http://schemas.microsoft.com/office/powerpoint/2010/main" val="1902776561"/>
              </p:ext>
            </p:extLst>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extLst>
              <p:ext uri="{D42A27DB-BD31-4B8C-83A1-F6EECF244321}">
                <p14:modId xmlns:p14="http://schemas.microsoft.com/office/powerpoint/2010/main" val="2494999137"/>
              </p:ext>
            </p:extLst>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more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FC4F76AF-523A-E444-8FBA-4565396510CE}"/>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23" name="Rectangle 22">
            <a:extLst>
              <a:ext uri="{FF2B5EF4-FFF2-40B4-BE49-F238E27FC236}">
                <a16:creationId xmlns:a16="http://schemas.microsoft.com/office/drawing/2014/main" xmlns="" id="{DDA89503-1965-CD49-BDB6-2382B7E3370C}"/>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4" name="Rounded Rectangle 23">
            <a:extLst>
              <a:ext uri="{FF2B5EF4-FFF2-40B4-BE49-F238E27FC236}">
                <a16:creationId xmlns:a16="http://schemas.microsoft.com/office/drawing/2014/main" xmlns="" id="{C0FFA4A0-F4E2-0544-805A-8DCED8130EFC}"/>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less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graphicFrame>
        <p:nvGraphicFramePr>
          <p:cNvPr id="25" name="Table 24">
            <a:extLst>
              <a:ext uri="{FF2B5EF4-FFF2-40B4-BE49-F238E27FC236}">
                <a16:creationId xmlns:a16="http://schemas.microsoft.com/office/drawing/2014/main" xmlns="" id="{0F069FF9-A715-8E47-839F-3C93228364D0}"/>
              </a:ext>
            </a:extLst>
          </p:cNvPr>
          <p:cNvGraphicFramePr>
            <a:graphicFrameLocks noGrp="1"/>
          </p:cNvGraphicFramePr>
          <p:nvPr>
            <p:extLst>
              <p:ext uri="{D42A27DB-BD31-4B8C-83A1-F6EECF244321}">
                <p14:modId xmlns:p14="http://schemas.microsoft.com/office/powerpoint/2010/main" val="1367606877"/>
              </p:ext>
            </p:extLst>
          </p:nvPr>
        </p:nvGraphicFramePr>
        <p:xfrm>
          <a:off x="2174803" y="3060941"/>
          <a:ext cx="7915420" cy="640080"/>
        </p:xfrm>
        <a:graphic>
          <a:graphicData uri="http://schemas.openxmlformats.org/drawingml/2006/table">
            <a:tbl>
              <a:tblPr firstRow="1" bandRow="1">
                <a:tableStyleId>{5940675A-B579-460E-94D1-54222C63F5DA}</a:tableStyleId>
              </a:tblPr>
              <a:tblGrid>
                <a:gridCol w="791542">
                  <a:extLst>
                    <a:ext uri="{9D8B030D-6E8A-4147-A177-3AD203B41FA5}">
                      <a16:colId xmlns:a16="http://schemas.microsoft.com/office/drawing/2014/main" xmlns="" val="202408578"/>
                    </a:ext>
                  </a:extLst>
                </a:gridCol>
                <a:gridCol w="791542">
                  <a:extLst>
                    <a:ext uri="{9D8B030D-6E8A-4147-A177-3AD203B41FA5}">
                      <a16:colId xmlns:a16="http://schemas.microsoft.com/office/drawing/2014/main" xmlns="" val="1470140882"/>
                    </a:ext>
                  </a:extLst>
                </a:gridCol>
                <a:gridCol w="791542">
                  <a:extLst>
                    <a:ext uri="{9D8B030D-6E8A-4147-A177-3AD203B41FA5}">
                      <a16:colId xmlns:a16="http://schemas.microsoft.com/office/drawing/2014/main" xmlns="" val="831771746"/>
                    </a:ext>
                  </a:extLst>
                </a:gridCol>
                <a:gridCol w="791542">
                  <a:extLst>
                    <a:ext uri="{9D8B030D-6E8A-4147-A177-3AD203B41FA5}">
                      <a16:colId xmlns:a16="http://schemas.microsoft.com/office/drawing/2014/main" xmlns="" val="3333044341"/>
                    </a:ext>
                  </a:extLst>
                </a:gridCol>
                <a:gridCol w="791542">
                  <a:extLst>
                    <a:ext uri="{9D8B030D-6E8A-4147-A177-3AD203B41FA5}">
                      <a16:colId xmlns:a16="http://schemas.microsoft.com/office/drawing/2014/main" xmlns="" val="2565118822"/>
                    </a:ext>
                  </a:extLst>
                </a:gridCol>
                <a:gridCol w="791542">
                  <a:extLst>
                    <a:ext uri="{9D8B030D-6E8A-4147-A177-3AD203B41FA5}">
                      <a16:colId xmlns:a16="http://schemas.microsoft.com/office/drawing/2014/main" xmlns="" val="2490661103"/>
                    </a:ext>
                  </a:extLst>
                </a:gridCol>
                <a:gridCol w="791542">
                  <a:extLst>
                    <a:ext uri="{9D8B030D-6E8A-4147-A177-3AD203B41FA5}">
                      <a16:colId xmlns:a16="http://schemas.microsoft.com/office/drawing/2014/main" xmlns="" val="456632976"/>
                    </a:ext>
                  </a:extLst>
                </a:gridCol>
                <a:gridCol w="791542">
                  <a:extLst>
                    <a:ext uri="{9D8B030D-6E8A-4147-A177-3AD203B41FA5}">
                      <a16:colId xmlns:a16="http://schemas.microsoft.com/office/drawing/2014/main" xmlns="" val="1924507068"/>
                    </a:ext>
                  </a:extLst>
                </a:gridCol>
                <a:gridCol w="791542">
                  <a:extLst>
                    <a:ext uri="{9D8B030D-6E8A-4147-A177-3AD203B41FA5}">
                      <a16:colId xmlns:a16="http://schemas.microsoft.com/office/drawing/2014/main" xmlns="" val="2592542321"/>
                    </a:ext>
                  </a:extLst>
                </a:gridCol>
                <a:gridCol w="791542">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29</a:t>
                      </a:r>
                    </a:p>
                  </a:txBody>
                  <a:tcPr>
                    <a:solidFill>
                      <a:schemeClr val="bg1"/>
                    </a:solidFill>
                  </a:tcPr>
                </a:tc>
                <a:tc>
                  <a:txBody>
                    <a:bodyPr/>
                    <a:lstStyle/>
                    <a:p>
                      <a:pPr algn="ctr"/>
                      <a:r>
                        <a:rPr lang="en-US" sz="3600" dirty="0">
                          <a:solidFill>
                            <a:schemeClr val="tx1"/>
                          </a:solidFill>
                          <a:latin typeface="OpenDyslexicAlta" pitchFamily="2" charset="77"/>
                        </a:rPr>
                        <a:t>30</a:t>
                      </a:r>
                    </a:p>
                  </a:txBody>
                  <a:tcPr>
                    <a:solidFill>
                      <a:srgbClr val="FFDD57"/>
                    </a:solidFill>
                  </a:tcPr>
                </a:tc>
                <a:tc>
                  <a:txBody>
                    <a:bodyPr/>
                    <a:lstStyle/>
                    <a:p>
                      <a:pPr algn="ctr"/>
                      <a:r>
                        <a:rPr lang="en-US" sz="3600" dirty="0">
                          <a:solidFill>
                            <a:schemeClr val="tx1"/>
                          </a:solidFill>
                          <a:latin typeface="OpenDyslexicAlta" pitchFamily="2" charset="77"/>
                        </a:rPr>
                        <a:t>31</a:t>
                      </a:r>
                    </a:p>
                  </a:txBody>
                  <a:tcPr>
                    <a:solidFill>
                      <a:schemeClr val="bg1"/>
                    </a:solidFill>
                  </a:tcPr>
                </a:tc>
                <a:tc>
                  <a:txBody>
                    <a:bodyPr/>
                    <a:lstStyle/>
                    <a:p>
                      <a:pPr algn="ctr"/>
                      <a:r>
                        <a:rPr lang="en-US" sz="3600" dirty="0">
                          <a:solidFill>
                            <a:schemeClr val="tx1"/>
                          </a:solidFill>
                          <a:latin typeface="OpenDyslexicAlta" pitchFamily="2" charset="77"/>
                        </a:rPr>
                        <a:t>32</a:t>
                      </a:r>
                    </a:p>
                  </a:txBody>
                  <a:tcPr>
                    <a:solidFill>
                      <a:schemeClr val="bg1"/>
                    </a:solidFill>
                  </a:tcPr>
                </a:tc>
                <a:tc>
                  <a:txBody>
                    <a:bodyPr/>
                    <a:lstStyle/>
                    <a:p>
                      <a:pPr algn="ctr"/>
                      <a:r>
                        <a:rPr lang="en-US" sz="3600" dirty="0">
                          <a:solidFill>
                            <a:schemeClr val="tx1"/>
                          </a:solidFill>
                          <a:latin typeface="OpenDyslexicAlta" pitchFamily="2" charset="77"/>
                        </a:rPr>
                        <a:t>33</a:t>
                      </a:r>
                    </a:p>
                  </a:txBody>
                  <a:tcPr>
                    <a:solidFill>
                      <a:schemeClr val="bg1"/>
                    </a:solidFill>
                  </a:tcPr>
                </a:tc>
                <a:tc>
                  <a:txBody>
                    <a:bodyPr/>
                    <a:lstStyle/>
                    <a:p>
                      <a:pPr algn="ctr"/>
                      <a:r>
                        <a:rPr lang="en-US" sz="3600" dirty="0">
                          <a:solidFill>
                            <a:schemeClr val="tx1"/>
                          </a:solidFill>
                          <a:latin typeface="OpenDyslexicAlta" pitchFamily="2" charset="77"/>
                        </a:rPr>
                        <a:t>34</a:t>
                      </a:r>
                    </a:p>
                  </a:txBody>
                  <a:tcPr>
                    <a:solidFill>
                      <a:srgbClr val="FFDD57"/>
                    </a:solidFill>
                  </a:tcPr>
                </a:tc>
                <a:tc>
                  <a:txBody>
                    <a:bodyPr/>
                    <a:lstStyle/>
                    <a:p>
                      <a:pPr algn="ctr"/>
                      <a:r>
                        <a:rPr lang="en-US" sz="3600" dirty="0">
                          <a:solidFill>
                            <a:schemeClr val="tx1"/>
                          </a:solidFill>
                          <a:latin typeface="OpenDyslexicAlta" pitchFamily="2" charset="77"/>
                        </a:rPr>
                        <a:t>35</a:t>
                      </a:r>
                    </a:p>
                  </a:txBody>
                  <a:tcPr>
                    <a:solidFill>
                      <a:schemeClr val="bg1"/>
                    </a:solidFill>
                  </a:tcPr>
                </a:tc>
                <a:tc>
                  <a:txBody>
                    <a:bodyPr/>
                    <a:lstStyle/>
                    <a:p>
                      <a:pPr algn="ctr"/>
                      <a:r>
                        <a:rPr lang="en-US" sz="3600" dirty="0">
                          <a:solidFill>
                            <a:schemeClr val="tx1"/>
                          </a:solidFill>
                          <a:latin typeface="OpenDyslexicAlta" pitchFamily="2" charset="77"/>
                        </a:rPr>
                        <a:t>36</a:t>
                      </a:r>
                    </a:p>
                  </a:txBody>
                  <a:tcPr>
                    <a:solidFill>
                      <a:schemeClr val="bg1"/>
                    </a:solidFill>
                  </a:tcPr>
                </a:tc>
                <a:tc>
                  <a:txBody>
                    <a:bodyPr/>
                    <a:lstStyle/>
                    <a:p>
                      <a:pPr algn="ctr"/>
                      <a:r>
                        <a:rPr lang="en-US" sz="3600" dirty="0">
                          <a:solidFill>
                            <a:schemeClr val="tx1"/>
                          </a:solidFill>
                          <a:latin typeface="OpenDyslexicAlta" pitchFamily="2" charset="77"/>
                        </a:rPr>
                        <a:t>37</a:t>
                      </a:r>
                    </a:p>
                  </a:txBody>
                  <a:tcPr>
                    <a:solidFill>
                      <a:schemeClr val="bg1"/>
                    </a:solidFill>
                  </a:tcPr>
                </a:tc>
                <a:tc>
                  <a:txBody>
                    <a:bodyPr/>
                    <a:lstStyle/>
                    <a:p>
                      <a:pPr algn="ctr"/>
                      <a:r>
                        <a:rPr lang="en-US" sz="3600" dirty="0">
                          <a:solidFill>
                            <a:schemeClr val="tx1"/>
                          </a:solidFill>
                          <a:latin typeface="OpenDyslexicAlta" pitchFamily="2" charset="77"/>
                        </a:rPr>
                        <a:t>38</a:t>
                      </a:r>
                    </a:p>
                  </a:txBody>
                  <a:tcPr>
                    <a:solidFill>
                      <a:schemeClr val="bg1"/>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3128100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Table 19">
            <a:extLst>
              <a:ext uri="{FF2B5EF4-FFF2-40B4-BE49-F238E27FC236}">
                <a16:creationId xmlns:a16="http://schemas.microsoft.com/office/drawing/2014/main" xmlns="" id="{05D3275C-7541-B14E-BD14-784046635F92}"/>
              </a:ext>
            </a:extLst>
          </p:cNvPr>
          <p:cNvGraphicFramePr>
            <a:graphicFrameLocks noGrp="1"/>
          </p:cNvGraphicFramePr>
          <p:nvPr>
            <p:extLst>
              <p:ext uri="{D42A27DB-BD31-4B8C-83A1-F6EECF244321}">
                <p14:modId xmlns:p14="http://schemas.microsoft.com/office/powerpoint/2010/main" val="2337024465"/>
              </p:ext>
            </p:extLst>
          </p:nvPr>
        </p:nvGraphicFramePr>
        <p:xfrm>
          <a:off x="7299041"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dirty="0">
                          <a:solidFill>
                            <a:schemeClr val="tx1"/>
                          </a:solidFill>
                          <a:latin typeface="Calibri" panose="020F0502020204030204" pitchFamily="34" charset="0"/>
                          <a:cs typeface="Calibri" panose="020F0502020204030204" pitchFamily="34" charset="0"/>
                        </a:rPr>
                        <a:t>__ </a:t>
                      </a:r>
                      <a:r>
                        <a:rPr lang="en-US" sz="3600" dirty="0">
                          <a:solidFill>
                            <a:schemeClr val="bg1"/>
                          </a:solidFill>
                          <a:latin typeface="Calibri" panose="020F0502020204030204" pitchFamily="34" charset="0"/>
                          <a:cs typeface="Calibri" panose="020F0502020204030204" pitchFamily="34" charset="0"/>
                        </a:rPr>
                        <a:t>____</a:t>
                      </a:r>
                      <a:r>
                        <a:rPr lang="en-US" sz="3600" dirty="0">
                          <a:solidFill>
                            <a:schemeClr val="tx1"/>
                          </a:solidFill>
                          <a:latin typeface="Calibri" panose="020F0502020204030204" pitchFamily="34" charset="0"/>
                          <a:cs typeface="Calibri" panose="020F0502020204030204" pitchFamily="34" charset="0"/>
                        </a:rPr>
                        <a:t> __</a:t>
                      </a:r>
                      <a:endParaRPr lang="en-US" sz="3600" dirty="0">
                        <a:latin typeface="OpenDyslexicAlta" pitchFamily="2" charset="77"/>
                      </a:endParaRPr>
                    </a:p>
                  </a:txBody>
                  <a:tcPr anchor="ctr">
                    <a:solidFill>
                      <a:schemeClr val="bg1"/>
                    </a:solidFill>
                  </a:tcPr>
                </a:tc>
                <a:extLst>
                  <a:ext uri="{0D108BD9-81ED-4DB2-BD59-A6C34878D82A}">
                    <a16:rowId xmlns:a16="http://schemas.microsoft.com/office/drawing/2014/main" xmlns="" val="80690331"/>
                  </a:ext>
                </a:extLst>
              </a:tr>
            </a:tbl>
          </a:graphicData>
        </a:graphic>
      </p:graphicFrame>
      <p:graphicFrame>
        <p:nvGraphicFramePr>
          <p:cNvPr id="11" name="Table 10">
            <a:extLst>
              <a:ext uri="{FF2B5EF4-FFF2-40B4-BE49-F238E27FC236}">
                <a16:creationId xmlns:a16="http://schemas.microsoft.com/office/drawing/2014/main" xmlns="" id="{3A3D001E-1828-5841-9D36-4FD54FC0F983}"/>
              </a:ext>
            </a:extLst>
          </p:cNvPr>
          <p:cNvGraphicFramePr>
            <a:graphicFrameLocks noGrp="1"/>
          </p:cNvGraphicFramePr>
          <p:nvPr>
            <p:extLst>
              <p:ext uri="{D42A27DB-BD31-4B8C-83A1-F6EECF244321}">
                <p14:modId xmlns:p14="http://schemas.microsoft.com/office/powerpoint/2010/main" val="743977623"/>
              </p:ext>
            </p:extLst>
          </p:nvPr>
        </p:nvGraphicFramePr>
        <p:xfrm>
          <a:off x="838200" y="5576417"/>
          <a:ext cx="4063162" cy="1065392"/>
        </p:xfrm>
        <a:graphic>
          <a:graphicData uri="http://schemas.openxmlformats.org/drawingml/2006/table">
            <a:tbl>
              <a:tblPr firstRow="1" bandRow="1">
                <a:tableStyleId>{5940675A-B579-460E-94D1-54222C63F5DA}</a:tableStyleId>
              </a:tblPr>
              <a:tblGrid>
                <a:gridCol w="4063162">
                  <a:extLst>
                    <a:ext uri="{9D8B030D-6E8A-4147-A177-3AD203B41FA5}">
                      <a16:colId xmlns:a16="http://schemas.microsoft.com/office/drawing/2014/main" xmlns="" val="2311951246"/>
                    </a:ext>
                  </a:extLst>
                </a:gridCol>
              </a:tblGrid>
              <a:tr h="106539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34</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prstClr val="white"/>
                          </a:solidFill>
                          <a:effectLst/>
                          <a:uLnTx/>
                          <a:uFillTx/>
                          <a:latin typeface="OpenDyslexicAlta" pitchFamily="2" charset="77"/>
                          <a:ea typeface="+mn-ea"/>
                          <a:cs typeface="Calibri" panose="020F0502020204030204" pitchFamily="34" charset="0"/>
                        </a:rPr>
                        <a:t>____</a:t>
                      </a:r>
                      <a:r>
                        <a:rPr kumimoji="0" lang="en-US" sz="3600" b="0" i="0" u="none" strike="noStrike" kern="1200" cap="none" spc="0" normalizeH="0" baseline="0" noProof="0" dirty="0">
                          <a:ln>
                            <a:noFill/>
                          </a:ln>
                          <a:solidFill>
                            <a:prstClr val="black"/>
                          </a:solidFill>
                          <a:effectLst/>
                          <a:uLnTx/>
                          <a:uFillTx/>
                          <a:latin typeface="OpenDyslexicAlta" pitchFamily="2" charset="77"/>
                          <a:ea typeface="+mn-ea"/>
                          <a:cs typeface="Calibri" panose="020F0502020204030204" pitchFamily="34" charset="0"/>
                        </a:rPr>
                        <a:t> </a:t>
                      </a:r>
                      <a:r>
                        <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Calibri" panose="020F0502020204030204" pitchFamily="34" charset="0"/>
                        </a:rPr>
                        <a:t>30</a:t>
                      </a:r>
                      <a:endParaRPr kumimoji="0" lang="en-US" sz="3600" b="0" i="0" u="none" strike="noStrike" kern="1200" cap="none" spc="0" normalizeH="0" baseline="0" noProof="0" dirty="0">
                        <a:ln>
                          <a:noFill/>
                        </a:ln>
                        <a:solidFill>
                          <a:srgbClr val="FF3860"/>
                        </a:solidFill>
                        <a:effectLst/>
                        <a:uLnTx/>
                        <a:uFillTx/>
                        <a:latin typeface="OpenDyslexicAlta" pitchFamily="2" charset="77"/>
                        <a:ea typeface="+mn-ea"/>
                        <a:cs typeface="+mn-cs"/>
                      </a:endParaRPr>
                    </a:p>
                  </a:txBody>
                  <a:tcPr anchor="ctr">
                    <a:solidFill>
                      <a:schemeClr val="bg1"/>
                    </a:solidFill>
                  </a:tcPr>
                </a:tc>
                <a:extLst>
                  <a:ext uri="{0D108BD9-81ED-4DB2-BD59-A6C34878D82A}">
                    <a16:rowId xmlns:a16="http://schemas.microsoft.com/office/drawing/2014/main" xmlns="" val="80690331"/>
                  </a:ext>
                </a:extLst>
              </a:tr>
            </a:tbl>
          </a:graphicData>
        </a:graphic>
      </p:graphicFrame>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compare numbers within 50</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Compare the numbers shown on the number track.</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13" name="Picture 12">
            <a:extLst>
              <a:ext uri="{FF2B5EF4-FFF2-40B4-BE49-F238E27FC236}">
                <a16:creationId xmlns:a16="http://schemas.microsoft.com/office/drawing/2014/main" xmlns="" id="{63764796-F92A-D649-A578-7C51E10DFF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4259" y="5669269"/>
            <a:ext cx="890500" cy="906525"/>
          </a:xfrm>
          <a:prstGeom prst="rect">
            <a:avLst/>
          </a:prstGeom>
        </p:spPr>
      </p:pic>
      <p:sp>
        <p:nvSpPr>
          <p:cNvPr id="14" name="Rectangle 13">
            <a:extLst>
              <a:ext uri="{FF2B5EF4-FFF2-40B4-BE49-F238E27FC236}">
                <a16:creationId xmlns:a16="http://schemas.microsoft.com/office/drawing/2014/main" xmlns="" id="{B51FD411-7227-8A4E-973C-209CED0D04DA}"/>
              </a:ext>
            </a:extLst>
          </p:cNvPr>
          <p:cNvSpPr/>
          <p:nvPr/>
        </p:nvSpPr>
        <p:spPr>
          <a:xfrm>
            <a:off x="8872662" y="5576417"/>
            <a:ext cx="773943" cy="1200329"/>
          </a:xfrm>
          <a:prstGeom prst="rect">
            <a:avLst/>
          </a:prstGeom>
        </p:spPr>
        <p:txBody>
          <a:bodyPr wrap="square">
            <a:spAutoFit/>
          </a:bodyPr>
          <a:lstStyle/>
          <a:p>
            <a:r>
              <a:rPr lang="en-US" sz="7200" dirty="0">
                <a:latin typeface="OpenDyslexic" pitchFamily="2" charset="77"/>
              </a:rPr>
              <a:t>&lt;</a:t>
            </a:r>
            <a:endParaRPr lang="en-US" sz="700" dirty="0"/>
          </a:p>
        </p:txBody>
      </p:sp>
      <p:sp>
        <p:nvSpPr>
          <p:cNvPr id="15" name="Rectangle 14">
            <a:extLst>
              <a:ext uri="{FF2B5EF4-FFF2-40B4-BE49-F238E27FC236}">
                <a16:creationId xmlns:a16="http://schemas.microsoft.com/office/drawing/2014/main" xmlns="" id="{AB1E5D84-B12E-D444-9085-5BFB2C84EA19}"/>
              </a:ext>
            </a:extLst>
          </p:cNvPr>
          <p:cNvSpPr/>
          <p:nvPr/>
        </p:nvSpPr>
        <p:spPr>
          <a:xfrm>
            <a:off x="2141134" y="5306068"/>
            <a:ext cx="773943" cy="200055"/>
          </a:xfrm>
          <a:prstGeom prst="rect">
            <a:avLst/>
          </a:prstGeom>
        </p:spPr>
        <p:txBody>
          <a:bodyPr wrap="square">
            <a:spAutoFit/>
          </a:bodyPr>
          <a:lstStyle/>
          <a:p>
            <a:endParaRPr lang="en-US" sz="700" dirty="0">
              <a:solidFill>
                <a:srgbClr val="FF3860"/>
              </a:solidFill>
            </a:endParaRPr>
          </a:p>
        </p:txBody>
      </p:sp>
      <p:pic>
        <p:nvPicPr>
          <p:cNvPr id="17" name="Picture 16">
            <a:extLst>
              <a:ext uri="{FF2B5EF4-FFF2-40B4-BE49-F238E27FC236}">
                <a16:creationId xmlns:a16="http://schemas.microsoft.com/office/drawing/2014/main" xmlns="" id="{D3C73493-648E-D44A-B4B9-FCDEDC5F4E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0261" y="5669269"/>
            <a:ext cx="890500" cy="906525"/>
          </a:xfrm>
          <a:prstGeom prst="rect">
            <a:avLst/>
          </a:prstGeom>
        </p:spPr>
      </p:pic>
      <p:sp>
        <p:nvSpPr>
          <p:cNvPr id="18" name="Rectangle 17">
            <a:extLst>
              <a:ext uri="{FF2B5EF4-FFF2-40B4-BE49-F238E27FC236}">
                <a16:creationId xmlns:a16="http://schemas.microsoft.com/office/drawing/2014/main" xmlns="" id="{898395CE-B8FD-2A4A-8E71-84F8AA04F4A5}"/>
              </a:ext>
            </a:extLst>
          </p:cNvPr>
          <p:cNvSpPr/>
          <p:nvPr/>
        </p:nvSpPr>
        <p:spPr>
          <a:xfrm>
            <a:off x="2448664" y="5576417"/>
            <a:ext cx="773943" cy="1200329"/>
          </a:xfrm>
          <a:prstGeom prst="rect">
            <a:avLst/>
          </a:prstGeom>
        </p:spPr>
        <p:txBody>
          <a:bodyPr wrap="square">
            <a:spAutoFit/>
          </a:bodyPr>
          <a:lstStyle/>
          <a:p>
            <a:r>
              <a:rPr lang="en-US" sz="7200" dirty="0">
                <a:latin typeface="OpenDyslexic" pitchFamily="2" charset="77"/>
              </a:rPr>
              <a:t>&gt;</a:t>
            </a:r>
            <a:endParaRPr lang="en-US" sz="700" dirty="0"/>
          </a:p>
        </p:txBody>
      </p:sp>
      <p:sp>
        <p:nvSpPr>
          <p:cNvPr id="21" name="Rounded Rectangle 20">
            <a:extLst>
              <a:ext uri="{FF2B5EF4-FFF2-40B4-BE49-F238E27FC236}">
                <a16:creationId xmlns:a16="http://schemas.microsoft.com/office/drawing/2014/main" xmlns="" id="{3426D904-A566-9840-8678-862895CB0BCF}"/>
              </a:ext>
            </a:extLst>
          </p:cNvPr>
          <p:cNvSpPr/>
          <p:nvPr/>
        </p:nvSpPr>
        <p:spPr>
          <a:xfrm>
            <a:off x="842469" y="4411362"/>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u="sng" dirty="0">
                <a:solidFill>
                  <a:srgbClr val="FF3860"/>
                </a:solidFill>
                <a:latin typeface="OpenDyslexicAlta" pitchFamily="2" charset="77"/>
                <a:cs typeface="Calibri" panose="020F0502020204030204" pitchFamily="34" charset="0"/>
              </a:rPr>
              <a:t>34</a:t>
            </a:r>
            <a:r>
              <a:rPr lang="en-US" sz="2800" dirty="0">
                <a:solidFill>
                  <a:schemeClr val="tx1"/>
                </a:solidFill>
                <a:latin typeface="OpenDyslexicAlta" pitchFamily="2" charset="77"/>
              </a:rPr>
              <a:t> is more than </a:t>
            </a:r>
            <a:r>
              <a:rPr lang="en-US" sz="2800" u="sng" dirty="0">
                <a:solidFill>
                  <a:srgbClr val="FF3860"/>
                </a:solidFill>
                <a:latin typeface="OpenDyslexicAlta" pitchFamily="2" charset="77"/>
                <a:cs typeface="Calibri" panose="020F0502020204030204" pitchFamily="34" charset="0"/>
              </a:rPr>
              <a:t>30</a:t>
            </a:r>
            <a:r>
              <a:rPr lang="en-US" sz="2800" dirty="0">
                <a:solidFill>
                  <a:schemeClr val="tx1"/>
                </a:solidFill>
                <a:latin typeface="OpenDyslexicAlta" pitchFamily="2" charset="77"/>
              </a:rPr>
              <a:t>.</a:t>
            </a:r>
          </a:p>
        </p:txBody>
      </p:sp>
      <p:sp>
        <p:nvSpPr>
          <p:cNvPr id="12" name="Rounded Rectangle 11">
            <a:extLst>
              <a:ext uri="{FF2B5EF4-FFF2-40B4-BE49-F238E27FC236}">
                <a16:creationId xmlns:a16="http://schemas.microsoft.com/office/drawing/2014/main" xmlns="" id="{F447967C-996C-5C43-BD2D-924623F54233}"/>
              </a:ext>
            </a:extLst>
          </p:cNvPr>
          <p:cNvSpPr/>
          <p:nvPr/>
        </p:nvSpPr>
        <p:spPr>
          <a:xfrm>
            <a:off x="7286368" y="4410879"/>
            <a:ext cx="4063163" cy="859559"/>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 is less than </a:t>
            </a:r>
            <a:r>
              <a:rPr lang="en-US" sz="2800" dirty="0">
                <a:solidFill>
                  <a:schemeClr val="tx1"/>
                </a:solidFill>
                <a:latin typeface="Calibri" panose="020F0502020204030204" pitchFamily="34" charset="0"/>
                <a:cs typeface="Calibri" panose="020F0502020204030204" pitchFamily="34" charset="0"/>
              </a:rPr>
              <a:t>__</a:t>
            </a:r>
            <a:r>
              <a:rPr lang="en-US" sz="2800" dirty="0">
                <a:solidFill>
                  <a:schemeClr val="tx1"/>
                </a:solidFill>
                <a:latin typeface="OpenDyslexicAlta" pitchFamily="2" charset="77"/>
              </a:rPr>
              <a:t>.</a:t>
            </a:r>
          </a:p>
        </p:txBody>
      </p:sp>
      <p:graphicFrame>
        <p:nvGraphicFramePr>
          <p:cNvPr id="16" name="Table 15">
            <a:extLst>
              <a:ext uri="{FF2B5EF4-FFF2-40B4-BE49-F238E27FC236}">
                <a16:creationId xmlns:a16="http://schemas.microsoft.com/office/drawing/2014/main" xmlns="" id="{13EDAE63-20D8-1842-B66C-12E3E871FDAF}"/>
              </a:ext>
            </a:extLst>
          </p:cNvPr>
          <p:cNvGraphicFramePr>
            <a:graphicFrameLocks noGrp="1"/>
          </p:cNvGraphicFramePr>
          <p:nvPr>
            <p:extLst>
              <p:ext uri="{D42A27DB-BD31-4B8C-83A1-F6EECF244321}">
                <p14:modId xmlns:p14="http://schemas.microsoft.com/office/powerpoint/2010/main" val="3042336139"/>
              </p:ext>
            </p:extLst>
          </p:nvPr>
        </p:nvGraphicFramePr>
        <p:xfrm>
          <a:off x="2174803" y="3060941"/>
          <a:ext cx="7915420" cy="640080"/>
        </p:xfrm>
        <a:graphic>
          <a:graphicData uri="http://schemas.openxmlformats.org/drawingml/2006/table">
            <a:tbl>
              <a:tblPr firstRow="1" bandRow="1">
                <a:tableStyleId>{5940675A-B579-460E-94D1-54222C63F5DA}</a:tableStyleId>
              </a:tblPr>
              <a:tblGrid>
                <a:gridCol w="791542">
                  <a:extLst>
                    <a:ext uri="{9D8B030D-6E8A-4147-A177-3AD203B41FA5}">
                      <a16:colId xmlns:a16="http://schemas.microsoft.com/office/drawing/2014/main" xmlns="" val="202408578"/>
                    </a:ext>
                  </a:extLst>
                </a:gridCol>
                <a:gridCol w="791542">
                  <a:extLst>
                    <a:ext uri="{9D8B030D-6E8A-4147-A177-3AD203B41FA5}">
                      <a16:colId xmlns:a16="http://schemas.microsoft.com/office/drawing/2014/main" xmlns="" val="1470140882"/>
                    </a:ext>
                  </a:extLst>
                </a:gridCol>
                <a:gridCol w="791542">
                  <a:extLst>
                    <a:ext uri="{9D8B030D-6E8A-4147-A177-3AD203B41FA5}">
                      <a16:colId xmlns:a16="http://schemas.microsoft.com/office/drawing/2014/main" xmlns="" val="831771746"/>
                    </a:ext>
                  </a:extLst>
                </a:gridCol>
                <a:gridCol w="791542">
                  <a:extLst>
                    <a:ext uri="{9D8B030D-6E8A-4147-A177-3AD203B41FA5}">
                      <a16:colId xmlns:a16="http://schemas.microsoft.com/office/drawing/2014/main" xmlns="" val="3333044341"/>
                    </a:ext>
                  </a:extLst>
                </a:gridCol>
                <a:gridCol w="791542">
                  <a:extLst>
                    <a:ext uri="{9D8B030D-6E8A-4147-A177-3AD203B41FA5}">
                      <a16:colId xmlns:a16="http://schemas.microsoft.com/office/drawing/2014/main" xmlns="" val="2565118822"/>
                    </a:ext>
                  </a:extLst>
                </a:gridCol>
                <a:gridCol w="791542">
                  <a:extLst>
                    <a:ext uri="{9D8B030D-6E8A-4147-A177-3AD203B41FA5}">
                      <a16:colId xmlns:a16="http://schemas.microsoft.com/office/drawing/2014/main" xmlns="" val="2490661103"/>
                    </a:ext>
                  </a:extLst>
                </a:gridCol>
                <a:gridCol w="791542">
                  <a:extLst>
                    <a:ext uri="{9D8B030D-6E8A-4147-A177-3AD203B41FA5}">
                      <a16:colId xmlns:a16="http://schemas.microsoft.com/office/drawing/2014/main" xmlns="" val="456632976"/>
                    </a:ext>
                  </a:extLst>
                </a:gridCol>
                <a:gridCol w="791542">
                  <a:extLst>
                    <a:ext uri="{9D8B030D-6E8A-4147-A177-3AD203B41FA5}">
                      <a16:colId xmlns:a16="http://schemas.microsoft.com/office/drawing/2014/main" xmlns="" val="1924507068"/>
                    </a:ext>
                  </a:extLst>
                </a:gridCol>
                <a:gridCol w="791542">
                  <a:extLst>
                    <a:ext uri="{9D8B030D-6E8A-4147-A177-3AD203B41FA5}">
                      <a16:colId xmlns:a16="http://schemas.microsoft.com/office/drawing/2014/main" xmlns="" val="2592542321"/>
                    </a:ext>
                  </a:extLst>
                </a:gridCol>
                <a:gridCol w="791542">
                  <a:extLst>
                    <a:ext uri="{9D8B030D-6E8A-4147-A177-3AD203B41FA5}">
                      <a16:colId xmlns:a16="http://schemas.microsoft.com/office/drawing/2014/main" xmlns="" val="1192287158"/>
                    </a:ext>
                  </a:extLst>
                </a:gridCol>
              </a:tblGrid>
              <a:tr h="370840">
                <a:tc>
                  <a:txBody>
                    <a:bodyPr/>
                    <a:lstStyle/>
                    <a:p>
                      <a:pPr algn="ctr"/>
                      <a:r>
                        <a:rPr lang="en-US" sz="3600" dirty="0">
                          <a:solidFill>
                            <a:schemeClr val="tx1"/>
                          </a:solidFill>
                          <a:latin typeface="OpenDyslexicAlta" pitchFamily="2" charset="77"/>
                        </a:rPr>
                        <a:t>29</a:t>
                      </a:r>
                    </a:p>
                  </a:txBody>
                  <a:tcPr>
                    <a:solidFill>
                      <a:schemeClr val="bg1"/>
                    </a:solidFill>
                  </a:tcPr>
                </a:tc>
                <a:tc>
                  <a:txBody>
                    <a:bodyPr/>
                    <a:lstStyle/>
                    <a:p>
                      <a:pPr algn="ctr"/>
                      <a:r>
                        <a:rPr lang="en-US" sz="3600" dirty="0">
                          <a:solidFill>
                            <a:schemeClr val="tx1"/>
                          </a:solidFill>
                          <a:latin typeface="OpenDyslexicAlta" pitchFamily="2" charset="77"/>
                        </a:rPr>
                        <a:t>30</a:t>
                      </a:r>
                    </a:p>
                  </a:txBody>
                  <a:tcPr>
                    <a:solidFill>
                      <a:srgbClr val="FFDD57"/>
                    </a:solidFill>
                  </a:tcPr>
                </a:tc>
                <a:tc>
                  <a:txBody>
                    <a:bodyPr/>
                    <a:lstStyle/>
                    <a:p>
                      <a:pPr algn="ctr"/>
                      <a:r>
                        <a:rPr lang="en-US" sz="3600" dirty="0">
                          <a:solidFill>
                            <a:schemeClr val="tx1"/>
                          </a:solidFill>
                          <a:latin typeface="OpenDyslexicAlta" pitchFamily="2" charset="77"/>
                        </a:rPr>
                        <a:t>31</a:t>
                      </a:r>
                    </a:p>
                  </a:txBody>
                  <a:tcPr>
                    <a:solidFill>
                      <a:schemeClr val="bg1"/>
                    </a:solidFill>
                  </a:tcPr>
                </a:tc>
                <a:tc>
                  <a:txBody>
                    <a:bodyPr/>
                    <a:lstStyle/>
                    <a:p>
                      <a:pPr algn="ctr"/>
                      <a:r>
                        <a:rPr lang="en-US" sz="3600" dirty="0">
                          <a:solidFill>
                            <a:schemeClr val="tx1"/>
                          </a:solidFill>
                          <a:latin typeface="OpenDyslexicAlta" pitchFamily="2" charset="77"/>
                        </a:rPr>
                        <a:t>32</a:t>
                      </a:r>
                    </a:p>
                  </a:txBody>
                  <a:tcPr>
                    <a:solidFill>
                      <a:schemeClr val="bg1"/>
                    </a:solidFill>
                  </a:tcPr>
                </a:tc>
                <a:tc>
                  <a:txBody>
                    <a:bodyPr/>
                    <a:lstStyle/>
                    <a:p>
                      <a:pPr algn="ctr"/>
                      <a:r>
                        <a:rPr lang="en-US" sz="3600" dirty="0">
                          <a:solidFill>
                            <a:schemeClr val="tx1"/>
                          </a:solidFill>
                          <a:latin typeface="OpenDyslexicAlta" pitchFamily="2" charset="77"/>
                        </a:rPr>
                        <a:t>33</a:t>
                      </a:r>
                    </a:p>
                  </a:txBody>
                  <a:tcPr>
                    <a:solidFill>
                      <a:schemeClr val="bg1"/>
                    </a:solidFill>
                  </a:tcPr>
                </a:tc>
                <a:tc>
                  <a:txBody>
                    <a:bodyPr/>
                    <a:lstStyle/>
                    <a:p>
                      <a:pPr algn="ctr"/>
                      <a:r>
                        <a:rPr lang="en-US" sz="3600" dirty="0">
                          <a:solidFill>
                            <a:schemeClr val="tx1"/>
                          </a:solidFill>
                          <a:latin typeface="OpenDyslexicAlta" pitchFamily="2" charset="77"/>
                        </a:rPr>
                        <a:t>34</a:t>
                      </a:r>
                    </a:p>
                  </a:txBody>
                  <a:tcPr>
                    <a:solidFill>
                      <a:srgbClr val="FFDD57"/>
                    </a:solidFill>
                  </a:tcPr>
                </a:tc>
                <a:tc>
                  <a:txBody>
                    <a:bodyPr/>
                    <a:lstStyle/>
                    <a:p>
                      <a:pPr algn="ctr"/>
                      <a:r>
                        <a:rPr lang="en-US" sz="3600" dirty="0">
                          <a:solidFill>
                            <a:schemeClr val="tx1"/>
                          </a:solidFill>
                          <a:latin typeface="OpenDyslexicAlta" pitchFamily="2" charset="77"/>
                        </a:rPr>
                        <a:t>35</a:t>
                      </a:r>
                    </a:p>
                  </a:txBody>
                  <a:tcPr>
                    <a:solidFill>
                      <a:schemeClr val="bg1"/>
                    </a:solidFill>
                  </a:tcPr>
                </a:tc>
                <a:tc>
                  <a:txBody>
                    <a:bodyPr/>
                    <a:lstStyle/>
                    <a:p>
                      <a:pPr algn="ctr"/>
                      <a:r>
                        <a:rPr lang="en-US" sz="3600" dirty="0">
                          <a:solidFill>
                            <a:schemeClr val="tx1"/>
                          </a:solidFill>
                          <a:latin typeface="OpenDyslexicAlta" pitchFamily="2" charset="77"/>
                        </a:rPr>
                        <a:t>36</a:t>
                      </a:r>
                    </a:p>
                  </a:txBody>
                  <a:tcPr>
                    <a:solidFill>
                      <a:schemeClr val="bg1"/>
                    </a:solidFill>
                  </a:tcPr>
                </a:tc>
                <a:tc>
                  <a:txBody>
                    <a:bodyPr/>
                    <a:lstStyle/>
                    <a:p>
                      <a:pPr algn="ctr"/>
                      <a:r>
                        <a:rPr lang="en-US" sz="3600" dirty="0">
                          <a:solidFill>
                            <a:schemeClr val="tx1"/>
                          </a:solidFill>
                          <a:latin typeface="OpenDyslexicAlta" pitchFamily="2" charset="77"/>
                        </a:rPr>
                        <a:t>37</a:t>
                      </a:r>
                    </a:p>
                  </a:txBody>
                  <a:tcPr>
                    <a:solidFill>
                      <a:schemeClr val="bg1"/>
                    </a:solidFill>
                  </a:tcPr>
                </a:tc>
                <a:tc>
                  <a:txBody>
                    <a:bodyPr/>
                    <a:lstStyle/>
                    <a:p>
                      <a:pPr algn="ctr"/>
                      <a:r>
                        <a:rPr lang="en-US" sz="3600" dirty="0">
                          <a:solidFill>
                            <a:schemeClr val="tx1"/>
                          </a:solidFill>
                          <a:latin typeface="OpenDyslexicAlta" pitchFamily="2" charset="77"/>
                        </a:rPr>
                        <a:t>38</a:t>
                      </a:r>
                    </a:p>
                  </a:txBody>
                  <a:tcPr>
                    <a:solidFill>
                      <a:schemeClr val="bg1"/>
                    </a:solidFill>
                  </a:tcPr>
                </a:tc>
                <a:extLst>
                  <a:ext uri="{0D108BD9-81ED-4DB2-BD59-A6C34878D82A}">
                    <a16:rowId xmlns:a16="http://schemas.microsoft.com/office/drawing/2014/main" xmlns="" val="3098104484"/>
                  </a:ext>
                </a:extLst>
              </a:tr>
            </a:tbl>
          </a:graphicData>
        </a:graphic>
      </p:graphicFrame>
    </p:spTree>
    <p:extLst>
      <p:ext uri="{BB962C8B-B14F-4D97-AF65-F5344CB8AC3E}">
        <p14:creationId xmlns:p14="http://schemas.microsoft.com/office/powerpoint/2010/main" val="1001834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8941</TotalTime>
  <Words>2168</Words>
  <Application>Microsoft Office PowerPoint</Application>
  <PresentationFormat>Custom</PresentationFormat>
  <Paragraphs>754</Paragraphs>
  <Slides>44</Slides>
  <Notes>41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44</vt:i4>
      </vt:variant>
    </vt:vector>
  </HeadingPairs>
  <TitlesOfParts>
    <vt:vector size="53" baseType="lpstr">
      <vt:lpstr>Arial</vt:lpstr>
      <vt:lpstr>Lato Light</vt:lpstr>
      <vt:lpstr>OpenDyslexic</vt:lpstr>
      <vt:lpstr>Wingdings</vt:lpstr>
      <vt:lpstr>OpenDyslexicAlta</vt:lpstr>
      <vt:lpstr>Lato</vt:lpstr>
      <vt:lpstr>Calibri</vt:lpstr>
      <vt:lpstr>Muli</vt:lpstr>
      <vt:lpstr>Office Theme</vt:lpstr>
      <vt:lpstr>PowerPoint Presentation</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lpstr>To be able to compare numbers within 50</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350</cp:revision>
  <cp:lastPrinted>2019-06-17T16:19:05Z</cp:lastPrinted>
  <dcterms:created xsi:type="dcterms:W3CDTF">2018-08-06T08:16:18Z</dcterms:created>
  <dcterms:modified xsi:type="dcterms:W3CDTF">2020-07-14T16:11:50Z</dcterms:modified>
</cp:coreProperties>
</file>