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0" r:id="rId2"/>
    <p:sldId id="321" r:id="rId3"/>
    <p:sldId id="346" r:id="rId4"/>
    <p:sldId id="348" r:id="rId5"/>
    <p:sldId id="351" r:id="rId6"/>
    <p:sldId id="382" r:id="rId7"/>
    <p:sldId id="381" r:id="rId8"/>
    <p:sldId id="380" r:id="rId9"/>
    <p:sldId id="379" r:id="rId10"/>
    <p:sldId id="378" r:id="rId11"/>
    <p:sldId id="377" r:id="rId12"/>
    <p:sldId id="353" r:id="rId13"/>
    <p:sldId id="354" r:id="rId14"/>
    <p:sldId id="356" r:id="rId15"/>
    <p:sldId id="357" r:id="rId16"/>
    <p:sldId id="359" r:id="rId17"/>
    <p:sldId id="360" r:id="rId18"/>
    <p:sldId id="365" r:id="rId19"/>
    <p:sldId id="366" r:id="rId20"/>
    <p:sldId id="385" r:id="rId21"/>
    <p:sldId id="384" r:id="rId22"/>
    <p:sldId id="383" r:id="rId23"/>
    <p:sldId id="361" r:id="rId24"/>
    <p:sldId id="362" r:id="rId25"/>
    <p:sldId id="388" r:id="rId26"/>
    <p:sldId id="387" r:id="rId27"/>
    <p:sldId id="386" r:id="rId28"/>
    <p:sldId id="363" r:id="rId29"/>
    <p:sldId id="364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47" r:id="rId39"/>
  </p:sldIdLst>
  <p:sldSz cx="12192000" cy="6858000"/>
  <p:notesSz cx="6858000" cy="9144000"/>
  <p:embeddedFontLst>
    <p:embeddedFont>
      <p:font typeface="OpenDyslexicAlta" panose="00000500000000000000" pitchFamily="2" charset="0"/>
      <p:regular r:id="rId42"/>
      <p:bold r:id="rId43"/>
      <p:italic r:id="rId44"/>
      <p:boldItalic r:id="rId45"/>
    </p:embeddedFont>
    <p:embeddedFont>
      <p:font typeface="Lato Light" panose="020F0302020204030203" pitchFamily="3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Muli" panose="020B0604020202020204" charset="0"/>
      <p:regular r:id="rId51"/>
      <p:bold r:id="rId52"/>
    </p:embeddedFont>
    <p:embeddedFont>
      <p:font typeface="OpenDyslexic" panose="00000500000000000000" pitchFamily="2" charset="0"/>
      <p:regular r:id="rId53"/>
      <p:bold r:id="rId54"/>
      <p:italic r:id="rId55"/>
      <p:boldItalic r:id="rId56"/>
    </p:embeddedFont>
    <p:embeddedFont>
      <p:font typeface="Lato" panose="020F0502020204030203" pitchFamily="34" charset="0"/>
      <p:regular r:id="rId57"/>
      <p:bold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DC"/>
    <a:srgbClr val="FF3860"/>
    <a:srgbClr val="23D160"/>
    <a:srgbClr val="FFDD57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5" autoAdjust="0"/>
    <p:restoredTop sz="87211" autoAdjust="0"/>
  </p:normalViewPr>
  <p:slideViewPr>
    <p:cSldViewPr snapToGrid="0" snapToObjects="1">
      <p:cViewPr varScale="1">
        <p:scale>
          <a:sx n="60" d="100"/>
          <a:sy n="60" d="100"/>
        </p:scale>
        <p:origin x="-522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2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0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95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9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3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66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99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09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0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56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16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4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27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94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94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25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74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50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0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81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923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3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735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74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7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0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0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6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6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8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8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tiff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tif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tiff"/><Relationship Id="rId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20.tiff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iff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8.tiff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iff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iff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2 </a:t>
            </a:r>
            <a:br>
              <a:rPr lang="en-GB" dirty="0"/>
            </a:br>
            <a:r>
              <a:rPr lang="en-GB" dirty="0"/>
              <a:t>Autumn Block 1: Place Value</a:t>
            </a:r>
            <a:br>
              <a:rPr lang="en-GB" dirty="0"/>
            </a:br>
            <a:r>
              <a:rPr lang="en-GB" dirty="0"/>
              <a:t>Lesson 1: To be able to count objects to 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QCMEYWB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B91A7F-52AD-3642-AD9F-46EE57F1C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C4304E-D895-D746-8593-208CE244E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6F2924-95B9-2C49-9C09-7535AB18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CDF0BE-47EE-E542-9F4B-6A94F5A40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EB0CD7F-ED06-1149-B2D6-4401C3AC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CE573DD-CF9D-1747-AAAC-338BCC35D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A0473D9-A941-3144-B02C-80F9044F4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590D920-F80D-6641-9AD5-9D4DE82E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EAD254E-5ABC-7F4E-899D-0DB380127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609B946-C0EB-A549-860C-85D77899F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533D0EE-7809-6747-AD4C-D6B04A876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3A7DCD4-1418-B941-A135-AA538799D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eleven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C05D90-7339-464B-A026-30997ED7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C3F75C-F36A-0545-9A1A-BB846C919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7F957F-3184-734B-AE74-8286FE207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4DA57D2-11D2-B041-ACC9-3A4655BC7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BFF497F-F995-0D4A-9EF2-082F4F599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C80A9C2-1F6A-C84E-B15C-3F1B307EA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5D38631-99CE-3548-9154-1236D4E92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0A20F4-53CF-D743-BAAD-70DC249B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4E623F-8E0A-6944-8B66-0DD54496D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C6C4076-D99A-4945-8F24-D1EA505C1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BB7063E-6D30-984C-A8E1-AC2239923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8461439-4B37-5C4A-9D09-73BF1433D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01550"/>
              </p:ext>
            </p:extLst>
          </p:nvPr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98854EA-7372-CD4A-8770-676CFE560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FD2CD90-5251-6E45-A976-9B2959453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273801C-0D94-5243-A48D-5011024C0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84A44D1-8350-E94D-B778-B65A81791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1096291-8945-0E4B-A325-86C9F9B22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7D3801E-4A12-B545-8C7D-44263A0A0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961F16D5-A36D-5C4D-94AD-8C3459FB2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C797DB9-2430-A843-8E09-5DD7CA964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6F26FFE-9860-994A-8F45-826A3ADBB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FD45587-9ED9-8748-8822-AA6F2857C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187959FF-FC38-0046-B179-069189CE8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2EC5FFC-7317-964E-AA81-7D3A69CA2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0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eleven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577987-18A9-8C4F-9B3C-8F93BF374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D7D082-114F-8F42-A60C-92ED52088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0EBD72-869B-BC44-BDFB-63F168DB9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9FF505-A493-4B46-B2E7-76B8E2050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716C4C-D0E7-E643-9549-BE163F046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AD2F803-8426-D04B-8A00-0525605A14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0EB2D60-134C-B346-8653-C9ECDC71A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5DD694A-F9AE-C147-9C3C-10DBA2ED5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11016D6-80A9-064E-B470-12C00E63D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CEB1EA6-0511-354A-8CB2-EDAD8CF59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C542D23-E965-664A-B87B-67A575440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C92ED24-D973-0F4C-BA13-AFA097591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8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AAE957B-D4C4-2641-A1F5-6B7BD1FA3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95" y="3204496"/>
            <a:ext cx="1419924" cy="28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6890E4B-6CE9-4F4A-AEAE-71178ADAF5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3139151"/>
            <a:ext cx="3064934" cy="1532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9E3E7CC-4CE8-A544-9FE6-6876BC602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4441298"/>
            <a:ext cx="3064934" cy="15324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98CC7C4-10A7-B741-99A4-86B264FBE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8" y="3138743"/>
            <a:ext cx="1419924" cy="28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578606-74AA-7345-BE0F-62272AD0E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62" y="3138743"/>
            <a:ext cx="1419924" cy="28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B19E440-C911-0F48-8169-6543F68862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877" y="5403620"/>
            <a:ext cx="480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10F0FA0-ED90-F944-95FC-756FFBB492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78" y="4978729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ADB6682-C88F-7B49-8AD9-610ACCE4F5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3369646"/>
            <a:ext cx="508001" cy="517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64AB56-ED5F-2B4A-BA27-5718D73C32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534" y="3369649"/>
            <a:ext cx="508001" cy="517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1220C8E-34BB-7F4D-AB4B-95811020FD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99" y="3371067"/>
            <a:ext cx="508001" cy="517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A0A05AE-9E11-164C-9C14-4CFB11DB43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265" y="3369646"/>
            <a:ext cx="508001" cy="5173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A9DE137-55DE-0B47-A91A-0717EC9AB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137" y="3371067"/>
            <a:ext cx="508001" cy="517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5A9BCBC-1647-3741-88D8-47CD9A2B5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291" y="3906978"/>
            <a:ext cx="508001" cy="5173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1FA246E-5AB5-F44D-B0A1-DAE0540B43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9" y="3906981"/>
            <a:ext cx="508001" cy="5173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2E0F20F-C682-1944-966F-BD9D0A6FFA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024" y="3908399"/>
            <a:ext cx="508001" cy="5173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7BCA144-A6FC-3247-93B4-352E842526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890" y="3906978"/>
            <a:ext cx="508001" cy="5173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2605883-4262-4643-B277-73B6D118DD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762" y="3925332"/>
            <a:ext cx="508001" cy="5173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83CFABA-4C7F-9542-B69F-7F6AA3A435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4671618"/>
            <a:ext cx="508001" cy="517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5DEDCE7-AB0A-F245-9CEC-C93A647AD9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894" y="3132525"/>
            <a:ext cx="1570248" cy="15618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98D8555-FD1C-3B43-9687-F534CF329C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220" y="3138743"/>
            <a:ext cx="1134634" cy="11346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D0DA321-F0CE-3645-9E57-FDBB1A88C54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482" y="3929260"/>
            <a:ext cx="1134634" cy="113463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B41F0EE1-26BB-0346-B928-A3BC4B7E66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163" y="4768573"/>
            <a:ext cx="1134634" cy="113463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1B065BCA-DD0C-6648-9B4B-584B357BB3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931" y="4197792"/>
            <a:ext cx="1570248" cy="15618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6120755-C96A-EC42-A2FD-251193CB2FA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3204496"/>
            <a:ext cx="2155234" cy="10348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5A729D1-A68A-E247-B885-1E77648B08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8" y="4671618"/>
            <a:ext cx="508001" cy="517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5393A0D-C335-1B4D-B506-0EB6D9A7FC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912" y="4671618"/>
            <a:ext cx="508001" cy="51738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E638F95-7795-3546-9DE2-039A3F47CB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4128530"/>
            <a:ext cx="2155234" cy="10348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24DC2F9-5093-854E-A2A9-E74CC19EFEC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248" y="5029527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7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AAE957B-D4C4-2641-A1F5-6B7BD1FA3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95" y="3204496"/>
            <a:ext cx="1419924" cy="28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6890E4B-6CE9-4F4A-AEAE-71178ADAF5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3139151"/>
            <a:ext cx="3064934" cy="1532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9E3E7CC-4CE8-A544-9FE6-6876BC602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4441298"/>
            <a:ext cx="3064934" cy="15324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98CC7C4-10A7-B741-99A4-86B264FBE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8" y="3138743"/>
            <a:ext cx="1419924" cy="28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578606-74AA-7345-BE0F-62272AD0E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62" y="3138743"/>
            <a:ext cx="1419924" cy="28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B19E440-C911-0F48-8169-6543F68862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877" y="5403620"/>
            <a:ext cx="480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10F0FA0-ED90-F944-95FC-756FFBB492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78" y="4978729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ADB6682-C88F-7B49-8AD9-610ACCE4F5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3369646"/>
            <a:ext cx="508001" cy="517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64AB56-ED5F-2B4A-BA27-5718D73C32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534" y="3369649"/>
            <a:ext cx="508001" cy="517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1220C8E-34BB-7F4D-AB4B-95811020FD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99" y="3371067"/>
            <a:ext cx="508001" cy="517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A0A05AE-9E11-164C-9C14-4CFB11DB43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265" y="3369646"/>
            <a:ext cx="508001" cy="5173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A9DE137-55DE-0B47-A91A-0717EC9AB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137" y="3371067"/>
            <a:ext cx="508001" cy="517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5A9BCBC-1647-3741-88D8-47CD9A2B5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291" y="3906978"/>
            <a:ext cx="508001" cy="5173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1FA246E-5AB5-F44D-B0A1-DAE0540B43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9" y="3906981"/>
            <a:ext cx="508001" cy="5173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2E0F20F-C682-1944-966F-BD9D0A6FFA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024" y="3908399"/>
            <a:ext cx="508001" cy="5173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7BCA144-A6FC-3247-93B4-352E842526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890" y="3906978"/>
            <a:ext cx="508001" cy="5173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2605883-4262-4643-B277-73B6D118DD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762" y="3925332"/>
            <a:ext cx="508001" cy="5173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83CFABA-4C7F-9542-B69F-7F6AA3A435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4671618"/>
            <a:ext cx="508001" cy="517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5DEDCE7-AB0A-F245-9CEC-C93A647AD9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894" y="3132525"/>
            <a:ext cx="1570248" cy="15618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98D8555-FD1C-3B43-9687-F534CF329C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220" y="3138743"/>
            <a:ext cx="1134634" cy="11346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D0DA321-F0CE-3645-9E57-FDBB1A88C54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482" y="3929260"/>
            <a:ext cx="1134634" cy="113463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B41F0EE1-26BB-0346-B928-A3BC4B7E66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163" y="4768573"/>
            <a:ext cx="1134634" cy="113463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1B065BCA-DD0C-6648-9B4B-584B357BB3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931" y="4197792"/>
            <a:ext cx="1570248" cy="15618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6120755-C96A-EC42-A2FD-251193CB2FA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3204496"/>
            <a:ext cx="2155234" cy="1034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64D30E-4A7B-AF44-AAB7-CCABBDB102E0}"/>
              </a:ext>
            </a:extLst>
          </p:cNvPr>
          <p:cNvSpPr txBox="1"/>
          <p:nvPr/>
        </p:nvSpPr>
        <p:spPr>
          <a:xfrm>
            <a:off x="507594" y="5954165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32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thirty-two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5A729D1-A68A-E247-B885-1E77648B08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8" y="4671618"/>
            <a:ext cx="508001" cy="517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5393A0D-C335-1B4D-B506-0EB6D9A7FC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912" y="4671618"/>
            <a:ext cx="508001" cy="5173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1A2A1DB-5EF4-4941-9694-3D5DE52DF53E}"/>
              </a:ext>
            </a:extLst>
          </p:cNvPr>
          <p:cNvSpPr txBox="1"/>
          <p:nvPr/>
        </p:nvSpPr>
        <p:spPr>
          <a:xfrm>
            <a:off x="6468867" y="5919575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22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twenty-two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E638F95-7795-3546-9DE2-039A3F47CB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4128530"/>
            <a:ext cx="2155234" cy="10348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24DC2F9-5093-854E-A2A9-E74CC19EFEC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248" y="5029527"/>
            <a:ext cx="2155234" cy="103481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E8332C8-AFCF-E04C-AABE-121198758742}"/>
              </a:ext>
            </a:extLst>
          </p:cNvPr>
          <p:cNvSpPr txBox="1"/>
          <p:nvPr/>
        </p:nvSpPr>
        <p:spPr>
          <a:xfrm>
            <a:off x="3543933" y="5903207"/>
            <a:ext cx="2012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23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twenty-three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00D1D2D-CA8F-DC41-9918-6CDAA6CA4587}"/>
              </a:ext>
            </a:extLst>
          </p:cNvPr>
          <p:cNvSpPr txBox="1"/>
          <p:nvPr/>
        </p:nvSpPr>
        <p:spPr>
          <a:xfrm>
            <a:off x="9664026" y="5910319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13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thirteen</a:t>
            </a:r>
          </a:p>
        </p:txBody>
      </p:sp>
    </p:spTree>
    <p:extLst>
      <p:ext uri="{BB962C8B-B14F-4D97-AF65-F5344CB8AC3E}">
        <p14:creationId xmlns:p14="http://schemas.microsoft.com/office/powerpoint/2010/main" val="310615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AAE957B-D4C4-2641-A1F5-6B7BD1FA3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61" y="3204496"/>
            <a:ext cx="1419924" cy="28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98CC7C4-10A7-B741-99A4-86B264FBE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4" y="3138743"/>
            <a:ext cx="1419924" cy="28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578606-74AA-7345-BE0F-62272AD0E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628" y="3138743"/>
            <a:ext cx="1419924" cy="28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B19E440-C911-0F48-8169-6543F6886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43" y="5403620"/>
            <a:ext cx="480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10F0FA0-ED90-F944-95FC-756FFBB492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744" y="4978729"/>
            <a:ext cx="480000" cy="432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E34C9E9-4220-4C4C-83CC-B3A9D5A7A0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24" y="3145328"/>
            <a:ext cx="1419924" cy="288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266F637-EED1-6F42-9123-52EFC7DC28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588012"/>
            <a:ext cx="480000" cy="432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46D289A2-8126-A54E-AF51-96D5F0F1EA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165670"/>
            <a:ext cx="480000" cy="432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D50E6B6-389B-1543-926C-136B95C625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034" y="3543926"/>
            <a:ext cx="1134634" cy="113463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95BDF308-DAB6-1240-B6AB-9930912CE2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296" y="4334443"/>
            <a:ext cx="1134634" cy="11346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1E964162-1F3F-3E49-A432-D1D1635A76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3190714"/>
            <a:ext cx="3064934" cy="15324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26275833-722E-E34C-907A-8501E0AA85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4492861"/>
            <a:ext cx="3064934" cy="153246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FCEE4F4-6310-B244-A9B6-DEEE2EAE25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3421209"/>
            <a:ext cx="508001" cy="5173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C3300C10-B843-F642-A78C-069D430536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63" y="3421212"/>
            <a:ext cx="508001" cy="5173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5AA6985F-7132-0F47-8CC4-B2E2069E1C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628" y="3422630"/>
            <a:ext cx="508001" cy="5173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D1D20C0-5623-9849-97FC-FE71D552AA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94" y="3421209"/>
            <a:ext cx="508001" cy="5173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C9D3B47-0327-9449-A385-8C90D45114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366" y="3422630"/>
            <a:ext cx="508001" cy="51738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B11FBE52-08DD-DD40-8D2B-4D86AA9B09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520" y="3958541"/>
            <a:ext cx="508001" cy="5173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8478E899-1C75-F740-A367-DA4AE97B08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8" y="3958544"/>
            <a:ext cx="508001" cy="51738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7C33CB4A-4CCA-7348-8DCC-641015E1E4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253" y="3959962"/>
            <a:ext cx="508001" cy="51738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76A570FB-6FE3-644F-9236-0F3FE87F8B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119" y="3958541"/>
            <a:ext cx="508001" cy="51738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49EC81CE-FAEA-9D4E-9439-8A776204AB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991" y="3976895"/>
            <a:ext cx="508001" cy="51738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9D38A43-0393-9D42-8987-77BDC83F8D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4723181"/>
            <a:ext cx="508001" cy="51738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E03FB35-6323-6A49-A5A9-F995054455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7" y="4723181"/>
            <a:ext cx="508001" cy="5173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720016EB-5BF8-D84C-96F9-D2C59D7ECD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141" y="4723181"/>
            <a:ext cx="508001" cy="5173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AE2A9B8-509D-6C4E-B313-A79FD053DF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547" y="4724349"/>
            <a:ext cx="508001" cy="5173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1E1F6912-A6F0-DD46-B3FF-556C7B59274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3119928"/>
            <a:ext cx="2155234" cy="10348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1E95DBA3-1400-DC4E-BE29-5CE84CDDA4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4043962"/>
            <a:ext cx="2155234" cy="103481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A84A73AB-842A-5042-B66A-B7A1195071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060" y="4978580"/>
            <a:ext cx="2151511" cy="103481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4EA43EDD-AA89-CE4D-904E-02F31CF702A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689" y="3745819"/>
            <a:ext cx="1570248" cy="15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9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64D30E-4A7B-AF44-AAB7-CCABBDB102E0}"/>
              </a:ext>
            </a:extLst>
          </p:cNvPr>
          <p:cNvSpPr txBox="1"/>
          <p:nvPr/>
        </p:nvSpPr>
        <p:spPr>
          <a:xfrm>
            <a:off x="754661" y="5948207"/>
            <a:ext cx="1563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44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forty-four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1A2A1DB-5EF4-4941-9694-3D5DE52DF53E}"/>
              </a:ext>
            </a:extLst>
          </p:cNvPr>
          <p:cNvSpPr txBox="1"/>
          <p:nvPr/>
        </p:nvSpPr>
        <p:spPr>
          <a:xfrm>
            <a:off x="6797483" y="5919575"/>
            <a:ext cx="113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12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twelve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E8332C8-AFCF-E04C-AABE-121198758742}"/>
              </a:ext>
            </a:extLst>
          </p:cNvPr>
          <p:cNvSpPr txBox="1"/>
          <p:nvPr/>
        </p:nvSpPr>
        <p:spPr>
          <a:xfrm>
            <a:off x="3857717" y="5919575"/>
            <a:ext cx="1370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fourteen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00D1D2D-CA8F-DC41-9918-6CDAA6CA4587}"/>
              </a:ext>
            </a:extLst>
          </p:cNvPr>
          <p:cNvSpPr txBox="1"/>
          <p:nvPr/>
        </p:nvSpPr>
        <p:spPr>
          <a:xfrm>
            <a:off x="9386708" y="5910319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24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twenty-four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D50E6B6-389B-1543-926C-136B95C62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034" y="3543926"/>
            <a:ext cx="1134634" cy="113463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95BDF308-DAB6-1240-B6AB-9930912CE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296" y="4334443"/>
            <a:ext cx="1134634" cy="11346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1E964162-1F3F-3E49-A432-D1D1635A76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3190714"/>
            <a:ext cx="3064934" cy="15324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26275833-722E-E34C-907A-8501E0AA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4492861"/>
            <a:ext cx="3064934" cy="153246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FCEE4F4-6310-B244-A9B6-DEEE2EAE25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3421209"/>
            <a:ext cx="508001" cy="5173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C3300C10-B843-F642-A78C-069D430536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63" y="3421212"/>
            <a:ext cx="508001" cy="5173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5AA6985F-7132-0F47-8CC4-B2E2069E1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628" y="3422630"/>
            <a:ext cx="508001" cy="5173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D1D20C0-5623-9849-97FC-FE71D552AA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94" y="3421209"/>
            <a:ext cx="508001" cy="5173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C9D3B47-0327-9449-A385-8C90D45114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366" y="3422630"/>
            <a:ext cx="508001" cy="51738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B11FBE52-08DD-DD40-8D2B-4D86AA9B09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520" y="3958541"/>
            <a:ext cx="508001" cy="5173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8478E899-1C75-F740-A367-DA4AE97B08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8" y="3958544"/>
            <a:ext cx="508001" cy="51738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7C33CB4A-4CCA-7348-8DCC-641015E1E4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253" y="3959962"/>
            <a:ext cx="508001" cy="51738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76A570FB-6FE3-644F-9236-0F3FE87F8B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119" y="3958541"/>
            <a:ext cx="508001" cy="51738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49EC81CE-FAEA-9D4E-9439-8A776204AB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991" y="3976895"/>
            <a:ext cx="508001" cy="51738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9D38A43-0393-9D42-8987-77BDC83F8D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4723181"/>
            <a:ext cx="508001" cy="51738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E03FB35-6323-6A49-A5A9-F995054455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7" y="4723181"/>
            <a:ext cx="508001" cy="5173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720016EB-5BF8-D84C-96F9-D2C59D7ECD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141" y="4723181"/>
            <a:ext cx="508001" cy="5173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1E1F6912-A6F0-DD46-B3FF-556C7B5927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3119928"/>
            <a:ext cx="2155234" cy="10348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1E95DBA3-1400-DC4E-BE29-5CE84CDDA4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4043962"/>
            <a:ext cx="2155234" cy="103481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A84A73AB-842A-5042-B66A-B7A1195071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060" y="4978580"/>
            <a:ext cx="2151511" cy="103481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4EA43EDD-AA89-CE4D-904E-02F31CF702A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689" y="3745819"/>
            <a:ext cx="1570248" cy="15618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EFE3A3F-03C6-644E-B88A-AA6F37B75E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61" y="3204496"/>
            <a:ext cx="1419924" cy="28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13643AA-FB0E-C749-AE53-92822A249F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4" y="3138743"/>
            <a:ext cx="1419924" cy="28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9AB2AA4-52B5-D946-8DD0-C28F48B08AB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628" y="3138743"/>
            <a:ext cx="1419924" cy="28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0327FE2-363A-7241-8043-EF92AD379D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43" y="5403620"/>
            <a:ext cx="480000" cy="4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2AAEB6D2-4809-5E4F-A362-46B39E1CEA3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744" y="4978729"/>
            <a:ext cx="480000" cy="4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E61960C2-5C26-1542-96A3-852ABD252A5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24" y="3145328"/>
            <a:ext cx="1419924" cy="288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86606C5-0C2A-F840-BD29-BB076BB1B9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588012"/>
            <a:ext cx="480000" cy="432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CBD49E-5083-9144-8A75-22A3CF35488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165670"/>
            <a:ext cx="480000" cy="432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13B2C1A2-5F7C-F542-95E4-3F7884A77C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547" y="4724349"/>
            <a:ext cx="508001" cy="5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2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</p:spTree>
    <p:extLst>
      <p:ext uri="{BB962C8B-B14F-4D97-AF65-F5344CB8AC3E}">
        <p14:creationId xmlns:p14="http://schemas.microsoft.com/office/powerpoint/2010/main" val="427151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11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count objects to 100 in both numerals and words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objects to 100 in various contexts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2 - Autumn Block 1 - Place Value - Lesson 1 - To be able to count objects to 100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6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FA4ADD-11BE-E048-B481-1EA83FE8D1DC}"/>
              </a:ext>
            </a:extLst>
          </p:cNvPr>
          <p:cNvCxnSpPr>
            <a:cxnSpLocks/>
            <a:stCxn id="55" idx="2"/>
            <a:endCxn id="47" idx="0"/>
          </p:cNvCxnSpPr>
          <p:nvPr/>
        </p:nvCxnSpPr>
        <p:spPr>
          <a:xfrm flipH="1">
            <a:off x="4535556" y="3824599"/>
            <a:ext cx="3001617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62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FA4ADD-11BE-E048-B481-1EA83FE8D1DC}"/>
              </a:ext>
            </a:extLst>
          </p:cNvPr>
          <p:cNvCxnSpPr>
            <a:cxnSpLocks/>
            <a:stCxn id="55" idx="2"/>
            <a:endCxn id="47" idx="0"/>
          </p:cNvCxnSpPr>
          <p:nvPr/>
        </p:nvCxnSpPr>
        <p:spPr>
          <a:xfrm flipH="1">
            <a:off x="4535556" y="3824599"/>
            <a:ext cx="3001617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73F7B3D-FD4A-1643-B83A-D04C6CE49693}"/>
              </a:ext>
            </a:extLst>
          </p:cNvPr>
          <p:cNvCxnSpPr>
            <a:cxnSpLocks/>
            <a:stCxn id="58" idx="2"/>
            <a:endCxn id="6" idx="0"/>
          </p:cNvCxnSpPr>
          <p:nvPr/>
        </p:nvCxnSpPr>
        <p:spPr>
          <a:xfrm flipH="1">
            <a:off x="1533939" y="3824598"/>
            <a:ext cx="9001538" cy="126568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70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</p:spTree>
    <p:extLst>
      <p:ext uri="{BB962C8B-B14F-4D97-AF65-F5344CB8AC3E}">
        <p14:creationId xmlns:p14="http://schemas.microsoft.com/office/powerpoint/2010/main" val="2127738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80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6" idx="0"/>
          </p:cNvCxnSpPr>
          <p:nvPr/>
        </p:nvCxnSpPr>
        <p:spPr>
          <a:xfrm flipH="1">
            <a:off x="1533939" y="3824600"/>
            <a:ext cx="3001617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76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6" idx="0"/>
          </p:cNvCxnSpPr>
          <p:nvPr/>
        </p:nvCxnSpPr>
        <p:spPr>
          <a:xfrm flipH="1">
            <a:off x="1533939" y="3824600"/>
            <a:ext cx="3001617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FA4ADD-11BE-E048-B481-1EA83FE8D1DC}"/>
              </a:ext>
            </a:extLst>
          </p:cNvPr>
          <p:cNvCxnSpPr>
            <a:cxnSpLocks/>
            <a:stCxn id="55" idx="2"/>
            <a:endCxn id="50" idx="0"/>
          </p:cNvCxnSpPr>
          <p:nvPr/>
        </p:nvCxnSpPr>
        <p:spPr>
          <a:xfrm>
            <a:off x="7537173" y="3824599"/>
            <a:ext cx="2998304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352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6" idx="0"/>
          </p:cNvCxnSpPr>
          <p:nvPr/>
        </p:nvCxnSpPr>
        <p:spPr>
          <a:xfrm flipH="1">
            <a:off x="1533939" y="3824600"/>
            <a:ext cx="3001617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FA4ADD-11BE-E048-B481-1EA83FE8D1DC}"/>
              </a:ext>
            </a:extLst>
          </p:cNvPr>
          <p:cNvCxnSpPr>
            <a:cxnSpLocks/>
            <a:stCxn id="55" idx="2"/>
            <a:endCxn id="50" idx="0"/>
          </p:cNvCxnSpPr>
          <p:nvPr/>
        </p:nvCxnSpPr>
        <p:spPr>
          <a:xfrm>
            <a:off x="7537173" y="3824599"/>
            <a:ext cx="2998304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73F7B3D-FD4A-1643-B83A-D04C6CE49693}"/>
              </a:ext>
            </a:extLst>
          </p:cNvPr>
          <p:cNvCxnSpPr>
            <a:cxnSpLocks/>
            <a:stCxn id="58" idx="2"/>
            <a:endCxn id="47" idx="0"/>
          </p:cNvCxnSpPr>
          <p:nvPr/>
        </p:nvCxnSpPr>
        <p:spPr>
          <a:xfrm flipH="1">
            <a:off x="4535556" y="3824598"/>
            <a:ext cx="5999921" cy="126568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620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77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71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seventy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seventy-one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seventeen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seventy-seven</a:t>
            </a:r>
          </a:p>
        </p:txBody>
      </p:sp>
    </p:spTree>
    <p:extLst>
      <p:ext uri="{BB962C8B-B14F-4D97-AF65-F5344CB8AC3E}">
        <p14:creationId xmlns:p14="http://schemas.microsoft.com/office/powerpoint/2010/main" val="892778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77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71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seventy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seventy-one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seventeen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seventy-seven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cxnSpLocks/>
            <a:stCxn id="53" idx="2"/>
            <a:endCxn id="47" idx="0"/>
          </p:cNvCxnSpPr>
          <p:nvPr/>
        </p:nvCxnSpPr>
        <p:spPr>
          <a:xfrm>
            <a:off x="1636644" y="3824600"/>
            <a:ext cx="2898912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FA4ADD-11BE-E048-B481-1EA83FE8D1DC}"/>
              </a:ext>
            </a:extLst>
          </p:cNvPr>
          <p:cNvCxnSpPr>
            <a:cxnSpLocks/>
            <a:stCxn id="55" idx="2"/>
            <a:endCxn id="6" idx="0"/>
          </p:cNvCxnSpPr>
          <p:nvPr/>
        </p:nvCxnSpPr>
        <p:spPr>
          <a:xfrm flipH="1">
            <a:off x="1533939" y="3824599"/>
            <a:ext cx="6003234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73F7B3D-FD4A-1643-B83A-D04C6CE49693}"/>
              </a:ext>
            </a:extLst>
          </p:cNvPr>
          <p:cNvCxnSpPr>
            <a:cxnSpLocks/>
            <a:stCxn id="58" idx="2"/>
            <a:endCxn id="49" idx="0"/>
          </p:cNvCxnSpPr>
          <p:nvPr/>
        </p:nvCxnSpPr>
        <p:spPr>
          <a:xfrm flipH="1">
            <a:off x="7537173" y="3824598"/>
            <a:ext cx="2998304" cy="126568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1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19" y="4734704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973" y="408728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527" y="4669495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AB8920D-5890-8348-A491-14227B7E9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148" y="2852196"/>
            <a:ext cx="1335865" cy="1359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869B50-8014-7F48-B59B-561F48929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947" y="2852196"/>
            <a:ext cx="1335865" cy="13599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914D0CB-8009-A04C-BA07-9858D74EE8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861" y="3941486"/>
            <a:ext cx="1335865" cy="13599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0D00DC2-3E11-A748-AFF7-709D8362C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253" y="4663230"/>
            <a:ext cx="1335865" cy="13599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9499EBC-8B7A-244B-8980-405A0B57E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831" y="4734704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3472BA2-7B99-8147-95FB-D0C9EAF2E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14" y="1414687"/>
            <a:ext cx="2667000" cy="2755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4E379C0-CA83-CA4E-911E-643E52FEC0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82" y="4231509"/>
            <a:ext cx="2446389" cy="24463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1AA407F-F06C-D444-B6E5-F8E3B68786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50668" y="4269233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2D680F-673B-0846-A677-2A53AC229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133" y="2196296"/>
            <a:ext cx="1419924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8512A8-A2F5-C148-9218-735C7A4924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3521438"/>
            <a:ext cx="480000" cy="43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2C02454-CE39-D045-A7E5-B3C57AD0C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941096"/>
            <a:ext cx="480000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E4C779-3848-4045-BCA8-C3DE8E3D48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08" y="4369490"/>
            <a:ext cx="480000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4AA9B40-521C-4240-A858-3418903AC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50B3C70-9E30-A647-AD41-8A92083E93EE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thirty-five.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023EF07-0C81-A74C-8083-A2B3EA56A4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2701148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1C89A5-B855-4242-9A51-4551A0ECB9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120806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3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correct . There are 3 tens and 5 ones totalling 35 which is written as thirty-five in words.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2D680F-673B-0846-A677-2A53AC229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133" y="2196296"/>
            <a:ext cx="1419924" cy="28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3520F3B-4296-8440-A94C-0A0B826D1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59110A3-906C-2C42-A3B4-2D75EFD277B1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thirty-five.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FB9CC8-C5B6-C044-A450-BCEDAEFA36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3521438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A57C17D-093C-4241-82A4-CF5110161A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941096"/>
            <a:ext cx="480000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3E93195-99EC-4742-9190-998C7E4316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08" y="4369490"/>
            <a:ext cx="480000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536B1D9-1EB4-BE42-B4A7-F26DE6E4F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2701148"/>
            <a:ext cx="480000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B5787C0-4622-A94E-9C81-956181517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120806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9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8512A8-A2F5-C148-9218-735C7A4924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81" y="3775436"/>
            <a:ext cx="480000" cy="43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2C02454-CE39-D045-A7E5-B3C57AD0C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466" y="4093496"/>
            <a:ext cx="480000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E4C779-3848-4045-BCA8-C3DE8E3D48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941" y="4437222"/>
            <a:ext cx="480000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AD18597-4668-224C-8A59-BEBC63BAEF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289" y="2759728"/>
            <a:ext cx="480000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5ED13EC-0ED4-E24D-9A2C-FD073CF25A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141" y="3094722"/>
            <a:ext cx="480000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59DFC71-852E-714C-B9CB-CEF0190EAA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616" y="3438450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8A4DDE7-00B0-A04D-9E06-A1A0B64876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987" y="2387228"/>
            <a:ext cx="480000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7AFE75D-5778-8B42-BA55-FC6DB352A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955DA8A-82B6-484C-89CE-D9AAA39DBE7D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seventy-two.</a:t>
            </a:r>
          </a:p>
        </p:txBody>
      </p:sp>
    </p:spTree>
    <p:extLst>
      <p:ext uri="{BB962C8B-B14F-4D97-AF65-F5344CB8AC3E}">
        <p14:creationId xmlns:p14="http://schemas.microsoft.com/office/powerpoint/2010/main" val="193593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incorrect. </a:t>
            </a:r>
            <a:r>
              <a:rPr lang="en-GB" sz="2200">
                <a:solidFill>
                  <a:srgbClr val="FF3860"/>
                </a:solidFill>
              </a:rPr>
              <a:t>There </a:t>
            </a:r>
            <a:r>
              <a:rPr lang="en-GB" sz="2200" dirty="0">
                <a:solidFill>
                  <a:srgbClr val="FF3860"/>
                </a:solidFill>
              </a:rPr>
              <a:t>are 2 tens and 7 ones totalling 27.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confused the tens and ones pieces.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should have said twenty-seven.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8512A8-A2F5-C148-9218-735C7A4924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81" y="3775436"/>
            <a:ext cx="480000" cy="43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2C02454-CE39-D045-A7E5-B3C57AD0C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466" y="4093496"/>
            <a:ext cx="480000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E4C779-3848-4045-BCA8-C3DE8E3D48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941" y="4437222"/>
            <a:ext cx="480000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96616F7-3956-8F44-B5AB-F3EE4F388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1F5AEB2-2D17-B846-82B6-7766E5A150DE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seventy-two.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AD18597-4668-224C-8A59-BEBC63BAEF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289" y="2759728"/>
            <a:ext cx="480000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5ED13EC-0ED4-E24D-9A2C-FD073CF25A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141" y="3094722"/>
            <a:ext cx="480000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59DFC71-852E-714C-B9CB-CEF0190EAA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616" y="3438450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8A4DDE7-00B0-A04D-9E06-A1A0B64876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987" y="2387228"/>
            <a:ext cx="480000" cy="43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</p:spTree>
    <p:extLst>
      <p:ext uri="{BB962C8B-B14F-4D97-AF65-F5344CB8AC3E}">
        <p14:creationId xmlns:p14="http://schemas.microsoft.com/office/powerpoint/2010/main" val="1386745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bag contains ten pennies.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How many pennies are there in total?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answer in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strategy did you use?</a:t>
            </a:r>
            <a:br>
              <a:rPr lang="en-GB" sz="2200" dirty="0"/>
            </a:br>
            <a:r>
              <a:rPr lang="en-GB" sz="2200" dirty="0"/>
              <a:t>Was it the same strategy as your table partner?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best strategy to use?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8BC1D2-BE57-E241-BC49-7875F055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897" y="1524000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C61E90-B01F-C242-9131-9D5BE3E0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431" y="1524000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2E86B6B-781B-3F4D-9B52-C1A80278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65" y="1524000"/>
            <a:ext cx="1905000" cy="1905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4317664-6AA7-6A4B-994A-B51C46B035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038" y="1860998"/>
            <a:ext cx="602862" cy="6028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D8498FE-405E-C342-8C95-52F0E3D9F4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645" y="1860998"/>
            <a:ext cx="602862" cy="6028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BE4610F-1077-D347-980B-8D0DF123EA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252" y="1873638"/>
            <a:ext cx="602862" cy="6028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838E9DB-1240-7B4C-9BDD-7BA3586259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592" y="2476500"/>
            <a:ext cx="602862" cy="6028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4F2B6E86-8617-A54C-87A5-C6A500B32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199" y="2476500"/>
            <a:ext cx="602862" cy="6028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7CAADEB-DA3E-C645-94C9-C6F4752ADB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806" y="2489140"/>
            <a:ext cx="602862" cy="6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83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bag contains ten pennies.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How many pennies are there in total?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answer in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There are 36 or thirty-six pennies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best strategy is to count in 10s to 30, then count up in ones to 6 to make 36.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you were really fast, you might have noticed there were three bags making 30 and 6 pennies to make 36.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8BC1D2-BE57-E241-BC49-7875F055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897" y="1524000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C61E90-B01F-C242-9131-9D5BE3E0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431" y="1524000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2E86B6B-781B-3F4D-9B52-C1A80278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65" y="1524000"/>
            <a:ext cx="1905000" cy="1905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4317664-6AA7-6A4B-994A-B51C46B035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038" y="1860998"/>
            <a:ext cx="602862" cy="6028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D8498FE-405E-C342-8C95-52F0E3D9F4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645" y="1860998"/>
            <a:ext cx="602862" cy="6028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BE4610F-1077-D347-980B-8D0DF123EA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252" y="1873638"/>
            <a:ext cx="602862" cy="6028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838E9DB-1240-7B4C-9BDD-7BA3586259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592" y="2476500"/>
            <a:ext cx="602862" cy="6028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4F2B6E86-8617-A54C-87A5-C6A500B32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199" y="2476500"/>
            <a:ext cx="602862" cy="6028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7CAADEB-DA3E-C645-94C9-C6F4752ADB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806" y="2489140"/>
            <a:ext cx="602862" cy="6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Look at these three sets of objects: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Which is the hardest to count? Explain your answer.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41EA85-1501-5344-9F98-A97FDFEEE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2662766"/>
            <a:ext cx="3064934" cy="15324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73F065-E00F-2040-B2D6-B4E1DCDC58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3916629"/>
            <a:ext cx="3064934" cy="1532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300088A-A766-824E-B577-93C0DD0122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277" y="4732237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7FE581F-A8D8-8D4D-8A7A-07A9CB306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12" y="4358145"/>
            <a:ext cx="480000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EDC6A14-CB93-F343-94D0-D23349DB27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34" y="2569096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F296E74-BAAD-464F-A284-6A9874B39B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984361"/>
            <a:ext cx="480000" cy="43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5FA121D-F27F-1E44-8200-8E071BF019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629751"/>
            <a:ext cx="480000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11383F8-33CE-9548-99D6-9F060EB0D4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" y="2907505"/>
            <a:ext cx="487629" cy="4876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DAB9078-3B77-8A45-BAD1-522CE219DE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27" y="2907505"/>
            <a:ext cx="487629" cy="4876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A55632E-3C4C-3944-BEA7-5A72415FFD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985" y="2907505"/>
            <a:ext cx="487629" cy="487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63BC8DE-440E-D847-9C41-E3970B6742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749" y="2907504"/>
            <a:ext cx="487629" cy="487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0FED1CA-DFA4-B34E-88CE-2C0A470141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2907504"/>
            <a:ext cx="487629" cy="4876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0228A3-12D1-B342-A595-35E68BFE04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" y="3429000"/>
            <a:ext cx="487629" cy="4876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92541AD-DE8B-CD4C-8CC4-94725ED84B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27" y="3429000"/>
            <a:ext cx="487629" cy="4876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B251355-0523-4048-B53F-5A01C90424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985" y="3429000"/>
            <a:ext cx="487629" cy="487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36BBE23-8B34-6D4C-8A9D-2AB26BB56B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749" y="3428999"/>
            <a:ext cx="487629" cy="4876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4D71924-89ED-9E42-BB35-92748BEE66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3428999"/>
            <a:ext cx="487629" cy="4876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88E70F9-CDCF-4344-8111-2CC84A7DEC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" y="4160442"/>
            <a:ext cx="487629" cy="48762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1AF41FA-D678-2F41-992E-97A40E1041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27" y="4160442"/>
            <a:ext cx="487629" cy="4876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9F0ECEE-4EC9-904E-B95C-D2840D1C5F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985" y="4160442"/>
            <a:ext cx="487629" cy="4876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3B3F0BD-A69F-C541-9C73-D7B2E159B2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749" y="4160441"/>
            <a:ext cx="487629" cy="4876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E0441605-92AD-CE4C-B466-7070A6C256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4160441"/>
            <a:ext cx="487629" cy="4876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9EA4115-5418-A942-9672-3457AFFEE68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250" y="2621751"/>
            <a:ext cx="975484" cy="100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A2D034A-10C5-A543-91FC-B08803FAF7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90" y="3480361"/>
            <a:ext cx="975484" cy="100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BDD6B538-A366-7D40-AB03-8FACB320942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734" y="2074298"/>
            <a:ext cx="975484" cy="100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7A123F-C6F1-434E-A5A7-063C2CFDB1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27" y="3091786"/>
            <a:ext cx="975484" cy="100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0808AA2-57E8-064D-8F43-6568E5161A9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550" y="4359251"/>
            <a:ext cx="975484" cy="100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88F0069-47CC-4647-90A6-B9C18C849A4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406" y="2387133"/>
            <a:ext cx="975484" cy="100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4792101-73DF-354F-9BAF-F7759E903F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20" y="4029602"/>
            <a:ext cx="975484" cy="100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CBCCEA80-169B-B742-9558-38D93B428D0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304" y="3324949"/>
            <a:ext cx="975484" cy="100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CD79D942-7975-334D-855D-B7232ABD8D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383" y="4332949"/>
            <a:ext cx="975484" cy="1008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A954AEB-8E35-B143-9F60-274DD5283F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355" y="1690688"/>
            <a:ext cx="975484" cy="100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5D72E7B-95A6-694D-A62D-86335B0FDD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38" y="1517051"/>
            <a:ext cx="975484" cy="100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A8A6CAB-EB22-9C49-9C88-DE95EC8E87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059" y="2621751"/>
            <a:ext cx="975484" cy="1008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D1123B3B-CF79-1243-A173-64DA328A0EA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89" y="3786350"/>
            <a:ext cx="97548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8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Look at these three sets of objects: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Which is the hardest to count? Explain your answer.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cubes are hardest to count, because the tens frame and Base 10 pieces show a total of ten each time which means you can start counting from 10!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41EA85-1501-5344-9F98-A97FDFEEE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2662766"/>
            <a:ext cx="3064934" cy="15324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73F065-E00F-2040-B2D6-B4E1DCDC58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3916629"/>
            <a:ext cx="3064934" cy="1532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300088A-A766-824E-B577-93C0DD0122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277" y="4732237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7FE581F-A8D8-8D4D-8A7A-07A9CB306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12" y="4358145"/>
            <a:ext cx="480000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EDC6A14-CB93-F343-94D0-D23349DB27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34" y="2569096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F296E74-BAAD-464F-A284-6A9874B39B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984361"/>
            <a:ext cx="480000" cy="43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5FA121D-F27F-1E44-8200-8E071BF019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629751"/>
            <a:ext cx="480000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11383F8-33CE-9548-99D6-9F060EB0D4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" y="2907505"/>
            <a:ext cx="487629" cy="4876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DAB9078-3B77-8A45-BAD1-522CE219DE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27" y="2907505"/>
            <a:ext cx="487629" cy="4876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A55632E-3C4C-3944-BEA7-5A72415FFD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985" y="2907505"/>
            <a:ext cx="487629" cy="487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63BC8DE-440E-D847-9C41-E3970B6742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749" y="2907504"/>
            <a:ext cx="487629" cy="487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0FED1CA-DFA4-B34E-88CE-2C0A470141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2907504"/>
            <a:ext cx="487629" cy="4876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20228A3-12D1-B342-A595-35E68BFE04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" y="3429000"/>
            <a:ext cx="487629" cy="4876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92541AD-DE8B-CD4C-8CC4-94725ED84B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27" y="3429000"/>
            <a:ext cx="487629" cy="4876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B251355-0523-4048-B53F-5A01C90424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985" y="3429000"/>
            <a:ext cx="487629" cy="487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36BBE23-8B34-6D4C-8A9D-2AB26BB56B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749" y="3428999"/>
            <a:ext cx="487629" cy="4876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4D71924-89ED-9E42-BB35-92748BEE66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3428999"/>
            <a:ext cx="487629" cy="4876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88E70F9-CDCF-4344-8111-2CC84A7DEC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" y="4160442"/>
            <a:ext cx="487629" cy="48762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1AF41FA-D678-2F41-992E-97A40E1041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27" y="4160442"/>
            <a:ext cx="487629" cy="4876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9F0ECEE-4EC9-904E-B95C-D2840D1C5F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985" y="4160442"/>
            <a:ext cx="487629" cy="4876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3B3F0BD-A69F-C541-9C73-D7B2E159B2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749" y="4160441"/>
            <a:ext cx="487629" cy="4876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E0441605-92AD-CE4C-B466-7070A6C256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33" y="4160441"/>
            <a:ext cx="487629" cy="4876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9EA4115-5418-A942-9672-3457AFFEE68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250" y="2621751"/>
            <a:ext cx="975484" cy="100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A2D034A-10C5-A543-91FC-B08803FAF7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90" y="3480361"/>
            <a:ext cx="975484" cy="100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BDD6B538-A366-7D40-AB03-8FACB320942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734" y="2074298"/>
            <a:ext cx="975484" cy="100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7A123F-C6F1-434E-A5A7-063C2CFDB1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27" y="3091786"/>
            <a:ext cx="975484" cy="100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0808AA2-57E8-064D-8F43-6568E5161A9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550" y="4359251"/>
            <a:ext cx="975484" cy="100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88F0069-47CC-4647-90A6-B9C18C849A4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406" y="2387133"/>
            <a:ext cx="975484" cy="100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4792101-73DF-354F-9BAF-F7759E903F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20" y="4029602"/>
            <a:ext cx="975484" cy="100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CBCCEA80-169B-B742-9558-38D93B428D0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304" y="3324949"/>
            <a:ext cx="975484" cy="100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CD79D942-7975-334D-855D-B7232ABD8D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383" y="4332949"/>
            <a:ext cx="975484" cy="1008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A954AEB-8E35-B143-9F60-274DD5283F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355" y="1690688"/>
            <a:ext cx="975484" cy="100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5D72E7B-95A6-694D-A62D-86335B0FDD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38" y="1517051"/>
            <a:ext cx="975484" cy="100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A8A6CAB-EB22-9C49-9C88-DE95EC8E87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059" y="2621751"/>
            <a:ext cx="975484" cy="1008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D1123B3B-CF79-1243-A173-64DA328A0EA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89" y="3786350"/>
            <a:ext cx="97548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01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count objects to 100 in both numerals and words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objects to 100 in various contexts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2 - Autumn Block 1 - Place Value - Lesson 1 - To be able to count objects to 100</a:t>
            </a:r>
          </a:p>
        </p:txBody>
      </p:sp>
    </p:spTree>
    <p:extLst>
      <p:ext uri="{BB962C8B-B14F-4D97-AF65-F5344CB8AC3E}">
        <p14:creationId xmlns:p14="http://schemas.microsoft.com/office/powerpoint/2010/main" val="87518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19" y="4734704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973" y="408728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527" y="4669495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AB8920D-5890-8348-A491-14227B7E9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148" y="2852196"/>
            <a:ext cx="1335865" cy="1359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869B50-8014-7F48-B59B-561F48929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947" y="2852196"/>
            <a:ext cx="1335865" cy="13599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914D0CB-8009-A04C-BA07-9858D74EE8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861" y="3941486"/>
            <a:ext cx="1335865" cy="13599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0D00DC2-3E11-A748-AFF7-709D8362C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253" y="4663230"/>
            <a:ext cx="1335865" cy="13599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9499EBC-8B7A-244B-8980-405A0B57E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831" y="4734704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3472BA2-7B99-8147-95FB-D0C9EAF2E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14" y="1414687"/>
            <a:ext cx="2667000" cy="2755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4E379C0-CA83-CA4E-911E-643E52FEC0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82" y="4231509"/>
            <a:ext cx="2446389" cy="24463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1AA407F-F06C-D444-B6E5-F8E3B68786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50668" y="4269233"/>
            <a:ext cx="2370939" cy="23709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27A1395D-262A-9C44-B098-CE7D3DC765E5}"/>
              </a:ext>
            </a:extLst>
          </p:cNvPr>
          <p:cNvSpPr/>
          <p:nvPr/>
        </p:nvSpPr>
        <p:spPr>
          <a:xfrm>
            <a:off x="4485402" y="1324691"/>
            <a:ext cx="3063097" cy="2887410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92229"/>
              </p:ext>
            </p:extLst>
          </p:nvPr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438A17-C16E-9A41-BC21-354F7AF0C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6A3379C-DF6D-AD40-8C1F-75A315B21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2BF862D-5FC0-2B45-B8C7-DA3751324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6E367AA-0797-4046-A4D8-7EC6E3CAB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5F0232C-1344-E44E-85BB-602FE51AB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07311D2-22F6-6340-866E-8F307E03B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E2E55EB-B552-7A46-8C0E-1928B566F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A643C92-ED98-EE47-9157-479432A0C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A71807C-3993-084E-8AD6-354F86A81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2F2277A-6B06-9241-8524-D9E73787A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76DDD25-A864-CD4B-A769-731E36503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00BC2C5-7138-034D-8620-A0D029096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52158"/>
              </p:ext>
            </p:extLst>
          </p:nvPr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51F817-099B-124F-A110-F39B4B17F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A0BD56-513F-4547-AC9B-8990F2C44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EB60ED9-C6A4-1546-9CF8-6432585BE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7302672-71F9-3F44-9241-164476AC9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92448FC-8FFA-6A4A-80CA-13DAAAC7B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7D91953-34C8-F146-82C7-338350C6E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485142-2980-214E-B936-47E202BD3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ECE182-993B-1043-BC92-9282C6294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67624BA-CBF2-FC4F-BD9B-309CD8E1B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971FDDA-D669-1944-972B-E27A0BDA7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6534901-63DB-404C-8172-AD2CECC77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5BFD65C-DF3B-0D4C-880F-1F860FCBF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E7BF15-9C09-F843-9202-3761BC89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B53E28F-CB3B-7C4C-A217-39204958A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FA49FB-EDBD-DA4B-AC97-9B836DD53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CB81EB-157F-5546-B381-F4B023B25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B63C75-0DE2-D14E-B2E8-D67F9C4A51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07E9D3C-AB0C-C74C-ABD7-F8CEA9887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BF1EB92-5AA7-4446-8A64-72004D9DB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209CC81-60B9-E841-8C04-784DE201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2C067ED-5995-3B4C-B600-E4F96F118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4354FF0-9581-3B4C-A8A5-D1D756A22F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9571B56-FEB9-034C-BE4C-D81CA55AF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B5EABD1-C9A8-1A4E-B895-9AD10A0A7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9545F53-B9F5-F54A-A218-31AD7CCB8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03F612-AB00-7A49-84CB-381448F83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FACC20-D89E-E74D-A0DB-100250310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4896FF6-568A-E64F-A7E8-44C521B84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9576B62-DFA0-1D47-8950-4575D2C5F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731AC87-CCF4-7546-9849-B3F4AC3249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E0BB247-BD20-054E-872A-4AB1EF895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41EE6-E067-5145-8FCD-A212FCAF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98B4800-C43F-E14C-AC3E-04D501ED0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5A3F478-C6E4-5145-B04B-998E57F58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CF2D2E9-9D6E-4445-82EE-074D3E88D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B2AF11-DA7C-7F4E-BE8A-90F396100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592512-6C22-5C41-899E-7C0E7EB85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64DB67-C7D9-DF4C-90E3-03797148E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976B580-FBE1-1E4D-A969-EB9009924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A5CD067-00BF-5245-BD4E-33CA28CE8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6BDC2C-DA53-4642-BAF3-CBF78CD7D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52DE64D-2C49-364E-AB97-5B08F3C91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7FCA373-6687-BC4A-A80F-F0636BDC1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8058679-DDF1-5847-B082-07CE84B01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E673B29-135A-7048-BBBF-0A813C937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064C681-5A11-D941-BA5F-0F1C46A5E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8C3F61C-7F02-0B48-86EF-9EE972A9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268529D-3D82-CB4E-B28F-F2A261360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9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8079</TotalTime>
  <Words>1356</Words>
  <Application>Microsoft Office PowerPoint</Application>
  <PresentationFormat>Custom</PresentationFormat>
  <Paragraphs>517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OpenDyslexicAlta</vt:lpstr>
      <vt:lpstr>Lato Light</vt:lpstr>
      <vt:lpstr>Calibri</vt:lpstr>
      <vt:lpstr>Muli</vt:lpstr>
      <vt:lpstr>OpenDyslexic</vt:lpstr>
      <vt:lpstr>Wingdings</vt:lpstr>
      <vt:lpstr>Lato</vt:lpstr>
      <vt:lpstr>Office Theme</vt:lpstr>
      <vt:lpstr>PowerPoint Presentation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241</cp:revision>
  <cp:lastPrinted>2019-06-17T16:19:05Z</cp:lastPrinted>
  <dcterms:created xsi:type="dcterms:W3CDTF">2018-08-06T08:16:18Z</dcterms:created>
  <dcterms:modified xsi:type="dcterms:W3CDTF">2021-01-04T09:09:28Z</dcterms:modified>
</cp:coreProperties>
</file>