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8" r:id="rId2"/>
    <p:sldId id="298" r:id="rId3"/>
    <p:sldId id="331" r:id="rId4"/>
    <p:sldId id="332" r:id="rId5"/>
    <p:sldId id="536" r:id="rId6"/>
  </p:sldIdLst>
  <p:sldSz cx="12192000" cy="6858000"/>
  <p:notesSz cx="6858000" cy="9144000"/>
  <p:embeddedFontLst>
    <p:embeddedFont>
      <p:font typeface="Muli" pitchFamily="2" charset="77"/>
      <p:regular r:id="rId9"/>
      <p:bold r:id="rId10"/>
    </p:embeddedFont>
    <p:embeddedFont>
      <p:font typeface="OpenDyslexicAlta" pitchFamily="2" charset="77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860"/>
    <a:srgbClr val="8FAADC"/>
    <a:srgbClr val="D4D400"/>
    <a:srgbClr val="FFFD78"/>
    <a:srgbClr val="D883FF"/>
    <a:srgbClr val="68C7D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226" autoAdjust="0"/>
    <p:restoredTop sz="92276" autoAdjust="0"/>
  </p:normalViewPr>
  <p:slideViewPr>
    <p:cSldViewPr snapToGrid="0" snapToObjects="1">
      <p:cViewPr varScale="1">
        <p:scale>
          <a:sx n="128" d="100"/>
          <a:sy n="128" d="100"/>
        </p:scale>
        <p:origin x="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384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86F298-EB3E-D446-A729-C248AB8A5D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7BEABC-4AC1-4C4F-BDDB-0B8FF7D20C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70555-72D4-BF40-B685-8412B7FA50E9}" type="datetimeFigureOut">
              <a:rPr lang="en-GB" smtClean="0">
                <a:latin typeface="Muli" pitchFamily="2" charset="77"/>
              </a:rPr>
              <a:t>17/06/2020</a:t>
            </a:fld>
            <a:endParaRPr lang="en-GB" dirty="0">
              <a:latin typeface="Muli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DF2A76-21C6-4F49-AC41-288B2976B3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Muli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4667-866C-EF45-A262-122686295C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7A863-B317-0C4D-8D45-833380E63946}" type="slidenum">
              <a:rPr lang="en-GB" smtClean="0">
                <a:latin typeface="Muli" pitchFamily="2" charset="77"/>
              </a:rPr>
              <a:t>‹#›</a:t>
            </a:fld>
            <a:endParaRPr lang="en-GB" dirty="0">
              <a:latin typeface="Muli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03359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uli" pitchFamily="2" charset="77"/>
              </a:defRPr>
            </a:lvl1pPr>
          </a:lstStyle>
          <a:p>
            <a:fld id="{9C363ADC-09E6-FD4B-932E-4485A3F0108B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uli" pitchFamily="2" charset="77"/>
              </a:defRPr>
            </a:lvl1pPr>
          </a:lstStyle>
          <a:p>
            <a:fld id="{5C7C66A0-413B-D942-BD25-07592977943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530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Muli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618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C66A0-413B-D942-BD25-0759297794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731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</p:spTree>
    <p:extLst>
      <p:ext uri="{BB962C8B-B14F-4D97-AF65-F5344CB8AC3E}">
        <p14:creationId xmlns:p14="http://schemas.microsoft.com/office/powerpoint/2010/main" val="196182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9809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4044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7757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42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92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34132394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970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3596015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FF7E7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7E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83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41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9744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6327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35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233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17/06/2020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7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59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62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8EC3230C-370C-4B41-B9ED-BCB463F0FE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b="1" dirty="0">
                <a:solidFill>
                  <a:srgbClr val="FF3860"/>
                </a:solidFill>
              </a:rPr>
              <a:t>Challenge Words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DAE2D-5C07-104D-8EF6-27195B5740D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95D58-D54B-3346-AC15-07D342AE762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7C69A5-90AE-3546-9090-C394D12F8A52}"/>
              </a:ext>
            </a:extLst>
          </p:cNvPr>
          <p:cNvSpPr txBox="1"/>
          <p:nvPr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curriculum are copyright © Education Shed Inc.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3192994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6DBE228-6D41-A748-9592-1AE43A5B93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2B884-3FE8-CF4F-BAE3-4C745B9084D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 1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32AF4-9343-2540-89B6-82250EA03E0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b="1" dirty="0">
                <a:solidFill>
                  <a:srgbClr val="FF3860"/>
                </a:solidFill>
              </a:rPr>
              <a:t>Challenge Words</a:t>
            </a:r>
          </a:p>
          <a:p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79174B1-3AFA-4074-87A3-640D8F68B2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795841"/>
              </p:ext>
            </p:extLst>
          </p:nvPr>
        </p:nvGraphicFramePr>
        <p:xfrm>
          <a:off x="499754" y="155436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199035841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5982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muscle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728698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prejudice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6339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89421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determined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875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0243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99353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accommodate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1955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suggest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989855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competition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468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existence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534220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u="sng" dirty="0">
                <a:latin typeface="OpenDyslexicAlta" pitchFamily="2" charset="77"/>
              </a:rPr>
              <a:t>Challenge week</a:t>
            </a:r>
          </a:p>
          <a:p>
            <a:pPr marL="0" indent="0" algn="ctr">
              <a:buNone/>
            </a:pPr>
            <a:endParaRPr lang="en-GB" dirty="0">
              <a:latin typeface="OpenDyslexicAlta" pitchFamily="2" charset="77"/>
            </a:endParaRPr>
          </a:p>
          <a:p>
            <a:pPr marL="0" indent="0" algn="ctr">
              <a:buNone/>
            </a:pPr>
            <a:r>
              <a:rPr lang="en-GB" dirty="0">
                <a:latin typeface="OpenDyslexicAlta" pitchFamily="2" charset="77"/>
              </a:rPr>
              <a:t>Choose an activity from the challenge week pack. </a:t>
            </a:r>
          </a:p>
        </p:txBody>
      </p:sp>
    </p:spTree>
    <p:extLst>
      <p:ext uri="{BB962C8B-B14F-4D97-AF65-F5344CB8AC3E}">
        <p14:creationId xmlns:p14="http://schemas.microsoft.com/office/powerpoint/2010/main" val="219240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44051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82562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187542443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muscle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prejudice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determined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identity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accommodate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suggest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competition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existence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Muli" pitchFamily="2" charset="7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218528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400" b="1" i="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Challenge Words</a:t>
                      </a:r>
                    </a:p>
                    <a:p>
                      <a:endParaRPr lang="en-GB" sz="1400" b="0" i="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   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7759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876962"/>
              </p:ext>
            </p:extLst>
          </p:nvPr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accommodate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competition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determined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suggest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existence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muscle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prejudice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67707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Challenge Words</a:t>
                      </a:r>
                      <a:endParaRPr lang="en-GB" sz="1400" b="1" i="0" baseline="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  <a:p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latin typeface="Muli" pitchFamily="2" charset="77"/>
                        </a:rPr>
                        <a:t>Name:</a:t>
                      </a:r>
                      <a:endParaRPr lang="en-GB" sz="140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254866"/>
              </p:ext>
            </p:extLst>
          </p:nvPr>
        </p:nvGraphicFramePr>
        <p:xfrm>
          <a:off x="3451192" y="1444167"/>
          <a:ext cx="6639867" cy="53412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0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76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68495" y="1828801"/>
            <a:ext cx="2778577" cy="1200329"/>
          </a:xfrm>
          <a:prstGeom prst="rect">
            <a:avLst/>
          </a:prstGeom>
          <a:solidFill>
            <a:srgbClr val="FFFD7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Insert the missing letters into your spellings to find a new challenge word. </a:t>
            </a:r>
          </a:p>
        </p:txBody>
      </p:sp>
    </p:spTree>
    <p:extLst>
      <p:ext uri="{BB962C8B-B14F-4D97-AF65-F5344CB8AC3E}">
        <p14:creationId xmlns:p14="http://schemas.microsoft.com/office/powerpoint/2010/main" val="376737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8000" y="1600196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FFFD7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accommodate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available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competition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determined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suggest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existence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identity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muscle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prejudice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rhyme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748331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5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i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Challenge Words</a:t>
                      </a:r>
                      <a:endParaRPr lang="en-GB" sz="1400" b="1" i="0" baseline="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  <a:p>
                      <a:endParaRPr lang="en-GB" sz="1400" baseline="0" dirty="0">
                        <a:latin typeface="Muli" pitchFamily="2" charset="77"/>
                      </a:endParaRPr>
                    </a:p>
                    <a:p>
                      <a:r>
                        <a:rPr lang="en-GB" sz="1400" baseline="0" dirty="0">
                          <a:solidFill>
                            <a:srgbClr val="FF3860"/>
                          </a:solidFill>
                          <a:latin typeface="Muli" pitchFamily="2" charset="77"/>
                        </a:rPr>
                        <a:t>Answers:</a:t>
                      </a:r>
                      <a:endParaRPr lang="en-GB" sz="1400" dirty="0">
                        <a:solidFill>
                          <a:srgbClr val="FF3860"/>
                        </a:solidFill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873423"/>
              </p:ext>
            </p:extLst>
          </p:nvPr>
        </p:nvGraphicFramePr>
        <p:xfrm>
          <a:off x="3451192" y="1444167"/>
          <a:ext cx="6639867" cy="53412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4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06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976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413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41151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</a:tblGrid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j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D7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 err="1">
                          <a:solidFill>
                            <a:srgbClr val="FF3860"/>
                          </a:solidFill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i</a:t>
                      </a:r>
                      <a:endParaRPr lang="en-GB" sz="2000" b="0" i="0" dirty="0">
                        <a:solidFill>
                          <a:srgbClr val="FF3860"/>
                        </a:solidFill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0866"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168495" y="1828801"/>
            <a:ext cx="2778577" cy="1200329"/>
          </a:xfrm>
          <a:prstGeom prst="rect">
            <a:avLst/>
          </a:prstGeom>
          <a:solidFill>
            <a:srgbClr val="FFFD78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OpenDyslexicAlta" pitchFamily="2" charset="77"/>
                <a:ea typeface="OpenDyslexic" charset="0"/>
                <a:cs typeface="OpenDyslexic" charset="0"/>
              </a:rPr>
              <a:t>Insert the missing letters into your spellings to find a new challenge word. </a:t>
            </a:r>
          </a:p>
        </p:txBody>
      </p:sp>
    </p:spTree>
    <p:extLst>
      <p:ext uri="{BB962C8B-B14F-4D97-AF65-F5344CB8AC3E}">
        <p14:creationId xmlns:p14="http://schemas.microsoft.com/office/powerpoint/2010/main" val="2557527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17121</TotalTime>
  <Words>279</Words>
  <Application>Microsoft Macintosh PowerPoint</Application>
  <PresentationFormat>Widescreen</PresentationFormat>
  <Paragraphs>203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OpenDyslexicAlta</vt:lpstr>
      <vt:lpstr>Muli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Spelling Shed 🐝</dc:title>
  <dc:creator>Rob Smith</dc:creator>
  <cp:lastModifiedBy>Martin Saunders</cp:lastModifiedBy>
  <cp:revision>426</cp:revision>
  <cp:lastPrinted>2019-03-16T13:20:38Z</cp:lastPrinted>
  <dcterms:created xsi:type="dcterms:W3CDTF">2018-08-06T08:16:18Z</dcterms:created>
  <dcterms:modified xsi:type="dcterms:W3CDTF">2020-06-16T23:32:19Z</dcterms:modified>
</cp:coreProperties>
</file>