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3" r:id="rId2"/>
    <p:sldId id="334" r:id="rId3"/>
    <p:sldId id="335" r:id="rId4"/>
    <p:sldId id="336" r:id="rId5"/>
    <p:sldId id="537" r:id="rId6"/>
  </p:sldIdLst>
  <p:sldSz cx="12192000" cy="6858000"/>
  <p:notesSz cx="6858000" cy="9144000"/>
  <p:embeddedFontLst>
    <p:embeddedFont>
      <p:font typeface="Muli" pitchFamily="2" charset="77"/>
      <p:regular r:id="rId9"/>
      <p:bold r:id="rId10"/>
    </p:embeddedFont>
    <p:embeddedFont>
      <p:font typeface="OpenDyslexicAlta" pitchFamily="2" charset="77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8FAADC"/>
    <a:srgbClr val="D4D400"/>
    <a:srgbClr val="FFFD78"/>
    <a:srgbClr val="D883FF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2276" autoAdjust="0"/>
  </p:normalViewPr>
  <p:slideViewPr>
    <p:cSldViewPr snapToGrid="0" snapToObjects="1">
      <p:cViewPr varScale="1">
        <p:scale>
          <a:sx n="128" d="100"/>
          <a:sy n="128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16/06/2020</a:t>
            </a:fld>
            <a:endParaRPr lang="en-GB" dirty="0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7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24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4132394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3596015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b="1" dirty="0">
                <a:solidFill>
                  <a:srgbClr val="FF3860"/>
                </a:solidFill>
              </a:rPr>
              <a:t>Challenge Words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8730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80975" y="770639"/>
            <a:ext cx="427037" cy="362803"/>
          </a:xfrm>
        </p:spPr>
        <p:txBody>
          <a:bodyPr/>
          <a:lstStyle/>
          <a:p>
            <a:r>
              <a:rPr lang="en-GB" dirty="0"/>
              <a:t>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b="1" dirty="0">
                <a:solidFill>
                  <a:srgbClr val="FF3860"/>
                </a:solidFill>
              </a:rPr>
              <a:t>Challenge Words</a:t>
            </a:r>
          </a:p>
          <a:p>
            <a:endParaRPr lang="en-GB" dirty="0">
              <a:solidFill>
                <a:srgbClr val="FF386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345275"/>
              </p:ext>
            </p:extLst>
          </p:nvPr>
        </p:nvGraphicFramePr>
        <p:xfrm>
          <a:off x="499754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conscience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develop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immediately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necessary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privilege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rhythm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/>
              <a:t>Challenge week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Choose an activity from the challenge week pack.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59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2502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4916295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10280088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conscience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develop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immediately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necessary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privilege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43223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  <a:endParaRPr lang="en-GB" sz="1400" b="1" i="0" baseline="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conscience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develop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immediately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necessary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privilege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rhythm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05787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95449"/>
              </p:ext>
            </p:extLst>
          </p:nvPr>
        </p:nvGraphicFramePr>
        <p:xfrm>
          <a:off x="4223658" y="1454616"/>
          <a:ext cx="7032173" cy="46652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8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80371" y="6281835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Can you find your spellings hidden in this word search?</a:t>
            </a:r>
          </a:p>
        </p:txBody>
      </p:sp>
    </p:spTree>
    <p:extLst>
      <p:ext uri="{BB962C8B-B14F-4D97-AF65-F5344CB8AC3E}">
        <p14:creationId xmlns:p14="http://schemas.microsoft.com/office/powerpoint/2010/main" val="200242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conscience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develop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immediately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necessary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privilege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rhythm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135970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4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786322"/>
              </p:ext>
            </p:extLst>
          </p:nvPr>
        </p:nvGraphicFramePr>
        <p:xfrm>
          <a:off x="4194313" y="1454616"/>
          <a:ext cx="7061518" cy="46652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6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03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8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90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80371" y="6281835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Can you find your spellings hidden in this word search?</a:t>
            </a:r>
          </a:p>
        </p:txBody>
      </p:sp>
    </p:spTree>
    <p:extLst>
      <p:ext uri="{BB962C8B-B14F-4D97-AF65-F5344CB8AC3E}">
        <p14:creationId xmlns:p14="http://schemas.microsoft.com/office/powerpoint/2010/main" val="1868762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16791</TotalTime>
  <Words>448</Words>
  <Application>Microsoft Macintosh PowerPoint</Application>
  <PresentationFormat>Widescreen</PresentationFormat>
  <Paragraphs>397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416</cp:revision>
  <cp:lastPrinted>2020-02-11T14:55:38Z</cp:lastPrinted>
  <dcterms:created xsi:type="dcterms:W3CDTF">2018-08-06T08:16:18Z</dcterms:created>
  <dcterms:modified xsi:type="dcterms:W3CDTF">2020-06-16T18:57:04Z</dcterms:modified>
</cp:coreProperties>
</file>