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34"/>
  </p:notesMasterIdLst>
  <p:handoutMasterIdLst>
    <p:handoutMasterId r:id="rId35"/>
  </p:handoutMasterIdLst>
  <p:sldIdLst>
    <p:sldId id="351" r:id="rId5"/>
    <p:sldId id="347" r:id="rId6"/>
    <p:sldId id="348" r:id="rId7"/>
    <p:sldId id="311" r:id="rId8"/>
    <p:sldId id="312" r:id="rId9"/>
    <p:sldId id="365" r:id="rId10"/>
    <p:sldId id="366" r:id="rId11"/>
    <p:sldId id="314" r:id="rId12"/>
    <p:sldId id="336" r:id="rId13"/>
    <p:sldId id="317" r:id="rId14"/>
    <p:sldId id="318" r:id="rId15"/>
    <p:sldId id="319" r:id="rId16"/>
    <p:sldId id="469" r:id="rId17"/>
    <p:sldId id="470" r:id="rId18"/>
    <p:sldId id="471" r:id="rId19"/>
    <p:sldId id="344" r:id="rId20"/>
    <p:sldId id="472" r:id="rId21"/>
    <p:sldId id="473" r:id="rId22"/>
    <p:sldId id="327" r:id="rId23"/>
    <p:sldId id="328" r:id="rId24"/>
    <p:sldId id="476" r:id="rId25"/>
    <p:sldId id="359" r:id="rId26"/>
    <p:sldId id="475" r:id="rId27"/>
    <p:sldId id="329" r:id="rId28"/>
    <p:sldId id="474" r:id="rId29"/>
    <p:sldId id="477" r:id="rId30"/>
    <p:sldId id="478" r:id="rId31"/>
    <p:sldId id="563" r:id="rId32"/>
    <p:sldId id="565" r:id="rId33"/>
  </p:sldIdLst>
  <p:sldSz cx="12192000" cy="6858000"/>
  <p:notesSz cx="6858000" cy="9144000"/>
  <p:embeddedFontLst>
    <p:embeddedFont>
      <p:font typeface="EdShed" pitchFamily="2" charset="77"/>
      <p:regular r:id="rId36"/>
      <p:bold r:id="rId37"/>
    </p:embeddedFont>
    <p:embeddedFont>
      <p:font typeface="Sassoon Infant 2023" panose="02000503030000020003" pitchFamily="2"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3DC"/>
    <a:srgbClr val="FF3760"/>
    <a:srgbClr val="F139C4"/>
    <a:srgbClr val="209CEE"/>
    <a:srgbClr val="7957D5"/>
    <a:srgbClr val="76D6FF"/>
    <a:srgbClr val="4A4A4A"/>
    <a:srgbClr val="20D160"/>
    <a:srgbClr val="6561FF"/>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0C083-7A31-7D9E-E5F4-892415980F0E}" v="14" dt="2025-01-29T09:32:30.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75"/>
    <p:restoredTop sz="94703"/>
  </p:normalViewPr>
  <p:slideViewPr>
    <p:cSldViewPr snapToGrid="0">
      <p:cViewPr varScale="1">
        <p:scale>
          <a:sx n="101" d="100"/>
          <a:sy n="101" d="100"/>
        </p:scale>
        <p:origin x="560" y="2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S::liz.jones@edshed.com::9afd3b7d-bc2d-46c2-8d61-0cf94ff330cb" providerId="AD" clId="Web-{74D68019-A364-E81D-0F95-DA9F72AC31B4}"/>
    <pc:docChg chg="modSld">
      <pc:chgData name="Liz Jones" userId="S::liz.jones@edshed.com::9afd3b7d-bc2d-46c2-8d61-0cf94ff330cb" providerId="AD" clId="Web-{74D68019-A364-E81D-0F95-DA9F72AC31B4}" dt="2025-01-23T13:57:32.868" v="95" actId="1076"/>
      <pc:docMkLst>
        <pc:docMk/>
      </pc:docMkLst>
      <pc:sldChg chg="addSp delSp modSp addAnim delAnim modAnim">
        <pc:chgData name="Liz Jones" userId="S::liz.jones@edshed.com::9afd3b7d-bc2d-46c2-8d61-0cf94ff330cb" providerId="AD" clId="Web-{74D68019-A364-E81D-0F95-DA9F72AC31B4}" dt="2025-01-23T13:57:32.868" v="95" actId="1076"/>
        <pc:sldMkLst>
          <pc:docMk/>
          <pc:sldMk cId="981248241" sldId="477"/>
        </pc:sldMkLst>
        <pc:spChg chg="mod">
          <ac:chgData name="Liz Jones" userId="S::liz.jones@edshed.com::9afd3b7d-bc2d-46c2-8d61-0cf94ff330cb" providerId="AD" clId="Web-{74D68019-A364-E81D-0F95-DA9F72AC31B4}" dt="2025-01-23T13:57:32.759" v="91" actId="1076"/>
          <ac:spMkLst>
            <pc:docMk/>
            <pc:sldMk cId="981248241" sldId="477"/>
            <ac:spMk id="2" creationId="{BC1F519A-B963-086B-EE57-3573F42302F6}"/>
          </ac:spMkLst>
        </pc:spChg>
        <pc:spChg chg="mod">
          <ac:chgData name="Liz Jones" userId="S::liz.jones@edshed.com::9afd3b7d-bc2d-46c2-8d61-0cf94ff330cb" providerId="AD" clId="Web-{74D68019-A364-E81D-0F95-DA9F72AC31B4}" dt="2025-01-23T13:56:36.163" v="69" actId="20577"/>
          <ac:spMkLst>
            <pc:docMk/>
            <pc:sldMk cId="981248241" sldId="477"/>
            <ac:spMk id="5" creationId="{D635FB9D-5966-14A9-30B2-3EE3AFC1BBAD}"/>
          </ac:spMkLst>
        </pc:spChg>
        <pc:spChg chg="mod">
          <ac:chgData name="Liz Jones" userId="S::liz.jones@edshed.com::9afd3b7d-bc2d-46c2-8d61-0cf94ff330cb" providerId="AD" clId="Web-{74D68019-A364-E81D-0F95-DA9F72AC31B4}" dt="2025-01-23T13:54:30.316" v="23" actId="20577"/>
          <ac:spMkLst>
            <pc:docMk/>
            <pc:sldMk cId="981248241" sldId="477"/>
            <ac:spMk id="6" creationId="{ADD57059-F787-6EB7-C0EB-69E8D05BC868}"/>
          </ac:spMkLst>
        </pc:spChg>
        <pc:spChg chg="mod">
          <ac:chgData name="Liz Jones" userId="S::liz.jones@edshed.com::9afd3b7d-bc2d-46c2-8d61-0cf94ff330cb" providerId="AD" clId="Web-{74D68019-A364-E81D-0F95-DA9F72AC31B4}" dt="2025-01-23T13:56:46.492" v="77" actId="20577"/>
          <ac:spMkLst>
            <pc:docMk/>
            <pc:sldMk cId="981248241" sldId="477"/>
            <ac:spMk id="7" creationId="{285AE71C-339F-6044-C228-E7686FC83CD1}"/>
          </ac:spMkLst>
        </pc:spChg>
        <pc:spChg chg="mod">
          <ac:chgData name="Liz Jones" userId="S::liz.jones@edshed.com::9afd3b7d-bc2d-46c2-8d61-0cf94ff330cb" providerId="AD" clId="Web-{74D68019-A364-E81D-0F95-DA9F72AC31B4}" dt="2025-01-23T13:56:27.944" v="66" actId="20577"/>
          <ac:spMkLst>
            <pc:docMk/>
            <pc:sldMk cId="981248241" sldId="477"/>
            <ac:spMk id="8" creationId="{58E402A7-8C79-3514-38C6-9FB4F5C95B74}"/>
          </ac:spMkLst>
        </pc:spChg>
        <pc:spChg chg="mod">
          <ac:chgData name="Liz Jones" userId="S::liz.jones@edshed.com::9afd3b7d-bc2d-46c2-8d61-0cf94ff330cb" providerId="AD" clId="Web-{74D68019-A364-E81D-0F95-DA9F72AC31B4}" dt="2025-01-23T13:57:32.790" v="92" actId="1076"/>
          <ac:spMkLst>
            <pc:docMk/>
            <pc:sldMk cId="981248241" sldId="477"/>
            <ac:spMk id="9" creationId="{733BCD45-E555-9117-0314-CAED7C0BF500}"/>
          </ac:spMkLst>
        </pc:spChg>
        <pc:spChg chg="add mod">
          <ac:chgData name="Liz Jones" userId="S::liz.jones@edshed.com::9afd3b7d-bc2d-46c2-8d61-0cf94ff330cb" providerId="AD" clId="Web-{74D68019-A364-E81D-0F95-DA9F72AC31B4}" dt="2025-01-23T13:57:16.352" v="84" actId="14100"/>
          <ac:spMkLst>
            <pc:docMk/>
            <pc:sldMk cId="981248241" sldId="477"/>
            <ac:spMk id="22" creationId="{C99E8BEA-013F-7135-0AAE-8FC0CA6F0EA1}"/>
          </ac:spMkLst>
        </pc:spChg>
        <pc:spChg chg="add mod">
          <ac:chgData name="Liz Jones" userId="S::liz.jones@edshed.com::9afd3b7d-bc2d-46c2-8d61-0cf94ff330cb" providerId="AD" clId="Web-{74D68019-A364-E81D-0F95-DA9F72AC31B4}" dt="2025-01-23T13:56:23.194" v="57"/>
          <ac:spMkLst>
            <pc:docMk/>
            <pc:sldMk cId="981248241" sldId="477"/>
            <ac:spMk id="23" creationId="{82BD8F57-F68A-97A8-B329-AE192A647434}"/>
          </ac:spMkLst>
        </pc:spChg>
        <pc:spChg chg="add mod">
          <ac:chgData name="Liz Jones" userId="S::liz.jones@edshed.com::9afd3b7d-bc2d-46c2-8d61-0cf94ff330cb" providerId="AD" clId="Web-{74D68019-A364-E81D-0F95-DA9F72AC31B4}" dt="2025-01-23T13:57:25.665" v="88" actId="1076"/>
          <ac:spMkLst>
            <pc:docMk/>
            <pc:sldMk cId="981248241" sldId="477"/>
            <ac:spMk id="24" creationId="{222DEF74-7990-7D5C-D2CE-85F20ED86F6D}"/>
          </ac:spMkLst>
        </pc:spChg>
        <pc:spChg chg="add mod">
          <ac:chgData name="Liz Jones" userId="S::liz.jones@edshed.com::9afd3b7d-bc2d-46c2-8d61-0cf94ff330cb" providerId="AD" clId="Web-{74D68019-A364-E81D-0F95-DA9F72AC31B4}" dt="2025-01-23T13:57:32.821" v="93" actId="1076"/>
          <ac:spMkLst>
            <pc:docMk/>
            <pc:sldMk cId="981248241" sldId="477"/>
            <ac:spMk id="25" creationId="{AA591936-4F3C-9F89-872F-A1F5AA7E2620}"/>
          </ac:spMkLst>
        </pc:spChg>
        <pc:spChg chg="add mod">
          <ac:chgData name="Liz Jones" userId="S::liz.jones@edshed.com::9afd3b7d-bc2d-46c2-8d61-0cf94ff330cb" providerId="AD" clId="Web-{74D68019-A364-E81D-0F95-DA9F72AC31B4}" dt="2025-01-23T13:57:25.696" v="89" actId="1076"/>
          <ac:spMkLst>
            <pc:docMk/>
            <pc:sldMk cId="981248241" sldId="477"/>
            <ac:spMk id="26" creationId="{19D127E1-B8D6-B52C-79C6-E031E60E1FC1}"/>
          </ac:spMkLst>
        </pc:spChg>
        <pc:spChg chg="mod">
          <ac:chgData name="Liz Jones" userId="S::liz.jones@edshed.com::9afd3b7d-bc2d-46c2-8d61-0cf94ff330cb" providerId="AD" clId="Web-{74D68019-A364-E81D-0F95-DA9F72AC31B4}" dt="2025-01-23T13:56:39.148" v="71" actId="20577"/>
          <ac:spMkLst>
            <pc:docMk/>
            <pc:sldMk cId="981248241" sldId="477"/>
            <ac:spMk id="27" creationId="{3F58DF6D-286B-2576-1367-45F96A45002C}"/>
          </ac:spMkLst>
        </pc:spChg>
        <pc:spChg chg="add mod">
          <ac:chgData name="Liz Jones" userId="S::liz.jones@edshed.com::9afd3b7d-bc2d-46c2-8d61-0cf94ff330cb" providerId="AD" clId="Web-{74D68019-A364-E81D-0F95-DA9F72AC31B4}" dt="2025-01-23T13:57:32.852" v="94" actId="1076"/>
          <ac:spMkLst>
            <pc:docMk/>
            <pc:sldMk cId="981248241" sldId="477"/>
            <ac:spMk id="28" creationId="{038CCCA6-372E-F810-3377-10AF25F7400B}"/>
          </ac:spMkLst>
        </pc:spChg>
        <pc:spChg chg="add mod">
          <ac:chgData name="Liz Jones" userId="S::liz.jones@edshed.com::9afd3b7d-bc2d-46c2-8d61-0cf94ff330cb" providerId="AD" clId="Web-{74D68019-A364-E81D-0F95-DA9F72AC31B4}" dt="2025-01-23T13:56:23.194" v="62"/>
          <ac:spMkLst>
            <pc:docMk/>
            <pc:sldMk cId="981248241" sldId="477"/>
            <ac:spMk id="29" creationId="{CF6B1980-AD9E-C413-3BE8-348F841BB897}"/>
          </ac:spMkLst>
        </pc:spChg>
        <pc:spChg chg="add mod">
          <ac:chgData name="Liz Jones" userId="S::liz.jones@edshed.com::9afd3b7d-bc2d-46c2-8d61-0cf94ff330cb" providerId="AD" clId="Web-{74D68019-A364-E81D-0F95-DA9F72AC31B4}" dt="2025-01-23T13:56:23.194" v="63"/>
          <ac:spMkLst>
            <pc:docMk/>
            <pc:sldMk cId="981248241" sldId="477"/>
            <ac:spMk id="30" creationId="{58EDED97-BB8C-9197-96EF-9C4D1760F59D}"/>
          </ac:spMkLst>
        </pc:spChg>
        <pc:spChg chg="mod">
          <ac:chgData name="Liz Jones" userId="S::liz.jones@edshed.com::9afd3b7d-bc2d-46c2-8d61-0cf94ff330cb" providerId="AD" clId="Web-{74D68019-A364-E81D-0F95-DA9F72AC31B4}" dt="2025-01-23T13:57:25.587" v="85" actId="1076"/>
          <ac:spMkLst>
            <pc:docMk/>
            <pc:sldMk cId="981248241" sldId="477"/>
            <ac:spMk id="31" creationId="{79B9EA37-DBDF-124C-0B7C-16517B0731BC}"/>
          </ac:spMkLst>
        </pc:spChg>
        <pc:spChg chg="mod">
          <ac:chgData name="Liz Jones" userId="S::liz.jones@edshed.com::9afd3b7d-bc2d-46c2-8d61-0cf94ff330cb" providerId="AD" clId="Web-{74D68019-A364-E81D-0F95-DA9F72AC31B4}" dt="2025-01-23T13:57:25.618" v="86" actId="1076"/>
          <ac:spMkLst>
            <pc:docMk/>
            <pc:sldMk cId="981248241" sldId="477"/>
            <ac:spMk id="32" creationId="{2A23E4AF-74D2-D17F-676D-109FA8F7ADF7}"/>
          </ac:spMkLst>
        </pc:spChg>
        <pc:spChg chg="add mod">
          <ac:chgData name="Liz Jones" userId="S::liz.jones@edshed.com::9afd3b7d-bc2d-46c2-8d61-0cf94ff330cb" providerId="AD" clId="Web-{74D68019-A364-E81D-0F95-DA9F72AC31B4}" dt="2025-01-23T13:56:23.194" v="64"/>
          <ac:spMkLst>
            <pc:docMk/>
            <pc:sldMk cId="981248241" sldId="477"/>
            <ac:spMk id="33" creationId="{80F800C9-40F0-FEE6-7CFE-E36C499359D5}"/>
          </ac:spMkLst>
        </pc:spChg>
        <pc:spChg chg="mod">
          <ac:chgData name="Liz Jones" userId="S::liz.jones@edshed.com::9afd3b7d-bc2d-46c2-8d61-0cf94ff330cb" providerId="AD" clId="Web-{74D68019-A364-E81D-0F95-DA9F72AC31B4}" dt="2025-01-23T13:57:32.743" v="90" actId="1076"/>
          <ac:spMkLst>
            <pc:docMk/>
            <pc:sldMk cId="981248241" sldId="477"/>
            <ac:spMk id="34" creationId="{81EE9343-BFA8-FAFF-7AC0-7BD3D0549148}"/>
          </ac:spMkLst>
        </pc:spChg>
        <pc:spChg chg="mod">
          <ac:chgData name="Liz Jones" userId="S::liz.jones@edshed.com::9afd3b7d-bc2d-46c2-8d61-0cf94ff330cb" providerId="AD" clId="Web-{74D68019-A364-E81D-0F95-DA9F72AC31B4}" dt="2025-01-23T13:57:25.649" v="87" actId="1076"/>
          <ac:spMkLst>
            <pc:docMk/>
            <pc:sldMk cId="981248241" sldId="477"/>
            <ac:spMk id="35" creationId="{6072D3E6-0541-0D60-9A62-4A1A14C46152}"/>
          </ac:spMkLst>
        </pc:spChg>
        <pc:spChg chg="add mod">
          <ac:chgData name="Liz Jones" userId="S::liz.jones@edshed.com::9afd3b7d-bc2d-46c2-8d61-0cf94ff330cb" providerId="AD" clId="Web-{74D68019-A364-E81D-0F95-DA9F72AC31B4}" dt="2025-01-23T13:57:32.868" v="95" actId="1076"/>
          <ac:spMkLst>
            <pc:docMk/>
            <pc:sldMk cId="981248241" sldId="477"/>
            <ac:spMk id="36" creationId="{33E3C278-3E95-29C8-ADA8-FF8346EFA8EA}"/>
          </ac:spMkLst>
        </pc:spChg>
        <pc:spChg chg="del">
          <ac:chgData name="Liz Jones" userId="S::liz.jones@edshed.com::9afd3b7d-bc2d-46c2-8d61-0cf94ff330cb" providerId="AD" clId="Web-{74D68019-A364-E81D-0F95-DA9F72AC31B4}" dt="2025-01-23T13:54:41.488" v="29"/>
          <ac:spMkLst>
            <pc:docMk/>
            <pc:sldMk cId="981248241" sldId="477"/>
            <ac:spMk id="37" creationId="{14B3A9B6-2D2D-4586-02CD-CF186023C1BF}"/>
          </ac:spMkLst>
        </pc:spChg>
        <pc:spChg chg="del">
          <ac:chgData name="Liz Jones" userId="S::liz.jones@edshed.com::9afd3b7d-bc2d-46c2-8d61-0cf94ff330cb" providerId="AD" clId="Web-{74D68019-A364-E81D-0F95-DA9F72AC31B4}" dt="2025-01-23T13:54:36.894" v="26"/>
          <ac:spMkLst>
            <pc:docMk/>
            <pc:sldMk cId="981248241" sldId="477"/>
            <ac:spMk id="38" creationId="{5F14D119-2272-4332-99A8-A4767C0E82A9}"/>
          </ac:spMkLst>
        </pc:spChg>
        <pc:spChg chg="del">
          <ac:chgData name="Liz Jones" userId="S::liz.jones@edshed.com::9afd3b7d-bc2d-46c2-8d61-0cf94ff330cb" providerId="AD" clId="Web-{74D68019-A364-E81D-0F95-DA9F72AC31B4}" dt="2025-01-23T13:54:41.488" v="28"/>
          <ac:spMkLst>
            <pc:docMk/>
            <pc:sldMk cId="981248241" sldId="477"/>
            <ac:spMk id="39" creationId="{B47BD123-3D44-53DE-8DF6-0FD68C279836}"/>
          </ac:spMkLst>
        </pc:spChg>
        <pc:spChg chg="del">
          <ac:chgData name="Liz Jones" userId="S::liz.jones@edshed.com::9afd3b7d-bc2d-46c2-8d61-0cf94ff330cb" providerId="AD" clId="Web-{74D68019-A364-E81D-0F95-DA9F72AC31B4}" dt="2025-01-23T13:54:36.879" v="25"/>
          <ac:spMkLst>
            <pc:docMk/>
            <pc:sldMk cId="981248241" sldId="477"/>
            <ac:spMk id="40" creationId="{18D99896-09AE-97AC-CE49-A1E5E682E10C}"/>
          </ac:spMkLst>
        </pc:spChg>
        <pc:grpChg chg="del">
          <ac:chgData name="Liz Jones" userId="S::liz.jones@edshed.com::9afd3b7d-bc2d-46c2-8d61-0cf94ff330cb" providerId="AD" clId="Web-{74D68019-A364-E81D-0F95-DA9F72AC31B4}" dt="2025-01-23T13:54:36.879" v="24"/>
          <ac:grpSpMkLst>
            <pc:docMk/>
            <pc:sldMk cId="981248241" sldId="477"/>
            <ac:grpSpMk id="15" creationId="{20A4EA83-2CFA-6D32-8731-541811ADC599}"/>
          </ac:grpSpMkLst>
        </pc:grpChg>
        <pc:grpChg chg="del">
          <ac:chgData name="Liz Jones" userId="S::liz.jones@edshed.com::9afd3b7d-bc2d-46c2-8d61-0cf94ff330cb" providerId="AD" clId="Web-{74D68019-A364-E81D-0F95-DA9F72AC31B4}" dt="2025-01-23T13:54:39.473" v="27"/>
          <ac:grpSpMkLst>
            <pc:docMk/>
            <pc:sldMk cId="981248241" sldId="477"/>
            <ac:grpSpMk id="21" creationId="{5792760A-A2A2-A981-39A7-D07979863522}"/>
          </ac:grpSpMkLst>
        </pc:grpChg>
      </pc:sldChg>
    </pc:docChg>
  </pc:docChgLst>
  <pc:docChgLst>
    <pc:chgData name="Liz Jones" userId="S::liz.jones@edshed.com::9afd3b7d-bc2d-46c2-8d61-0cf94ff330cb" providerId="AD" clId="Web-{7F6B4677-6023-5C4F-289C-FA93FD55131D}"/>
    <pc:docChg chg="modSld">
      <pc:chgData name="Liz Jones" userId="S::liz.jones@edshed.com::9afd3b7d-bc2d-46c2-8d61-0cf94ff330cb" providerId="AD" clId="Web-{7F6B4677-6023-5C4F-289C-FA93FD55131D}" dt="2025-01-24T09:15:43.563" v="2" actId="20577"/>
      <pc:docMkLst>
        <pc:docMk/>
      </pc:docMkLst>
      <pc:sldChg chg="modSp">
        <pc:chgData name="Liz Jones" userId="S::liz.jones@edshed.com::9afd3b7d-bc2d-46c2-8d61-0cf94ff330cb" providerId="AD" clId="Web-{7F6B4677-6023-5C4F-289C-FA93FD55131D}" dt="2025-01-24T09:15:43.563" v="2" actId="20577"/>
        <pc:sldMkLst>
          <pc:docMk/>
          <pc:sldMk cId="1522863969" sldId="351"/>
        </pc:sldMkLst>
        <pc:spChg chg="mod">
          <ac:chgData name="Liz Jones" userId="S::liz.jones@edshed.com::9afd3b7d-bc2d-46c2-8d61-0cf94ff330cb" providerId="AD" clId="Web-{7F6B4677-6023-5C4F-289C-FA93FD55131D}" dt="2025-01-24T09:15:43.563" v="2" actId="20577"/>
          <ac:spMkLst>
            <pc:docMk/>
            <pc:sldMk cId="1522863969" sldId="351"/>
            <ac:spMk id="11" creationId="{AD244419-FFB6-FF25-CB2E-6694FA6AEF1D}"/>
          </ac:spMkLst>
        </pc:spChg>
      </pc:sldChg>
    </pc:docChg>
  </pc:docChgLst>
  <pc:docChgLst>
    <pc:chgData name="Liz Jones" userId="S::liz.jones@edshed.com::9afd3b7d-bc2d-46c2-8d61-0cf94ff330cb" providerId="AD" clId="Web-{4029B958-75A0-710D-632C-F236737A4616}"/>
    <pc:docChg chg="modSld">
      <pc:chgData name="Liz Jones" userId="S::liz.jones@edshed.com::9afd3b7d-bc2d-46c2-8d61-0cf94ff330cb" providerId="AD" clId="Web-{4029B958-75A0-710D-632C-F236737A4616}" dt="2025-01-23T13:49:45.402" v="665" actId="20577"/>
      <pc:docMkLst>
        <pc:docMk/>
      </pc:docMkLst>
      <pc:sldChg chg="modSp">
        <pc:chgData name="Liz Jones" userId="S::liz.jones@edshed.com::9afd3b7d-bc2d-46c2-8d61-0cf94ff330cb" providerId="AD" clId="Web-{4029B958-75A0-710D-632C-F236737A4616}" dt="2025-01-23T13:16:18.267" v="147" actId="1076"/>
        <pc:sldMkLst>
          <pc:docMk/>
          <pc:sldMk cId="1101155464" sldId="311"/>
        </pc:sldMkLst>
        <pc:spChg chg="mod">
          <ac:chgData name="Liz Jones" userId="S::liz.jones@edshed.com::9afd3b7d-bc2d-46c2-8d61-0cf94ff330cb" providerId="AD" clId="Web-{4029B958-75A0-710D-632C-F236737A4616}" dt="2025-01-23T13:16:18.267" v="147" actId="1076"/>
          <ac:spMkLst>
            <pc:docMk/>
            <pc:sldMk cId="1101155464" sldId="311"/>
            <ac:spMk id="43" creationId="{92441FC2-E737-CECB-7980-E3E701EF1428}"/>
          </ac:spMkLst>
        </pc:spChg>
      </pc:sldChg>
      <pc:sldChg chg="modSp">
        <pc:chgData name="Liz Jones" userId="S::liz.jones@edshed.com::9afd3b7d-bc2d-46c2-8d61-0cf94ff330cb" providerId="AD" clId="Web-{4029B958-75A0-710D-632C-F236737A4616}" dt="2025-01-23T13:13:52.904" v="145"/>
        <pc:sldMkLst>
          <pc:docMk/>
          <pc:sldMk cId="4051936782" sldId="319"/>
        </pc:sldMkLst>
        <pc:graphicFrameChg chg="modGraphic">
          <ac:chgData name="Liz Jones" userId="S::liz.jones@edshed.com::9afd3b7d-bc2d-46c2-8d61-0cf94ff330cb" providerId="AD" clId="Web-{4029B958-75A0-710D-632C-F236737A4616}" dt="2025-01-23T13:13:52.904" v="145"/>
          <ac:graphicFrameMkLst>
            <pc:docMk/>
            <pc:sldMk cId="4051936782" sldId="319"/>
            <ac:graphicFrameMk id="2" creationId="{14CA721D-9E74-7ECF-7737-5B31DB3BEEA7}"/>
          </ac:graphicFrameMkLst>
        </pc:graphicFrameChg>
      </pc:sldChg>
      <pc:sldChg chg="addSp delSp modSp">
        <pc:chgData name="Liz Jones" userId="S::liz.jones@edshed.com::9afd3b7d-bc2d-46c2-8d61-0cf94ff330cb" providerId="AD" clId="Web-{4029B958-75A0-710D-632C-F236737A4616}" dt="2025-01-23T13:24:40.095" v="290"/>
        <pc:sldMkLst>
          <pc:docMk/>
          <pc:sldMk cId="3698862970" sldId="329"/>
        </pc:sldMkLst>
        <pc:spChg chg="add del mod">
          <ac:chgData name="Liz Jones" userId="S::liz.jones@edshed.com::9afd3b7d-bc2d-46c2-8d61-0cf94ff330cb" providerId="AD" clId="Web-{4029B958-75A0-710D-632C-F236737A4616}" dt="2025-01-23T13:24:40.095" v="290"/>
          <ac:spMkLst>
            <pc:docMk/>
            <pc:sldMk cId="3698862970" sldId="329"/>
            <ac:spMk id="2" creationId="{FA007E11-D928-CA70-8A96-05FD1074651D}"/>
          </ac:spMkLst>
        </pc:spChg>
        <pc:graphicFrameChg chg="mod modGraphic">
          <ac:chgData name="Liz Jones" userId="S::liz.jones@edshed.com::9afd3b7d-bc2d-46c2-8d61-0cf94ff330cb" providerId="AD" clId="Web-{4029B958-75A0-710D-632C-F236737A4616}" dt="2025-01-23T13:13:52.904" v="145"/>
          <ac:graphicFrameMkLst>
            <pc:docMk/>
            <pc:sldMk cId="3698862970" sldId="329"/>
            <ac:graphicFrameMk id="5" creationId="{3634969F-2CD7-8F4E-7CCC-A434099E56AA}"/>
          </ac:graphicFrameMkLst>
        </pc:graphicFrameChg>
      </pc:sldChg>
      <pc:sldChg chg="modSp">
        <pc:chgData name="Liz Jones" userId="S::liz.jones@edshed.com::9afd3b7d-bc2d-46c2-8d61-0cf94ff330cb" providerId="AD" clId="Web-{4029B958-75A0-710D-632C-F236737A4616}" dt="2025-01-23T13:13:52.904" v="145"/>
        <pc:sldMkLst>
          <pc:docMk/>
          <pc:sldMk cId="1863283884" sldId="344"/>
        </pc:sldMkLst>
        <pc:graphicFrameChg chg="mod modGraphic">
          <ac:chgData name="Liz Jones" userId="S::liz.jones@edshed.com::9afd3b7d-bc2d-46c2-8d61-0cf94ff330cb" providerId="AD" clId="Web-{4029B958-75A0-710D-632C-F236737A4616}" dt="2025-01-23T13:13:52.904" v="145"/>
          <ac:graphicFrameMkLst>
            <pc:docMk/>
            <pc:sldMk cId="1863283884" sldId="344"/>
            <ac:graphicFrameMk id="18" creationId="{F0E02E4D-A339-D006-2462-BD1BDDDF6A46}"/>
          </ac:graphicFrameMkLst>
        </pc:graphicFrameChg>
      </pc:sldChg>
      <pc:sldChg chg="modSp">
        <pc:chgData name="Liz Jones" userId="S::liz.jones@edshed.com::9afd3b7d-bc2d-46c2-8d61-0cf94ff330cb" providerId="AD" clId="Web-{4029B958-75A0-710D-632C-F236737A4616}" dt="2025-01-23T12:54:15.763" v="30" actId="20577"/>
        <pc:sldMkLst>
          <pc:docMk/>
          <pc:sldMk cId="4098449552" sldId="347"/>
        </pc:sldMkLst>
        <pc:spChg chg="mod">
          <ac:chgData name="Liz Jones" userId="S::liz.jones@edshed.com::9afd3b7d-bc2d-46c2-8d61-0cf94ff330cb" providerId="AD" clId="Web-{4029B958-75A0-710D-632C-F236737A4616}" dt="2025-01-23T12:54:04.637" v="27" actId="20577"/>
          <ac:spMkLst>
            <pc:docMk/>
            <pc:sldMk cId="4098449552" sldId="347"/>
            <ac:spMk id="2" creationId="{C43D79CA-E015-7A0E-1DD1-19D48DFDE192}"/>
          </ac:spMkLst>
        </pc:spChg>
        <pc:spChg chg="mod">
          <ac:chgData name="Liz Jones" userId="S::liz.jones@edshed.com::9afd3b7d-bc2d-46c2-8d61-0cf94ff330cb" providerId="AD" clId="Web-{4029B958-75A0-710D-632C-F236737A4616}" dt="2025-01-23T12:54:13.419" v="29" actId="20577"/>
          <ac:spMkLst>
            <pc:docMk/>
            <pc:sldMk cId="4098449552" sldId="347"/>
            <ac:spMk id="7" creationId="{E97152F5-0B66-86C2-49BF-2061B69DD568}"/>
          </ac:spMkLst>
        </pc:spChg>
        <pc:spChg chg="mod">
          <ac:chgData name="Liz Jones" userId="S::liz.jones@edshed.com::9afd3b7d-bc2d-46c2-8d61-0cf94ff330cb" providerId="AD" clId="Web-{4029B958-75A0-710D-632C-F236737A4616}" dt="2025-01-23T12:54:06.762" v="28" actId="20577"/>
          <ac:spMkLst>
            <pc:docMk/>
            <pc:sldMk cId="4098449552" sldId="347"/>
            <ac:spMk id="9" creationId="{0AC139F8-02DB-302C-C326-19D21B40F14C}"/>
          </ac:spMkLst>
        </pc:spChg>
        <pc:spChg chg="mod">
          <ac:chgData name="Liz Jones" userId="S::liz.jones@edshed.com::9afd3b7d-bc2d-46c2-8d61-0cf94ff330cb" providerId="AD" clId="Web-{4029B958-75A0-710D-632C-F236737A4616}" dt="2025-01-23T12:54:15.763" v="30" actId="20577"/>
          <ac:spMkLst>
            <pc:docMk/>
            <pc:sldMk cId="4098449552" sldId="347"/>
            <ac:spMk id="13" creationId="{9E7FFD99-14CE-0897-110C-58DC8D01A1D5}"/>
          </ac:spMkLst>
        </pc:spChg>
      </pc:sldChg>
      <pc:sldChg chg="modSp">
        <pc:chgData name="Liz Jones" userId="S::liz.jones@edshed.com::9afd3b7d-bc2d-46c2-8d61-0cf94ff330cb" providerId="AD" clId="Web-{4029B958-75A0-710D-632C-F236737A4616}" dt="2025-01-23T13:13:52.904" v="145"/>
        <pc:sldMkLst>
          <pc:docMk/>
          <pc:sldMk cId="1522863969" sldId="351"/>
        </pc:sldMkLst>
        <pc:spChg chg="mod">
          <ac:chgData name="Liz Jones" userId="S::liz.jones@edshed.com::9afd3b7d-bc2d-46c2-8d61-0cf94ff330cb" providerId="AD" clId="Web-{4029B958-75A0-710D-632C-F236737A4616}" dt="2025-01-23T12:53:45.371" v="26" actId="20577"/>
          <ac:spMkLst>
            <pc:docMk/>
            <pc:sldMk cId="1522863969" sldId="351"/>
            <ac:spMk id="11" creationId="{AD244419-FFB6-FF25-CB2E-6694FA6AEF1D}"/>
          </ac:spMkLst>
        </pc:spChg>
        <pc:spChg chg="mod">
          <ac:chgData name="Liz Jones" userId="S::liz.jones@edshed.com::9afd3b7d-bc2d-46c2-8d61-0cf94ff330cb" providerId="AD" clId="Web-{4029B958-75A0-710D-632C-F236737A4616}" dt="2025-01-23T13:13:52.904" v="145"/>
          <ac:spMkLst>
            <pc:docMk/>
            <pc:sldMk cId="1522863969" sldId="351"/>
            <ac:spMk id="12" creationId="{20337AD3-9AE6-A9D3-058C-563F9827D067}"/>
          </ac:spMkLst>
        </pc:spChg>
      </pc:sldChg>
      <pc:sldChg chg="modSp">
        <pc:chgData name="Liz Jones" userId="S::liz.jones@edshed.com::9afd3b7d-bc2d-46c2-8d61-0cf94ff330cb" providerId="AD" clId="Web-{4029B958-75A0-710D-632C-F236737A4616}" dt="2025-01-23T13:17:32.363" v="152" actId="1076"/>
        <pc:sldMkLst>
          <pc:docMk/>
          <pc:sldMk cId="2616740620" sldId="473"/>
        </pc:sldMkLst>
        <pc:spChg chg="mod">
          <ac:chgData name="Liz Jones" userId="S::liz.jones@edshed.com::9afd3b7d-bc2d-46c2-8d61-0cf94ff330cb" providerId="AD" clId="Web-{4029B958-75A0-710D-632C-F236737A4616}" dt="2025-01-23T13:17:28.894" v="151" actId="1076"/>
          <ac:spMkLst>
            <pc:docMk/>
            <pc:sldMk cId="2616740620" sldId="473"/>
            <ac:spMk id="36" creationId="{D3266169-8498-3765-8130-833A2AA113DD}"/>
          </ac:spMkLst>
        </pc:spChg>
        <pc:spChg chg="mod">
          <ac:chgData name="Liz Jones" userId="S::liz.jones@edshed.com::9afd3b7d-bc2d-46c2-8d61-0cf94ff330cb" providerId="AD" clId="Web-{4029B958-75A0-710D-632C-F236737A4616}" dt="2025-01-23T13:17:32.363" v="152" actId="1076"/>
          <ac:spMkLst>
            <pc:docMk/>
            <pc:sldMk cId="2616740620" sldId="473"/>
            <ac:spMk id="43" creationId="{074B5B30-0582-2474-BEA8-9DF937B85A2E}"/>
          </ac:spMkLst>
        </pc:spChg>
        <pc:graphicFrameChg chg="mod modGraphic">
          <ac:chgData name="Liz Jones" userId="S::liz.jones@edshed.com::9afd3b7d-bc2d-46c2-8d61-0cf94ff330cb" providerId="AD" clId="Web-{4029B958-75A0-710D-632C-F236737A4616}" dt="2025-01-23T13:13:52.904" v="145"/>
          <ac:graphicFrameMkLst>
            <pc:docMk/>
            <pc:sldMk cId="2616740620" sldId="473"/>
            <ac:graphicFrameMk id="16" creationId="{AA8570F4-625D-14C2-E761-592B052BE852}"/>
          </ac:graphicFrameMkLst>
        </pc:graphicFrameChg>
      </pc:sldChg>
      <pc:sldChg chg="addSp delSp modSp">
        <pc:chgData name="Liz Jones" userId="S::liz.jones@edshed.com::9afd3b7d-bc2d-46c2-8d61-0cf94ff330cb" providerId="AD" clId="Web-{4029B958-75A0-710D-632C-F236737A4616}" dt="2025-01-23T13:18:23.366" v="163" actId="1076"/>
        <pc:sldMkLst>
          <pc:docMk/>
          <pc:sldMk cId="1106254124" sldId="474"/>
        </pc:sldMkLst>
        <pc:spChg chg="add">
          <ac:chgData name="Liz Jones" userId="S::liz.jones@edshed.com::9afd3b7d-bc2d-46c2-8d61-0cf94ff330cb" providerId="AD" clId="Web-{4029B958-75A0-710D-632C-F236737A4616}" dt="2025-01-23T13:18:13.929" v="157"/>
          <ac:spMkLst>
            <pc:docMk/>
            <pc:sldMk cId="1106254124" sldId="474"/>
            <ac:spMk id="6" creationId="{B2D10C7D-FE78-9023-2762-92A734573FC5}"/>
          </ac:spMkLst>
        </pc:spChg>
        <pc:spChg chg="add">
          <ac:chgData name="Liz Jones" userId="S::liz.jones@edshed.com::9afd3b7d-bc2d-46c2-8d61-0cf94ff330cb" providerId="AD" clId="Web-{4029B958-75A0-710D-632C-F236737A4616}" dt="2025-01-23T13:18:13.944" v="158"/>
          <ac:spMkLst>
            <pc:docMk/>
            <pc:sldMk cId="1106254124" sldId="474"/>
            <ac:spMk id="8" creationId="{781B0F01-171E-0F6E-C0C7-34574DDF1CC5}"/>
          </ac:spMkLst>
        </pc:spChg>
        <pc:spChg chg="add">
          <ac:chgData name="Liz Jones" userId="S::liz.jones@edshed.com::9afd3b7d-bc2d-46c2-8d61-0cf94ff330cb" providerId="AD" clId="Web-{4029B958-75A0-710D-632C-F236737A4616}" dt="2025-01-23T13:18:13.960" v="159"/>
          <ac:spMkLst>
            <pc:docMk/>
            <pc:sldMk cId="1106254124" sldId="474"/>
            <ac:spMk id="11" creationId="{306FE1AB-0DBE-2B39-0229-4517B3363432}"/>
          </ac:spMkLst>
        </pc:spChg>
        <pc:spChg chg="add">
          <ac:chgData name="Liz Jones" userId="S::liz.jones@edshed.com::9afd3b7d-bc2d-46c2-8d61-0cf94ff330cb" providerId="AD" clId="Web-{4029B958-75A0-710D-632C-F236737A4616}" dt="2025-01-23T13:18:13.975" v="160"/>
          <ac:spMkLst>
            <pc:docMk/>
            <pc:sldMk cId="1106254124" sldId="474"/>
            <ac:spMk id="13" creationId="{18F35349-0FF7-253E-F914-2F305160AD66}"/>
          </ac:spMkLst>
        </pc:spChg>
        <pc:spChg chg="add">
          <ac:chgData name="Liz Jones" userId="S::liz.jones@edshed.com::9afd3b7d-bc2d-46c2-8d61-0cf94ff330cb" providerId="AD" clId="Web-{4029B958-75A0-710D-632C-F236737A4616}" dt="2025-01-23T13:18:14.007" v="161"/>
          <ac:spMkLst>
            <pc:docMk/>
            <pc:sldMk cId="1106254124" sldId="474"/>
            <ac:spMk id="16" creationId="{9D7F1F20-A945-F043-EA10-2B6489BC0571}"/>
          </ac:spMkLst>
        </pc:spChg>
        <pc:grpChg chg="add mod">
          <ac:chgData name="Liz Jones" userId="S::liz.jones@edshed.com::9afd3b7d-bc2d-46c2-8d61-0cf94ff330cb" providerId="AD" clId="Web-{4029B958-75A0-710D-632C-F236737A4616}" dt="2025-01-23T13:18:23.366" v="163" actId="1076"/>
          <ac:grpSpMkLst>
            <pc:docMk/>
            <pc:sldMk cId="1106254124" sldId="474"/>
            <ac:grpSpMk id="17" creationId="{1D4C9EEC-F380-32A3-599B-23F7CB7CAFC5}"/>
          </ac:grpSpMkLst>
        </pc:grpChg>
        <pc:grpChg chg="del">
          <ac:chgData name="Liz Jones" userId="S::liz.jones@edshed.com::9afd3b7d-bc2d-46c2-8d61-0cf94ff330cb" providerId="AD" clId="Web-{4029B958-75A0-710D-632C-F236737A4616}" dt="2025-01-23T13:09:27.334" v="101"/>
          <ac:grpSpMkLst>
            <pc:docMk/>
            <pc:sldMk cId="1106254124" sldId="474"/>
            <ac:grpSpMk id="64" creationId="{A5E03E14-D28B-B824-6FCB-8C59500B19E8}"/>
          </ac:grpSpMkLst>
        </pc:grpChg>
      </pc:sldChg>
      <pc:sldChg chg="modSp">
        <pc:chgData name="Liz Jones" userId="S::liz.jones@edshed.com::9afd3b7d-bc2d-46c2-8d61-0cf94ff330cb" providerId="AD" clId="Web-{4029B958-75A0-710D-632C-F236737A4616}" dt="2025-01-23T13:17:51.442" v="156" actId="14100"/>
        <pc:sldMkLst>
          <pc:docMk/>
          <pc:sldMk cId="3644948960" sldId="476"/>
        </pc:sldMkLst>
        <pc:spChg chg="mod">
          <ac:chgData name="Liz Jones" userId="S::liz.jones@edshed.com::9afd3b7d-bc2d-46c2-8d61-0cf94ff330cb" providerId="AD" clId="Web-{4029B958-75A0-710D-632C-F236737A4616}" dt="2025-01-23T13:17:48.301" v="155" actId="14100"/>
          <ac:spMkLst>
            <pc:docMk/>
            <pc:sldMk cId="3644948960" sldId="476"/>
            <ac:spMk id="14" creationId="{CA3F4203-A4D9-D660-0EEB-AC728A2398E9}"/>
          </ac:spMkLst>
        </pc:spChg>
        <pc:spChg chg="mod">
          <ac:chgData name="Liz Jones" userId="S::liz.jones@edshed.com::9afd3b7d-bc2d-46c2-8d61-0cf94ff330cb" providerId="AD" clId="Web-{4029B958-75A0-710D-632C-F236737A4616}" dt="2025-01-23T13:17:43.676" v="153" actId="14100"/>
          <ac:spMkLst>
            <pc:docMk/>
            <pc:sldMk cId="3644948960" sldId="476"/>
            <ac:spMk id="17" creationId="{8AFDC43B-4E89-8A78-CA3A-949054421D8F}"/>
          </ac:spMkLst>
        </pc:spChg>
        <pc:spChg chg="mod">
          <ac:chgData name="Liz Jones" userId="S::liz.jones@edshed.com::9afd3b7d-bc2d-46c2-8d61-0cf94ff330cb" providerId="AD" clId="Web-{4029B958-75A0-710D-632C-F236737A4616}" dt="2025-01-23T13:17:51.442" v="156" actId="14100"/>
          <ac:spMkLst>
            <pc:docMk/>
            <pc:sldMk cId="3644948960" sldId="476"/>
            <ac:spMk id="22" creationId="{8042BB6E-F5A3-868A-4D12-E6B164C16DA9}"/>
          </ac:spMkLst>
        </pc:spChg>
        <pc:spChg chg="mod">
          <ac:chgData name="Liz Jones" userId="S::liz.jones@edshed.com::9afd3b7d-bc2d-46c2-8d61-0cf94ff330cb" providerId="AD" clId="Web-{4029B958-75A0-710D-632C-F236737A4616}" dt="2025-01-23T13:17:45.691" v="154" actId="14100"/>
          <ac:spMkLst>
            <pc:docMk/>
            <pc:sldMk cId="3644948960" sldId="476"/>
            <ac:spMk id="23" creationId="{770A8DD9-FE2F-8F1E-8771-BA4C4BF74CE5}"/>
          </ac:spMkLst>
        </pc:spChg>
      </pc:sldChg>
      <pc:sldChg chg="addSp modSp addAnim delAnim">
        <pc:chgData name="Liz Jones" userId="S::liz.jones@edshed.com::9afd3b7d-bc2d-46c2-8d61-0cf94ff330cb" providerId="AD" clId="Web-{4029B958-75A0-710D-632C-F236737A4616}" dt="2025-01-23T13:45:29.832" v="658"/>
        <pc:sldMkLst>
          <pc:docMk/>
          <pc:sldMk cId="981248241" sldId="477"/>
        </pc:sldMkLst>
        <pc:spChg chg="mod">
          <ac:chgData name="Liz Jones" userId="S::liz.jones@edshed.com::9afd3b7d-bc2d-46c2-8d61-0cf94ff330cb" providerId="AD" clId="Web-{4029B958-75A0-710D-632C-F236737A4616}" dt="2025-01-23T13:42:16.296" v="588" actId="1076"/>
          <ac:spMkLst>
            <pc:docMk/>
            <pc:sldMk cId="981248241" sldId="477"/>
            <ac:spMk id="2" creationId="{BC1F519A-B963-086B-EE57-3573F42302F6}"/>
          </ac:spMkLst>
        </pc:spChg>
        <pc:spChg chg="mod">
          <ac:chgData name="Liz Jones" userId="S::liz.jones@edshed.com::9afd3b7d-bc2d-46c2-8d61-0cf94ff330cb" providerId="AD" clId="Web-{4029B958-75A0-710D-632C-F236737A4616}" dt="2025-01-23T13:41:48.186" v="578" actId="14100"/>
          <ac:spMkLst>
            <pc:docMk/>
            <pc:sldMk cId="981248241" sldId="477"/>
            <ac:spMk id="5" creationId="{D635FB9D-5966-14A9-30B2-3EE3AFC1BBAD}"/>
          </ac:spMkLst>
        </pc:spChg>
        <pc:spChg chg="mod">
          <ac:chgData name="Liz Jones" userId="S::liz.jones@edshed.com::9afd3b7d-bc2d-46c2-8d61-0cf94ff330cb" providerId="AD" clId="Web-{4029B958-75A0-710D-632C-F236737A4616}" dt="2025-01-23T13:41:57.858" v="582" actId="1076"/>
          <ac:spMkLst>
            <pc:docMk/>
            <pc:sldMk cId="981248241" sldId="477"/>
            <ac:spMk id="7" creationId="{285AE71C-339F-6044-C228-E7686FC83CD1}"/>
          </ac:spMkLst>
        </pc:spChg>
        <pc:spChg chg="mod">
          <ac:chgData name="Liz Jones" userId="S::liz.jones@edshed.com::9afd3b7d-bc2d-46c2-8d61-0cf94ff330cb" providerId="AD" clId="Web-{4029B958-75A0-710D-632C-F236737A4616}" dt="2025-01-23T13:41:48.170" v="577" actId="14100"/>
          <ac:spMkLst>
            <pc:docMk/>
            <pc:sldMk cId="981248241" sldId="477"/>
            <ac:spMk id="8" creationId="{58E402A7-8C79-3514-38C6-9FB4F5C95B74}"/>
          </ac:spMkLst>
        </pc:spChg>
        <pc:spChg chg="mod">
          <ac:chgData name="Liz Jones" userId="S::liz.jones@edshed.com::9afd3b7d-bc2d-46c2-8d61-0cf94ff330cb" providerId="AD" clId="Web-{4029B958-75A0-710D-632C-F236737A4616}" dt="2025-01-23T13:42:16.264" v="587" actId="1076"/>
          <ac:spMkLst>
            <pc:docMk/>
            <pc:sldMk cId="981248241" sldId="477"/>
            <ac:spMk id="9" creationId="{733BCD45-E555-9117-0314-CAED7C0BF500}"/>
          </ac:spMkLst>
        </pc:spChg>
        <pc:spChg chg="add mod">
          <ac:chgData name="Liz Jones" userId="S::liz.jones@edshed.com::9afd3b7d-bc2d-46c2-8d61-0cf94ff330cb" providerId="AD" clId="Web-{4029B958-75A0-710D-632C-F236737A4616}" dt="2025-01-23T13:43:51.564" v="625" actId="1076"/>
          <ac:spMkLst>
            <pc:docMk/>
            <pc:sldMk cId="981248241" sldId="477"/>
            <ac:spMk id="10" creationId="{2A861A85-646A-8B48-8EB7-157DDA465799}"/>
          </ac:spMkLst>
        </pc:spChg>
        <pc:spChg chg="add mod">
          <ac:chgData name="Liz Jones" userId="S::liz.jones@edshed.com::9afd3b7d-bc2d-46c2-8d61-0cf94ff330cb" providerId="AD" clId="Web-{4029B958-75A0-710D-632C-F236737A4616}" dt="2025-01-23T13:43:54.423" v="626" actId="1076"/>
          <ac:spMkLst>
            <pc:docMk/>
            <pc:sldMk cId="981248241" sldId="477"/>
            <ac:spMk id="11" creationId="{EEF45791-05E2-BDBC-ADF2-1C780B1679E4}"/>
          </ac:spMkLst>
        </pc:spChg>
        <pc:spChg chg="add mod">
          <ac:chgData name="Liz Jones" userId="S::liz.jones@edshed.com::9afd3b7d-bc2d-46c2-8d61-0cf94ff330cb" providerId="AD" clId="Web-{4029B958-75A0-710D-632C-F236737A4616}" dt="2025-01-23T13:44:10.361" v="628" actId="1076"/>
          <ac:spMkLst>
            <pc:docMk/>
            <pc:sldMk cId="981248241" sldId="477"/>
            <ac:spMk id="12" creationId="{74888402-A7D0-C413-2DBD-ECB8D7099366}"/>
          </ac:spMkLst>
        </pc:spChg>
        <pc:spChg chg="add mod">
          <ac:chgData name="Liz Jones" userId="S::liz.jones@edshed.com::9afd3b7d-bc2d-46c2-8d61-0cf94ff330cb" providerId="AD" clId="Web-{4029B958-75A0-710D-632C-F236737A4616}" dt="2025-01-23T13:43:43.782" v="623" actId="1076"/>
          <ac:spMkLst>
            <pc:docMk/>
            <pc:sldMk cId="981248241" sldId="477"/>
            <ac:spMk id="13" creationId="{1F1B990E-4DFB-C756-F5B4-BA46B38260FA}"/>
          </ac:spMkLst>
        </pc:spChg>
        <pc:spChg chg="add mod">
          <ac:chgData name="Liz Jones" userId="S::liz.jones@edshed.com::9afd3b7d-bc2d-46c2-8d61-0cf94ff330cb" providerId="AD" clId="Web-{4029B958-75A0-710D-632C-F236737A4616}" dt="2025-01-23T13:43:48.064" v="624" actId="1076"/>
          <ac:spMkLst>
            <pc:docMk/>
            <pc:sldMk cId="981248241" sldId="477"/>
            <ac:spMk id="14" creationId="{74BFECD2-F151-F54A-11A7-F36BAB56D4FD}"/>
          </ac:spMkLst>
        </pc:spChg>
        <pc:spChg chg="add mod">
          <ac:chgData name="Liz Jones" userId="S::liz.jones@edshed.com::9afd3b7d-bc2d-46c2-8d61-0cf94ff330cb" providerId="AD" clId="Web-{4029B958-75A0-710D-632C-F236737A4616}" dt="2025-01-23T13:45:08.613" v="655" actId="1076"/>
          <ac:spMkLst>
            <pc:docMk/>
            <pc:sldMk cId="981248241" sldId="477"/>
            <ac:spMk id="16" creationId="{71DE7080-89D1-792D-2CA6-5673160A66A8}"/>
          </ac:spMkLst>
        </pc:spChg>
        <pc:spChg chg="add mod">
          <ac:chgData name="Liz Jones" userId="S::liz.jones@edshed.com::9afd3b7d-bc2d-46c2-8d61-0cf94ff330cb" providerId="AD" clId="Web-{4029B958-75A0-710D-632C-F236737A4616}" dt="2025-01-23T13:45:02.410" v="653" actId="1076"/>
          <ac:spMkLst>
            <pc:docMk/>
            <pc:sldMk cId="981248241" sldId="477"/>
            <ac:spMk id="17" creationId="{D6142AD6-80F2-E732-73BC-7EEA78AF8E04}"/>
          </ac:spMkLst>
        </pc:spChg>
        <pc:spChg chg="add mod">
          <ac:chgData name="Liz Jones" userId="S::liz.jones@edshed.com::9afd3b7d-bc2d-46c2-8d61-0cf94ff330cb" providerId="AD" clId="Web-{4029B958-75A0-710D-632C-F236737A4616}" dt="2025-01-23T13:44:59.113" v="652" actId="1076"/>
          <ac:spMkLst>
            <pc:docMk/>
            <pc:sldMk cId="981248241" sldId="477"/>
            <ac:spMk id="18" creationId="{E7672F8B-A3D5-3E2D-94B2-06074FEB61A4}"/>
          </ac:spMkLst>
        </pc:spChg>
        <pc:spChg chg="add mod">
          <ac:chgData name="Liz Jones" userId="S::liz.jones@edshed.com::9afd3b7d-bc2d-46c2-8d61-0cf94ff330cb" providerId="AD" clId="Web-{4029B958-75A0-710D-632C-F236737A4616}" dt="2025-01-23T13:44:55.706" v="651" actId="1076"/>
          <ac:spMkLst>
            <pc:docMk/>
            <pc:sldMk cId="981248241" sldId="477"/>
            <ac:spMk id="19" creationId="{79D982D8-70E3-0570-795C-5741FF550943}"/>
          </ac:spMkLst>
        </pc:spChg>
        <pc:spChg chg="add mod">
          <ac:chgData name="Liz Jones" userId="S::liz.jones@edshed.com::9afd3b7d-bc2d-46c2-8d61-0cf94ff330cb" providerId="AD" clId="Web-{4029B958-75A0-710D-632C-F236737A4616}" dt="2025-01-23T13:44:51.519" v="650" actId="1076"/>
          <ac:spMkLst>
            <pc:docMk/>
            <pc:sldMk cId="981248241" sldId="477"/>
            <ac:spMk id="20" creationId="{341EF40B-8C32-82B7-7FBA-54D03B9B98C9}"/>
          </ac:spMkLst>
        </pc:spChg>
        <pc:spChg chg="mod">
          <ac:chgData name="Liz Jones" userId="S::liz.jones@edshed.com::9afd3b7d-bc2d-46c2-8d61-0cf94ff330cb" providerId="AD" clId="Web-{4029B958-75A0-710D-632C-F236737A4616}" dt="2025-01-23T13:41:54.873" v="581" actId="1076"/>
          <ac:spMkLst>
            <pc:docMk/>
            <pc:sldMk cId="981248241" sldId="477"/>
            <ac:spMk id="27" creationId="{3F58DF6D-286B-2576-1367-45F96A45002C}"/>
          </ac:spMkLst>
        </pc:spChg>
        <pc:spChg chg="mod">
          <ac:chgData name="Liz Jones" userId="S::liz.jones@edshed.com::9afd3b7d-bc2d-46c2-8d61-0cf94ff330cb" providerId="AD" clId="Web-{4029B958-75A0-710D-632C-F236737A4616}" dt="2025-01-23T13:42:21.843" v="591" actId="1076"/>
          <ac:spMkLst>
            <pc:docMk/>
            <pc:sldMk cId="981248241" sldId="477"/>
            <ac:spMk id="31" creationId="{79B9EA37-DBDF-124C-0B7C-16517B0731BC}"/>
          </ac:spMkLst>
        </pc:spChg>
        <pc:spChg chg="mod">
          <ac:chgData name="Liz Jones" userId="S::liz.jones@edshed.com::9afd3b7d-bc2d-46c2-8d61-0cf94ff330cb" providerId="AD" clId="Web-{4029B958-75A0-710D-632C-F236737A4616}" dt="2025-01-23T13:42:21.796" v="589" actId="1076"/>
          <ac:spMkLst>
            <pc:docMk/>
            <pc:sldMk cId="981248241" sldId="477"/>
            <ac:spMk id="32" creationId="{2A23E4AF-74D2-D17F-676D-109FA8F7ADF7}"/>
          </ac:spMkLst>
        </pc:spChg>
        <pc:spChg chg="mod">
          <ac:chgData name="Liz Jones" userId="S::liz.jones@edshed.com::9afd3b7d-bc2d-46c2-8d61-0cf94ff330cb" providerId="AD" clId="Web-{4029B958-75A0-710D-632C-F236737A4616}" dt="2025-01-23T13:42:16.249" v="586" actId="1076"/>
          <ac:spMkLst>
            <pc:docMk/>
            <pc:sldMk cId="981248241" sldId="477"/>
            <ac:spMk id="34" creationId="{81EE9343-BFA8-FAFF-7AC0-7BD3D0549148}"/>
          </ac:spMkLst>
        </pc:spChg>
        <pc:spChg chg="mod">
          <ac:chgData name="Liz Jones" userId="S::liz.jones@edshed.com::9afd3b7d-bc2d-46c2-8d61-0cf94ff330cb" providerId="AD" clId="Web-{4029B958-75A0-710D-632C-F236737A4616}" dt="2025-01-23T13:42:21.827" v="590" actId="1076"/>
          <ac:spMkLst>
            <pc:docMk/>
            <pc:sldMk cId="981248241" sldId="477"/>
            <ac:spMk id="35" creationId="{6072D3E6-0541-0D60-9A62-4A1A14C46152}"/>
          </ac:spMkLst>
        </pc:spChg>
        <pc:spChg chg="mod">
          <ac:chgData name="Liz Jones" userId="S::liz.jones@edshed.com::9afd3b7d-bc2d-46c2-8d61-0cf94ff330cb" providerId="AD" clId="Web-{4029B958-75A0-710D-632C-F236737A4616}" dt="2025-01-23T13:43:09.719" v="601" actId="1076"/>
          <ac:spMkLst>
            <pc:docMk/>
            <pc:sldMk cId="981248241" sldId="477"/>
            <ac:spMk id="37" creationId="{14B3A9B6-2D2D-4586-02CD-CF186023C1BF}"/>
          </ac:spMkLst>
        </pc:spChg>
        <pc:spChg chg="mod">
          <ac:chgData name="Liz Jones" userId="S::liz.jones@edshed.com::9afd3b7d-bc2d-46c2-8d61-0cf94ff330cb" providerId="AD" clId="Web-{4029B958-75A0-710D-632C-F236737A4616}" dt="2025-01-23T13:42:35.328" v="592" actId="14100"/>
          <ac:spMkLst>
            <pc:docMk/>
            <pc:sldMk cId="981248241" sldId="477"/>
            <ac:spMk id="38" creationId="{5F14D119-2272-4332-99A8-A4767C0E82A9}"/>
          </ac:spMkLst>
        </pc:spChg>
        <pc:spChg chg="mod">
          <ac:chgData name="Liz Jones" userId="S::liz.jones@edshed.com::9afd3b7d-bc2d-46c2-8d61-0cf94ff330cb" providerId="AD" clId="Web-{4029B958-75A0-710D-632C-F236737A4616}" dt="2025-01-23T13:43:14.813" v="602" actId="1076"/>
          <ac:spMkLst>
            <pc:docMk/>
            <pc:sldMk cId="981248241" sldId="477"/>
            <ac:spMk id="39" creationId="{B47BD123-3D44-53DE-8DF6-0FD68C279836}"/>
          </ac:spMkLst>
        </pc:spChg>
        <pc:spChg chg="mod">
          <ac:chgData name="Liz Jones" userId="S::liz.jones@edshed.com::9afd3b7d-bc2d-46c2-8d61-0cf94ff330cb" providerId="AD" clId="Web-{4029B958-75A0-710D-632C-F236737A4616}" dt="2025-01-23T13:42:46.593" v="594" actId="14100"/>
          <ac:spMkLst>
            <pc:docMk/>
            <pc:sldMk cId="981248241" sldId="477"/>
            <ac:spMk id="40" creationId="{18D99896-09AE-97AC-CE49-A1E5E682E10C}"/>
          </ac:spMkLst>
        </pc:spChg>
        <pc:grpChg chg="add">
          <ac:chgData name="Liz Jones" userId="S::liz.jones@edshed.com::9afd3b7d-bc2d-46c2-8d61-0cf94ff330cb" providerId="AD" clId="Web-{4029B958-75A0-710D-632C-F236737A4616}" dt="2025-01-23T13:44:19.315" v="629"/>
          <ac:grpSpMkLst>
            <pc:docMk/>
            <pc:sldMk cId="981248241" sldId="477"/>
            <ac:grpSpMk id="15" creationId="{20A4EA83-2CFA-6D32-8731-541811ADC599}"/>
          </ac:grpSpMkLst>
        </pc:grpChg>
        <pc:grpChg chg="add">
          <ac:chgData name="Liz Jones" userId="S::liz.jones@edshed.com::9afd3b7d-bc2d-46c2-8d61-0cf94ff330cb" providerId="AD" clId="Web-{4029B958-75A0-710D-632C-F236737A4616}" dt="2025-01-23T13:45:19.066" v="656"/>
          <ac:grpSpMkLst>
            <pc:docMk/>
            <pc:sldMk cId="981248241" sldId="477"/>
            <ac:grpSpMk id="21" creationId="{5792760A-A2A2-A981-39A7-D07979863522}"/>
          </ac:grpSpMkLst>
        </pc:grpChg>
      </pc:sldChg>
      <pc:sldChg chg="addSp delSp modSp addAnim modAnim">
        <pc:chgData name="Liz Jones" userId="S::liz.jones@edshed.com::9afd3b7d-bc2d-46c2-8d61-0cf94ff330cb" providerId="AD" clId="Web-{4029B958-75A0-710D-632C-F236737A4616}" dt="2025-01-23T13:49:07.510" v="660" actId="20577"/>
        <pc:sldMkLst>
          <pc:docMk/>
          <pc:sldMk cId="3380102234" sldId="478"/>
        </pc:sldMkLst>
        <pc:spChg chg="mod">
          <ac:chgData name="Liz Jones" userId="S::liz.jones@edshed.com::9afd3b7d-bc2d-46c2-8d61-0cf94ff330cb" providerId="AD" clId="Web-{4029B958-75A0-710D-632C-F236737A4616}" dt="2025-01-23T13:49:07.510" v="660" actId="20577"/>
          <ac:spMkLst>
            <pc:docMk/>
            <pc:sldMk cId="3380102234" sldId="478"/>
            <ac:spMk id="2" creationId="{7FA16AD0-A12E-4BB6-B49C-CB676C231F20}"/>
          </ac:spMkLst>
        </pc:spChg>
        <pc:spChg chg="mod">
          <ac:chgData name="Liz Jones" userId="S::liz.jones@edshed.com::9afd3b7d-bc2d-46c2-8d61-0cf94ff330cb" providerId="AD" clId="Web-{4029B958-75A0-710D-632C-F236737A4616}" dt="2025-01-23T12:57:42.862" v="70" actId="20577"/>
          <ac:spMkLst>
            <pc:docMk/>
            <pc:sldMk cId="3380102234" sldId="478"/>
            <ac:spMk id="4" creationId="{CB896520-6BA2-4103-A349-92B8E2015360}"/>
          </ac:spMkLst>
        </pc:spChg>
        <pc:spChg chg="mod">
          <ac:chgData name="Liz Jones" userId="S::liz.jones@edshed.com::9afd3b7d-bc2d-46c2-8d61-0cf94ff330cb" providerId="AD" clId="Web-{4029B958-75A0-710D-632C-F236737A4616}" dt="2025-01-23T13:20:37.604" v="208" actId="1076"/>
          <ac:spMkLst>
            <pc:docMk/>
            <pc:sldMk cId="3380102234" sldId="478"/>
            <ac:spMk id="7" creationId="{C6BF91B0-B093-48A8-88B4-5BA536B6DAC4}"/>
          </ac:spMkLst>
        </pc:spChg>
        <pc:spChg chg="add mod">
          <ac:chgData name="Liz Jones" userId="S::liz.jones@edshed.com::9afd3b7d-bc2d-46c2-8d61-0cf94ff330cb" providerId="AD" clId="Web-{4029B958-75A0-710D-632C-F236737A4616}" dt="2025-01-23T12:58:44.254" v="90" actId="20577"/>
          <ac:spMkLst>
            <pc:docMk/>
            <pc:sldMk cId="3380102234" sldId="478"/>
            <ac:spMk id="11" creationId="{32DD95E2-9CE0-0B22-12DA-835AA63DCF29}"/>
          </ac:spMkLst>
        </pc:spChg>
        <pc:spChg chg="mod">
          <ac:chgData name="Liz Jones" userId="S::liz.jones@edshed.com::9afd3b7d-bc2d-46c2-8d61-0cf94ff330cb" providerId="AD" clId="Web-{4029B958-75A0-710D-632C-F236737A4616}" dt="2025-01-23T13:24:21.329" v="284" actId="1076"/>
          <ac:spMkLst>
            <pc:docMk/>
            <pc:sldMk cId="3380102234" sldId="478"/>
            <ac:spMk id="15" creationId="{D887167D-B3D5-4C42-978F-D90C2493A144}"/>
          </ac:spMkLst>
        </pc:spChg>
        <pc:spChg chg="del mod">
          <ac:chgData name="Liz Jones" userId="S::liz.jones@edshed.com::9afd3b7d-bc2d-46c2-8d61-0cf94ff330cb" providerId="AD" clId="Web-{4029B958-75A0-710D-632C-F236737A4616}" dt="2025-01-23T13:22:47.858" v="249"/>
          <ac:spMkLst>
            <pc:docMk/>
            <pc:sldMk cId="3380102234" sldId="478"/>
            <ac:spMk id="17" creationId="{76ECBC2F-B2E3-49BC-9C83-901499296360}"/>
          </ac:spMkLst>
        </pc:spChg>
        <pc:spChg chg="mod">
          <ac:chgData name="Liz Jones" userId="S::liz.jones@edshed.com::9afd3b7d-bc2d-46c2-8d61-0cf94ff330cb" providerId="AD" clId="Web-{4029B958-75A0-710D-632C-F236737A4616}" dt="2025-01-23T13:20:37.636" v="209" actId="1076"/>
          <ac:spMkLst>
            <pc:docMk/>
            <pc:sldMk cId="3380102234" sldId="478"/>
            <ac:spMk id="18" creationId="{80F3ED01-8E5A-40A1-ABF9-A9F81325AAEB}"/>
          </ac:spMkLst>
        </pc:spChg>
        <pc:spChg chg="mod">
          <ac:chgData name="Liz Jones" userId="S::liz.jones@edshed.com::9afd3b7d-bc2d-46c2-8d61-0cf94ff330cb" providerId="AD" clId="Web-{4029B958-75A0-710D-632C-F236737A4616}" dt="2025-01-23T13:24:21.360" v="285" actId="1076"/>
          <ac:spMkLst>
            <pc:docMk/>
            <pc:sldMk cId="3380102234" sldId="478"/>
            <ac:spMk id="19" creationId="{59A74465-39D4-460E-857D-0F366750F1E9}"/>
          </ac:spMkLst>
        </pc:spChg>
        <pc:spChg chg="mod">
          <ac:chgData name="Liz Jones" userId="S::liz.jones@edshed.com::9afd3b7d-bc2d-46c2-8d61-0cf94ff330cb" providerId="AD" clId="Web-{4029B958-75A0-710D-632C-F236737A4616}" dt="2025-01-23T13:20:37.651" v="210" actId="1076"/>
          <ac:spMkLst>
            <pc:docMk/>
            <pc:sldMk cId="3380102234" sldId="478"/>
            <ac:spMk id="20" creationId="{371F99AC-3AFA-49FD-9110-8383FC0F0B7D}"/>
          </ac:spMkLst>
        </pc:spChg>
        <pc:spChg chg="mod">
          <ac:chgData name="Liz Jones" userId="S::liz.jones@edshed.com::9afd3b7d-bc2d-46c2-8d61-0cf94ff330cb" providerId="AD" clId="Web-{4029B958-75A0-710D-632C-F236737A4616}" dt="2025-01-23T13:24:21.376" v="286" actId="1076"/>
          <ac:spMkLst>
            <pc:docMk/>
            <pc:sldMk cId="3380102234" sldId="478"/>
            <ac:spMk id="21" creationId="{83AFD50F-7235-45EC-B861-C3222EE09203}"/>
          </ac:spMkLst>
        </pc:spChg>
        <pc:spChg chg="mod">
          <ac:chgData name="Liz Jones" userId="S::liz.jones@edshed.com::9afd3b7d-bc2d-46c2-8d61-0cf94ff330cb" providerId="AD" clId="Web-{4029B958-75A0-710D-632C-F236737A4616}" dt="2025-01-23T13:21:01.589" v="214" actId="1076"/>
          <ac:spMkLst>
            <pc:docMk/>
            <pc:sldMk cId="3380102234" sldId="478"/>
            <ac:spMk id="22" creationId="{DB5FDB8A-7665-47CA-AE72-F109DF0B3AE0}"/>
          </ac:spMkLst>
        </pc:spChg>
        <pc:spChg chg="mod">
          <ac:chgData name="Liz Jones" userId="S::liz.jones@edshed.com::9afd3b7d-bc2d-46c2-8d61-0cf94ff330cb" providerId="AD" clId="Web-{4029B958-75A0-710D-632C-F236737A4616}" dt="2025-01-23T13:21:01.605" v="215" actId="1076"/>
          <ac:spMkLst>
            <pc:docMk/>
            <pc:sldMk cId="3380102234" sldId="478"/>
            <ac:spMk id="23" creationId="{CAC43E3B-B2F6-47EF-B962-4E2CF773EA70}"/>
          </ac:spMkLst>
        </pc:spChg>
        <pc:spChg chg="del">
          <ac:chgData name="Liz Jones" userId="S::liz.jones@edshed.com::9afd3b7d-bc2d-46c2-8d61-0cf94ff330cb" providerId="AD" clId="Web-{4029B958-75A0-710D-632C-F236737A4616}" dt="2025-01-23T12:57:55.925" v="74"/>
          <ac:spMkLst>
            <pc:docMk/>
            <pc:sldMk cId="3380102234" sldId="478"/>
            <ac:spMk id="24" creationId="{62397CBB-8C95-4BFA-A4B1-E747733DC78A}"/>
          </ac:spMkLst>
        </pc:spChg>
        <pc:spChg chg="mod">
          <ac:chgData name="Liz Jones" userId="S::liz.jones@edshed.com::9afd3b7d-bc2d-46c2-8d61-0cf94ff330cb" providerId="AD" clId="Web-{4029B958-75A0-710D-632C-F236737A4616}" dt="2025-01-23T13:23:44.703" v="278" actId="1076"/>
          <ac:spMkLst>
            <pc:docMk/>
            <pc:sldMk cId="3380102234" sldId="478"/>
            <ac:spMk id="25" creationId="{5EB98159-EFE9-4EDB-8809-93BFBBB24E7D}"/>
          </ac:spMkLst>
        </pc:spChg>
        <pc:spChg chg="mod">
          <ac:chgData name="Liz Jones" userId="S::liz.jones@edshed.com::9afd3b7d-bc2d-46c2-8d61-0cf94ff330cb" providerId="AD" clId="Web-{4029B958-75A0-710D-632C-F236737A4616}" dt="2025-01-23T13:23:55.563" v="280" actId="1076"/>
          <ac:spMkLst>
            <pc:docMk/>
            <pc:sldMk cId="3380102234" sldId="478"/>
            <ac:spMk id="26" creationId="{5B9235D8-DECE-4ED7-8DB4-23BEE442AF4D}"/>
          </ac:spMkLst>
        </pc:spChg>
        <pc:spChg chg="mod">
          <ac:chgData name="Liz Jones" userId="S::liz.jones@edshed.com::9afd3b7d-bc2d-46c2-8d61-0cf94ff330cb" providerId="AD" clId="Web-{4029B958-75A0-710D-632C-F236737A4616}" dt="2025-01-23T13:23:58.125" v="281" actId="1076"/>
          <ac:spMkLst>
            <pc:docMk/>
            <pc:sldMk cId="3380102234" sldId="478"/>
            <ac:spMk id="27" creationId="{E182B3B2-3F9E-4AE7-BD48-17FB974F780D}"/>
          </ac:spMkLst>
        </pc:spChg>
        <pc:spChg chg="add mod">
          <ac:chgData name="Liz Jones" userId="S::liz.jones@edshed.com::9afd3b7d-bc2d-46c2-8d61-0cf94ff330cb" providerId="AD" clId="Web-{4029B958-75A0-710D-632C-F236737A4616}" dt="2025-01-23T13:23:44.625" v="275" actId="1076"/>
          <ac:spMkLst>
            <pc:docMk/>
            <pc:sldMk cId="3380102234" sldId="478"/>
            <ac:spMk id="32" creationId="{2784860B-5816-54E7-367F-6ECA9BA0FE11}"/>
          </ac:spMkLst>
        </pc:spChg>
        <pc:spChg chg="add mod">
          <ac:chgData name="Liz Jones" userId="S::liz.jones@edshed.com::9afd3b7d-bc2d-46c2-8d61-0cf94ff330cb" providerId="AD" clId="Web-{4029B958-75A0-710D-632C-F236737A4616}" dt="2025-01-23T13:23:44.656" v="276" actId="1076"/>
          <ac:spMkLst>
            <pc:docMk/>
            <pc:sldMk cId="3380102234" sldId="478"/>
            <ac:spMk id="38" creationId="{7CFA29DF-B4B1-468E-2D01-D1D163372432}"/>
          </ac:spMkLst>
        </pc:spChg>
        <pc:spChg chg="add mod">
          <ac:chgData name="Liz Jones" userId="S::liz.jones@edshed.com::9afd3b7d-bc2d-46c2-8d61-0cf94ff330cb" providerId="AD" clId="Web-{4029B958-75A0-710D-632C-F236737A4616}" dt="2025-01-23T13:26:26.739" v="292" actId="20577"/>
          <ac:spMkLst>
            <pc:docMk/>
            <pc:sldMk cId="3380102234" sldId="478"/>
            <ac:spMk id="40" creationId="{035348FC-0807-C240-5D0A-FC7B714B2813}"/>
          </ac:spMkLst>
        </pc:spChg>
        <pc:grpChg chg="add mod">
          <ac:chgData name="Liz Jones" userId="S::liz.jones@edshed.com::9afd3b7d-bc2d-46c2-8d61-0cf94ff330cb" providerId="AD" clId="Web-{4029B958-75A0-710D-632C-F236737A4616}" dt="2025-01-23T13:21:09.590" v="217" actId="1076"/>
          <ac:grpSpMkLst>
            <pc:docMk/>
            <pc:sldMk cId="3380102234" sldId="478"/>
            <ac:grpSpMk id="30" creationId="{8D8BA4DA-9FC0-2AD1-FBF9-544F067414ED}"/>
          </ac:grpSpMkLst>
        </pc:grpChg>
        <pc:picChg chg="add mod">
          <ac:chgData name="Liz Jones" userId="S::liz.jones@edshed.com::9afd3b7d-bc2d-46c2-8d61-0cf94ff330cb" providerId="AD" clId="Web-{4029B958-75A0-710D-632C-F236737A4616}" dt="2025-01-23T12:58:01.519" v="76" actId="1076"/>
          <ac:picMkLst>
            <pc:docMk/>
            <pc:sldMk cId="3380102234" sldId="478"/>
            <ac:picMk id="6" creationId="{61CFA481-0170-16B3-2440-96AA405EE14E}"/>
          </ac:picMkLst>
        </pc:picChg>
        <pc:picChg chg="add mod">
          <ac:chgData name="Liz Jones" userId="S::liz.jones@edshed.com::9afd3b7d-bc2d-46c2-8d61-0cf94ff330cb" providerId="AD" clId="Web-{4029B958-75A0-710D-632C-F236737A4616}" dt="2025-01-23T12:58:34.191" v="84" actId="1076"/>
          <ac:picMkLst>
            <pc:docMk/>
            <pc:sldMk cId="3380102234" sldId="478"/>
            <ac:picMk id="9" creationId="{2BF8E8D4-BE9B-3602-7169-7DA71E4BFEA6}"/>
          </ac:picMkLst>
        </pc:picChg>
        <pc:picChg chg="add mod">
          <ac:chgData name="Liz Jones" userId="S::liz.jones@edshed.com::9afd3b7d-bc2d-46c2-8d61-0cf94ff330cb" providerId="AD" clId="Web-{4029B958-75A0-710D-632C-F236737A4616}" dt="2025-01-23T13:24:27.439" v="287" actId="1076"/>
          <ac:picMkLst>
            <pc:docMk/>
            <pc:sldMk cId="3380102234" sldId="478"/>
            <ac:picMk id="34" creationId="{99CFCF64-9379-AD50-2076-32631968ECC2}"/>
          </ac:picMkLst>
        </pc:picChg>
        <pc:picChg chg="add mod">
          <ac:chgData name="Liz Jones" userId="S::liz.jones@edshed.com::9afd3b7d-bc2d-46c2-8d61-0cf94ff330cb" providerId="AD" clId="Web-{4029B958-75A0-710D-632C-F236737A4616}" dt="2025-01-23T13:22:54.842" v="251" actId="1076"/>
          <ac:picMkLst>
            <pc:docMk/>
            <pc:sldMk cId="3380102234" sldId="478"/>
            <ac:picMk id="36" creationId="{EAC0BD69-98B3-D7C2-7554-336B9B98BC6F}"/>
          </ac:picMkLst>
        </pc:picChg>
      </pc:sldChg>
      <pc:sldChg chg="addSp delSp modSp addAnim delAnim modAnim">
        <pc:chgData name="Liz Jones" userId="S::liz.jones@edshed.com::9afd3b7d-bc2d-46c2-8d61-0cf94ff330cb" providerId="AD" clId="Web-{4029B958-75A0-710D-632C-F236737A4616}" dt="2025-01-23T13:39:20.791" v="534"/>
        <pc:sldMkLst>
          <pc:docMk/>
          <pc:sldMk cId="1086735351" sldId="563"/>
        </pc:sldMkLst>
        <pc:spChg chg="mod">
          <ac:chgData name="Liz Jones" userId="S::liz.jones@edshed.com::9afd3b7d-bc2d-46c2-8d61-0cf94ff330cb" providerId="AD" clId="Web-{4029B958-75A0-710D-632C-F236737A4616}" dt="2025-01-23T13:30:21.589" v="330" actId="1076"/>
          <ac:spMkLst>
            <pc:docMk/>
            <pc:sldMk cId="1086735351" sldId="563"/>
            <ac:spMk id="4" creationId="{7087355C-EF7A-9749-F73D-74A2E0105AD8}"/>
          </ac:spMkLst>
        </pc:spChg>
        <pc:spChg chg="mod">
          <ac:chgData name="Liz Jones" userId="S::liz.jones@edshed.com::9afd3b7d-bc2d-46c2-8d61-0cf94ff330cb" providerId="AD" clId="Web-{4029B958-75A0-710D-632C-F236737A4616}" dt="2025-01-23T13:34:01.251" v="418" actId="20577"/>
          <ac:spMkLst>
            <pc:docMk/>
            <pc:sldMk cId="1086735351" sldId="563"/>
            <ac:spMk id="5" creationId="{5811113D-AA4A-AD7F-7625-076E88656202}"/>
          </ac:spMkLst>
        </pc:spChg>
        <pc:spChg chg="add mod">
          <ac:chgData name="Liz Jones" userId="S::liz.jones@edshed.com::9afd3b7d-bc2d-46c2-8d61-0cf94ff330cb" providerId="AD" clId="Web-{4029B958-75A0-710D-632C-F236737A4616}" dt="2025-01-23T13:38:45.743" v="530" actId="1076"/>
          <ac:spMkLst>
            <pc:docMk/>
            <pc:sldMk cId="1086735351" sldId="563"/>
            <ac:spMk id="12" creationId="{E25353E2-C6FA-7E68-0B4F-27E4D1F89D77}"/>
          </ac:spMkLst>
        </pc:spChg>
        <pc:spChg chg="add mod">
          <ac:chgData name="Liz Jones" userId="S::liz.jones@edshed.com::9afd3b7d-bc2d-46c2-8d61-0cf94ff330cb" providerId="AD" clId="Web-{4029B958-75A0-710D-632C-F236737A4616}" dt="2025-01-23T13:38:27.211" v="522" actId="1076"/>
          <ac:spMkLst>
            <pc:docMk/>
            <pc:sldMk cId="1086735351" sldId="563"/>
            <ac:spMk id="13" creationId="{3D268B05-99CD-C881-FC5E-53E09EE7723F}"/>
          </ac:spMkLst>
        </pc:spChg>
        <pc:spChg chg="add mod">
          <ac:chgData name="Liz Jones" userId="S::liz.jones@edshed.com::9afd3b7d-bc2d-46c2-8d61-0cf94ff330cb" providerId="AD" clId="Web-{4029B958-75A0-710D-632C-F236737A4616}" dt="2025-01-23T13:35:11.190" v="446" actId="20577"/>
          <ac:spMkLst>
            <pc:docMk/>
            <pc:sldMk cId="1086735351" sldId="563"/>
            <ac:spMk id="14" creationId="{636BDF70-2AA2-E03F-6C17-1DBF221FE461}"/>
          </ac:spMkLst>
        </pc:spChg>
        <pc:spChg chg="add mod">
          <ac:chgData name="Liz Jones" userId="S::liz.jones@edshed.com::9afd3b7d-bc2d-46c2-8d61-0cf94ff330cb" providerId="AD" clId="Web-{4029B958-75A0-710D-632C-F236737A4616}" dt="2025-01-23T13:38:45.790" v="531" actId="1076"/>
          <ac:spMkLst>
            <pc:docMk/>
            <pc:sldMk cId="1086735351" sldId="563"/>
            <ac:spMk id="15" creationId="{C42EF18E-0FBD-DCF4-4AF0-4BC3B4208154}"/>
          </ac:spMkLst>
        </pc:spChg>
        <pc:spChg chg="add mod">
          <ac:chgData name="Liz Jones" userId="S::liz.jones@edshed.com::9afd3b7d-bc2d-46c2-8d61-0cf94ff330cb" providerId="AD" clId="Web-{4029B958-75A0-710D-632C-F236737A4616}" dt="2025-01-23T13:35:29.113" v="451" actId="20577"/>
          <ac:spMkLst>
            <pc:docMk/>
            <pc:sldMk cId="1086735351" sldId="563"/>
            <ac:spMk id="16" creationId="{65300865-D1F7-93ED-B35C-EA925119F79A}"/>
          </ac:spMkLst>
        </pc:spChg>
        <pc:spChg chg="add mod">
          <ac:chgData name="Liz Jones" userId="S::liz.jones@edshed.com::9afd3b7d-bc2d-46c2-8d61-0cf94ff330cb" providerId="AD" clId="Web-{4029B958-75A0-710D-632C-F236737A4616}" dt="2025-01-23T13:34:38.033" v="434" actId="1076"/>
          <ac:spMkLst>
            <pc:docMk/>
            <pc:sldMk cId="1086735351" sldId="563"/>
            <ac:spMk id="17" creationId="{1332D10F-4A09-0407-1654-E97E082B847D}"/>
          </ac:spMkLst>
        </pc:spChg>
        <pc:spChg chg="add mod">
          <ac:chgData name="Liz Jones" userId="S::liz.jones@edshed.com::9afd3b7d-bc2d-46c2-8d61-0cf94ff330cb" providerId="AD" clId="Web-{4029B958-75A0-710D-632C-F236737A4616}" dt="2025-01-23T13:36:46.709" v="490" actId="1076"/>
          <ac:spMkLst>
            <pc:docMk/>
            <pc:sldMk cId="1086735351" sldId="563"/>
            <ac:spMk id="18" creationId="{1F04F9CC-E863-03A0-0137-18EACA209DF6}"/>
          </ac:spMkLst>
        </pc:spChg>
        <pc:spChg chg="mod">
          <ac:chgData name="Liz Jones" userId="S::liz.jones@edshed.com::9afd3b7d-bc2d-46c2-8d61-0cf94ff330cb" providerId="AD" clId="Web-{4029B958-75A0-710D-632C-F236737A4616}" dt="2025-01-23T13:30:26.636" v="334" actId="1076"/>
          <ac:spMkLst>
            <pc:docMk/>
            <pc:sldMk cId="1086735351" sldId="563"/>
            <ac:spMk id="19" creationId="{3862C76D-6B44-A758-7415-DD158C2A8D32}"/>
          </ac:spMkLst>
        </pc:spChg>
        <pc:spChg chg="add mod">
          <ac:chgData name="Liz Jones" userId="S::liz.jones@edshed.com::9afd3b7d-bc2d-46c2-8d61-0cf94ff330cb" providerId="AD" clId="Web-{4029B958-75A0-710D-632C-F236737A4616}" dt="2025-01-23T13:38:38.274" v="527" actId="1076"/>
          <ac:spMkLst>
            <pc:docMk/>
            <pc:sldMk cId="1086735351" sldId="563"/>
            <ac:spMk id="20" creationId="{FA999DDE-C3AF-869A-49D5-0A8B5038E0B3}"/>
          </ac:spMkLst>
        </pc:spChg>
        <pc:spChg chg="add mod">
          <ac:chgData name="Liz Jones" userId="S::liz.jones@edshed.com::9afd3b7d-bc2d-46c2-8d61-0cf94ff330cb" providerId="AD" clId="Web-{4029B958-75A0-710D-632C-F236737A4616}" dt="2025-01-23T13:38:38.321" v="528" actId="1076"/>
          <ac:spMkLst>
            <pc:docMk/>
            <pc:sldMk cId="1086735351" sldId="563"/>
            <ac:spMk id="21" creationId="{F2223BCC-30B7-2889-AC1C-CA293A9058E9}"/>
          </ac:spMkLst>
        </pc:spChg>
        <pc:spChg chg="add mod">
          <ac:chgData name="Liz Jones" userId="S::liz.jones@edshed.com::9afd3b7d-bc2d-46c2-8d61-0cf94ff330cb" providerId="AD" clId="Web-{4029B958-75A0-710D-632C-F236737A4616}" dt="2025-01-23T13:38:27.258" v="523" actId="1076"/>
          <ac:spMkLst>
            <pc:docMk/>
            <pc:sldMk cId="1086735351" sldId="563"/>
            <ac:spMk id="22" creationId="{59092D85-D6C6-5D15-D9CC-D849A0F58059}"/>
          </ac:spMkLst>
        </pc:spChg>
        <pc:spChg chg="mod">
          <ac:chgData name="Liz Jones" userId="S::liz.jones@edshed.com::9afd3b7d-bc2d-46c2-8d61-0cf94ff330cb" providerId="AD" clId="Web-{4029B958-75A0-710D-632C-F236737A4616}" dt="2025-01-23T13:38:45.696" v="529" actId="1076"/>
          <ac:spMkLst>
            <pc:docMk/>
            <pc:sldMk cId="1086735351" sldId="563"/>
            <ac:spMk id="27" creationId="{06904091-5E96-048D-054E-48D5046EAEF7}"/>
          </ac:spMkLst>
        </pc:spChg>
        <pc:spChg chg="mod">
          <ac:chgData name="Liz Jones" userId="S::liz.jones@edshed.com::9afd3b7d-bc2d-46c2-8d61-0cf94ff330cb" providerId="AD" clId="Web-{4029B958-75A0-710D-632C-F236737A4616}" dt="2025-01-23T13:38:38.180" v="525" actId="1076"/>
          <ac:spMkLst>
            <pc:docMk/>
            <pc:sldMk cId="1086735351" sldId="563"/>
            <ac:spMk id="28" creationId="{4819CB4E-F806-F71A-8D3E-0A19DEBE955B}"/>
          </ac:spMkLst>
        </pc:spChg>
        <pc:spChg chg="mod">
          <ac:chgData name="Liz Jones" userId="S::liz.jones@edshed.com::9afd3b7d-bc2d-46c2-8d61-0cf94ff330cb" providerId="AD" clId="Web-{4029B958-75A0-710D-632C-F236737A4616}" dt="2025-01-23T13:30:21.636" v="332" actId="1076"/>
          <ac:spMkLst>
            <pc:docMk/>
            <pc:sldMk cId="1086735351" sldId="563"/>
            <ac:spMk id="29" creationId="{71427D33-70B7-21F4-7016-D7490F21CD6F}"/>
          </ac:spMkLst>
        </pc:spChg>
        <pc:spChg chg="mod">
          <ac:chgData name="Liz Jones" userId="S::liz.jones@edshed.com::9afd3b7d-bc2d-46c2-8d61-0cf94ff330cb" providerId="AD" clId="Web-{4029B958-75A0-710D-632C-F236737A4616}" dt="2025-01-23T13:38:27.165" v="521" actId="1076"/>
          <ac:spMkLst>
            <pc:docMk/>
            <pc:sldMk cId="1086735351" sldId="563"/>
            <ac:spMk id="30" creationId="{B6CB362B-1DC7-BE8B-4A81-24D93A51B532}"/>
          </ac:spMkLst>
        </pc:spChg>
        <pc:spChg chg="mod">
          <ac:chgData name="Liz Jones" userId="S::liz.jones@edshed.com::9afd3b7d-bc2d-46c2-8d61-0cf94ff330cb" providerId="AD" clId="Web-{4029B958-75A0-710D-632C-F236737A4616}" dt="2025-01-23T13:38:27.305" v="524" actId="1076"/>
          <ac:spMkLst>
            <pc:docMk/>
            <pc:sldMk cId="1086735351" sldId="563"/>
            <ac:spMk id="31" creationId="{DFBF521D-9032-50B2-825E-D0C89DEE441C}"/>
          </ac:spMkLst>
        </pc:spChg>
        <pc:spChg chg="mod">
          <ac:chgData name="Liz Jones" userId="S::liz.jones@edshed.com::9afd3b7d-bc2d-46c2-8d61-0cf94ff330cb" providerId="AD" clId="Web-{4029B958-75A0-710D-632C-F236737A4616}" dt="2025-01-23T13:30:26.651" v="335" actId="1076"/>
          <ac:spMkLst>
            <pc:docMk/>
            <pc:sldMk cId="1086735351" sldId="563"/>
            <ac:spMk id="33" creationId="{1EEDE024-059B-5523-614C-28B634D731B3}"/>
          </ac:spMkLst>
        </pc:spChg>
        <pc:spChg chg="mod">
          <ac:chgData name="Liz Jones" userId="S::liz.jones@edshed.com::9afd3b7d-bc2d-46c2-8d61-0cf94ff330cb" providerId="AD" clId="Web-{4029B958-75A0-710D-632C-F236737A4616}" dt="2025-01-23T13:38:38.227" v="526" actId="1076"/>
          <ac:spMkLst>
            <pc:docMk/>
            <pc:sldMk cId="1086735351" sldId="563"/>
            <ac:spMk id="34" creationId="{4E266174-35F1-F319-AD98-0FFD503FFA26}"/>
          </ac:spMkLst>
        </pc:spChg>
        <pc:spChg chg="del">
          <ac:chgData name="Liz Jones" userId="S::liz.jones@edshed.com::9afd3b7d-bc2d-46c2-8d61-0cf94ff330cb" providerId="AD" clId="Web-{4029B958-75A0-710D-632C-F236737A4616}" dt="2025-01-23T13:30:10.057" v="327"/>
          <ac:spMkLst>
            <pc:docMk/>
            <pc:sldMk cId="1086735351" sldId="563"/>
            <ac:spMk id="113" creationId="{62FC5F94-AFB3-0D06-9F8E-985C32D54BC9}"/>
          </ac:spMkLst>
        </pc:spChg>
        <pc:spChg chg="del">
          <ac:chgData name="Liz Jones" userId="S::liz.jones@edshed.com::9afd3b7d-bc2d-46c2-8d61-0cf94ff330cb" providerId="AD" clId="Web-{4029B958-75A0-710D-632C-F236737A4616}" dt="2025-01-23T13:30:10.073" v="329"/>
          <ac:spMkLst>
            <pc:docMk/>
            <pc:sldMk cId="1086735351" sldId="563"/>
            <ac:spMk id="114" creationId="{84D43F5E-4069-19A1-5DA9-0466F7B412C2}"/>
          </ac:spMkLst>
        </pc:spChg>
        <pc:spChg chg="del">
          <ac:chgData name="Liz Jones" userId="S::liz.jones@edshed.com::9afd3b7d-bc2d-46c2-8d61-0cf94ff330cb" providerId="AD" clId="Web-{4029B958-75A0-710D-632C-F236737A4616}" dt="2025-01-23T13:30:10.057" v="326"/>
          <ac:spMkLst>
            <pc:docMk/>
            <pc:sldMk cId="1086735351" sldId="563"/>
            <ac:spMk id="115" creationId="{E8608670-CE03-1DF9-354F-150DCD3D5B66}"/>
          </ac:spMkLst>
        </pc:spChg>
        <pc:spChg chg="del">
          <ac:chgData name="Liz Jones" userId="S::liz.jones@edshed.com::9afd3b7d-bc2d-46c2-8d61-0cf94ff330cb" providerId="AD" clId="Web-{4029B958-75A0-710D-632C-F236737A4616}" dt="2025-01-23T13:30:10.057" v="324"/>
          <ac:spMkLst>
            <pc:docMk/>
            <pc:sldMk cId="1086735351" sldId="563"/>
            <ac:spMk id="116" creationId="{78FF876F-0504-EFFC-E40F-7097CA0177C3}"/>
          </ac:spMkLst>
        </pc:spChg>
        <pc:spChg chg="del">
          <ac:chgData name="Liz Jones" userId="S::liz.jones@edshed.com::9afd3b7d-bc2d-46c2-8d61-0cf94ff330cb" providerId="AD" clId="Web-{4029B958-75A0-710D-632C-F236737A4616}" dt="2025-01-23T13:30:10.057" v="328"/>
          <ac:spMkLst>
            <pc:docMk/>
            <pc:sldMk cId="1086735351" sldId="563"/>
            <ac:spMk id="117" creationId="{9B3816BC-3EC5-28BB-D6BB-C3AA191661F3}"/>
          </ac:spMkLst>
        </pc:spChg>
        <pc:spChg chg="del">
          <ac:chgData name="Liz Jones" userId="S::liz.jones@edshed.com::9afd3b7d-bc2d-46c2-8d61-0cf94ff330cb" providerId="AD" clId="Web-{4029B958-75A0-710D-632C-F236737A4616}" dt="2025-01-23T13:30:10.057" v="323"/>
          <ac:spMkLst>
            <pc:docMk/>
            <pc:sldMk cId="1086735351" sldId="563"/>
            <ac:spMk id="118" creationId="{D73F6089-7FC6-2126-0B6E-062D14A6AB86}"/>
          </ac:spMkLst>
        </pc:spChg>
        <pc:spChg chg="del">
          <ac:chgData name="Liz Jones" userId="S::liz.jones@edshed.com::9afd3b7d-bc2d-46c2-8d61-0cf94ff330cb" providerId="AD" clId="Web-{4029B958-75A0-710D-632C-F236737A4616}" dt="2025-01-23T13:30:10.057" v="325"/>
          <ac:spMkLst>
            <pc:docMk/>
            <pc:sldMk cId="1086735351" sldId="563"/>
            <ac:spMk id="119" creationId="{D95D6348-7FF0-E91B-DF4B-3F89685871E9}"/>
          </ac:spMkLst>
        </pc:spChg>
        <pc:spChg chg="del">
          <ac:chgData name="Liz Jones" userId="S::liz.jones@edshed.com::9afd3b7d-bc2d-46c2-8d61-0cf94ff330cb" providerId="AD" clId="Web-{4029B958-75A0-710D-632C-F236737A4616}" dt="2025-01-23T13:30:10.057" v="322"/>
          <ac:spMkLst>
            <pc:docMk/>
            <pc:sldMk cId="1086735351" sldId="563"/>
            <ac:spMk id="120" creationId="{D2D29825-3C04-62E5-80A3-5A02487AD098}"/>
          </ac:spMkLst>
        </pc:spChg>
        <pc:spChg chg="del">
          <ac:chgData name="Liz Jones" userId="S::liz.jones@edshed.com::9afd3b7d-bc2d-46c2-8d61-0cf94ff330cb" providerId="AD" clId="Web-{4029B958-75A0-710D-632C-F236737A4616}" dt="2025-01-23T13:30:10.057" v="321"/>
          <ac:spMkLst>
            <pc:docMk/>
            <pc:sldMk cId="1086735351" sldId="563"/>
            <ac:spMk id="121" creationId="{160BF1B5-8718-236B-2F9C-EB2979D226ED}"/>
          </ac:spMkLst>
        </pc:spChg>
        <pc:spChg chg="del">
          <ac:chgData name="Liz Jones" userId="S::liz.jones@edshed.com::9afd3b7d-bc2d-46c2-8d61-0cf94ff330cb" providerId="AD" clId="Web-{4029B958-75A0-710D-632C-F236737A4616}" dt="2025-01-23T13:30:10.057" v="320"/>
          <ac:spMkLst>
            <pc:docMk/>
            <pc:sldMk cId="1086735351" sldId="563"/>
            <ac:spMk id="122" creationId="{82B404C9-BE3B-3CB3-74CA-38AF59E38753}"/>
          </ac:spMkLst>
        </pc:spChg>
        <pc:grpChg chg="del">
          <ac:chgData name="Liz Jones" userId="S::liz.jones@edshed.com::9afd3b7d-bc2d-46c2-8d61-0cf94ff330cb" providerId="AD" clId="Web-{4029B958-75A0-710D-632C-F236737A4616}" dt="2025-01-23T13:29:56.713" v="312"/>
          <ac:grpSpMkLst>
            <pc:docMk/>
            <pc:sldMk cId="1086735351" sldId="563"/>
            <ac:grpSpMk id="9" creationId="{E25BC270-9C73-4EBB-AD69-9F878BA443BF}"/>
          </ac:grpSpMkLst>
        </pc:grpChg>
        <pc:grpChg chg="del">
          <ac:chgData name="Liz Jones" userId="S::liz.jones@edshed.com::9afd3b7d-bc2d-46c2-8d61-0cf94ff330cb" providerId="AD" clId="Web-{4029B958-75A0-710D-632C-F236737A4616}" dt="2025-01-23T13:29:56.713" v="310"/>
          <ac:grpSpMkLst>
            <pc:docMk/>
            <pc:sldMk cId="1086735351" sldId="563"/>
            <ac:grpSpMk id="11" creationId="{92FB7C2C-ABCE-481B-83A6-0D9FC5DA7433}"/>
          </ac:grpSpMkLst>
        </pc:grpChg>
        <pc:grpChg chg="del">
          <ac:chgData name="Liz Jones" userId="S::liz.jones@edshed.com::9afd3b7d-bc2d-46c2-8d61-0cf94ff330cb" providerId="AD" clId="Web-{4029B958-75A0-710D-632C-F236737A4616}" dt="2025-01-23T13:29:56.729" v="318"/>
          <ac:grpSpMkLst>
            <pc:docMk/>
            <pc:sldMk cId="1086735351" sldId="563"/>
            <ac:grpSpMk id="35" creationId="{DFF30B0B-625C-4BC6-AAFB-80317640FBE1}"/>
          </ac:grpSpMkLst>
        </pc:grpChg>
        <pc:grpChg chg="del">
          <ac:chgData name="Liz Jones" userId="S::liz.jones@edshed.com::9afd3b7d-bc2d-46c2-8d61-0cf94ff330cb" providerId="AD" clId="Web-{4029B958-75A0-710D-632C-F236737A4616}" dt="2025-01-23T13:29:56.729" v="317"/>
          <ac:grpSpMkLst>
            <pc:docMk/>
            <pc:sldMk cId="1086735351" sldId="563"/>
            <ac:grpSpMk id="53" creationId="{1D038FE6-269F-4BDC-BF19-F9FBC10F8D03}"/>
          </ac:grpSpMkLst>
        </pc:grpChg>
        <pc:grpChg chg="del">
          <ac:chgData name="Liz Jones" userId="S::liz.jones@edshed.com::9afd3b7d-bc2d-46c2-8d61-0cf94ff330cb" providerId="AD" clId="Web-{4029B958-75A0-710D-632C-F236737A4616}" dt="2025-01-23T13:29:56.729" v="316"/>
          <ac:grpSpMkLst>
            <pc:docMk/>
            <pc:sldMk cId="1086735351" sldId="563"/>
            <ac:grpSpMk id="61" creationId="{115C2EE0-664B-4EAA-A66D-429A0727B1EA}"/>
          </ac:grpSpMkLst>
        </pc:grpChg>
        <pc:grpChg chg="del">
          <ac:chgData name="Liz Jones" userId="S::liz.jones@edshed.com::9afd3b7d-bc2d-46c2-8d61-0cf94ff330cb" providerId="AD" clId="Web-{4029B958-75A0-710D-632C-F236737A4616}" dt="2025-01-23T13:29:56.729" v="315"/>
          <ac:grpSpMkLst>
            <pc:docMk/>
            <pc:sldMk cId="1086735351" sldId="563"/>
            <ac:grpSpMk id="71" creationId="{222816DF-873E-48FA-B73E-39ED7C5D4F2E}"/>
          </ac:grpSpMkLst>
        </pc:grpChg>
        <pc:grpChg chg="del">
          <ac:chgData name="Liz Jones" userId="S::liz.jones@edshed.com::9afd3b7d-bc2d-46c2-8d61-0cf94ff330cb" providerId="AD" clId="Web-{4029B958-75A0-710D-632C-F236737A4616}" dt="2025-01-23T13:29:56.713" v="314"/>
          <ac:grpSpMkLst>
            <pc:docMk/>
            <pc:sldMk cId="1086735351" sldId="563"/>
            <ac:grpSpMk id="80" creationId="{901553F4-B01F-4A27-9BBB-81CF1BFD047F}"/>
          </ac:grpSpMkLst>
        </pc:grpChg>
        <pc:grpChg chg="del">
          <ac:chgData name="Liz Jones" userId="S::liz.jones@edshed.com::9afd3b7d-bc2d-46c2-8d61-0cf94ff330cb" providerId="AD" clId="Web-{4029B958-75A0-710D-632C-F236737A4616}" dt="2025-01-23T13:29:56.713" v="313"/>
          <ac:grpSpMkLst>
            <pc:docMk/>
            <pc:sldMk cId="1086735351" sldId="563"/>
            <ac:grpSpMk id="99" creationId="{E946B184-FB1D-45CD-8BB4-FC32E44F88C1}"/>
          </ac:grpSpMkLst>
        </pc:grpChg>
        <pc:grpChg chg="del">
          <ac:chgData name="Liz Jones" userId="S::liz.jones@edshed.com::9afd3b7d-bc2d-46c2-8d61-0cf94ff330cb" providerId="AD" clId="Web-{4029B958-75A0-710D-632C-F236737A4616}" dt="2025-01-23T13:29:56.713" v="311"/>
          <ac:grpSpMkLst>
            <pc:docMk/>
            <pc:sldMk cId="1086735351" sldId="563"/>
            <ac:grpSpMk id="123" creationId="{DDE7B217-F938-4E22-B262-D171D5823573}"/>
          </ac:grpSpMkLst>
        </pc:grpChg>
        <pc:grpChg chg="del">
          <ac:chgData name="Liz Jones" userId="S::liz.jones@edshed.com::9afd3b7d-bc2d-46c2-8d61-0cf94ff330cb" providerId="AD" clId="Web-{4029B958-75A0-710D-632C-F236737A4616}" dt="2025-01-23T13:29:58.401" v="319"/>
          <ac:grpSpMkLst>
            <pc:docMk/>
            <pc:sldMk cId="1086735351" sldId="563"/>
            <ac:grpSpMk id="131" creationId="{094E2FED-6FA2-4D2C-93BB-28329872CFF3}"/>
          </ac:grpSpMkLst>
        </pc:grpChg>
        <pc:graphicFrameChg chg="add del mod modGraphic">
          <ac:chgData name="Liz Jones" userId="S::liz.jones@edshed.com::9afd3b7d-bc2d-46c2-8d61-0cf94ff330cb" providerId="AD" clId="Web-{4029B958-75A0-710D-632C-F236737A4616}" dt="2025-01-23T13:32:23.217" v="383"/>
          <ac:graphicFrameMkLst>
            <pc:docMk/>
            <pc:sldMk cId="1086735351" sldId="563"/>
            <ac:graphicFrameMk id="7" creationId="{FCC7D50B-C242-8B53-7C0A-A5EAB02337DD}"/>
          </ac:graphicFrameMkLst>
        </pc:graphicFrameChg>
      </pc:sldChg>
      <pc:sldChg chg="modSp">
        <pc:chgData name="Liz Jones" userId="S::liz.jones@edshed.com::9afd3b7d-bc2d-46c2-8d61-0cf94ff330cb" providerId="AD" clId="Web-{4029B958-75A0-710D-632C-F236737A4616}" dt="2025-01-23T13:49:45.402" v="665" actId="20577"/>
        <pc:sldMkLst>
          <pc:docMk/>
          <pc:sldMk cId="565788876" sldId="565"/>
        </pc:sldMkLst>
        <pc:spChg chg="mod">
          <ac:chgData name="Liz Jones" userId="S::liz.jones@edshed.com::9afd3b7d-bc2d-46c2-8d61-0cf94ff330cb" providerId="AD" clId="Web-{4029B958-75A0-710D-632C-F236737A4616}" dt="2025-01-23T13:49:45.402" v="665" actId="20577"/>
          <ac:spMkLst>
            <pc:docMk/>
            <pc:sldMk cId="565788876" sldId="565"/>
            <ac:spMk id="2" creationId="{9F590335-492E-58FA-8BFE-F48A733CE53C}"/>
          </ac:spMkLst>
        </pc:spChg>
        <pc:spChg chg="mod">
          <ac:chgData name="Liz Jones" userId="S::liz.jones@edshed.com::9afd3b7d-bc2d-46c2-8d61-0cf94ff330cb" providerId="AD" clId="Web-{4029B958-75A0-710D-632C-F236737A4616}" dt="2025-01-23T13:40:40.809" v="554" actId="1076"/>
          <ac:spMkLst>
            <pc:docMk/>
            <pc:sldMk cId="565788876" sldId="565"/>
            <ac:spMk id="8" creationId="{A8C1E487-A996-1EDA-AD38-012F47E245C5}"/>
          </ac:spMkLst>
        </pc:spChg>
        <pc:spChg chg="mod">
          <ac:chgData name="Liz Jones" userId="S::liz.jones@edshed.com::9afd3b7d-bc2d-46c2-8d61-0cf94ff330cb" providerId="AD" clId="Web-{4029B958-75A0-710D-632C-F236737A4616}" dt="2025-01-23T13:40:40.824" v="555" actId="1076"/>
          <ac:spMkLst>
            <pc:docMk/>
            <pc:sldMk cId="565788876" sldId="565"/>
            <ac:spMk id="10" creationId="{BF9521D8-B86D-BC64-B904-1894CD30076A}"/>
          </ac:spMkLst>
        </pc:spChg>
        <pc:spChg chg="mod">
          <ac:chgData name="Liz Jones" userId="S::liz.jones@edshed.com::9afd3b7d-bc2d-46c2-8d61-0cf94ff330cb" providerId="AD" clId="Web-{4029B958-75A0-710D-632C-F236737A4616}" dt="2025-01-23T13:40:40.871" v="556" actId="1076"/>
          <ac:spMkLst>
            <pc:docMk/>
            <pc:sldMk cId="565788876" sldId="565"/>
            <ac:spMk id="11" creationId="{35BD732F-D594-7D26-E661-43E1A4329A3D}"/>
          </ac:spMkLst>
        </pc:spChg>
        <pc:spChg chg="mod">
          <ac:chgData name="Liz Jones" userId="S::liz.jones@edshed.com::9afd3b7d-bc2d-46c2-8d61-0cf94ff330cb" providerId="AD" clId="Web-{4029B958-75A0-710D-632C-F236737A4616}" dt="2025-01-23T13:40:40.903" v="557" actId="1076"/>
          <ac:spMkLst>
            <pc:docMk/>
            <pc:sldMk cId="565788876" sldId="565"/>
            <ac:spMk id="12" creationId="{BC650CE4-54D4-54F6-E66E-546E1BCA2E00}"/>
          </ac:spMkLst>
        </pc:spChg>
        <pc:spChg chg="mod">
          <ac:chgData name="Liz Jones" userId="S::liz.jones@edshed.com::9afd3b7d-bc2d-46c2-8d61-0cf94ff330cb" providerId="AD" clId="Web-{4029B958-75A0-710D-632C-F236737A4616}" dt="2025-01-23T13:40:53.043" v="558" actId="1076"/>
          <ac:spMkLst>
            <pc:docMk/>
            <pc:sldMk cId="565788876" sldId="565"/>
            <ac:spMk id="13" creationId="{F6373DC1-6827-4710-AC69-E549DF67EFFD}"/>
          </ac:spMkLst>
        </pc:spChg>
        <pc:spChg chg="mod">
          <ac:chgData name="Liz Jones" userId="S::liz.jones@edshed.com::9afd3b7d-bc2d-46c2-8d61-0cf94ff330cb" providerId="AD" clId="Web-{4029B958-75A0-710D-632C-F236737A4616}" dt="2025-01-23T13:40:53.075" v="559" actId="1076"/>
          <ac:spMkLst>
            <pc:docMk/>
            <pc:sldMk cId="565788876" sldId="565"/>
            <ac:spMk id="14" creationId="{1D5D3625-EAA1-4C1B-BC06-81CDD002C1D2}"/>
          </ac:spMkLst>
        </pc:spChg>
        <pc:spChg chg="mod">
          <ac:chgData name="Liz Jones" userId="S::liz.jones@edshed.com::9afd3b7d-bc2d-46c2-8d61-0cf94ff330cb" providerId="AD" clId="Web-{4029B958-75A0-710D-632C-F236737A4616}" dt="2025-01-23T13:40:08.917" v="548" actId="20577"/>
          <ac:spMkLst>
            <pc:docMk/>
            <pc:sldMk cId="565788876" sldId="565"/>
            <ac:spMk id="15" creationId="{2465D54A-6062-48F1-95A5-226519480F25}"/>
          </ac:spMkLst>
        </pc:spChg>
        <pc:spChg chg="mod">
          <ac:chgData name="Liz Jones" userId="S::liz.jones@edshed.com::9afd3b7d-bc2d-46c2-8d61-0cf94ff330cb" providerId="AD" clId="Web-{4029B958-75A0-710D-632C-F236737A4616}" dt="2025-01-23T13:40:53.137" v="561" actId="1076"/>
          <ac:spMkLst>
            <pc:docMk/>
            <pc:sldMk cId="565788876" sldId="565"/>
            <ac:spMk id="16" creationId="{885EAEBC-ED09-4681-9F45-D8A243DB3970}"/>
          </ac:spMkLst>
        </pc:spChg>
        <pc:spChg chg="mod">
          <ac:chgData name="Liz Jones" userId="S::liz.jones@edshed.com::9afd3b7d-bc2d-46c2-8d61-0cf94ff330cb" providerId="AD" clId="Web-{4029B958-75A0-710D-632C-F236737A4616}" dt="2025-01-23T13:40:53.106" v="560" actId="1076"/>
          <ac:spMkLst>
            <pc:docMk/>
            <pc:sldMk cId="565788876" sldId="565"/>
            <ac:spMk id="17" creationId="{D2DB1C25-B77F-4776-B5AE-F053D8F72766}"/>
          </ac:spMkLst>
        </pc:spChg>
      </pc:sldChg>
    </pc:docChg>
  </pc:docChgLst>
  <pc:docChgLst>
    <pc:chgData name="Liz Jones" userId="S::liz.jones@edshed.com::9afd3b7d-bc2d-46c2-8d61-0cf94ff330cb" providerId="AD" clId="Web-{37B0C083-7A31-7D9E-E5F4-892415980F0E}"/>
    <pc:docChg chg="modSld">
      <pc:chgData name="Liz Jones" userId="S::liz.jones@edshed.com::9afd3b7d-bc2d-46c2-8d61-0cf94ff330cb" providerId="AD" clId="Web-{37B0C083-7A31-7D9E-E5F4-892415980F0E}" dt="2025-01-29T09:32:29.980" v="11" actId="20577"/>
      <pc:docMkLst>
        <pc:docMk/>
      </pc:docMkLst>
      <pc:sldChg chg="modSp">
        <pc:chgData name="Liz Jones" userId="S::liz.jones@edshed.com::9afd3b7d-bc2d-46c2-8d61-0cf94ff330cb" providerId="AD" clId="Web-{37B0C083-7A31-7D9E-E5F4-892415980F0E}" dt="2025-01-29T09:32:29.980" v="11" actId="20577"/>
        <pc:sldMkLst>
          <pc:docMk/>
          <pc:sldMk cId="1863283884" sldId="344"/>
        </pc:sldMkLst>
        <pc:spChg chg="mod">
          <ac:chgData name="Liz Jones" userId="S::liz.jones@edshed.com::9afd3b7d-bc2d-46c2-8d61-0cf94ff330cb" providerId="AD" clId="Web-{37B0C083-7A31-7D9E-E5F4-892415980F0E}" dt="2025-01-29T09:32:29.980" v="11" actId="20577"/>
          <ac:spMkLst>
            <pc:docMk/>
            <pc:sldMk cId="1863283884" sldId="344"/>
            <ac:spMk id="12" creationId="{C25EA7B2-1F10-35A3-CA82-4108D2B666FB}"/>
          </ac:spMkLst>
        </pc:spChg>
      </pc:sldChg>
      <pc:sldChg chg="modSp">
        <pc:chgData name="Liz Jones" userId="S::liz.jones@edshed.com::9afd3b7d-bc2d-46c2-8d61-0cf94ff330cb" providerId="AD" clId="Web-{37B0C083-7A31-7D9E-E5F4-892415980F0E}" dt="2025-01-29T09:32:10.072" v="8" actId="20577"/>
        <pc:sldMkLst>
          <pc:docMk/>
          <pc:sldMk cId="2616740620" sldId="473"/>
        </pc:sldMkLst>
        <pc:spChg chg="mod">
          <ac:chgData name="Liz Jones" userId="S::liz.jones@edshed.com::9afd3b7d-bc2d-46c2-8d61-0cf94ff330cb" providerId="AD" clId="Web-{37B0C083-7A31-7D9E-E5F4-892415980F0E}" dt="2025-01-29T09:32:10.072" v="8" actId="20577"/>
          <ac:spMkLst>
            <pc:docMk/>
            <pc:sldMk cId="2616740620" sldId="473"/>
            <ac:spMk id="33" creationId="{02F713E5-B5AA-1B6A-0B24-0E638D76C20B}"/>
          </ac:spMkLst>
        </pc:spChg>
        <pc:spChg chg="mod">
          <ac:chgData name="Liz Jones" userId="S::liz.jones@edshed.com::9afd3b7d-bc2d-46c2-8d61-0cf94ff330cb" providerId="AD" clId="Web-{37B0C083-7A31-7D9E-E5F4-892415980F0E}" dt="2025-01-29T09:31:01.301" v="3" actId="1076"/>
          <ac:spMkLst>
            <pc:docMk/>
            <pc:sldMk cId="2616740620" sldId="473"/>
            <ac:spMk id="42" creationId="{E0633FDA-24FA-A9A1-3C13-82CF8C4833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3/14/25</a:t>
            </a:fld>
            <a:endParaRPr lang="en-US">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3/14/25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3091383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1847105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84301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2728906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27612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424560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15</a:t>
            </a:fld>
            <a:endParaRPr lang="en-US"/>
          </a:p>
        </p:txBody>
      </p:sp>
    </p:spTree>
    <p:extLst>
      <p:ext uri="{BB962C8B-B14F-4D97-AF65-F5344CB8AC3E}">
        <p14:creationId xmlns:p14="http://schemas.microsoft.com/office/powerpoint/2010/main" val="3854102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16</a:t>
            </a:fld>
            <a:endParaRPr lang="en-US"/>
          </a:p>
        </p:txBody>
      </p:sp>
    </p:spTree>
    <p:extLst>
      <p:ext uri="{BB962C8B-B14F-4D97-AF65-F5344CB8AC3E}">
        <p14:creationId xmlns:p14="http://schemas.microsoft.com/office/powerpoint/2010/main" val="192991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306879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978197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241020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25</a:t>
            </a:fld>
            <a:endParaRPr lang="en-US"/>
          </a:p>
        </p:txBody>
      </p:sp>
    </p:spTree>
    <p:extLst>
      <p:ext uri="{BB962C8B-B14F-4D97-AF65-F5344CB8AC3E}">
        <p14:creationId xmlns:p14="http://schemas.microsoft.com/office/powerpoint/2010/main" val="1089888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CEEE9-28A7-330F-A6A0-37D8B21B01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000B-C6D1-994D-62BD-4BFFC23DB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6F0DF-22F9-45D3-872A-8D5E48CC0D3C}"/>
              </a:ext>
            </a:extLst>
          </p:cNvPr>
          <p:cNvSpPr>
            <a:spLocks noGrp="1"/>
          </p:cNvSpPr>
          <p:nvPr>
            <p:ph type="body" idx="1"/>
          </p:nvPr>
        </p:nvSpPr>
        <p:spPr/>
        <p:txBody>
          <a:bodyPr/>
          <a:lstStyle/>
          <a:p>
            <a:endParaRPr lang="en-GB" sz="1800"/>
          </a:p>
        </p:txBody>
      </p:sp>
      <p:sp>
        <p:nvSpPr>
          <p:cNvPr id="4" name="Slide Number Placeholder 3">
            <a:extLst>
              <a:ext uri="{FF2B5EF4-FFF2-40B4-BE49-F238E27FC236}">
                <a16:creationId xmlns:a16="http://schemas.microsoft.com/office/drawing/2014/main" id="{0A24064D-EDFB-5C69-A282-462372C42A8D}"/>
              </a:ext>
            </a:extLst>
          </p:cNvPr>
          <p:cNvSpPr>
            <a:spLocks noGrp="1"/>
          </p:cNvSpPr>
          <p:nvPr>
            <p:ph type="sldNum" sz="quarter" idx="5"/>
          </p:nvPr>
        </p:nvSpPr>
        <p:spPr/>
        <p:txBody>
          <a:bodyPr/>
          <a:lstStyle/>
          <a:p>
            <a:fld id="{8AABE850-C615-DA41-B158-FBF094A09B23}" type="slidenum">
              <a:rPr lang="en-US" smtClean="0"/>
              <a:pPr/>
              <a:t>27</a:t>
            </a:fld>
            <a:endParaRPr lang="en-US"/>
          </a:p>
        </p:txBody>
      </p:sp>
    </p:spTree>
    <p:extLst>
      <p:ext uri="{BB962C8B-B14F-4D97-AF65-F5344CB8AC3E}">
        <p14:creationId xmlns:p14="http://schemas.microsoft.com/office/powerpoint/2010/main" val="24484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152471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107464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272899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3161310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380579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33817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390784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1387530127"/>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91167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96062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Activit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41427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ional Activity 2">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38140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75023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22516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26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68173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7636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47905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53281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31162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14/03/2025</a:t>
            </a:fld>
            <a:endParaRPr lang="en-US"/>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D244419-FFB6-FF25-CB2E-6694FA6AEF1D}"/>
              </a:ext>
            </a:extLst>
          </p:cNvPr>
          <p:cNvSpPr>
            <a:spLocks noGrp="1"/>
          </p:cNvSpPr>
          <p:nvPr>
            <p:ph type="body" sz="quarter" idx="12"/>
          </p:nvPr>
        </p:nvSpPr>
        <p:spPr>
          <a:xfrm>
            <a:off x="802403" y="5224603"/>
            <a:ext cx="10587194" cy="782265"/>
          </a:xfrm>
        </p:spPr>
        <p:txBody>
          <a:bodyPr vert="horz" wrap="none" lIns="91440" tIns="45720" rIns="91440" bIns="45720" rtlCol="0" anchor="t">
            <a:spAutoFit/>
          </a:bodyPr>
          <a:lstStyle/>
          <a:p>
            <a:r>
              <a:rPr lang="en-GB" sz="2000" dirty="0">
                <a:solidFill>
                  <a:srgbClr val="181717"/>
                </a:solidFill>
                <a:highlight>
                  <a:srgbClr val="FFFFFF"/>
                </a:highlight>
                <a:latin typeface="EdShed"/>
                <a:ea typeface="Sassoon Infant 2023" panose="02000503030000020003" pitchFamily="2" charset="0"/>
              </a:rPr>
              <a:t>To </a:t>
            </a:r>
            <a:r>
              <a:rPr lang="en-GB" sz="2000" dirty="0">
                <a:solidFill>
                  <a:srgbClr val="181717"/>
                </a:solidFill>
                <a:effectLst/>
                <a:highlight>
                  <a:srgbClr val="FFFFFF"/>
                </a:highlight>
                <a:latin typeface="EdShed"/>
                <a:ea typeface="Sassoon Infant 2023" panose="02000503030000020003" pitchFamily="2" charset="0"/>
              </a:rPr>
              <a:t>use </a:t>
            </a:r>
            <a:r>
              <a:rPr lang="en-GB" sz="2000" dirty="0">
                <a:solidFill>
                  <a:srgbClr val="181717"/>
                </a:solidFill>
                <a:highlight>
                  <a:srgbClr val="FFFFFF"/>
                </a:highlight>
                <a:latin typeface="EdShed"/>
                <a:ea typeface="Sassoon Infant 2023" panose="02000503030000020003" pitchFamily="2" charset="0"/>
              </a:rPr>
              <a:t>knowledge of common prefixes, suffixes </a:t>
            </a:r>
            <a:r>
              <a:rPr lang="en-GB" sz="2000" dirty="0">
                <a:solidFill>
                  <a:srgbClr val="181717"/>
                </a:solidFill>
                <a:effectLst/>
                <a:highlight>
                  <a:srgbClr val="FFFFFF"/>
                </a:highlight>
                <a:latin typeface="EdShed"/>
                <a:ea typeface="Sassoon Infant 2023" panose="02000503030000020003" pitchFamily="2" charset="0"/>
              </a:rPr>
              <a:t>and </a:t>
            </a:r>
            <a:r>
              <a:rPr lang="en-GB" sz="2000" dirty="0">
                <a:solidFill>
                  <a:srgbClr val="181717"/>
                </a:solidFill>
                <a:highlight>
                  <a:srgbClr val="FFFFFF"/>
                </a:highlight>
                <a:latin typeface="EdShed"/>
                <a:ea typeface="Sassoon Infant 2023" panose="02000503030000020003" pitchFamily="2" charset="0"/>
              </a:rPr>
              <a:t>word origins, </a:t>
            </a:r>
            <a:r>
              <a:rPr lang="en-GB" sz="2000" dirty="0">
                <a:solidFill>
                  <a:srgbClr val="181717"/>
                </a:solidFill>
                <a:effectLst/>
                <a:highlight>
                  <a:srgbClr val="FFFFFF"/>
                </a:highlight>
                <a:latin typeface="EdShed"/>
                <a:ea typeface="Sassoon Infant 2023" panose="02000503030000020003" pitchFamily="2" charset="0"/>
              </a:rPr>
              <a:t>to</a:t>
            </a:r>
            <a:r>
              <a:rPr lang="en-GB" sz="2000" dirty="0">
                <a:solidFill>
                  <a:srgbClr val="181717"/>
                </a:solidFill>
                <a:highlight>
                  <a:srgbClr val="FFFFFF"/>
                </a:highlight>
                <a:latin typeface="EdShed"/>
                <a:ea typeface="Sassoon Infant 2023" panose="02000503030000020003" pitchFamily="2" charset="0"/>
              </a:rPr>
              <a:t> spell more complex</a:t>
            </a:r>
            <a:r>
              <a:rPr lang="en-GB" sz="2000" dirty="0">
                <a:solidFill>
                  <a:srgbClr val="181717"/>
                </a:solidFill>
                <a:effectLst/>
                <a:highlight>
                  <a:srgbClr val="FFFFFF"/>
                </a:highlight>
                <a:latin typeface="EdShed"/>
                <a:ea typeface="Sassoon Infant 2023" panose="02000503030000020003" pitchFamily="2" charset="0"/>
              </a:rPr>
              <a:t> words</a:t>
            </a:r>
            <a:endParaRPr lang="en-GB" sz="2000" dirty="0">
              <a:latin typeface="EdShed"/>
            </a:endParaRPr>
          </a:p>
          <a:p>
            <a:endParaRPr lang="en-GB" sz="2000" dirty="0">
              <a:solidFill>
                <a:srgbClr val="181717"/>
              </a:solidFill>
              <a:highlight>
                <a:srgbClr val="FFFFFF"/>
              </a:highlight>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4</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wrap="none">
            <a:spAutoFit/>
          </a:bodyPr>
          <a:lstStyle/>
          <a:p>
            <a:r>
              <a:rPr lang="en-GB" altLang="en-US" sz="2000" dirty="0">
                <a:solidFill>
                  <a:srgbClr val="1D1C1D"/>
                </a:solidFill>
                <a:ea typeface="Sassoon Infant 2023" panose="02000503030000020003" pitchFamily="2" charset="0"/>
                <a:cs typeface="Arial" panose="020B0604020202020204" pitchFamily="34" charset="0"/>
              </a:rPr>
              <a:t>To spell w</a:t>
            </a:r>
            <a:r>
              <a:rPr lang="en-GB" sz="2000" dirty="0">
                <a:ea typeface="Sassoon Infant 2023" panose="02000503030000020003" pitchFamily="2" charset="0"/>
              </a:rPr>
              <a:t>ords with the prefixes ‘in-’ and ‘sub-’</a:t>
            </a:r>
          </a:p>
        </p:txBody>
      </p:sp>
      <p:sp>
        <p:nvSpPr>
          <p:cNvPr id="12" name="Text Placeholder 5">
            <a:extLst>
              <a:ext uri="{FF2B5EF4-FFF2-40B4-BE49-F238E27FC236}">
                <a16:creationId xmlns:a16="http://schemas.microsoft.com/office/drawing/2014/main" id="{20337AD3-9AE6-A9D3-058C-563F9827D067}"/>
              </a:ext>
            </a:extLst>
          </p:cNvPr>
          <p:cNvSpPr>
            <a:spLocks noGrp="1"/>
          </p:cNvSpPr>
          <p:nvPr>
            <p:ph type="body" sz="quarter" idx="14"/>
          </p:nvPr>
        </p:nvSpPr>
        <p:spPr>
          <a:xfrm>
            <a:off x="162581" y="6051777"/>
            <a:ext cx="11866839" cy="369332"/>
          </a:xfrm>
        </p:spPr>
        <p:txBody>
          <a:bodyPr wrap="none">
            <a:spAutoFit/>
          </a:bodyPr>
          <a:lstStyle/>
          <a:p>
            <a:r>
              <a:rPr lang="en-GB" sz="1800" dirty="0"/>
              <a:t>This week’s words: inactive, incorrect, indefinite, inadequate, invisible, subheading, subject, submarine, submerge, subtropical</a:t>
            </a:r>
            <a:endParaRPr lang="en-US" sz="1800"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9</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GB">
                <a:ln w="0"/>
              </a:rPr>
              <a:t>Sound Buttons and Syllables</a:t>
            </a:r>
          </a:p>
        </p:txBody>
      </p:sp>
      <p:sp>
        <p:nvSpPr>
          <p:cNvPr id="35" name="Rectangle 34">
            <a:extLst>
              <a:ext uri="{FF2B5EF4-FFF2-40B4-BE49-F238E27FC236}">
                <a16:creationId xmlns:a16="http://schemas.microsoft.com/office/drawing/2014/main" id="{E0E46780-0644-76F6-5B46-F2E4A56C5995}"/>
              </a:ext>
            </a:extLst>
          </p:cNvPr>
          <p:cNvSpPr/>
          <p:nvPr/>
        </p:nvSpPr>
        <p:spPr>
          <a:xfrm>
            <a:off x="5270646" y="1929903"/>
            <a:ext cx="1661352" cy="646331"/>
          </a:xfrm>
          <a:prstGeom prst="rect">
            <a:avLst/>
          </a:prstGeom>
          <a:noFill/>
        </p:spPr>
        <p:txBody>
          <a:bodyPr wrap="none" lIns="91440" tIns="45720" rIns="91440" bIns="45720">
            <a:spAutoFit/>
          </a:bodyPr>
          <a:lstStyle/>
          <a:p>
            <a:pPr algn="ctr"/>
            <a:r>
              <a:rPr lang="en-GB" sz="3600">
                <a:ln w="0"/>
                <a:latin typeface="EdShed" pitchFamily="2" charset="0"/>
              </a:rPr>
              <a:t>inactive</a:t>
            </a:r>
            <a:endParaRPr lang="en-GB" sz="3200" cap="none" spc="0">
              <a:ln w="0"/>
              <a:solidFill>
                <a:schemeClr val="tx1"/>
              </a:solidFill>
              <a:latin typeface="EdShed" pitchFamily="2" charset="0"/>
            </a:endParaRPr>
          </a:p>
        </p:txBody>
      </p:sp>
      <p:sp>
        <p:nvSpPr>
          <p:cNvPr id="36" name="Rectangle 35">
            <a:extLst>
              <a:ext uri="{FF2B5EF4-FFF2-40B4-BE49-F238E27FC236}">
                <a16:creationId xmlns:a16="http://schemas.microsoft.com/office/drawing/2014/main" id="{52B359F4-D797-96AA-6101-3A0629C8D884}"/>
              </a:ext>
            </a:extLst>
          </p:cNvPr>
          <p:cNvSpPr/>
          <p:nvPr/>
        </p:nvSpPr>
        <p:spPr>
          <a:xfrm>
            <a:off x="5282323" y="2687857"/>
            <a:ext cx="1649619" cy="954107"/>
          </a:xfrm>
          <a:prstGeom prst="rect">
            <a:avLst/>
          </a:prstGeom>
          <a:noFill/>
        </p:spPr>
        <p:txBody>
          <a:bodyPr wrap="none" lIns="91440" tIns="45720" rIns="91440" bIns="45720">
            <a:spAutoFit/>
          </a:bodyPr>
          <a:lstStyle/>
          <a:p>
            <a:pPr algn="ctr"/>
            <a:r>
              <a:rPr lang="en-GB" sz="3200" dirty="0" err="1">
                <a:ln w="0"/>
                <a:latin typeface="EdShed" pitchFamily="2" charset="0"/>
              </a:rPr>
              <a:t>in</a:t>
            </a:r>
            <a:r>
              <a:rPr lang="en-GB" sz="3200" dirty="0" err="1">
                <a:ln w="0"/>
                <a:solidFill>
                  <a:srgbClr val="FF3760"/>
                </a:solidFill>
                <a:latin typeface="EdShed" pitchFamily="2" charset="0"/>
              </a:rPr>
              <a:t>|</a:t>
            </a:r>
            <a:r>
              <a:rPr lang="en-GB" sz="3200" dirty="0" err="1">
                <a:ln w="0"/>
                <a:latin typeface="EdShed" pitchFamily="2" charset="0"/>
              </a:rPr>
              <a:t>ac</a:t>
            </a:r>
            <a:r>
              <a:rPr lang="en-GB" sz="3200" dirty="0" err="1">
                <a:ln w="0"/>
                <a:solidFill>
                  <a:srgbClr val="FF3760"/>
                </a:solidFill>
                <a:latin typeface="EdShed" pitchFamily="2" charset="0"/>
              </a:rPr>
              <a:t>|</a:t>
            </a:r>
            <a:r>
              <a:rPr lang="en-GB" sz="3200" dirty="0" err="1">
                <a:ln w="0"/>
                <a:latin typeface="EdShed" pitchFamily="2" charset="0"/>
              </a:rPr>
              <a:t>tive</a:t>
            </a:r>
            <a:endParaRPr lang="en-GB" sz="3200" cap="none" spc="0" dirty="0">
              <a:ln w="0"/>
              <a:latin typeface="EdShed" pitchFamily="2" charset="0"/>
            </a:endParaRPr>
          </a:p>
          <a:p>
            <a:pPr algn="ctr"/>
            <a:r>
              <a:rPr lang="en-GB" sz="2400" dirty="0">
                <a:ln w="0"/>
                <a:solidFill>
                  <a:srgbClr val="FF3760"/>
                </a:solidFill>
                <a:latin typeface="EdShed" pitchFamily="2" charset="0"/>
              </a:rPr>
              <a:t>3</a:t>
            </a:r>
            <a:endParaRPr lang="en-GB" sz="2400" cap="none" spc="0" dirty="0">
              <a:ln w="0"/>
              <a:solidFill>
                <a:srgbClr val="FF3760"/>
              </a:solidFill>
              <a:latin typeface="EdShed" pitchFamily="2" charset="0"/>
            </a:endParaRPr>
          </a:p>
        </p:txBody>
      </p:sp>
      <p:sp>
        <p:nvSpPr>
          <p:cNvPr id="37" name="Rectangle 36">
            <a:extLst>
              <a:ext uri="{FF2B5EF4-FFF2-40B4-BE49-F238E27FC236}">
                <a16:creationId xmlns:a16="http://schemas.microsoft.com/office/drawing/2014/main" id="{36A25818-C376-FFFD-D84C-A2CC89709DE0}"/>
              </a:ext>
            </a:extLst>
          </p:cNvPr>
          <p:cNvSpPr/>
          <p:nvPr/>
        </p:nvSpPr>
        <p:spPr>
          <a:xfrm>
            <a:off x="1251149" y="5524629"/>
            <a:ext cx="2293833" cy="954107"/>
          </a:xfrm>
          <a:prstGeom prst="rect">
            <a:avLst/>
          </a:prstGeom>
          <a:noFill/>
        </p:spPr>
        <p:txBody>
          <a:bodyPr wrap="none" lIns="91440" tIns="45720" rIns="91440" bIns="45720">
            <a:spAutoFit/>
          </a:bodyPr>
          <a:lstStyle/>
          <a:p>
            <a:pPr algn="ctr"/>
            <a:r>
              <a:rPr lang="en-GB" sz="3200" dirty="0" err="1">
                <a:ln w="0"/>
                <a:latin typeface="EdShed" pitchFamily="2" charset="0"/>
              </a:rPr>
              <a:t>in</a:t>
            </a:r>
            <a:r>
              <a:rPr lang="en-GB" sz="3200" dirty="0" err="1">
                <a:ln w="0"/>
                <a:solidFill>
                  <a:srgbClr val="FF3760"/>
                </a:solidFill>
                <a:latin typeface="EdShed" pitchFamily="2" charset="0"/>
              </a:rPr>
              <a:t>|</a:t>
            </a:r>
            <a:r>
              <a:rPr lang="en-GB" sz="3200" dirty="0" err="1">
                <a:ln w="0"/>
                <a:latin typeface="EdShed" pitchFamily="2" charset="0"/>
              </a:rPr>
              <a:t>ad</a:t>
            </a:r>
            <a:r>
              <a:rPr lang="en-GB" sz="3200" dirty="0" err="1">
                <a:ln w="0"/>
                <a:solidFill>
                  <a:srgbClr val="FF3760"/>
                </a:solidFill>
                <a:latin typeface="EdShed" pitchFamily="2" charset="0"/>
              </a:rPr>
              <a:t>|</a:t>
            </a:r>
            <a:r>
              <a:rPr lang="en-GB" sz="3200" dirty="0" err="1">
                <a:ln w="0"/>
                <a:latin typeface="EdShed" pitchFamily="2" charset="0"/>
              </a:rPr>
              <a:t>e</a:t>
            </a:r>
            <a:r>
              <a:rPr lang="en-GB" sz="3200" dirty="0" err="1">
                <a:ln w="0"/>
                <a:solidFill>
                  <a:srgbClr val="FF3760"/>
                </a:solidFill>
                <a:latin typeface="EdShed" pitchFamily="2" charset="0"/>
              </a:rPr>
              <a:t>|</a:t>
            </a:r>
            <a:r>
              <a:rPr lang="en-GB" sz="3200" dirty="0" err="1">
                <a:ln w="0"/>
                <a:latin typeface="EdShed" pitchFamily="2" charset="0"/>
              </a:rPr>
              <a:t>quate</a:t>
            </a:r>
            <a:endParaRPr lang="en-GB" sz="3200" dirty="0">
              <a:ln w="0"/>
              <a:latin typeface="EdShed" pitchFamily="2" charset="0"/>
            </a:endParaRPr>
          </a:p>
          <a:p>
            <a:pPr algn="ctr"/>
            <a:r>
              <a:rPr lang="en-GB" sz="2400" dirty="0">
                <a:ln w="0"/>
                <a:solidFill>
                  <a:srgbClr val="FF3760"/>
                </a:solidFill>
                <a:latin typeface="EdShed" pitchFamily="2" charset="0"/>
              </a:rPr>
              <a:t>4</a:t>
            </a:r>
            <a:endParaRPr lang="en-GB" sz="2400" cap="none" spc="0" dirty="0">
              <a:ln w="0"/>
              <a:solidFill>
                <a:srgbClr val="FF3760"/>
              </a:solidFill>
              <a:latin typeface="EdShed" pitchFamily="2" charset="0"/>
            </a:endParaRPr>
          </a:p>
        </p:txBody>
      </p:sp>
      <p:grpSp>
        <p:nvGrpSpPr>
          <p:cNvPr id="50" name="Group 49">
            <a:extLst>
              <a:ext uri="{FF2B5EF4-FFF2-40B4-BE49-F238E27FC236}">
                <a16:creationId xmlns:a16="http://schemas.microsoft.com/office/drawing/2014/main" id="{7020E44A-8C9B-F3AA-F866-69A6DE43223E}"/>
              </a:ext>
            </a:extLst>
          </p:cNvPr>
          <p:cNvGrpSpPr/>
          <p:nvPr/>
        </p:nvGrpSpPr>
        <p:grpSpPr>
          <a:xfrm>
            <a:off x="1246758" y="3791869"/>
            <a:ext cx="9674730" cy="1546339"/>
            <a:chOff x="1437417" y="3759860"/>
            <a:chExt cx="9674730" cy="1546339"/>
          </a:xfrm>
        </p:grpSpPr>
        <p:sp>
          <p:nvSpPr>
            <p:cNvPr id="53" name="Rectangle 52">
              <a:extLst>
                <a:ext uri="{FF2B5EF4-FFF2-40B4-BE49-F238E27FC236}">
                  <a16:creationId xmlns:a16="http://schemas.microsoft.com/office/drawing/2014/main" id="{AD75157D-88DC-BCC2-A8F3-1CB505F4AB21}"/>
                </a:ext>
              </a:extLst>
            </p:cNvPr>
            <p:cNvSpPr/>
            <p:nvPr/>
          </p:nvSpPr>
          <p:spPr>
            <a:xfrm>
              <a:off x="1437417" y="4659868"/>
              <a:ext cx="2302617" cy="646331"/>
            </a:xfrm>
            <a:prstGeom prst="rect">
              <a:avLst/>
            </a:prstGeom>
            <a:noFill/>
          </p:spPr>
          <p:txBody>
            <a:bodyPr wrap="none" lIns="91440" tIns="45720" rIns="91440" bIns="45720">
              <a:spAutoFit/>
            </a:bodyPr>
            <a:lstStyle/>
            <a:p>
              <a:pPr algn="ctr"/>
              <a:r>
                <a:rPr lang="en-GB" sz="3600">
                  <a:ln w="0"/>
                  <a:latin typeface="EdShed" pitchFamily="2" charset="0"/>
                </a:rPr>
                <a:t>inadequate</a:t>
              </a:r>
              <a:endParaRPr lang="en-GB" sz="3600" cap="none" spc="0">
                <a:ln w="0"/>
                <a:solidFill>
                  <a:schemeClr val="tx1"/>
                </a:solidFill>
                <a:latin typeface="EdShed" pitchFamily="2" charset="0"/>
              </a:endParaRPr>
            </a:p>
          </p:txBody>
        </p:sp>
        <p:sp>
          <p:nvSpPr>
            <p:cNvPr id="54" name="Rectangle 53">
              <a:extLst>
                <a:ext uri="{FF2B5EF4-FFF2-40B4-BE49-F238E27FC236}">
                  <a16:creationId xmlns:a16="http://schemas.microsoft.com/office/drawing/2014/main" id="{053D09A2-5185-2288-5E5A-AF05469EAB08}"/>
                </a:ext>
              </a:extLst>
            </p:cNvPr>
            <p:cNvSpPr/>
            <p:nvPr/>
          </p:nvSpPr>
          <p:spPr>
            <a:xfrm>
              <a:off x="8784651" y="4659868"/>
              <a:ext cx="2327496"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subheading</a:t>
              </a:r>
            </a:p>
          </p:txBody>
        </p:sp>
        <p:pic>
          <p:nvPicPr>
            <p:cNvPr id="56" name="Picture 55">
              <a:extLst>
                <a:ext uri="{FF2B5EF4-FFF2-40B4-BE49-F238E27FC236}">
                  <a16:creationId xmlns:a16="http://schemas.microsoft.com/office/drawing/2014/main" id="{E1957E33-F12D-0031-0686-DA6E844930E4}"/>
                </a:ext>
              </a:extLst>
            </p:cNvPr>
            <p:cNvPicPr>
              <a:picLocks noChangeAspect="1"/>
            </p:cNvPicPr>
            <p:nvPr/>
          </p:nvPicPr>
          <p:blipFill>
            <a:blip r:embed="rId3"/>
            <a:srcRect/>
            <a:stretch/>
          </p:blipFill>
          <p:spPr>
            <a:xfrm>
              <a:off x="5906919" y="3759860"/>
              <a:ext cx="759478" cy="832858"/>
            </a:xfrm>
            <a:prstGeom prst="rect">
              <a:avLst/>
            </a:prstGeom>
          </p:spPr>
        </p:pic>
        <p:sp>
          <p:nvSpPr>
            <p:cNvPr id="61" name="Rectangle 60">
              <a:extLst>
                <a:ext uri="{FF2B5EF4-FFF2-40B4-BE49-F238E27FC236}">
                  <a16:creationId xmlns:a16="http://schemas.microsoft.com/office/drawing/2014/main" id="{4F388796-20CF-88DB-67D6-2F091D5134B7}"/>
                </a:ext>
              </a:extLst>
            </p:cNvPr>
            <p:cNvSpPr/>
            <p:nvPr/>
          </p:nvSpPr>
          <p:spPr>
            <a:xfrm>
              <a:off x="5272963" y="4659868"/>
              <a:ext cx="2028697"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submerge</a:t>
              </a:r>
            </a:p>
          </p:txBody>
        </p:sp>
      </p:grpSp>
      <p:sp>
        <p:nvSpPr>
          <p:cNvPr id="62" name="Rectangle 61">
            <a:extLst>
              <a:ext uri="{FF2B5EF4-FFF2-40B4-BE49-F238E27FC236}">
                <a16:creationId xmlns:a16="http://schemas.microsoft.com/office/drawing/2014/main" id="{25C04183-ABCB-59E7-5508-CB8E7F4E0337}"/>
              </a:ext>
            </a:extLst>
          </p:cNvPr>
          <p:cNvSpPr/>
          <p:nvPr/>
        </p:nvSpPr>
        <p:spPr>
          <a:xfrm>
            <a:off x="5159725" y="5524629"/>
            <a:ext cx="1894813" cy="954107"/>
          </a:xfrm>
          <a:prstGeom prst="rect">
            <a:avLst/>
          </a:prstGeom>
          <a:noFill/>
        </p:spPr>
        <p:txBody>
          <a:bodyPr wrap="none" lIns="91440" tIns="45720" rIns="91440" bIns="45720">
            <a:spAutoFit/>
          </a:bodyPr>
          <a:lstStyle/>
          <a:p>
            <a:pPr algn="ctr"/>
            <a:r>
              <a:rPr lang="en-GB" sz="3200" dirty="0" err="1">
                <a:ln w="0"/>
                <a:latin typeface="EdShed" pitchFamily="2" charset="0"/>
              </a:rPr>
              <a:t>sub</a:t>
            </a:r>
            <a:r>
              <a:rPr lang="en-GB" sz="3200" dirty="0" err="1">
                <a:ln w="0"/>
                <a:solidFill>
                  <a:srgbClr val="FF3760"/>
                </a:solidFill>
                <a:latin typeface="EdShed" pitchFamily="2" charset="0"/>
              </a:rPr>
              <a:t>|</a:t>
            </a:r>
            <a:r>
              <a:rPr lang="en-GB" sz="3200" dirty="0" err="1">
                <a:ln w="0"/>
                <a:latin typeface="EdShed" pitchFamily="2" charset="0"/>
              </a:rPr>
              <a:t>merge</a:t>
            </a:r>
            <a:endParaRPr lang="en-GB" sz="3200" cap="none" spc="0" dirty="0">
              <a:ln w="0"/>
              <a:latin typeface="EdShed" pitchFamily="2" charset="0"/>
            </a:endParaRPr>
          </a:p>
          <a:p>
            <a:pPr algn="ctr"/>
            <a:r>
              <a:rPr lang="en-GB" sz="2400" dirty="0">
                <a:ln w="0"/>
                <a:solidFill>
                  <a:srgbClr val="FF3760"/>
                </a:solidFill>
                <a:latin typeface="EdShed" pitchFamily="2" charset="0"/>
              </a:rPr>
              <a:t>2</a:t>
            </a:r>
            <a:endParaRPr lang="en-GB" sz="2400" cap="none" spc="0" dirty="0">
              <a:ln w="0"/>
              <a:solidFill>
                <a:srgbClr val="FF3760"/>
              </a:solidFill>
              <a:latin typeface="EdShed" pitchFamily="2" charset="0"/>
            </a:endParaRPr>
          </a:p>
        </p:txBody>
      </p:sp>
      <p:sp>
        <p:nvSpPr>
          <p:cNvPr id="68" name="TextBox 67">
            <a:extLst>
              <a:ext uri="{FF2B5EF4-FFF2-40B4-BE49-F238E27FC236}">
                <a16:creationId xmlns:a16="http://schemas.microsoft.com/office/drawing/2014/main" id="{01E765D5-3364-FE52-CAD4-5BEE4E99694A}"/>
              </a:ext>
            </a:extLst>
          </p:cNvPr>
          <p:cNvSpPr txBox="1"/>
          <p:nvPr/>
        </p:nvSpPr>
        <p:spPr>
          <a:xfrm>
            <a:off x="11930408" y="5180825"/>
            <a:ext cx="184731" cy="369332"/>
          </a:xfrm>
          <a:prstGeom prst="rect">
            <a:avLst/>
          </a:prstGeom>
          <a:noFill/>
        </p:spPr>
        <p:txBody>
          <a:bodyPr wrap="none" rtlCol="0">
            <a:spAutoFit/>
          </a:bodyPr>
          <a:lstStyle/>
          <a:p>
            <a:endParaRPr lang="en-GB">
              <a:latin typeface="EdShed" pitchFamily="2" charset="0"/>
            </a:endParaRPr>
          </a:p>
        </p:txBody>
      </p:sp>
      <p:grpSp>
        <p:nvGrpSpPr>
          <p:cNvPr id="70" name="Group 69">
            <a:extLst>
              <a:ext uri="{FF2B5EF4-FFF2-40B4-BE49-F238E27FC236}">
                <a16:creationId xmlns:a16="http://schemas.microsoft.com/office/drawing/2014/main" id="{55114C49-70C8-19E1-5346-EC7CD57ADD6C}"/>
              </a:ext>
            </a:extLst>
          </p:cNvPr>
          <p:cNvGrpSpPr/>
          <p:nvPr/>
        </p:nvGrpSpPr>
        <p:grpSpPr>
          <a:xfrm>
            <a:off x="5372293" y="2451359"/>
            <a:ext cx="1421660" cy="108000"/>
            <a:chOff x="5393376" y="2478319"/>
            <a:chExt cx="1421660" cy="108000"/>
          </a:xfrm>
        </p:grpSpPr>
        <p:grpSp>
          <p:nvGrpSpPr>
            <p:cNvPr id="71" name="Group 70">
              <a:extLst>
                <a:ext uri="{FF2B5EF4-FFF2-40B4-BE49-F238E27FC236}">
                  <a16:creationId xmlns:a16="http://schemas.microsoft.com/office/drawing/2014/main" id="{0EC604F6-085B-0D83-04EE-226A6F68BF5F}"/>
                </a:ext>
              </a:extLst>
            </p:cNvPr>
            <p:cNvGrpSpPr/>
            <p:nvPr/>
          </p:nvGrpSpPr>
          <p:grpSpPr>
            <a:xfrm>
              <a:off x="5393376" y="2478319"/>
              <a:ext cx="1421660" cy="108000"/>
              <a:chOff x="5201009" y="2628882"/>
              <a:chExt cx="1421660" cy="108000"/>
            </a:xfrm>
          </p:grpSpPr>
          <p:sp>
            <p:nvSpPr>
              <p:cNvPr id="77" name="Oval 76">
                <a:extLst>
                  <a:ext uri="{FF2B5EF4-FFF2-40B4-BE49-F238E27FC236}">
                    <a16:creationId xmlns:a16="http://schemas.microsoft.com/office/drawing/2014/main" id="{A61391C7-8FE0-DC9D-0738-42AFE796A92F}"/>
                  </a:ext>
                </a:extLst>
              </p:cNvPr>
              <p:cNvSpPr/>
              <p:nvPr/>
            </p:nvSpPr>
            <p:spPr>
              <a:xfrm>
                <a:off x="5201009" y="2628882"/>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8" name="Rectangle 77">
                <a:extLst>
                  <a:ext uri="{FF2B5EF4-FFF2-40B4-BE49-F238E27FC236}">
                    <a16:creationId xmlns:a16="http://schemas.microsoft.com/office/drawing/2014/main" id="{063E3190-AB93-9600-4E59-A564B2A0B6C3}"/>
                  </a:ext>
                </a:extLst>
              </p:cNvPr>
              <p:cNvSpPr/>
              <p:nvPr/>
            </p:nvSpPr>
            <p:spPr>
              <a:xfrm>
                <a:off x="6315432" y="2646882"/>
                <a:ext cx="307237" cy="7372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
          <p:nvSpPr>
            <p:cNvPr id="72" name="Oval 71">
              <a:extLst>
                <a:ext uri="{FF2B5EF4-FFF2-40B4-BE49-F238E27FC236}">
                  <a16:creationId xmlns:a16="http://schemas.microsoft.com/office/drawing/2014/main" id="{F48EA268-2097-8B7F-EDB7-14FA04E950ED}"/>
                </a:ext>
              </a:extLst>
            </p:cNvPr>
            <p:cNvSpPr/>
            <p:nvPr/>
          </p:nvSpPr>
          <p:spPr>
            <a:xfrm>
              <a:off x="5552093"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3" name="Oval 72">
              <a:extLst>
                <a:ext uri="{FF2B5EF4-FFF2-40B4-BE49-F238E27FC236}">
                  <a16:creationId xmlns:a16="http://schemas.microsoft.com/office/drawing/2014/main" id="{868930EF-55FA-845C-1504-CB21BEE30511}"/>
                </a:ext>
              </a:extLst>
            </p:cNvPr>
            <p:cNvSpPr/>
            <p:nvPr/>
          </p:nvSpPr>
          <p:spPr>
            <a:xfrm>
              <a:off x="5778114"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4" name="Oval 73">
              <a:extLst>
                <a:ext uri="{FF2B5EF4-FFF2-40B4-BE49-F238E27FC236}">
                  <a16:creationId xmlns:a16="http://schemas.microsoft.com/office/drawing/2014/main" id="{2BDC6307-D447-1F7D-910F-A5D8B4E2A7B8}"/>
                </a:ext>
              </a:extLst>
            </p:cNvPr>
            <p:cNvSpPr/>
            <p:nvPr/>
          </p:nvSpPr>
          <p:spPr>
            <a:xfrm>
              <a:off x="6022278" y="2478319"/>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72DC"/>
                </a:solidFill>
                <a:latin typeface="EdShed" pitchFamily="2" charset="0"/>
              </a:endParaRPr>
            </a:p>
          </p:txBody>
        </p:sp>
        <p:sp>
          <p:nvSpPr>
            <p:cNvPr id="75" name="Oval 74">
              <a:extLst>
                <a:ext uri="{FF2B5EF4-FFF2-40B4-BE49-F238E27FC236}">
                  <a16:creationId xmlns:a16="http://schemas.microsoft.com/office/drawing/2014/main" id="{486AC1A1-105E-6643-C0C0-59C36046CD28}"/>
                </a:ext>
              </a:extLst>
            </p:cNvPr>
            <p:cNvSpPr/>
            <p:nvPr/>
          </p:nvSpPr>
          <p:spPr>
            <a:xfrm>
              <a:off x="6212442" y="2478319"/>
              <a:ext cx="108000"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72DC"/>
                </a:solidFill>
                <a:latin typeface="EdShed" pitchFamily="2" charset="0"/>
              </a:endParaRPr>
            </a:p>
          </p:txBody>
        </p:sp>
        <p:sp>
          <p:nvSpPr>
            <p:cNvPr id="76" name="Oval 75">
              <a:extLst>
                <a:ext uri="{FF2B5EF4-FFF2-40B4-BE49-F238E27FC236}">
                  <a16:creationId xmlns:a16="http://schemas.microsoft.com/office/drawing/2014/main" id="{9A7911CC-67EC-BC3C-2AE0-10CE929C01BC}"/>
                </a:ext>
              </a:extLst>
            </p:cNvPr>
            <p:cNvSpPr/>
            <p:nvPr/>
          </p:nvSpPr>
          <p:spPr>
            <a:xfrm>
              <a:off x="6355164" y="2478319"/>
              <a:ext cx="108000" cy="108000"/>
            </a:xfrm>
            <a:prstGeom prst="ellipse">
              <a:avLst/>
            </a:prstGeom>
            <a:solidFill>
              <a:srgbClr val="32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86" name="Group 85">
            <a:extLst>
              <a:ext uri="{FF2B5EF4-FFF2-40B4-BE49-F238E27FC236}">
                <a16:creationId xmlns:a16="http://schemas.microsoft.com/office/drawing/2014/main" id="{A629CADB-A16F-24DC-0941-D7F9BA483E5D}"/>
              </a:ext>
            </a:extLst>
          </p:cNvPr>
          <p:cNvGrpSpPr/>
          <p:nvPr/>
        </p:nvGrpSpPr>
        <p:grpSpPr>
          <a:xfrm>
            <a:off x="1345581" y="5305586"/>
            <a:ext cx="2072994" cy="108012"/>
            <a:chOff x="6499989" y="6007821"/>
            <a:chExt cx="3277624" cy="141630"/>
          </a:xfrm>
          <a:solidFill>
            <a:srgbClr val="3372DC"/>
          </a:solidFill>
        </p:grpSpPr>
        <p:sp>
          <p:nvSpPr>
            <p:cNvPr id="87" name="Rectangle 86">
              <a:extLst>
                <a:ext uri="{FF2B5EF4-FFF2-40B4-BE49-F238E27FC236}">
                  <a16:creationId xmlns:a16="http://schemas.microsoft.com/office/drawing/2014/main" id="{5A993136-EFB2-FA52-F426-92B7FC56C853}"/>
                </a:ext>
              </a:extLst>
            </p:cNvPr>
            <p:cNvSpPr/>
            <p:nvPr/>
          </p:nvSpPr>
          <p:spPr>
            <a:xfrm>
              <a:off x="8203759" y="6031439"/>
              <a:ext cx="653514" cy="9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8" name="Oval 87">
              <a:extLst>
                <a:ext uri="{FF2B5EF4-FFF2-40B4-BE49-F238E27FC236}">
                  <a16:creationId xmlns:a16="http://schemas.microsoft.com/office/drawing/2014/main" id="{3A59FF63-991D-0E1B-BDAA-1DE39E0E9F92}"/>
                </a:ext>
              </a:extLst>
            </p:cNvPr>
            <p:cNvSpPr/>
            <p:nvPr/>
          </p:nvSpPr>
          <p:spPr>
            <a:xfrm>
              <a:off x="6499989" y="6007824"/>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9" name="Oval 88">
              <a:extLst>
                <a:ext uri="{FF2B5EF4-FFF2-40B4-BE49-F238E27FC236}">
                  <a16:creationId xmlns:a16="http://schemas.microsoft.com/office/drawing/2014/main" id="{A5EC0C00-F39D-D6DF-7A64-3DDDFA96028E}"/>
                </a:ext>
              </a:extLst>
            </p:cNvPr>
            <p:cNvSpPr/>
            <p:nvPr/>
          </p:nvSpPr>
          <p:spPr>
            <a:xfrm>
              <a:off x="7499243" y="6007837"/>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0" name="Oval 89">
              <a:extLst>
                <a:ext uri="{FF2B5EF4-FFF2-40B4-BE49-F238E27FC236}">
                  <a16:creationId xmlns:a16="http://schemas.microsoft.com/office/drawing/2014/main" id="{26CC7495-D665-512B-9BB3-7FC5C822B17E}"/>
                </a:ext>
              </a:extLst>
            </p:cNvPr>
            <p:cNvSpPr/>
            <p:nvPr/>
          </p:nvSpPr>
          <p:spPr>
            <a:xfrm>
              <a:off x="7124644" y="6007821"/>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1" name="Oval 90">
              <a:extLst>
                <a:ext uri="{FF2B5EF4-FFF2-40B4-BE49-F238E27FC236}">
                  <a16:creationId xmlns:a16="http://schemas.microsoft.com/office/drawing/2014/main" id="{15C1AF56-81AF-E9E5-52F8-93431B23161A}"/>
                </a:ext>
              </a:extLst>
            </p:cNvPr>
            <p:cNvSpPr/>
            <p:nvPr/>
          </p:nvSpPr>
          <p:spPr>
            <a:xfrm>
              <a:off x="6757240" y="6007824"/>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2" name="Oval 91">
              <a:extLst>
                <a:ext uri="{FF2B5EF4-FFF2-40B4-BE49-F238E27FC236}">
                  <a16:creationId xmlns:a16="http://schemas.microsoft.com/office/drawing/2014/main" id="{4AEA63F2-256B-7101-604F-F30F0A272130}"/>
                </a:ext>
              </a:extLst>
            </p:cNvPr>
            <p:cNvSpPr/>
            <p:nvPr/>
          </p:nvSpPr>
          <p:spPr>
            <a:xfrm>
              <a:off x="7861129" y="6007837"/>
              <a:ext cx="170759"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3" name="Rectangle 92">
              <a:extLst>
                <a:ext uri="{FF2B5EF4-FFF2-40B4-BE49-F238E27FC236}">
                  <a16:creationId xmlns:a16="http://schemas.microsoft.com/office/drawing/2014/main" id="{8B75D760-1AF2-C316-58C5-6E80B9E463AD}"/>
                </a:ext>
              </a:extLst>
            </p:cNvPr>
            <p:cNvSpPr/>
            <p:nvPr/>
          </p:nvSpPr>
          <p:spPr>
            <a:xfrm>
              <a:off x="9315800" y="6031439"/>
              <a:ext cx="461813" cy="94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4" name="Oval 93">
              <a:extLst>
                <a:ext uri="{FF2B5EF4-FFF2-40B4-BE49-F238E27FC236}">
                  <a16:creationId xmlns:a16="http://schemas.microsoft.com/office/drawing/2014/main" id="{94C2679A-17A9-6EB6-B5A7-A31F64A569C7}"/>
                </a:ext>
              </a:extLst>
            </p:cNvPr>
            <p:cNvSpPr/>
            <p:nvPr/>
          </p:nvSpPr>
          <p:spPr>
            <a:xfrm>
              <a:off x="8994006" y="6007837"/>
              <a:ext cx="170760" cy="1416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5" name="Group 4">
            <a:extLst>
              <a:ext uri="{FF2B5EF4-FFF2-40B4-BE49-F238E27FC236}">
                <a16:creationId xmlns:a16="http://schemas.microsoft.com/office/drawing/2014/main" id="{ECD20E89-3918-9176-D450-7449A394C5F5}"/>
              </a:ext>
            </a:extLst>
          </p:cNvPr>
          <p:cNvGrpSpPr/>
          <p:nvPr/>
        </p:nvGrpSpPr>
        <p:grpSpPr>
          <a:xfrm>
            <a:off x="5225481" y="5303594"/>
            <a:ext cx="1758535" cy="108011"/>
            <a:chOff x="5450227" y="5359683"/>
            <a:chExt cx="1758535" cy="108011"/>
          </a:xfrm>
        </p:grpSpPr>
        <p:grpSp>
          <p:nvGrpSpPr>
            <p:cNvPr id="79" name="Group 78">
              <a:extLst>
                <a:ext uri="{FF2B5EF4-FFF2-40B4-BE49-F238E27FC236}">
                  <a16:creationId xmlns:a16="http://schemas.microsoft.com/office/drawing/2014/main" id="{1A53EAAA-8F9F-2C88-30CE-ECE30F70B725}"/>
                </a:ext>
              </a:extLst>
            </p:cNvPr>
            <p:cNvGrpSpPr/>
            <p:nvPr/>
          </p:nvGrpSpPr>
          <p:grpSpPr>
            <a:xfrm>
              <a:off x="5450227" y="5359683"/>
              <a:ext cx="1307131" cy="108011"/>
              <a:chOff x="6268916" y="5981482"/>
              <a:chExt cx="2998374" cy="247760"/>
            </a:xfrm>
            <a:solidFill>
              <a:srgbClr val="3372DC"/>
            </a:solidFill>
          </p:grpSpPr>
          <p:sp>
            <p:nvSpPr>
              <p:cNvPr id="80" name="Rectangle 79">
                <a:extLst>
                  <a:ext uri="{FF2B5EF4-FFF2-40B4-BE49-F238E27FC236}">
                    <a16:creationId xmlns:a16="http://schemas.microsoft.com/office/drawing/2014/main" id="{3169EA1D-2751-F91E-0DFB-33DF350564AB}"/>
                  </a:ext>
                </a:extLst>
              </p:cNvPr>
              <p:cNvSpPr/>
              <p:nvPr/>
            </p:nvSpPr>
            <p:spPr>
              <a:xfrm>
                <a:off x="8524080" y="6022796"/>
                <a:ext cx="743210" cy="1651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1" name="Oval 80">
                <a:extLst>
                  <a:ext uri="{FF2B5EF4-FFF2-40B4-BE49-F238E27FC236}">
                    <a16:creationId xmlns:a16="http://schemas.microsoft.com/office/drawing/2014/main" id="{100C0D0F-FA3E-171A-7303-38A538AFE3D8}"/>
                  </a:ext>
                </a:extLst>
              </p:cNvPr>
              <p:cNvSpPr/>
              <p:nvPr/>
            </p:nvSpPr>
            <p:spPr>
              <a:xfrm>
                <a:off x="6268916" y="5981482"/>
                <a:ext cx="247737" cy="2477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2" name="Oval 81">
                <a:extLst>
                  <a:ext uri="{FF2B5EF4-FFF2-40B4-BE49-F238E27FC236}">
                    <a16:creationId xmlns:a16="http://schemas.microsoft.com/office/drawing/2014/main" id="{095DE976-86B5-2085-81DC-D6A7BEB70B4F}"/>
                  </a:ext>
                </a:extLst>
              </p:cNvPr>
              <p:cNvSpPr/>
              <p:nvPr/>
            </p:nvSpPr>
            <p:spPr>
              <a:xfrm>
                <a:off x="6709495" y="5981505"/>
                <a:ext cx="247737" cy="2477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3" name="Oval 82">
                <a:extLst>
                  <a:ext uri="{FF2B5EF4-FFF2-40B4-BE49-F238E27FC236}">
                    <a16:creationId xmlns:a16="http://schemas.microsoft.com/office/drawing/2014/main" id="{06897AD2-B01F-6DAF-8930-AF6674C7ACA3}"/>
                  </a:ext>
                </a:extLst>
              </p:cNvPr>
              <p:cNvSpPr/>
              <p:nvPr/>
            </p:nvSpPr>
            <p:spPr>
              <a:xfrm>
                <a:off x="7236695" y="5981505"/>
                <a:ext cx="247737" cy="247732"/>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4" name="Oval 83">
                <a:extLst>
                  <a:ext uri="{FF2B5EF4-FFF2-40B4-BE49-F238E27FC236}">
                    <a16:creationId xmlns:a16="http://schemas.microsoft.com/office/drawing/2014/main" id="{9DBC0FD1-09F8-CFF6-1E52-51D2B522B9DC}"/>
                  </a:ext>
                </a:extLst>
              </p:cNvPr>
              <p:cNvSpPr/>
              <p:nvPr/>
            </p:nvSpPr>
            <p:spPr>
              <a:xfrm>
                <a:off x="7930539" y="5981507"/>
                <a:ext cx="247737" cy="247735"/>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
          <p:nvSpPr>
            <p:cNvPr id="2" name="Rectangle 1">
              <a:extLst>
                <a:ext uri="{FF2B5EF4-FFF2-40B4-BE49-F238E27FC236}">
                  <a16:creationId xmlns:a16="http://schemas.microsoft.com/office/drawing/2014/main" id="{B9754DE0-E2B9-16C7-913B-F2BCD748BD7B}"/>
                </a:ext>
              </a:extLst>
            </p:cNvPr>
            <p:cNvSpPr/>
            <p:nvPr/>
          </p:nvSpPr>
          <p:spPr>
            <a:xfrm>
              <a:off x="6821580" y="5377694"/>
              <a:ext cx="387182" cy="72000"/>
            </a:xfrm>
            <a:prstGeom prst="rect">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
        <p:nvSpPr>
          <p:cNvPr id="6" name="Rectangle 5">
            <a:extLst>
              <a:ext uri="{FF2B5EF4-FFF2-40B4-BE49-F238E27FC236}">
                <a16:creationId xmlns:a16="http://schemas.microsoft.com/office/drawing/2014/main" id="{D3A2B9D6-3ABD-790E-BA68-D7D7F2D33A00}"/>
              </a:ext>
            </a:extLst>
          </p:cNvPr>
          <p:cNvSpPr/>
          <p:nvPr/>
        </p:nvSpPr>
        <p:spPr>
          <a:xfrm>
            <a:off x="8640966" y="5524629"/>
            <a:ext cx="2230290" cy="954107"/>
          </a:xfrm>
          <a:prstGeom prst="rect">
            <a:avLst/>
          </a:prstGeom>
          <a:noFill/>
        </p:spPr>
        <p:txBody>
          <a:bodyPr wrap="none" lIns="91440" tIns="45720" rIns="91440" bIns="45720">
            <a:spAutoFit/>
          </a:bodyPr>
          <a:lstStyle/>
          <a:p>
            <a:pPr algn="ctr"/>
            <a:r>
              <a:rPr lang="en-GB" sz="3200" dirty="0" err="1">
                <a:latin typeface="EdShed" pitchFamily="2" charset="0"/>
              </a:rPr>
              <a:t>sub</a:t>
            </a:r>
            <a:r>
              <a:rPr lang="en-GB" sz="3200" dirty="0" err="1">
                <a:solidFill>
                  <a:srgbClr val="FF3760"/>
                </a:solidFill>
                <a:latin typeface="EdShed" pitchFamily="2" charset="0"/>
              </a:rPr>
              <a:t>|</a:t>
            </a:r>
            <a:r>
              <a:rPr lang="en-GB" sz="3200" dirty="0" err="1">
                <a:latin typeface="EdShed" pitchFamily="2" charset="0"/>
              </a:rPr>
              <a:t>head</a:t>
            </a:r>
            <a:r>
              <a:rPr lang="en-GB" sz="3200" dirty="0" err="1">
                <a:solidFill>
                  <a:srgbClr val="FF3760"/>
                </a:solidFill>
                <a:latin typeface="EdShed" pitchFamily="2" charset="0"/>
              </a:rPr>
              <a:t>|</a:t>
            </a:r>
            <a:r>
              <a:rPr lang="en-GB" sz="3200" dirty="0" err="1">
                <a:latin typeface="EdShed" pitchFamily="2" charset="0"/>
              </a:rPr>
              <a:t>ing</a:t>
            </a:r>
            <a:endParaRPr lang="en-GB" sz="3200" dirty="0">
              <a:latin typeface="EdShed" pitchFamily="2" charset="0"/>
            </a:endParaRPr>
          </a:p>
          <a:p>
            <a:pPr algn="ctr"/>
            <a:r>
              <a:rPr lang="en-GB" sz="2400" dirty="0">
                <a:ln w="0"/>
                <a:solidFill>
                  <a:srgbClr val="FF3760"/>
                </a:solidFill>
                <a:latin typeface="EdShed" pitchFamily="2" charset="0"/>
              </a:rPr>
              <a:t>3</a:t>
            </a:r>
            <a:endParaRPr lang="en-GB" sz="2400" cap="none" spc="0" dirty="0">
              <a:ln w="0"/>
              <a:solidFill>
                <a:srgbClr val="FF3760"/>
              </a:solidFill>
              <a:latin typeface="EdShed" pitchFamily="2" charset="0"/>
            </a:endParaRPr>
          </a:p>
        </p:txBody>
      </p:sp>
      <p:grpSp>
        <p:nvGrpSpPr>
          <p:cNvPr id="7" name="Group 6">
            <a:extLst>
              <a:ext uri="{FF2B5EF4-FFF2-40B4-BE49-F238E27FC236}">
                <a16:creationId xmlns:a16="http://schemas.microsoft.com/office/drawing/2014/main" id="{63A3069D-F07A-2600-792B-06032A302DBE}"/>
              </a:ext>
            </a:extLst>
          </p:cNvPr>
          <p:cNvGrpSpPr/>
          <p:nvPr/>
        </p:nvGrpSpPr>
        <p:grpSpPr>
          <a:xfrm>
            <a:off x="8739471" y="5303594"/>
            <a:ext cx="2033279" cy="108000"/>
            <a:chOff x="1551724" y="5331758"/>
            <a:chExt cx="2033279" cy="108000"/>
          </a:xfrm>
        </p:grpSpPr>
        <p:grpSp>
          <p:nvGrpSpPr>
            <p:cNvPr id="8" name="Group 7">
              <a:extLst>
                <a:ext uri="{FF2B5EF4-FFF2-40B4-BE49-F238E27FC236}">
                  <a16:creationId xmlns:a16="http://schemas.microsoft.com/office/drawing/2014/main" id="{F45A058D-2EF4-F5D7-2B69-FB1C57B41F63}"/>
                </a:ext>
              </a:extLst>
            </p:cNvPr>
            <p:cNvGrpSpPr/>
            <p:nvPr/>
          </p:nvGrpSpPr>
          <p:grpSpPr>
            <a:xfrm>
              <a:off x="1551724" y="5331758"/>
              <a:ext cx="2033279" cy="108000"/>
              <a:chOff x="2203494" y="6370536"/>
              <a:chExt cx="2033279" cy="108000"/>
            </a:xfrm>
            <a:solidFill>
              <a:srgbClr val="3372DC"/>
            </a:solidFill>
          </p:grpSpPr>
          <p:sp>
            <p:nvSpPr>
              <p:cNvPr id="10" name="Oval 9">
                <a:extLst>
                  <a:ext uri="{FF2B5EF4-FFF2-40B4-BE49-F238E27FC236}">
                    <a16:creationId xmlns:a16="http://schemas.microsoft.com/office/drawing/2014/main" id="{491FBBB5-8739-BC0D-488B-B60DD760077A}"/>
                  </a:ext>
                </a:extLst>
              </p:cNvPr>
              <p:cNvSpPr>
                <a:spLocks noChangeAspect="1"/>
              </p:cNvSpPr>
              <p:nvPr/>
            </p:nvSpPr>
            <p:spPr>
              <a:xfrm rot="10800000">
                <a:off x="3554783"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1" name="Oval 10">
                <a:extLst>
                  <a:ext uri="{FF2B5EF4-FFF2-40B4-BE49-F238E27FC236}">
                    <a16:creationId xmlns:a16="http://schemas.microsoft.com/office/drawing/2014/main" id="{93362220-586D-8298-773B-3A174383B410}"/>
                  </a:ext>
                </a:extLst>
              </p:cNvPr>
              <p:cNvSpPr>
                <a:spLocks noChangeAspect="1"/>
              </p:cNvSpPr>
              <p:nvPr/>
            </p:nvSpPr>
            <p:spPr>
              <a:xfrm rot="10800000">
                <a:off x="2883928"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2" name="Rectangle 11">
                <a:extLst>
                  <a:ext uri="{FF2B5EF4-FFF2-40B4-BE49-F238E27FC236}">
                    <a16:creationId xmlns:a16="http://schemas.microsoft.com/office/drawing/2014/main" id="{83F749EA-0DD6-F34A-AFA7-FBCB4B7B2B6A}"/>
                  </a:ext>
                </a:extLst>
              </p:cNvPr>
              <p:cNvSpPr/>
              <p:nvPr/>
            </p:nvSpPr>
            <p:spPr>
              <a:xfrm rot="10800000">
                <a:off x="3047322" y="6388536"/>
                <a:ext cx="414268" cy="72000"/>
              </a:xfrm>
              <a:prstGeom prst="rect">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prstClr val="white"/>
                  </a:solidFill>
                  <a:effectLst/>
                  <a:uLnTx/>
                  <a:uFillTx/>
                  <a:latin typeface="EdShed" pitchFamily="2" charset="0"/>
                  <a:ea typeface="+mn-ea"/>
                  <a:cs typeface="+mn-cs"/>
                </a:endParaRPr>
              </a:p>
            </p:txBody>
          </p:sp>
          <p:sp>
            <p:nvSpPr>
              <p:cNvPr id="13" name="Oval 12">
                <a:extLst>
                  <a:ext uri="{FF2B5EF4-FFF2-40B4-BE49-F238E27FC236}">
                    <a16:creationId xmlns:a16="http://schemas.microsoft.com/office/drawing/2014/main" id="{1F6B8F1D-4158-0E7B-2216-E5DF506C833C}"/>
                  </a:ext>
                </a:extLst>
              </p:cNvPr>
              <p:cNvSpPr>
                <a:spLocks noChangeAspect="1"/>
              </p:cNvSpPr>
              <p:nvPr/>
            </p:nvSpPr>
            <p:spPr>
              <a:xfrm rot="10800000">
                <a:off x="2626227"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4" name="Oval 13">
                <a:extLst>
                  <a:ext uri="{FF2B5EF4-FFF2-40B4-BE49-F238E27FC236}">
                    <a16:creationId xmlns:a16="http://schemas.microsoft.com/office/drawing/2014/main" id="{67495DC5-C64E-A50C-DBCF-2637F80617A8}"/>
                  </a:ext>
                </a:extLst>
              </p:cNvPr>
              <p:cNvSpPr>
                <a:spLocks noChangeAspect="1"/>
              </p:cNvSpPr>
              <p:nvPr/>
            </p:nvSpPr>
            <p:spPr>
              <a:xfrm rot="10800000">
                <a:off x="2203494"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5" name="Oval 14">
                <a:extLst>
                  <a:ext uri="{FF2B5EF4-FFF2-40B4-BE49-F238E27FC236}">
                    <a16:creationId xmlns:a16="http://schemas.microsoft.com/office/drawing/2014/main" id="{371149DD-5143-A89F-7A17-BD1414C06FEB}"/>
                  </a:ext>
                </a:extLst>
              </p:cNvPr>
              <p:cNvSpPr>
                <a:spLocks noChangeAspect="1"/>
              </p:cNvSpPr>
              <p:nvPr/>
            </p:nvSpPr>
            <p:spPr>
              <a:xfrm rot="10800000">
                <a:off x="3739650" y="6370536"/>
                <a:ext cx="108000" cy="108000"/>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6" name="Oval 15">
                <a:extLst>
                  <a:ext uri="{FF2B5EF4-FFF2-40B4-BE49-F238E27FC236}">
                    <a16:creationId xmlns:a16="http://schemas.microsoft.com/office/drawing/2014/main" id="{F6629457-D6B9-9C11-FB24-12971BFC46B5}"/>
                  </a:ext>
                </a:extLst>
              </p:cNvPr>
              <p:cNvSpPr>
                <a:spLocks noChangeAspect="1"/>
              </p:cNvSpPr>
              <p:nvPr/>
            </p:nvSpPr>
            <p:spPr>
              <a:xfrm rot="10800000">
                <a:off x="4128773"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sp>
            <p:nvSpPr>
              <p:cNvPr id="17" name="Oval 16">
                <a:extLst>
                  <a:ext uri="{FF2B5EF4-FFF2-40B4-BE49-F238E27FC236}">
                    <a16:creationId xmlns:a16="http://schemas.microsoft.com/office/drawing/2014/main" id="{9F488509-92EC-5D00-8603-56FEA7CE92F2}"/>
                  </a:ext>
                </a:extLst>
              </p:cNvPr>
              <p:cNvSpPr>
                <a:spLocks noChangeAspect="1"/>
              </p:cNvSpPr>
              <p:nvPr/>
            </p:nvSpPr>
            <p:spPr>
              <a:xfrm rot="10800000">
                <a:off x="3895410" y="6370536"/>
                <a:ext cx="108000" cy="108000"/>
              </a:xfrm>
              <a:prstGeom prst="ellipse">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grpSp>
        <p:sp>
          <p:nvSpPr>
            <p:cNvPr id="9" name="Oval 8">
              <a:extLst>
                <a:ext uri="{FF2B5EF4-FFF2-40B4-BE49-F238E27FC236}">
                  <a16:creationId xmlns:a16="http://schemas.microsoft.com/office/drawing/2014/main" id="{58F10B53-98B0-5A74-848A-850873FA33D2}"/>
                </a:ext>
              </a:extLst>
            </p:cNvPr>
            <p:cNvSpPr>
              <a:spLocks noChangeAspect="1"/>
            </p:cNvSpPr>
            <p:nvPr/>
          </p:nvSpPr>
          <p:spPr>
            <a:xfrm rot="10800000">
              <a:off x="1737607" y="5331758"/>
              <a:ext cx="108000" cy="108000"/>
            </a:xfrm>
            <a:prstGeom prst="ellipse">
              <a:avLst/>
            </a:prstGeom>
            <a:solidFill>
              <a:srgbClr val="3372D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chemeClr val="tx1"/>
                </a:solidFill>
                <a:effectLst/>
                <a:uLnTx/>
                <a:uFillTx/>
                <a:latin typeface="EdShed" pitchFamily="2" charset="0"/>
                <a:ea typeface="+mn-ea"/>
                <a:cs typeface="+mn-cs"/>
              </a:endParaRPr>
            </a:p>
          </p:txBody>
        </p:sp>
      </p:grpSp>
      <p:grpSp>
        <p:nvGrpSpPr>
          <p:cNvPr id="18" name="Group 17">
            <a:extLst>
              <a:ext uri="{FF2B5EF4-FFF2-40B4-BE49-F238E27FC236}">
                <a16:creationId xmlns:a16="http://schemas.microsoft.com/office/drawing/2014/main" id="{537986EC-87EA-8424-640C-E5CC6C34FF4E}"/>
              </a:ext>
            </a:extLst>
          </p:cNvPr>
          <p:cNvGrpSpPr/>
          <p:nvPr/>
        </p:nvGrpSpPr>
        <p:grpSpPr>
          <a:xfrm>
            <a:off x="1359769" y="2023442"/>
            <a:ext cx="3117980" cy="1964759"/>
            <a:chOff x="562645" y="2130956"/>
            <a:chExt cx="3117980" cy="1964759"/>
          </a:xfrm>
        </p:grpSpPr>
        <p:sp>
          <p:nvSpPr>
            <p:cNvPr id="19" name="Oval Callout 18">
              <a:extLst>
                <a:ext uri="{FF2B5EF4-FFF2-40B4-BE49-F238E27FC236}">
                  <a16:creationId xmlns:a16="http://schemas.microsoft.com/office/drawing/2014/main" id="{596DFC4B-88F3-F6A9-CCF5-07E8A5A0BE31}"/>
                </a:ext>
              </a:extLst>
            </p:cNvPr>
            <p:cNvSpPr/>
            <p:nvPr/>
          </p:nvSpPr>
          <p:spPr>
            <a:xfrm flipH="1">
              <a:off x="1657605" y="2181770"/>
              <a:ext cx="2023020" cy="1913945"/>
            </a:xfrm>
            <a:prstGeom prst="wedgeEllipseCallout">
              <a:avLst>
                <a:gd name="adj1" fmla="val 58168"/>
                <a:gd name="adj2" fmla="val -17238"/>
              </a:avLst>
            </a:prstGeom>
            <a:noFill/>
            <a:ln w="3810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77"/>
                </a:rPr>
                <a:t>Syllables are separated by long syllable breaks.</a:t>
              </a:r>
            </a:p>
          </p:txBody>
        </p:sp>
        <p:pic>
          <p:nvPicPr>
            <p:cNvPr id="20" name="Picture 19" descr="A cartoon of a person&#10;&#10;Description automatically generated with low confidence">
              <a:extLst>
                <a:ext uri="{FF2B5EF4-FFF2-40B4-BE49-F238E27FC236}">
                  <a16:creationId xmlns:a16="http://schemas.microsoft.com/office/drawing/2014/main" id="{84363B2F-6CEC-68BE-CA91-EFB33D13D29F}"/>
                </a:ext>
              </a:extLst>
            </p:cNvPr>
            <p:cNvPicPr>
              <a:picLocks noChangeAspect="1"/>
            </p:cNvPicPr>
            <p:nvPr/>
          </p:nvPicPr>
          <p:blipFill>
            <a:blip r:embed="rId4"/>
            <a:stretch>
              <a:fillRect/>
            </a:stretch>
          </p:blipFill>
          <p:spPr>
            <a:xfrm>
              <a:off x="562645" y="2130956"/>
              <a:ext cx="850254" cy="1913945"/>
            </a:xfrm>
            <a:prstGeom prst="rect">
              <a:avLst/>
            </a:prstGeom>
          </p:spPr>
        </p:pic>
      </p:grpSp>
      <p:grpSp>
        <p:nvGrpSpPr>
          <p:cNvPr id="21" name="Group 20">
            <a:extLst>
              <a:ext uri="{FF2B5EF4-FFF2-40B4-BE49-F238E27FC236}">
                <a16:creationId xmlns:a16="http://schemas.microsoft.com/office/drawing/2014/main" id="{32A710B5-D771-07FB-6B27-C7C69302B7F1}"/>
              </a:ext>
            </a:extLst>
          </p:cNvPr>
          <p:cNvGrpSpPr/>
          <p:nvPr/>
        </p:nvGrpSpPr>
        <p:grpSpPr>
          <a:xfrm>
            <a:off x="7714249" y="1952320"/>
            <a:ext cx="3900103" cy="2452125"/>
            <a:chOff x="7774480" y="2042543"/>
            <a:chExt cx="3900103" cy="2452125"/>
          </a:xfrm>
        </p:grpSpPr>
        <p:sp>
          <p:nvSpPr>
            <p:cNvPr id="22" name="Oval Callout 21">
              <a:extLst>
                <a:ext uri="{FF2B5EF4-FFF2-40B4-BE49-F238E27FC236}">
                  <a16:creationId xmlns:a16="http://schemas.microsoft.com/office/drawing/2014/main" id="{99B7FCDF-E2BE-5689-B19A-10ECE43486FD}"/>
                </a:ext>
              </a:extLst>
            </p:cNvPr>
            <p:cNvSpPr/>
            <p:nvPr/>
          </p:nvSpPr>
          <p:spPr>
            <a:xfrm flipH="1">
              <a:off x="7774480" y="2042543"/>
              <a:ext cx="2509019" cy="2452125"/>
            </a:xfrm>
            <a:prstGeom prst="wedgeEllipseCallout">
              <a:avLst>
                <a:gd name="adj1" fmla="val -59004"/>
                <a:gd name="adj2" fmla="val -16786"/>
              </a:avLst>
            </a:prstGeom>
            <a:noFill/>
            <a:ln w="38100">
              <a:solidFill>
                <a:srgbClr val="20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77"/>
              </a:endParaRPr>
            </a:p>
            <a:p>
              <a:pPr algn="ctr"/>
              <a:r>
                <a:rPr lang="en-GB" sz="1100" dirty="0">
                  <a:latin typeface="EdShed" pitchFamily="2" charset="77"/>
                </a:rPr>
                <a:t>.</a:t>
              </a:r>
              <a:endParaRPr lang="en-US" sz="1100" dirty="0">
                <a:latin typeface="EdShed" pitchFamily="2" charset="77"/>
              </a:endParaRPr>
            </a:p>
          </p:txBody>
        </p:sp>
        <p:pic>
          <p:nvPicPr>
            <p:cNvPr id="23" name="Picture 22" descr="A picture containing text, vector graphics&#10;&#10;Description automatically generated">
              <a:extLst>
                <a:ext uri="{FF2B5EF4-FFF2-40B4-BE49-F238E27FC236}">
                  <a16:creationId xmlns:a16="http://schemas.microsoft.com/office/drawing/2014/main" id="{A09B280B-ACDB-052C-6113-F8969931F8E5}"/>
                </a:ext>
              </a:extLst>
            </p:cNvPr>
            <p:cNvPicPr>
              <a:picLocks noChangeAspect="1"/>
            </p:cNvPicPr>
            <p:nvPr/>
          </p:nvPicPr>
          <p:blipFill>
            <a:blip r:embed="rId5"/>
            <a:stretch>
              <a:fillRect/>
            </a:stretch>
          </p:blipFill>
          <p:spPr>
            <a:xfrm>
              <a:off x="10656972" y="2145495"/>
              <a:ext cx="1017611" cy="1876105"/>
            </a:xfrm>
            <a:prstGeom prst="rect">
              <a:avLst/>
            </a:prstGeom>
          </p:spPr>
        </p:pic>
        <p:sp>
          <p:nvSpPr>
            <p:cNvPr id="24" name="Rectangle 23">
              <a:extLst>
                <a:ext uri="{FF2B5EF4-FFF2-40B4-BE49-F238E27FC236}">
                  <a16:creationId xmlns:a16="http://schemas.microsoft.com/office/drawing/2014/main" id="{B7E449AC-6010-A464-A7FC-D3BDB8EED8D8}"/>
                </a:ext>
              </a:extLst>
            </p:cNvPr>
            <p:cNvSpPr/>
            <p:nvPr/>
          </p:nvSpPr>
          <p:spPr>
            <a:xfrm>
              <a:off x="8035212" y="2345157"/>
              <a:ext cx="2011304" cy="1985159"/>
            </a:xfrm>
            <a:prstGeom prst="rect">
              <a:avLst/>
            </a:prstGeom>
          </p:spPr>
          <p:txBody>
            <a:bodyPr wrap="square">
              <a:spAutoFit/>
            </a:bodyPr>
            <a:lstStyle/>
            <a:p>
              <a:pPr algn="ctr"/>
              <a:r>
                <a:rPr lang="en-GB" sz="1400" dirty="0">
                  <a:latin typeface="EdShed" pitchFamily="2" charset="77"/>
                </a:rPr>
                <a:t>Draw a dot </a:t>
              </a:r>
            </a:p>
            <a:p>
              <a:pPr algn="ctr"/>
              <a:r>
                <a:rPr lang="en-GB" sz="1400" dirty="0">
                  <a:latin typeface="EdShed" pitchFamily="2" charset="77"/>
                </a:rPr>
                <a:t>below each single </a:t>
              </a:r>
            </a:p>
            <a:p>
              <a:pPr algn="ctr"/>
              <a:r>
                <a:rPr lang="en-GB" sz="1400" dirty="0">
                  <a:latin typeface="EdShed" pitchFamily="2" charset="77"/>
                </a:rPr>
                <a:t>letter sound. Use </a:t>
              </a:r>
              <a:r>
                <a:rPr lang="en-GB" sz="1400" dirty="0">
                  <a:solidFill>
                    <a:srgbClr val="FF3760"/>
                  </a:solidFill>
                  <a:latin typeface="EdShed" pitchFamily="2" charset="77"/>
                </a:rPr>
                <a:t>red</a:t>
              </a:r>
              <a:r>
                <a:rPr lang="en-GB" sz="1400" dirty="0">
                  <a:latin typeface="EdShed" pitchFamily="2" charset="77"/>
                </a:rPr>
                <a:t> sound buttons to show the adjacent consonants. When two or more letters represent one sound, we use a line</a:t>
              </a:r>
              <a:r>
                <a:rPr lang="en-GB" sz="1200" dirty="0">
                  <a:latin typeface="EdShed" pitchFamily="2" charset="77"/>
                </a:rPr>
                <a:t>.</a:t>
              </a:r>
            </a:p>
            <a:p>
              <a:pPr algn="ctr"/>
              <a:endParaRPr lang="en-US" sz="1100" dirty="0">
                <a:latin typeface="EdShed" pitchFamily="2" charset="77"/>
              </a:endParaRPr>
            </a:p>
          </p:txBody>
        </p:sp>
      </p:grpSp>
    </p:spTree>
    <p:extLst>
      <p:ext uri="{BB962C8B-B14F-4D97-AF65-F5344CB8AC3E}">
        <p14:creationId xmlns:p14="http://schemas.microsoft.com/office/powerpoint/2010/main" val="41210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2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6"/>
                                        </p:tgtEl>
                                        <p:attrNameLst>
                                          <p:attrName>style.visibility</p:attrName>
                                        </p:attrNameLst>
                                      </p:cBhvr>
                                      <p:to>
                                        <p:strVal val="visible"/>
                                      </p:to>
                                    </p:set>
                                    <p:anim by="(-#ppt_w*2)" calcmode="lin" valueType="num">
                                      <p:cBhvr rctx="PPT">
                                        <p:cTn id="22" dur="500" autoRev="1" fill="hold">
                                          <p:stCondLst>
                                            <p:cond delay="0"/>
                                          </p:stCondLst>
                                        </p:cTn>
                                        <p:tgtEl>
                                          <p:spTgt spid="36"/>
                                        </p:tgtEl>
                                        <p:attrNameLst>
                                          <p:attrName>ppt_w</p:attrName>
                                        </p:attrNameLst>
                                      </p:cBhvr>
                                    </p:anim>
                                    <p:anim by="(#ppt_w*0.50)" calcmode="lin" valueType="num">
                                      <p:cBhvr>
                                        <p:cTn id="23" dur="500" decel="50000" autoRev="1" fill="hold">
                                          <p:stCondLst>
                                            <p:cond delay="0"/>
                                          </p:stCondLst>
                                        </p:cTn>
                                        <p:tgtEl>
                                          <p:spTgt spid="36"/>
                                        </p:tgtEl>
                                        <p:attrNameLst>
                                          <p:attrName>ppt_x</p:attrName>
                                        </p:attrNameLst>
                                      </p:cBhvr>
                                    </p:anim>
                                    <p:anim from="(-#ppt_h/2)" to="(#ppt_y)" calcmode="lin" valueType="num">
                                      <p:cBhvr>
                                        <p:cTn id="24" dur="1000" fill="hold">
                                          <p:stCondLst>
                                            <p:cond delay="0"/>
                                          </p:stCondLst>
                                        </p:cTn>
                                        <p:tgtEl>
                                          <p:spTgt spid="36"/>
                                        </p:tgtEl>
                                        <p:attrNameLst>
                                          <p:attrName>ppt_y</p:attrName>
                                        </p:attrNameLst>
                                      </p:cBhvr>
                                    </p:anim>
                                    <p:animRot by="21600000">
                                      <p:cBhvr>
                                        <p:cTn id="25" dur="1000" fill="hold">
                                          <p:stCondLst>
                                            <p:cond delay="0"/>
                                          </p:stCondLst>
                                        </p:cTn>
                                        <p:tgtEl>
                                          <p:spTgt spid="3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ppt_x"/>
                                          </p:val>
                                        </p:tav>
                                        <p:tav tm="100000">
                                          <p:val>
                                            <p:strVal val="#ppt_x"/>
                                          </p:val>
                                        </p:tav>
                                      </p:tavLst>
                                    </p:anim>
                                    <p:anim calcmode="lin" valueType="num">
                                      <p:cBhvr additive="base">
                                        <p:cTn id="31"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wipe(left)">
                                      <p:cBhvr>
                                        <p:cTn id="36" dur="20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7"/>
                                        </p:tgtEl>
                                        <p:attrNameLst>
                                          <p:attrName>style.visibility</p:attrName>
                                        </p:attrNameLst>
                                      </p:cBhvr>
                                      <p:to>
                                        <p:strVal val="visible"/>
                                      </p:to>
                                    </p:set>
                                    <p:anim by="(-#ppt_w*2)" calcmode="lin" valueType="num">
                                      <p:cBhvr rctx="PPT">
                                        <p:cTn id="41" dur="500" autoRev="1" fill="hold">
                                          <p:stCondLst>
                                            <p:cond delay="0"/>
                                          </p:stCondLst>
                                        </p:cTn>
                                        <p:tgtEl>
                                          <p:spTgt spid="37"/>
                                        </p:tgtEl>
                                        <p:attrNameLst>
                                          <p:attrName>ppt_w</p:attrName>
                                        </p:attrNameLst>
                                      </p:cBhvr>
                                    </p:anim>
                                    <p:anim by="(#ppt_w*0.50)" calcmode="lin" valueType="num">
                                      <p:cBhvr>
                                        <p:cTn id="42" dur="500" decel="50000" autoRev="1" fill="hold">
                                          <p:stCondLst>
                                            <p:cond delay="0"/>
                                          </p:stCondLst>
                                        </p:cTn>
                                        <p:tgtEl>
                                          <p:spTgt spid="37"/>
                                        </p:tgtEl>
                                        <p:attrNameLst>
                                          <p:attrName>ppt_x</p:attrName>
                                        </p:attrNameLst>
                                      </p:cBhvr>
                                    </p:anim>
                                    <p:anim from="(-#ppt_h/2)" to="(#ppt_y)" calcmode="lin" valueType="num">
                                      <p:cBhvr>
                                        <p:cTn id="43" dur="1000" fill="hold">
                                          <p:stCondLst>
                                            <p:cond delay="0"/>
                                          </p:stCondLst>
                                        </p:cTn>
                                        <p:tgtEl>
                                          <p:spTgt spid="37"/>
                                        </p:tgtEl>
                                        <p:attrNameLst>
                                          <p:attrName>ppt_y</p:attrName>
                                        </p:attrNameLst>
                                      </p:cBhvr>
                                    </p:anim>
                                    <p:animRot by="21600000">
                                      <p:cBhvr>
                                        <p:cTn id="44" dur="1000" fill="hold">
                                          <p:stCondLst>
                                            <p:cond delay="0"/>
                                          </p:stCondLst>
                                        </p:cTn>
                                        <p:tgtEl>
                                          <p:spTgt spid="3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62"/>
                                        </p:tgtEl>
                                        <p:attrNameLst>
                                          <p:attrName>style.visibility</p:attrName>
                                        </p:attrNameLst>
                                      </p:cBhvr>
                                      <p:to>
                                        <p:strVal val="visible"/>
                                      </p:to>
                                    </p:set>
                                    <p:anim by="(-#ppt_w*2)" calcmode="lin" valueType="num">
                                      <p:cBhvr rctx="PPT">
                                        <p:cTn id="54" dur="500" autoRev="1" fill="hold">
                                          <p:stCondLst>
                                            <p:cond delay="0"/>
                                          </p:stCondLst>
                                        </p:cTn>
                                        <p:tgtEl>
                                          <p:spTgt spid="62"/>
                                        </p:tgtEl>
                                        <p:attrNameLst>
                                          <p:attrName>ppt_w</p:attrName>
                                        </p:attrNameLst>
                                      </p:cBhvr>
                                    </p:anim>
                                    <p:anim by="(#ppt_w*0.50)" calcmode="lin" valueType="num">
                                      <p:cBhvr>
                                        <p:cTn id="55" dur="500" decel="50000" autoRev="1" fill="hold">
                                          <p:stCondLst>
                                            <p:cond delay="0"/>
                                          </p:stCondLst>
                                        </p:cTn>
                                        <p:tgtEl>
                                          <p:spTgt spid="62"/>
                                        </p:tgtEl>
                                        <p:attrNameLst>
                                          <p:attrName>ppt_x</p:attrName>
                                        </p:attrNameLst>
                                      </p:cBhvr>
                                    </p:anim>
                                    <p:anim from="(-#ppt_h/2)" to="(#ppt_y)" calcmode="lin" valueType="num">
                                      <p:cBhvr>
                                        <p:cTn id="56" dur="1000" fill="hold">
                                          <p:stCondLst>
                                            <p:cond delay="0"/>
                                          </p:stCondLst>
                                        </p:cTn>
                                        <p:tgtEl>
                                          <p:spTgt spid="62"/>
                                        </p:tgtEl>
                                        <p:attrNameLst>
                                          <p:attrName>ppt_y</p:attrName>
                                        </p:attrNameLst>
                                      </p:cBhvr>
                                    </p:anim>
                                    <p:animRot by="21600000">
                                      <p:cBhvr>
                                        <p:cTn id="57" dur="1000" fill="hold">
                                          <p:stCondLst>
                                            <p:cond delay="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20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6"/>
                                        </p:tgtEl>
                                        <p:attrNameLst>
                                          <p:attrName>style.visibility</p:attrName>
                                        </p:attrNameLst>
                                      </p:cBhvr>
                                      <p:to>
                                        <p:strVal val="visible"/>
                                      </p:to>
                                    </p:set>
                                    <p:anim by="(-#ppt_w*2)" calcmode="lin" valueType="num">
                                      <p:cBhvr rctx="PPT">
                                        <p:cTn id="67" dur="500" autoRev="1" fill="hold">
                                          <p:stCondLst>
                                            <p:cond delay="0"/>
                                          </p:stCondLst>
                                        </p:cTn>
                                        <p:tgtEl>
                                          <p:spTgt spid="6"/>
                                        </p:tgtEl>
                                        <p:attrNameLst>
                                          <p:attrName>ppt_w</p:attrName>
                                        </p:attrNameLst>
                                      </p:cBhvr>
                                    </p:anim>
                                    <p:anim by="(#ppt_w*0.50)" calcmode="lin" valueType="num">
                                      <p:cBhvr>
                                        <p:cTn id="68" dur="500" decel="50000" autoRev="1" fill="hold">
                                          <p:stCondLst>
                                            <p:cond delay="0"/>
                                          </p:stCondLst>
                                        </p:cTn>
                                        <p:tgtEl>
                                          <p:spTgt spid="6"/>
                                        </p:tgtEl>
                                        <p:attrNameLst>
                                          <p:attrName>ppt_x</p:attrName>
                                        </p:attrNameLst>
                                      </p:cBhvr>
                                    </p:anim>
                                    <p:anim from="(-#ppt_h/2)" to="(#ppt_y)" calcmode="lin" valueType="num">
                                      <p:cBhvr>
                                        <p:cTn id="69" dur="1000" fill="hold">
                                          <p:stCondLst>
                                            <p:cond delay="0"/>
                                          </p:stCondLst>
                                        </p:cTn>
                                        <p:tgtEl>
                                          <p:spTgt spid="6"/>
                                        </p:tgtEl>
                                        <p:attrNameLst>
                                          <p:attrName>ppt_y</p:attrName>
                                        </p:attrNameLst>
                                      </p:cBhvr>
                                    </p:anim>
                                    <p:animRot by="21600000">
                                      <p:cBhvr>
                                        <p:cTn id="7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6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10</a:t>
            </a:fld>
            <a:endParaRPr lang="en-US">
              <a:latin typeface="EdShed" pitchFamily="2" charset="0"/>
            </a:endParaRPr>
          </a:p>
        </p:txBody>
      </p:sp>
      <p:sp>
        <p:nvSpPr>
          <p:cNvPr id="10" name="Text Placeholder 4">
            <a:extLst>
              <a:ext uri="{FF2B5EF4-FFF2-40B4-BE49-F238E27FC236}">
                <a16:creationId xmlns:a16="http://schemas.microsoft.com/office/drawing/2014/main" id="{DC611DB5-EC19-4782-3225-797C53831719}"/>
              </a:ext>
            </a:extLst>
          </p:cNvPr>
          <p:cNvSpPr txBox="1">
            <a:spLocks/>
          </p:cNvSpPr>
          <p:nvPr/>
        </p:nvSpPr>
        <p:spPr>
          <a:xfrm>
            <a:off x="3494880" y="226673"/>
            <a:ext cx="5202237" cy="3206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Word Maps</a:t>
            </a:r>
          </a:p>
        </p:txBody>
      </p:sp>
      <p:sp>
        <p:nvSpPr>
          <p:cNvPr id="11" name="Text Placeholder 6">
            <a:extLst>
              <a:ext uri="{FF2B5EF4-FFF2-40B4-BE49-F238E27FC236}">
                <a16:creationId xmlns:a16="http://schemas.microsoft.com/office/drawing/2014/main" id="{0FA311B6-8DD5-EED1-FB28-B7D1D6B083E2}"/>
              </a:ext>
            </a:extLst>
          </p:cNvPr>
          <p:cNvSpPr>
            <a:spLocks noGrp="1"/>
          </p:cNvSpPr>
          <p:nvPr>
            <p:ph type="body" sz="quarter" idx="15"/>
          </p:nvPr>
        </p:nvSpPr>
        <p:spPr>
          <a:xfrm>
            <a:off x="1519312" y="550678"/>
            <a:ext cx="9153372" cy="749135"/>
          </a:xfrm>
        </p:spPr>
        <p:txBody>
          <a:bodyPr/>
          <a:lstStyle/>
          <a:p>
            <a:pPr>
              <a:lnSpc>
                <a:spcPct val="100000"/>
              </a:lnSpc>
            </a:pPr>
            <a:r>
              <a:rPr lang="en-GB" sz="1700" i="0" dirty="0">
                <a:solidFill>
                  <a:schemeClr val="tx1"/>
                </a:solidFill>
                <a:effectLst/>
                <a:latin typeface="EdShed" pitchFamily="2" charset="77"/>
              </a:rPr>
              <a:t>Read each word and break it into syllables, drawing long lines for the syllable breaks. Write each word again adding the sound buttons for each phoneme. Finally, write the word out again.</a:t>
            </a:r>
            <a:endParaRPr lang="en-US" sz="1700" dirty="0">
              <a:solidFill>
                <a:schemeClr val="tx1"/>
              </a:solidFill>
              <a:latin typeface="EdShed" pitchFamily="2" charset="77"/>
            </a:endParaRPr>
          </a:p>
        </p:txBody>
      </p:sp>
      <p:graphicFrame>
        <p:nvGraphicFramePr>
          <p:cNvPr id="12" name="Table 10">
            <a:extLst>
              <a:ext uri="{FF2B5EF4-FFF2-40B4-BE49-F238E27FC236}">
                <a16:creationId xmlns:a16="http://schemas.microsoft.com/office/drawing/2014/main" id="{0813D433-6366-15DE-297D-2FDBEADAA518}"/>
              </a:ext>
            </a:extLst>
          </p:cNvPr>
          <p:cNvGraphicFramePr>
            <a:graphicFrameLocks noGrp="1"/>
          </p:cNvGraphicFramePr>
          <p:nvPr>
            <p:extLst>
              <p:ext uri="{D42A27DB-BD31-4B8C-83A1-F6EECF244321}">
                <p14:modId xmlns:p14="http://schemas.microsoft.com/office/powerpoint/2010/main" val="3758325540"/>
              </p:ext>
            </p:extLst>
          </p:nvPr>
        </p:nvGraphicFramePr>
        <p:xfrm>
          <a:off x="314564" y="1760220"/>
          <a:ext cx="11572636" cy="4800600"/>
        </p:xfrm>
        <a:graphic>
          <a:graphicData uri="http://schemas.openxmlformats.org/drawingml/2006/table">
            <a:tbl>
              <a:tblPr firstRow="1" bandRow="1">
                <a:tableStyleId>{5C22544A-7EE6-4342-B048-85BDC9FD1C3A}</a:tableStyleId>
              </a:tblPr>
              <a:tblGrid>
                <a:gridCol w="1662826">
                  <a:extLst>
                    <a:ext uri="{9D8B030D-6E8A-4147-A177-3AD203B41FA5}">
                      <a16:colId xmlns:a16="http://schemas.microsoft.com/office/drawing/2014/main" val="3223077605"/>
                    </a:ext>
                  </a:extLst>
                </a:gridCol>
                <a:gridCol w="3303270">
                  <a:extLst>
                    <a:ext uri="{9D8B030D-6E8A-4147-A177-3AD203B41FA5}">
                      <a16:colId xmlns:a16="http://schemas.microsoft.com/office/drawing/2014/main" val="1006853491"/>
                    </a:ext>
                  </a:extLst>
                </a:gridCol>
                <a:gridCol w="3303270">
                  <a:extLst>
                    <a:ext uri="{9D8B030D-6E8A-4147-A177-3AD203B41FA5}">
                      <a16:colId xmlns:a16="http://schemas.microsoft.com/office/drawing/2014/main" val="3864665642"/>
                    </a:ext>
                  </a:extLst>
                </a:gridCol>
                <a:gridCol w="3303270">
                  <a:extLst>
                    <a:ext uri="{9D8B030D-6E8A-4147-A177-3AD203B41FA5}">
                      <a16:colId xmlns:a16="http://schemas.microsoft.com/office/drawing/2014/main" val="3961588993"/>
                    </a:ext>
                  </a:extLst>
                </a:gridCol>
              </a:tblGrid>
              <a:tr h="605790">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38962">
                <a:tc>
                  <a:txBody>
                    <a:bodyPr/>
                    <a:lstStyle/>
                    <a:p>
                      <a:pPr algn="ctr"/>
                      <a:r>
                        <a:rPr lang="en-GB" sz="2400" b="0" i="0" dirty="0">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38962">
                <a:tc>
                  <a:txBody>
                    <a:bodyPr/>
                    <a:lstStyle/>
                    <a:p>
                      <a:pPr algn="ctr"/>
                      <a:r>
                        <a:rPr lang="en-GB" sz="2400" b="0" i="0">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38962">
                <a:tc>
                  <a:txBody>
                    <a:bodyPr/>
                    <a:lstStyle/>
                    <a:p>
                      <a:pPr algn="ctr"/>
                      <a:r>
                        <a:rPr lang="en-GB" sz="2400" b="0" i="0">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38962">
                <a:tc>
                  <a:txBody>
                    <a:bodyPr/>
                    <a:lstStyle/>
                    <a:p>
                      <a:pPr algn="ctr"/>
                      <a:r>
                        <a:rPr lang="en-GB" sz="2400" b="0" i="0">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838962">
                <a:tc>
                  <a:txBody>
                    <a:bodyPr/>
                    <a:lstStyle/>
                    <a:p>
                      <a:pPr algn="ctr"/>
                      <a:r>
                        <a:rPr lang="en-GB" sz="2400" b="0" i="0">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spTree>
    <p:extLst>
      <p:ext uri="{BB962C8B-B14F-4D97-AF65-F5344CB8AC3E}">
        <p14:creationId xmlns:p14="http://schemas.microsoft.com/office/powerpoint/2010/main" val="223711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0">
            <a:extLst>
              <a:ext uri="{FF2B5EF4-FFF2-40B4-BE49-F238E27FC236}">
                <a16:creationId xmlns:a16="http://schemas.microsoft.com/office/drawing/2014/main" id="{D61942C4-4AB5-7E8D-618B-8FB74214EA84}"/>
              </a:ext>
            </a:extLst>
          </p:cNvPr>
          <p:cNvGraphicFramePr>
            <a:graphicFrameLocks noGrp="1"/>
          </p:cNvGraphicFramePr>
          <p:nvPr>
            <p:extLst>
              <p:ext uri="{D42A27DB-BD31-4B8C-83A1-F6EECF244321}">
                <p14:modId xmlns:p14="http://schemas.microsoft.com/office/powerpoint/2010/main" val="836333450"/>
              </p:ext>
            </p:extLst>
          </p:nvPr>
        </p:nvGraphicFramePr>
        <p:xfrm>
          <a:off x="314564" y="1760220"/>
          <a:ext cx="11572636" cy="4800600"/>
        </p:xfrm>
        <a:graphic>
          <a:graphicData uri="http://schemas.openxmlformats.org/drawingml/2006/table">
            <a:tbl>
              <a:tblPr firstRow="1" bandRow="1">
                <a:tableStyleId>{5C22544A-7EE6-4342-B048-85BDC9FD1C3A}</a:tableStyleId>
              </a:tblPr>
              <a:tblGrid>
                <a:gridCol w="1662826">
                  <a:extLst>
                    <a:ext uri="{9D8B030D-6E8A-4147-A177-3AD203B41FA5}">
                      <a16:colId xmlns:a16="http://schemas.microsoft.com/office/drawing/2014/main" val="3223077605"/>
                    </a:ext>
                  </a:extLst>
                </a:gridCol>
                <a:gridCol w="3303270">
                  <a:extLst>
                    <a:ext uri="{9D8B030D-6E8A-4147-A177-3AD203B41FA5}">
                      <a16:colId xmlns:a16="http://schemas.microsoft.com/office/drawing/2014/main" val="1006853491"/>
                    </a:ext>
                  </a:extLst>
                </a:gridCol>
                <a:gridCol w="3303270">
                  <a:extLst>
                    <a:ext uri="{9D8B030D-6E8A-4147-A177-3AD203B41FA5}">
                      <a16:colId xmlns:a16="http://schemas.microsoft.com/office/drawing/2014/main" val="3864665642"/>
                    </a:ext>
                  </a:extLst>
                </a:gridCol>
                <a:gridCol w="3303270">
                  <a:extLst>
                    <a:ext uri="{9D8B030D-6E8A-4147-A177-3AD203B41FA5}">
                      <a16:colId xmlns:a16="http://schemas.microsoft.com/office/drawing/2014/main" val="3961588993"/>
                    </a:ext>
                  </a:extLst>
                </a:gridCol>
              </a:tblGrid>
              <a:tr h="605790">
                <a:tc>
                  <a:txBody>
                    <a:bodyPr/>
                    <a:lstStyle/>
                    <a:p>
                      <a:pPr algn="ctr"/>
                      <a:r>
                        <a:rPr lang="en-GB" sz="2000" b="1" i="0" dirty="0">
                          <a:solidFill>
                            <a:schemeClr val="tx1"/>
                          </a:solidFill>
                          <a:latin typeface="EdShed" pitchFamily="2" charset="77"/>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77"/>
                          <a:ea typeface="+mn-ea"/>
                          <a:cs typeface="+mn-cs"/>
                        </a:rPr>
                        <a:t>Sound Buttons</a:t>
                      </a:r>
                      <a:endParaRPr lang="en-GB" sz="2000" b="1" i="0" dirty="0">
                        <a:solidFill>
                          <a:schemeClr val="tx1"/>
                        </a:solidFill>
                        <a:latin typeface="EdShed" pitchFamily="2" charset="77"/>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77"/>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838962">
                <a:tc>
                  <a:txBody>
                    <a:bodyPr/>
                    <a:lstStyle/>
                    <a:p>
                      <a:pPr algn="ctr"/>
                      <a:r>
                        <a:rPr lang="en-GB" sz="2400" b="0" i="0" dirty="0">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err="1">
                          <a:latin typeface="EdShed" pitchFamily="2" charset="0"/>
                          <a:ea typeface="OpenDyslexic" charset="0"/>
                          <a:cs typeface="OpenDyslexic" charset="0"/>
                        </a:rPr>
                        <a:t>in</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vis</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i</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ble</a:t>
                      </a:r>
                      <a:endParaRPr lang="en-GB" sz="2400" b="0" i="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a:solidFill>
                            <a:srgbClr val="FF3760"/>
                          </a:solidFill>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a:solidFill>
                            <a:srgbClr val="FF3760"/>
                          </a:solidFill>
                          <a:latin typeface="EdShed" pitchFamily="2" charset="0"/>
                          <a:ea typeface="OpenDyslexic" charset="0"/>
                          <a:cs typeface="OpenDyslexic"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838962">
                <a:tc>
                  <a:txBody>
                    <a:bodyPr/>
                    <a:lstStyle/>
                    <a:p>
                      <a:pPr algn="ctr"/>
                      <a:r>
                        <a:rPr lang="en-GB" sz="2400" b="0" i="0">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err="1">
                          <a:latin typeface="EdShed" pitchFamily="2" charset="0"/>
                          <a:ea typeface="OpenDyslexic" charset="0"/>
                          <a:cs typeface="OpenDyslexic" charset="0"/>
                        </a:rPr>
                        <a:t>sub</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ject</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rgbClr val="FF3760"/>
                          </a:solidFill>
                          <a:latin typeface="EdShed" pitchFamily="2" charset="0"/>
                          <a:ea typeface="OpenDyslexic" charset="0"/>
                          <a:cs typeface="OpenDyslexic"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a:solidFill>
                            <a:srgbClr val="FF3760"/>
                          </a:solidFill>
                          <a:latin typeface="EdShed" pitchFamily="2" charset="0"/>
                          <a:ea typeface="OpenDyslexic" charset="0"/>
                          <a:cs typeface="OpenDyslexic" charset="0"/>
                        </a:rPr>
                        <a:t>inflexible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838962">
                <a:tc>
                  <a:txBody>
                    <a:bodyPr/>
                    <a:lstStyle/>
                    <a:p>
                      <a:pPr algn="ctr"/>
                      <a:r>
                        <a:rPr lang="en-GB" sz="2400" b="0" i="0">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solidFill>
                            <a:schemeClr val="tx1"/>
                          </a:solidFill>
                          <a:latin typeface="EdShed" pitchFamily="2" charset="0"/>
                          <a:ea typeface="OpenDyslexic" charset="0"/>
                          <a:cs typeface="OpenDyslexic" charset="0"/>
                        </a:rPr>
                        <a:t>in</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def</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i</a:t>
                      </a:r>
                      <a:r>
                        <a:rPr lang="en-GB" sz="2400" b="0" i="0" dirty="0" err="1">
                          <a:solidFill>
                            <a:srgbClr val="FF3760"/>
                          </a:solidFill>
                          <a:latin typeface="EdShed" pitchFamily="2" charset="0"/>
                          <a:ea typeface="OpenDyslexic" charset="0"/>
                          <a:cs typeface="OpenDyslexic" charset="0"/>
                        </a:rPr>
                        <a:t>|</a:t>
                      </a:r>
                      <a:r>
                        <a:rPr lang="en-GB" sz="2400" b="0" i="0" dirty="0" err="1">
                          <a:solidFill>
                            <a:schemeClr val="tx1"/>
                          </a:solidFill>
                          <a:latin typeface="EdShed" pitchFamily="2" charset="0"/>
                          <a:ea typeface="OpenDyslexic" charset="0"/>
                          <a:cs typeface="OpenDyslexic" charset="0"/>
                        </a:rPr>
                        <a:t>nite</a:t>
                      </a:r>
                      <a:endParaRPr lang="en-GB" sz="2400" b="0" i="0" dirty="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a:solidFill>
                            <a:srgbClr val="FF3760"/>
                          </a:solidFill>
                          <a:latin typeface="EdShed" pitchFamily="2" charset="0"/>
                          <a:ea typeface="OpenDyslexic" charset="0"/>
                          <a:cs typeface="OpenDyslexic"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838962">
                <a:tc>
                  <a:txBody>
                    <a:bodyPr/>
                    <a:lstStyle/>
                    <a:p>
                      <a:pPr algn="ctr"/>
                      <a:r>
                        <a:rPr lang="en-GB" sz="2400" b="0" i="0">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err="1">
                          <a:latin typeface="EdShed" pitchFamily="2" charset="0"/>
                          <a:ea typeface="OpenDyslexic" charset="0"/>
                          <a:cs typeface="OpenDyslexic" charset="0"/>
                        </a:rPr>
                        <a:t>sub</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ma</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rine</a:t>
                      </a:r>
                      <a:endParaRPr lang="en-GB" sz="2400" b="0" i="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rgbClr val="FF3760"/>
                          </a:solidFill>
                          <a:latin typeface="EdShed" pitchFamily="2" charset="0"/>
                          <a:ea typeface="OpenDyslexic" charset="0"/>
                          <a:cs typeface="OpenDyslexic"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a:solidFill>
                            <a:srgbClr val="FF3760"/>
                          </a:solidFill>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838962">
                <a:tc>
                  <a:txBody>
                    <a:bodyPr/>
                    <a:lstStyle/>
                    <a:p>
                      <a:pPr algn="ctr"/>
                      <a:r>
                        <a:rPr lang="en-GB" sz="2400" b="0" i="0">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err="1">
                          <a:latin typeface="EdShed" pitchFamily="2" charset="0"/>
                          <a:ea typeface="OpenDyslexic" charset="0"/>
                          <a:cs typeface="OpenDyslexic" charset="0"/>
                        </a:rPr>
                        <a:t>in</a:t>
                      </a:r>
                      <a:r>
                        <a:rPr lang="en-GB" sz="2400" b="0" i="0" err="1">
                          <a:solidFill>
                            <a:srgbClr val="FF3760"/>
                          </a:solidFill>
                          <a:latin typeface="EdShed" pitchFamily="2" charset="0"/>
                          <a:ea typeface="OpenDyslexic" charset="0"/>
                          <a:cs typeface="OpenDyslexic" charset="0"/>
                        </a:rPr>
                        <a:t>|</a:t>
                      </a:r>
                      <a:r>
                        <a:rPr lang="en-GB" sz="2400" b="0" i="0" err="1">
                          <a:latin typeface="EdShed" pitchFamily="2" charset="0"/>
                          <a:ea typeface="OpenDyslexic" charset="0"/>
                          <a:cs typeface="OpenDyslexic" charset="0"/>
                        </a:rPr>
                        <a:t>ad</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e</a:t>
                      </a:r>
                      <a:r>
                        <a:rPr lang="en-GB" sz="2400" b="0" i="0" err="1">
                          <a:solidFill>
                            <a:srgbClr val="FF3760"/>
                          </a:solidFill>
                          <a:latin typeface="EdShed" pitchFamily="2" charset="0"/>
                          <a:ea typeface="OpenDyslexic" charset="0"/>
                          <a:cs typeface="OpenDyslexic" charset="0"/>
                        </a:rPr>
                        <a:t>|</a:t>
                      </a:r>
                      <a:r>
                        <a:rPr lang="en-GB" sz="2400" b="0" i="0" err="1">
                          <a:solidFill>
                            <a:schemeClr val="tx1"/>
                          </a:solidFill>
                          <a:latin typeface="EdShed" pitchFamily="2" charset="0"/>
                          <a:ea typeface="OpenDyslexic" charset="0"/>
                          <a:cs typeface="OpenDyslexic" charset="0"/>
                        </a:rPr>
                        <a:t>quate</a:t>
                      </a:r>
                      <a:endParaRPr lang="en-GB" sz="2400" b="0" i="0">
                        <a:solidFill>
                          <a:schemeClr val="tx1"/>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inadequate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11</a:t>
            </a:fld>
            <a:endParaRPr lang="en-US">
              <a:latin typeface="EdShed" pitchFamily="2" charset="0"/>
            </a:endParaRPr>
          </a:p>
        </p:txBody>
      </p:sp>
      <p:sp>
        <p:nvSpPr>
          <p:cNvPr id="12" name="Text Placeholder 11">
            <a:extLst>
              <a:ext uri="{FF2B5EF4-FFF2-40B4-BE49-F238E27FC236}">
                <a16:creationId xmlns:a16="http://schemas.microsoft.com/office/drawing/2014/main" id="{8889ED64-1918-1B68-2D53-90010D9C5E87}"/>
              </a:ext>
            </a:extLst>
          </p:cNvPr>
          <p:cNvSpPr>
            <a:spLocks noGrp="1"/>
          </p:cNvSpPr>
          <p:nvPr>
            <p:ph type="body" sz="quarter" idx="10"/>
          </p:nvPr>
        </p:nvSpPr>
        <p:spPr/>
        <p:txBody>
          <a:bodyPr/>
          <a:lstStyle/>
          <a:p>
            <a:r>
              <a:rPr lang="en-US"/>
              <a:t>Word Maps</a:t>
            </a:r>
          </a:p>
        </p:txBody>
      </p:sp>
      <p:sp>
        <p:nvSpPr>
          <p:cNvPr id="3" name="Text Placeholder 2">
            <a:extLst>
              <a:ext uri="{FF2B5EF4-FFF2-40B4-BE49-F238E27FC236}">
                <a16:creationId xmlns:a16="http://schemas.microsoft.com/office/drawing/2014/main" id="{D9668F6F-AB73-CEEF-74E3-2FE6CD64F3A3}"/>
              </a:ext>
            </a:extLst>
          </p:cNvPr>
          <p:cNvSpPr>
            <a:spLocks noGrp="1"/>
          </p:cNvSpPr>
          <p:nvPr>
            <p:ph type="body" sz="quarter" idx="11"/>
          </p:nvPr>
        </p:nvSpPr>
        <p:spPr/>
        <p:txBody>
          <a:bodyPr/>
          <a:lstStyle/>
          <a:p>
            <a:r>
              <a:rPr lang="en-US">
                <a:solidFill>
                  <a:srgbClr val="FF3760"/>
                </a:solidFill>
              </a:rPr>
              <a:t>Answers</a:t>
            </a:r>
          </a:p>
        </p:txBody>
      </p:sp>
      <p:grpSp>
        <p:nvGrpSpPr>
          <p:cNvPr id="6" name="Group 5">
            <a:extLst>
              <a:ext uri="{FF2B5EF4-FFF2-40B4-BE49-F238E27FC236}">
                <a16:creationId xmlns:a16="http://schemas.microsoft.com/office/drawing/2014/main" id="{08FE947D-1E23-73A6-C3B6-896976D3C6E8}"/>
              </a:ext>
            </a:extLst>
          </p:cNvPr>
          <p:cNvGrpSpPr/>
          <p:nvPr/>
        </p:nvGrpSpPr>
        <p:grpSpPr>
          <a:xfrm>
            <a:off x="6445983" y="2913999"/>
            <a:ext cx="964812" cy="68683"/>
            <a:chOff x="6828248" y="6019904"/>
            <a:chExt cx="2213142" cy="157549"/>
          </a:xfrm>
          <a:solidFill>
            <a:srgbClr val="3372DC"/>
          </a:solidFill>
        </p:grpSpPr>
        <p:sp>
          <p:nvSpPr>
            <p:cNvPr id="75" name="Oval 74">
              <a:extLst>
                <a:ext uri="{FF2B5EF4-FFF2-40B4-BE49-F238E27FC236}">
                  <a16:creationId xmlns:a16="http://schemas.microsoft.com/office/drawing/2014/main" id="{896E1692-1710-3C9B-FEEE-EBAD0F18CF0E}"/>
                </a:ext>
              </a:extLst>
            </p:cNvPr>
            <p:cNvSpPr/>
            <p:nvPr/>
          </p:nvSpPr>
          <p:spPr>
            <a:xfrm>
              <a:off x="8077669"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6" name="Oval 75">
              <a:extLst>
                <a:ext uri="{FF2B5EF4-FFF2-40B4-BE49-F238E27FC236}">
                  <a16:creationId xmlns:a16="http://schemas.microsoft.com/office/drawing/2014/main" id="{BD232214-8832-495E-1B2D-AACB5F8AB3E4}"/>
                </a:ext>
              </a:extLst>
            </p:cNvPr>
            <p:cNvSpPr/>
            <p:nvPr/>
          </p:nvSpPr>
          <p:spPr>
            <a:xfrm>
              <a:off x="8332953"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7" name="Oval 76">
              <a:extLst>
                <a:ext uri="{FF2B5EF4-FFF2-40B4-BE49-F238E27FC236}">
                  <a16:creationId xmlns:a16="http://schemas.microsoft.com/office/drawing/2014/main" id="{D536B3C7-2689-344C-AC62-279FA442ACBC}"/>
                </a:ext>
              </a:extLst>
            </p:cNvPr>
            <p:cNvSpPr/>
            <p:nvPr/>
          </p:nvSpPr>
          <p:spPr>
            <a:xfrm>
              <a:off x="7862065"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8" name="Rectangle 77">
              <a:extLst>
                <a:ext uri="{FF2B5EF4-FFF2-40B4-BE49-F238E27FC236}">
                  <a16:creationId xmlns:a16="http://schemas.microsoft.com/office/drawing/2014/main" id="{AF5E2B28-E30E-872F-A13D-87A298433CC2}"/>
                </a:ext>
              </a:extLst>
            </p:cNvPr>
            <p:cNvSpPr/>
            <p:nvPr/>
          </p:nvSpPr>
          <p:spPr>
            <a:xfrm>
              <a:off x="8623653" y="6036734"/>
              <a:ext cx="417737"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9" name="Oval 78">
              <a:extLst>
                <a:ext uri="{FF2B5EF4-FFF2-40B4-BE49-F238E27FC236}">
                  <a16:creationId xmlns:a16="http://schemas.microsoft.com/office/drawing/2014/main" id="{47CF047A-B285-1DCF-0328-58FDC5DF2A65}"/>
                </a:ext>
              </a:extLst>
            </p:cNvPr>
            <p:cNvSpPr/>
            <p:nvPr/>
          </p:nvSpPr>
          <p:spPr>
            <a:xfrm>
              <a:off x="7661026" y="6019904"/>
              <a:ext cx="157533" cy="15753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0" name="Oval 79">
              <a:extLst>
                <a:ext uri="{FF2B5EF4-FFF2-40B4-BE49-F238E27FC236}">
                  <a16:creationId xmlns:a16="http://schemas.microsoft.com/office/drawing/2014/main" id="{66B36708-ECCE-2F33-4B17-BA65654023FF}"/>
                </a:ext>
              </a:extLst>
            </p:cNvPr>
            <p:cNvSpPr/>
            <p:nvPr/>
          </p:nvSpPr>
          <p:spPr>
            <a:xfrm>
              <a:off x="7392395" y="6019922"/>
              <a:ext cx="157533" cy="157531"/>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1" name="Oval 80">
              <a:extLst>
                <a:ext uri="{FF2B5EF4-FFF2-40B4-BE49-F238E27FC236}">
                  <a16:creationId xmlns:a16="http://schemas.microsoft.com/office/drawing/2014/main" id="{66377313-D038-F571-8991-CE0F473A20DD}"/>
                </a:ext>
              </a:extLst>
            </p:cNvPr>
            <p:cNvSpPr/>
            <p:nvPr/>
          </p:nvSpPr>
          <p:spPr>
            <a:xfrm>
              <a:off x="7086708" y="6019918"/>
              <a:ext cx="157533" cy="157528"/>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82" name="Oval 81">
              <a:extLst>
                <a:ext uri="{FF2B5EF4-FFF2-40B4-BE49-F238E27FC236}">
                  <a16:creationId xmlns:a16="http://schemas.microsoft.com/office/drawing/2014/main" id="{ECE1821F-113C-8703-DF17-15F0E5B640F4}"/>
                </a:ext>
              </a:extLst>
            </p:cNvPr>
            <p:cNvSpPr/>
            <p:nvPr/>
          </p:nvSpPr>
          <p:spPr>
            <a:xfrm>
              <a:off x="6828248" y="6019918"/>
              <a:ext cx="157533" cy="1575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28" name="Group 27">
            <a:extLst>
              <a:ext uri="{FF2B5EF4-FFF2-40B4-BE49-F238E27FC236}">
                <a16:creationId xmlns:a16="http://schemas.microsoft.com/office/drawing/2014/main" id="{402C0B14-753A-6B83-2055-D2CA974F46FE}"/>
              </a:ext>
            </a:extLst>
          </p:cNvPr>
          <p:cNvGrpSpPr/>
          <p:nvPr/>
        </p:nvGrpSpPr>
        <p:grpSpPr>
          <a:xfrm>
            <a:off x="6521104" y="3820221"/>
            <a:ext cx="842405" cy="68686"/>
            <a:chOff x="6478936" y="6014378"/>
            <a:chExt cx="1932355" cy="157555"/>
          </a:xfrm>
          <a:solidFill>
            <a:srgbClr val="3372DC"/>
          </a:solidFill>
        </p:grpSpPr>
        <p:sp>
          <p:nvSpPr>
            <p:cNvPr id="67" name="Oval 66">
              <a:extLst>
                <a:ext uri="{FF2B5EF4-FFF2-40B4-BE49-F238E27FC236}">
                  <a16:creationId xmlns:a16="http://schemas.microsoft.com/office/drawing/2014/main" id="{6DDBA9F5-9105-FF4A-4FD9-6CA4CD622FEE}"/>
                </a:ext>
              </a:extLst>
            </p:cNvPr>
            <p:cNvSpPr/>
            <p:nvPr/>
          </p:nvSpPr>
          <p:spPr>
            <a:xfrm>
              <a:off x="7964748" y="6014403"/>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8" name="Oval 67">
              <a:extLst>
                <a:ext uri="{FF2B5EF4-FFF2-40B4-BE49-F238E27FC236}">
                  <a16:creationId xmlns:a16="http://schemas.microsoft.com/office/drawing/2014/main" id="{AAABA5A3-56B2-5787-651D-C0765E326C7F}"/>
                </a:ext>
              </a:extLst>
            </p:cNvPr>
            <p:cNvSpPr/>
            <p:nvPr/>
          </p:nvSpPr>
          <p:spPr>
            <a:xfrm>
              <a:off x="7633479" y="601440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0" name="Oval 69">
              <a:extLst>
                <a:ext uri="{FF2B5EF4-FFF2-40B4-BE49-F238E27FC236}">
                  <a16:creationId xmlns:a16="http://schemas.microsoft.com/office/drawing/2014/main" id="{E99B6D0D-BED4-485D-8F10-705424DF88FA}"/>
                </a:ext>
              </a:extLst>
            </p:cNvPr>
            <p:cNvSpPr/>
            <p:nvPr/>
          </p:nvSpPr>
          <p:spPr>
            <a:xfrm>
              <a:off x="6478936" y="6014378"/>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1" name="Oval 70">
              <a:extLst>
                <a:ext uri="{FF2B5EF4-FFF2-40B4-BE49-F238E27FC236}">
                  <a16:creationId xmlns:a16="http://schemas.microsoft.com/office/drawing/2014/main" id="{EBBC2DB0-790D-E006-7C0D-EA68F8084EB1}"/>
                </a:ext>
              </a:extLst>
            </p:cNvPr>
            <p:cNvSpPr/>
            <p:nvPr/>
          </p:nvSpPr>
          <p:spPr>
            <a:xfrm>
              <a:off x="7354404" y="6014401"/>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2" name="Oval 71">
              <a:extLst>
                <a:ext uri="{FF2B5EF4-FFF2-40B4-BE49-F238E27FC236}">
                  <a16:creationId xmlns:a16="http://schemas.microsoft.com/office/drawing/2014/main" id="{1782E229-07A9-8019-7168-5D92D51515BB}"/>
                </a:ext>
              </a:extLst>
            </p:cNvPr>
            <p:cNvSpPr/>
            <p:nvPr/>
          </p:nvSpPr>
          <p:spPr>
            <a:xfrm>
              <a:off x="7122888" y="6014389"/>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3" name="Oval 72">
              <a:extLst>
                <a:ext uri="{FF2B5EF4-FFF2-40B4-BE49-F238E27FC236}">
                  <a16:creationId xmlns:a16="http://schemas.microsoft.com/office/drawing/2014/main" id="{0CE0F9EA-DF6C-DA09-DA32-9BFD2CAB6A85}"/>
                </a:ext>
              </a:extLst>
            </p:cNvPr>
            <p:cNvSpPr/>
            <p:nvPr/>
          </p:nvSpPr>
          <p:spPr>
            <a:xfrm>
              <a:off x="8253758" y="6014392"/>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74" name="Oval 73">
              <a:extLst>
                <a:ext uri="{FF2B5EF4-FFF2-40B4-BE49-F238E27FC236}">
                  <a16:creationId xmlns:a16="http://schemas.microsoft.com/office/drawing/2014/main" id="{9391638A-1804-EF02-7B39-D95253F103FC}"/>
                </a:ext>
              </a:extLst>
            </p:cNvPr>
            <p:cNvSpPr/>
            <p:nvPr/>
          </p:nvSpPr>
          <p:spPr>
            <a:xfrm>
              <a:off x="6769439" y="6014378"/>
              <a:ext cx="157533" cy="157530"/>
            </a:xfrm>
            <a:prstGeom prst="ellipse">
              <a:avLst/>
            </a:prstGeom>
            <a:solidFill>
              <a:srgbClr val="337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33" name="Group 32">
            <a:extLst>
              <a:ext uri="{FF2B5EF4-FFF2-40B4-BE49-F238E27FC236}">
                <a16:creationId xmlns:a16="http://schemas.microsoft.com/office/drawing/2014/main" id="{B884ABB0-0B61-57C3-8B6C-B713E0B21478}"/>
              </a:ext>
            </a:extLst>
          </p:cNvPr>
          <p:cNvGrpSpPr/>
          <p:nvPr/>
        </p:nvGrpSpPr>
        <p:grpSpPr>
          <a:xfrm>
            <a:off x="6362844" y="4593457"/>
            <a:ext cx="1132756" cy="68681"/>
            <a:chOff x="6485947" y="6022583"/>
            <a:chExt cx="2598383" cy="157544"/>
          </a:xfrm>
          <a:solidFill>
            <a:srgbClr val="3372DC"/>
          </a:solidFill>
        </p:grpSpPr>
        <p:sp>
          <p:nvSpPr>
            <p:cNvPr id="57" name="Oval 56">
              <a:extLst>
                <a:ext uri="{FF2B5EF4-FFF2-40B4-BE49-F238E27FC236}">
                  <a16:creationId xmlns:a16="http://schemas.microsoft.com/office/drawing/2014/main" id="{7E3E04CE-F953-F495-D7C4-76C36FB5AB72}"/>
                </a:ext>
              </a:extLst>
            </p:cNvPr>
            <p:cNvSpPr/>
            <p:nvPr/>
          </p:nvSpPr>
          <p:spPr>
            <a:xfrm>
              <a:off x="8139510" y="6022590"/>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8" name="Oval 57">
              <a:extLst>
                <a:ext uri="{FF2B5EF4-FFF2-40B4-BE49-F238E27FC236}">
                  <a16:creationId xmlns:a16="http://schemas.microsoft.com/office/drawing/2014/main" id="{3D4043E3-CF82-1DC0-C9BF-2774EBBAA057}"/>
                </a:ext>
              </a:extLst>
            </p:cNvPr>
            <p:cNvSpPr/>
            <p:nvPr/>
          </p:nvSpPr>
          <p:spPr>
            <a:xfrm>
              <a:off x="8401650" y="6022590"/>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9" name="Oval 58">
              <a:extLst>
                <a:ext uri="{FF2B5EF4-FFF2-40B4-BE49-F238E27FC236}">
                  <a16:creationId xmlns:a16="http://schemas.microsoft.com/office/drawing/2014/main" id="{90AB1970-4031-D841-F484-E15397E8D8D8}"/>
                </a:ext>
              </a:extLst>
            </p:cNvPr>
            <p:cNvSpPr/>
            <p:nvPr/>
          </p:nvSpPr>
          <p:spPr>
            <a:xfrm>
              <a:off x="7893021" y="6022592"/>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0" name="Rectangle 59">
              <a:extLst>
                <a:ext uri="{FF2B5EF4-FFF2-40B4-BE49-F238E27FC236}">
                  <a16:creationId xmlns:a16="http://schemas.microsoft.com/office/drawing/2014/main" id="{5488C01C-A24D-E378-F35D-6DC72908512C}"/>
                </a:ext>
              </a:extLst>
            </p:cNvPr>
            <p:cNvSpPr/>
            <p:nvPr/>
          </p:nvSpPr>
          <p:spPr>
            <a:xfrm>
              <a:off x="8612045" y="6039436"/>
              <a:ext cx="472285"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1" name="Oval 60">
              <a:extLst>
                <a:ext uri="{FF2B5EF4-FFF2-40B4-BE49-F238E27FC236}">
                  <a16:creationId xmlns:a16="http://schemas.microsoft.com/office/drawing/2014/main" id="{072163D0-A08C-BB35-45B0-64D51C12921B}"/>
                </a:ext>
              </a:extLst>
            </p:cNvPr>
            <p:cNvSpPr/>
            <p:nvPr/>
          </p:nvSpPr>
          <p:spPr>
            <a:xfrm>
              <a:off x="6485947" y="6022597"/>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2" name="Oval 61">
              <a:extLst>
                <a:ext uri="{FF2B5EF4-FFF2-40B4-BE49-F238E27FC236}">
                  <a16:creationId xmlns:a16="http://schemas.microsoft.com/office/drawing/2014/main" id="{770AAB15-109D-330F-FC70-A15C7EAE5016}"/>
                </a:ext>
              </a:extLst>
            </p:cNvPr>
            <p:cNvSpPr/>
            <p:nvPr/>
          </p:nvSpPr>
          <p:spPr>
            <a:xfrm>
              <a:off x="7435339" y="6022597"/>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3" name="Oval 62">
              <a:extLst>
                <a:ext uri="{FF2B5EF4-FFF2-40B4-BE49-F238E27FC236}">
                  <a16:creationId xmlns:a16="http://schemas.microsoft.com/office/drawing/2014/main" id="{87AAEAD6-1806-DB62-98CA-C99F8E882EED}"/>
                </a:ext>
              </a:extLst>
            </p:cNvPr>
            <p:cNvSpPr/>
            <p:nvPr/>
          </p:nvSpPr>
          <p:spPr>
            <a:xfrm>
              <a:off x="7096719" y="6022597"/>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4" name="Oval 63">
              <a:extLst>
                <a:ext uri="{FF2B5EF4-FFF2-40B4-BE49-F238E27FC236}">
                  <a16:creationId xmlns:a16="http://schemas.microsoft.com/office/drawing/2014/main" id="{ECDAC7AB-59F9-CC0E-CC8B-84C89FB50509}"/>
                </a:ext>
              </a:extLst>
            </p:cNvPr>
            <p:cNvSpPr/>
            <p:nvPr/>
          </p:nvSpPr>
          <p:spPr>
            <a:xfrm>
              <a:off x="6726632" y="6022597"/>
              <a:ext cx="157533" cy="15753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5" name="Oval 64">
              <a:extLst>
                <a:ext uri="{FF2B5EF4-FFF2-40B4-BE49-F238E27FC236}">
                  <a16:creationId xmlns:a16="http://schemas.microsoft.com/office/drawing/2014/main" id="{02D4424A-33CD-4905-F3AE-E3437E7D9DB4}"/>
                </a:ext>
              </a:extLst>
            </p:cNvPr>
            <p:cNvSpPr/>
            <p:nvPr/>
          </p:nvSpPr>
          <p:spPr>
            <a:xfrm>
              <a:off x="7690950" y="6022583"/>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42" name="Group 41">
            <a:extLst>
              <a:ext uri="{FF2B5EF4-FFF2-40B4-BE49-F238E27FC236}">
                <a16:creationId xmlns:a16="http://schemas.microsoft.com/office/drawing/2014/main" id="{9F989B53-63C3-4CDB-1668-9F6B9599742E}"/>
              </a:ext>
            </a:extLst>
          </p:cNvPr>
          <p:cNvGrpSpPr/>
          <p:nvPr/>
        </p:nvGrpSpPr>
        <p:grpSpPr>
          <a:xfrm>
            <a:off x="6235831" y="6329383"/>
            <a:ext cx="1376622" cy="68677"/>
            <a:chOff x="6714977" y="5994006"/>
            <a:chExt cx="3157775" cy="157535"/>
          </a:xfrm>
          <a:solidFill>
            <a:srgbClr val="3372DC"/>
          </a:solidFill>
        </p:grpSpPr>
        <p:sp>
          <p:nvSpPr>
            <p:cNvPr id="43" name="Rectangle 42">
              <a:extLst>
                <a:ext uri="{FF2B5EF4-FFF2-40B4-BE49-F238E27FC236}">
                  <a16:creationId xmlns:a16="http://schemas.microsoft.com/office/drawing/2014/main" id="{37F8436D-2162-D8E8-9467-9B304D0EF32E}"/>
                </a:ext>
              </a:extLst>
            </p:cNvPr>
            <p:cNvSpPr/>
            <p:nvPr/>
          </p:nvSpPr>
          <p:spPr>
            <a:xfrm>
              <a:off x="8341778" y="6010923"/>
              <a:ext cx="620338" cy="1238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4" name="Oval 43">
              <a:extLst>
                <a:ext uri="{FF2B5EF4-FFF2-40B4-BE49-F238E27FC236}">
                  <a16:creationId xmlns:a16="http://schemas.microsoft.com/office/drawing/2014/main" id="{A8CC7641-341B-1E64-E576-06EF5E050B21}"/>
                </a:ext>
              </a:extLst>
            </p:cNvPr>
            <p:cNvSpPr/>
            <p:nvPr/>
          </p:nvSpPr>
          <p:spPr>
            <a:xfrm>
              <a:off x="6714977" y="5994006"/>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5" name="Oval 44">
              <a:extLst>
                <a:ext uri="{FF2B5EF4-FFF2-40B4-BE49-F238E27FC236}">
                  <a16:creationId xmlns:a16="http://schemas.microsoft.com/office/drawing/2014/main" id="{95BF8181-5DFB-2499-264E-7D1C55807DBF}"/>
                </a:ext>
              </a:extLst>
            </p:cNvPr>
            <p:cNvSpPr/>
            <p:nvPr/>
          </p:nvSpPr>
          <p:spPr>
            <a:xfrm>
              <a:off x="7666660"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6" name="Oval 45">
              <a:extLst>
                <a:ext uri="{FF2B5EF4-FFF2-40B4-BE49-F238E27FC236}">
                  <a16:creationId xmlns:a16="http://schemas.microsoft.com/office/drawing/2014/main" id="{EA1D3296-2077-7FA1-684B-31D1E845A5F3}"/>
                </a:ext>
              </a:extLst>
            </p:cNvPr>
            <p:cNvSpPr/>
            <p:nvPr/>
          </p:nvSpPr>
          <p:spPr>
            <a:xfrm>
              <a:off x="7312135"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7" name="Oval 46">
              <a:extLst>
                <a:ext uri="{FF2B5EF4-FFF2-40B4-BE49-F238E27FC236}">
                  <a16:creationId xmlns:a16="http://schemas.microsoft.com/office/drawing/2014/main" id="{A0BEB31C-F1CD-8EB4-DE5C-8BDF6FE6CC80}"/>
                </a:ext>
              </a:extLst>
            </p:cNvPr>
            <p:cNvSpPr/>
            <p:nvPr/>
          </p:nvSpPr>
          <p:spPr>
            <a:xfrm>
              <a:off x="6975959"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8" name="Oval 47">
              <a:extLst>
                <a:ext uri="{FF2B5EF4-FFF2-40B4-BE49-F238E27FC236}">
                  <a16:creationId xmlns:a16="http://schemas.microsoft.com/office/drawing/2014/main" id="{B2E08ED1-C998-E1F5-A817-4C0EB62C540A}"/>
                </a:ext>
              </a:extLst>
            </p:cNvPr>
            <p:cNvSpPr/>
            <p:nvPr/>
          </p:nvSpPr>
          <p:spPr>
            <a:xfrm>
              <a:off x="8027923"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9" name="Rectangle 48">
              <a:extLst>
                <a:ext uri="{FF2B5EF4-FFF2-40B4-BE49-F238E27FC236}">
                  <a16:creationId xmlns:a16="http://schemas.microsoft.com/office/drawing/2014/main" id="{52155A7A-C04D-7CA7-45DE-499E54C4C992}"/>
                </a:ext>
              </a:extLst>
            </p:cNvPr>
            <p:cNvSpPr/>
            <p:nvPr/>
          </p:nvSpPr>
          <p:spPr>
            <a:xfrm>
              <a:off x="9400467" y="6010937"/>
              <a:ext cx="472285" cy="1238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0" name="Oval 49">
              <a:extLst>
                <a:ext uri="{FF2B5EF4-FFF2-40B4-BE49-F238E27FC236}">
                  <a16:creationId xmlns:a16="http://schemas.microsoft.com/office/drawing/2014/main" id="{627E54A3-01A8-2EBF-7B4C-FC9DB19DFB37}"/>
                </a:ext>
              </a:extLst>
            </p:cNvPr>
            <p:cNvSpPr/>
            <p:nvPr/>
          </p:nvSpPr>
          <p:spPr>
            <a:xfrm>
              <a:off x="9107605" y="5994011"/>
              <a:ext cx="157533" cy="1575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10" name="Group 9">
            <a:extLst>
              <a:ext uri="{FF2B5EF4-FFF2-40B4-BE49-F238E27FC236}">
                <a16:creationId xmlns:a16="http://schemas.microsoft.com/office/drawing/2014/main" id="{3E448493-E3D0-3111-69AC-B0C03B6809DE}"/>
              </a:ext>
            </a:extLst>
          </p:cNvPr>
          <p:cNvGrpSpPr/>
          <p:nvPr/>
        </p:nvGrpSpPr>
        <p:grpSpPr>
          <a:xfrm>
            <a:off x="6311038" y="5436319"/>
            <a:ext cx="1256308" cy="68685"/>
            <a:chOff x="6793963" y="5424975"/>
            <a:chExt cx="1256308" cy="68685"/>
          </a:xfrm>
        </p:grpSpPr>
        <p:grpSp>
          <p:nvGrpSpPr>
            <p:cNvPr id="38" name="Group 37">
              <a:extLst>
                <a:ext uri="{FF2B5EF4-FFF2-40B4-BE49-F238E27FC236}">
                  <a16:creationId xmlns:a16="http://schemas.microsoft.com/office/drawing/2014/main" id="{7F46B413-15D9-3900-305B-6851B469B48F}"/>
                </a:ext>
              </a:extLst>
            </p:cNvPr>
            <p:cNvGrpSpPr/>
            <p:nvPr/>
          </p:nvGrpSpPr>
          <p:grpSpPr>
            <a:xfrm>
              <a:off x="6793963" y="5424975"/>
              <a:ext cx="1256308" cy="68685"/>
              <a:chOff x="6781051" y="6005210"/>
              <a:chExt cx="2881789" cy="157552"/>
            </a:xfrm>
            <a:solidFill>
              <a:srgbClr val="3372DC"/>
            </a:solidFill>
          </p:grpSpPr>
          <p:sp>
            <p:nvSpPr>
              <p:cNvPr id="51" name="Rectangle 50">
                <a:extLst>
                  <a:ext uri="{FF2B5EF4-FFF2-40B4-BE49-F238E27FC236}">
                    <a16:creationId xmlns:a16="http://schemas.microsoft.com/office/drawing/2014/main" id="{529C8D61-B3FA-84AD-5150-62859860BD8C}"/>
                  </a:ext>
                </a:extLst>
              </p:cNvPr>
              <p:cNvSpPr/>
              <p:nvPr/>
            </p:nvSpPr>
            <p:spPr>
              <a:xfrm>
                <a:off x="9084789" y="6022047"/>
                <a:ext cx="578051" cy="123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2" name="Oval 51">
                <a:extLst>
                  <a:ext uri="{FF2B5EF4-FFF2-40B4-BE49-F238E27FC236}">
                    <a16:creationId xmlns:a16="http://schemas.microsoft.com/office/drawing/2014/main" id="{5836B4CF-AA36-E145-9EDC-45B57CA8248B}"/>
                  </a:ext>
                </a:extLst>
              </p:cNvPr>
              <p:cNvSpPr/>
              <p:nvPr/>
            </p:nvSpPr>
            <p:spPr>
              <a:xfrm>
                <a:off x="6781051" y="6005231"/>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3" name="Oval 52">
                <a:extLst>
                  <a:ext uri="{FF2B5EF4-FFF2-40B4-BE49-F238E27FC236}">
                    <a16:creationId xmlns:a16="http://schemas.microsoft.com/office/drawing/2014/main" id="{07C7F290-8E84-DA04-4D4C-AB00A9E81030}"/>
                  </a:ext>
                </a:extLst>
              </p:cNvPr>
              <p:cNvSpPr/>
              <p:nvPr/>
            </p:nvSpPr>
            <p:spPr>
              <a:xfrm>
                <a:off x="8652862" y="6005210"/>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4" name="Oval 53">
                <a:extLst>
                  <a:ext uri="{FF2B5EF4-FFF2-40B4-BE49-F238E27FC236}">
                    <a16:creationId xmlns:a16="http://schemas.microsoft.com/office/drawing/2014/main" id="{B98AC7CF-F968-4D64-DD4E-2376D93EEBD0}"/>
                  </a:ext>
                </a:extLst>
              </p:cNvPr>
              <p:cNvSpPr/>
              <p:nvPr/>
            </p:nvSpPr>
            <p:spPr>
              <a:xfrm>
                <a:off x="7429931" y="6005231"/>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5" name="Oval 54">
                <a:extLst>
                  <a:ext uri="{FF2B5EF4-FFF2-40B4-BE49-F238E27FC236}">
                    <a16:creationId xmlns:a16="http://schemas.microsoft.com/office/drawing/2014/main" id="{9099E111-5E1E-2DE6-1A64-0D8E5B8363A6}"/>
                  </a:ext>
                </a:extLst>
              </p:cNvPr>
              <p:cNvSpPr/>
              <p:nvPr/>
            </p:nvSpPr>
            <p:spPr>
              <a:xfrm>
                <a:off x="7882161" y="6005210"/>
                <a:ext cx="157533" cy="157529"/>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6" name="Oval 55">
                <a:extLst>
                  <a:ext uri="{FF2B5EF4-FFF2-40B4-BE49-F238E27FC236}">
                    <a16:creationId xmlns:a16="http://schemas.microsoft.com/office/drawing/2014/main" id="{BB70BDB6-B2B3-7A81-564B-A33B8FE5609E}"/>
                  </a:ext>
                </a:extLst>
              </p:cNvPr>
              <p:cNvSpPr/>
              <p:nvPr/>
            </p:nvSpPr>
            <p:spPr>
              <a:xfrm>
                <a:off x="8868076" y="6005233"/>
                <a:ext cx="157533" cy="157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
          <p:nvSpPr>
            <p:cNvPr id="8" name="Oval 7">
              <a:extLst>
                <a:ext uri="{FF2B5EF4-FFF2-40B4-BE49-F238E27FC236}">
                  <a16:creationId xmlns:a16="http://schemas.microsoft.com/office/drawing/2014/main" id="{156D8898-46B6-5122-F844-1FB2F914178C}"/>
                </a:ext>
              </a:extLst>
            </p:cNvPr>
            <p:cNvSpPr/>
            <p:nvPr/>
          </p:nvSpPr>
          <p:spPr>
            <a:xfrm>
              <a:off x="6926136" y="5424978"/>
              <a:ext cx="68676" cy="68675"/>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9" name="Oval 8">
              <a:extLst>
                <a:ext uri="{FF2B5EF4-FFF2-40B4-BE49-F238E27FC236}">
                  <a16:creationId xmlns:a16="http://schemas.microsoft.com/office/drawing/2014/main" id="{C6B8127C-F577-4D21-66EF-535399D327E4}"/>
                </a:ext>
              </a:extLst>
            </p:cNvPr>
            <p:cNvSpPr/>
            <p:nvPr/>
          </p:nvSpPr>
          <p:spPr>
            <a:xfrm>
              <a:off x="7477495" y="5424978"/>
              <a:ext cx="68676" cy="68675"/>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Tree>
    <p:extLst>
      <p:ext uri="{BB962C8B-B14F-4D97-AF65-F5344CB8AC3E}">
        <p14:creationId xmlns:p14="http://schemas.microsoft.com/office/powerpoint/2010/main" val="4051936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FC97E3C-FFA6-A156-FE57-26D471BC4FB6}"/>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12</a:t>
            </a:fld>
            <a:endParaRPr lang="en-US">
              <a:latin typeface="EdShed" pitchFamily="2" charset="0"/>
            </a:endParaRPr>
          </a:p>
        </p:txBody>
      </p:sp>
      <p:sp>
        <p:nvSpPr>
          <p:cNvPr id="5" name="Text Placeholder 4">
            <a:extLst>
              <a:ext uri="{FF2B5EF4-FFF2-40B4-BE49-F238E27FC236}">
                <a16:creationId xmlns:a16="http://schemas.microsoft.com/office/drawing/2014/main" id="{B0135357-6DF0-8318-4ED7-DD8DA2A66DBA}"/>
              </a:ext>
            </a:extLst>
          </p:cNvPr>
          <p:cNvSpPr>
            <a:spLocks noGrp="1"/>
          </p:cNvSpPr>
          <p:nvPr>
            <p:ph type="body" sz="quarter" idx="15"/>
          </p:nvPr>
        </p:nvSpPr>
        <p:spPr/>
        <p:txBody>
          <a:bodyPr/>
          <a:lstStyle/>
          <a:p>
            <a:pPr>
              <a:lnSpc>
                <a:spcPct val="100000"/>
              </a:lnSpc>
            </a:pPr>
            <a:r>
              <a:rPr lang="en-GB" sz="2000" dirty="0">
                <a:solidFill>
                  <a:schemeClr val="tx1"/>
                </a:solidFill>
                <a:latin typeface="EdShed" pitchFamily="2" charset="0"/>
              </a:rPr>
              <a:t>Put this week’s words in alphabetical order. Then write a sentence about </a:t>
            </a:r>
          </a:p>
          <a:p>
            <a:pPr>
              <a:lnSpc>
                <a:spcPct val="100000"/>
              </a:lnSpc>
            </a:pPr>
            <a:r>
              <a:rPr lang="en-GB" sz="2000" dirty="0">
                <a:solidFill>
                  <a:schemeClr val="tx1"/>
                </a:solidFill>
                <a:latin typeface="EdShed" pitchFamily="2" charset="0"/>
              </a:rPr>
              <a:t>the pictures below. Remember to include the word in your sentence. </a:t>
            </a:r>
          </a:p>
        </p:txBody>
      </p:sp>
      <p:sp>
        <p:nvSpPr>
          <p:cNvPr id="4" name="Text Placeholder 3">
            <a:extLst>
              <a:ext uri="{FF2B5EF4-FFF2-40B4-BE49-F238E27FC236}">
                <a16:creationId xmlns:a16="http://schemas.microsoft.com/office/drawing/2014/main" id="{8D33B65A-C519-2C79-088E-ACD34F9B9416}"/>
              </a:ext>
            </a:extLst>
          </p:cNvPr>
          <p:cNvSpPr>
            <a:spLocks noGrp="1"/>
          </p:cNvSpPr>
          <p:nvPr>
            <p:ph type="body" sz="quarter" idx="10"/>
          </p:nvPr>
        </p:nvSpPr>
        <p:spPr/>
        <p:txBody>
          <a:bodyPr/>
          <a:lstStyle/>
          <a:p>
            <a:r>
              <a:rPr lang="en-GB" b="0" i="0">
                <a:solidFill>
                  <a:srgbClr val="1D1C1D"/>
                </a:solidFill>
                <a:effectLst/>
                <a:highlight>
                  <a:srgbClr val="FFFFFF"/>
                </a:highlight>
              </a:rPr>
              <a:t>Alphabetical Order and Sentences</a:t>
            </a:r>
            <a:endParaRPr lang="en-US"/>
          </a:p>
        </p:txBody>
      </p:sp>
      <p:graphicFrame>
        <p:nvGraphicFramePr>
          <p:cNvPr id="9" name="Table 8">
            <a:extLst>
              <a:ext uri="{FF2B5EF4-FFF2-40B4-BE49-F238E27FC236}">
                <a16:creationId xmlns:a16="http://schemas.microsoft.com/office/drawing/2014/main" id="{FA80DAF9-9362-9AEF-032A-58A6B3583F02}"/>
              </a:ext>
            </a:extLst>
          </p:cNvPr>
          <p:cNvGraphicFramePr>
            <a:graphicFrameLocks noGrp="1"/>
          </p:cNvGraphicFramePr>
          <p:nvPr>
            <p:extLst>
              <p:ext uri="{D42A27DB-BD31-4B8C-83A1-F6EECF244321}">
                <p14:modId xmlns:p14="http://schemas.microsoft.com/office/powerpoint/2010/main" val="904805888"/>
              </p:ext>
            </p:extLst>
          </p:nvPr>
        </p:nvGraphicFramePr>
        <p:xfrm>
          <a:off x="332525" y="1772325"/>
          <a:ext cx="3659603" cy="4780875"/>
        </p:xfrm>
        <a:graphic>
          <a:graphicData uri="http://schemas.openxmlformats.org/drawingml/2006/table">
            <a:tbl>
              <a:tblPr firstRow="1" bandRow="1"/>
              <a:tblGrid>
                <a:gridCol w="3659603">
                  <a:extLst>
                    <a:ext uri="{9D8B030D-6E8A-4147-A177-3AD203B41FA5}">
                      <a16:colId xmlns:a16="http://schemas.microsoft.com/office/drawing/2014/main" val="1650869304"/>
                    </a:ext>
                  </a:extLst>
                </a:gridCol>
              </a:tblGrid>
              <a:tr h="434625">
                <a:tc>
                  <a:txBody>
                    <a:bodyPr/>
                    <a:lstStyle/>
                    <a:p>
                      <a:pPr algn="ctr"/>
                      <a:r>
                        <a:rPr lang="en-GB" sz="1800" b="1" i="0" dirty="0">
                          <a:solidFill>
                            <a:schemeClr val="tx1"/>
                          </a:solidFill>
                          <a:latin typeface="EdShed" pitchFamily="2" charset="0"/>
                        </a:rPr>
                        <a:t>Alphabetical Order</a:t>
                      </a:r>
                    </a:p>
                  </a:txBody>
                  <a:tcPr anchor="ctr"/>
                </a:tc>
                <a:extLst>
                  <a:ext uri="{0D108BD9-81ED-4DB2-BD59-A6C34878D82A}">
                    <a16:rowId xmlns:a16="http://schemas.microsoft.com/office/drawing/2014/main" val="38265277"/>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773762076"/>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507585862"/>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3868163380"/>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546290329"/>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1592246323"/>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60754116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903849268"/>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31164900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2372686999"/>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974577030"/>
                  </a:ext>
                </a:extLst>
              </a:tr>
            </a:tbl>
          </a:graphicData>
        </a:graphic>
      </p:graphicFrame>
      <p:sp>
        <p:nvSpPr>
          <p:cNvPr id="27" name="TextBox 26">
            <a:extLst>
              <a:ext uri="{FF2B5EF4-FFF2-40B4-BE49-F238E27FC236}">
                <a16:creationId xmlns:a16="http://schemas.microsoft.com/office/drawing/2014/main" id="{0284AB67-2F96-736C-F8E6-585511929C1C}"/>
              </a:ext>
            </a:extLst>
          </p:cNvPr>
          <p:cNvSpPr txBox="1"/>
          <p:nvPr/>
        </p:nvSpPr>
        <p:spPr>
          <a:xfrm>
            <a:off x="4530494" y="3416715"/>
            <a:ext cx="1512594"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incorrect</a:t>
            </a:r>
            <a:endParaRPr lang="en-GB" sz="2800" baseline="0" dirty="0">
              <a:latin typeface="EdShed" pitchFamily="2" charset="0"/>
            </a:endParaRPr>
          </a:p>
        </p:txBody>
      </p:sp>
      <p:sp>
        <p:nvSpPr>
          <p:cNvPr id="29" name="TextBox 28">
            <a:extLst>
              <a:ext uri="{FF2B5EF4-FFF2-40B4-BE49-F238E27FC236}">
                <a16:creationId xmlns:a16="http://schemas.microsoft.com/office/drawing/2014/main" id="{9DB4B81D-56D5-2317-3E2D-70EED04F5841}"/>
              </a:ext>
            </a:extLst>
          </p:cNvPr>
          <p:cNvSpPr txBox="1"/>
          <p:nvPr/>
        </p:nvSpPr>
        <p:spPr>
          <a:xfrm>
            <a:off x="4416888" y="5702836"/>
            <a:ext cx="1721112"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submarine</a:t>
            </a:r>
            <a:endParaRPr lang="en-GB" sz="2800" baseline="0" dirty="0">
              <a:latin typeface="EdShed" pitchFamily="2" charset="0"/>
            </a:endParaRPr>
          </a:p>
        </p:txBody>
      </p:sp>
      <p:pic>
        <p:nvPicPr>
          <p:cNvPr id="31" name="Picture 30" descr="A red x on a black background&#10;&#10;Description automatically generated">
            <a:extLst>
              <a:ext uri="{FF2B5EF4-FFF2-40B4-BE49-F238E27FC236}">
                <a16:creationId xmlns:a16="http://schemas.microsoft.com/office/drawing/2014/main" id="{834F25D2-A4DA-A301-3045-F6E6001CF53D}"/>
              </a:ext>
            </a:extLst>
          </p:cNvPr>
          <p:cNvPicPr>
            <a:picLocks noChangeAspect="1"/>
          </p:cNvPicPr>
          <p:nvPr/>
        </p:nvPicPr>
        <p:blipFill>
          <a:blip r:embed="rId3"/>
          <a:stretch>
            <a:fillRect/>
          </a:stretch>
        </p:blipFill>
        <p:spPr>
          <a:xfrm>
            <a:off x="4661375" y="2183877"/>
            <a:ext cx="1222246" cy="1222246"/>
          </a:xfrm>
          <a:prstGeom prst="rect">
            <a:avLst/>
          </a:prstGeom>
        </p:spPr>
      </p:pic>
      <p:pic>
        <p:nvPicPr>
          <p:cNvPr id="32" name="Picture 31">
            <a:extLst>
              <a:ext uri="{FF2B5EF4-FFF2-40B4-BE49-F238E27FC236}">
                <a16:creationId xmlns:a16="http://schemas.microsoft.com/office/drawing/2014/main" id="{48B5E109-2726-9644-F1C1-07C033DD8F0C}"/>
              </a:ext>
            </a:extLst>
          </p:cNvPr>
          <p:cNvPicPr>
            <a:picLocks noChangeAspect="1"/>
          </p:cNvPicPr>
          <p:nvPr/>
        </p:nvPicPr>
        <p:blipFill>
          <a:blip r:embed="rId4"/>
          <a:stretch>
            <a:fillRect/>
          </a:stretch>
        </p:blipFill>
        <p:spPr>
          <a:xfrm>
            <a:off x="4460779" y="4609578"/>
            <a:ext cx="1590231" cy="979980"/>
          </a:xfrm>
          <a:prstGeom prst="rect">
            <a:avLst/>
          </a:prstGeom>
        </p:spPr>
      </p:pic>
      <p:grpSp>
        <p:nvGrpSpPr>
          <p:cNvPr id="33" name="Group 32">
            <a:extLst>
              <a:ext uri="{FF2B5EF4-FFF2-40B4-BE49-F238E27FC236}">
                <a16:creationId xmlns:a16="http://schemas.microsoft.com/office/drawing/2014/main" id="{B48F62EB-19CF-CBCC-242A-11B56B212217}"/>
              </a:ext>
            </a:extLst>
          </p:cNvPr>
          <p:cNvGrpSpPr/>
          <p:nvPr/>
        </p:nvGrpSpPr>
        <p:grpSpPr>
          <a:xfrm>
            <a:off x="6366559" y="4932865"/>
            <a:ext cx="5224195" cy="1121656"/>
            <a:chOff x="1398518" y="5455244"/>
            <a:chExt cx="4761946" cy="1121656"/>
          </a:xfrm>
        </p:grpSpPr>
        <p:cxnSp>
          <p:nvCxnSpPr>
            <p:cNvPr id="34" name="Straight Connector 33">
              <a:extLst>
                <a:ext uri="{FF2B5EF4-FFF2-40B4-BE49-F238E27FC236}">
                  <a16:creationId xmlns:a16="http://schemas.microsoft.com/office/drawing/2014/main" id="{5A21594C-004F-D5DB-A274-2774EEF39BDA}"/>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16F29C1-79ED-A68F-6325-48AE4EC8743B}"/>
                </a:ext>
              </a:extLst>
            </p:cNvPr>
            <p:cNvCxnSpPr>
              <a:cxnSpLocks/>
            </p:cNvCxnSpPr>
            <p:nvPr/>
          </p:nvCxnSpPr>
          <p:spPr>
            <a:xfrm>
              <a:off x="1398518" y="6016072"/>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5873B6F-08B7-A5F6-E6A5-DEA714D997B0}"/>
                </a:ext>
              </a:extLst>
            </p:cNvPr>
            <p:cNvCxnSpPr>
              <a:cxnSpLocks/>
            </p:cNvCxnSpPr>
            <p:nvPr/>
          </p:nvCxnSpPr>
          <p:spPr>
            <a:xfrm>
              <a:off x="1398518" y="6576900"/>
              <a:ext cx="4761946"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37" name="Group 36">
            <a:extLst>
              <a:ext uri="{FF2B5EF4-FFF2-40B4-BE49-F238E27FC236}">
                <a16:creationId xmlns:a16="http://schemas.microsoft.com/office/drawing/2014/main" id="{40944479-3BD8-C982-BB2F-D27B8DB7F326}"/>
              </a:ext>
            </a:extLst>
          </p:cNvPr>
          <p:cNvGrpSpPr/>
          <p:nvPr/>
        </p:nvGrpSpPr>
        <p:grpSpPr>
          <a:xfrm>
            <a:off x="6366559" y="2647154"/>
            <a:ext cx="5224195" cy="1121656"/>
            <a:chOff x="1398518" y="5455244"/>
            <a:chExt cx="4761946" cy="1121656"/>
          </a:xfrm>
        </p:grpSpPr>
        <p:cxnSp>
          <p:nvCxnSpPr>
            <p:cNvPr id="38" name="Straight Connector 37">
              <a:extLst>
                <a:ext uri="{FF2B5EF4-FFF2-40B4-BE49-F238E27FC236}">
                  <a16:creationId xmlns:a16="http://schemas.microsoft.com/office/drawing/2014/main" id="{552F8956-C86C-7D62-20D8-9240563922B8}"/>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68F5F67-80AA-B15B-1F4F-865F3C85F4B9}"/>
                </a:ext>
              </a:extLst>
            </p:cNvPr>
            <p:cNvCxnSpPr>
              <a:cxnSpLocks/>
            </p:cNvCxnSpPr>
            <p:nvPr/>
          </p:nvCxnSpPr>
          <p:spPr>
            <a:xfrm>
              <a:off x="1398518" y="6016072"/>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31F7F2-8F7B-561B-CD7E-F54B9F8CE37F}"/>
                </a:ext>
              </a:extLst>
            </p:cNvPr>
            <p:cNvCxnSpPr>
              <a:cxnSpLocks/>
            </p:cNvCxnSpPr>
            <p:nvPr/>
          </p:nvCxnSpPr>
          <p:spPr>
            <a:xfrm>
              <a:off x="1398518" y="6576900"/>
              <a:ext cx="4761946" cy="0"/>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9221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FC97E3C-FFA6-A156-FE57-26D471BC4FB6}"/>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13</a:t>
            </a:fld>
            <a:endParaRPr lang="en-US">
              <a:latin typeface="EdShed" pitchFamily="2" charset="0"/>
            </a:endParaRPr>
          </a:p>
        </p:txBody>
      </p:sp>
      <p:sp>
        <p:nvSpPr>
          <p:cNvPr id="4" name="Text Placeholder 3">
            <a:extLst>
              <a:ext uri="{FF2B5EF4-FFF2-40B4-BE49-F238E27FC236}">
                <a16:creationId xmlns:a16="http://schemas.microsoft.com/office/drawing/2014/main" id="{7B54CA33-0E14-7A80-B314-C3EEF1D33A51}"/>
              </a:ext>
            </a:extLst>
          </p:cNvPr>
          <p:cNvSpPr>
            <a:spLocks noGrp="1"/>
          </p:cNvSpPr>
          <p:nvPr>
            <p:ph type="body" sz="quarter" idx="10"/>
          </p:nvPr>
        </p:nvSpPr>
        <p:spPr/>
        <p:txBody>
          <a:bodyPr/>
          <a:lstStyle/>
          <a:p>
            <a:r>
              <a:rPr lang="en-GB" b="0" i="0">
                <a:solidFill>
                  <a:srgbClr val="1D1C1D"/>
                </a:solidFill>
                <a:effectLst/>
                <a:highlight>
                  <a:srgbClr val="FFFFFF"/>
                </a:highlight>
              </a:rPr>
              <a:t>Alphabetical Order and Sentences</a:t>
            </a:r>
            <a:endParaRPr lang="en-US"/>
          </a:p>
        </p:txBody>
      </p:sp>
      <p:sp>
        <p:nvSpPr>
          <p:cNvPr id="7" name="Text Placeholder 6">
            <a:extLst>
              <a:ext uri="{FF2B5EF4-FFF2-40B4-BE49-F238E27FC236}">
                <a16:creationId xmlns:a16="http://schemas.microsoft.com/office/drawing/2014/main" id="{16B03F6B-D9DB-FD4E-0DF0-1A41F2B313E9}"/>
              </a:ext>
            </a:extLst>
          </p:cNvPr>
          <p:cNvSpPr>
            <a:spLocks noGrp="1"/>
          </p:cNvSpPr>
          <p:nvPr>
            <p:ph type="body" sz="quarter" idx="11"/>
          </p:nvPr>
        </p:nvSpPr>
        <p:spPr/>
        <p:txBody>
          <a:bodyPr/>
          <a:lstStyle/>
          <a:p>
            <a:r>
              <a:rPr lang="en-US">
                <a:solidFill>
                  <a:srgbClr val="FF3760"/>
                </a:solidFill>
              </a:rPr>
              <a:t>Answers</a:t>
            </a:r>
          </a:p>
        </p:txBody>
      </p:sp>
      <p:graphicFrame>
        <p:nvGraphicFramePr>
          <p:cNvPr id="15" name="Table 14">
            <a:extLst>
              <a:ext uri="{FF2B5EF4-FFF2-40B4-BE49-F238E27FC236}">
                <a16:creationId xmlns:a16="http://schemas.microsoft.com/office/drawing/2014/main" id="{A0870089-80A5-174D-7273-F1D46B1281E8}"/>
              </a:ext>
            </a:extLst>
          </p:cNvPr>
          <p:cNvGraphicFramePr>
            <a:graphicFrameLocks noGrp="1"/>
          </p:cNvGraphicFramePr>
          <p:nvPr>
            <p:extLst>
              <p:ext uri="{D42A27DB-BD31-4B8C-83A1-F6EECF244321}">
                <p14:modId xmlns:p14="http://schemas.microsoft.com/office/powerpoint/2010/main" val="3336621082"/>
              </p:ext>
            </p:extLst>
          </p:nvPr>
        </p:nvGraphicFramePr>
        <p:xfrm>
          <a:off x="332525" y="1772325"/>
          <a:ext cx="3659603" cy="4780875"/>
        </p:xfrm>
        <a:graphic>
          <a:graphicData uri="http://schemas.openxmlformats.org/drawingml/2006/table">
            <a:tbl>
              <a:tblPr firstRow="1" bandRow="1"/>
              <a:tblGrid>
                <a:gridCol w="3659603">
                  <a:extLst>
                    <a:ext uri="{9D8B030D-6E8A-4147-A177-3AD203B41FA5}">
                      <a16:colId xmlns:a16="http://schemas.microsoft.com/office/drawing/2014/main" val="1650869304"/>
                    </a:ext>
                  </a:extLst>
                </a:gridCol>
              </a:tblGrid>
              <a:tr h="434625">
                <a:tc>
                  <a:txBody>
                    <a:bodyPr/>
                    <a:lstStyle/>
                    <a:p>
                      <a:pPr algn="ctr"/>
                      <a:r>
                        <a:rPr lang="en-GB" sz="1800" b="1" i="0" dirty="0">
                          <a:solidFill>
                            <a:schemeClr val="tx1"/>
                          </a:solidFill>
                          <a:latin typeface="EdShed" pitchFamily="2" charset="0"/>
                        </a:rPr>
                        <a:t>Alphabetical Order</a:t>
                      </a:r>
                    </a:p>
                  </a:txBody>
                  <a:tcPr anchor="ctr"/>
                </a:tc>
                <a:extLst>
                  <a:ext uri="{0D108BD9-81ED-4DB2-BD59-A6C34878D82A}">
                    <a16:rowId xmlns:a16="http://schemas.microsoft.com/office/drawing/2014/main" val="38265277"/>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773762076"/>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507585862"/>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3868163380"/>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2546290329"/>
                  </a:ext>
                </a:extLst>
              </a:tr>
              <a:tr h="434625">
                <a:tc>
                  <a:txBody>
                    <a:bodyPr/>
                    <a:lstStyle/>
                    <a:p>
                      <a:pPr algn="ctr"/>
                      <a:endParaRPr lang="en-GB" sz="1800" b="0" i="0" dirty="0">
                        <a:solidFill>
                          <a:srgbClr val="FF3760"/>
                        </a:solidFill>
                        <a:latin typeface="EdShed" pitchFamily="2" charset="0"/>
                      </a:endParaRPr>
                    </a:p>
                  </a:txBody>
                  <a:tcPr anchor="ctr"/>
                </a:tc>
                <a:extLst>
                  <a:ext uri="{0D108BD9-81ED-4DB2-BD59-A6C34878D82A}">
                    <a16:rowId xmlns:a16="http://schemas.microsoft.com/office/drawing/2014/main" val="1592246323"/>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60754116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903849268"/>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1311649006"/>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2372686999"/>
                  </a:ext>
                </a:extLst>
              </a:tr>
              <a:tr h="434625">
                <a:tc>
                  <a:txBody>
                    <a:bodyPr/>
                    <a:lstStyle/>
                    <a:p>
                      <a:pPr algn="ctr"/>
                      <a:endParaRPr lang="en-GB" sz="1800" b="0" i="0" dirty="0">
                        <a:solidFill>
                          <a:srgbClr val="FF3760"/>
                        </a:solidFill>
                        <a:latin typeface="EdShed" pitchFamily="2" charset="0"/>
                        <a:ea typeface="OpenDyslexic" charset="0"/>
                        <a:cs typeface="OpenDyslexic" charset="0"/>
                      </a:endParaRPr>
                    </a:p>
                  </a:txBody>
                  <a:tcPr anchor="ctr"/>
                </a:tc>
                <a:extLst>
                  <a:ext uri="{0D108BD9-81ED-4DB2-BD59-A6C34878D82A}">
                    <a16:rowId xmlns:a16="http://schemas.microsoft.com/office/drawing/2014/main" val="974577030"/>
                  </a:ext>
                </a:extLst>
              </a:tr>
            </a:tbl>
          </a:graphicData>
        </a:graphic>
      </p:graphicFrame>
      <p:sp>
        <p:nvSpPr>
          <p:cNvPr id="16" name="Text Placeholder 1">
            <a:extLst>
              <a:ext uri="{FF2B5EF4-FFF2-40B4-BE49-F238E27FC236}">
                <a16:creationId xmlns:a16="http://schemas.microsoft.com/office/drawing/2014/main" id="{72845710-AB1F-8E69-6C75-22A4D3DBE390}"/>
              </a:ext>
            </a:extLst>
          </p:cNvPr>
          <p:cNvSpPr txBox="1">
            <a:spLocks/>
          </p:cNvSpPr>
          <p:nvPr/>
        </p:nvSpPr>
        <p:spPr>
          <a:xfrm>
            <a:off x="1371501" y="6128613"/>
            <a:ext cx="1581650"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subtropical</a:t>
            </a:r>
            <a:endParaRPr lang="en-US" sz="2400" b="0" dirty="0">
              <a:solidFill>
                <a:srgbClr val="FF3760"/>
              </a:solidFill>
              <a:latin typeface="EdShed" pitchFamily="2" charset="0"/>
            </a:endParaRPr>
          </a:p>
        </p:txBody>
      </p:sp>
      <p:sp>
        <p:nvSpPr>
          <p:cNvPr id="17" name="Text Placeholder 1">
            <a:extLst>
              <a:ext uri="{FF2B5EF4-FFF2-40B4-BE49-F238E27FC236}">
                <a16:creationId xmlns:a16="http://schemas.microsoft.com/office/drawing/2014/main" id="{01601E7A-9A6F-9B8A-F12F-24139C3FC037}"/>
              </a:ext>
            </a:extLst>
          </p:cNvPr>
          <p:cNvSpPr txBox="1">
            <a:spLocks/>
          </p:cNvSpPr>
          <p:nvPr/>
        </p:nvSpPr>
        <p:spPr>
          <a:xfrm>
            <a:off x="1455370" y="5694842"/>
            <a:ext cx="1413913"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submerge</a:t>
            </a:r>
            <a:endParaRPr lang="en-US" sz="2400" b="0" dirty="0">
              <a:solidFill>
                <a:srgbClr val="FF3760"/>
              </a:solidFill>
              <a:latin typeface="EdShed" pitchFamily="2" charset="0"/>
            </a:endParaRPr>
          </a:p>
        </p:txBody>
      </p:sp>
      <p:sp>
        <p:nvSpPr>
          <p:cNvPr id="18" name="Text Placeholder 1">
            <a:extLst>
              <a:ext uri="{FF2B5EF4-FFF2-40B4-BE49-F238E27FC236}">
                <a16:creationId xmlns:a16="http://schemas.microsoft.com/office/drawing/2014/main" id="{C17F969A-2928-60DC-E376-896782E57316}"/>
              </a:ext>
            </a:extLst>
          </p:cNvPr>
          <p:cNvSpPr txBox="1">
            <a:spLocks/>
          </p:cNvSpPr>
          <p:nvPr/>
        </p:nvSpPr>
        <p:spPr>
          <a:xfrm>
            <a:off x="1624904" y="4827304"/>
            <a:ext cx="107484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subject</a:t>
            </a:r>
          </a:p>
        </p:txBody>
      </p:sp>
      <p:sp>
        <p:nvSpPr>
          <p:cNvPr id="19" name="Text Placeholder 1">
            <a:extLst>
              <a:ext uri="{FF2B5EF4-FFF2-40B4-BE49-F238E27FC236}">
                <a16:creationId xmlns:a16="http://schemas.microsoft.com/office/drawing/2014/main" id="{53AC54EC-3B01-D8B3-0B69-3035E8DC186E}"/>
              </a:ext>
            </a:extLst>
          </p:cNvPr>
          <p:cNvSpPr txBox="1">
            <a:spLocks/>
          </p:cNvSpPr>
          <p:nvPr/>
        </p:nvSpPr>
        <p:spPr>
          <a:xfrm>
            <a:off x="1355983" y="4393535"/>
            <a:ext cx="1612686"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subheading</a:t>
            </a:r>
          </a:p>
        </p:txBody>
      </p:sp>
      <p:sp>
        <p:nvSpPr>
          <p:cNvPr id="20" name="Text Placeholder 1">
            <a:extLst>
              <a:ext uri="{FF2B5EF4-FFF2-40B4-BE49-F238E27FC236}">
                <a16:creationId xmlns:a16="http://schemas.microsoft.com/office/drawing/2014/main" id="{1BE4274A-08F0-A430-FFA4-47FBB48A4DFA}"/>
              </a:ext>
            </a:extLst>
          </p:cNvPr>
          <p:cNvSpPr txBox="1">
            <a:spLocks/>
          </p:cNvSpPr>
          <p:nvPr/>
        </p:nvSpPr>
        <p:spPr>
          <a:xfrm>
            <a:off x="1578064" y="2224690"/>
            <a:ext cx="116852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inactive</a:t>
            </a:r>
          </a:p>
        </p:txBody>
      </p:sp>
      <p:sp>
        <p:nvSpPr>
          <p:cNvPr id="21" name="Text Placeholder 1">
            <a:extLst>
              <a:ext uri="{FF2B5EF4-FFF2-40B4-BE49-F238E27FC236}">
                <a16:creationId xmlns:a16="http://schemas.microsoft.com/office/drawing/2014/main" id="{1B08F5B5-96B4-9006-43FA-EC3B67B0C9E9}"/>
              </a:ext>
            </a:extLst>
          </p:cNvPr>
          <p:cNvSpPr txBox="1">
            <a:spLocks/>
          </p:cNvSpPr>
          <p:nvPr/>
        </p:nvSpPr>
        <p:spPr>
          <a:xfrm>
            <a:off x="1502402" y="3092228"/>
            <a:ext cx="1319848"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incorrect</a:t>
            </a:r>
          </a:p>
        </p:txBody>
      </p:sp>
      <p:sp>
        <p:nvSpPr>
          <p:cNvPr id="22" name="Text Placeholder 1">
            <a:extLst>
              <a:ext uri="{FF2B5EF4-FFF2-40B4-BE49-F238E27FC236}">
                <a16:creationId xmlns:a16="http://schemas.microsoft.com/office/drawing/2014/main" id="{45C5426E-A07A-56DC-CDAD-C777BEFCCD9C}"/>
              </a:ext>
            </a:extLst>
          </p:cNvPr>
          <p:cNvSpPr txBox="1">
            <a:spLocks/>
          </p:cNvSpPr>
          <p:nvPr/>
        </p:nvSpPr>
        <p:spPr>
          <a:xfrm>
            <a:off x="1363967" y="2658459"/>
            <a:ext cx="159671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inadequate</a:t>
            </a:r>
            <a:endParaRPr lang="en-US" sz="2400" b="0" dirty="0">
              <a:solidFill>
                <a:srgbClr val="FF3760"/>
              </a:solidFill>
              <a:latin typeface="EdShed" pitchFamily="2" charset="0"/>
            </a:endParaRPr>
          </a:p>
        </p:txBody>
      </p:sp>
      <p:sp>
        <p:nvSpPr>
          <p:cNvPr id="23" name="Text Placeholder 1">
            <a:extLst>
              <a:ext uri="{FF2B5EF4-FFF2-40B4-BE49-F238E27FC236}">
                <a16:creationId xmlns:a16="http://schemas.microsoft.com/office/drawing/2014/main" id="{F370626F-61AA-E7C0-99A9-4DABDD7B2FF0}"/>
              </a:ext>
            </a:extLst>
          </p:cNvPr>
          <p:cNvSpPr txBox="1">
            <a:spLocks/>
          </p:cNvSpPr>
          <p:nvPr/>
        </p:nvSpPr>
        <p:spPr>
          <a:xfrm>
            <a:off x="1413692" y="5261073"/>
            <a:ext cx="1497269"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solidFill>
                  <a:srgbClr val="FF3760"/>
                </a:solidFill>
                <a:latin typeface="EdShed" pitchFamily="2" charset="0"/>
              </a:rPr>
              <a:t>submarine</a:t>
            </a:r>
          </a:p>
        </p:txBody>
      </p:sp>
      <p:sp>
        <p:nvSpPr>
          <p:cNvPr id="24" name="Text Placeholder 1">
            <a:extLst>
              <a:ext uri="{FF2B5EF4-FFF2-40B4-BE49-F238E27FC236}">
                <a16:creationId xmlns:a16="http://schemas.microsoft.com/office/drawing/2014/main" id="{EAFAB890-CBD6-5396-2AE9-E4D2A22F4125}"/>
              </a:ext>
            </a:extLst>
          </p:cNvPr>
          <p:cNvSpPr txBox="1">
            <a:spLocks/>
          </p:cNvSpPr>
          <p:nvPr/>
        </p:nvSpPr>
        <p:spPr>
          <a:xfrm>
            <a:off x="1488424" y="3525997"/>
            <a:ext cx="1347805"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indefinite</a:t>
            </a:r>
            <a:endParaRPr lang="en-US" sz="2400" b="0" dirty="0">
              <a:solidFill>
                <a:srgbClr val="FF3760"/>
              </a:solidFill>
              <a:latin typeface="EdShed" pitchFamily="2" charset="0"/>
            </a:endParaRPr>
          </a:p>
        </p:txBody>
      </p:sp>
      <p:sp>
        <p:nvSpPr>
          <p:cNvPr id="27" name="Text Placeholder 1">
            <a:extLst>
              <a:ext uri="{FF2B5EF4-FFF2-40B4-BE49-F238E27FC236}">
                <a16:creationId xmlns:a16="http://schemas.microsoft.com/office/drawing/2014/main" id="{01F2EAA1-1799-3926-9387-C6C2EA49AD3D}"/>
              </a:ext>
            </a:extLst>
          </p:cNvPr>
          <p:cNvSpPr txBox="1">
            <a:spLocks/>
          </p:cNvSpPr>
          <p:nvPr/>
        </p:nvSpPr>
        <p:spPr>
          <a:xfrm>
            <a:off x="1574345" y="3959766"/>
            <a:ext cx="1175963" cy="444352"/>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FF3760"/>
                </a:solidFill>
                <a:latin typeface="EdShed" pitchFamily="2" charset="0"/>
              </a:rPr>
              <a:t>invisible</a:t>
            </a:r>
            <a:endParaRPr lang="en-US" sz="2400" b="0" dirty="0">
              <a:solidFill>
                <a:srgbClr val="FF3760"/>
              </a:solidFill>
              <a:latin typeface="EdShed" pitchFamily="2" charset="0"/>
            </a:endParaRPr>
          </a:p>
        </p:txBody>
      </p:sp>
      <p:sp>
        <p:nvSpPr>
          <p:cNvPr id="64" name="TextBox 63">
            <a:extLst>
              <a:ext uri="{FF2B5EF4-FFF2-40B4-BE49-F238E27FC236}">
                <a16:creationId xmlns:a16="http://schemas.microsoft.com/office/drawing/2014/main" id="{0A939EB1-9F04-69D7-FE43-411FB01A1255}"/>
              </a:ext>
            </a:extLst>
          </p:cNvPr>
          <p:cNvSpPr txBox="1"/>
          <p:nvPr/>
        </p:nvSpPr>
        <p:spPr>
          <a:xfrm>
            <a:off x="4530494" y="3416715"/>
            <a:ext cx="1512594"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incorrect</a:t>
            </a:r>
            <a:endParaRPr lang="en-GB" sz="2800" baseline="0" dirty="0">
              <a:latin typeface="EdShed" pitchFamily="2" charset="0"/>
            </a:endParaRPr>
          </a:p>
        </p:txBody>
      </p:sp>
      <p:sp>
        <p:nvSpPr>
          <p:cNvPr id="65" name="TextBox 64">
            <a:extLst>
              <a:ext uri="{FF2B5EF4-FFF2-40B4-BE49-F238E27FC236}">
                <a16:creationId xmlns:a16="http://schemas.microsoft.com/office/drawing/2014/main" id="{9DCACF10-7C10-FD93-8619-7D2DC1092CFD}"/>
              </a:ext>
            </a:extLst>
          </p:cNvPr>
          <p:cNvSpPr txBox="1"/>
          <p:nvPr/>
        </p:nvSpPr>
        <p:spPr>
          <a:xfrm>
            <a:off x="6308381" y="2125767"/>
            <a:ext cx="4979982" cy="60016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wrote the </a:t>
            </a:r>
            <a:r>
              <a:rPr lang="en-GB" sz="2400" dirty="0">
                <a:latin typeface="EdShed" pitchFamily="2" charset="0"/>
              </a:rPr>
              <a:t>incorrect</a:t>
            </a:r>
            <a:r>
              <a:rPr lang="en-GB" sz="2400" dirty="0">
                <a:solidFill>
                  <a:srgbClr val="FF3760"/>
                </a:solidFill>
                <a:latin typeface="EdShed" pitchFamily="2" charset="0"/>
              </a:rPr>
              <a:t> date in my book.</a:t>
            </a:r>
          </a:p>
        </p:txBody>
      </p:sp>
      <p:sp>
        <p:nvSpPr>
          <p:cNvPr id="69" name="TextBox 68">
            <a:extLst>
              <a:ext uri="{FF2B5EF4-FFF2-40B4-BE49-F238E27FC236}">
                <a16:creationId xmlns:a16="http://schemas.microsoft.com/office/drawing/2014/main" id="{B383D526-E1CF-8BFC-5652-4BA192B2C1D7}"/>
              </a:ext>
            </a:extLst>
          </p:cNvPr>
          <p:cNvSpPr txBox="1"/>
          <p:nvPr/>
        </p:nvSpPr>
        <p:spPr>
          <a:xfrm>
            <a:off x="4416888" y="5702836"/>
            <a:ext cx="1721112"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submarine</a:t>
            </a:r>
            <a:endParaRPr lang="en-GB" sz="2800" baseline="0" dirty="0">
              <a:latin typeface="EdShed" pitchFamily="2" charset="0"/>
            </a:endParaRPr>
          </a:p>
        </p:txBody>
      </p:sp>
      <p:sp>
        <p:nvSpPr>
          <p:cNvPr id="70" name="TextBox 69">
            <a:extLst>
              <a:ext uri="{FF2B5EF4-FFF2-40B4-BE49-F238E27FC236}">
                <a16:creationId xmlns:a16="http://schemas.microsoft.com/office/drawing/2014/main" id="{8DC7ECF6-ACB1-5F6D-EBA7-D729080CFECC}"/>
              </a:ext>
            </a:extLst>
          </p:cNvPr>
          <p:cNvSpPr txBox="1"/>
          <p:nvPr/>
        </p:nvSpPr>
        <p:spPr>
          <a:xfrm>
            <a:off x="6337062" y="4418923"/>
            <a:ext cx="4951301"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a:t>
            </a:r>
            <a:r>
              <a:rPr lang="en-GB" sz="2400" dirty="0">
                <a:latin typeface="EdShed" pitchFamily="2" charset="0"/>
              </a:rPr>
              <a:t>submarine</a:t>
            </a:r>
            <a:r>
              <a:rPr lang="en-GB" sz="2400" dirty="0">
                <a:solidFill>
                  <a:srgbClr val="FF3760"/>
                </a:solidFill>
                <a:latin typeface="EdShed" pitchFamily="2" charset="0"/>
              </a:rPr>
              <a:t> sailed deep under the </a:t>
            </a:r>
          </a:p>
          <a:p>
            <a:pPr>
              <a:lnSpc>
                <a:spcPct val="150000"/>
              </a:lnSpc>
            </a:pPr>
            <a:r>
              <a:rPr lang="en-GB" sz="2400" dirty="0">
                <a:solidFill>
                  <a:srgbClr val="FF3760"/>
                </a:solidFill>
                <a:latin typeface="EdShed" pitchFamily="2" charset="0"/>
              </a:rPr>
              <a:t>ice cap.</a:t>
            </a:r>
            <a:endParaRPr lang="en-GB" sz="2000" dirty="0">
              <a:solidFill>
                <a:srgbClr val="FF3760"/>
              </a:solidFill>
              <a:latin typeface="EdShed" pitchFamily="2" charset="0"/>
            </a:endParaRPr>
          </a:p>
        </p:txBody>
      </p:sp>
      <p:pic>
        <p:nvPicPr>
          <p:cNvPr id="71" name="Picture 70" descr="A red x on a black background&#10;&#10;Description automatically generated">
            <a:extLst>
              <a:ext uri="{FF2B5EF4-FFF2-40B4-BE49-F238E27FC236}">
                <a16:creationId xmlns:a16="http://schemas.microsoft.com/office/drawing/2014/main" id="{CF71CAF0-B294-63EB-4B5F-9F9D93D59F0D}"/>
              </a:ext>
            </a:extLst>
          </p:cNvPr>
          <p:cNvPicPr>
            <a:picLocks noChangeAspect="1"/>
          </p:cNvPicPr>
          <p:nvPr/>
        </p:nvPicPr>
        <p:blipFill>
          <a:blip r:embed="rId3"/>
          <a:stretch>
            <a:fillRect/>
          </a:stretch>
        </p:blipFill>
        <p:spPr>
          <a:xfrm>
            <a:off x="4661375" y="2183877"/>
            <a:ext cx="1222246" cy="1222246"/>
          </a:xfrm>
          <a:prstGeom prst="rect">
            <a:avLst/>
          </a:prstGeom>
        </p:spPr>
      </p:pic>
      <p:pic>
        <p:nvPicPr>
          <p:cNvPr id="72" name="Picture 71">
            <a:extLst>
              <a:ext uri="{FF2B5EF4-FFF2-40B4-BE49-F238E27FC236}">
                <a16:creationId xmlns:a16="http://schemas.microsoft.com/office/drawing/2014/main" id="{94A38629-0F00-AD0D-3DE3-3F5C8F892ED9}"/>
              </a:ext>
            </a:extLst>
          </p:cNvPr>
          <p:cNvPicPr>
            <a:picLocks noChangeAspect="1"/>
          </p:cNvPicPr>
          <p:nvPr/>
        </p:nvPicPr>
        <p:blipFill>
          <a:blip r:embed="rId4"/>
          <a:stretch>
            <a:fillRect/>
          </a:stretch>
        </p:blipFill>
        <p:spPr>
          <a:xfrm>
            <a:off x="4460779" y="4609578"/>
            <a:ext cx="1590231" cy="979980"/>
          </a:xfrm>
          <a:prstGeom prst="rect">
            <a:avLst/>
          </a:prstGeom>
        </p:spPr>
      </p:pic>
      <p:grpSp>
        <p:nvGrpSpPr>
          <p:cNvPr id="74" name="Group 73">
            <a:extLst>
              <a:ext uri="{FF2B5EF4-FFF2-40B4-BE49-F238E27FC236}">
                <a16:creationId xmlns:a16="http://schemas.microsoft.com/office/drawing/2014/main" id="{907576DC-F9EE-9752-9DF3-E1B832CE412F}"/>
              </a:ext>
            </a:extLst>
          </p:cNvPr>
          <p:cNvGrpSpPr/>
          <p:nvPr/>
        </p:nvGrpSpPr>
        <p:grpSpPr>
          <a:xfrm>
            <a:off x="6366559" y="4932865"/>
            <a:ext cx="5224195" cy="1121656"/>
            <a:chOff x="1398518" y="5455244"/>
            <a:chExt cx="4761946" cy="1121656"/>
          </a:xfrm>
        </p:grpSpPr>
        <p:cxnSp>
          <p:nvCxnSpPr>
            <p:cNvPr id="75" name="Straight Connector 74">
              <a:extLst>
                <a:ext uri="{FF2B5EF4-FFF2-40B4-BE49-F238E27FC236}">
                  <a16:creationId xmlns:a16="http://schemas.microsoft.com/office/drawing/2014/main" id="{9C259058-EAE5-1662-8250-CE24E0D6F018}"/>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05F92E1F-EB89-3B65-902A-D7EA4FF36FFB}"/>
                </a:ext>
              </a:extLst>
            </p:cNvPr>
            <p:cNvCxnSpPr>
              <a:cxnSpLocks/>
            </p:cNvCxnSpPr>
            <p:nvPr/>
          </p:nvCxnSpPr>
          <p:spPr>
            <a:xfrm>
              <a:off x="1398518" y="6016072"/>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21CCF104-096A-982C-C08F-3FAB850396FF}"/>
                </a:ext>
              </a:extLst>
            </p:cNvPr>
            <p:cNvCxnSpPr>
              <a:cxnSpLocks/>
            </p:cNvCxnSpPr>
            <p:nvPr/>
          </p:nvCxnSpPr>
          <p:spPr>
            <a:xfrm>
              <a:off x="1398518" y="6576900"/>
              <a:ext cx="4761946"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78" name="Group 77">
            <a:extLst>
              <a:ext uri="{FF2B5EF4-FFF2-40B4-BE49-F238E27FC236}">
                <a16:creationId xmlns:a16="http://schemas.microsoft.com/office/drawing/2014/main" id="{BE7A95C4-6C99-6C3A-DEC4-DF51ED7E7950}"/>
              </a:ext>
            </a:extLst>
          </p:cNvPr>
          <p:cNvGrpSpPr/>
          <p:nvPr/>
        </p:nvGrpSpPr>
        <p:grpSpPr>
          <a:xfrm>
            <a:off x="6366559" y="2647154"/>
            <a:ext cx="5224195" cy="1121656"/>
            <a:chOff x="1398518" y="5455244"/>
            <a:chExt cx="4761946" cy="1121656"/>
          </a:xfrm>
        </p:grpSpPr>
        <p:cxnSp>
          <p:nvCxnSpPr>
            <p:cNvPr id="79" name="Straight Connector 78">
              <a:extLst>
                <a:ext uri="{FF2B5EF4-FFF2-40B4-BE49-F238E27FC236}">
                  <a16:creationId xmlns:a16="http://schemas.microsoft.com/office/drawing/2014/main" id="{F2356978-1451-5BFA-8787-3420D2AE36AD}"/>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AD64DD27-794E-435C-76AA-59568F8DC015}"/>
                </a:ext>
              </a:extLst>
            </p:cNvPr>
            <p:cNvCxnSpPr>
              <a:cxnSpLocks/>
            </p:cNvCxnSpPr>
            <p:nvPr/>
          </p:nvCxnSpPr>
          <p:spPr>
            <a:xfrm>
              <a:off x="1398518" y="6016072"/>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8B1E9BE-BFE0-664F-E07F-A62DE8B53EC6}"/>
                </a:ext>
              </a:extLst>
            </p:cNvPr>
            <p:cNvCxnSpPr>
              <a:cxnSpLocks/>
            </p:cNvCxnSpPr>
            <p:nvPr/>
          </p:nvCxnSpPr>
          <p:spPr>
            <a:xfrm>
              <a:off x="1398518" y="6576900"/>
              <a:ext cx="4761946" cy="0"/>
            </a:xfrm>
            <a:prstGeom prst="line">
              <a:avLst/>
            </a:prstGeom>
            <a:ln w="1905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4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dissolve">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dissolve">
                                      <p:cBhvr>
                                        <p:cTn id="6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7" grpId="0"/>
      <p:bldP spid="65"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14</a:t>
            </a:fld>
            <a:endParaRPr lang="en-US">
              <a:latin typeface="EdShed" pitchFamily="2" charset="0"/>
            </a:endParaRPr>
          </a:p>
        </p:txBody>
      </p:sp>
      <p:sp>
        <p:nvSpPr>
          <p:cNvPr id="3" name="Text Placeholder 2">
            <a:extLst>
              <a:ext uri="{FF2B5EF4-FFF2-40B4-BE49-F238E27FC236}">
                <a16:creationId xmlns:a16="http://schemas.microsoft.com/office/drawing/2014/main" id="{D5AC20C1-C2CE-45EE-F2DB-691CC3A40C5F}"/>
              </a:ext>
            </a:extLst>
          </p:cNvPr>
          <p:cNvSpPr>
            <a:spLocks noGrp="1"/>
          </p:cNvSpPr>
          <p:nvPr>
            <p:ph type="body" sz="quarter" idx="15"/>
          </p:nvPr>
        </p:nvSpPr>
        <p:spPr/>
        <p:txBody>
          <a:bodyPr/>
          <a:lstStyle/>
          <a:p>
            <a:r>
              <a:rPr lang="en-GB">
                <a:solidFill>
                  <a:schemeClr val="tx1"/>
                </a:solidFill>
                <a:latin typeface="EdShed" pitchFamily="2" charset="0"/>
              </a:rPr>
              <a:t>Write a sentence about the pictures below. </a:t>
            </a:r>
          </a:p>
          <a:p>
            <a:r>
              <a:rPr lang="en-GB">
                <a:solidFill>
                  <a:schemeClr val="tx1"/>
                </a:solidFill>
                <a:latin typeface="EdShed" pitchFamily="2" charset="0"/>
              </a:rPr>
              <a:t>Remember to include the word in your sentence. </a:t>
            </a:r>
          </a:p>
        </p:txBody>
      </p:sp>
      <p:sp>
        <p:nvSpPr>
          <p:cNvPr id="2" name="Text Placeholder 1">
            <a:extLst>
              <a:ext uri="{FF2B5EF4-FFF2-40B4-BE49-F238E27FC236}">
                <a16:creationId xmlns:a16="http://schemas.microsoft.com/office/drawing/2014/main" id="{6DDBF206-F969-E1E3-8E9B-088CB88D2A8A}"/>
              </a:ext>
            </a:extLst>
          </p:cNvPr>
          <p:cNvSpPr>
            <a:spLocks noGrp="1"/>
          </p:cNvSpPr>
          <p:nvPr>
            <p:ph type="body" sz="quarter" idx="10"/>
          </p:nvPr>
        </p:nvSpPr>
        <p:spPr/>
        <p:txBody>
          <a:bodyPr/>
          <a:lstStyle/>
          <a:p>
            <a:r>
              <a:rPr lang="en-US"/>
              <a:t>In a Sentence</a:t>
            </a:r>
          </a:p>
        </p:txBody>
      </p:sp>
      <p:grpSp>
        <p:nvGrpSpPr>
          <p:cNvPr id="16" name="Group 15">
            <a:extLst>
              <a:ext uri="{FF2B5EF4-FFF2-40B4-BE49-F238E27FC236}">
                <a16:creationId xmlns:a16="http://schemas.microsoft.com/office/drawing/2014/main" id="{E75C81B2-148C-A36E-525A-77035DC935C5}"/>
              </a:ext>
            </a:extLst>
          </p:cNvPr>
          <p:cNvGrpSpPr/>
          <p:nvPr/>
        </p:nvGrpSpPr>
        <p:grpSpPr>
          <a:xfrm>
            <a:off x="630742" y="3350635"/>
            <a:ext cx="5224195" cy="557260"/>
            <a:chOff x="1398518" y="5455244"/>
            <a:chExt cx="4761946" cy="557260"/>
          </a:xfrm>
        </p:grpSpPr>
        <p:cxnSp>
          <p:nvCxnSpPr>
            <p:cNvPr id="23" name="Straight Connector 22">
              <a:extLst>
                <a:ext uri="{FF2B5EF4-FFF2-40B4-BE49-F238E27FC236}">
                  <a16:creationId xmlns:a16="http://schemas.microsoft.com/office/drawing/2014/main" id="{4968FFC3-E61E-B2EE-4536-DCB41AD72B6A}"/>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A7D25C6-F535-9BC4-4914-C1E5EBE743AA}"/>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282FEFD2-9021-4E42-B0E0-152EB91B3889}"/>
              </a:ext>
            </a:extLst>
          </p:cNvPr>
          <p:cNvSpPr txBox="1"/>
          <p:nvPr/>
        </p:nvSpPr>
        <p:spPr>
          <a:xfrm>
            <a:off x="539111" y="2050347"/>
            <a:ext cx="1854162" cy="523220"/>
          </a:xfrm>
          <a:prstGeom prst="rect">
            <a:avLst/>
          </a:prstGeom>
          <a:noFill/>
        </p:spPr>
        <p:txBody>
          <a:bodyPr wrap="none" rtlCol="0">
            <a:spAutoFit/>
          </a:bodyPr>
          <a:lstStyle/>
          <a:p>
            <a:r>
              <a:rPr lang="en-GB" sz="2800" dirty="0">
                <a:latin typeface="EdShed" pitchFamily="2" charset="0"/>
                <a:ea typeface="OpenDyslexic" charset="0"/>
                <a:cs typeface="OpenDyslexic" charset="0"/>
              </a:rPr>
              <a:t>subheading</a:t>
            </a:r>
            <a:endParaRPr lang="en-GB" sz="1400" dirty="0">
              <a:latin typeface="EdShed" pitchFamily="2" charset="0"/>
              <a:ea typeface="Sassoon Infant 2023" panose="02000503030000020003" pitchFamily="2" charset="0"/>
            </a:endParaRPr>
          </a:p>
        </p:txBody>
      </p:sp>
      <p:grpSp>
        <p:nvGrpSpPr>
          <p:cNvPr id="30" name="Group 29">
            <a:extLst>
              <a:ext uri="{FF2B5EF4-FFF2-40B4-BE49-F238E27FC236}">
                <a16:creationId xmlns:a16="http://schemas.microsoft.com/office/drawing/2014/main" id="{16CA6585-ED63-70FD-D1FA-955AE9C6AB82}"/>
              </a:ext>
            </a:extLst>
          </p:cNvPr>
          <p:cNvGrpSpPr/>
          <p:nvPr/>
        </p:nvGrpSpPr>
        <p:grpSpPr>
          <a:xfrm>
            <a:off x="6395241" y="3350635"/>
            <a:ext cx="5224195" cy="557260"/>
            <a:chOff x="1398518" y="5455244"/>
            <a:chExt cx="4761946" cy="557260"/>
          </a:xfrm>
        </p:grpSpPr>
        <p:cxnSp>
          <p:nvCxnSpPr>
            <p:cNvPr id="31" name="Straight Connector 30">
              <a:extLst>
                <a:ext uri="{FF2B5EF4-FFF2-40B4-BE49-F238E27FC236}">
                  <a16:creationId xmlns:a16="http://schemas.microsoft.com/office/drawing/2014/main" id="{22F60589-CBC7-83AC-78C4-92B0B2871295}"/>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AC4C8B6-63C6-7D08-0982-2AB5A98D8372}"/>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BDA90C9F-4DD7-8527-1B6B-18A9E0E794A6}"/>
              </a:ext>
            </a:extLst>
          </p:cNvPr>
          <p:cNvSpPr txBox="1"/>
          <p:nvPr/>
        </p:nvSpPr>
        <p:spPr>
          <a:xfrm>
            <a:off x="6303610" y="2050347"/>
            <a:ext cx="1512594"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incorrect</a:t>
            </a:r>
            <a:endParaRPr lang="en-GB" sz="2800" baseline="0" dirty="0">
              <a:latin typeface="EdShed" pitchFamily="2" charset="0"/>
            </a:endParaRPr>
          </a:p>
        </p:txBody>
      </p:sp>
      <p:grpSp>
        <p:nvGrpSpPr>
          <p:cNvPr id="35" name="Group 34">
            <a:extLst>
              <a:ext uri="{FF2B5EF4-FFF2-40B4-BE49-F238E27FC236}">
                <a16:creationId xmlns:a16="http://schemas.microsoft.com/office/drawing/2014/main" id="{9EBF821F-C81F-D191-0DDD-387E6F35A52B}"/>
              </a:ext>
            </a:extLst>
          </p:cNvPr>
          <p:cNvGrpSpPr/>
          <p:nvPr/>
        </p:nvGrpSpPr>
        <p:grpSpPr>
          <a:xfrm>
            <a:off x="630742" y="5771106"/>
            <a:ext cx="5224195" cy="557260"/>
            <a:chOff x="1398518" y="5455244"/>
            <a:chExt cx="4761946" cy="557260"/>
          </a:xfrm>
        </p:grpSpPr>
        <p:cxnSp>
          <p:nvCxnSpPr>
            <p:cNvPr id="36" name="Straight Connector 35">
              <a:extLst>
                <a:ext uri="{FF2B5EF4-FFF2-40B4-BE49-F238E27FC236}">
                  <a16:creationId xmlns:a16="http://schemas.microsoft.com/office/drawing/2014/main" id="{CDF8403D-72D8-C7BA-21DD-07AD6A019468}"/>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74FDAC4-67C6-9E3B-CCBC-59B9BB051821}"/>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50EE358F-DB14-1E27-4178-B79EBB5D1975}"/>
              </a:ext>
            </a:extLst>
          </p:cNvPr>
          <p:cNvSpPr txBox="1"/>
          <p:nvPr/>
        </p:nvSpPr>
        <p:spPr>
          <a:xfrm>
            <a:off x="539111" y="4470818"/>
            <a:ext cx="1346010" cy="523220"/>
          </a:xfrm>
          <a:prstGeom prst="rect">
            <a:avLst/>
          </a:prstGeom>
          <a:noFill/>
        </p:spPr>
        <p:txBody>
          <a:bodyPr wrap="none" rtlCol="0">
            <a:spAutoFit/>
          </a:bodyPr>
          <a:lstStyle/>
          <a:p>
            <a:r>
              <a:rPr lang="en-GB" sz="2800" dirty="0">
                <a:latin typeface="EdShed" pitchFamily="2" charset="0"/>
                <a:ea typeface="OpenDyslexic" charset="0"/>
                <a:cs typeface="OpenDyslexic" charset="0"/>
              </a:rPr>
              <a:t>invisible</a:t>
            </a:r>
            <a:endParaRPr lang="en-GB" sz="2800" baseline="0" dirty="0">
              <a:latin typeface="EdShed" pitchFamily="2" charset="0"/>
            </a:endParaRPr>
          </a:p>
        </p:txBody>
      </p:sp>
      <p:grpSp>
        <p:nvGrpSpPr>
          <p:cNvPr id="40" name="Group 39">
            <a:extLst>
              <a:ext uri="{FF2B5EF4-FFF2-40B4-BE49-F238E27FC236}">
                <a16:creationId xmlns:a16="http://schemas.microsoft.com/office/drawing/2014/main" id="{7AA81B2F-6E02-225E-1083-8CDDCA026CFF}"/>
              </a:ext>
            </a:extLst>
          </p:cNvPr>
          <p:cNvGrpSpPr/>
          <p:nvPr/>
        </p:nvGrpSpPr>
        <p:grpSpPr>
          <a:xfrm>
            <a:off x="6395241" y="5771106"/>
            <a:ext cx="5224195" cy="557260"/>
            <a:chOff x="1398518" y="5455244"/>
            <a:chExt cx="4761946" cy="557260"/>
          </a:xfrm>
        </p:grpSpPr>
        <p:cxnSp>
          <p:nvCxnSpPr>
            <p:cNvPr id="41" name="Straight Connector 40">
              <a:extLst>
                <a:ext uri="{FF2B5EF4-FFF2-40B4-BE49-F238E27FC236}">
                  <a16:creationId xmlns:a16="http://schemas.microsoft.com/office/drawing/2014/main" id="{AAB11573-82D0-DEBF-7E8D-46A30EF0FDC4}"/>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84BE37D-9A84-BDDB-93B3-701E3C059626}"/>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3" name="TextBox 42">
            <a:extLst>
              <a:ext uri="{FF2B5EF4-FFF2-40B4-BE49-F238E27FC236}">
                <a16:creationId xmlns:a16="http://schemas.microsoft.com/office/drawing/2014/main" id="{69080448-1226-E4D9-0620-9BE2B2F23576}"/>
              </a:ext>
            </a:extLst>
          </p:cNvPr>
          <p:cNvSpPr txBox="1"/>
          <p:nvPr/>
        </p:nvSpPr>
        <p:spPr>
          <a:xfrm>
            <a:off x="6303610" y="4470818"/>
            <a:ext cx="1721112"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submarine</a:t>
            </a:r>
            <a:endParaRPr lang="en-GB" sz="2800" baseline="0" dirty="0">
              <a:latin typeface="EdShed" pitchFamily="2" charset="0"/>
            </a:endParaRPr>
          </a:p>
        </p:txBody>
      </p:sp>
      <p:pic>
        <p:nvPicPr>
          <p:cNvPr id="45" name="Picture 44">
            <a:extLst>
              <a:ext uri="{FF2B5EF4-FFF2-40B4-BE49-F238E27FC236}">
                <a16:creationId xmlns:a16="http://schemas.microsoft.com/office/drawing/2014/main" id="{FB9F3594-8342-BC67-793C-E27B6340292C}"/>
              </a:ext>
            </a:extLst>
          </p:cNvPr>
          <p:cNvPicPr>
            <a:picLocks noChangeAspect="1"/>
          </p:cNvPicPr>
          <p:nvPr/>
        </p:nvPicPr>
        <p:blipFill>
          <a:blip r:embed="rId3"/>
          <a:stretch>
            <a:fillRect/>
          </a:stretch>
        </p:blipFill>
        <p:spPr>
          <a:xfrm>
            <a:off x="4710939" y="1849499"/>
            <a:ext cx="1200456" cy="963746"/>
          </a:xfrm>
          <a:prstGeom prst="rect">
            <a:avLst/>
          </a:prstGeom>
        </p:spPr>
      </p:pic>
      <p:pic>
        <p:nvPicPr>
          <p:cNvPr id="46" name="Picture 2">
            <a:extLst>
              <a:ext uri="{FF2B5EF4-FFF2-40B4-BE49-F238E27FC236}">
                <a16:creationId xmlns:a16="http://schemas.microsoft.com/office/drawing/2014/main" id="{5B0458D6-EAE6-88A6-9C00-48563DDD0608}"/>
              </a:ext>
            </a:extLst>
          </p:cNvPr>
          <p:cNvPicPr>
            <a:picLocks noChangeAspect="1" noChangeArrowheads="1"/>
          </p:cNvPicPr>
          <p:nvPr/>
        </p:nvPicPr>
        <p:blipFill rotWithShape="1">
          <a:blip r:embed="rId4"/>
          <a:srcRect l="26385" t="20351" r="21002" b="20434"/>
          <a:stretch/>
        </p:blipFill>
        <p:spPr bwMode="auto">
          <a:xfrm>
            <a:off x="5186916" y="4089494"/>
            <a:ext cx="746728" cy="118882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A red x on a black background&#10;&#10;Description automatically generated">
            <a:extLst>
              <a:ext uri="{FF2B5EF4-FFF2-40B4-BE49-F238E27FC236}">
                <a16:creationId xmlns:a16="http://schemas.microsoft.com/office/drawing/2014/main" id="{D4BDFF47-D512-4A3F-3549-58F2D8B73155}"/>
              </a:ext>
            </a:extLst>
          </p:cNvPr>
          <p:cNvPicPr>
            <a:picLocks noChangeAspect="1"/>
          </p:cNvPicPr>
          <p:nvPr/>
        </p:nvPicPr>
        <p:blipFill>
          <a:blip r:embed="rId5"/>
          <a:stretch>
            <a:fillRect/>
          </a:stretch>
        </p:blipFill>
        <p:spPr>
          <a:xfrm>
            <a:off x="10719553" y="1862017"/>
            <a:ext cx="899880" cy="899880"/>
          </a:xfrm>
          <a:prstGeom prst="rect">
            <a:avLst/>
          </a:prstGeom>
        </p:spPr>
      </p:pic>
      <p:pic>
        <p:nvPicPr>
          <p:cNvPr id="48" name="Picture 47">
            <a:extLst>
              <a:ext uri="{FF2B5EF4-FFF2-40B4-BE49-F238E27FC236}">
                <a16:creationId xmlns:a16="http://schemas.microsoft.com/office/drawing/2014/main" id="{940AF5D2-C706-1DC1-9558-63C386F220D2}"/>
              </a:ext>
            </a:extLst>
          </p:cNvPr>
          <p:cNvPicPr>
            <a:picLocks noChangeAspect="1"/>
          </p:cNvPicPr>
          <p:nvPr/>
        </p:nvPicPr>
        <p:blipFill>
          <a:blip r:embed="rId6"/>
          <a:stretch>
            <a:fillRect/>
          </a:stretch>
        </p:blipFill>
        <p:spPr>
          <a:xfrm>
            <a:off x="10123154" y="4210430"/>
            <a:ext cx="1484008" cy="914520"/>
          </a:xfrm>
          <a:prstGeom prst="rect">
            <a:avLst/>
          </a:prstGeom>
        </p:spPr>
      </p:pic>
    </p:spTree>
    <p:extLst>
      <p:ext uri="{BB962C8B-B14F-4D97-AF65-F5344CB8AC3E}">
        <p14:creationId xmlns:p14="http://schemas.microsoft.com/office/powerpoint/2010/main" val="86526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15</a:t>
            </a:fld>
            <a:endParaRPr lang="en-US">
              <a:latin typeface="EdShed" pitchFamily="2" charset="0"/>
            </a:endParaRPr>
          </a:p>
        </p:txBody>
      </p:sp>
      <p:sp>
        <p:nvSpPr>
          <p:cNvPr id="7" name="Text Placeholder 6">
            <a:extLst>
              <a:ext uri="{FF2B5EF4-FFF2-40B4-BE49-F238E27FC236}">
                <a16:creationId xmlns:a16="http://schemas.microsoft.com/office/drawing/2014/main" id="{01428A04-277D-3E8C-B225-CDBE600AE469}"/>
              </a:ext>
            </a:extLst>
          </p:cNvPr>
          <p:cNvSpPr>
            <a:spLocks noGrp="1"/>
          </p:cNvSpPr>
          <p:nvPr>
            <p:ph type="body" sz="quarter" idx="15"/>
          </p:nvPr>
        </p:nvSpPr>
        <p:spPr/>
        <p:txBody>
          <a:bodyPr/>
          <a:lstStyle/>
          <a:p>
            <a:pPr>
              <a:lnSpc>
                <a:spcPct val="100000"/>
              </a:lnSpc>
            </a:pPr>
            <a:r>
              <a:rPr lang="en-GB" sz="2200" dirty="0">
                <a:solidFill>
                  <a:schemeClr val="tx1"/>
                </a:solidFill>
                <a:latin typeface="EdShed" pitchFamily="2" charset="0"/>
              </a:rPr>
              <a:t>Read the sentences and replace the </a:t>
            </a:r>
          </a:p>
          <a:p>
            <a:pPr>
              <a:lnSpc>
                <a:spcPct val="100000"/>
              </a:lnSpc>
            </a:pPr>
            <a:r>
              <a:rPr lang="en-GB" sz="2200" dirty="0">
                <a:solidFill>
                  <a:schemeClr val="tx1"/>
                </a:solidFill>
                <a:latin typeface="EdShed" pitchFamily="2" charset="0"/>
              </a:rPr>
              <a:t>missing word with one of the blue words. </a:t>
            </a:r>
          </a:p>
        </p:txBody>
      </p:sp>
      <p:sp>
        <p:nvSpPr>
          <p:cNvPr id="3" name="Text Placeholder 2">
            <a:extLst>
              <a:ext uri="{FF2B5EF4-FFF2-40B4-BE49-F238E27FC236}">
                <a16:creationId xmlns:a16="http://schemas.microsoft.com/office/drawing/2014/main" id="{CBF1E5C1-D716-D5BF-F774-1909ECB69F21}"/>
              </a:ext>
            </a:extLst>
          </p:cNvPr>
          <p:cNvSpPr>
            <a:spLocks noGrp="1"/>
          </p:cNvSpPr>
          <p:nvPr>
            <p:ph type="body" sz="quarter" idx="10"/>
          </p:nvPr>
        </p:nvSpPr>
        <p:spPr/>
        <p:txBody>
          <a:bodyPr/>
          <a:lstStyle/>
          <a:p>
            <a:r>
              <a:rPr lang="en-US"/>
              <a:t>Missing Words</a:t>
            </a:r>
          </a:p>
        </p:txBody>
      </p:sp>
      <p:sp>
        <p:nvSpPr>
          <p:cNvPr id="2" name="TextBox 1">
            <a:extLst>
              <a:ext uri="{FF2B5EF4-FFF2-40B4-BE49-F238E27FC236}">
                <a16:creationId xmlns:a16="http://schemas.microsoft.com/office/drawing/2014/main" id="{F828B479-9E94-1654-0E9D-7FE24060BC21}"/>
              </a:ext>
            </a:extLst>
          </p:cNvPr>
          <p:cNvSpPr txBox="1"/>
          <p:nvPr/>
        </p:nvSpPr>
        <p:spPr>
          <a:xfrm>
            <a:off x="8354239" y="1796390"/>
            <a:ext cx="1168525" cy="461665"/>
          </a:xfrm>
          <a:prstGeom prst="rect">
            <a:avLst/>
          </a:prstGeom>
          <a:noFill/>
        </p:spPr>
        <p:txBody>
          <a:bodyPr wrap="none">
            <a:spAutoFit/>
          </a:bodyPr>
          <a:lstStyle/>
          <a:p>
            <a:pPr algn="ctr">
              <a:defRPr/>
            </a:pPr>
            <a:r>
              <a:rPr lang="en-US" sz="2400" b="0" i="0" dirty="0">
                <a:solidFill>
                  <a:srgbClr val="3373DC"/>
                </a:solidFill>
                <a:latin typeface="EdShed" pitchFamily="2" charset="0"/>
              </a:rPr>
              <a:t>inactive</a:t>
            </a:r>
            <a:endParaRPr lang="en-GB" sz="2400" dirty="0">
              <a:solidFill>
                <a:srgbClr val="3372DC"/>
              </a:solidFill>
              <a:latin typeface="EdShed" pitchFamily="2" charset="0"/>
            </a:endParaRPr>
          </a:p>
        </p:txBody>
      </p:sp>
      <p:sp>
        <p:nvSpPr>
          <p:cNvPr id="5" name="TextBox 4">
            <a:extLst>
              <a:ext uri="{FF2B5EF4-FFF2-40B4-BE49-F238E27FC236}">
                <a16:creationId xmlns:a16="http://schemas.microsoft.com/office/drawing/2014/main" id="{64BEB9B8-832B-6091-655D-04E185AF7C45}"/>
              </a:ext>
            </a:extLst>
          </p:cNvPr>
          <p:cNvSpPr txBox="1"/>
          <p:nvPr/>
        </p:nvSpPr>
        <p:spPr>
          <a:xfrm>
            <a:off x="10133885" y="1796390"/>
            <a:ext cx="1581651"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subtropical</a:t>
            </a:r>
            <a:endParaRPr lang="en-GB" sz="2400" baseline="0" dirty="0">
              <a:solidFill>
                <a:srgbClr val="3372DC"/>
              </a:solidFill>
              <a:latin typeface="EdShed" pitchFamily="2" charset="0"/>
            </a:endParaRPr>
          </a:p>
        </p:txBody>
      </p:sp>
      <p:sp>
        <p:nvSpPr>
          <p:cNvPr id="6" name="TextBox 5">
            <a:extLst>
              <a:ext uri="{FF2B5EF4-FFF2-40B4-BE49-F238E27FC236}">
                <a16:creationId xmlns:a16="http://schemas.microsoft.com/office/drawing/2014/main" id="{AF1E453E-7220-47FF-AFAB-55CD0C12F13A}"/>
              </a:ext>
            </a:extLst>
          </p:cNvPr>
          <p:cNvSpPr txBox="1"/>
          <p:nvPr/>
        </p:nvSpPr>
        <p:spPr>
          <a:xfrm>
            <a:off x="476464" y="1796390"/>
            <a:ext cx="1596719"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solidFill>
                  <a:srgbClr val="3373DC"/>
                </a:solidFill>
                <a:latin typeface="EdShed"/>
              </a:rPr>
              <a:t>inadequate</a:t>
            </a:r>
            <a:endParaRPr lang="en-GB" sz="2400" baseline="0" dirty="0">
              <a:solidFill>
                <a:srgbClr val="3372DC"/>
              </a:solidFill>
              <a:latin typeface="EdShed" pitchFamily="2" charset="0"/>
            </a:endParaRPr>
          </a:p>
        </p:txBody>
      </p:sp>
      <p:sp>
        <p:nvSpPr>
          <p:cNvPr id="8" name="TextBox 7">
            <a:extLst>
              <a:ext uri="{FF2B5EF4-FFF2-40B4-BE49-F238E27FC236}">
                <a16:creationId xmlns:a16="http://schemas.microsoft.com/office/drawing/2014/main" id="{9508C977-4F5C-0149-2C9C-78920157E74A}"/>
              </a:ext>
            </a:extLst>
          </p:cNvPr>
          <p:cNvSpPr txBox="1"/>
          <p:nvPr/>
        </p:nvSpPr>
        <p:spPr>
          <a:xfrm>
            <a:off x="2684306" y="1796390"/>
            <a:ext cx="1347805"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indefinite</a:t>
            </a:r>
            <a:endParaRPr lang="en-GB" sz="2400" baseline="0" dirty="0">
              <a:solidFill>
                <a:srgbClr val="3372DC"/>
              </a:solidFill>
              <a:latin typeface="EdShed" pitchFamily="2" charset="0"/>
            </a:endParaRPr>
          </a:p>
        </p:txBody>
      </p:sp>
      <p:sp>
        <p:nvSpPr>
          <p:cNvPr id="16" name="TextBox 15">
            <a:extLst>
              <a:ext uri="{FF2B5EF4-FFF2-40B4-BE49-F238E27FC236}">
                <a16:creationId xmlns:a16="http://schemas.microsoft.com/office/drawing/2014/main" id="{F663E9AA-447D-F933-2201-D50D1F272E8E}"/>
              </a:ext>
            </a:extLst>
          </p:cNvPr>
          <p:cNvSpPr txBox="1"/>
          <p:nvPr/>
        </p:nvSpPr>
        <p:spPr>
          <a:xfrm>
            <a:off x="4643234" y="1796390"/>
            <a:ext cx="1074846"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subject</a:t>
            </a:r>
            <a:endParaRPr lang="en-GB" sz="2400" baseline="0" dirty="0">
              <a:solidFill>
                <a:srgbClr val="3372DC"/>
              </a:solidFill>
              <a:latin typeface="EdShed" pitchFamily="2" charset="0"/>
            </a:endParaRPr>
          </a:p>
        </p:txBody>
      </p:sp>
      <p:sp>
        <p:nvSpPr>
          <p:cNvPr id="19" name="TextBox 18">
            <a:extLst>
              <a:ext uri="{FF2B5EF4-FFF2-40B4-BE49-F238E27FC236}">
                <a16:creationId xmlns:a16="http://schemas.microsoft.com/office/drawing/2014/main" id="{F624CC6C-840F-2124-A4BC-D0A69EDFA6D9}"/>
              </a:ext>
            </a:extLst>
          </p:cNvPr>
          <p:cNvSpPr txBox="1"/>
          <p:nvPr/>
        </p:nvSpPr>
        <p:spPr>
          <a:xfrm>
            <a:off x="6329203" y="1796390"/>
            <a:ext cx="1413913"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submerge</a:t>
            </a:r>
            <a:endParaRPr lang="en-GB" sz="2400" baseline="0" dirty="0">
              <a:solidFill>
                <a:srgbClr val="3372DC"/>
              </a:solidFill>
              <a:latin typeface="EdShed" pitchFamily="2" charset="0"/>
            </a:endParaRPr>
          </a:p>
        </p:txBody>
      </p:sp>
      <p:sp>
        <p:nvSpPr>
          <p:cNvPr id="20" name="TextBox 19">
            <a:extLst>
              <a:ext uri="{FF2B5EF4-FFF2-40B4-BE49-F238E27FC236}">
                <a16:creationId xmlns:a16="http://schemas.microsoft.com/office/drawing/2014/main" id="{EF6ED8E0-D5F9-9D0A-91DC-B53E552AC066}"/>
              </a:ext>
            </a:extLst>
          </p:cNvPr>
          <p:cNvSpPr txBox="1"/>
          <p:nvPr/>
        </p:nvSpPr>
        <p:spPr>
          <a:xfrm>
            <a:off x="327128" y="2173797"/>
            <a:ext cx="11537738" cy="4431983"/>
          </a:xfrm>
          <a:prstGeom prst="rect">
            <a:avLst/>
          </a:prstGeom>
          <a:noFill/>
        </p:spPr>
        <p:txBody>
          <a:bodyPr wrap="square" lIns="91440" tIns="45720" rIns="91440" bIns="45720" rtlCol="0" anchor="t">
            <a:spAutoFit/>
          </a:bodyPr>
          <a:lstStyle/>
          <a:p>
            <a:pPr algn="l">
              <a:lnSpc>
                <a:spcPct val="200000"/>
              </a:lnSpc>
            </a:pPr>
            <a:r>
              <a:rPr lang="en-GB" sz="2400" b="0" dirty="0">
                <a:solidFill>
                  <a:schemeClr val="tx1"/>
                </a:solidFill>
                <a:latin typeface="EdShed"/>
              </a:rPr>
              <a:t>Geography is the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Arial"/>
                <a:cs typeface="Arial"/>
              </a:rPr>
              <a:t> </a:t>
            </a:r>
            <a:r>
              <a:rPr lang="en-GB" sz="2400" b="0" dirty="0">
                <a:solidFill>
                  <a:schemeClr val="tx1"/>
                </a:solidFill>
                <a:latin typeface="EdShed"/>
                <a:cs typeface="Arial"/>
              </a:rPr>
              <a:t>I like the most.</a:t>
            </a:r>
          </a:p>
          <a:p>
            <a:pPr algn="l">
              <a:lnSpc>
                <a:spcPct val="200000"/>
              </a:lnSpc>
            </a:pPr>
            <a:r>
              <a:rPr lang="en-GB" sz="2400" b="0" dirty="0">
                <a:solidFill>
                  <a:schemeClr val="tx1"/>
                </a:solidFill>
                <a:latin typeface="EdShed" pitchFamily="2" charset="0"/>
                <a:ea typeface="Sassoon Infant 2023" panose="02000503030000020003" pitchFamily="2" charset="0"/>
              </a:rPr>
              <a:t>The crocodile began to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ea typeface="Sassoon Infant 2023" panose="02000503030000020003" pitchFamily="2" charset="0"/>
              </a:rPr>
              <a:t> as it waited for its prey.</a:t>
            </a:r>
          </a:p>
          <a:p>
            <a:pPr algn="l">
              <a:lnSpc>
                <a:spcPct val="200000"/>
              </a:lnSpc>
            </a:pPr>
            <a:r>
              <a:rPr lang="en-GB" sz="2400" b="0" dirty="0">
                <a:solidFill>
                  <a:schemeClr val="tx1"/>
                </a:solidFill>
                <a:latin typeface="EdShed" pitchFamily="2" charset="0"/>
              </a:rPr>
              <a:t>We will be living here for an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rPr>
              <a:t> amount of time.</a:t>
            </a:r>
          </a:p>
          <a:p>
            <a:pPr algn="l">
              <a:lnSpc>
                <a:spcPct val="200000"/>
              </a:lnSpc>
            </a:pPr>
            <a:r>
              <a:rPr lang="en-GB" sz="2400" b="0" dirty="0">
                <a:solidFill>
                  <a:schemeClr val="tx1"/>
                </a:solidFill>
                <a:latin typeface="EdShed" pitchFamily="2" charset="0"/>
              </a:rPr>
              <a:t>The volcano has been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rPr>
              <a:t> for 100 years.</a:t>
            </a:r>
          </a:p>
          <a:p>
            <a:pPr algn="l">
              <a:lnSpc>
                <a:spcPct val="200000"/>
              </a:lnSpc>
            </a:pPr>
            <a:r>
              <a:rPr lang="en-GB" sz="2400" b="0" dirty="0">
                <a:solidFill>
                  <a:schemeClr val="tx1"/>
                </a:solidFill>
                <a:latin typeface="EdShed"/>
              </a:rPr>
              <a:t>The </a:t>
            </a:r>
            <a:r>
              <a:rPr lang="en-GB" sz="2400" b="0" dirty="0">
                <a:solidFill>
                  <a:schemeClr val="tx1"/>
                </a:solidFill>
                <a:latin typeface="EdShed"/>
                <a:cs typeface="Arial"/>
              </a:rPr>
              <a:t>parking facilities are totally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a:cs typeface="Arial"/>
              </a:rPr>
              <a:t>.  </a:t>
            </a:r>
            <a:endParaRPr lang="en-GB" sz="2400" b="0" dirty="0">
              <a:solidFill>
                <a:schemeClr val="tx1"/>
              </a:solidFill>
              <a:latin typeface="EdShed"/>
              <a:ea typeface="Sassoon Infant 2023" panose="02000503030000020003" pitchFamily="2" charset="0"/>
            </a:endParaRPr>
          </a:p>
          <a:p>
            <a:pPr algn="l">
              <a:lnSpc>
                <a:spcPct val="200000"/>
              </a:lnSpc>
            </a:pP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cs typeface="Arial" panose="020B0604020202020204" pitchFamily="34" charset="0"/>
              </a:rPr>
              <a:t> </a:t>
            </a:r>
            <a:r>
              <a:rPr lang="en-GB" sz="2400" b="0" dirty="0">
                <a:solidFill>
                  <a:srgbClr val="000000"/>
                </a:solidFill>
                <a:effectLst/>
                <a:latin typeface="EdShed" pitchFamily="2" charset="0"/>
                <a:ea typeface="Sassoon Infant 2023" panose="02000503030000020003" pitchFamily="2" charset="0"/>
              </a:rPr>
              <a:t>regions are cooler than equatorial regions.</a:t>
            </a:r>
            <a:endParaRPr lang="en-GB" sz="2800" b="0" dirty="0">
              <a:solidFill>
                <a:schemeClr val="tx1"/>
              </a:solidFill>
              <a:latin typeface="EdShed" pitchFamily="2" charset="0"/>
              <a:ea typeface="Sassoon Infant 2023" panose="02000503030000020003" pitchFamily="2" charset="0"/>
            </a:endParaRPr>
          </a:p>
        </p:txBody>
      </p:sp>
    </p:spTree>
    <p:extLst>
      <p:ext uri="{BB962C8B-B14F-4D97-AF65-F5344CB8AC3E}">
        <p14:creationId xmlns:p14="http://schemas.microsoft.com/office/powerpoint/2010/main" val="1863283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16</a:t>
            </a:fld>
            <a:endParaRPr lang="en-US">
              <a:latin typeface="EdShed" pitchFamily="2" charset="0"/>
            </a:endParaRPr>
          </a:p>
        </p:txBody>
      </p:sp>
      <p:sp>
        <p:nvSpPr>
          <p:cNvPr id="3" name="Text Placeholder 2">
            <a:extLst>
              <a:ext uri="{FF2B5EF4-FFF2-40B4-BE49-F238E27FC236}">
                <a16:creationId xmlns:a16="http://schemas.microsoft.com/office/drawing/2014/main" id="{BBBCD1CB-840D-E130-FBDE-1F99B341ED6C}"/>
              </a:ext>
            </a:extLst>
          </p:cNvPr>
          <p:cNvSpPr>
            <a:spLocks noGrp="1"/>
          </p:cNvSpPr>
          <p:nvPr>
            <p:ph type="body" sz="quarter" idx="10"/>
          </p:nvPr>
        </p:nvSpPr>
        <p:spPr/>
        <p:txBody>
          <a:bodyPr/>
          <a:lstStyle/>
          <a:p>
            <a:r>
              <a:rPr lang="en-US"/>
              <a:t>In a Sentence</a:t>
            </a:r>
          </a:p>
        </p:txBody>
      </p:sp>
      <p:sp>
        <p:nvSpPr>
          <p:cNvPr id="9" name="Text Placeholder 8">
            <a:extLst>
              <a:ext uri="{FF2B5EF4-FFF2-40B4-BE49-F238E27FC236}">
                <a16:creationId xmlns:a16="http://schemas.microsoft.com/office/drawing/2014/main" id="{D5C51041-BD7A-9657-A78C-8C4329559397}"/>
              </a:ext>
            </a:extLst>
          </p:cNvPr>
          <p:cNvSpPr>
            <a:spLocks noGrp="1"/>
          </p:cNvSpPr>
          <p:nvPr>
            <p:ph type="body" sz="quarter" idx="11"/>
          </p:nvPr>
        </p:nvSpPr>
        <p:spPr/>
        <p:txBody>
          <a:bodyPr/>
          <a:lstStyle/>
          <a:p>
            <a:r>
              <a:rPr lang="en-US">
                <a:solidFill>
                  <a:srgbClr val="FF3760"/>
                </a:solidFill>
              </a:rPr>
              <a:t>Answers</a:t>
            </a:r>
          </a:p>
        </p:txBody>
      </p:sp>
      <p:grpSp>
        <p:nvGrpSpPr>
          <p:cNvPr id="5" name="Group 4">
            <a:extLst>
              <a:ext uri="{FF2B5EF4-FFF2-40B4-BE49-F238E27FC236}">
                <a16:creationId xmlns:a16="http://schemas.microsoft.com/office/drawing/2014/main" id="{27146E56-5553-AFA2-56A4-1FB98949C48C}"/>
              </a:ext>
            </a:extLst>
          </p:cNvPr>
          <p:cNvGrpSpPr/>
          <p:nvPr/>
        </p:nvGrpSpPr>
        <p:grpSpPr>
          <a:xfrm>
            <a:off x="630742" y="3350635"/>
            <a:ext cx="5224195" cy="557260"/>
            <a:chOff x="1398518" y="5455244"/>
            <a:chExt cx="4761946" cy="557260"/>
          </a:xfrm>
        </p:grpSpPr>
        <p:cxnSp>
          <p:nvCxnSpPr>
            <p:cNvPr id="8" name="Straight Connector 7">
              <a:extLst>
                <a:ext uri="{FF2B5EF4-FFF2-40B4-BE49-F238E27FC236}">
                  <a16:creationId xmlns:a16="http://schemas.microsoft.com/office/drawing/2014/main" id="{1290B5B8-A4D3-09DE-0E11-F88156679ED7}"/>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ABCBD4E-D91E-A786-D203-317322CAE997}"/>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1" name="TextBox 10">
            <a:extLst>
              <a:ext uri="{FF2B5EF4-FFF2-40B4-BE49-F238E27FC236}">
                <a16:creationId xmlns:a16="http://schemas.microsoft.com/office/drawing/2014/main" id="{2BB17DD6-A842-A214-530D-8C76B7514E14}"/>
              </a:ext>
            </a:extLst>
          </p:cNvPr>
          <p:cNvSpPr txBox="1"/>
          <p:nvPr/>
        </p:nvSpPr>
        <p:spPr>
          <a:xfrm>
            <a:off x="539111" y="2050347"/>
            <a:ext cx="1854162" cy="523220"/>
          </a:xfrm>
          <a:prstGeom prst="rect">
            <a:avLst/>
          </a:prstGeom>
          <a:noFill/>
        </p:spPr>
        <p:txBody>
          <a:bodyPr wrap="none" rtlCol="0">
            <a:spAutoFit/>
          </a:bodyPr>
          <a:lstStyle/>
          <a:p>
            <a:r>
              <a:rPr lang="en-GB" sz="2800" dirty="0">
                <a:latin typeface="EdShed" pitchFamily="2" charset="0"/>
                <a:ea typeface="OpenDyslexic" charset="0"/>
                <a:cs typeface="OpenDyslexic" charset="0"/>
              </a:rPr>
              <a:t>subheading</a:t>
            </a:r>
            <a:endParaRPr lang="en-GB" sz="1400" dirty="0">
              <a:latin typeface="EdShed" pitchFamily="2" charset="0"/>
              <a:ea typeface="Sassoon Infant 2023" panose="02000503030000020003" pitchFamily="2" charset="0"/>
            </a:endParaRPr>
          </a:p>
        </p:txBody>
      </p:sp>
      <p:sp>
        <p:nvSpPr>
          <p:cNvPr id="12" name="TextBox 11">
            <a:extLst>
              <a:ext uri="{FF2B5EF4-FFF2-40B4-BE49-F238E27FC236}">
                <a16:creationId xmlns:a16="http://schemas.microsoft.com/office/drawing/2014/main" id="{2A2106AA-0BBF-DD69-5C8D-5A0613EA556D}"/>
              </a:ext>
            </a:extLst>
          </p:cNvPr>
          <p:cNvSpPr txBox="1"/>
          <p:nvPr/>
        </p:nvSpPr>
        <p:spPr>
          <a:xfrm>
            <a:off x="572563" y="2840007"/>
            <a:ext cx="5392301" cy="60016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underlined the </a:t>
            </a:r>
            <a:r>
              <a:rPr lang="en-GB" sz="2400" dirty="0">
                <a:latin typeface="EdShed" pitchFamily="2" charset="0"/>
              </a:rPr>
              <a:t>subheading</a:t>
            </a:r>
            <a:r>
              <a:rPr lang="en-GB" sz="2400" dirty="0">
                <a:solidFill>
                  <a:srgbClr val="FF3760"/>
                </a:solidFill>
                <a:latin typeface="EdShed" pitchFamily="2" charset="0"/>
              </a:rPr>
              <a:t> with a ruler.</a:t>
            </a:r>
          </a:p>
        </p:txBody>
      </p:sp>
      <p:grpSp>
        <p:nvGrpSpPr>
          <p:cNvPr id="13" name="Group 12">
            <a:extLst>
              <a:ext uri="{FF2B5EF4-FFF2-40B4-BE49-F238E27FC236}">
                <a16:creationId xmlns:a16="http://schemas.microsoft.com/office/drawing/2014/main" id="{2818778C-0FD8-21C8-CB3E-35EEAFA27D06}"/>
              </a:ext>
            </a:extLst>
          </p:cNvPr>
          <p:cNvGrpSpPr/>
          <p:nvPr/>
        </p:nvGrpSpPr>
        <p:grpSpPr>
          <a:xfrm>
            <a:off x="6395241" y="3350635"/>
            <a:ext cx="5224195" cy="557260"/>
            <a:chOff x="1398518" y="5455244"/>
            <a:chExt cx="4761946" cy="557260"/>
          </a:xfrm>
        </p:grpSpPr>
        <p:cxnSp>
          <p:nvCxnSpPr>
            <p:cNvPr id="16" name="Straight Connector 15">
              <a:extLst>
                <a:ext uri="{FF2B5EF4-FFF2-40B4-BE49-F238E27FC236}">
                  <a16:creationId xmlns:a16="http://schemas.microsoft.com/office/drawing/2014/main" id="{8E598984-9950-A181-CA1B-16883B9844EC}"/>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BB0E533-146C-14ED-B3C7-20BD6FF14143}"/>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9" name="TextBox 18">
            <a:extLst>
              <a:ext uri="{FF2B5EF4-FFF2-40B4-BE49-F238E27FC236}">
                <a16:creationId xmlns:a16="http://schemas.microsoft.com/office/drawing/2014/main" id="{693E8CD9-FD1B-A88A-068E-48F08FF22624}"/>
              </a:ext>
            </a:extLst>
          </p:cNvPr>
          <p:cNvSpPr txBox="1"/>
          <p:nvPr/>
        </p:nvSpPr>
        <p:spPr>
          <a:xfrm>
            <a:off x="6303610" y="2050347"/>
            <a:ext cx="1512594"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incorrect</a:t>
            </a:r>
            <a:endParaRPr lang="en-GB" sz="2800" baseline="0" dirty="0">
              <a:latin typeface="EdShed" pitchFamily="2" charset="0"/>
            </a:endParaRPr>
          </a:p>
        </p:txBody>
      </p:sp>
      <p:sp>
        <p:nvSpPr>
          <p:cNvPr id="20" name="TextBox 19">
            <a:extLst>
              <a:ext uri="{FF2B5EF4-FFF2-40B4-BE49-F238E27FC236}">
                <a16:creationId xmlns:a16="http://schemas.microsoft.com/office/drawing/2014/main" id="{CA7CCA28-0DDE-EF96-0B64-ADE7325AA0F7}"/>
              </a:ext>
            </a:extLst>
          </p:cNvPr>
          <p:cNvSpPr txBox="1"/>
          <p:nvPr/>
        </p:nvSpPr>
        <p:spPr>
          <a:xfrm>
            <a:off x="6337063" y="2840007"/>
            <a:ext cx="5296416" cy="60016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wrote the </a:t>
            </a:r>
            <a:r>
              <a:rPr lang="en-GB" sz="2400" dirty="0">
                <a:latin typeface="EdShed" pitchFamily="2" charset="0"/>
              </a:rPr>
              <a:t>incorrect</a:t>
            </a:r>
            <a:r>
              <a:rPr lang="en-GB" sz="2400" dirty="0">
                <a:solidFill>
                  <a:srgbClr val="FF3760"/>
                </a:solidFill>
                <a:latin typeface="EdShed" pitchFamily="2" charset="0"/>
              </a:rPr>
              <a:t> date in my book.</a:t>
            </a:r>
          </a:p>
        </p:txBody>
      </p:sp>
      <p:grpSp>
        <p:nvGrpSpPr>
          <p:cNvPr id="21" name="Group 20">
            <a:extLst>
              <a:ext uri="{FF2B5EF4-FFF2-40B4-BE49-F238E27FC236}">
                <a16:creationId xmlns:a16="http://schemas.microsoft.com/office/drawing/2014/main" id="{D82E6496-9B18-4000-8647-9D8ADB97DD71}"/>
              </a:ext>
            </a:extLst>
          </p:cNvPr>
          <p:cNvGrpSpPr/>
          <p:nvPr/>
        </p:nvGrpSpPr>
        <p:grpSpPr>
          <a:xfrm>
            <a:off x="630742" y="5771106"/>
            <a:ext cx="5224195" cy="557260"/>
            <a:chOff x="1398518" y="5455244"/>
            <a:chExt cx="4761946" cy="557260"/>
          </a:xfrm>
        </p:grpSpPr>
        <p:cxnSp>
          <p:nvCxnSpPr>
            <p:cNvPr id="22" name="Straight Connector 21">
              <a:extLst>
                <a:ext uri="{FF2B5EF4-FFF2-40B4-BE49-F238E27FC236}">
                  <a16:creationId xmlns:a16="http://schemas.microsoft.com/office/drawing/2014/main" id="{2B940444-B1E5-1F42-5FB1-0B49773EA306}"/>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C024131-D746-A61B-9836-29A5E513D808}"/>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A42FDC8D-15E5-5ED5-74B7-61EF63735FAB}"/>
              </a:ext>
            </a:extLst>
          </p:cNvPr>
          <p:cNvSpPr txBox="1"/>
          <p:nvPr/>
        </p:nvSpPr>
        <p:spPr>
          <a:xfrm>
            <a:off x="539111" y="4470818"/>
            <a:ext cx="1346010" cy="523220"/>
          </a:xfrm>
          <a:prstGeom prst="rect">
            <a:avLst/>
          </a:prstGeom>
          <a:noFill/>
        </p:spPr>
        <p:txBody>
          <a:bodyPr wrap="none" rtlCol="0">
            <a:spAutoFit/>
          </a:bodyPr>
          <a:lstStyle/>
          <a:p>
            <a:r>
              <a:rPr lang="en-GB" sz="2800" dirty="0">
                <a:latin typeface="EdShed" pitchFamily="2" charset="0"/>
                <a:ea typeface="OpenDyslexic" charset="0"/>
                <a:cs typeface="OpenDyslexic" charset="0"/>
              </a:rPr>
              <a:t>invisible</a:t>
            </a:r>
            <a:endParaRPr lang="en-GB" sz="2800" baseline="0" dirty="0">
              <a:latin typeface="EdShed" pitchFamily="2" charset="0"/>
            </a:endParaRPr>
          </a:p>
        </p:txBody>
      </p:sp>
      <p:sp>
        <p:nvSpPr>
          <p:cNvPr id="37" name="TextBox 36">
            <a:extLst>
              <a:ext uri="{FF2B5EF4-FFF2-40B4-BE49-F238E27FC236}">
                <a16:creationId xmlns:a16="http://schemas.microsoft.com/office/drawing/2014/main" id="{B92A47DC-E33A-8AA4-4711-9EA246460969}"/>
              </a:ext>
            </a:extLst>
          </p:cNvPr>
          <p:cNvSpPr txBox="1"/>
          <p:nvPr/>
        </p:nvSpPr>
        <p:spPr>
          <a:xfrm>
            <a:off x="572563" y="5260478"/>
            <a:ext cx="5149243" cy="600164"/>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wind is </a:t>
            </a:r>
            <a:r>
              <a:rPr lang="en-GB" sz="2400" dirty="0">
                <a:latin typeface="EdShed" pitchFamily="2" charset="0"/>
              </a:rPr>
              <a:t>invisible</a:t>
            </a:r>
            <a:r>
              <a:rPr lang="en-GB" sz="2400" dirty="0">
                <a:solidFill>
                  <a:srgbClr val="FF3760"/>
                </a:solidFill>
                <a:latin typeface="EdShed" pitchFamily="2" charset="0"/>
              </a:rPr>
              <a:t>, but you can feel it.</a:t>
            </a:r>
            <a:endParaRPr lang="en-GB" sz="2000" dirty="0">
              <a:solidFill>
                <a:srgbClr val="FF3760"/>
              </a:solidFill>
              <a:latin typeface="EdShed" pitchFamily="2" charset="0"/>
            </a:endParaRPr>
          </a:p>
        </p:txBody>
      </p:sp>
      <p:grpSp>
        <p:nvGrpSpPr>
          <p:cNvPr id="38" name="Group 37">
            <a:extLst>
              <a:ext uri="{FF2B5EF4-FFF2-40B4-BE49-F238E27FC236}">
                <a16:creationId xmlns:a16="http://schemas.microsoft.com/office/drawing/2014/main" id="{316D053D-2E1C-EFBB-2FC5-0C6581B9D074}"/>
              </a:ext>
            </a:extLst>
          </p:cNvPr>
          <p:cNvGrpSpPr/>
          <p:nvPr/>
        </p:nvGrpSpPr>
        <p:grpSpPr>
          <a:xfrm>
            <a:off x="6395241" y="5771106"/>
            <a:ext cx="5224195" cy="557260"/>
            <a:chOff x="1398518" y="5455244"/>
            <a:chExt cx="4761946" cy="557260"/>
          </a:xfrm>
        </p:grpSpPr>
        <p:cxnSp>
          <p:nvCxnSpPr>
            <p:cNvPr id="39" name="Straight Connector 38">
              <a:extLst>
                <a:ext uri="{FF2B5EF4-FFF2-40B4-BE49-F238E27FC236}">
                  <a16:creationId xmlns:a16="http://schemas.microsoft.com/office/drawing/2014/main" id="{16FFC02B-6F51-A7F3-4DDE-3BD268CE0FD0}"/>
                </a:ext>
              </a:extLst>
            </p:cNvPr>
            <p:cNvCxnSpPr>
              <a:cxnSpLocks/>
            </p:cNvCxnSpPr>
            <p:nvPr/>
          </p:nvCxnSpPr>
          <p:spPr>
            <a:xfrm>
              <a:off x="1398518" y="5455244"/>
              <a:ext cx="476194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CA90158-F620-E384-ECCA-86E834E494AC}"/>
                </a:ext>
              </a:extLst>
            </p:cNvPr>
            <p:cNvCxnSpPr>
              <a:cxnSpLocks/>
            </p:cNvCxnSpPr>
            <p:nvPr/>
          </p:nvCxnSpPr>
          <p:spPr>
            <a:xfrm>
              <a:off x="1398518" y="6012504"/>
              <a:ext cx="476194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5" name="TextBox 44">
            <a:extLst>
              <a:ext uri="{FF2B5EF4-FFF2-40B4-BE49-F238E27FC236}">
                <a16:creationId xmlns:a16="http://schemas.microsoft.com/office/drawing/2014/main" id="{ECD9CF13-59B1-60B7-C254-5469B2323D21}"/>
              </a:ext>
            </a:extLst>
          </p:cNvPr>
          <p:cNvSpPr txBox="1"/>
          <p:nvPr/>
        </p:nvSpPr>
        <p:spPr>
          <a:xfrm>
            <a:off x="6303610" y="4470818"/>
            <a:ext cx="1721112" cy="523220"/>
          </a:xfrm>
          <a:prstGeom prst="rect">
            <a:avLst/>
          </a:prstGeom>
          <a:noFill/>
        </p:spPr>
        <p:txBody>
          <a:bodyPr wrap="none" rtlCol="0">
            <a:spAutoFit/>
          </a:bodyPr>
          <a:lstStyle/>
          <a:p>
            <a:r>
              <a:rPr lang="en-GB" sz="2800" dirty="0">
                <a:latin typeface="EdShed" pitchFamily="2" charset="77"/>
                <a:ea typeface="OpenDyslexic" charset="0"/>
                <a:cs typeface="OpenDyslexic" charset="0"/>
              </a:rPr>
              <a:t>submarine</a:t>
            </a:r>
            <a:endParaRPr lang="en-GB" sz="2800" baseline="0" dirty="0">
              <a:latin typeface="EdShed" pitchFamily="2" charset="0"/>
            </a:endParaRPr>
          </a:p>
        </p:txBody>
      </p:sp>
      <p:sp>
        <p:nvSpPr>
          <p:cNvPr id="46" name="TextBox 45">
            <a:extLst>
              <a:ext uri="{FF2B5EF4-FFF2-40B4-BE49-F238E27FC236}">
                <a16:creationId xmlns:a16="http://schemas.microsoft.com/office/drawing/2014/main" id="{F5C59FCE-0A00-7A24-A90C-F8201D492751}"/>
              </a:ext>
            </a:extLst>
          </p:cNvPr>
          <p:cNvSpPr txBox="1"/>
          <p:nvPr/>
        </p:nvSpPr>
        <p:spPr>
          <a:xfrm>
            <a:off x="6337062" y="5260478"/>
            <a:ext cx="5282371"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The </a:t>
            </a:r>
            <a:r>
              <a:rPr lang="en-GB" sz="2400" dirty="0">
                <a:latin typeface="EdShed" pitchFamily="2" charset="0"/>
              </a:rPr>
              <a:t>submarine</a:t>
            </a:r>
            <a:r>
              <a:rPr lang="en-GB" sz="2400" dirty="0">
                <a:solidFill>
                  <a:srgbClr val="FF3760"/>
                </a:solidFill>
                <a:latin typeface="EdShed" pitchFamily="2" charset="0"/>
              </a:rPr>
              <a:t> sailed deep under the </a:t>
            </a:r>
          </a:p>
          <a:p>
            <a:pPr>
              <a:lnSpc>
                <a:spcPct val="150000"/>
              </a:lnSpc>
            </a:pPr>
            <a:r>
              <a:rPr lang="en-GB" sz="2400" dirty="0">
                <a:solidFill>
                  <a:srgbClr val="FF3760"/>
                </a:solidFill>
                <a:latin typeface="EdShed" pitchFamily="2" charset="0"/>
              </a:rPr>
              <a:t>ice cap.</a:t>
            </a:r>
            <a:endParaRPr lang="en-GB" sz="2000" dirty="0">
              <a:solidFill>
                <a:srgbClr val="FF3760"/>
              </a:solidFill>
              <a:latin typeface="EdShed" pitchFamily="2" charset="0"/>
            </a:endParaRPr>
          </a:p>
        </p:txBody>
      </p:sp>
      <p:pic>
        <p:nvPicPr>
          <p:cNvPr id="49" name="Picture 48">
            <a:extLst>
              <a:ext uri="{FF2B5EF4-FFF2-40B4-BE49-F238E27FC236}">
                <a16:creationId xmlns:a16="http://schemas.microsoft.com/office/drawing/2014/main" id="{102477FB-E4CD-71AE-F219-E03A55FA0915}"/>
              </a:ext>
            </a:extLst>
          </p:cNvPr>
          <p:cNvPicPr>
            <a:picLocks noChangeAspect="1"/>
          </p:cNvPicPr>
          <p:nvPr/>
        </p:nvPicPr>
        <p:blipFill>
          <a:blip r:embed="rId3"/>
          <a:stretch>
            <a:fillRect/>
          </a:stretch>
        </p:blipFill>
        <p:spPr>
          <a:xfrm>
            <a:off x="4710939" y="1849499"/>
            <a:ext cx="1200456" cy="963746"/>
          </a:xfrm>
          <a:prstGeom prst="rect">
            <a:avLst/>
          </a:prstGeom>
        </p:spPr>
      </p:pic>
      <p:pic>
        <p:nvPicPr>
          <p:cNvPr id="50" name="Picture 2">
            <a:extLst>
              <a:ext uri="{FF2B5EF4-FFF2-40B4-BE49-F238E27FC236}">
                <a16:creationId xmlns:a16="http://schemas.microsoft.com/office/drawing/2014/main" id="{8A8A6071-B461-2FA1-7312-BB8813BE7C88}"/>
              </a:ext>
            </a:extLst>
          </p:cNvPr>
          <p:cNvPicPr>
            <a:picLocks noChangeAspect="1" noChangeArrowheads="1"/>
          </p:cNvPicPr>
          <p:nvPr/>
        </p:nvPicPr>
        <p:blipFill rotWithShape="1">
          <a:blip r:embed="rId4"/>
          <a:srcRect l="26385" t="20351" r="21002" b="20434"/>
          <a:stretch/>
        </p:blipFill>
        <p:spPr bwMode="auto">
          <a:xfrm>
            <a:off x="5186916" y="4089494"/>
            <a:ext cx="746728" cy="11888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red x on a black background&#10;&#10;Description automatically generated">
            <a:extLst>
              <a:ext uri="{FF2B5EF4-FFF2-40B4-BE49-F238E27FC236}">
                <a16:creationId xmlns:a16="http://schemas.microsoft.com/office/drawing/2014/main" id="{B3051667-DAB8-C02D-62F9-1D82F165204B}"/>
              </a:ext>
            </a:extLst>
          </p:cNvPr>
          <p:cNvPicPr>
            <a:picLocks noChangeAspect="1"/>
          </p:cNvPicPr>
          <p:nvPr/>
        </p:nvPicPr>
        <p:blipFill>
          <a:blip r:embed="rId5"/>
          <a:stretch>
            <a:fillRect/>
          </a:stretch>
        </p:blipFill>
        <p:spPr>
          <a:xfrm>
            <a:off x="10719553" y="1862017"/>
            <a:ext cx="899880" cy="899880"/>
          </a:xfrm>
          <a:prstGeom prst="rect">
            <a:avLst/>
          </a:prstGeom>
        </p:spPr>
      </p:pic>
      <p:pic>
        <p:nvPicPr>
          <p:cNvPr id="52" name="Picture 51">
            <a:extLst>
              <a:ext uri="{FF2B5EF4-FFF2-40B4-BE49-F238E27FC236}">
                <a16:creationId xmlns:a16="http://schemas.microsoft.com/office/drawing/2014/main" id="{A305655B-FB6A-DA4F-D727-1707FFD552C1}"/>
              </a:ext>
            </a:extLst>
          </p:cNvPr>
          <p:cNvPicPr>
            <a:picLocks noChangeAspect="1"/>
          </p:cNvPicPr>
          <p:nvPr/>
        </p:nvPicPr>
        <p:blipFill>
          <a:blip r:embed="rId6"/>
          <a:stretch>
            <a:fillRect/>
          </a:stretch>
        </p:blipFill>
        <p:spPr>
          <a:xfrm>
            <a:off x="10123154" y="4210430"/>
            <a:ext cx="1484008" cy="914520"/>
          </a:xfrm>
          <a:prstGeom prst="rect">
            <a:avLst/>
          </a:prstGeom>
        </p:spPr>
      </p:pic>
    </p:spTree>
    <p:extLst>
      <p:ext uri="{BB962C8B-B14F-4D97-AF65-F5344CB8AC3E}">
        <p14:creationId xmlns:p14="http://schemas.microsoft.com/office/powerpoint/2010/main" val="84391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37"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17</a:t>
            </a:fld>
            <a:endParaRPr lang="en-US">
              <a:latin typeface="EdShed" pitchFamily="2" charset="0"/>
            </a:endParaRPr>
          </a:p>
        </p:txBody>
      </p:sp>
      <p:sp>
        <p:nvSpPr>
          <p:cNvPr id="11" name="Text Placeholder 10">
            <a:extLst>
              <a:ext uri="{FF2B5EF4-FFF2-40B4-BE49-F238E27FC236}">
                <a16:creationId xmlns:a16="http://schemas.microsoft.com/office/drawing/2014/main" id="{5044DCFE-B1C0-6FAF-CAC0-BEC0AA191C96}"/>
              </a:ext>
            </a:extLst>
          </p:cNvPr>
          <p:cNvSpPr>
            <a:spLocks noGrp="1"/>
          </p:cNvSpPr>
          <p:nvPr>
            <p:ph type="body" sz="quarter" idx="10"/>
          </p:nvPr>
        </p:nvSpPr>
        <p:spPr/>
        <p:txBody>
          <a:bodyPr/>
          <a:lstStyle/>
          <a:p>
            <a:r>
              <a:rPr lang="en-US"/>
              <a:t>Missing Words</a:t>
            </a:r>
          </a:p>
        </p:txBody>
      </p:sp>
      <p:sp>
        <p:nvSpPr>
          <p:cNvPr id="3" name="Text Placeholder 2">
            <a:extLst>
              <a:ext uri="{FF2B5EF4-FFF2-40B4-BE49-F238E27FC236}">
                <a16:creationId xmlns:a16="http://schemas.microsoft.com/office/drawing/2014/main" id="{A2CDDF28-8F37-AA8D-3034-E193903C5D2D}"/>
              </a:ext>
            </a:extLst>
          </p:cNvPr>
          <p:cNvSpPr>
            <a:spLocks noGrp="1"/>
          </p:cNvSpPr>
          <p:nvPr>
            <p:ph type="body" sz="quarter" idx="11"/>
          </p:nvPr>
        </p:nvSpPr>
        <p:spPr/>
        <p:txBody>
          <a:bodyPr/>
          <a:lstStyle/>
          <a:p>
            <a:r>
              <a:rPr lang="en-US">
                <a:solidFill>
                  <a:srgbClr val="FF3760"/>
                </a:solidFill>
              </a:rPr>
              <a:t>Answers</a:t>
            </a:r>
          </a:p>
        </p:txBody>
      </p:sp>
      <p:sp>
        <p:nvSpPr>
          <p:cNvPr id="2" name="TextBox 1">
            <a:extLst>
              <a:ext uri="{FF2B5EF4-FFF2-40B4-BE49-F238E27FC236}">
                <a16:creationId xmlns:a16="http://schemas.microsoft.com/office/drawing/2014/main" id="{7DD942BF-8F72-257C-69CC-3765EA3D9A25}"/>
              </a:ext>
            </a:extLst>
          </p:cNvPr>
          <p:cNvSpPr txBox="1"/>
          <p:nvPr/>
        </p:nvSpPr>
        <p:spPr>
          <a:xfrm>
            <a:off x="8354239" y="1796390"/>
            <a:ext cx="1168525" cy="461665"/>
          </a:xfrm>
          <a:prstGeom prst="rect">
            <a:avLst/>
          </a:prstGeom>
          <a:noFill/>
        </p:spPr>
        <p:txBody>
          <a:bodyPr wrap="none">
            <a:spAutoFit/>
          </a:bodyPr>
          <a:lstStyle/>
          <a:p>
            <a:pPr algn="ctr">
              <a:defRPr/>
            </a:pPr>
            <a:r>
              <a:rPr lang="en-US" sz="2400" b="0" i="0" dirty="0">
                <a:solidFill>
                  <a:srgbClr val="3373DC"/>
                </a:solidFill>
                <a:latin typeface="EdShed" pitchFamily="2" charset="0"/>
              </a:rPr>
              <a:t>inactive</a:t>
            </a:r>
            <a:endParaRPr lang="en-GB" sz="2400" dirty="0">
              <a:solidFill>
                <a:srgbClr val="3372DC"/>
              </a:solidFill>
              <a:latin typeface="EdShed" pitchFamily="2" charset="0"/>
            </a:endParaRPr>
          </a:p>
        </p:txBody>
      </p:sp>
      <p:sp>
        <p:nvSpPr>
          <p:cNvPr id="5" name="TextBox 4">
            <a:extLst>
              <a:ext uri="{FF2B5EF4-FFF2-40B4-BE49-F238E27FC236}">
                <a16:creationId xmlns:a16="http://schemas.microsoft.com/office/drawing/2014/main" id="{CF387E42-14D3-9FE1-099E-EBD626516641}"/>
              </a:ext>
            </a:extLst>
          </p:cNvPr>
          <p:cNvSpPr txBox="1"/>
          <p:nvPr/>
        </p:nvSpPr>
        <p:spPr>
          <a:xfrm>
            <a:off x="10133885" y="1796390"/>
            <a:ext cx="1581651"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subtropical</a:t>
            </a:r>
            <a:endParaRPr lang="en-GB" sz="2400" baseline="0" dirty="0">
              <a:solidFill>
                <a:srgbClr val="3372DC"/>
              </a:solidFill>
              <a:latin typeface="EdShed" pitchFamily="2" charset="0"/>
            </a:endParaRPr>
          </a:p>
        </p:txBody>
      </p:sp>
      <p:sp>
        <p:nvSpPr>
          <p:cNvPr id="7" name="TextBox 6">
            <a:extLst>
              <a:ext uri="{FF2B5EF4-FFF2-40B4-BE49-F238E27FC236}">
                <a16:creationId xmlns:a16="http://schemas.microsoft.com/office/drawing/2014/main" id="{48CB2EEF-BDE4-BE58-4047-0BB3DF749099}"/>
              </a:ext>
            </a:extLst>
          </p:cNvPr>
          <p:cNvSpPr txBox="1"/>
          <p:nvPr/>
        </p:nvSpPr>
        <p:spPr>
          <a:xfrm>
            <a:off x="476464" y="1796390"/>
            <a:ext cx="1596719"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u="none" strike="noStrike" noProof="0" dirty="0">
                <a:solidFill>
                  <a:srgbClr val="3373DC"/>
                </a:solidFill>
                <a:latin typeface="EdShed"/>
              </a:rPr>
              <a:t>inadequate</a:t>
            </a:r>
            <a:endParaRPr lang="en-GB" sz="2400" baseline="0" dirty="0">
              <a:solidFill>
                <a:srgbClr val="3372DC"/>
              </a:solidFill>
              <a:latin typeface="EdShed" pitchFamily="2" charset="0"/>
            </a:endParaRPr>
          </a:p>
        </p:txBody>
      </p:sp>
      <p:sp>
        <p:nvSpPr>
          <p:cNvPr id="10" name="TextBox 9">
            <a:extLst>
              <a:ext uri="{FF2B5EF4-FFF2-40B4-BE49-F238E27FC236}">
                <a16:creationId xmlns:a16="http://schemas.microsoft.com/office/drawing/2014/main" id="{84650319-FAF4-E46B-920C-887582113897}"/>
              </a:ext>
            </a:extLst>
          </p:cNvPr>
          <p:cNvSpPr txBox="1"/>
          <p:nvPr/>
        </p:nvSpPr>
        <p:spPr>
          <a:xfrm>
            <a:off x="2684306" y="1796390"/>
            <a:ext cx="1347805"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indefinite</a:t>
            </a:r>
            <a:endParaRPr lang="en-GB" sz="2400" baseline="0" dirty="0">
              <a:solidFill>
                <a:srgbClr val="3372DC"/>
              </a:solidFill>
              <a:latin typeface="EdShed" pitchFamily="2" charset="0"/>
            </a:endParaRPr>
          </a:p>
        </p:txBody>
      </p:sp>
      <p:sp>
        <p:nvSpPr>
          <p:cNvPr id="12" name="TextBox 11">
            <a:extLst>
              <a:ext uri="{FF2B5EF4-FFF2-40B4-BE49-F238E27FC236}">
                <a16:creationId xmlns:a16="http://schemas.microsoft.com/office/drawing/2014/main" id="{580F5705-AB99-152C-6FA7-05749D7347B1}"/>
              </a:ext>
            </a:extLst>
          </p:cNvPr>
          <p:cNvSpPr txBox="1"/>
          <p:nvPr/>
        </p:nvSpPr>
        <p:spPr>
          <a:xfrm>
            <a:off x="4643234" y="1796390"/>
            <a:ext cx="1074846"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subject</a:t>
            </a:r>
            <a:endParaRPr lang="en-GB" sz="2400" baseline="0" dirty="0">
              <a:solidFill>
                <a:srgbClr val="3372DC"/>
              </a:solidFill>
              <a:latin typeface="EdShed" pitchFamily="2" charset="0"/>
            </a:endParaRPr>
          </a:p>
        </p:txBody>
      </p:sp>
      <p:sp>
        <p:nvSpPr>
          <p:cNvPr id="13" name="TextBox 12">
            <a:extLst>
              <a:ext uri="{FF2B5EF4-FFF2-40B4-BE49-F238E27FC236}">
                <a16:creationId xmlns:a16="http://schemas.microsoft.com/office/drawing/2014/main" id="{AFC47487-903B-0AF2-E712-F0E38EE096A5}"/>
              </a:ext>
            </a:extLst>
          </p:cNvPr>
          <p:cNvSpPr txBox="1"/>
          <p:nvPr/>
        </p:nvSpPr>
        <p:spPr>
          <a:xfrm>
            <a:off x="6329203" y="1796390"/>
            <a:ext cx="1413913"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a:solidFill>
                  <a:srgbClr val="3373DC"/>
                </a:solidFill>
                <a:latin typeface="EdShed" pitchFamily="2" charset="0"/>
              </a:rPr>
              <a:t>submerge</a:t>
            </a:r>
            <a:endParaRPr lang="en-GB" sz="2400" baseline="0" dirty="0">
              <a:solidFill>
                <a:srgbClr val="3372DC"/>
              </a:solidFill>
              <a:latin typeface="EdShed" pitchFamily="2" charset="0"/>
            </a:endParaRPr>
          </a:p>
        </p:txBody>
      </p:sp>
      <p:sp>
        <p:nvSpPr>
          <p:cNvPr id="14" name="TextBox 13">
            <a:extLst>
              <a:ext uri="{FF2B5EF4-FFF2-40B4-BE49-F238E27FC236}">
                <a16:creationId xmlns:a16="http://schemas.microsoft.com/office/drawing/2014/main" id="{CE5DD519-ED46-BFDA-F49B-992AC7FC83FD}"/>
              </a:ext>
            </a:extLst>
          </p:cNvPr>
          <p:cNvSpPr txBox="1"/>
          <p:nvPr/>
        </p:nvSpPr>
        <p:spPr>
          <a:xfrm>
            <a:off x="327128" y="2173797"/>
            <a:ext cx="11537738" cy="4431983"/>
          </a:xfrm>
          <a:prstGeom prst="rect">
            <a:avLst/>
          </a:prstGeom>
          <a:noFill/>
        </p:spPr>
        <p:txBody>
          <a:bodyPr wrap="square" lIns="91440" tIns="45720" rIns="91440" bIns="45720" rtlCol="0" anchor="t">
            <a:spAutoFit/>
          </a:bodyPr>
          <a:lstStyle/>
          <a:p>
            <a:pPr algn="l">
              <a:lnSpc>
                <a:spcPct val="200000"/>
              </a:lnSpc>
            </a:pPr>
            <a:r>
              <a:rPr lang="en-GB" sz="2400" b="0" dirty="0">
                <a:solidFill>
                  <a:schemeClr val="tx1"/>
                </a:solidFill>
                <a:latin typeface="EdShed"/>
              </a:rPr>
              <a:t>Geography is the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Arial"/>
                <a:cs typeface="Arial"/>
              </a:rPr>
              <a:t> </a:t>
            </a:r>
            <a:r>
              <a:rPr lang="en-GB" sz="2400" b="0" dirty="0">
                <a:solidFill>
                  <a:schemeClr val="tx1"/>
                </a:solidFill>
                <a:latin typeface="EdShed"/>
                <a:cs typeface="Arial"/>
              </a:rPr>
              <a:t>I like the most.</a:t>
            </a:r>
          </a:p>
          <a:p>
            <a:pPr algn="l">
              <a:lnSpc>
                <a:spcPct val="200000"/>
              </a:lnSpc>
            </a:pPr>
            <a:r>
              <a:rPr lang="en-GB" sz="2400" b="0" dirty="0">
                <a:solidFill>
                  <a:schemeClr val="tx1"/>
                </a:solidFill>
                <a:latin typeface="EdShed" pitchFamily="2" charset="0"/>
                <a:ea typeface="Sassoon Infant 2023" panose="02000503030000020003" pitchFamily="2" charset="0"/>
              </a:rPr>
              <a:t>The crocodile began to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ea typeface="Sassoon Infant 2023" panose="02000503030000020003" pitchFamily="2" charset="0"/>
              </a:rPr>
              <a:t> as it waited for its prey.</a:t>
            </a:r>
          </a:p>
          <a:p>
            <a:pPr algn="l">
              <a:lnSpc>
                <a:spcPct val="200000"/>
              </a:lnSpc>
            </a:pPr>
            <a:r>
              <a:rPr lang="en-GB" sz="2400" b="0" dirty="0">
                <a:solidFill>
                  <a:schemeClr val="tx1"/>
                </a:solidFill>
                <a:latin typeface="EdShed" pitchFamily="2" charset="0"/>
              </a:rPr>
              <a:t>We will be living here for an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rPr>
              <a:t> amount of time.</a:t>
            </a:r>
          </a:p>
          <a:p>
            <a:pPr algn="l">
              <a:lnSpc>
                <a:spcPct val="200000"/>
              </a:lnSpc>
            </a:pPr>
            <a:r>
              <a:rPr lang="en-GB" sz="2400" b="0" dirty="0">
                <a:solidFill>
                  <a:schemeClr val="tx1"/>
                </a:solidFill>
                <a:latin typeface="EdShed" pitchFamily="2" charset="0"/>
              </a:rPr>
              <a:t>The volcano has been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rPr>
              <a:t> for 100 years.</a:t>
            </a:r>
          </a:p>
          <a:p>
            <a:pPr algn="l">
              <a:lnSpc>
                <a:spcPct val="200000"/>
              </a:lnSpc>
            </a:pPr>
            <a:r>
              <a:rPr lang="en-GB" sz="2400" b="0" dirty="0">
                <a:solidFill>
                  <a:schemeClr val="tx1"/>
                </a:solidFill>
                <a:latin typeface="EdShed"/>
              </a:rPr>
              <a:t>The </a:t>
            </a:r>
            <a:r>
              <a:rPr lang="en-GB" sz="2400" b="0" dirty="0">
                <a:solidFill>
                  <a:schemeClr val="tx1"/>
                </a:solidFill>
                <a:latin typeface="EdShed"/>
                <a:cs typeface="Arial"/>
              </a:rPr>
              <a:t>parking facilities are totally </a:t>
            </a: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a:cs typeface="Arial"/>
              </a:rPr>
              <a:t>.  </a:t>
            </a:r>
            <a:endParaRPr lang="en-GB" sz="2400" b="0" dirty="0">
              <a:solidFill>
                <a:schemeClr val="tx1"/>
              </a:solidFill>
              <a:latin typeface="EdShed"/>
              <a:ea typeface="Sassoon Infant 2023" panose="02000503030000020003" pitchFamily="2" charset="0"/>
            </a:endParaRPr>
          </a:p>
          <a:p>
            <a:pPr algn="l">
              <a:lnSpc>
                <a:spcPct val="200000"/>
              </a:lnSpc>
            </a:pPr>
            <a:r>
              <a:rPr lang="en-GB" sz="2400" dirty="0">
                <a:latin typeface="Arial" panose="020B0604020202020204" pitchFamily="34" charset="0"/>
                <a:ea typeface="Sassoon Infant 2023" panose="02000503030000020003" pitchFamily="2" charset="0"/>
                <a:cs typeface="Arial" panose="020B0604020202020204" pitchFamily="34" charset="0"/>
              </a:rPr>
              <a:t>____________</a:t>
            </a:r>
            <a:r>
              <a:rPr lang="en-GB" sz="2400" b="0" dirty="0">
                <a:solidFill>
                  <a:schemeClr val="tx1"/>
                </a:solidFill>
                <a:latin typeface="EdShed" pitchFamily="2" charset="0"/>
                <a:cs typeface="Arial" panose="020B0604020202020204" pitchFamily="34" charset="0"/>
              </a:rPr>
              <a:t> </a:t>
            </a:r>
            <a:r>
              <a:rPr lang="en-GB" sz="2400" b="0" dirty="0">
                <a:solidFill>
                  <a:srgbClr val="000000"/>
                </a:solidFill>
                <a:effectLst/>
                <a:latin typeface="EdShed" pitchFamily="2" charset="0"/>
                <a:ea typeface="Sassoon Infant 2023" panose="02000503030000020003" pitchFamily="2" charset="0"/>
              </a:rPr>
              <a:t>regions are cooler than equatorial regions.</a:t>
            </a:r>
            <a:endParaRPr lang="en-GB" sz="2800" b="0" dirty="0">
              <a:solidFill>
                <a:schemeClr val="tx1"/>
              </a:solidFill>
              <a:latin typeface="EdShed" pitchFamily="2" charset="0"/>
              <a:ea typeface="Sassoon Infant 2023" panose="02000503030000020003" pitchFamily="2" charset="0"/>
            </a:endParaRPr>
          </a:p>
        </p:txBody>
      </p:sp>
      <p:sp>
        <p:nvSpPr>
          <p:cNvPr id="15" name="TextBox 14">
            <a:extLst>
              <a:ext uri="{FF2B5EF4-FFF2-40B4-BE49-F238E27FC236}">
                <a16:creationId xmlns:a16="http://schemas.microsoft.com/office/drawing/2014/main" id="{F660E3CE-314F-35C9-FFD8-04C35E652DC3}"/>
              </a:ext>
            </a:extLst>
          </p:cNvPr>
          <p:cNvSpPr txBox="1"/>
          <p:nvPr/>
        </p:nvSpPr>
        <p:spPr>
          <a:xfrm>
            <a:off x="3689741" y="3169357"/>
            <a:ext cx="1413913" cy="461665"/>
          </a:xfrm>
          <a:prstGeom prst="rect">
            <a:avLst/>
          </a:prstGeom>
          <a:noFill/>
        </p:spPr>
        <p:txBody>
          <a:bodyPr wrap="none">
            <a:spAutoFit/>
          </a:bodyPr>
          <a:lstStyle/>
          <a:p>
            <a:pPr algn="ctr">
              <a:defRPr/>
            </a:pPr>
            <a:r>
              <a:rPr lang="en-GB" sz="2400" dirty="0">
                <a:solidFill>
                  <a:srgbClr val="FF3760"/>
                </a:solidFill>
                <a:latin typeface="EdShed" pitchFamily="2" charset="0"/>
                <a:ea typeface="OpenDyslexic" charset="0"/>
                <a:cs typeface="OpenDyslexic" charset="0"/>
              </a:rPr>
              <a:t>submerge</a:t>
            </a:r>
            <a:endParaRPr lang="en-GB" sz="2400" dirty="0">
              <a:solidFill>
                <a:srgbClr val="FF3760"/>
              </a:solidFill>
              <a:latin typeface="EdShed" pitchFamily="2" charset="0"/>
            </a:endParaRPr>
          </a:p>
        </p:txBody>
      </p:sp>
      <p:sp>
        <p:nvSpPr>
          <p:cNvPr id="17" name="TextBox 16">
            <a:extLst>
              <a:ext uri="{FF2B5EF4-FFF2-40B4-BE49-F238E27FC236}">
                <a16:creationId xmlns:a16="http://schemas.microsoft.com/office/drawing/2014/main" id="{4E9E1223-3B7C-E3A3-3DCB-A0CD2A932608}"/>
              </a:ext>
            </a:extLst>
          </p:cNvPr>
          <p:cNvSpPr txBox="1"/>
          <p:nvPr/>
        </p:nvSpPr>
        <p:spPr>
          <a:xfrm>
            <a:off x="3043907" y="2436985"/>
            <a:ext cx="1074846"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subject</a:t>
            </a:r>
            <a:endParaRPr lang="en-GB" sz="2400" baseline="0" dirty="0">
              <a:solidFill>
                <a:srgbClr val="FF3760"/>
              </a:solidFill>
              <a:latin typeface="EdShed" pitchFamily="2" charset="0"/>
            </a:endParaRPr>
          </a:p>
        </p:txBody>
      </p:sp>
      <p:sp>
        <p:nvSpPr>
          <p:cNvPr id="18" name="TextBox 17">
            <a:extLst>
              <a:ext uri="{FF2B5EF4-FFF2-40B4-BE49-F238E27FC236}">
                <a16:creationId xmlns:a16="http://schemas.microsoft.com/office/drawing/2014/main" id="{E05A7C18-F384-AA79-F9D1-7C5B8E81BF37}"/>
              </a:ext>
            </a:extLst>
          </p:cNvPr>
          <p:cNvSpPr txBox="1"/>
          <p:nvPr/>
        </p:nvSpPr>
        <p:spPr>
          <a:xfrm>
            <a:off x="4253064" y="3898724"/>
            <a:ext cx="1347805"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indefinite</a:t>
            </a:r>
            <a:endParaRPr lang="en-GB" sz="2400" baseline="0" dirty="0">
              <a:solidFill>
                <a:srgbClr val="FF3760"/>
              </a:solidFill>
              <a:latin typeface="EdShed" pitchFamily="2" charset="0"/>
            </a:endParaRPr>
          </a:p>
        </p:txBody>
      </p:sp>
      <p:sp>
        <p:nvSpPr>
          <p:cNvPr id="19" name="TextBox 18">
            <a:extLst>
              <a:ext uri="{FF2B5EF4-FFF2-40B4-BE49-F238E27FC236}">
                <a16:creationId xmlns:a16="http://schemas.microsoft.com/office/drawing/2014/main" id="{89E561A0-D018-7483-933D-B5D7AAF63F2F}"/>
              </a:ext>
            </a:extLst>
          </p:cNvPr>
          <p:cNvSpPr txBox="1"/>
          <p:nvPr/>
        </p:nvSpPr>
        <p:spPr>
          <a:xfrm>
            <a:off x="560592" y="6100355"/>
            <a:ext cx="1643720"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Subtropical</a:t>
            </a:r>
            <a:endParaRPr lang="en-GB" sz="2400" baseline="0" dirty="0">
              <a:solidFill>
                <a:srgbClr val="FF3760"/>
              </a:solidFill>
              <a:latin typeface="EdShed" pitchFamily="2" charset="0"/>
            </a:endParaRPr>
          </a:p>
        </p:txBody>
      </p:sp>
      <p:sp>
        <p:nvSpPr>
          <p:cNvPr id="20" name="TextBox 19">
            <a:extLst>
              <a:ext uri="{FF2B5EF4-FFF2-40B4-BE49-F238E27FC236}">
                <a16:creationId xmlns:a16="http://schemas.microsoft.com/office/drawing/2014/main" id="{E71FE779-163B-47C7-0145-0C13032631C3}"/>
              </a:ext>
            </a:extLst>
          </p:cNvPr>
          <p:cNvSpPr txBox="1"/>
          <p:nvPr/>
        </p:nvSpPr>
        <p:spPr>
          <a:xfrm>
            <a:off x="3591627" y="4626582"/>
            <a:ext cx="1168525"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inactive</a:t>
            </a:r>
            <a:endParaRPr lang="en-GB" sz="2400" baseline="0" dirty="0">
              <a:solidFill>
                <a:srgbClr val="FF3760"/>
              </a:solidFill>
              <a:latin typeface="EdShed" pitchFamily="2" charset="0"/>
            </a:endParaRPr>
          </a:p>
        </p:txBody>
      </p:sp>
      <p:sp>
        <p:nvSpPr>
          <p:cNvPr id="21" name="TextBox 20">
            <a:extLst>
              <a:ext uri="{FF2B5EF4-FFF2-40B4-BE49-F238E27FC236}">
                <a16:creationId xmlns:a16="http://schemas.microsoft.com/office/drawing/2014/main" id="{F0F4DA3E-8469-3060-92DE-3C1411E8193B}"/>
              </a:ext>
            </a:extLst>
          </p:cNvPr>
          <p:cNvSpPr txBox="1"/>
          <p:nvPr/>
        </p:nvSpPr>
        <p:spPr>
          <a:xfrm>
            <a:off x="4667796" y="5371146"/>
            <a:ext cx="1596719" cy="46166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3760"/>
                </a:solidFill>
                <a:latin typeface="EdShed" pitchFamily="2" charset="0"/>
                <a:ea typeface="OpenDyslexic" charset="0"/>
                <a:cs typeface="OpenDyslexic" charset="0"/>
              </a:rPr>
              <a:t>inadequate</a:t>
            </a:r>
            <a:endParaRPr lang="en-GB" sz="2400" baseline="0" dirty="0">
              <a:solidFill>
                <a:srgbClr val="FF3760"/>
              </a:solidFill>
              <a:latin typeface="EdShed" pitchFamily="2" charset="0"/>
            </a:endParaRPr>
          </a:p>
        </p:txBody>
      </p:sp>
    </p:spTree>
    <p:extLst>
      <p:ext uri="{BB962C8B-B14F-4D97-AF65-F5344CB8AC3E}">
        <p14:creationId xmlns:p14="http://schemas.microsoft.com/office/powerpoint/2010/main" val="2616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18</a:t>
            </a:fld>
            <a:endParaRPr lang="en-US">
              <a:latin typeface="EdShed" pitchFamily="2" charset="0"/>
            </a:endParaRPr>
          </a:p>
        </p:txBody>
      </p:sp>
      <p:sp>
        <p:nvSpPr>
          <p:cNvPr id="5" name="Text Placeholder 4">
            <a:extLst>
              <a:ext uri="{FF2B5EF4-FFF2-40B4-BE49-F238E27FC236}">
                <a16:creationId xmlns:a16="http://schemas.microsoft.com/office/drawing/2014/main" id="{5E8B8E90-5C84-5474-92FF-A9666D690124}"/>
              </a:ext>
            </a:extLst>
          </p:cNvPr>
          <p:cNvSpPr>
            <a:spLocks noGrp="1"/>
          </p:cNvSpPr>
          <p:nvPr>
            <p:ph type="body" sz="quarter" idx="15"/>
          </p:nvPr>
        </p:nvSpPr>
        <p:spPr/>
        <p:txBody>
          <a:bodyPr/>
          <a:lstStyle/>
          <a:p>
            <a:r>
              <a:rPr lang="en-US"/>
              <a:t>incorrect</a:t>
            </a:r>
          </a:p>
        </p:txBody>
      </p:sp>
      <p:sp>
        <p:nvSpPr>
          <p:cNvPr id="2" name="Rectangle 1">
            <a:extLst>
              <a:ext uri="{FF2B5EF4-FFF2-40B4-BE49-F238E27FC236}">
                <a16:creationId xmlns:a16="http://schemas.microsoft.com/office/drawing/2014/main" id="{B0EFF5B6-55A9-3899-F814-E7D8BD1FCF26}"/>
              </a:ext>
            </a:extLst>
          </p:cNvPr>
          <p:cNvSpPr/>
          <p:nvPr/>
        </p:nvSpPr>
        <p:spPr>
          <a:xfrm>
            <a:off x="5552326" y="5842024"/>
            <a:ext cx="1580892"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Synonyms</a:t>
            </a:r>
          </a:p>
        </p:txBody>
      </p:sp>
      <p:cxnSp>
        <p:nvCxnSpPr>
          <p:cNvPr id="3" name="Straight Connector 2">
            <a:extLst>
              <a:ext uri="{FF2B5EF4-FFF2-40B4-BE49-F238E27FC236}">
                <a16:creationId xmlns:a16="http://schemas.microsoft.com/office/drawing/2014/main" id="{7BA7D691-BB0B-254F-34CD-94D447896605}"/>
              </a:ext>
            </a:extLst>
          </p:cNvPr>
          <p:cNvCxnSpPr>
            <a:cxnSpLocks/>
          </p:cNvCxnSpPr>
          <p:nvPr/>
        </p:nvCxnSpPr>
        <p:spPr>
          <a:xfrm>
            <a:off x="5496285" y="4364406"/>
            <a:ext cx="3361038" cy="2130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D40D9AE-A818-78CB-FF9C-AC46A07597F2}"/>
              </a:ext>
            </a:extLst>
          </p:cNvPr>
          <p:cNvSpPr/>
          <p:nvPr/>
        </p:nvSpPr>
        <p:spPr>
          <a:xfrm>
            <a:off x="2183320" y="4227538"/>
            <a:ext cx="2323366" cy="8202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b="1">
                <a:latin typeface="EdShed" pitchFamily="2" charset="0"/>
              </a:rPr>
              <a:t>Words which also have the prefix ‘in-’ meaning ‘not’ </a:t>
            </a:r>
          </a:p>
          <a:p>
            <a:endParaRPr lang="en-GB" sz="300">
              <a:latin typeface="EdShed" pitchFamily="2" charset="0"/>
            </a:endParaRPr>
          </a:p>
          <a:p>
            <a:r>
              <a:rPr lang="en-GB" sz="1050">
                <a:latin typeface="EdShed" pitchFamily="2" charset="0"/>
              </a:rPr>
              <a:t>(not this week’s words)</a:t>
            </a:r>
            <a:endParaRPr lang="en-GB" sz="1200">
              <a:latin typeface="EdShed" pitchFamily="2" charset="0"/>
            </a:endParaRPr>
          </a:p>
        </p:txBody>
      </p:sp>
      <p:sp>
        <p:nvSpPr>
          <p:cNvPr id="11" name="Rectangle 10">
            <a:extLst>
              <a:ext uri="{FF2B5EF4-FFF2-40B4-BE49-F238E27FC236}">
                <a16:creationId xmlns:a16="http://schemas.microsoft.com/office/drawing/2014/main" id="{B6EE6933-308D-99A6-D945-DED71DF8FD4F}"/>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Definition</a:t>
            </a:r>
          </a:p>
        </p:txBody>
      </p:sp>
      <p:sp>
        <p:nvSpPr>
          <p:cNvPr id="14" name="Rectangle 13">
            <a:extLst>
              <a:ext uri="{FF2B5EF4-FFF2-40B4-BE49-F238E27FC236}">
                <a16:creationId xmlns:a16="http://schemas.microsoft.com/office/drawing/2014/main" id="{55BC2BFF-ED3D-6096-45C0-8AF71AC8650B}"/>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In a Sentence</a:t>
            </a:r>
          </a:p>
        </p:txBody>
      </p:sp>
      <p:sp>
        <p:nvSpPr>
          <p:cNvPr id="15" name="Rectangle 14">
            <a:extLst>
              <a:ext uri="{FF2B5EF4-FFF2-40B4-BE49-F238E27FC236}">
                <a16:creationId xmlns:a16="http://schemas.microsoft.com/office/drawing/2014/main" id="{CF837417-BDF1-A782-C232-CC3D687DB62D}"/>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Antonyms</a:t>
            </a:r>
          </a:p>
        </p:txBody>
      </p:sp>
    </p:spTree>
    <p:extLst>
      <p:ext uri="{BB962C8B-B14F-4D97-AF65-F5344CB8AC3E}">
        <p14:creationId xmlns:p14="http://schemas.microsoft.com/office/powerpoint/2010/main" val="428015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67194EA6-8EF7-D45C-8ACC-3C2A07B26AE6}"/>
              </a:ext>
            </a:extLst>
          </p:cNvPr>
          <p:cNvSpPr>
            <a:spLocks noGrp="1"/>
          </p:cNvSpPr>
          <p:nvPr>
            <p:ph type="body" sz="quarter" idx="11"/>
          </p:nvPr>
        </p:nvSpPr>
        <p:spPr/>
        <p:txBody>
          <a:bodyPr/>
          <a:lstStyle/>
          <a:p>
            <a:r>
              <a:rPr lang="en-US">
                <a:solidFill>
                  <a:srgbClr val="3373DC"/>
                </a:solidFill>
                <a:latin typeface="EdShed" pitchFamily="2" charset="0"/>
              </a:rPr>
              <a:t>Which of last week’s words matches the description?</a:t>
            </a:r>
          </a:p>
        </p:txBody>
      </p:sp>
      <p:sp>
        <p:nvSpPr>
          <p:cNvPr id="2" name="Title 1">
            <a:extLst>
              <a:ext uri="{FF2B5EF4-FFF2-40B4-BE49-F238E27FC236}">
                <a16:creationId xmlns:a16="http://schemas.microsoft.com/office/drawing/2014/main" id="{C43D79CA-E015-7A0E-1DD1-19D48DFDE192}"/>
              </a:ext>
            </a:extLst>
          </p:cNvPr>
          <p:cNvSpPr txBox="1">
            <a:spLocks/>
          </p:cNvSpPr>
          <p:nvPr/>
        </p:nvSpPr>
        <p:spPr>
          <a:xfrm>
            <a:off x="1574750" y="2106336"/>
            <a:ext cx="2311047"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a:rPr>
              <a:t>A flying vehicle with wings.</a:t>
            </a:r>
          </a:p>
        </p:txBody>
      </p:sp>
      <p:sp>
        <p:nvSpPr>
          <p:cNvPr id="5" name="Title 1">
            <a:extLst>
              <a:ext uri="{FF2B5EF4-FFF2-40B4-BE49-F238E27FC236}">
                <a16:creationId xmlns:a16="http://schemas.microsoft.com/office/drawing/2014/main" id="{3DAE7FBC-564E-1B45-F265-E2FCCE70862B}"/>
              </a:ext>
            </a:extLst>
          </p:cNvPr>
          <p:cNvSpPr txBox="1">
            <a:spLocks/>
          </p:cNvSpPr>
          <p:nvPr/>
        </p:nvSpPr>
        <p:spPr>
          <a:xfrm>
            <a:off x="2239465" y="2872700"/>
            <a:ext cx="981615"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plane</a:t>
            </a:r>
          </a:p>
        </p:txBody>
      </p:sp>
      <p:sp>
        <p:nvSpPr>
          <p:cNvPr id="7" name="Title 1">
            <a:extLst>
              <a:ext uri="{FF2B5EF4-FFF2-40B4-BE49-F238E27FC236}">
                <a16:creationId xmlns:a16="http://schemas.microsoft.com/office/drawing/2014/main" id="{E97152F5-0B66-86C2-49BF-2061B69DD568}"/>
              </a:ext>
            </a:extLst>
          </p:cNvPr>
          <p:cNvSpPr txBox="1">
            <a:spLocks/>
          </p:cNvSpPr>
          <p:nvPr/>
        </p:nvSpPr>
        <p:spPr>
          <a:xfrm>
            <a:off x="8383120" y="2106336"/>
            <a:ext cx="2028977"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a:rPr>
              <a:t>Apart from, not including.</a:t>
            </a:r>
          </a:p>
        </p:txBody>
      </p:sp>
      <p:sp>
        <p:nvSpPr>
          <p:cNvPr id="8" name="Title 1">
            <a:extLst>
              <a:ext uri="{FF2B5EF4-FFF2-40B4-BE49-F238E27FC236}">
                <a16:creationId xmlns:a16="http://schemas.microsoft.com/office/drawing/2014/main" id="{57EC4EFF-2B63-C4E4-A7FF-17ED66DA848D}"/>
              </a:ext>
            </a:extLst>
          </p:cNvPr>
          <p:cNvSpPr txBox="1">
            <a:spLocks/>
          </p:cNvSpPr>
          <p:nvPr/>
        </p:nvSpPr>
        <p:spPr>
          <a:xfrm>
            <a:off x="8816905" y="2872700"/>
            <a:ext cx="1161408"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except</a:t>
            </a:r>
          </a:p>
        </p:txBody>
      </p:sp>
      <p:sp>
        <p:nvSpPr>
          <p:cNvPr id="9" name="Title 1">
            <a:extLst>
              <a:ext uri="{FF2B5EF4-FFF2-40B4-BE49-F238E27FC236}">
                <a16:creationId xmlns:a16="http://schemas.microsoft.com/office/drawing/2014/main" id="{0AC139F8-02DB-302C-C326-19D21B40F14C}"/>
              </a:ext>
            </a:extLst>
          </p:cNvPr>
          <p:cNvSpPr txBox="1">
            <a:spLocks/>
          </p:cNvSpPr>
          <p:nvPr/>
        </p:nvSpPr>
        <p:spPr>
          <a:xfrm>
            <a:off x="1421386" y="4853616"/>
            <a:ext cx="2760692" cy="76636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Used to tie together </a:t>
            </a:r>
          </a:p>
          <a:p>
            <a:pPr algn="ctr"/>
            <a:r>
              <a:rPr lang="en-GB" sz="2400" dirty="0">
                <a:latin typeface="EdShed"/>
              </a:rPr>
              <a:t>rope or string.</a:t>
            </a:r>
            <a:endParaRPr lang="en-GB" sz="2000" dirty="0">
              <a:latin typeface="EdShed"/>
            </a:endParaRPr>
          </a:p>
        </p:txBody>
      </p:sp>
      <p:sp>
        <p:nvSpPr>
          <p:cNvPr id="10" name="Title 1">
            <a:extLst>
              <a:ext uri="{FF2B5EF4-FFF2-40B4-BE49-F238E27FC236}">
                <a16:creationId xmlns:a16="http://schemas.microsoft.com/office/drawing/2014/main" id="{398E89C6-87A7-EE82-23B5-9804E2E9066A}"/>
              </a:ext>
            </a:extLst>
          </p:cNvPr>
          <p:cNvSpPr txBox="1">
            <a:spLocks/>
          </p:cNvSpPr>
          <p:nvPr/>
        </p:nvSpPr>
        <p:spPr>
          <a:xfrm>
            <a:off x="2382389" y="5704069"/>
            <a:ext cx="838691"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knot</a:t>
            </a:r>
          </a:p>
        </p:txBody>
      </p:sp>
      <p:sp>
        <p:nvSpPr>
          <p:cNvPr id="11" name="Title 1">
            <a:extLst>
              <a:ext uri="{FF2B5EF4-FFF2-40B4-BE49-F238E27FC236}">
                <a16:creationId xmlns:a16="http://schemas.microsoft.com/office/drawing/2014/main" id="{E6D85119-3975-D4C8-0FC3-11EB7E6FD8C6}"/>
              </a:ext>
            </a:extLst>
          </p:cNvPr>
          <p:cNvSpPr txBox="1">
            <a:spLocks/>
          </p:cNvSpPr>
          <p:nvPr/>
        </p:nvSpPr>
        <p:spPr>
          <a:xfrm>
            <a:off x="4818318" y="3416300"/>
            <a:ext cx="2555360" cy="76636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The sun, wind, rain and fog, etc.</a:t>
            </a:r>
          </a:p>
        </p:txBody>
      </p:sp>
      <p:sp>
        <p:nvSpPr>
          <p:cNvPr id="12" name="Title 1">
            <a:extLst>
              <a:ext uri="{FF2B5EF4-FFF2-40B4-BE49-F238E27FC236}">
                <a16:creationId xmlns:a16="http://schemas.microsoft.com/office/drawing/2014/main" id="{A5E002C4-E5F5-EDEA-5F49-279256835665}"/>
              </a:ext>
            </a:extLst>
          </p:cNvPr>
          <p:cNvSpPr txBox="1">
            <a:spLocks/>
          </p:cNvSpPr>
          <p:nvPr/>
        </p:nvSpPr>
        <p:spPr>
          <a:xfrm>
            <a:off x="5387374" y="4194845"/>
            <a:ext cx="1417247"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0"/>
              </a:rPr>
              <a:t>weather</a:t>
            </a:r>
          </a:p>
        </p:txBody>
      </p:sp>
      <p:sp>
        <p:nvSpPr>
          <p:cNvPr id="13" name="Title 1">
            <a:extLst>
              <a:ext uri="{FF2B5EF4-FFF2-40B4-BE49-F238E27FC236}">
                <a16:creationId xmlns:a16="http://schemas.microsoft.com/office/drawing/2014/main" id="{9E7FFD99-14CE-0897-110C-58DC8D01A1D5}"/>
              </a:ext>
            </a:extLst>
          </p:cNvPr>
          <p:cNvSpPr txBox="1">
            <a:spLocks/>
          </p:cNvSpPr>
          <p:nvPr/>
        </p:nvSpPr>
        <p:spPr>
          <a:xfrm>
            <a:off x="8024602" y="4853616"/>
            <a:ext cx="2888932" cy="76636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400" dirty="0">
                <a:latin typeface="EdShed" pitchFamily="2" charset="0"/>
              </a:rPr>
              <a:t>To say yes or receive </a:t>
            </a:r>
          </a:p>
          <a:p>
            <a:pPr algn="ctr"/>
            <a:r>
              <a:rPr lang="en-GB" sz="2400" dirty="0">
                <a:latin typeface="EdShed"/>
              </a:rPr>
              <a:t>something willingly.</a:t>
            </a:r>
            <a:endParaRPr lang="en-GB" sz="2000" dirty="0">
              <a:latin typeface="EdShed"/>
            </a:endParaRPr>
          </a:p>
        </p:txBody>
      </p:sp>
      <p:sp>
        <p:nvSpPr>
          <p:cNvPr id="14" name="Title 1">
            <a:extLst>
              <a:ext uri="{FF2B5EF4-FFF2-40B4-BE49-F238E27FC236}">
                <a16:creationId xmlns:a16="http://schemas.microsoft.com/office/drawing/2014/main" id="{E13F4218-3914-6991-C2DB-790A1E56033D}"/>
              </a:ext>
            </a:extLst>
          </p:cNvPr>
          <p:cNvSpPr txBox="1">
            <a:spLocks/>
          </p:cNvSpPr>
          <p:nvPr/>
        </p:nvSpPr>
        <p:spPr>
          <a:xfrm>
            <a:off x="8930874" y="5704069"/>
            <a:ext cx="1187697"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a:solidFill>
                  <a:srgbClr val="FF3760"/>
                </a:solidFill>
                <a:latin typeface="EdShed" pitchFamily="2" charset="0"/>
              </a:rPr>
              <a:t>accept</a:t>
            </a:r>
          </a:p>
        </p:txBody>
      </p:sp>
    </p:spTree>
    <p:extLst>
      <p:ext uri="{BB962C8B-B14F-4D97-AF65-F5344CB8AC3E}">
        <p14:creationId xmlns:p14="http://schemas.microsoft.com/office/powerpoint/2010/main" val="40984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19</a:t>
            </a:fld>
            <a:endParaRPr lang="en-US">
              <a:latin typeface="EdShed" pitchFamily="2" charset="0"/>
            </a:endParaRPr>
          </a:p>
        </p:txBody>
      </p:sp>
      <p:sp>
        <p:nvSpPr>
          <p:cNvPr id="3" name="Text Placeholder 4">
            <a:extLst>
              <a:ext uri="{FF2B5EF4-FFF2-40B4-BE49-F238E27FC236}">
                <a16:creationId xmlns:a16="http://schemas.microsoft.com/office/drawing/2014/main" id="{04515E04-6892-7B93-0350-4D2B68517DE5}"/>
              </a:ext>
            </a:extLst>
          </p:cNvPr>
          <p:cNvSpPr>
            <a:spLocks noGrp="1"/>
          </p:cNvSpPr>
          <p:nvPr>
            <p:ph type="body" sz="quarter" idx="15"/>
          </p:nvPr>
        </p:nvSpPr>
        <p:spPr/>
        <p:txBody>
          <a:bodyPr/>
          <a:lstStyle/>
          <a:p>
            <a:r>
              <a:rPr lang="en-US"/>
              <a:t>incorrect</a:t>
            </a:r>
          </a:p>
        </p:txBody>
      </p:sp>
      <p:sp>
        <p:nvSpPr>
          <p:cNvPr id="9" name="Rectangle 8">
            <a:extLst>
              <a:ext uri="{FF2B5EF4-FFF2-40B4-BE49-F238E27FC236}">
                <a16:creationId xmlns:a16="http://schemas.microsoft.com/office/drawing/2014/main" id="{47BD1C9E-3B53-DE93-EADB-6ADDD71CC23A}"/>
              </a:ext>
            </a:extLst>
          </p:cNvPr>
          <p:cNvSpPr/>
          <p:nvPr/>
        </p:nvSpPr>
        <p:spPr>
          <a:xfrm>
            <a:off x="2351108" y="3025758"/>
            <a:ext cx="2925089" cy="400110"/>
          </a:xfrm>
          <a:prstGeom prst="rect">
            <a:avLst/>
          </a:prstGeom>
        </p:spPr>
        <p:txBody>
          <a:bodyPr wrap="square">
            <a:spAutoFit/>
          </a:bodyPr>
          <a:lstStyle/>
          <a:p>
            <a:pPr algn="ctr"/>
            <a:r>
              <a:rPr lang="en-GB" sz="2000" dirty="0">
                <a:solidFill>
                  <a:srgbClr val="FF3760"/>
                </a:solidFill>
                <a:latin typeface="EdShed" pitchFamily="2" charset="0"/>
              </a:rPr>
              <a:t>Not correct; wrong.</a:t>
            </a:r>
          </a:p>
        </p:txBody>
      </p:sp>
      <p:sp>
        <p:nvSpPr>
          <p:cNvPr id="10" name="Rectangle 9">
            <a:extLst>
              <a:ext uri="{FF2B5EF4-FFF2-40B4-BE49-F238E27FC236}">
                <a16:creationId xmlns:a16="http://schemas.microsoft.com/office/drawing/2014/main" id="{FB6F6693-73E3-BD4B-FB43-3F52A50EE6B1}"/>
              </a:ext>
            </a:extLst>
          </p:cNvPr>
          <p:cNvSpPr/>
          <p:nvPr/>
        </p:nvSpPr>
        <p:spPr>
          <a:xfrm>
            <a:off x="5874367" y="2871870"/>
            <a:ext cx="2654978" cy="707886"/>
          </a:xfrm>
          <a:prstGeom prst="rect">
            <a:avLst/>
          </a:prstGeom>
        </p:spPr>
        <p:txBody>
          <a:bodyPr wrap="square">
            <a:spAutoFit/>
          </a:bodyPr>
          <a:lstStyle/>
          <a:p>
            <a:pPr algn="ctr"/>
            <a:r>
              <a:rPr lang="en-GB" sz="2000" dirty="0">
                <a:solidFill>
                  <a:srgbClr val="FF3760"/>
                </a:solidFill>
                <a:latin typeface="EdShed" pitchFamily="2" charset="0"/>
              </a:rPr>
              <a:t>I dialled the </a:t>
            </a:r>
            <a:r>
              <a:rPr lang="en-GB" sz="2000" u="sng" dirty="0">
                <a:solidFill>
                  <a:srgbClr val="FF3760"/>
                </a:solidFill>
                <a:latin typeface="EdShed" pitchFamily="2" charset="0"/>
              </a:rPr>
              <a:t>incorrect</a:t>
            </a:r>
            <a:r>
              <a:rPr lang="en-GB" sz="2000" dirty="0">
                <a:solidFill>
                  <a:srgbClr val="FF3760"/>
                </a:solidFill>
                <a:latin typeface="EdShed" pitchFamily="2" charset="0"/>
              </a:rPr>
              <a:t> phone number.</a:t>
            </a:r>
            <a:endParaRPr lang="en-GB" sz="1600" dirty="0">
              <a:solidFill>
                <a:srgbClr val="FF3760"/>
              </a:solidFill>
              <a:latin typeface="EdShed" pitchFamily="2" charset="0"/>
            </a:endParaRPr>
          </a:p>
        </p:txBody>
      </p:sp>
      <p:sp>
        <p:nvSpPr>
          <p:cNvPr id="12" name="Rectangle 11">
            <a:extLst>
              <a:ext uri="{FF2B5EF4-FFF2-40B4-BE49-F238E27FC236}">
                <a16:creationId xmlns:a16="http://schemas.microsoft.com/office/drawing/2014/main" id="{E3692882-7D4A-C0DC-1E13-0AA730016B3D}"/>
              </a:ext>
            </a:extLst>
          </p:cNvPr>
          <p:cNvSpPr/>
          <p:nvPr/>
        </p:nvSpPr>
        <p:spPr>
          <a:xfrm>
            <a:off x="7119946" y="4687716"/>
            <a:ext cx="1595879" cy="830997"/>
          </a:xfrm>
          <a:prstGeom prst="rect">
            <a:avLst/>
          </a:prstGeom>
        </p:spPr>
        <p:txBody>
          <a:bodyPr wrap="square">
            <a:spAutoFit/>
          </a:bodyPr>
          <a:lstStyle/>
          <a:p>
            <a:pPr algn="r"/>
            <a:r>
              <a:rPr lang="en-US" sz="1600">
                <a:solidFill>
                  <a:srgbClr val="FF3760"/>
                </a:solidFill>
                <a:latin typeface="EdShed" pitchFamily="2" charset="0"/>
              </a:rPr>
              <a:t>accurate, correct, precise, valid, true</a:t>
            </a:r>
          </a:p>
        </p:txBody>
      </p:sp>
      <p:sp>
        <p:nvSpPr>
          <p:cNvPr id="14" name="Rectangle 13">
            <a:extLst>
              <a:ext uri="{FF2B5EF4-FFF2-40B4-BE49-F238E27FC236}">
                <a16:creationId xmlns:a16="http://schemas.microsoft.com/office/drawing/2014/main" id="{F7899140-71E2-C1E3-D7E8-4864D880D282}"/>
              </a:ext>
            </a:extLst>
          </p:cNvPr>
          <p:cNvSpPr/>
          <p:nvPr/>
        </p:nvSpPr>
        <p:spPr>
          <a:xfrm>
            <a:off x="5552326" y="5842024"/>
            <a:ext cx="1580892"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Synonyms</a:t>
            </a:r>
          </a:p>
        </p:txBody>
      </p:sp>
      <p:cxnSp>
        <p:nvCxnSpPr>
          <p:cNvPr id="2" name="Straight Connector 1">
            <a:extLst>
              <a:ext uri="{FF2B5EF4-FFF2-40B4-BE49-F238E27FC236}">
                <a16:creationId xmlns:a16="http://schemas.microsoft.com/office/drawing/2014/main" id="{00E361B6-1315-7F90-7C74-85BFF586B184}"/>
              </a:ext>
            </a:extLst>
          </p:cNvPr>
          <p:cNvCxnSpPr>
            <a:cxnSpLocks/>
          </p:cNvCxnSpPr>
          <p:nvPr/>
        </p:nvCxnSpPr>
        <p:spPr>
          <a:xfrm>
            <a:off x="5496285" y="4364406"/>
            <a:ext cx="3361038" cy="21303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1563E2D-1F82-5897-B740-4E8CA8174BB1}"/>
              </a:ext>
            </a:extLst>
          </p:cNvPr>
          <p:cNvSpPr/>
          <p:nvPr/>
        </p:nvSpPr>
        <p:spPr>
          <a:xfrm>
            <a:off x="5552326" y="5011027"/>
            <a:ext cx="1716934" cy="830997"/>
          </a:xfrm>
          <a:prstGeom prst="rect">
            <a:avLst/>
          </a:prstGeom>
        </p:spPr>
        <p:txBody>
          <a:bodyPr wrap="square">
            <a:spAutoFit/>
          </a:bodyPr>
          <a:lstStyle/>
          <a:p>
            <a:r>
              <a:rPr lang="en-US" sz="1600">
                <a:solidFill>
                  <a:srgbClr val="FF3760"/>
                </a:solidFill>
                <a:latin typeface="EdShed" pitchFamily="2" charset="0"/>
              </a:rPr>
              <a:t>false,</a:t>
            </a:r>
          </a:p>
          <a:p>
            <a:r>
              <a:rPr lang="en-US" sz="1600">
                <a:solidFill>
                  <a:srgbClr val="FF3760"/>
                </a:solidFill>
                <a:latin typeface="EdShed" pitchFamily="2" charset="0"/>
              </a:rPr>
              <a:t>inaccurate, </a:t>
            </a:r>
          </a:p>
          <a:p>
            <a:r>
              <a:rPr lang="en-US" sz="1600">
                <a:solidFill>
                  <a:srgbClr val="FF3760"/>
                </a:solidFill>
                <a:latin typeface="EdShed" pitchFamily="2" charset="0"/>
              </a:rPr>
              <a:t>mistaken, untrue</a:t>
            </a:r>
          </a:p>
        </p:txBody>
      </p:sp>
      <p:sp>
        <p:nvSpPr>
          <p:cNvPr id="8" name="Rectangle 7">
            <a:extLst>
              <a:ext uri="{FF2B5EF4-FFF2-40B4-BE49-F238E27FC236}">
                <a16:creationId xmlns:a16="http://schemas.microsoft.com/office/drawing/2014/main" id="{BE19E227-9219-2385-BC78-7AA9390F8F6B}"/>
              </a:ext>
            </a:extLst>
          </p:cNvPr>
          <p:cNvSpPr/>
          <p:nvPr/>
        </p:nvSpPr>
        <p:spPr>
          <a:xfrm>
            <a:off x="2183320" y="4227538"/>
            <a:ext cx="2323366" cy="8202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400" b="1">
                <a:latin typeface="EdShed" pitchFamily="2" charset="0"/>
              </a:rPr>
              <a:t>Words which also have the prefix ‘in-’ meaning ‘not’ </a:t>
            </a:r>
          </a:p>
          <a:p>
            <a:endParaRPr lang="en-GB" sz="300">
              <a:latin typeface="EdShed" pitchFamily="2" charset="0"/>
            </a:endParaRPr>
          </a:p>
          <a:p>
            <a:r>
              <a:rPr lang="en-GB" sz="1050">
                <a:latin typeface="EdShed" pitchFamily="2" charset="0"/>
              </a:rPr>
              <a:t>(not this week’s words)</a:t>
            </a:r>
            <a:endParaRPr lang="en-GB" sz="1200">
              <a:latin typeface="EdShed" pitchFamily="2" charset="0"/>
            </a:endParaRPr>
          </a:p>
        </p:txBody>
      </p:sp>
      <p:sp>
        <p:nvSpPr>
          <p:cNvPr id="18" name="Rectangle 17">
            <a:extLst>
              <a:ext uri="{FF2B5EF4-FFF2-40B4-BE49-F238E27FC236}">
                <a16:creationId xmlns:a16="http://schemas.microsoft.com/office/drawing/2014/main" id="{D6E7AE5F-0192-E0AF-835F-8A20A15DBAF6}"/>
              </a:ext>
            </a:extLst>
          </p:cNvPr>
          <p:cNvSpPr/>
          <p:nvPr/>
        </p:nvSpPr>
        <p:spPr>
          <a:xfrm>
            <a:off x="2237906" y="5220692"/>
            <a:ext cx="3151495" cy="646331"/>
          </a:xfrm>
          <a:prstGeom prst="rect">
            <a:avLst/>
          </a:prstGeom>
        </p:spPr>
        <p:txBody>
          <a:bodyPr wrap="square">
            <a:spAutoFit/>
          </a:bodyPr>
          <a:lstStyle/>
          <a:p>
            <a:pPr algn="ctr"/>
            <a:r>
              <a:rPr lang="en-GB" dirty="0">
                <a:solidFill>
                  <a:srgbClr val="FF3760"/>
                </a:solidFill>
                <a:latin typeface="EdShed" pitchFamily="2" charset="0"/>
              </a:rPr>
              <a:t>inability, inelegant, </a:t>
            </a:r>
          </a:p>
          <a:p>
            <a:pPr algn="ctr"/>
            <a:r>
              <a:rPr lang="en-GB" dirty="0">
                <a:solidFill>
                  <a:srgbClr val="FF3760"/>
                </a:solidFill>
                <a:latin typeface="EdShed" pitchFamily="2" charset="0"/>
              </a:rPr>
              <a:t>inflexible, inconsistent</a:t>
            </a:r>
          </a:p>
        </p:txBody>
      </p:sp>
      <p:sp>
        <p:nvSpPr>
          <p:cNvPr id="6" name="Rectangle 5">
            <a:extLst>
              <a:ext uri="{FF2B5EF4-FFF2-40B4-BE49-F238E27FC236}">
                <a16:creationId xmlns:a16="http://schemas.microsoft.com/office/drawing/2014/main" id="{B4EBAFA9-F5A7-95FF-6E48-B5A1BE1C0124}"/>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Definition</a:t>
            </a:r>
          </a:p>
        </p:txBody>
      </p:sp>
      <p:sp>
        <p:nvSpPr>
          <p:cNvPr id="11" name="Rectangle 10">
            <a:extLst>
              <a:ext uri="{FF2B5EF4-FFF2-40B4-BE49-F238E27FC236}">
                <a16:creationId xmlns:a16="http://schemas.microsoft.com/office/drawing/2014/main" id="{2F9FF83A-1099-6A31-6D55-94CAEB4C1EC2}"/>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In a Sentence</a:t>
            </a:r>
          </a:p>
        </p:txBody>
      </p:sp>
      <p:sp>
        <p:nvSpPr>
          <p:cNvPr id="16" name="Rectangle 15">
            <a:extLst>
              <a:ext uri="{FF2B5EF4-FFF2-40B4-BE49-F238E27FC236}">
                <a16:creationId xmlns:a16="http://schemas.microsoft.com/office/drawing/2014/main" id="{0E114F3C-7D26-B454-C341-3EA9D72BEEFC}"/>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Antonyms</a:t>
            </a:r>
          </a:p>
        </p:txBody>
      </p:sp>
    </p:spTree>
    <p:extLst>
      <p:ext uri="{BB962C8B-B14F-4D97-AF65-F5344CB8AC3E}">
        <p14:creationId xmlns:p14="http://schemas.microsoft.com/office/powerpoint/2010/main" val="31713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20</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sz="1800"/>
              <a:t>Word Spotter</a:t>
            </a:r>
          </a:p>
        </p:txBody>
      </p:sp>
      <p:sp>
        <p:nvSpPr>
          <p:cNvPr id="5" name="Text Placeholder 4">
            <a:extLst>
              <a:ext uri="{FF2B5EF4-FFF2-40B4-BE49-F238E27FC236}">
                <a16:creationId xmlns:a16="http://schemas.microsoft.com/office/drawing/2014/main" id="{B9AB2F0B-92AB-8E37-5080-F57EEEF85938}"/>
              </a:ext>
            </a:extLst>
          </p:cNvPr>
          <p:cNvSpPr>
            <a:spLocks noGrp="1"/>
          </p:cNvSpPr>
          <p:nvPr>
            <p:ph type="body" sz="quarter" idx="11"/>
          </p:nvPr>
        </p:nvSpPr>
        <p:spPr/>
        <p:txBody>
          <a:bodyPr/>
          <a:lstStyle/>
          <a:p>
            <a:r>
              <a:rPr lang="en-GB" dirty="0">
                <a:solidFill>
                  <a:schemeClr val="tx1"/>
                </a:solidFill>
              </a:rPr>
              <a:t>Clap your hands when you see one of this week’s words. </a:t>
            </a:r>
          </a:p>
        </p:txBody>
      </p:sp>
      <p:sp>
        <p:nvSpPr>
          <p:cNvPr id="7" name="Rounded Rectangle 6">
            <a:extLst>
              <a:ext uri="{FF2B5EF4-FFF2-40B4-BE49-F238E27FC236}">
                <a16:creationId xmlns:a16="http://schemas.microsoft.com/office/drawing/2014/main" id="{5C5CA935-5210-DF8C-F40A-7A566B23306C}"/>
              </a:ext>
            </a:extLst>
          </p:cNvPr>
          <p:cNvSpPr/>
          <p:nvPr/>
        </p:nvSpPr>
        <p:spPr>
          <a:xfrm>
            <a:off x="1353839" y="2970295"/>
            <a:ext cx="223211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F7E79"/>
                </a:solidFill>
                <a:latin typeface="EdShed" pitchFamily="2" charset="0"/>
              </a:rPr>
              <a:t>submarine</a:t>
            </a:r>
          </a:p>
        </p:txBody>
      </p:sp>
      <p:sp>
        <p:nvSpPr>
          <p:cNvPr id="8" name="Rounded Rectangle 7">
            <a:extLst>
              <a:ext uri="{FF2B5EF4-FFF2-40B4-BE49-F238E27FC236}">
                <a16:creationId xmlns:a16="http://schemas.microsoft.com/office/drawing/2014/main" id="{0C631073-C4EF-606A-2B5F-48A62B05B566}"/>
              </a:ext>
            </a:extLst>
          </p:cNvPr>
          <p:cNvSpPr/>
          <p:nvPr/>
        </p:nvSpPr>
        <p:spPr>
          <a:xfrm>
            <a:off x="9087463" y="2906551"/>
            <a:ext cx="244655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F7E79"/>
                </a:solidFill>
                <a:latin typeface="EdShed" pitchFamily="2" charset="0"/>
              </a:rPr>
              <a:t>subheading</a:t>
            </a:r>
          </a:p>
        </p:txBody>
      </p:sp>
      <p:sp>
        <p:nvSpPr>
          <p:cNvPr id="9" name="Rounded Rectangle 8">
            <a:extLst>
              <a:ext uri="{FF2B5EF4-FFF2-40B4-BE49-F238E27FC236}">
                <a16:creationId xmlns:a16="http://schemas.microsoft.com/office/drawing/2014/main" id="{8D1CD2B7-85E3-AA74-92E2-923D96A0E303}"/>
              </a:ext>
            </a:extLst>
          </p:cNvPr>
          <p:cNvSpPr/>
          <p:nvPr/>
        </p:nvSpPr>
        <p:spPr>
          <a:xfrm>
            <a:off x="6161575" y="2756871"/>
            <a:ext cx="157543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F9300"/>
                </a:solidFill>
                <a:latin typeface="EdShed" pitchFamily="2" charset="0"/>
              </a:rPr>
              <a:t>subject</a:t>
            </a:r>
          </a:p>
        </p:txBody>
      </p:sp>
      <p:sp>
        <p:nvSpPr>
          <p:cNvPr id="10" name="Rounded Rectangle 9">
            <a:extLst>
              <a:ext uri="{FF2B5EF4-FFF2-40B4-BE49-F238E27FC236}">
                <a16:creationId xmlns:a16="http://schemas.microsoft.com/office/drawing/2014/main" id="{825660B9-00BD-2998-439A-792BB7CC80D9}"/>
              </a:ext>
            </a:extLst>
          </p:cNvPr>
          <p:cNvSpPr/>
          <p:nvPr/>
        </p:nvSpPr>
        <p:spPr>
          <a:xfrm>
            <a:off x="4754393" y="5053753"/>
            <a:ext cx="2083663"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9437FF"/>
                </a:solidFill>
                <a:latin typeface="EdShed" pitchFamily="2" charset="0"/>
              </a:rPr>
              <a:t>submerge</a:t>
            </a:r>
          </a:p>
        </p:txBody>
      </p:sp>
      <p:sp>
        <p:nvSpPr>
          <p:cNvPr id="11" name="Rounded Rectangle 10">
            <a:extLst>
              <a:ext uri="{FF2B5EF4-FFF2-40B4-BE49-F238E27FC236}">
                <a16:creationId xmlns:a16="http://schemas.microsoft.com/office/drawing/2014/main" id="{A673E0E3-3D03-42FA-6DD3-5568B81FFE65}"/>
              </a:ext>
            </a:extLst>
          </p:cNvPr>
          <p:cNvSpPr/>
          <p:nvPr/>
        </p:nvSpPr>
        <p:spPr>
          <a:xfrm>
            <a:off x="454565" y="5142795"/>
            <a:ext cx="179854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6561FF"/>
                </a:solidFill>
                <a:latin typeface="EdShed" pitchFamily="2" charset="0"/>
              </a:rPr>
              <a:t>invisible</a:t>
            </a:r>
          </a:p>
        </p:txBody>
      </p:sp>
      <p:sp>
        <p:nvSpPr>
          <p:cNvPr id="12" name="Rounded Rectangle 11">
            <a:extLst>
              <a:ext uri="{FF2B5EF4-FFF2-40B4-BE49-F238E27FC236}">
                <a16:creationId xmlns:a16="http://schemas.microsoft.com/office/drawing/2014/main" id="{C830B520-E153-044F-0047-88BB6DFF8A5D}"/>
              </a:ext>
            </a:extLst>
          </p:cNvPr>
          <p:cNvSpPr/>
          <p:nvPr/>
        </p:nvSpPr>
        <p:spPr>
          <a:xfrm>
            <a:off x="4337674" y="3748111"/>
            <a:ext cx="2017684"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0096FF"/>
                </a:solidFill>
                <a:latin typeface="EdShed" pitchFamily="2" charset="0"/>
              </a:rPr>
              <a:t>indefinite</a:t>
            </a:r>
          </a:p>
        </p:txBody>
      </p:sp>
      <p:sp>
        <p:nvSpPr>
          <p:cNvPr id="13" name="Rounded Rectangle 12">
            <a:extLst>
              <a:ext uri="{FF2B5EF4-FFF2-40B4-BE49-F238E27FC236}">
                <a16:creationId xmlns:a16="http://schemas.microsoft.com/office/drawing/2014/main" id="{66E06F05-BF00-3CEB-9C01-0EB0C4EF293C}"/>
              </a:ext>
            </a:extLst>
          </p:cNvPr>
          <p:cNvSpPr/>
          <p:nvPr/>
        </p:nvSpPr>
        <p:spPr>
          <a:xfrm>
            <a:off x="6989829" y="4802827"/>
            <a:ext cx="2671617" cy="67993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3600">
                <a:solidFill>
                  <a:srgbClr val="FF9300"/>
                </a:solidFill>
                <a:latin typeface="EdShed" pitchFamily="2" charset="0"/>
              </a:rPr>
              <a:t>incorrect</a:t>
            </a:r>
          </a:p>
        </p:txBody>
      </p:sp>
      <p:sp>
        <p:nvSpPr>
          <p:cNvPr id="14" name="Rounded Rectangle 13">
            <a:extLst>
              <a:ext uri="{FF2B5EF4-FFF2-40B4-BE49-F238E27FC236}">
                <a16:creationId xmlns:a16="http://schemas.microsoft.com/office/drawing/2014/main" id="{CA3F4203-A4D9-D660-0EEB-AC728A2398E9}"/>
              </a:ext>
            </a:extLst>
          </p:cNvPr>
          <p:cNvSpPr/>
          <p:nvPr/>
        </p:nvSpPr>
        <p:spPr>
          <a:xfrm>
            <a:off x="2605546" y="5738752"/>
            <a:ext cx="2480666" cy="721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bodyPr>
          <a:lstStyle/>
          <a:p>
            <a:pPr algn="ctr"/>
            <a:r>
              <a:rPr lang="en-GB" sz="3600">
                <a:solidFill>
                  <a:srgbClr val="0096FF"/>
                </a:solidFill>
                <a:latin typeface="EdShed"/>
              </a:rPr>
              <a:t>inadequate</a:t>
            </a:r>
            <a:endParaRPr lang="en-GB" sz="3600">
              <a:solidFill>
                <a:srgbClr val="0096FF"/>
              </a:solidFill>
              <a:latin typeface="EdShed" pitchFamily="2" charset="0"/>
            </a:endParaRPr>
          </a:p>
        </p:txBody>
      </p:sp>
      <p:sp>
        <p:nvSpPr>
          <p:cNvPr id="15" name="Rounded Rectangle 14">
            <a:extLst>
              <a:ext uri="{FF2B5EF4-FFF2-40B4-BE49-F238E27FC236}">
                <a16:creationId xmlns:a16="http://schemas.microsoft.com/office/drawing/2014/main" id="{E44EC4FB-977E-3299-64E9-6396F48CB8DC}"/>
              </a:ext>
            </a:extLst>
          </p:cNvPr>
          <p:cNvSpPr/>
          <p:nvPr/>
        </p:nvSpPr>
        <p:spPr>
          <a:xfrm>
            <a:off x="7341130" y="5759008"/>
            <a:ext cx="238057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139C4"/>
                </a:solidFill>
                <a:latin typeface="EdShed" pitchFamily="2" charset="0"/>
              </a:rPr>
              <a:t>subtropical</a:t>
            </a:r>
          </a:p>
        </p:txBody>
      </p:sp>
      <p:sp>
        <p:nvSpPr>
          <p:cNvPr id="16" name="Rounded Rectangle 15">
            <a:extLst>
              <a:ext uri="{FF2B5EF4-FFF2-40B4-BE49-F238E27FC236}">
                <a16:creationId xmlns:a16="http://schemas.microsoft.com/office/drawing/2014/main" id="{26CF988D-8232-795D-E538-4EEBB305C3A5}"/>
              </a:ext>
            </a:extLst>
          </p:cNvPr>
          <p:cNvSpPr/>
          <p:nvPr/>
        </p:nvSpPr>
        <p:spPr>
          <a:xfrm>
            <a:off x="6956844" y="3831181"/>
            <a:ext cx="1740273"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25D160"/>
                </a:solidFill>
                <a:latin typeface="EdShed" pitchFamily="2" charset="0"/>
              </a:rPr>
              <a:t>inactive</a:t>
            </a:r>
          </a:p>
        </p:txBody>
      </p:sp>
      <p:sp>
        <p:nvSpPr>
          <p:cNvPr id="17" name="Rounded Rectangle 16">
            <a:extLst>
              <a:ext uri="{FF2B5EF4-FFF2-40B4-BE49-F238E27FC236}">
                <a16:creationId xmlns:a16="http://schemas.microsoft.com/office/drawing/2014/main" id="{8AFDC43B-4E89-8A78-CA3A-949054421D8F}"/>
              </a:ext>
            </a:extLst>
          </p:cNvPr>
          <p:cNvSpPr/>
          <p:nvPr/>
        </p:nvSpPr>
        <p:spPr>
          <a:xfrm>
            <a:off x="2630920" y="4429244"/>
            <a:ext cx="1795881"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3600">
                <a:solidFill>
                  <a:srgbClr val="6561FF"/>
                </a:solidFill>
                <a:latin typeface="EdShed" pitchFamily="2" charset="0"/>
              </a:rPr>
              <a:t>accept</a:t>
            </a:r>
          </a:p>
        </p:txBody>
      </p:sp>
      <p:sp>
        <p:nvSpPr>
          <p:cNvPr id="18" name="Rounded Rectangle 17">
            <a:extLst>
              <a:ext uri="{FF2B5EF4-FFF2-40B4-BE49-F238E27FC236}">
                <a16:creationId xmlns:a16="http://schemas.microsoft.com/office/drawing/2014/main" id="{2CBEC0A8-C7CB-376D-09B8-BE798999E680}"/>
              </a:ext>
            </a:extLst>
          </p:cNvPr>
          <p:cNvSpPr/>
          <p:nvPr/>
        </p:nvSpPr>
        <p:spPr>
          <a:xfrm>
            <a:off x="4274053" y="2682206"/>
            <a:ext cx="1199427"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20D160"/>
                </a:solidFill>
                <a:latin typeface="EdShed" pitchFamily="2" charset="0"/>
              </a:rPr>
              <a:t>plain</a:t>
            </a:r>
          </a:p>
        </p:txBody>
      </p:sp>
      <p:sp>
        <p:nvSpPr>
          <p:cNvPr id="19" name="Rounded Rectangle 18">
            <a:extLst>
              <a:ext uri="{FF2B5EF4-FFF2-40B4-BE49-F238E27FC236}">
                <a16:creationId xmlns:a16="http://schemas.microsoft.com/office/drawing/2014/main" id="{89822FCA-6637-DD1D-D2E5-B7B59B621E9A}"/>
              </a:ext>
            </a:extLst>
          </p:cNvPr>
          <p:cNvSpPr/>
          <p:nvPr/>
        </p:nvSpPr>
        <p:spPr>
          <a:xfrm>
            <a:off x="436316" y="1877682"/>
            <a:ext cx="1835046"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F9300"/>
                </a:solidFill>
                <a:latin typeface="EdShed" pitchFamily="2" charset="0"/>
              </a:rPr>
              <a:t>weather</a:t>
            </a:r>
          </a:p>
        </p:txBody>
      </p:sp>
      <p:sp>
        <p:nvSpPr>
          <p:cNvPr id="20" name="Rounded Rectangle 19">
            <a:extLst>
              <a:ext uri="{FF2B5EF4-FFF2-40B4-BE49-F238E27FC236}">
                <a16:creationId xmlns:a16="http://schemas.microsoft.com/office/drawing/2014/main" id="{CB78233F-FE88-00F6-3B6C-16F08B34D38E}"/>
              </a:ext>
            </a:extLst>
          </p:cNvPr>
          <p:cNvSpPr/>
          <p:nvPr/>
        </p:nvSpPr>
        <p:spPr>
          <a:xfrm>
            <a:off x="828354" y="4002597"/>
            <a:ext cx="1290974"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20D160"/>
                </a:solidFill>
                <a:latin typeface="EdShed" pitchFamily="2" charset="0"/>
              </a:rPr>
              <a:t>plane</a:t>
            </a:r>
          </a:p>
        </p:txBody>
      </p:sp>
      <p:sp>
        <p:nvSpPr>
          <p:cNvPr id="21" name="Rounded Rectangle 20">
            <a:extLst>
              <a:ext uri="{FF2B5EF4-FFF2-40B4-BE49-F238E27FC236}">
                <a16:creationId xmlns:a16="http://schemas.microsoft.com/office/drawing/2014/main" id="{29AB1E2C-0D31-3C9B-2B00-B9D02F592DEF}"/>
              </a:ext>
            </a:extLst>
          </p:cNvPr>
          <p:cNvSpPr/>
          <p:nvPr/>
        </p:nvSpPr>
        <p:spPr>
          <a:xfrm>
            <a:off x="9589367" y="1967117"/>
            <a:ext cx="1389049"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139C4"/>
                </a:solidFill>
                <a:latin typeface="EdShed" pitchFamily="2" charset="0"/>
              </a:rPr>
              <a:t>peace</a:t>
            </a:r>
          </a:p>
        </p:txBody>
      </p:sp>
      <p:sp>
        <p:nvSpPr>
          <p:cNvPr id="22" name="Rounded Rectangle 21">
            <a:extLst>
              <a:ext uri="{FF2B5EF4-FFF2-40B4-BE49-F238E27FC236}">
                <a16:creationId xmlns:a16="http://schemas.microsoft.com/office/drawing/2014/main" id="{8042BB6E-F5A3-868A-4D12-E6B164C16DA9}"/>
              </a:ext>
            </a:extLst>
          </p:cNvPr>
          <p:cNvSpPr/>
          <p:nvPr/>
        </p:nvSpPr>
        <p:spPr>
          <a:xfrm>
            <a:off x="9918653" y="4086831"/>
            <a:ext cx="1421030"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3600">
                <a:solidFill>
                  <a:srgbClr val="F139C4"/>
                </a:solidFill>
                <a:latin typeface="EdShed" pitchFamily="2" charset="0"/>
              </a:rPr>
              <a:t>piece</a:t>
            </a:r>
          </a:p>
        </p:txBody>
      </p:sp>
      <p:sp>
        <p:nvSpPr>
          <p:cNvPr id="23" name="Rounded Rectangle 22">
            <a:extLst>
              <a:ext uri="{FF2B5EF4-FFF2-40B4-BE49-F238E27FC236}">
                <a16:creationId xmlns:a16="http://schemas.microsoft.com/office/drawing/2014/main" id="{770A8DD9-FE2F-8F1E-8771-BA4C4BF74CE5}"/>
              </a:ext>
            </a:extLst>
          </p:cNvPr>
          <p:cNvSpPr/>
          <p:nvPr/>
        </p:nvSpPr>
        <p:spPr>
          <a:xfrm>
            <a:off x="3945897" y="1840454"/>
            <a:ext cx="169738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GB" sz="3600">
                <a:solidFill>
                  <a:srgbClr val="6561FF"/>
                </a:solidFill>
                <a:latin typeface="EdShed" pitchFamily="2" charset="0"/>
              </a:rPr>
              <a:t>except</a:t>
            </a:r>
          </a:p>
        </p:txBody>
      </p:sp>
      <p:sp>
        <p:nvSpPr>
          <p:cNvPr id="25" name="Rounded Rectangle 24">
            <a:extLst>
              <a:ext uri="{FF2B5EF4-FFF2-40B4-BE49-F238E27FC236}">
                <a16:creationId xmlns:a16="http://schemas.microsoft.com/office/drawing/2014/main" id="{A7106C8E-ACA3-5E62-941D-9B53078C4ACC}"/>
              </a:ext>
            </a:extLst>
          </p:cNvPr>
          <p:cNvSpPr/>
          <p:nvPr/>
        </p:nvSpPr>
        <p:spPr>
          <a:xfrm>
            <a:off x="7453843" y="1829574"/>
            <a:ext cx="1077575" cy="715089"/>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3600">
                <a:solidFill>
                  <a:srgbClr val="FF3760"/>
                </a:solidFill>
                <a:latin typeface="EdShed" pitchFamily="2" charset="0"/>
              </a:rPr>
              <a:t>knot</a:t>
            </a:r>
          </a:p>
        </p:txBody>
      </p:sp>
      <p:pic>
        <p:nvPicPr>
          <p:cNvPr id="26" name="Picture 25" descr="Icon&#10;&#10;Description automatically generated">
            <a:extLst>
              <a:ext uri="{FF2B5EF4-FFF2-40B4-BE49-F238E27FC236}">
                <a16:creationId xmlns:a16="http://schemas.microsoft.com/office/drawing/2014/main" id="{2472E6EA-78F9-7EB9-FF1C-73E3D186037E}"/>
              </a:ext>
            </a:extLst>
          </p:cNvPr>
          <p:cNvPicPr>
            <a:picLocks noChangeAspect="1"/>
          </p:cNvPicPr>
          <p:nvPr/>
        </p:nvPicPr>
        <p:blipFill>
          <a:blip r:embed="rId3"/>
          <a:stretch>
            <a:fillRect/>
          </a:stretch>
        </p:blipFill>
        <p:spPr>
          <a:xfrm flipH="1">
            <a:off x="10343012" y="5075300"/>
            <a:ext cx="1270808" cy="1340327"/>
          </a:xfrm>
          <a:prstGeom prst="rect">
            <a:avLst/>
          </a:prstGeom>
        </p:spPr>
      </p:pic>
    </p:spTree>
    <p:extLst>
      <p:ext uri="{BB962C8B-B14F-4D97-AF65-F5344CB8AC3E}">
        <p14:creationId xmlns:p14="http://schemas.microsoft.com/office/powerpoint/2010/main" val="36449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7"/>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2"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21</a:t>
            </a:fld>
            <a:endParaRPr lang="en-US">
              <a:latin typeface="EdShed" pitchFamily="2" charset="0"/>
            </a:endParaRPr>
          </a:p>
        </p:txBody>
      </p:sp>
      <p:sp>
        <p:nvSpPr>
          <p:cNvPr id="2" name="Rectangle 1">
            <a:extLst>
              <a:ext uri="{FF2B5EF4-FFF2-40B4-BE49-F238E27FC236}">
                <a16:creationId xmlns:a16="http://schemas.microsoft.com/office/drawing/2014/main" id="{9E24E702-3720-E203-4A74-9618728A6BB0}"/>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Definition</a:t>
            </a:r>
          </a:p>
        </p:txBody>
      </p:sp>
      <p:sp>
        <p:nvSpPr>
          <p:cNvPr id="3" name="Rectangle 2">
            <a:extLst>
              <a:ext uri="{FF2B5EF4-FFF2-40B4-BE49-F238E27FC236}">
                <a16:creationId xmlns:a16="http://schemas.microsoft.com/office/drawing/2014/main" id="{157FE916-FBF1-370F-ECAB-9EA2459D951B}"/>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In a Sentence</a:t>
            </a:r>
          </a:p>
        </p:txBody>
      </p:sp>
      <p:sp>
        <p:nvSpPr>
          <p:cNvPr id="5" name="Rectangle 4">
            <a:extLst>
              <a:ext uri="{FF2B5EF4-FFF2-40B4-BE49-F238E27FC236}">
                <a16:creationId xmlns:a16="http://schemas.microsoft.com/office/drawing/2014/main" id="{81EBB1E7-AC3C-9517-A508-E6450903AB9C}"/>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a:latin typeface="EdShed" pitchFamily="2" charset="0"/>
              </a:rPr>
              <a:t>Synonyms</a:t>
            </a:r>
          </a:p>
        </p:txBody>
      </p:sp>
      <p:sp>
        <p:nvSpPr>
          <p:cNvPr id="10" name="Rectangle 9">
            <a:extLst>
              <a:ext uri="{FF2B5EF4-FFF2-40B4-BE49-F238E27FC236}">
                <a16:creationId xmlns:a16="http://schemas.microsoft.com/office/drawing/2014/main" id="{A84E5F64-9B74-89A5-5651-F306ABCC5EE6}"/>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636F5-8F1B-FF20-6AC1-0948E2424BA4}"/>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22</a:t>
            </a:fld>
            <a:endParaRPr lang="en-US">
              <a:latin typeface="EdShed" pitchFamily="2" charset="0"/>
            </a:endParaRPr>
          </a:p>
        </p:txBody>
      </p:sp>
      <p:sp>
        <p:nvSpPr>
          <p:cNvPr id="11" name="Text Placeholder 10">
            <a:extLst>
              <a:ext uri="{FF2B5EF4-FFF2-40B4-BE49-F238E27FC236}">
                <a16:creationId xmlns:a16="http://schemas.microsoft.com/office/drawing/2014/main" id="{66F736B7-89B2-725A-0B90-F837040BC8ED}"/>
              </a:ext>
            </a:extLst>
          </p:cNvPr>
          <p:cNvSpPr>
            <a:spLocks noGrp="1"/>
          </p:cNvSpPr>
          <p:nvPr>
            <p:ph type="body" sz="quarter" idx="10"/>
          </p:nvPr>
        </p:nvSpPr>
        <p:spPr/>
        <p:txBody>
          <a:bodyPr/>
          <a:lstStyle/>
          <a:p>
            <a:r>
              <a:rPr lang="en-US" sz="1800" b="0" dirty="0"/>
              <a:t>Sorting Mat</a:t>
            </a:r>
          </a:p>
        </p:txBody>
      </p:sp>
      <p:sp>
        <p:nvSpPr>
          <p:cNvPr id="9" name="Text Placeholder 8">
            <a:extLst>
              <a:ext uri="{FF2B5EF4-FFF2-40B4-BE49-F238E27FC236}">
                <a16:creationId xmlns:a16="http://schemas.microsoft.com/office/drawing/2014/main" id="{C5F2997E-0580-BB98-8BB9-DF3335AB404A}"/>
              </a:ext>
            </a:extLst>
          </p:cNvPr>
          <p:cNvSpPr>
            <a:spLocks noGrp="1"/>
          </p:cNvSpPr>
          <p:nvPr>
            <p:ph type="body" sz="quarter" idx="11"/>
          </p:nvPr>
        </p:nvSpPr>
        <p:spPr/>
        <p:txBody>
          <a:bodyPr/>
          <a:lstStyle/>
          <a:p>
            <a:r>
              <a:rPr lang="en-GB" sz="2200" dirty="0">
                <a:solidFill>
                  <a:srgbClr val="3373DC"/>
                </a:solidFill>
                <a:latin typeface="EdShed" pitchFamily="2" charset="0"/>
                <a:ea typeface="Sassoon Infant 2023" panose="02000503030000020003" pitchFamily="2" charset="0"/>
              </a:rPr>
              <a:t>Can you sort this week’s words according to the prefix?</a:t>
            </a:r>
          </a:p>
        </p:txBody>
      </p:sp>
      <p:grpSp>
        <p:nvGrpSpPr>
          <p:cNvPr id="8" name="Group 7">
            <a:extLst>
              <a:ext uri="{FF2B5EF4-FFF2-40B4-BE49-F238E27FC236}">
                <a16:creationId xmlns:a16="http://schemas.microsoft.com/office/drawing/2014/main" id="{3B265F32-6D41-F636-8E8C-8A49D0253369}"/>
              </a:ext>
            </a:extLst>
          </p:cNvPr>
          <p:cNvGrpSpPr/>
          <p:nvPr/>
        </p:nvGrpSpPr>
        <p:grpSpPr>
          <a:xfrm>
            <a:off x="1130226" y="1867875"/>
            <a:ext cx="9931543" cy="4562514"/>
            <a:chOff x="1130229" y="1855349"/>
            <a:chExt cx="9931543" cy="4562514"/>
          </a:xfrm>
        </p:grpSpPr>
        <p:grpSp>
          <p:nvGrpSpPr>
            <p:cNvPr id="5" name="Group 4">
              <a:extLst>
                <a:ext uri="{FF2B5EF4-FFF2-40B4-BE49-F238E27FC236}">
                  <a16:creationId xmlns:a16="http://schemas.microsoft.com/office/drawing/2014/main" id="{06991031-AD3E-20C9-FD66-6F87240A09E3}"/>
                </a:ext>
              </a:extLst>
            </p:cNvPr>
            <p:cNvGrpSpPr/>
            <p:nvPr/>
          </p:nvGrpSpPr>
          <p:grpSpPr>
            <a:xfrm>
              <a:off x="1130229" y="1855349"/>
              <a:ext cx="9931543" cy="4562514"/>
              <a:chOff x="1130229" y="1974617"/>
              <a:chExt cx="9931543" cy="4562514"/>
            </a:xfrm>
          </p:grpSpPr>
          <p:sp>
            <p:nvSpPr>
              <p:cNvPr id="3" name="Oval 2">
                <a:extLst>
                  <a:ext uri="{FF2B5EF4-FFF2-40B4-BE49-F238E27FC236}">
                    <a16:creationId xmlns:a16="http://schemas.microsoft.com/office/drawing/2014/main" id="{AD39F4ED-4F7A-2C00-3E6A-4A2430CB22D9}"/>
                  </a:ext>
                </a:extLst>
              </p:cNvPr>
              <p:cNvSpPr>
                <a:spLocks noChangeAspect="1"/>
              </p:cNvSpPr>
              <p:nvPr/>
            </p:nvSpPr>
            <p:spPr>
              <a:xfrm>
                <a:off x="1130229" y="1974617"/>
                <a:ext cx="4562514" cy="4562514"/>
              </a:xfrm>
              <a:prstGeom prst="ellipse">
                <a:avLst/>
              </a:prstGeom>
              <a:noFill/>
              <a:ln w="635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dShed" pitchFamily="2" charset="0"/>
                </a:endParaRPr>
              </a:p>
            </p:txBody>
          </p:sp>
          <p:sp>
            <p:nvSpPr>
              <p:cNvPr id="4" name="Oval 3">
                <a:extLst>
                  <a:ext uri="{FF2B5EF4-FFF2-40B4-BE49-F238E27FC236}">
                    <a16:creationId xmlns:a16="http://schemas.microsoft.com/office/drawing/2014/main" id="{61D7B771-7EF7-5445-735C-2539D02B1F48}"/>
                  </a:ext>
                </a:extLst>
              </p:cNvPr>
              <p:cNvSpPr>
                <a:spLocks noChangeAspect="1"/>
              </p:cNvSpPr>
              <p:nvPr/>
            </p:nvSpPr>
            <p:spPr>
              <a:xfrm>
                <a:off x="6499258" y="1974617"/>
                <a:ext cx="4562514" cy="4562514"/>
              </a:xfrm>
              <a:prstGeom prst="ellipse">
                <a:avLst/>
              </a:prstGeom>
              <a:noFill/>
              <a:ln w="635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dShed" pitchFamily="2" charset="0"/>
                </a:endParaRPr>
              </a:p>
            </p:txBody>
          </p:sp>
        </p:grpSp>
        <p:sp>
          <p:nvSpPr>
            <p:cNvPr id="6" name="TextBox 5">
              <a:extLst>
                <a:ext uri="{FF2B5EF4-FFF2-40B4-BE49-F238E27FC236}">
                  <a16:creationId xmlns:a16="http://schemas.microsoft.com/office/drawing/2014/main" id="{58BF6124-A38D-45E5-4753-E7CA02F20B2F}"/>
                </a:ext>
              </a:extLst>
            </p:cNvPr>
            <p:cNvSpPr txBox="1"/>
            <p:nvPr/>
          </p:nvSpPr>
          <p:spPr>
            <a:xfrm>
              <a:off x="7575079" y="2103503"/>
              <a:ext cx="2410871" cy="461665"/>
            </a:xfrm>
            <a:prstGeom prst="rect">
              <a:avLst/>
            </a:prstGeom>
            <a:noFill/>
          </p:spPr>
          <p:txBody>
            <a:bodyPr wrap="square" rtlCol="0">
              <a:spAutoFit/>
            </a:bodyPr>
            <a:lstStyle/>
            <a:p>
              <a:pPr algn="ctr"/>
              <a:r>
                <a:rPr lang="en-GB" sz="2400" b="1">
                  <a:solidFill>
                    <a:srgbClr val="209CEE"/>
                  </a:solidFill>
                  <a:latin typeface="EdShed" pitchFamily="2" charset="0"/>
                </a:rPr>
                <a:t>‘sub-’ prefix</a:t>
              </a:r>
            </a:p>
          </p:txBody>
        </p:sp>
        <p:sp>
          <p:nvSpPr>
            <p:cNvPr id="7" name="TextBox 6">
              <a:extLst>
                <a:ext uri="{FF2B5EF4-FFF2-40B4-BE49-F238E27FC236}">
                  <a16:creationId xmlns:a16="http://schemas.microsoft.com/office/drawing/2014/main" id="{591E17AE-9657-F66A-B3FE-29F996B35D56}"/>
                </a:ext>
              </a:extLst>
            </p:cNvPr>
            <p:cNvSpPr txBox="1"/>
            <p:nvPr/>
          </p:nvSpPr>
          <p:spPr>
            <a:xfrm>
              <a:off x="2448565" y="2103503"/>
              <a:ext cx="1925841" cy="461665"/>
            </a:xfrm>
            <a:prstGeom prst="rect">
              <a:avLst/>
            </a:prstGeom>
            <a:noFill/>
          </p:spPr>
          <p:txBody>
            <a:bodyPr wrap="square" rtlCol="0">
              <a:spAutoFit/>
            </a:bodyPr>
            <a:lstStyle/>
            <a:p>
              <a:pPr algn="ctr"/>
              <a:r>
                <a:rPr lang="en-GB" sz="2400" b="1" dirty="0">
                  <a:solidFill>
                    <a:srgbClr val="7956D6"/>
                  </a:solidFill>
                  <a:latin typeface="EdShed" pitchFamily="2" charset="0"/>
                </a:rPr>
                <a:t>‘in-’ prefix</a:t>
              </a:r>
            </a:p>
          </p:txBody>
        </p:sp>
      </p:grpSp>
    </p:spTree>
    <p:extLst>
      <p:ext uri="{BB962C8B-B14F-4D97-AF65-F5344CB8AC3E}">
        <p14:creationId xmlns:p14="http://schemas.microsoft.com/office/powerpoint/2010/main" val="2955687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23</a:t>
            </a:fld>
            <a:endParaRPr lang="en-US">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604134653"/>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3200" b="0" i="0" dirty="0">
                          <a:solidFill>
                            <a:schemeClr val="tx1"/>
                          </a:solidFill>
                          <a:latin typeface="EdShed" pitchFamily="2" charset="0"/>
                        </a:rPr>
                        <a:t>inactive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indefinite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incorrect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a:solidFill>
                            <a:schemeClr val="tx1"/>
                          </a:solidFill>
                          <a:latin typeface="EdShed" pitchFamily="2" charset="0"/>
                        </a:rPr>
                        <a:t>subheading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a:solidFill>
                            <a:schemeClr val="tx1"/>
                          </a:solidFill>
                          <a:latin typeface="EdShed" pitchFamily="2" charset="0"/>
                        </a:rPr>
                        <a:t>subject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3200" b="0" i="0">
                          <a:solidFill>
                            <a:schemeClr val="tx1"/>
                          </a:solidFill>
                          <a:latin typeface="EdShed" pitchFamily="2" charset="0"/>
                        </a:rPr>
                        <a:t>submarine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a:solidFill>
                            <a:schemeClr val="tx1"/>
                          </a:solidFill>
                          <a:latin typeface="EdShed" pitchFamily="2" charset="0"/>
                        </a:rPr>
                        <a:t>submerge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subtropical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a:rPr>
                        <a:t>inadequate</a:t>
                      </a:r>
                      <a:endParaRPr lang="en-GB" sz="32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200" b="0" i="0" dirty="0">
                          <a:solidFill>
                            <a:schemeClr val="tx1"/>
                          </a:solidFill>
                          <a:latin typeface="EdShed" pitchFamily="2" charset="0"/>
                        </a:rPr>
                        <a:t>invisible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369886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1918655680"/>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6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pic>
        <p:nvPicPr>
          <p:cNvPr id="73" name="Picture 2">
            <a:extLst>
              <a:ext uri="{FF2B5EF4-FFF2-40B4-BE49-F238E27FC236}">
                <a16:creationId xmlns:a16="http://schemas.microsoft.com/office/drawing/2014/main" id="{E0C36B4C-513F-CD5E-E732-A954E2F5CB17}"/>
              </a:ext>
            </a:extLst>
          </p:cNvPr>
          <p:cNvPicPr>
            <a:picLocks noChangeAspect="1" noChangeArrowheads="1"/>
          </p:cNvPicPr>
          <p:nvPr/>
        </p:nvPicPr>
        <p:blipFill rotWithShape="1">
          <a:blip r:embed="rId2"/>
          <a:srcRect l="23091" t="16529" r="22552" b="16726"/>
          <a:stretch/>
        </p:blipFill>
        <p:spPr bwMode="auto">
          <a:xfrm>
            <a:off x="3101295" y="4298919"/>
            <a:ext cx="1243805" cy="21603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24</a:t>
            </a:fld>
            <a:endParaRPr lang="en-US">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Picture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pic>
        <p:nvPicPr>
          <p:cNvPr id="14" name="Picture 2">
            <a:extLst>
              <a:ext uri="{FF2B5EF4-FFF2-40B4-BE49-F238E27FC236}">
                <a16:creationId xmlns:a16="http://schemas.microsoft.com/office/drawing/2014/main" id="{0E7A23BB-1DAB-0059-8C25-0BDBD5C65F30}"/>
              </a:ext>
            </a:extLst>
          </p:cNvPr>
          <p:cNvPicPr>
            <a:picLocks noChangeAspect="1" noChangeArrowheads="1"/>
          </p:cNvPicPr>
          <p:nvPr/>
        </p:nvPicPr>
        <p:blipFill>
          <a:blip r:embed="rId3"/>
          <a:srcRect t="1112" b="1112"/>
          <a:stretch/>
        </p:blipFill>
        <p:spPr bwMode="auto">
          <a:xfrm>
            <a:off x="5123125" y="1541305"/>
            <a:ext cx="1988942" cy="27492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78533D1-7C38-48F4-0F0C-B3FE1FB92537}"/>
              </a:ext>
            </a:extLst>
          </p:cNvPr>
          <p:cNvPicPr>
            <a:picLocks noChangeAspect="1"/>
          </p:cNvPicPr>
          <p:nvPr/>
        </p:nvPicPr>
        <p:blipFill>
          <a:blip r:embed="rId4"/>
          <a:stretch>
            <a:fillRect/>
          </a:stretch>
        </p:blipFill>
        <p:spPr>
          <a:xfrm>
            <a:off x="365605" y="4527926"/>
            <a:ext cx="2193053" cy="1760620"/>
          </a:xfrm>
          <a:prstGeom prst="rect">
            <a:avLst/>
          </a:prstGeom>
        </p:spPr>
      </p:pic>
      <p:pic>
        <p:nvPicPr>
          <p:cNvPr id="49" name="Picture 48" descr="A red x on a black background&#10;&#10;Description automatically generated">
            <a:extLst>
              <a:ext uri="{FF2B5EF4-FFF2-40B4-BE49-F238E27FC236}">
                <a16:creationId xmlns:a16="http://schemas.microsoft.com/office/drawing/2014/main" id="{548A4A54-04A8-9F59-F195-5A4D59C889BC}"/>
              </a:ext>
            </a:extLst>
          </p:cNvPr>
          <p:cNvPicPr>
            <a:picLocks noChangeAspect="1"/>
          </p:cNvPicPr>
          <p:nvPr/>
        </p:nvPicPr>
        <p:blipFill>
          <a:blip r:embed="rId5"/>
          <a:stretch>
            <a:fillRect/>
          </a:stretch>
        </p:blipFill>
        <p:spPr>
          <a:xfrm>
            <a:off x="7652264" y="4527926"/>
            <a:ext cx="1547790" cy="1547790"/>
          </a:xfrm>
          <a:prstGeom prst="rect">
            <a:avLst/>
          </a:prstGeom>
        </p:spPr>
      </p:pic>
      <p:pic>
        <p:nvPicPr>
          <p:cNvPr id="54" name="Picture 53">
            <a:extLst>
              <a:ext uri="{FF2B5EF4-FFF2-40B4-BE49-F238E27FC236}">
                <a16:creationId xmlns:a16="http://schemas.microsoft.com/office/drawing/2014/main" id="{C6C01A82-C00C-1B46-11CA-24152E830A69}"/>
              </a:ext>
            </a:extLst>
          </p:cNvPr>
          <p:cNvPicPr>
            <a:picLocks noChangeAspect="1"/>
          </p:cNvPicPr>
          <p:nvPr/>
        </p:nvPicPr>
        <p:blipFill>
          <a:blip r:embed="rId6"/>
          <a:stretch>
            <a:fillRect/>
          </a:stretch>
        </p:blipFill>
        <p:spPr>
          <a:xfrm>
            <a:off x="9651068" y="2027363"/>
            <a:ext cx="2045039" cy="1661594"/>
          </a:xfrm>
          <a:prstGeom prst="rect">
            <a:avLst/>
          </a:prstGeom>
        </p:spPr>
      </p:pic>
      <p:pic>
        <p:nvPicPr>
          <p:cNvPr id="59" name="Picture 58" descr="Cartoon of a person sleeping&#10;&#10;Description automatically generated">
            <a:extLst>
              <a:ext uri="{FF2B5EF4-FFF2-40B4-BE49-F238E27FC236}">
                <a16:creationId xmlns:a16="http://schemas.microsoft.com/office/drawing/2014/main" id="{870EBDAB-688A-AEC5-5E05-1F3ECC5F97AE}"/>
              </a:ext>
            </a:extLst>
          </p:cNvPr>
          <p:cNvPicPr>
            <a:picLocks noChangeAspect="1"/>
          </p:cNvPicPr>
          <p:nvPr/>
        </p:nvPicPr>
        <p:blipFill>
          <a:blip r:embed="rId7"/>
          <a:stretch>
            <a:fillRect/>
          </a:stretch>
        </p:blipFill>
        <p:spPr>
          <a:xfrm>
            <a:off x="9874548" y="4675508"/>
            <a:ext cx="1804407" cy="1195778"/>
          </a:xfrm>
          <a:prstGeom prst="rect">
            <a:avLst/>
          </a:prstGeom>
        </p:spPr>
      </p:pic>
      <p:grpSp>
        <p:nvGrpSpPr>
          <p:cNvPr id="17" name="Group 16">
            <a:extLst>
              <a:ext uri="{FF2B5EF4-FFF2-40B4-BE49-F238E27FC236}">
                <a16:creationId xmlns:a16="http://schemas.microsoft.com/office/drawing/2014/main" id="{1D4C9EEC-F380-32A3-599B-23F7CB7CAFC5}"/>
              </a:ext>
            </a:extLst>
          </p:cNvPr>
          <p:cNvGrpSpPr/>
          <p:nvPr/>
        </p:nvGrpSpPr>
        <p:grpSpPr>
          <a:xfrm>
            <a:off x="4976156" y="5059620"/>
            <a:ext cx="2233229" cy="432000"/>
            <a:chOff x="6836156" y="4819620"/>
            <a:chExt cx="2233229" cy="432000"/>
          </a:xfrm>
        </p:grpSpPr>
        <p:sp>
          <p:nvSpPr>
            <p:cNvPr id="6" name="5-point Star 19">
              <a:extLst>
                <a:ext uri="{FF2B5EF4-FFF2-40B4-BE49-F238E27FC236}">
                  <a16:creationId xmlns:a16="http://schemas.microsoft.com/office/drawing/2014/main" id="{B2D10C7D-FE78-9023-2762-92A734573FC5}"/>
                </a:ext>
              </a:extLst>
            </p:cNvPr>
            <p:cNvSpPr/>
            <p:nvPr/>
          </p:nvSpPr>
          <p:spPr>
            <a:xfrm>
              <a:off x="6836156" y="4819620"/>
              <a:ext cx="432000" cy="432000"/>
            </a:xfrm>
            <a:prstGeom prst="star5">
              <a:avLst>
                <a:gd name="adj" fmla="val 25469"/>
                <a:gd name="hf" fmla="val 105146"/>
                <a:gd name="vf" fmla="val 110557"/>
              </a:avLst>
            </a:prstGeom>
            <a:solidFill>
              <a:srgbClr val="FFFF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8" name="5-point Star 42">
              <a:extLst>
                <a:ext uri="{FF2B5EF4-FFF2-40B4-BE49-F238E27FC236}">
                  <a16:creationId xmlns:a16="http://schemas.microsoft.com/office/drawing/2014/main" id="{781B0F01-171E-0F6E-C0C7-34574DDF1CC5}"/>
                </a:ext>
              </a:extLst>
            </p:cNvPr>
            <p:cNvSpPr/>
            <p:nvPr/>
          </p:nvSpPr>
          <p:spPr>
            <a:xfrm>
              <a:off x="7286463"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11" name="5-point Star 43">
              <a:extLst>
                <a:ext uri="{FF2B5EF4-FFF2-40B4-BE49-F238E27FC236}">
                  <a16:creationId xmlns:a16="http://schemas.microsoft.com/office/drawing/2014/main" id="{306FE1AB-0DBE-2B39-0229-4517B3363432}"/>
                </a:ext>
              </a:extLst>
            </p:cNvPr>
            <p:cNvSpPr/>
            <p:nvPr/>
          </p:nvSpPr>
          <p:spPr>
            <a:xfrm>
              <a:off x="7736770"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13" name="5-point Star 44">
              <a:extLst>
                <a:ext uri="{FF2B5EF4-FFF2-40B4-BE49-F238E27FC236}">
                  <a16:creationId xmlns:a16="http://schemas.microsoft.com/office/drawing/2014/main" id="{18F35349-0FF7-253E-F914-2F305160AD66}"/>
                </a:ext>
              </a:extLst>
            </p:cNvPr>
            <p:cNvSpPr/>
            <p:nvPr/>
          </p:nvSpPr>
          <p:spPr>
            <a:xfrm>
              <a:off x="8187077"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16" name="5-point Star 45">
              <a:extLst>
                <a:ext uri="{FF2B5EF4-FFF2-40B4-BE49-F238E27FC236}">
                  <a16:creationId xmlns:a16="http://schemas.microsoft.com/office/drawing/2014/main" id="{9D7F1F20-A945-F043-EA10-2B6489BC0571}"/>
                </a:ext>
              </a:extLst>
            </p:cNvPr>
            <p:cNvSpPr/>
            <p:nvPr/>
          </p:nvSpPr>
          <p:spPr>
            <a:xfrm>
              <a:off x="8637385"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grpSp>
      <p:pic>
        <p:nvPicPr>
          <p:cNvPr id="7" name="Picture 6" descr="A cartoon beach with blue water and mountains&#10;&#10;AI-generated content may be incorrect.">
            <a:extLst>
              <a:ext uri="{FF2B5EF4-FFF2-40B4-BE49-F238E27FC236}">
                <a16:creationId xmlns:a16="http://schemas.microsoft.com/office/drawing/2014/main" id="{22AFB449-CDE5-8594-42B7-0A03F4FD5C5D}"/>
              </a:ext>
            </a:extLst>
          </p:cNvPr>
          <p:cNvPicPr>
            <a:picLocks noChangeAspect="1"/>
          </p:cNvPicPr>
          <p:nvPr/>
        </p:nvPicPr>
        <p:blipFill>
          <a:blip r:embed="rId8"/>
          <a:stretch>
            <a:fillRect/>
          </a:stretch>
        </p:blipFill>
        <p:spPr>
          <a:xfrm>
            <a:off x="7392341" y="2362752"/>
            <a:ext cx="2067635" cy="1163045"/>
          </a:xfrm>
          <a:prstGeom prst="rect">
            <a:avLst/>
          </a:prstGeom>
        </p:spPr>
      </p:pic>
      <p:pic>
        <p:nvPicPr>
          <p:cNvPr id="2" name="Picture 1">
            <a:extLst>
              <a:ext uri="{FF2B5EF4-FFF2-40B4-BE49-F238E27FC236}">
                <a16:creationId xmlns:a16="http://schemas.microsoft.com/office/drawing/2014/main" id="{68C80D78-98D5-48E4-4CD8-8BD6E098377A}"/>
              </a:ext>
            </a:extLst>
          </p:cNvPr>
          <p:cNvPicPr>
            <a:picLocks noChangeAspect="1"/>
          </p:cNvPicPr>
          <p:nvPr/>
        </p:nvPicPr>
        <p:blipFill>
          <a:blip r:embed="rId9"/>
          <a:stretch>
            <a:fillRect/>
          </a:stretch>
        </p:blipFill>
        <p:spPr>
          <a:xfrm>
            <a:off x="2806156" y="2263677"/>
            <a:ext cx="1937573" cy="1194029"/>
          </a:xfrm>
          <a:prstGeom prst="rect">
            <a:avLst/>
          </a:prstGeom>
        </p:spPr>
      </p:pic>
      <p:pic>
        <p:nvPicPr>
          <p:cNvPr id="10" name="Picture 9">
            <a:extLst>
              <a:ext uri="{FF2B5EF4-FFF2-40B4-BE49-F238E27FC236}">
                <a16:creationId xmlns:a16="http://schemas.microsoft.com/office/drawing/2014/main" id="{69162585-567C-8CE1-BD76-FBFDB45CFB9F}"/>
              </a:ext>
            </a:extLst>
          </p:cNvPr>
          <p:cNvPicPr>
            <a:picLocks noChangeAspect="1"/>
          </p:cNvPicPr>
          <p:nvPr/>
        </p:nvPicPr>
        <p:blipFill>
          <a:blip r:embed="rId10"/>
          <a:stretch>
            <a:fillRect/>
          </a:stretch>
        </p:blipFill>
        <p:spPr>
          <a:xfrm>
            <a:off x="407936" y="2287320"/>
            <a:ext cx="2110716" cy="1141680"/>
          </a:xfrm>
          <a:prstGeom prst="rect">
            <a:avLst/>
          </a:prstGeom>
        </p:spPr>
      </p:pic>
    </p:spTree>
    <p:extLst>
      <p:ext uri="{BB962C8B-B14F-4D97-AF65-F5344CB8AC3E}">
        <p14:creationId xmlns:p14="http://schemas.microsoft.com/office/powerpoint/2010/main" val="1106254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25</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b="1"/>
              <a:t>Optional Activity One</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a:solidFill>
                  <a:schemeClr val="tx1"/>
                </a:solidFill>
                <a:latin typeface="EdShed"/>
              </a:rPr>
              <a:t>Add the correct prefix to make this week's words.</a:t>
            </a:r>
            <a:endParaRPr lang="en-GB">
              <a:solidFill>
                <a:schemeClr val="tx1"/>
              </a:solidFill>
            </a:endParaRPr>
          </a:p>
        </p:txBody>
      </p:sp>
      <p:sp>
        <p:nvSpPr>
          <p:cNvPr id="10" name="Text Placeholder 1">
            <a:extLst>
              <a:ext uri="{FF2B5EF4-FFF2-40B4-BE49-F238E27FC236}">
                <a16:creationId xmlns:a16="http://schemas.microsoft.com/office/drawing/2014/main" id="{7F038628-90F0-7D6A-9081-BBAB51311F6D}"/>
              </a:ext>
            </a:extLst>
          </p:cNvPr>
          <p:cNvSpPr txBox="1">
            <a:spLocks/>
          </p:cNvSpPr>
          <p:nvPr/>
        </p:nvSpPr>
        <p:spPr>
          <a:xfrm>
            <a:off x="4016023" y="3692416"/>
            <a:ext cx="135216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heading</a:t>
            </a:r>
          </a:p>
        </p:txBody>
      </p:sp>
      <p:sp>
        <p:nvSpPr>
          <p:cNvPr id="11" name="Text Placeholder 1">
            <a:extLst>
              <a:ext uri="{FF2B5EF4-FFF2-40B4-BE49-F238E27FC236}">
                <a16:creationId xmlns:a16="http://schemas.microsoft.com/office/drawing/2014/main" id="{3BBBF800-7542-1E91-017D-96DC07B04CA4}"/>
              </a:ext>
            </a:extLst>
          </p:cNvPr>
          <p:cNvSpPr txBox="1">
            <a:spLocks/>
          </p:cNvSpPr>
          <p:nvPr/>
        </p:nvSpPr>
        <p:spPr>
          <a:xfrm>
            <a:off x="4301579" y="5284606"/>
            <a:ext cx="78104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err="1">
                <a:solidFill>
                  <a:schemeClr val="tx1"/>
                </a:solidFill>
                <a:latin typeface="EdShed" pitchFamily="2" charset="0"/>
              </a:rPr>
              <a:t>ject</a:t>
            </a:r>
            <a:endParaRPr lang="en-US" sz="2800" b="0" dirty="0">
              <a:solidFill>
                <a:schemeClr val="tx1"/>
              </a:solidFill>
              <a:latin typeface="EdShed" pitchFamily="2" charset="0"/>
            </a:endParaRPr>
          </a:p>
        </p:txBody>
      </p:sp>
      <p:sp>
        <p:nvSpPr>
          <p:cNvPr id="12" name="Text Placeholder 1">
            <a:extLst>
              <a:ext uri="{FF2B5EF4-FFF2-40B4-BE49-F238E27FC236}">
                <a16:creationId xmlns:a16="http://schemas.microsoft.com/office/drawing/2014/main" id="{38265468-E386-C92C-5682-1DFF61EEF023}"/>
              </a:ext>
            </a:extLst>
          </p:cNvPr>
          <p:cNvSpPr txBox="1">
            <a:spLocks/>
          </p:cNvSpPr>
          <p:nvPr/>
        </p:nvSpPr>
        <p:spPr>
          <a:xfrm>
            <a:off x="6670888" y="3692415"/>
            <a:ext cx="157055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adequate</a:t>
            </a:r>
          </a:p>
        </p:txBody>
      </p:sp>
      <p:sp>
        <p:nvSpPr>
          <p:cNvPr id="13" name="Text Placeholder 1">
            <a:extLst>
              <a:ext uri="{FF2B5EF4-FFF2-40B4-BE49-F238E27FC236}">
                <a16:creationId xmlns:a16="http://schemas.microsoft.com/office/drawing/2014/main" id="{85ACF8B4-8BF4-B078-D42B-2D8F4CF23CB2}"/>
              </a:ext>
            </a:extLst>
          </p:cNvPr>
          <p:cNvSpPr txBox="1">
            <a:spLocks/>
          </p:cNvSpPr>
          <p:nvPr/>
        </p:nvSpPr>
        <p:spPr>
          <a:xfrm>
            <a:off x="1400002" y="2104222"/>
            <a:ext cx="112114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merge</a:t>
            </a:r>
          </a:p>
        </p:txBody>
      </p:sp>
      <p:sp>
        <p:nvSpPr>
          <p:cNvPr id="14" name="Text Placeholder 1">
            <a:extLst>
              <a:ext uri="{FF2B5EF4-FFF2-40B4-BE49-F238E27FC236}">
                <a16:creationId xmlns:a16="http://schemas.microsoft.com/office/drawing/2014/main" id="{0FF3404F-6CEF-4D97-CA35-E7AA34A76CFB}"/>
              </a:ext>
            </a:extLst>
          </p:cNvPr>
          <p:cNvSpPr txBox="1">
            <a:spLocks/>
          </p:cNvSpPr>
          <p:nvPr/>
        </p:nvSpPr>
        <p:spPr>
          <a:xfrm>
            <a:off x="1316387" y="3692415"/>
            <a:ext cx="128836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definite</a:t>
            </a:r>
          </a:p>
        </p:txBody>
      </p:sp>
      <p:sp>
        <p:nvSpPr>
          <p:cNvPr id="15" name="Text Placeholder 1">
            <a:extLst>
              <a:ext uri="{FF2B5EF4-FFF2-40B4-BE49-F238E27FC236}">
                <a16:creationId xmlns:a16="http://schemas.microsoft.com/office/drawing/2014/main" id="{442A304B-6BBB-68A5-B5C5-F9618D922962}"/>
              </a:ext>
            </a:extLst>
          </p:cNvPr>
          <p:cNvSpPr txBox="1">
            <a:spLocks/>
          </p:cNvSpPr>
          <p:nvPr/>
        </p:nvSpPr>
        <p:spPr>
          <a:xfrm>
            <a:off x="9370991" y="3687314"/>
            <a:ext cx="132587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tropical</a:t>
            </a:r>
          </a:p>
        </p:txBody>
      </p:sp>
      <p:sp>
        <p:nvSpPr>
          <p:cNvPr id="16" name="Text Placeholder 1">
            <a:extLst>
              <a:ext uri="{FF2B5EF4-FFF2-40B4-BE49-F238E27FC236}">
                <a16:creationId xmlns:a16="http://schemas.microsoft.com/office/drawing/2014/main" id="{3281B06D-F4CD-464F-C044-0D57A7588248}"/>
              </a:ext>
            </a:extLst>
          </p:cNvPr>
          <p:cNvSpPr txBox="1">
            <a:spLocks/>
          </p:cNvSpPr>
          <p:nvPr/>
        </p:nvSpPr>
        <p:spPr>
          <a:xfrm>
            <a:off x="6904156" y="2104222"/>
            <a:ext cx="110402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visible</a:t>
            </a:r>
          </a:p>
        </p:txBody>
      </p:sp>
      <p:sp>
        <p:nvSpPr>
          <p:cNvPr id="17" name="Text Placeholder 1">
            <a:extLst>
              <a:ext uri="{FF2B5EF4-FFF2-40B4-BE49-F238E27FC236}">
                <a16:creationId xmlns:a16="http://schemas.microsoft.com/office/drawing/2014/main" id="{B0665745-D616-D79B-F4FC-5FD98841490E}"/>
              </a:ext>
            </a:extLst>
          </p:cNvPr>
          <p:cNvSpPr txBox="1">
            <a:spLocks/>
          </p:cNvSpPr>
          <p:nvPr/>
        </p:nvSpPr>
        <p:spPr>
          <a:xfrm>
            <a:off x="4063470" y="2100227"/>
            <a:ext cx="1257268"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correct</a:t>
            </a:r>
          </a:p>
        </p:txBody>
      </p:sp>
      <p:sp>
        <p:nvSpPr>
          <p:cNvPr id="18" name="Text Placeholder 1">
            <a:extLst>
              <a:ext uri="{FF2B5EF4-FFF2-40B4-BE49-F238E27FC236}">
                <a16:creationId xmlns:a16="http://schemas.microsoft.com/office/drawing/2014/main" id="{C9A31023-50A9-4D1C-A6CB-CA0528BD2E05}"/>
              </a:ext>
            </a:extLst>
          </p:cNvPr>
          <p:cNvSpPr txBox="1">
            <a:spLocks/>
          </p:cNvSpPr>
          <p:nvPr/>
        </p:nvSpPr>
        <p:spPr>
          <a:xfrm>
            <a:off x="9429953" y="2100227"/>
            <a:ext cx="121911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marine</a:t>
            </a:r>
          </a:p>
        </p:txBody>
      </p:sp>
      <p:sp>
        <p:nvSpPr>
          <p:cNvPr id="19" name="Text Placeholder 1">
            <a:extLst>
              <a:ext uri="{FF2B5EF4-FFF2-40B4-BE49-F238E27FC236}">
                <a16:creationId xmlns:a16="http://schemas.microsoft.com/office/drawing/2014/main" id="{6D81F9B6-C503-7EEF-44DE-DF77FE9B9AAD}"/>
              </a:ext>
            </a:extLst>
          </p:cNvPr>
          <p:cNvSpPr txBox="1">
            <a:spLocks/>
          </p:cNvSpPr>
          <p:nvPr/>
        </p:nvSpPr>
        <p:spPr>
          <a:xfrm>
            <a:off x="6919642" y="5284606"/>
            <a:ext cx="1073051"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0"/>
              </a:rPr>
              <a:t>active</a:t>
            </a:r>
          </a:p>
        </p:txBody>
      </p:sp>
      <p:sp>
        <p:nvSpPr>
          <p:cNvPr id="20" name="Text Placeholder 1">
            <a:extLst>
              <a:ext uri="{FF2B5EF4-FFF2-40B4-BE49-F238E27FC236}">
                <a16:creationId xmlns:a16="http://schemas.microsoft.com/office/drawing/2014/main" id="{54B2079D-57A7-4730-C50D-496A23ABF2E0}"/>
              </a:ext>
            </a:extLst>
          </p:cNvPr>
          <p:cNvSpPr txBox="1">
            <a:spLocks/>
          </p:cNvSpPr>
          <p:nvPr/>
        </p:nvSpPr>
        <p:spPr>
          <a:xfrm>
            <a:off x="1149004" y="2622310"/>
            <a:ext cx="1623137"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submerge</a:t>
            </a:r>
          </a:p>
        </p:txBody>
      </p:sp>
      <p:sp>
        <p:nvSpPr>
          <p:cNvPr id="21" name="Text Placeholder 1">
            <a:extLst>
              <a:ext uri="{FF2B5EF4-FFF2-40B4-BE49-F238E27FC236}">
                <a16:creationId xmlns:a16="http://schemas.microsoft.com/office/drawing/2014/main" id="{7B3B3699-5492-2CF8-A8DA-8C186F3E095E}"/>
              </a:ext>
            </a:extLst>
          </p:cNvPr>
          <p:cNvSpPr txBox="1">
            <a:spLocks/>
          </p:cNvSpPr>
          <p:nvPr/>
        </p:nvSpPr>
        <p:spPr>
          <a:xfrm>
            <a:off x="9173372" y="2625090"/>
            <a:ext cx="1721112"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submarine</a:t>
            </a:r>
          </a:p>
        </p:txBody>
      </p:sp>
      <p:sp>
        <p:nvSpPr>
          <p:cNvPr id="37" name="Text Placeholder 1">
            <a:extLst>
              <a:ext uri="{FF2B5EF4-FFF2-40B4-BE49-F238E27FC236}">
                <a16:creationId xmlns:a16="http://schemas.microsoft.com/office/drawing/2014/main" id="{59198428-0409-B7A2-9F05-5836B9C3CD10}"/>
              </a:ext>
            </a:extLst>
          </p:cNvPr>
          <p:cNvSpPr txBox="1">
            <a:spLocks/>
          </p:cNvSpPr>
          <p:nvPr/>
        </p:nvSpPr>
        <p:spPr>
          <a:xfrm>
            <a:off x="3935810" y="2622310"/>
            <a:ext cx="1512594"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incorrect</a:t>
            </a:r>
          </a:p>
        </p:txBody>
      </p:sp>
      <p:sp>
        <p:nvSpPr>
          <p:cNvPr id="38" name="Text Placeholder 1">
            <a:extLst>
              <a:ext uri="{FF2B5EF4-FFF2-40B4-BE49-F238E27FC236}">
                <a16:creationId xmlns:a16="http://schemas.microsoft.com/office/drawing/2014/main" id="{A9313253-A3AC-D3F5-8E85-3A25E2562A01}"/>
              </a:ext>
            </a:extLst>
          </p:cNvPr>
          <p:cNvSpPr txBox="1">
            <a:spLocks/>
          </p:cNvSpPr>
          <p:nvPr/>
        </p:nvSpPr>
        <p:spPr>
          <a:xfrm>
            <a:off x="1188019" y="4212178"/>
            <a:ext cx="1545103"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indefinite</a:t>
            </a:r>
          </a:p>
        </p:txBody>
      </p:sp>
      <p:sp>
        <p:nvSpPr>
          <p:cNvPr id="39" name="Text Placeholder 1">
            <a:extLst>
              <a:ext uri="{FF2B5EF4-FFF2-40B4-BE49-F238E27FC236}">
                <a16:creationId xmlns:a16="http://schemas.microsoft.com/office/drawing/2014/main" id="{D8C8B45A-5DF5-EEB9-86A3-3EAB15BB0A5D}"/>
              </a:ext>
            </a:extLst>
          </p:cNvPr>
          <p:cNvSpPr txBox="1">
            <a:spLocks/>
          </p:cNvSpPr>
          <p:nvPr/>
        </p:nvSpPr>
        <p:spPr>
          <a:xfrm>
            <a:off x="4079853" y="5804369"/>
            <a:ext cx="1224502"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subject</a:t>
            </a:r>
          </a:p>
        </p:txBody>
      </p:sp>
      <p:sp>
        <p:nvSpPr>
          <p:cNvPr id="40" name="Text Placeholder 1">
            <a:extLst>
              <a:ext uri="{FF2B5EF4-FFF2-40B4-BE49-F238E27FC236}">
                <a16:creationId xmlns:a16="http://schemas.microsoft.com/office/drawing/2014/main" id="{D5E68C8A-7158-F300-1588-782D7D094A8D}"/>
              </a:ext>
            </a:extLst>
          </p:cNvPr>
          <p:cNvSpPr txBox="1">
            <a:spLocks/>
          </p:cNvSpPr>
          <p:nvPr/>
        </p:nvSpPr>
        <p:spPr>
          <a:xfrm>
            <a:off x="3765024" y="4212179"/>
            <a:ext cx="1854162"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subheading</a:t>
            </a:r>
          </a:p>
        </p:txBody>
      </p:sp>
      <p:sp>
        <p:nvSpPr>
          <p:cNvPr id="41" name="Text Placeholder 1">
            <a:extLst>
              <a:ext uri="{FF2B5EF4-FFF2-40B4-BE49-F238E27FC236}">
                <a16:creationId xmlns:a16="http://schemas.microsoft.com/office/drawing/2014/main" id="{6D160D64-E43F-2DAF-F29E-70BAB25605ED}"/>
              </a:ext>
            </a:extLst>
          </p:cNvPr>
          <p:cNvSpPr txBox="1">
            <a:spLocks/>
          </p:cNvSpPr>
          <p:nvPr/>
        </p:nvSpPr>
        <p:spPr>
          <a:xfrm>
            <a:off x="6788933" y="5804369"/>
            <a:ext cx="1334469"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inactive</a:t>
            </a:r>
          </a:p>
        </p:txBody>
      </p:sp>
      <p:sp>
        <p:nvSpPr>
          <p:cNvPr id="42" name="Text Placeholder 1">
            <a:extLst>
              <a:ext uri="{FF2B5EF4-FFF2-40B4-BE49-F238E27FC236}">
                <a16:creationId xmlns:a16="http://schemas.microsoft.com/office/drawing/2014/main" id="{E35C6D41-6F61-4976-D71A-F3427F5532B3}"/>
              </a:ext>
            </a:extLst>
          </p:cNvPr>
          <p:cNvSpPr txBox="1">
            <a:spLocks/>
          </p:cNvSpPr>
          <p:nvPr/>
        </p:nvSpPr>
        <p:spPr>
          <a:xfrm>
            <a:off x="9125733" y="4212177"/>
            <a:ext cx="1816395"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subtropical</a:t>
            </a:r>
          </a:p>
        </p:txBody>
      </p:sp>
      <p:sp>
        <p:nvSpPr>
          <p:cNvPr id="43" name="Text Placeholder 1">
            <a:extLst>
              <a:ext uri="{FF2B5EF4-FFF2-40B4-BE49-F238E27FC236}">
                <a16:creationId xmlns:a16="http://schemas.microsoft.com/office/drawing/2014/main" id="{860D1057-39BB-6723-13EA-4A41D1A81F89}"/>
              </a:ext>
            </a:extLst>
          </p:cNvPr>
          <p:cNvSpPr txBox="1">
            <a:spLocks/>
          </p:cNvSpPr>
          <p:nvPr/>
        </p:nvSpPr>
        <p:spPr>
          <a:xfrm>
            <a:off x="6783162" y="2622310"/>
            <a:ext cx="1346010"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invisible</a:t>
            </a:r>
          </a:p>
        </p:txBody>
      </p:sp>
      <p:sp>
        <p:nvSpPr>
          <p:cNvPr id="44" name="Text Placeholder 1">
            <a:extLst>
              <a:ext uri="{FF2B5EF4-FFF2-40B4-BE49-F238E27FC236}">
                <a16:creationId xmlns:a16="http://schemas.microsoft.com/office/drawing/2014/main" id="{E5BB4CC4-BDD7-7E38-D966-22B2E572F8ED}"/>
              </a:ext>
            </a:extLst>
          </p:cNvPr>
          <p:cNvSpPr txBox="1">
            <a:spLocks/>
          </p:cNvSpPr>
          <p:nvPr/>
        </p:nvSpPr>
        <p:spPr>
          <a:xfrm>
            <a:off x="6540177" y="4212178"/>
            <a:ext cx="1831976" cy="459741"/>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rgbClr val="FF3760"/>
                </a:solidFill>
                <a:latin typeface="EdShed" pitchFamily="2" charset="0"/>
              </a:rPr>
              <a:t>inadequate</a:t>
            </a:r>
          </a:p>
        </p:txBody>
      </p:sp>
    </p:spTree>
    <p:extLst>
      <p:ext uri="{BB962C8B-B14F-4D97-AF65-F5344CB8AC3E}">
        <p14:creationId xmlns:p14="http://schemas.microsoft.com/office/powerpoint/2010/main" val="9812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dissolv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dissolv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P spid="4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16AD0-A12E-4BB6-B49C-CB676C231F20}"/>
              </a:ext>
            </a:extLst>
          </p:cNvPr>
          <p:cNvSpPr>
            <a:spLocks noGrp="1"/>
          </p:cNvSpPr>
          <p:nvPr>
            <p:ph type="sldNum" sz="quarter" idx="14"/>
          </p:nvPr>
        </p:nvSpPr>
        <p:spPr/>
        <p:txBody>
          <a:bodyPr/>
          <a:lstStyle/>
          <a:p>
            <a:r>
              <a:rPr lang="en-US">
                <a:latin typeface="EdShed"/>
              </a:rPr>
              <a:t>2.</a:t>
            </a:r>
            <a:fld id="{46F6552A-941E-B249-8E39-1E2EE7BF53B4}" type="slidenum">
              <a:rPr lang="en-US" smtClean="0">
                <a:latin typeface="EdShed"/>
              </a:rPr>
              <a:pPr/>
              <a:t>26</a:t>
            </a:fld>
            <a:endParaRPr lang="en-US">
              <a:latin typeface="EdShed"/>
            </a:endParaRPr>
          </a:p>
        </p:txBody>
      </p:sp>
      <p:sp>
        <p:nvSpPr>
          <p:cNvPr id="3" name="Text Placeholder 2">
            <a:extLst>
              <a:ext uri="{FF2B5EF4-FFF2-40B4-BE49-F238E27FC236}">
                <a16:creationId xmlns:a16="http://schemas.microsoft.com/office/drawing/2014/main" id="{F0D9497F-A062-497D-80B5-1A41EDC1D1EE}"/>
              </a:ext>
            </a:extLst>
          </p:cNvPr>
          <p:cNvSpPr>
            <a:spLocks noGrp="1"/>
          </p:cNvSpPr>
          <p:nvPr>
            <p:ph type="body" sz="quarter" idx="10"/>
          </p:nvPr>
        </p:nvSpPr>
        <p:spPr/>
        <p:txBody>
          <a:bodyPr/>
          <a:lstStyle/>
          <a:p>
            <a:r>
              <a:rPr lang="en-GB" b="1"/>
              <a:t>Optional Activity Two</a:t>
            </a:r>
          </a:p>
        </p:txBody>
      </p:sp>
      <p:sp>
        <p:nvSpPr>
          <p:cNvPr id="4" name="Text Placeholder 3">
            <a:extLst>
              <a:ext uri="{FF2B5EF4-FFF2-40B4-BE49-F238E27FC236}">
                <a16:creationId xmlns:a16="http://schemas.microsoft.com/office/drawing/2014/main" id="{CB896520-6BA2-4103-A349-92B8E2015360}"/>
              </a:ext>
            </a:extLst>
          </p:cNvPr>
          <p:cNvSpPr>
            <a:spLocks noGrp="1"/>
          </p:cNvSpPr>
          <p:nvPr>
            <p:ph type="body" sz="quarter" idx="11"/>
          </p:nvPr>
        </p:nvSpPr>
        <p:spPr/>
        <p:txBody>
          <a:bodyPr/>
          <a:lstStyle/>
          <a:p>
            <a:r>
              <a:rPr lang="en-GB">
                <a:latin typeface="EdShed"/>
              </a:rPr>
              <a:t>Which word matches the picture or definition?</a:t>
            </a:r>
          </a:p>
        </p:txBody>
      </p:sp>
      <p:sp>
        <p:nvSpPr>
          <p:cNvPr id="7" name="Rounded Rectangle 15">
            <a:extLst>
              <a:ext uri="{FF2B5EF4-FFF2-40B4-BE49-F238E27FC236}">
                <a16:creationId xmlns:a16="http://schemas.microsoft.com/office/drawing/2014/main" id="{C6BF91B0-B093-48A8-88B4-5BA536B6DAC4}"/>
              </a:ext>
            </a:extLst>
          </p:cNvPr>
          <p:cNvSpPr/>
          <p:nvPr/>
        </p:nvSpPr>
        <p:spPr>
          <a:xfrm>
            <a:off x="915099" y="1973503"/>
            <a:ext cx="1741620"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chemeClr val="tx1"/>
                </a:solidFill>
                <a:latin typeface="EdShed"/>
              </a:rPr>
              <a:t>Not moving.</a:t>
            </a:r>
          </a:p>
        </p:txBody>
      </p:sp>
      <p:sp>
        <p:nvSpPr>
          <p:cNvPr id="15" name="Rounded Rectangle 15">
            <a:extLst>
              <a:ext uri="{FF2B5EF4-FFF2-40B4-BE49-F238E27FC236}">
                <a16:creationId xmlns:a16="http://schemas.microsoft.com/office/drawing/2014/main" id="{D887167D-B3D5-4C42-978F-D90C2493A144}"/>
              </a:ext>
            </a:extLst>
          </p:cNvPr>
          <p:cNvSpPr/>
          <p:nvPr/>
        </p:nvSpPr>
        <p:spPr>
          <a:xfrm>
            <a:off x="1199177" y="2430134"/>
            <a:ext cx="121372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inactive</a:t>
            </a:r>
          </a:p>
        </p:txBody>
      </p:sp>
      <p:sp>
        <p:nvSpPr>
          <p:cNvPr id="18" name="Rounded Rectangle 15">
            <a:extLst>
              <a:ext uri="{FF2B5EF4-FFF2-40B4-BE49-F238E27FC236}">
                <a16:creationId xmlns:a16="http://schemas.microsoft.com/office/drawing/2014/main" id="{80F3ED01-8E5A-40A1-ABF9-A9F81325AAEB}"/>
              </a:ext>
            </a:extLst>
          </p:cNvPr>
          <p:cNvSpPr/>
          <p:nvPr/>
        </p:nvSpPr>
        <p:spPr>
          <a:xfrm>
            <a:off x="6471169" y="3349044"/>
            <a:ext cx="2463890"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chemeClr val="tx1"/>
                </a:solidFill>
                <a:latin typeface="EdShed"/>
              </a:rPr>
              <a:t>Having no ending.</a:t>
            </a:r>
            <a:endParaRPr lang="en-GB" sz="2400" dirty="0">
              <a:solidFill>
                <a:schemeClr val="tx1"/>
              </a:solidFill>
              <a:latin typeface="EdShed" pitchFamily="2" charset="0"/>
            </a:endParaRPr>
          </a:p>
        </p:txBody>
      </p:sp>
      <p:sp>
        <p:nvSpPr>
          <p:cNvPr id="19" name="Rounded Rectangle 15">
            <a:extLst>
              <a:ext uri="{FF2B5EF4-FFF2-40B4-BE49-F238E27FC236}">
                <a16:creationId xmlns:a16="http://schemas.microsoft.com/office/drawing/2014/main" id="{59A74465-39D4-460E-857D-0F366750F1E9}"/>
              </a:ext>
            </a:extLst>
          </p:cNvPr>
          <p:cNvSpPr/>
          <p:nvPr/>
        </p:nvSpPr>
        <p:spPr>
          <a:xfrm>
            <a:off x="7009660" y="3814226"/>
            <a:ext cx="138690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indefinite</a:t>
            </a:r>
          </a:p>
        </p:txBody>
      </p:sp>
      <p:sp>
        <p:nvSpPr>
          <p:cNvPr id="20" name="Rounded Rectangle 15">
            <a:extLst>
              <a:ext uri="{FF2B5EF4-FFF2-40B4-BE49-F238E27FC236}">
                <a16:creationId xmlns:a16="http://schemas.microsoft.com/office/drawing/2014/main" id="{371F99AC-3AFA-49FD-9110-8383FC0F0B7D}"/>
              </a:ext>
            </a:extLst>
          </p:cNvPr>
          <p:cNvSpPr/>
          <p:nvPr/>
        </p:nvSpPr>
        <p:spPr>
          <a:xfrm>
            <a:off x="5969461" y="1970215"/>
            <a:ext cx="346730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bodyPr>
          <a:lstStyle/>
          <a:p>
            <a:pPr algn="ctr"/>
            <a:r>
              <a:rPr lang="en-GB" sz="2400" dirty="0">
                <a:solidFill>
                  <a:schemeClr val="tx1"/>
                </a:solidFill>
                <a:latin typeface="EdShed"/>
              </a:rPr>
              <a:t>To push under water.</a:t>
            </a:r>
          </a:p>
        </p:txBody>
      </p:sp>
      <p:sp>
        <p:nvSpPr>
          <p:cNvPr id="21" name="Rounded Rectangle 15">
            <a:extLst>
              <a:ext uri="{FF2B5EF4-FFF2-40B4-BE49-F238E27FC236}">
                <a16:creationId xmlns:a16="http://schemas.microsoft.com/office/drawing/2014/main" id="{83AFD50F-7235-45EC-B861-C3222EE09203}"/>
              </a:ext>
            </a:extLst>
          </p:cNvPr>
          <p:cNvSpPr/>
          <p:nvPr/>
        </p:nvSpPr>
        <p:spPr>
          <a:xfrm>
            <a:off x="6975647" y="2433381"/>
            <a:ext cx="145493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submerge</a:t>
            </a:r>
          </a:p>
        </p:txBody>
      </p:sp>
      <p:sp>
        <p:nvSpPr>
          <p:cNvPr id="22" name="Rounded Rectangle 15">
            <a:extLst>
              <a:ext uri="{FF2B5EF4-FFF2-40B4-BE49-F238E27FC236}">
                <a16:creationId xmlns:a16="http://schemas.microsoft.com/office/drawing/2014/main" id="{DB5FDB8A-7665-47CA-AE72-F109DF0B3AE0}"/>
              </a:ext>
            </a:extLst>
          </p:cNvPr>
          <p:cNvSpPr/>
          <p:nvPr/>
        </p:nvSpPr>
        <p:spPr>
          <a:xfrm>
            <a:off x="1091069" y="3549710"/>
            <a:ext cx="1389681"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chemeClr val="tx1"/>
                </a:solidFill>
                <a:latin typeface="EdShed"/>
              </a:rPr>
              <a:t>Not right.</a:t>
            </a:r>
          </a:p>
        </p:txBody>
      </p:sp>
      <p:sp>
        <p:nvSpPr>
          <p:cNvPr id="23" name="Rounded Rectangle 15">
            <a:extLst>
              <a:ext uri="{FF2B5EF4-FFF2-40B4-BE49-F238E27FC236}">
                <a16:creationId xmlns:a16="http://schemas.microsoft.com/office/drawing/2014/main" id="{CAC43E3B-B2F6-47EF-B962-4E2CF773EA70}"/>
              </a:ext>
            </a:extLst>
          </p:cNvPr>
          <p:cNvSpPr/>
          <p:nvPr/>
        </p:nvSpPr>
        <p:spPr>
          <a:xfrm>
            <a:off x="1119127" y="4003311"/>
            <a:ext cx="135814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incorrect</a:t>
            </a:r>
          </a:p>
        </p:txBody>
      </p:sp>
      <p:sp>
        <p:nvSpPr>
          <p:cNvPr id="25" name="Rounded Rectangle 15">
            <a:extLst>
              <a:ext uri="{FF2B5EF4-FFF2-40B4-BE49-F238E27FC236}">
                <a16:creationId xmlns:a16="http://schemas.microsoft.com/office/drawing/2014/main" id="{5EB98159-EFE9-4EDB-8809-93BFBBB24E7D}"/>
              </a:ext>
            </a:extLst>
          </p:cNvPr>
          <p:cNvSpPr/>
          <p:nvPr/>
        </p:nvSpPr>
        <p:spPr>
          <a:xfrm>
            <a:off x="9596765" y="5743950"/>
            <a:ext cx="165947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subheading</a:t>
            </a:r>
          </a:p>
        </p:txBody>
      </p:sp>
      <p:sp>
        <p:nvSpPr>
          <p:cNvPr id="26" name="Rounded Rectangle 15">
            <a:extLst>
              <a:ext uri="{FF2B5EF4-FFF2-40B4-BE49-F238E27FC236}">
                <a16:creationId xmlns:a16="http://schemas.microsoft.com/office/drawing/2014/main" id="{5B9235D8-DECE-4ED7-8DB4-23BEE442AF4D}"/>
              </a:ext>
            </a:extLst>
          </p:cNvPr>
          <p:cNvSpPr/>
          <p:nvPr/>
        </p:nvSpPr>
        <p:spPr>
          <a:xfrm>
            <a:off x="9341460" y="2475549"/>
            <a:ext cx="2193054"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ctr">
            <a:spAutoFit/>
          </a:bodyPr>
          <a:lstStyle/>
          <a:p>
            <a:pPr algn="ctr"/>
            <a:r>
              <a:rPr lang="en-GB" sz="2400" dirty="0">
                <a:solidFill>
                  <a:srgbClr val="212529"/>
                </a:solidFill>
                <a:latin typeface="EdShed"/>
                <a:ea typeface="+mn-lt"/>
                <a:cs typeface="+mn-lt"/>
              </a:rPr>
              <a:t>Not perceptible by the eye.</a:t>
            </a:r>
            <a:endParaRPr lang="en-US" sz="2400" dirty="0">
              <a:latin typeface="EdShed"/>
            </a:endParaRPr>
          </a:p>
        </p:txBody>
      </p:sp>
      <p:sp>
        <p:nvSpPr>
          <p:cNvPr id="27" name="Rounded Rectangle 15">
            <a:extLst>
              <a:ext uri="{FF2B5EF4-FFF2-40B4-BE49-F238E27FC236}">
                <a16:creationId xmlns:a16="http://schemas.microsoft.com/office/drawing/2014/main" id="{E182B3B2-3F9E-4AE7-BD48-17FB974F780D}"/>
              </a:ext>
            </a:extLst>
          </p:cNvPr>
          <p:cNvSpPr/>
          <p:nvPr/>
        </p:nvSpPr>
        <p:spPr>
          <a:xfrm>
            <a:off x="9815774" y="3344381"/>
            <a:ext cx="122145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rgbClr val="FF3760"/>
                </a:solidFill>
                <a:latin typeface="EdShed" pitchFamily="2" charset="0"/>
              </a:rPr>
              <a:t>invisible</a:t>
            </a:r>
          </a:p>
        </p:txBody>
      </p:sp>
      <p:pic>
        <p:nvPicPr>
          <p:cNvPr id="6" name="Picture 5" descr="A close-up of a notebook&#10;&#10;AI-generated content may be incorrect.">
            <a:extLst>
              <a:ext uri="{FF2B5EF4-FFF2-40B4-BE49-F238E27FC236}">
                <a16:creationId xmlns:a16="http://schemas.microsoft.com/office/drawing/2014/main" id="{61CFA481-0170-16B3-2440-96AA405EE14E}"/>
              </a:ext>
            </a:extLst>
          </p:cNvPr>
          <p:cNvPicPr>
            <a:picLocks noChangeAspect="1"/>
          </p:cNvPicPr>
          <p:nvPr/>
        </p:nvPicPr>
        <p:blipFill>
          <a:blip r:embed="rId2"/>
          <a:stretch>
            <a:fillRect/>
          </a:stretch>
        </p:blipFill>
        <p:spPr>
          <a:xfrm>
            <a:off x="9329387" y="4162160"/>
            <a:ext cx="1890929" cy="1518070"/>
          </a:xfrm>
          <a:prstGeom prst="rect">
            <a:avLst/>
          </a:prstGeom>
        </p:spPr>
      </p:pic>
      <p:sp>
        <p:nvSpPr>
          <p:cNvPr id="11" name="Rounded Rectangle 15">
            <a:extLst>
              <a:ext uri="{FF2B5EF4-FFF2-40B4-BE49-F238E27FC236}">
                <a16:creationId xmlns:a16="http://schemas.microsoft.com/office/drawing/2014/main" id="{32DD95E2-9CE0-0B22-12DA-835AA63DCF29}"/>
              </a:ext>
            </a:extLst>
          </p:cNvPr>
          <p:cNvSpPr/>
          <p:nvPr/>
        </p:nvSpPr>
        <p:spPr>
          <a:xfrm>
            <a:off x="3917100" y="3500070"/>
            <a:ext cx="1540710"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rgbClr val="FF3760"/>
                </a:solidFill>
                <a:latin typeface="EdShed"/>
              </a:rPr>
              <a:t>submarine</a:t>
            </a:r>
            <a:endParaRPr lang="en-GB" sz="2400" dirty="0">
              <a:solidFill>
                <a:srgbClr val="FF3760"/>
              </a:solidFill>
              <a:latin typeface="EdShed" pitchFamily="2" charset="0"/>
            </a:endParaRPr>
          </a:p>
        </p:txBody>
      </p:sp>
      <p:grpSp>
        <p:nvGrpSpPr>
          <p:cNvPr id="30" name="Group 29">
            <a:extLst>
              <a:ext uri="{FF2B5EF4-FFF2-40B4-BE49-F238E27FC236}">
                <a16:creationId xmlns:a16="http://schemas.microsoft.com/office/drawing/2014/main" id="{8D8BA4DA-9FC0-2AD1-FBF9-544F067414ED}"/>
              </a:ext>
            </a:extLst>
          </p:cNvPr>
          <p:cNvGrpSpPr/>
          <p:nvPr/>
        </p:nvGrpSpPr>
        <p:grpSpPr>
          <a:xfrm>
            <a:off x="681584" y="5398490"/>
            <a:ext cx="2233229" cy="432000"/>
            <a:chOff x="6836156" y="4819620"/>
            <a:chExt cx="2233229" cy="432000"/>
          </a:xfrm>
        </p:grpSpPr>
        <p:sp>
          <p:nvSpPr>
            <p:cNvPr id="13" name="5-point Star 19">
              <a:extLst>
                <a:ext uri="{FF2B5EF4-FFF2-40B4-BE49-F238E27FC236}">
                  <a16:creationId xmlns:a16="http://schemas.microsoft.com/office/drawing/2014/main" id="{4ECA5DB0-9516-2584-7091-B206F774AEC4}"/>
                </a:ext>
              </a:extLst>
            </p:cNvPr>
            <p:cNvSpPr/>
            <p:nvPr/>
          </p:nvSpPr>
          <p:spPr>
            <a:xfrm>
              <a:off x="6836156" y="4819620"/>
              <a:ext cx="432000" cy="432000"/>
            </a:xfrm>
            <a:prstGeom prst="star5">
              <a:avLst>
                <a:gd name="adj" fmla="val 25469"/>
                <a:gd name="hf" fmla="val 105146"/>
                <a:gd name="vf" fmla="val 110557"/>
              </a:avLst>
            </a:prstGeom>
            <a:solidFill>
              <a:srgbClr val="FFFF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14" name="5-point Star 42">
              <a:extLst>
                <a:ext uri="{FF2B5EF4-FFF2-40B4-BE49-F238E27FC236}">
                  <a16:creationId xmlns:a16="http://schemas.microsoft.com/office/drawing/2014/main" id="{7D06588D-A330-D950-2932-92E0351DB692}"/>
                </a:ext>
              </a:extLst>
            </p:cNvPr>
            <p:cNvSpPr/>
            <p:nvPr/>
          </p:nvSpPr>
          <p:spPr>
            <a:xfrm>
              <a:off x="7286463"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16" name="5-point Star 43">
              <a:extLst>
                <a:ext uri="{FF2B5EF4-FFF2-40B4-BE49-F238E27FC236}">
                  <a16:creationId xmlns:a16="http://schemas.microsoft.com/office/drawing/2014/main" id="{9EFB5AFC-E7A7-2EFF-E651-0C3CBDB1AE74}"/>
                </a:ext>
              </a:extLst>
            </p:cNvPr>
            <p:cNvSpPr/>
            <p:nvPr/>
          </p:nvSpPr>
          <p:spPr>
            <a:xfrm>
              <a:off x="7736770"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28" name="5-point Star 44">
              <a:extLst>
                <a:ext uri="{FF2B5EF4-FFF2-40B4-BE49-F238E27FC236}">
                  <a16:creationId xmlns:a16="http://schemas.microsoft.com/office/drawing/2014/main" id="{C33DEEF3-93CA-AAAF-2538-AAAB1826A1B7}"/>
                </a:ext>
              </a:extLst>
            </p:cNvPr>
            <p:cNvSpPr/>
            <p:nvPr/>
          </p:nvSpPr>
          <p:spPr>
            <a:xfrm>
              <a:off x="8187077"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29" name="5-point Star 45">
              <a:extLst>
                <a:ext uri="{FF2B5EF4-FFF2-40B4-BE49-F238E27FC236}">
                  <a16:creationId xmlns:a16="http://schemas.microsoft.com/office/drawing/2014/main" id="{7D39EB26-633D-B528-16AD-8A689A20D9CF}"/>
                </a:ext>
              </a:extLst>
            </p:cNvPr>
            <p:cNvSpPr/>
            <p:nvPr/>
          </p:nvSpPr>
          <p:spPr>
            <a:xfrm>
              <a:off x="8637385" y="4819620"/>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grpSp>
      <p:sp>
        <p:nvSpPr>
          <p:cNvPr id="32" name="Rounded Rectangle 15">
            <a:extLst>
              <a:ext uri="{FF2B5EF4-FFF2-40B4-BE49-F238E27FC236}">
                <a16:creationId xmlns:a16="http://schemas.microsoft.com/office/drawing/2014/main" id="{2784860B-5816-54E7-367F-6ECA9BA0FE11}"/>
              </a:ext>
            </a:extLst>
          </p:cNvPr>
          <p:cNvSpPr/>
          <p:nvPr/>
        </p:nvSpPr>
        <p:spPr>
          <a:xfrm>
            <a:off x="981741" y="5992401"/>
            <a:ext cx="164304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rgbClr val="FF3760"/>
                </a:solidFill>
                <a:latin typeface="EdShed"/>
              </a:rPr>
              <a:t>inadequate</a:t>
            </a:r>
            <a:endParaRPr lang="en-GB" sz="2400" dirty="0">
              <a:solidFill>
                <a:srgbClr val="FF3760"/>
              </a:solidFill>
              <a:latin typeface="EdShed" pitchFamily="2" charset="0"/>
            </a:endParaRPr>
          </a:p>
        </p:txBody>
      </p:sp>
      <p:sp>
        <p:nvSpPr>
          <p:cNvPr id="38" name="Rounded Rectangle 15">
            <a:extLst>
              <a:ext uri="{FF2B5EF4-FFF2-40B4-BE49-F238E27FC236}">
                <a16:creationId xmlns:a16="http://schemas.microsoft.com/office/drawing/2014/main" id="{7CFA29DF-B4B1-468E-2D01-D1D163372432}"/>
              </a:ext>
            </a:extLst>
          </p:cNvPr>
          <p:cNvSpPr/>
          <p:nvPr/>
        </p:nvSpPr>
        <p:spPr>
          <a:xfrm>
            <a:off x="3873686" y="5745362"/>
            <a:ext cx="1627540"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a:solidFill>
                  <a:srgbClr val="FF3760"/>
                </a:solidFill>
                <a:latin typeface="EdShed"/>
              </a:rPr>
              <a:t>subtropical</a:t>
            </a:r>
            <a:endParaRPr lang="en-GB" sz="2400">
              <a:solidFill>
                <a:srgbClr val="FF3760"/>
              </a:solidFill>
              <a:latin typeface="EdShed" pitchFamily="2" charset="0"/>
            </a:endParaRPr>
          </a:p>
        </p:txBody>
      </p:sp>
      <p:sp>
        <p:nvSpPr>
          <p:cNvPr id="40" name="Rounded Rectangle 15">
            <a:extLst>
              <a:ext uri="{FF2B5EF4-FFF2-40B4-BE49-F238E27FC236}">
                <a16:creationId xmlns:a16="http://schemas.microsoft.com/office/drawing/2014/main" id="{035348FC-0807-C240-5D0A-FC7B714B2813}"/>
              </a:ext>
            </a:extLst>
          </p:cNvPr>
          <p:cNvSpPr/>
          <p:nvPr/>
        </p:nvSpPr>
        <p:spPr>
          <a:xfrm>
            <a:off x="7144902" y="5992401"/>
            <a:ext cx="111642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lIns="91440" tIns="45720" rIns="91440" bIns="45720" rtlCol="0" anchor="ctr">
            <a:spAutoFit/>
          </a:bodyPr>
          <a:lstStyle/>
          <a:p>
            <a:pPr algn="ctr"/>
            <a:r>
              <a:rPr lang="en-GB" sz="2400" dirty="0">
                <a:solidFill>
                  <a:srgbClr val="FF3760"/>
                </a:solidFill>
                <a:latin typeface="EdShed"/>
              </a:rPr>
              <a:t>subject</a:t>
            </a:r>
            <a:endParaRPr lang="en-GB" sz="2400" dirty="0">
              <a:solidFill>
                <a:srgbClr val="FF3760"/>
              </a:solidFill>
              <a:latin typeface="EdShed" pitchFamily="2" charset="0"/>
            </a:endParaRPr>
          </a:p>
        </p:txBody>
      </p:sp>
      <p:pic>
        <p:nvPicPr>
          <p:cNvPr id="5" name="Picture 4" descr="A cartoon beach with blue water and mountains&#10;&#10;AI-generated content may be incorrect.">
            <a:extLst>
              <a:ext uri="{FF2B5EF4-FFF2-40B4-BE49-F238E27FC236}">
                <a16:creationId xmlns:a16="http://schemas.microsoft.com/office/drawing/2014/main" id="{468A05B8-5BD1-6E2C-5DBC-0E58CFA00336}"/>
              </a:ext>
            </a:extLst>
          </p:cNvPr>
          <p:cNvPicPr>
            <a:picLocks noChangeAspect="1"/>
          </p:cNvPicPr>
          <p:nvPr/>
        </p:nvPicPr>
        <p:blipFill>
          <a:blip r:embed="rId3"/>
          <a:stretch>
            <a:fillRect/>
          </a:stretch>
        </p:blipFill>
        <p:spPr>
          <a:xfrm>
            <a:off x="3653638" y="4434133"/>
            <a:ext cx="2067635" cy="1163045"/>
          </a:xfrm>
          <a:prstGeom prst="rect">
            <a:avLst/>
          </a:prstGeom>
        </p:spPr>
      </p:pic>
      <p:pic>
        <p:nvPicPr>
          <p:cNvPr id="8" name="Picture 7">
            <a:extLst>
              <a:ext uri="{FF2B5EF4-FFF2-40B4-BE49-F238E27FC236}">
                <a16:creationId xmlns:a16="http://schemas.microsoft.com/office/drawing/2014/main" id="{E0C4B965-89AA-6E49-7C12-3A765E012D6C}"/>
              </a:ext>
            </a:extLst>
          </p:cNvPr>
          <p:cNvPicPr>
            <a:picLocks noChangeAspect="1"/>
          </p:cNvPicPr>
          <p:nvPr/>
        </p:nvPicPr>
        <p:blipFill>
          <a:blip r:embed="rId4"/>
          <a:stretch>
            <a:fillRect/>
          </a:stretch>
        </p:blipFill>
        <p:spPr>
          <a:xfrm>
            <a:off x="3661753" y="2129463"/>
            <a:ext cx="1979037" cy="1219581"/>
          </a:xfrm>
          <a:prstGeom prst="rect">
            <a:avLst/>
          </a:prstGeom>
        </p:spPr>
      </p:pic>
      <p:pic>
        <p:nvPicPr>
          <p:cNvPr id="9" name="Picture 8">
            <a:extLst>
              <a:ext uri="{FF2B5EF4-FFF2-40B4-BE49-F238E27FC236}">
                <a16:creationId xmlns:a16="http://schemas.microsoft.com/office/drawing/2014/main" id="{18F581F5-A4C6-7765-27A6-F633986A53EF}"/>
              </a:ext>
            </a:extLst>
          </p:cNvPr>
          <p:cNvPicPr>
            <a:picLocks noChangeAspect="1"/>
          </p:cNvPicPr>
          <p:nvPr/>
        </p:nvPicPr>
        <p:blipFill>
          <a:blip r:embed="rId5"/>
          <a:stretch>
            <a:fillRect/>
          </a:stretch>
        </p:blipFill>
        <p:spPr>
          <a:xfrm>
            <a:off x="6718260" y="4790186"/>
            <a:ext cx="1969708" cy="1065410"/>
          </a:xfrm>
          <a:prstGeom prst="rect">
            <a:avLst/>
          </a:prstGeom>
        </p:spPr>
      </p:pic>
    </p:spTree>
    <p:extLst>
      <p:ext uri="{BB962C8B-B14F-4D97-AF65-F5344CB8AC3E}">
        <p14:creationId xmlns:p14="http://schemas.microsoft.com/office/powerpoint/2010/main" val="338010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dissolv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ssolv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P spid="23" grpId="0"/>
      <p:bldP spid="25" grpId="0"/>
      <p:bldP spid="27" grpId="0"/>
      <p:bldP spid="11" grpId="0"/>
      <p:bldP spid="32" grpId="0"/>
      <p:bldP spid="38"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0C3F-CD56-68D2-C6BB-B9931924A9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379BB1-DFDF-FB5D-BF2B-EC1085D06146}"/>
              </a:ext>
            </a:extLst>
          </p:cNvPr>
          <p:cNvSpPr>
            <a:spLocks noGrp="1"/>
          </p:cNvSpPr>
          <p:nvPr>
            <p:ph type="sldNum" sz="quarter" idx="14"/>
          </p:nvPr>
        </p:nvSpPr>
        <p:spPr/>
        <p:txBody>
          <a:bodyPr/>
          <a:lstStyle/>
          <a:p>
            <a:r>
              <a:rPr lang="en-US"/>
              <a:t>2.</a:t>
            </a:r>
            <a:fld id="{46F6552A-941E-B249-8E39-1E2EE7BF53B4}" type="slidenum">
              <a:rPr lang="en-US" smtClean="0"/>
              <a:pPr/>
              <a:t>27</a:t>
            </a:fld>
            <a:endParaRPr lang="en-US"/>
          </a:p>
        </p:txBody>
      </p:sp>
      <p:sp>
        <p:nvSpPr>
          <p:cNvPr id="6" name="Text Placeholder 5">
            <a:extLst>
              <a:ext uri="{FF2B5EF4-FFF2-40B4-BE49-F238E27FC236}">
                <a16:creationId xmlns:a16="http://schemas.microsoft.com/office/drawing/2014/main" id="{79DACE42-787E-5328-DA51-64F4D375397F}"/>
              </a:ext>
            </a:extLst>
          </p:cNvPr>
          <p:cNvSpPr>
            <a:spLocks noGrp="1"/>
          </p:cNvSpPr>
          <p:nvPr>
            <p:ph type="body" sz="quarter" idx="15"/>
          </p:nvPr>
        </p:nvSpPr>
        <p:spPr/>
        <p:txBody>
          <a:bodyPr/>
          <a:lstStyle/>
          <a:p>
            <a:pPr marL="0" indent="0" algn="ctr">
              <a:buNone/>
            </a:pPr>
            <a:r>
              <a:rPr lang="en-US" sz="2400" b="1" dirty="0">
                <a:solidFill>
                  <a:srgbClr val="3372DC"/>
                </a:solidFill>
                <a:latin typeface="EdShed"/>
              </a:rPr>
              <a:t>How many syllables does each word have? </a:t>
            </a:r>
          </a:p>
          <a:p>
            <a:pPr marL="0" indent="0" algn="ctr">
              <a:buNone/>
            </a:pPr>
            <a:r>
              <a:rPr lang="en-US" sz="1800" b="1" dirty="0">
                <a:solidFill>
                  <a:schemeClr val="tx1"/>
                </a:solidFill>
                <a:latin typeface="EdShed"/>
              </a:rPr>
              <a:t>Add the syllable breaks to help you. Each syllable should contain a vowel sound.</a:t>
            </a:r>
          </a:p>
        </p:txBody>
      </p:sp>
      <p:sp>
        <p:nvSpPr>
          <p:cNvPr id="3" name="Text Placeholder 2">
            <a:extLst>
              <a:ext uri="{FF2B5EF4-FFF2-40B4-BE49-F238E27FC236}">
                <a16:creationId xmlns:a16="http://schemas.microsoft.com/office/drawing/2014/main" id="{07A90AE5-9372-338C-E9FD-EFD51759624D}"/>
              </a:ext>
            </a:extLst>
          </p:cNvPr>
          <p:cNvSpPr>
            <a:spLocks noGrp="1"/>
          </p:cNvSpPr>
          <p:nvPr>
            <p:ph type="body" sz="quarter" idx="10"/>
          </p:nvPr>
        </p:nvSpPr>
        <p:spPr/>
        <p:txBody>
          <a:bodyPr/>
          <a:lstStyle/>
          <a:p>
            <a:r>
              <a:rPr lang="en-GB"/>
              <a:t>Optional Activity Three</a:t>
            </a:r>
          </a:p>
        </p:txBody>
      </p:sp>
      <p:sp>
        <p:nvSpPr>
          <p:cNvPr id="4" name="Text Placeholder 1">
            <a:extLst>
              <a:ext uri="{FF2B5EF4-FFF2-40B4-BE49-F238E27FC236}">
                <a16:creationId xmlns:a16="http://schemas.microsoft.com/office/drawing/2014/main" id="{7087355C-EF7A-9749-F73D-74A2E0105AD8}"/>
              </a:ext>
            </a:extLst>
          </p:cNvPr>
          <p:cNvSpPr txBox="1">
            <a:spLocks/>
          </p:cNvSpPr>
          <p:nvPr/>
        </p:nvSpPr>
        <p:spPr>
          <a:xfrm>
            <a:off x="1049588" y="1988582"/>
            <a:ext cx="149540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inactive</a:t>
            </a:r>
          </a:p>
        </p:txBody>
      </p:sp>
      <p:sp>
        <p:nvSpPr>
          <p:cNvPr id="19" name="Text Placeholder 1">
            <a:extLst>
              <a:ext uri="{FF2B5EF4-FFF2-40B4-BE49-F238E27FC236}">
                <a16:creationId xmlns:a16="http://schemas.microsoft.com/office/drawing/2014/main" id="{3862C76D-6B44-A758-7415-DD158C2A8D32}"/>
              </a:ext>
            </a:extLst>
          </p:cNvPr>
          <p:cNvSpPr txBox="1">
            <a:spLocks/>
          </p:cNvSpPr>
          <p:nvPr/>
        </p:nvSpPr>
        <p:spPr>
          <a:xfrm>
            <a:off x="3691178" y="1991977"/>
            <a:ext cx="169726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incorrect</a:t>
            </a:r>
          </a:p>
        </p:txBody>
      </p:sp>
      <p:sp>
        <p:nvSpPr>
          <p:cNvPr id="27" name="Text Placeholder 1">
            <a:extLst>
              <a:ext uri="{FF2B5EF4-FFF2-40B4-BE49-F238E27FC236}">
                <a16:creationId xmlns:a16="http://schemas.microsoft.com/office/drawing/2014/main" id="{06904091-5E96-048D-054E-48D5046EAEF7}"/>
              </a:ext>
            </a:extLst>
          </p:cNvPr>
          <p:cNvSpPr txBox="1">
            <a:spLocks/>
          </p:cNvSpPr>
          <p:nvPr/>
        </p:nvSpPr>
        <p:spPr>
          <a:xfrm>
            <a:off x="2196314" y="3564068"/>
            <a:ext cx="150810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invisible</a:t>
            </a:r>
          </a:p>
        </p:txBody>
      </p:sp>
      <p:sp>
        <p:nvSpPr>
          <p:cNvPr id="28" name="Text Placeholder 1">
            <a:extLst>
              <a:ext uri="{FF2B5EF4-FFF2-40B4-BE49-F238E27FC236}">
                <a16:creationId xmlns:a16="http://schemas.microsoft.com/office/drawing/2014/main" id="{4819CB4E-F806-F71A-8D3E-0A19DEBE955B}"/>
              </a:ext>
            </a:extLst>
          </p:cNvPr>
          <p:cNvSpPr txBox="1">
            <a:spLocks/>
          </p:cNvSpPr>
          <p:nvPr/>
        </p:nvSpPr>
        <p:spPr>
          <a:xfrm>
            <a:off x="5051384" y="3564068"/>
            <a:ext cx="208922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subheading</a:t>
            </a:r>
          </a:p>
        </p:txBody>
      </p:sp>
      <p:sp>
        <p:nvSpPr>
          <p:cNvPr id="29" name="Text Placeholder 1">
            <a:extLst>
              <a:ext uri="{FF2B5EF4-FFF2-40B4-BE49-F238E27FC236}">
                <a16:creationId xmlns:a16="http://schemas.microsoft.com/office/drawing/2014/main" id="{71427D33-70B7-21F4-7016-D7490F21CD6F}"/>
              </a:ext>
            </a:extLst>
          </p:cNvPr>
          <p:cNvSpPr txBox="1">
            <a:spLocks/>
          </p:cNvSpPr>
          <p:nvPr/>
        </p:nvSpPr>
        <p:spPr>
          <a:xfrm>
            <a:off x="8962171" y="1980182"/>
            <a:ext cx="2535730" cy="49193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a:rPr>
              <a:t>inadequate</a:t>
            </a:r>
            <a:endParaRPr lang="en-US" sz="3200" b="0" dirty="0">
              <a:solidFill>
                <a:schemeClr val="tx1"/>
              </a:solidFill>
              <a:latin typeface="EdShed" pitchFamily="2" charset="0"/>
            </a:endParaRPr>
          </a:p>
        </p:txBody>
      </p:sp>
      <p:sp>
        <p:nvSpPr>
          <p:cNvPr id="30" name="Text Placeholder 1">
            <a:extLst>
              <a:ext uri="{FF2B5EF4-FFF2-40B4-BE49-F238E27FC236}">
                <a16:creationId xmlns:a16="http://schemas.microsoft.com/office/drawing/2014/main" id="{B6CB362B-1DC7-BE8B-4A81-24D93A51B532}"/>
              </a:ext>
            </a:extLst>
          </p:cNvPr>
          <p:cNvSpPr txBox="1">
            <a:spLocks/>
          </p:cNvSpPr>
          <p:nvPr/>
        </p:nvSpPr>
        <p:spPr>
          <a:xfrm>
            <a:off x="8553515" y="3564068"/>
            <a:ext cx="137101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subject</a:t>
            </a:r>
          </a:p>
        </p:txBody>
      </p:sp>
      <p:sp>
        <p:nvSpPr>
          <p:cNvPr id="31" name="Text Placeholder 1">
            <a:extLst>
              <a:ext uri="{FF2B5EF4-FFF2-40B4-BE49-F238E27FC236}">
                <a16:creationId xmlns:a16="http://schemas.microsoft.com/office/drawing/2014/main" id="{DFBF521D-9032-50B2-825E-D0C89DEE441C}"/>
              </a:ext>
            </a:extLst>
          </p:cNvPr>
          <p:cNvSpPr txBox="1">
            <a:spLocks/>
          </p:cNvSpPr>
          <p:nvPr/>
        </p:nvSpPr>
        <p:spPr>
          <a:xfrm>
            <a:off x="7959427" y="5122753"/>
            <a:ext cx="2559195" cy="49193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subtropical</a:t>
            </a:r>
          </a:p>
        </p:txBody>
      </p:sp>
      <p:sp>
        <p:nvSpPr>
          <p:cNvPr id="32" name="Text Placeholder 1">
            <a:extLst>
              <a:ext uri="{FF2B5EF4-FFF2-40B4-BE49-F238E27FC236}">
                <a16:creationId xmlns:a16="http://schemas.microsoft.com/office/drawing/2014/main" id="{2854FEAA-03BC-4FE8-B085-08D87C83818E}"/>
              </a:ext>
            </a:extLst>
          </p:cNvPr>
          <p:cNvSpPr txBox="1">
            <a:spLocks/>
          </p:cNvSpPr>
          <p:nvPr/>
        </p:nvSpPr>
        <p:spPr>
          <a:xfrm>
            <a:off x="1986204" y="5139553"/>
            <a:ext cx="193694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submarine</a:t>
            </a:r>
          </a:p>
        </p:txBody>
      </p:sp>
      <p:sp>
        <p:nvSpPr>
          <p:cNvPr id="33" name="Text Placeholder 1">
            <a:extLst>
              <a:ext uri="{FF2B5EF4-FFF2-40B4-BE49-F238E27FC236}">
                <a16:creationId xmlns:a16="http://schemas.microsoft.com/office/drawing/2014/main" id="{1EEDE024-059B-5523-614C-28B634D731B3}"/>
              </a:ext>
            </a:extLst>
          </p:cNvPr>
          <p:cNvSpPr txBox="1">
            <a:spLocks/>
          </p:cNvSpPr>
          <p:nvPr/>
        </p:nvSpPr>
        <p:spPr>
          <a:xfrm>
            <a:off x="6456933" y="1988582"/>
            <a:ext cx="173118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indefinite</a:t>
            </a:r>
          </a:p>
        </p:txBody>
      </p:sp>
      <p:sp>
        <p:nvSpPr>
          <p:cNvPr id="34" name="Text Placeholder 1">
            <a:extLst>
              <a:ext uri="{FF2B5EF4-FFF2-40B4-BE49-F238E27FC236}">
                <a16:creationId xmlns:a16="http://schemas.microsoft.com/office/drawing/2014/main" id="{4E266174-35F1-F319-AD98-0FFD503FFA26}"/>
              </a:ext>
            </a:extLst>
          </p:cNvPr>
          <p:cNvSpPr txBox="1">
            <a:spLocks/>
          </p:cNvSpPr>
          <p:nvPr/>
        </p:nvSpPr>
        <p:spPr>
          <a:xfrm>
            <a:off x="4748114" y="5125776"/>
            <a:ext cx="2695764" cy="49193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submerge</a:t>
            </a:r>
          </a:p>
        </p:txBody>
      </p:sp>
      <p:sp>
        <p:nvSpPr>
          <p:cNvPr id="12" name="TextBox 11">
            <a:extLst>
              <a:ext uri="{FF2B5EF4-FFF2-40B4-BE49-F238E27FC236}">
                <a16:creationId xmlns:a16="http://schemas.microsoft.com/office/drawing/2014/main" id="{E25353E2-C6FA-7E68-0B4F-27E4D1F89D77}"/>
              </a:ext>
            </a:extLst>
          </p:cNvPr>
          <p:cNvSpPr txBox="1"/>
          <p:nvPr/>
        </p:nvSpPr>
        <p:spPr>
          <a:xfrm>
            <a:off x="2280551" y="3989595"/>
            <a:ext cx="13483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in</a:t>
            </a:r>
            <a:r>
              <a:rPr lang="en-GB" sz="2400" dirty="0" err="1">
                <a:solidFill>
                  <a:srgbClr val="FF3760"/>
                </a:solidFill>
                <a:latin typeface="EdShed"/>
              </a:rPr>
              <a:t>|</a:t>
            </a:r>
            <a:r>
              <a:rPr lang="en-GB" sz="2400" dirty="0" err="1">
                <a:latin typeface="EdShed"/>
              </a:rPr>
              <a:t>vis</a:t>
            </a:r>
            <a:r>
              <a:rPr lang="en-GB" sz="2400" dirty="0" err="1">
                <a:solidFill>
                  <a:srgbClr val="FF3760"/>
                </a:solidFill>
                <a:latin typeface="EdShed"/>
              </a:rPr>
              <a:t>|</a:t>
            </a:r>
            <a:r>
              <a:rPr lang="en-GB" sz="2400" dirty="0" err="1">
                <a:latin typeface="EdShed"/>
              </a:rPr>
              <a:t>i</a:t>
            </a:r>
            <a:r>
              <a:rPr lang="en-GB" sz="2400" dirty="0" err="1">
                <a:solidFill>
                  <a:srgbClr val="FF3760"/>
                </a:solidFill>
                <a:latin typeface="EdShed"/>
              </a:rPr>
              <a:t>|</a:t>
            </a:r>
            <a:r>
              <a:rPr lang="en-GB" sz="2400" dirty="0" err="1">
                <a:latin typeface="EdShed"/>
              </a:rPr>
              <a:t>ble</a:t>
            </a:r>
            <a:endParaRPr lang="en-GB" dirty="0">
              <a:latin typeface="EdShed" pitchFamily="2" charset="77"/>
              <a:ea typeface="Calibri" panose="020F0502020204030204"/>
              <a:cs typeface="Calibri" panose="020F0502020204030204"/>
            </a:endParaRPr>
          </a:p>
          <a:p>
            <a:pPr algn="ctr"/>
            <a:r>
              <a:rPr lang="en-GB" sz="2400" dirty="0">
                <a:solidFill>
                  <a:srgbClr val="FF3760"/>
                </a:solidFill>
                <a:latin typeface="EdShed"/>
              </a:rPr>
              <a:t>4</a:t>
            </a:r>
            <a:r>
              <a:rPr lang="en-GB" sz="2400" dirty="0">
                <a:latin typeface="EdShed"/>
              </a:rPr>
              <a:t>​</a:t>
            </a:r>
            <a:endParaRPr lang="en-GB" dirty="0">
              <a:latin typeface="EdShed" pitchFamily="2" charset="77"/>
              <a:ea typeface="Calibri"/>
              <a:cs typeface="Calibri"/>
            </a:endParaRPr>
          </a:p>
        </p:txBody>
      </p:sp>
      <p:sp>
        <p:nvSpPr>
          <p:cNvPr id="13" name="TextBox 12">
            <a:extLst>
              <a:ext uri="{FF2B5EF4-FFF2-40B4-BE49-F238E27FC236}">
                <a16:creationId xmlns:a16="http://schemas.microsoft.com/office/drawing/2014/main" id="{3D268B05-99CD-C881-FC5E-53E09EE7723F}"/>
              </a:ext>
            </a:extLst>
          </p:cNvPr>
          <p:cNvSpPr txBox="1"/>
          <p:nvPr/>
        </p:nvSpPr>
        <p:spPr>
          <a:xfrm>
            <a:off x="8619737" y="3983811"/>
            <a:ext cx="12385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sub</a:t>
            </a:r>
            <a:r>
              <a:rPr lang="en-GB" sz="2400" dirty="0" err="1">
                <a:solidFill>
                  <a:srgbClr val="FF3760"/>
                </a:solidFill>
                <a:latin typeface="EdShed"/>
              </a:rPr>
              <a:t>|</a:t>
            </a:r>
            <a:r>
              <a:rPr lang="en-GB" sz="2400" dirty="0" err="1">
                <a:latin typeface="EdShed"/>
              </a:rPr>
              <a:t>ject</a:t>
            </a:r>
            <a:endParaRPr lang="en-GB" sz="2400" dirty="0">
              <a:latin typeface="EdShed"/>
            </a:endParaRPr>
          </a:p>
          <a:p>
            <a:pPr algn="ctr"/>
            <a:r>
              <a:rPr lang="en-GB" sz="2400" dirty="0">
                <a:solidFill>
                  <a:srgbClr val="FF3760"/>
                </a:solidFill>
                <a:latin typeface="EdShed"/>
              </a:rPr>
              <a:t>2</a:t>
            </a:r>
          </a:p>
        </p:txBody>
      </p:sp>
      <p:sp>
        <p:nvSpPr>
          <p:cNvPr id="14" name="TextBox 13">
            <a:extLst>
              <a:ext uri="{FF2B5EF4-FFF2-40B4-BE49-F238E27FC236}">
                <a16:creationId xmlns:a16="http://schemas.microsoft.com/office/drawing/2014/main" id="{636BDF70-2AA2-E03F-6C17-1DBF221FE461}"/>
              </a:ext>
            </a:extLst>
          </p:cNvPr>
          <p:cNvSpPr txBox="1"/>
          <p:nvPr/>
        </p:nvSpPr>
        <p:spPr>
          <a:xfrm>
            <a:off x="6532536" y="2416896"/>
            <a:ext cx="15808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in</a:t>
            </a:r>
            <a:r>
              <a:rPr lang="en-GB" sz="2400" dirty="0" err="1">
                <a:solidFill>
                  <a:srgbClr val="FF3760"/>
                </a:solidFill>
                <a:latin typeface="EdShed"/>
              </a:rPr>
              <a:t>|</a:t>
            </a:r>
            <a:r>
              <a:rPr lang="en-GB" sz="2400" dirty="0" err="1">
                <a:latin typeface="EdShed"/>
              </a:rPr>
              <a:t>def</a:t>
            </a:r>
            <a:r>
              <a:rPr lang="en-GB" sz="2400" dirty="0" err="1">
                <a:solidFill>
                  <a:srgbClr val="FF3760"/>
                </a:solidFill>
                <a:latin typeface="EdShed"/>
              </a:rPr>
              <a:t>|</a:t>
            </a:r>
            <a:r>
              <a:rPr lang="en-GB" sz="2400" dirty="0" err="1">
                <a:latin typeface="EdShed"/>
              </a:rPr>
              <a:t>i</a:t>
            </a:r>
            <a:r>
              <a:rPr lang="en-GB" sz="2400" dirty="0" err="1">
                <a:solidFill>
                  <a:srgbClr val="FF3760"/>
                </a:solidFill>
                <a:latin typeface="EdShed"/>
              </a:rPr>
              <a:t>|</a:t>
            </a:r>
            <a:r>
              <a:rPr lang="en-GB" sz="2400" dirty="0" err="1">
                <a:latin typeface="EdShed"/>
              </a:rPr>
              <a:t>nite</a:t>
            </a:r>
            <a:r>
              <a:rPr lang="en-GB" sz="2400" dirty="0">
                <a:latin typeface="EdShed"/>
              </a:rPr>
              <a:t>​</a:t>
            </a:r>
          </a:p>
          <a:p>
            <a:pPr algn="ctr"/>
            <a:r>
              <a:rPr lang="en-GB" sz="2400" dirty="0">
                <a:solidFill>
                  <a:srgbClr val="FF3760"/>
                </a:solidFill>
                <a:latin typeface="EdShed"/>
                <a:ea typeface="Calibri"/>
                <a:cs typeface="Calibri"/>
              </a:rPr>
              <a:t>4</a:t>
            </a:r>
            <a:endParaRPr lang="en-GB" sz="2000" dirty="0">
              <a:solidFill>
                <a:srgbClr val="FF3760"/>
              </a:solidFill>
              <a:latin typeface="EdShed"/>
            </a:endParaRPr>
          </a:p>
        </p:txBody>
      </p:sp>
      <p:sp>
        <p:nvSpPr>
          <p:cNvPr id="15" name="TextBox 14">
            <a:extLst>
              <a:ext uri="{FF2B5EF4-FFF2-40B4-BE49-F238E27FC236}">
                <a16:creationId xmlns:a16="http://schemas.microsoft.com/office/drawing/2014/main" id="{C42EF18E-0FBD-DCF4-4AF0-4BC3B4208154}"/>
              </a:ext>
            </a:extLst>
          </p:cNvPr>
          <p:cNvSpPr txBox="1"/>
          <p:nvPr/>
        </p:nvSpPr>
        <p:spPr>
          <a:xfrm>
            <a:off x="2153494" y="5565081"/>
            <a:ext cx="15937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sub</a:t>
            </a:r>
            <a:r>
              <a:rPr lang="en-GB" sz="2400" dirty="0" err="1">
                <a:solidFill>
                  <a:srgbClr val="FF3760"/>
                </a:solidFill>
                <a:latin typeface="EdShed"/>
              </a:rPr>
              <a:t>|</a:t>
            </a:r>
            <a:r>
              <a:rPr lang="en-GB" sz="2400" dirty="0" err="1">
                <a:latin typeface="EdShed"/>
              </a:rPr>
              <a:t>ma</a:t>
            </a:r>
            <a:r>
              <a:rPr lang="en-GB" sz="2400" dirty="0" err="1">
                <a:solidFill>
                  <a:srgbClr val="FF3760"/>
                </a:solidFill>
                <a:latin typeface="EdShed"/>
              </a:rPr>
              <a:t>|</a:t>
            </a:r>
            <a:r>
              <a:rPr lang="en-GB" sz="2400" dirty="0" err="1">
                <a:latin typeface="EdShed"/>
              </a:rPr>
              <a:t>rine</a:t>
            </a:r>
            <a:endParaRPr lang="en-GB" dirty="0">
              <a:latin typeface="EdShed" pitchFamily="2" charset="77"/>
              <a:ea typeface="Calibri" panose="020F0502020204030204"/>
              <a:cs typeface="Calibri" panose="020F0502020204030204"/>
            </a:endParaRPr>
          </a:p>
          <a:p>
            <a:pPr algn="ctr"/>
            <a:r>
              <a:rPr lang="en-GB" sz="2400" dirty="0">
                <a:solidFill>
                  <a:srgbClr val="FF3760"/>
                </a:solidFill>
                <a:latin typeface="EdShed"/>
              </a:rPr>
              <a:t>3​</a:t>
            </a:r>
            <a:endParaRPr lang="en-GB" dirty="0">
              <a:solidFill>
                <a:srgbClr val="FF3760"/>
              </a:solidFill>
              <a:latin typeface="EdShed" pitchFamily="2" charset="77"/>
              <a:ea typeface="Calibri"/>
              <a:cs typeface="Calibri"/>
            </a:endParaRPr>
          </a:p>
        </p:txBody>
      </p:sp>
      <p:sp>
        <p:nvSpPr>
          <p:cNvPr id="16" name="TextBox 15">
            <a:extLst>
              <a:ext uri="{FF2B5EF4-FFF2-40B4-BE49-F238E27FC236}">
                <a16:creationId xmlns:a16="http://schemas.microsoft.com/office/drawing/2014/main" id="{65300865-D1F7-93ED-B35C-EA925119F79A}"/>
              </a:ext>
            </a:extLst>
          </p:cNvPr>
          <p:cNvSpPr txBox="1"/>
          <p:nvPr/>
        </p:nvSpPr>
        <p:spPr>
          <a:xfrm>
            <a:off x="9342758" y="2412817"/>
            <a:ext cx="177455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in</a:t>
            </a:r>
            <a:r>
              <a:rPr lang="en-GB" sz="2400" dirty="0" err="1">
                <a:solidFill>
                  <a:srgbClr val="FF3760"/>
                </a:solidFill>
                <a:latin typeface="EdShed"/>
              </a:rPr>
              <a:t>|</a:t>
            </a:r>
            <a:r>
              <a:rPr lang="en-GB" sz="2400" dirty="0" err="1">
                <a:latin typeface="EdShed"/>
              </a:rPr>
              <a:t>ad</a:t>
            </a:r>
            <a:r>
              <a:rPr lang="en-GB" sz="2400" dirty="0" err="1">
                <a:solidFill>
                  <a:srgbClr val="FF3760"/>
                </a:solidFill>
                <a:latin typeface="EdShed"/>
              </a:rPr>
              <a:t>|</a:t>
            </a:r>
            <a:r>
              <a:rPr lang="en-GB" sz="2400" dirty="0" err="1">
                <a:latin typeface="EdShed"/>
              </a:rPr>
              <a:t>e</a:t>
            </a:r>
            <a:r>
              <a:rPr lang="en-GB" sz="2400" dirty="0" err="1">
                <a:solidFill>
                  <a:srgbClr val="FF3760"/>
                </a:solidFill>
                <a:latin typeface="EdShed"/>
              </a:rPr>
              <a:t>|</a:t>
            </a:r>
            <a:r>
              <a:rPr lang="en-GB" sz="2400" dirty="0" err="1">
                <a:latin typeface="EdShed"/>
              </a:rPr>
              <a:t>quate</a:t>
            </a:r>
            <a:endParaRPr lang="en-GB" dirty="0">
              <a:latin typeface="EdShed" pitchFamily="2" charset="77"/>
              <a:ea typeface="Calibri" panose="020F0502020204030204"/>
              <a:cs typeface="Calibri" panose="020F0502020204030204"/>
            </a:endParaRPr>
          </a:p>
          <a:p>
            <a:pPr algn="ctr"/>
            <a:r>
              <a:rPr lang="en-GB" sz="2400" dirty="0">
                <a:solidFill>
                  <a:srgbClr val="FF3760"/>
                </a:solidFill>
                <a:latin typeface="EdShed"/>
              </a:rPr>
              <a:t>4</a:t>
            </a:r>
            <a:r>
              <a:rPr lang="en-GB" sz="2400" dirty="0">
                <a:latin typeface="EdShed"/>
              </a:rPr>
              <a:t>​</a:t>
            </a:r>
            <a:endParaRPr lang="en-GB" dirty="0">
              <a:latin typeface="EdShed" pitchFamily="2" charset="77"/>
              <a:ea typeface="Calibri"/>
              <a:cs typeface="Calibri"/>
            </a:endParaRPr>
          </a:p>
        </p:txBody>
      </p:sp>
      <p:sp>
        <p:nvSpPr>
          <p:cNvPr id="17" name="TextBox 16">
            <a:extLst>
              <a:ext uri="{FF2B5EF4-FFF2-40B4-BE49-F238E27FC236}">
                <a16:creationId xmlns:a16="http://schemas.microsoft.com/office/drawing/2014/main" id="{1332D10F-4A09-0407-1654-E97E082B847D}"/>
              </a:ext>
            </a:extLst>
          </p:cNvPr>
          <p:cNvSpPr txBox="1"/>
          <p:nvPr/>
        </p:nvSpPr>
        <p:spPr>
          <a:xfrm>
            <a:off x="1132803" y="2414109"/>
            <a:ext cx="13289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in</a:t>
            </a:r>
            <a:r>
              <a:rPr lang="en-GB" sz="2400" dirty="0" err="1">
                <a:solidFill>
                  <a:srgbClr val="FF3760"/>
                </a:solidFill>
                <a:latin typeface="EdShed"/>
              </a:rPr>
              <a:t>|</a:t>
            </a:r>
            <a:r>
              <a:rPr lang="en-GB" sz="2400" dirty="0" err="1">
                <a:latin typeface="EdShed"/>
              </a:rPr>
              <a:t>ac</a:t>
            </a:r>
            <a:r>
              <a:rPr lang="en-GB" sz="2400" dirty="0" err="1">
                <a:solidFill>
                  <a:srgbClr val="FF3760"/>
                </a:solidFill>
                <a:latin typeface="EdShed"/>
              </a:rPr>
              <a:t>|</a:t>
            </a:r>
            <a:r>
              <a:rPr lang="en-GB" sz="2400" dirty="0" err="1">
                <a:latin typeface="EdShed"/>
              </a:rPr>
              <a:t>tive</a:t>
            </a:r>
            <a:endParaRPr lang="en-GB" sz="2400" dirty="0">
              <a:latin typeface="EdShed"/>
            </a:endParaRPr>
          </a:p>
          <a:p>
            <a:pPr algn="ctr"/>
            <a:r>
              <a:rPr lang="en-GB" sz="2400" dirty="0">
                <a:solidFill>
                  <a:srgbClr val="FF3760"/>
                </a:solidFill>
                <a:latin typeface="EdShed"/>
              </a:rPr>
              <a:t>3</a:t>
            </a:r>
          </a:p>
        </p:txBody>
      </p:sp>
      <p:sp>
        <p:nvSpPr>
          <p:cNvPr id="18" name="TextBox 17">
            <a:extLst>
              <a:ext uri="{FF2B5EF4-FFF2-40B4-BE49-F238E27FC236}">
                <a16:creationId xmlns:a16="http://schemas.microsoft.com/office/drawing/2014/main" id="{1F04F9CC-E863-03A0-0137-18EACA209DF6}"/>
              </a:ext>
            </a:extLst>
          </p:cNvPr>
          <p:cNvSpPr txBox="1"/>
          <p:nvPr/>
        </p:nvSpPr>
        <p:spPr>
          <a:xfrm>
            <a:off x="3774391" y="2412817"/>
            <a:ext cx="154208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in</a:t>
            </a:r>
            <a:r>
              <a:rPr lang="en-GB" sz="2400" dirty="0" err="1">
                <a:solidFill>
                  <a:srgbClr val="FF3760"/>
                </a:solidFill>
                <a:latin typeface="EdShed"/>
              </a:rPr>
              <a:t>|</a:t>
            </a:r>
            <a:r>
              <a:rPr lang="en-GB" sz="2400" dirty="0" err="1">
                <a:latin typeface="EdShed"/>
              </a:rPr>
              <a:t>cor</a:t>
            </a:r>
            <a:r>
              <a:rPr lang="en-GB" sz="2400" dirty="0" err="1">
                <a:solidFill>
                  <a:srgbClr val="FF3760"/>
                </a:solidFill>
                <a:latin typeface="EdShed"/>
              </a:rPr>
              <a:t>|</a:t>
            </a:r>
            <a:r>
              <a:rPr lang="en-GB" sz="2400" dirty="0" err="1">
                <a:latin typeface="EdShed"/>
              </a:rPr>
              <a:t>rect</a:t>
            </a:r>
            <a:endParaRPr lang="en-GB" sz="2400" dirty="0">
              <a:latin typeface="EdShed"/>
            </a:endParaRPr>
          </a:p>
          <a:p>
            <a:pPr algn="ctr"/>
            <a:r>
              <a:rPr lang="en-GB" sz="2400" dirty="0">
                <a:solidFill>
                  <a:srgbClr val="FF3760"/>
                </a:solidFill>
                <a:latin typeface="EdShed"/>
              </a:rPr>
              <a:t>3</a:t>
            </a:r>
          </a:p>
        </p:txBody>
      </p:sp>
      <p:sp>
        <p:nvSpPr>
          <p:cNvPr id="20" name="TextBox 19">
            <a:extLst>
              <a:ext uri="{FF2B5EF4-FFF2-40B4-BE49-F238E27FC236}">
                <a16:creationId xmlns:a16="http://schemas.microsoft.com/office/drawing/2014/main" id="{FA999DDE-C3AF-869A-49D5-0A8B5038E0B3}"/>
              </a:ext>
            </a:extLst>
          </p:cNvPr>
          <p:cNvSpPr txBox="1"/>
          <p:nvPr/>
        </p:nvSpPr>
        <p:spPr>
          <a:xfrm>
            <a:off x="5221633" y="3989594"/>
            <a:ext cx="17487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sub</a:t>
            </a:r>
            <a:r>
              <a:rPr lang="en-GB" sz="2400" dirty="0" err="1">
                <a:solidFill>
                  <a:srgbClr val="FF3760"/>
                </a:solidFill>
                <a:latin typeface="EdShed"/>
              </a:rPr>
              <a:t>|</a:t>
            </a:r>
            <a:r>
              <a:rPr lang="en-GB" sz="2400" dirty="0" err="1">
                <a:latin typeface="EdShed"/>
              </a:rPr>
              <a:t>head</a:t>
            </a:r>
            <a:r>
              <a:rPr lang="en-GB" sz="2400" dirty="0" err="1">
                <a:solidFill>
                  <a:srgbClr val="FF3760"/>
                </a:solidFill>
                <a:latin typeface="EdShed"/>
              </a:rPr>
              <a:t>|</a:t>
            </a:r>
            <a:r>
              <a:rPr lang="en-GB" sz="2400" dirty="0" err="1">
                <a:latin typeface="EdShed"/>
              </a:rPr>
              <a:t>ing</a:t>
            </a:r>
            <a:endParaRPr lang="en-GB" sz="2400" dirty="0">
              <a:latin typeface="EdShed"/>
              <a:ea typeface="Calibri" panose="020F0502020204030204"/>
              <a:cs typeface="Calibri" panose="020F0502020204030204"/>
            </a:endParaRPr>
          </a:p>
          <a:p>
            <a:pPr algn="ctr"/>
            <a:r>
              <a:rPr lang="en-GB" sz="2400" dirty="0">
                <a:solidFill>
                  <a:srgbClr val="FF3760"/>
                </a:solidFill>
                <a:latin typeface="EdShed"/>
              </a:rPr>
              <a:t>3</a:t>
            </a:r>
            <a:r>
              <a:rPr lang="en-GB" sz="2400" dirty="0">
                <a:latin typeface="EdShed"/>
              </a:rPr>
              <a:t>​</a:t>
            </a:r>
            <a:endParaRPr lang="en-GB" dirty="0">
              <a:latin typeface="EdShed" pitchFamily="2" charset="77"/>
              <a:ea typeface="Calibri"/>
              <a:cs typeface="Calibri"/>
            </a:endParaRPr>
          </a:p>
        </p:txBody>
      </p:sp>
      <p:sp>
        <p:nvSpPr>
          <p:cNvPr id="21" name="TextBox 20">
            <a:extLst>
              <a:ext uri="{FF2B5EF4-FFF2-40B4-BE49-F238E27FC236}">
                <a16:creationId xmlns:a16="http://schemas.microsoft.com/office/drawing/2014/main" id="{F2223BCC-30B7-2889-AC1C-CA293A9058E9}"/>
              </a:ext>
            </a:extLst>
          </p:cNvPr>
          <p:cNvSpPr txBox="1"/>
          <p:nvPr/>
        </p:nvSpPr>
        <p:spPr>
          <a:xfrm>
            <a:off x="5312040" y="5565081"/>
            <a:ext cx="156791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sub</a:t>
            </a:r>
            <a:r>
              <a:rPr lang="en-GB" sz="2400" dirty="0" err="1">
                <a:solidFill>
                  <a:srgbClr val="FF3760"/>
                </a:solidFill>
                <a:latin typeface="EdShed"/>
              </a:rPr>
              <a:t>|</a:t>
            </a:r>
            <a:r>
              <a:rPr lang="en-GB" sz="2400" dirty="0" err="1">
                <a:latin typeface="EdShed"/>
              </a:rPr>
              <a:t>merge</a:t>
            </a:r>
            <a:endParaRPr lang="en-GB" sz="2400" dirty="0">
              <a:latin typeface="EdShed"/>
            </a:endParaRPr>
          </a:p>
          <a:p>
            <a:pPr algn="ctr"/>
            <a:r>
              <a:rPr lang="en-GB" sz="2400" dirty="0">
                <a:solidFill>
                  <a:srgbClr val="FF3760"/>
                </a:solidFill>
                <a:latin typeface="EdShed"/>
              </a:rPr>
              <a:t>2</a:t>
            </a:r>
          </a:p>
        </p:txBody>
      </p:sp>
      <p:sp>
        <p:nvSpPr>
          <p:cNvPr id="22" name="TextBox 21">
            <a:extLst>
              <a:ext uri="{FF2B5EF4-FFF2-40B4-BE49-F238E27FC236}">
                <a16:creationId xmlns:a16="http://schemas.microsoft.com/office/drawing/2014/main" id="{59092D85-D6C6-5D15-D9CC-D849A0F58059}"/>
              </a:ext>
            </a:extLst>
          </p:cNvPr>
          <p:cNvSpPr txBox="1"/>
          <p:nvPr/>
        </p:nvSpPr>
        <p:spPr>
          <a:xfrm>
            <a:off x="8340427" y="5565081"/>
            <a:ext cx="18068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dirty="0" err="1">
                <a:latin typeface="EdShed"/>
              </a:rPr>
              <a:t>sub</a:t>
            </a:r>
            <a:r>
              <a:rPr lang="en-GB" sz="2400" dirty="0" err="1">
                <a:solidFill>
                  <a:srgbClr val="FF3760"/>
                </a:solidFill>
                <a:latin typeface="EdShed"/>
              </a:rPr>
              <a:t>|</a:t>
            </a:r>
            <a:r>
              <a:rPr lang="en-GB" sz="2400" dirty="0" err="1">
                <a:latin typeface="EdShed"/>
              </a:rPr>
              <a:t>trop</a:t>
            </a:r>
            <a:r>
              <a:rPr lang="en-GB" sz="2400" dirty="0" err="1">
                <a:solidFill>
                  <a:srgbClr val="FF3760"/>
                </a:solidFill>
                <a:latin typeface="EdShed"/>
              </a:rPr>
              <a:t>|</a:t>
            </a:r>
            <a:r>
              <a:rPr lang="en-GB" sz="2400" dirty="0" err="1">
                <a:latin typeface="EdShed"/>
              </a:rPr>
              <a:t>i</a:t>
            </a:r>
            <a:r>
              <a:rPr lang="en-GB" sz="2400" dirty="0" err="1">
                <a:solidFill>
                  <a:srgbClr val="FF3760"/>
                </a:solidFill>
                <a:latin typeface="EdShed"/>
              </a:rPr>
              <a:t>|</a:t>
            </a:r>
            <a:r>
              <a:rPr lang="en-GB" sz="2400" dirty="0" err="1">
                <a:latin typeface="EdShed"/>
              </a:rPr>
              <a:t>cal</a:t>
            </a:r>
            <a:endParaRPr lang="en-GB" sz="2400" dirty="0">
              <a:latin typeface="EdShed"/>
            </a:endParaRPr>
          </a:p>
          <a:p>
            <a:pPr algn="ctr"/>
            <a:r>
              <a:rPr lang="en-GB" sz="2400" dirty="0">
                <a:solidFill>
                  <a:srgbClr val="FF3760"/>
                </a:solidFill>
                <a:latin typeface="EdShed"/>
                <a:ea typeface="Calibri"/>
                <a:cs typeface="Calibri"/>
              </a:rPr>
              <a:t>4</a:t>
            </a:r>
            <a:endParaRPr lang="en-GB" sz="2000" dirty="0">
              <a:solidFill>
                <a:srgbClr val="FF3760"/>
              </a:solidFill>
              <a:latin typeface="EdShed"/>
            </a:endParaRPr>
          </a:p>
        </p:txBody>
      </p:sp>
    </p:spTree>
    <p:extLst>
      <p:ext uri="{BB962C8B-B14F-4D97-AF65-F5344CB8AC3E}">
        <p14:creationId xmlns:p14="http://schemas.microsoft.com/office/powerpoint/2010/main" val="10867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179CD-50A7-A415-F561-4B77DC2DCFE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90335-492E-58FA-8BFE-F48A733CE53C}"/>
              </a:ext>
            </a:extLst>
          </p:cNvPr>
          <p:cNvSpPr>
            <a:spLocks noGrp="1"/>
          </p:cNvSpPr>
          <p:nvPr>
            <p:ph type="sldNum" sz="quarter" idx="14"/>
          </p:nvPr>
        </p:nvSpPr>
        <p:spPr/>
        <p:txBody>
          <a:bodyPr/>
          <a:lstStyle/>
          <a:p>
            <a:r>
              <a:rPr lang="en-US">
                <a:latin typeface="EdShed"/>
              </a:rPr>
              <a:t>2.28</a:t>
            </a:r>
          </a:p>
        </p:txBody>
      </p:sp>
      <p:sp>
        <p:nvSpPr>
          <p:cNvPr id="3" name="Text Placeholder 2">
            <a:extLst>
              <a:ext uri="{FF2B5EF4-FFF2-40B4-BE49-F238E27FC236}">
                <a16:creationId xmlns:a16="http://schemas.microsoft.com/office/drawing/2014/main" id="{047D5439-F45B-CAA5-43D6-7DBB74783B13}"/>
              </a:ext>
            </a:extLst>
          </p:cNvPr>
          <p:cNvSpPr>
            <a:spLocks noGrp="1"/>
          </p:cNvSpPr>
          <p:nvPr>
            <p:ph type="body" sz="quarter" idx="10"/>
          </p:nvPr>
        </p:nvSpPr>
        <p:spPr/>
        <p:txBody>
          <a:bodyPr wrap="none">
            <a:spAutoFit/>
          </a:bodyPr>
          <a:lstStyle/>
          <a:p>
            <a:r>
              <a:rPr lang="en-GB"/>
              <a:t>Optional Activity Four</a:t>
            </a:r>
          </a:p>
        </p:txBody>
      </p:sp>
      <p:sp>
        <p:nvSpPr>
          <p:cNvPr id="4" name="Text Placeholder 3">
            <a:extLst>
              <a:ext uri="{FF2B5EF4-FFF2-40B4-BE49-F238E27FC236}">
                <a16:creationId xmlns:a16="http://schemas.microsoft.com/office/drawing/2014/main" id="{60EC164D-C739-1923-C216-B3149D17F967}"/>
              </a:ext>
            </a:extLst>
          </p:cNvPr>
          <p:cNvSpPr>
            <a:spLocks noGrp="1"/>
          </p:cNvSpPr>
          <p:nvPr>
            <p:ph type="body" sz="quarter" idx="11"/>
          </p:nvPr>
        </p:nvSpPr>
        <p:spPr/>
        <p:txBody>
          <a:bodyPr/>
          <a:lstStyle/>
          <a:p>
            <a:r>
              <a:rPr lang="en-US" b="1" dirty="0">
                <a:solidFill>
                  <a:schemeClr val="tx1"/>
                </a:solidFill>
              </a:rPr>
              <a:t>Write a sentence for each sentence pair.</a:t>
            </a:r>
          </a:p>
        </p:txBody>
      </p:sp>
      <p:sp>
        <p:nvSpPr>
          <p:cNvPr id="8" name="TextBox 7">
            <a:extLst>
              <a:ext uri="{FF2B5EF4-FFF2-40B4-BE49-F238E27FC236}">
                <a16:creationId xmlns:a16="http://schemas.microsoft.com/office/drawing/2014/main" id="{A8C1E487-A996-1EDA-AD38-012F47E245C5}"/>
              </a:ext>
            </a:extLst>
          </p:cNvPr>
          <p:cNvSpPr txBox="1"/>
          <p:nvPr/>
        </p:nvSpPr>
        <p:spPr>
          <a:xfrm>
            <a:off x="978196" y="2042599"/>
            <a:ext cx="2695931" cy="461665"/>
          </a:xfrm>
          <a:prstGeom prst="rect">
            <a:avLst/>
          </a:prstGeom>
          <a:noFill/>
        </p:spPr>
        <p:txBody>
          <a:bodyPr wrap="none" rtlCol="0">
            <a:spAutoFit/>
          </a:bodyPr>
          <a:lstStyle/>
          <a:p>
            <a:pPr algn="ctr"/>
            <a:r>
              <a:rPr lang="en-GB" sz="2400" dirty="0">
                <a:latin typeface="EdShed" pitchFamily="2" charset="77"/>
              </a:rPr>
              <a:t>inactive</a:t>
            </a:r>
            <a:r>
              <a:rPr lang="en-GB" sz="2400" b="0" i="0" dirty="0">
                <a:effectLst/>
                <a:latin typeface="EdShed" pitchFamily="2" charset="77"/>
              </a:rPr>
              <a:t>, submarine </a:t>
            </a:r>
            <a:endParaRPr lang="en-GB" sz="2400" dirty="0">
              <a:latin typeface="EdShed" pitchFamily="2" charset="77"/>
            </a:endParaRPr>
          </a:p>
        </p:txBody>
      </p:sp>
      <p:sp>
        <p:nvSpPr>
          <p:cNvPr id="9" name="TextBox 8">
            <a:extLst>
              <a:ext uri="{FF2B5EF4-FFF2-40B4-BE49-F238E27FC236}">
                <a16:creationId xmlns:a16="http://schemas.microsoft.com/office/drawing/2014/main" id="{81C08F4F-F14A-FD3C-B53D-949DF2D091A7}"/>
              </a:ext>
            </a:extLst>
          </p:cNvPr>
          <p:cNvSpPr txBox="1"/>
          <p:nvPr/>
        </p:nvSpPr>
        <p:spPr>
          <a:xfrm>
            <a:off x="844826" y="2977394"/>
            <a:ext cx="2962671" cy="461665"/>
          </a:xfrm>
          <a:prstGeom prst="rect">
            <a:avLst/>
          </a:prstGeom>
          <a:noFill/>
        </p:spPr>
        <p:txBody>
          <a:bodyPr wrap="none" rtlCol="0">
            <a:spAutoFit/>
          </a:bodyPr>
          <a:lstStyle/>
          <a:p>
            <a:pPr algn="ctr"/>
            <a:r>
              <a:rPr lang="en-GB" sz="2400" b="0" i="0" dirty="0">
                <a:effectLst/>
                <a:latin typeface="EdShed" pitchFamily="2" charset="77"/>
              </a:rPr>
              <a:t>incorrect, subheading </a:t>
            </a:r>
            <a:endParaRPr lang="en-GB" sz="2400" dirty="0">
              <a:latin typeface="EdShed" pitchFamily="2" charset="77"/>
            </a:endParaRPr>
          </a:p>
        </p:txBody>
      </p:sp>
      <p:sp>
        <p:nvSpPr>
          <p:cNvPr id="10" name="TextBox 9">
            <a:extLst>
              <a:ext uri="{FF2B5EF4-FFF2-40B4-BE49-F238E27FC236}">
                <a16:creationId xmlns:a16="http://schemas.microsoft.com/office/drawing/2014/main" id="{BF9521D8-B86D-BC64-B904-1894CD30076A}"/>
              </a:ext>
            </a:extLst>
          </p:cNvPr>
          <p:cNvSpPr txBox="1"/>
          <p:nvPr/>
        </p:nvSpPr>
        <p:spPr>
          <a:xfrm>
            <a:off x="1016155" y="3912189"/>
            <a:ext cx="2620013" cy="461665"/>
          </a:xfrm>
          <a:prstGeom prst="rect">
            <a:avLst/>
          </a:prstGeom>
          <a:noFill/>
        </p:spPr>
        <p:txBody>
          <a:bodyPr wrap="none" rtlCol="0">
            <a:spAutoFit/>
          </a:bodyPr>
          <a:lstStyle/>
          <a:p>
            <a:pPr algn="ctr"/>
            <a:r>
              <a:rPr lang="en-GB" sz="2400" b="0" i="0" dirty="0">
                <a:effectLst/>
                <a:latin typeface="EdShed" pitchFamily="2" charset="77"/>
              </a:rPr>
              <a:t>invisible, submerge </a:t>
            </a:r>
            <a:endParaRPr lang="en-GB" sz="2400" dirty="0">
              <a:latin typeface="EdShed" pitchFamily="2" charset="77"/>
            </a:endParaRPr>
          </a:p>
        </p:txBody>
      </p:sp>
      <p:sp>
        <p:nvSpPr>
          <p:cNvPr id="11" name="TextBox 10">
            <a:extLst>
              <a:ext uri="{FF2B5EF4-FFF2-40B4-BE49-F238E27FC236}">
                <a16:creationId xmlns:a16="http://schemas.microsoft.com/office/drawing/2014/main" id="{35BD732F-D594-7D26-E661-43E1A4329A3D}"/>
              </a:ext>
            </a:extLst>
          </p:cNvPr>
          <p:cNvSpPr txBox="1"/>
          <p:nvPr/>
        </p:nvSpPr>
        <p:spPr>
          <a:xfrm>
            <a:off x="1099768" y="5781778"/>
            <a:ext cx="2452787" cy="461665"/>
          </a:xfrm>
          <a:prstGeom prst="rect">
            <a:avLst/>
          </a:prstGeom>
          <a:noFill/>
        </p:spPr>
        <p:txBody>
          <a:bodyPr wrap="none" rtlCol="0">
            <a:spAutoFit/>
          </a:bodyPr>
          <a:lstStyle/>
          <a:p>
            <a:pPr algn="ctr"/>
            <a:r>
              <a:rPr lang="en-GB" sz="2400" b="0" i="0" dirty="0">
                <a:effectLst/>
                <a:latin typeface="EdShed" pitchFamily="2" charset="77"/>
              </a:rPr>
              <a:t>indefinite, subject </a:t>
            </a:r>
            <a:endParaRPr lang="en-GB" sz="2400" dirty="0">
              <a:latin typeface="EdShed" pitchFamily="2" charset="77"/>
            </a:endParaRPr>
          </a:p>
        </p:txBody>
      </p:sp>
      <p:sp>
        <p:nvSpPr>
          <p:cNvPr id="12" name="TextBox 11">
            <a:extLst>
              <a:ext uri="{FF2B5EF4-FFF2-40B4-BE49-F238E27FC236}">
                <a16:creationId xmlns:a16="http://schemas.microsoft.com/office/drawing/2014/main" id="{BC650CE4-54D4-54F6-E66E-546E1BCA2E00}"/>
              </a:ext>
            </a:extLst>
          </p:cNvPr>
          <p:cNvSpPr txBox="1"/>
          <p:nvPr/>
        </p:nvSpPr>
        <p:spPr>
          <a:xfrm>
            <a:off x="494653" y="4846984"/>
            <a:ext cx="3663017" cy="461665"/>
          </a:xfrm>
          <a:prstGeom prst="rect">
            <a:avLst/>
          </a:prstGeom>
          <a:noFill/>
        </p:spPr>
        <p:txBody>
          <a:bodyPr wrap="square" rtlCol="0">
            <a:spAutoFit/>
          </a:bodyPr>
          <a:lstStyle/>
          <a:p>
            <a:pPr algn="ctr"/>
            <a:r>
              <a:rPr lang="en-GB" sz="2400" b="0" i="0" dirty="0">
                <a:effectLst/>
                <a:latin typeface="EdShed" pitchFamily="2" charset="77"/>
              </a:rPr>
              <a:t>inadequate, subtropical</a:t>
            </a:r>
            <a:endParaRPr lang="en-GB" sz="2400" dirty="0">
              <a:latin typeface="EdShed" pitchFamily="2" charset="77"/>
            </a:endParaRPr>
          </a:p>
        </p:txBody>
      </p:sp>
      <p:sp>
        <p:nvSpPr>
          <p:cNvPr id="13" name="TextBox 12">
            <a:extLst>
              <a:ext uri="{FF2B5EF4-FFF2-40B4-BE49-F238E27FC236}">
                <a16:creationId xmlns:a16="http://schemas.microsoft.com/office/drawing/2014/main" id="{F6373DC1-6827-4710-AC69-E549DF67EFFD}"/>
              </a:ext>
            </a:extLst>
          </p:cNvPr>
          <p:cNvSpPr txBox="1"/>
          <p:nvPr/>
        </p:nvSpPr>
        <p:spPr>
          <a:xfrm>
            <a:off x="6044912" y="2042599"/>
            <a:ext cx="3727880" cy="461665"/>
          </a:xfrm>
          <a:prstGeom prst="rect">
            <a:avLst/>
          </a:prstGeom>
          <a:noFill/>
        </p:spPr>
        <p:txBody>
          <a:bodyPr wrap="none" lIns="91440" tIns="45720" rIns="91440" bIns="45720" rtlCol="0" anchor="t">
            <a:spAutoFit/>
          </a:bodyPr>
          <a:lstStyle/>
          <a:p>
            <a:pPr algn="ctr"/>
            <a:r>
              <a:rPr lang="en-GB" sz="2400" dirty="0">
                <a:solidFill>
                  <a:srgbClr val="FF3760"/>
                </a:solidFill>
                <a:latin typeface="EdShed"/>
              </a:rPr>
              <a:t>The </a:t>
            </a:r>
            <a:r>
              <a:rPr lang="en-GB" sz="2400" dirty="0">
                <a:latin typeface="EdShed"/>
              </a:rPr>
              <a:t>submarine </a:t>
            </a:r>
            <a:r>
              <a:rPr lang="en-GB" sz="2400" dirty="0">
                <a:solidFill>
                  <a:srgbClr val="FF3760"/>
                </a:solidFill>
                <a:latin typeface="EdShed"/>
              </a:rPr>
              <a:t>was</a:t>
            </a:r>
            <a:r>
              <a:rPr lang="en-GB" sz="2400" dirty="0">
                <a:solidFill>
                  <a:srgbClr val="FF0000"/>
                </a:solidFill>
                <a:latin typeface="EdShed"/>
              </a:rPr>
              <a:t> </a:t>
            </a:r>
            <a:r>
              <a:rPr lang="en-GB" sz="2400" dirty="0">
                <a:latin typeface="EdShed"/>
              </a:rPr>
              <a:t>inactive</a:t>
            </a:r>
            <a:r>
              <a:rPr lang="en-GB" sz="2400" dirty="0">
                <a:solidFill>
                  <a:srgbClr val="FF3760"/>
                </a:solidFill>
                <a:latin typeface="EdShed"/>
              </a:rPr>
              <a:t>.</a:t>
            </a:r>
          </a:p>
        </p:txBody>
      </p:sp>
      <p:sp>
        <p:nvSpPr>
          <p:cNvPr id="14" name="TextBox 13">
            <a:extLst>
              <a:ext uri="{FF2B5EF4-FFF2-40B4-BE49-F238E27FC236}">
                <a16:creationId xmlns:a16="http://schemas.microsoft.com/office/drawing/2014/main" id="{1D5D3625-EAA1-4C1B-BC06-81CDD002C1D2}"/>
              </a:ext>
            </a:extLst>
          </p:cNvPr>
          <p:cNvSpPr txBox="1"/>
          <p:nvPr/>
        </p:nvSpPr>
        <p:spPr>
          <a:xfrm>
            <a:off x="4630647" y="2977394"/>
            <a:ext cx="6556410" cy="461665"/>
          </a:xfrm>
          <a:prstGeom prst="rect">
            <a:avLst/>
          </a:prstGeom>
          <a:noFill/>
        </p:spPr>
        <p:txBody>
          <a:bodyPr wrap="none" lIns="91440" tIns="45720" rIns="91440" bIns="45720" rtlCol="0" anchor="t">
            <a:spAutoFit/>
          </a:bodyPr>
          <a:lstStyle/>
          <a:p>
            <a:pPr algn="ctr"/>
            <a:r>
              <a:rPr lang="en-GB" sz="2400" dirty="0">
                <a:solidFill>
                  <a:srgbClr val="FF3760"/>
                </a:solidFill>
                <a:latin typeface="EdShed"/>
              </a:rPr>
              <a:t>The</a:t>
            </a:r>
            <a:r>
              <a:rPr lang="en-GB" sz="2400" dirty="0">
                <a:solidFill>
                  <a:srgbClr val="FF0000"/>
                </a:solidFill>
                <a:latin typeface="EdShed"/>
              </a:rPr>
              <a:t> </a:t>
            </a:r>
            <a:r>
              <a:rPr lang="en-GB" sz="2400" dirty="0">
                <a:latin typeface="EdShed"/>
              </a:rPr>
              <a:t>subheading </a:t>
            </a:r>
            <a:r>
              <a:rPr lang="en-GB" sz="2400" dirty="0">
                <a:solidFill>
                  <a:srgbClr val="FF3760"/>
                </a:solidFill>
                <a:latin typeface="EdShed"/>
              </a:rPr>
              <a:t>I used in my writing was </a:t>
            </a:r>
            <a:r>
              <a:rPr lang="en-GB" sz="2400" dirty="0">
                <a:latin typeface="EdShed"/>
              </a:rPr>
              <a:t>incorrect</a:t>
            </a:r>
            <a:r>
              <a:rPr lang="en-GB" sz="2400" dirty="0">
                <a:solidFill>
                  <a:srgbClr val="FF3760"/>
                </a:solidFill>
                <a:latin typeface="EdShed"/>
              </a:rPr>
              <a:t>.</a:t>
            </a:r>
          </a:p>
        </p:txBody>
      </p:sp>
      <p:sp>
        <p:nvSpPr>
          <p:cNvPr id="15" name="TextBox 14">
            <a:extLst>
              <a:ext uri="{FF2B5EF4-FFF2-40B4-BE49-F238E27FC236}">
                <a16:creationId xmlns:a16="http://schemas.microsoft.com/office/drawing/2014/main" id="{2465D54A-6062-48F1-95A5-226519480F25}"/>
              </a:ext>
            </a:extLst>
          </p:cNvPr>
          <p:cNvSpPr txBox="1"/>
          <p:nvPr/>
        </p:nvSpPr>
        <p:spPr>
          <a:xfrm>
            <a:off x="4792422" y="3912189"/>
            <a:ext cx="6232860" cy="461665"/>
          </a:xfrm>
          <a:prstGeom prst="rect">
            <a:avLst/>
          </a:prstGeom>
          <a:noFill/>
        </p:spPr>
        <p:txBody>
          <a:bodyPr wrap="none" lIns="91440" tIns="45720" rIns="91440" bIns="45720" rtlCol="0" anchor="t">
            <a:spAutoFit/>
          </a:bodyPr>
          <a:lstStyle/>
          <a:p>
            <a:pPr algn="ctr"/>
            <a:r>
              <a:rPr lang="en-GB" sz="2400" b="0" i="0" dirty="0">
                <a:solidFill>
                  <a:srgbClr val="FF3760"/>
                </a:solidFill>
                <a:effectLst/>
                <a:latin typeface="EdShed"/>
              </a:rPr>
              <a:t>When I </a:t>
            </a:r>
            <a:r>
              <a:rPr lang="en-GB" sz="2400" b="0" i="0" dirty="0">
                <a:effectLst/>
                <a:latin typeface="EdShed"/>
              </a:rPr>
              <a:t>submerge </a:t>
            </a:r>
            <a:r>
              <a:rPr lang="en-GB" sz="2400" b="0" i="0" dirty="0">
                <a:solidFill>
                  <a:srgbClr val="FF3760"/>
                </a:solidFill>
                <a:effectLst/>
                <a:latin typeface="EdShed"/>
              </a:rPr>
              <a:t>the bowl, it becomes </a:t>
            </a:r>
            <a:r>
              <a:rPr lang="en-GB" sz="2400" b="0" i="0" dirty="0">
                <a:effectLst/>
                <a:latin typeface="EdShed"/>
              </a:rPr>
              <a:t>invisible</a:t>
            </a:r>
            <a:r>
              <a:rPr lang="en-GB" sz="2400" b="0" i="0" dirty="0">
                <a:solidFill>
                  <a:srgbClr val="FF3760"/>
                </a:solidFill>
                <a:effectLst/>
                <a:latin typeface="EdShed"/>
              </a:rPr>
              <a:t>.</a:t>
            </a:r>
            <a:endParaRPr lang="en-GB" sz="2400" dirty="0">
              <a:solidFill>
                <a:srgbClr val="FF3760"/>
              </a:solidFill>
              <a:latin typeface="EdShed"/>
            </a:endParaRPr>
          </a:p>
        </p:txBody>
      </p:sp>
      <p:sp>
        <p:nvSpPr>
          <p:cNvPr id="16" name="TextBox 15">
            <a:extLst>
              <a:ext uri="{FF2B5EF4-FFF2-40B4-BE49-F238E27FC236}">
                <a16:creationId xmlns:a16="http://schemas.microsoft.com/office/drawing/2014/main" id="{885EAEBC-ED09-4681-9F45-D8A243DB3970}"/>
              </a:ext>
            </a:extLst>
          </p:cNvPr>
          <p:cNvSpPr txBox="1"/>
          <p:nvPr/>
        </p:nvSpPr>
        <p:spPr>
          <a:xfrm>
            <a:off x="4120357" y="5781777"/>
            <a:ext cx="7576990" cy="461665"/>
          </a:xfrm>
          <a:prstGeom prst="rect">
            <a:avLst/>
          </a:prstGeom>
          <a:noFill/>
        </p:spPr>
        <p:txBody>
          <a:bodyPr wrap="square" lIns="91440" tIns="45720" rIns="91440" bIns="45720" rtlCol="0" anchor="t">
            <a:spAutoFit/>
          </a:bodyPr>
          <a:lstStyle/>
          <a:p>
            <a:pPr algn="ctr"/>
            <a:r>
              <a:rPr lang="en-GB" sz="2400" b="0" i="0" dirty="0">
                <a:solidFill>
                  <a:srgbClr val="FF3760"/>
                </a:solidFill>
                <a:effectLst/>
                <a:latin typeface="EdShed"/>
              </a:rPr>
              <a:t>The time available to learn the new </a:t>
            </a:r>
            <a:r>
              <a:rPr lang="en-GB" sz="2400" b="0" i="0" dirty="0">
                <a:effectLst/>
                <a:latin typeface="EdShed"/>
              </a:rPr>
              <a:t>subject </a:t>
            </a:r>
            <a:r>
              <a:rPr lang="en-GB" sz="2400" b="0" i="0" dirty="0">
                <a:solidFill>
                  <a:srgbClr val="FF3760"/>
                </a:solidFill>
                <a:effectLst/>
                <a:latin typeface="EdShed"/>
              </a:rPr>
              <a:t>was</a:t>
            </a:r>
            <a:r>
              <a:rPr lang="en-GB" sz="2400" b="0" i="0" dirty="0">
                <a:solidFill>
                  <a:srgbClr val="FF0000"/>
                </a:solidFill>
                <a:effectLst/>
                <a:latin typeface="EdShed"/>
              </a:rPr>
              <a:t> </a:t>
            </a:r>
            <a:r>
              <a:rPr lang="en-GB" sz="2400" b="0" i="0" dirty="0">
                <a:effectLst/>
                <a:latin typeface="EdShed"/>
              </a:rPr>
              <a:t>indefinite</a:t>
            </a:r>
            <a:r>
              <a:rPr lang="en-GB" sz="2400" b="0" i="0" dirty="0">
                <a:solidFill>
                  <a:srgbClr val="FF3760"/>
                </a:solidFill>
                <a:effectLst/>
                <a:latin typeface="EdShed"/>
              </a:rPr>
              <a:t>.</a:t>
            </a:r>
            <a:endParaRPr lang="en-GB" sz="2400" dirty="0">
              <a:solidFill>
                <a:srgbClr val="FF3760"/>
              </a:solidFill>
              <a:latin typeface="EdShed"/>
            </a:endParaRPr>
          </a:p>
        </p:txBody>
      </p:sp>
      <p:sp>
        <p:nvSpPr>
          <p:cNvPr id="17" name="TextBox 16">
            <a:extLst>
              <a:ext uri="{FF2B5EF4-FFF2-40B4-BE49-F238E27FC236}">
                <a16:creationId xmlns:a16="http://schemas.microsoft.com/office/drawing/2014/main" id="{D2DB1C25-B77F-4776-B5AE-F053D8F72766}"/>
              </a:ext>
            </a:extLst>
          </p:cNvPr>
          <p:cNvSpPr txBox="1"/>
          <p:nvPr/>
        </p:nvSpPr>
        <p:spPr>
          <a:xfrm>
            <a:off x="4232205" y="4846984"/>
            <a:ext cx="7353295" cy="461665"/>
          </a:xfrm>
          <a:prstGeom prst="rect">
            <a:avLst/>
          </a:prstGeom>
          <a:noFill/>
        </p:spPr>
        <p:txBody>
          <a:bodyPr wrap="none" lIns="91440" tIns="45720" rIns="91440" bIns="45720" rtlCol="0" anchor="t">
            <a:spAutoFit/>
          </a:bodyPr>
          <a:lstStyle/>
          <a:p>
            <a:pPr algn="ctr"/>
            <a:r>
              <a:rPr lang="en-GB" sz="2400" b="0" i="0" dirty="0">
                <a:solidFill>
                  <a:srgbClr val="FF3760"/>
                </a:solidFill>
                <a:effectLst/>
                <a:latin typeface="EdShed"/>
              </a:rPr>
              <a:t>The bank vault on the </a:t>
            </a:r>
            <a:r>
              <a:rPr lang="en-GB" sz="2400" b="0" i="0" dirty="0">
                <a:effectLst/>
                <a:latin typeface="EdShed"/>
              </a:rPr>
              <a:t>subtropical </a:t>
            </a:r>
            <a:r>
              <a:rPr lang="en-GB" sz="2400" b="0" i="0" dirty="0">
                <a:solidFill>
                  <a:srgbClr val="FF3760"/>
                </a:solidFill>
                <a:effectLst/>
                <a:latin typeface="EdShed"/>
              </a:rPr>
              <a:t>island was </a:t>
            </a:r>
            <a:r>
              <a:rPr lang="en-GB" sz="2400" b="0" i="0" dirty="0">
                <a:effectLst/>
                <a:latin typeface="EdShed"/>
              </a:rPr>
              <a:t>inadequate</a:t>
            </a:r>
            <a:r>
              <a:rPr lang="en-GB" sz="2400" b="0" i="0" dirty="0">
                <a:solidFill>
                  <a:srgbClr val="FF0000"/>
                </a:solidFill>
                <a:effectLst/>
                <a:latin typeface="EdShed"/>
              </a:rPr>
              <a:t>.</a:t>
            </a:r>
            <a:endParaRPr lang="en-GB" sz="2400" dirty="0">
              <a:solidFill>
                <a:srgbClr val="FF0000"/>
              </a:solidFill>
              <a:latin typeface="EdShed"/>
            </a:endParaRPr>
          </a:p>
        </p:txBody>
      </p:sp>
    </p:spTree>
    <p:extLst>
      <p:ext uri="{BB962C8B-B14F-4D97-AF65-F5344CB8AC3E}">
        <p14:creationId xmlns:p14="http://schemas.microsoft.com/office/powerpoint/2010/main" val="5657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2</a:t>
            </a:fld>
            <a:endParaRPr lang="en-US">
              <a:latin typeface="EdShed" pitchFamily="2" charset="0"/>
            </a:endParaRPr>
          </a:p>
        </p:txBody>
      </p:sp>
      <p:sp>
        <p:nvSpPr>
          <p:cNvPr id="11" name="Text Placeholder 10">
            <a:extLst>
              <a:ext uri="{FF2B5EF4-FFF2-40B4-BE49-F238E27FC236}">
                <a16:creationId xmlns:a16="http://schemas.microsoft.com/office/drawing/2014/main" id="{2B46750C-2F41-210C-63E1-2B28DAC90F8C}"/>
              </a:ext>
            </a:extLst>
          </p:cNvPr>
          <p:cNvSpPr>
            <a:spLocks noGrp="1"/>
          </p:cNvSpPr>
          <p:nvPr>
            <p:ph type="body" sz="quarter" idx="10"/>
          </p:nvPr>
        </p:nvSpPr>
        <p:spPr/>
        <p:txBody>
          <a:bodyPr/>
          <a:lstStyle/>
          <a:p>
            <a:r>
              <a:rPr lang="en-US" dirty="0"/>
              <a:t>Starter</a:t>
            </a:r>
          </a:p>
        </p:txBody>
      </p:sp>
      <p:sp>
        <p:nvSpPr>
          <p:cNvPr id="3" name="Text Placeholder 2">
            <a:extLst>
              <a:ext uri="{FF2B5EF4-FFF2-40B4-BE49-F238E27FC236}">
                <a16:creationId xmlns:a16="http://schemas.microsoft.com/office/drawing/2014/main" id="{DEC1D2E1-6CD5-162D-E94E-9A0CFE12D9EF}"/>
              </a:ext>
            </a:extLst>
          </p:cNvPr>
          <p:cNvSpPr>
            <a:spLocks noGrp="1"/>
          </p:cNvSpPr>
          <p:nvPr>
            <p:ph type="body" sz="quarter" idx="11"/>
          </p:nvPr>
        </p:nvSpPr>
        <p:spPr/>
        <p:txBody>
          <a:bodyPr/>
          <a:lstStyle/>
          <a:p>
            <a:r>
              <a:rPr lang="en-US" dirty="0">
                <a:solidFill>
                  <a:srgbClr val="3373DC"/>
                </a:solidFill>
                <a:latin typeface="EdShed" pitchFamily="2" charset="0"/>
              </a:rPr>
              <a:t>Which of last week’s words matches the picture?</a:t>
            </a:r>
          </a:p>
        </p:txBody>
      </p:sp>
      <p:sp>
        <p:nvSpPr>
          <p:cNvPr id="2" name="TextBox 1">
            <a:extLst>
              <a:ext uri="{FF2B5EF4-FFF2-40B4-BE49-F238E27FC236}">
                <a16:creationId xmlns:a16="http://schemas.microsoft.com/office/drawing/2014/main" id="{25A18B41-8B2E-5934-FCC3-BCA8879ACC49}"/>
              </a:ext>
            </a:extLst>
          </p:cNvPr>
          <p:cNvSpPr txBox="1"/>
          <p:nvPr/>
        </p:nvSpPr>
        <p:spPr>
          <a:xfrm>
            <a:off x="5766420" y="3922392"/>
            <a:ext cx="659155" cy="523220"/>
          </a:xfrm>
          <a:prstGeom prst="rect">
            <a:avLst/>
          </a:prstGeom>
          <a:noFill/>
        </p:spPr>
        <p:txBody>
          <a:bodyPr wrap="none" rtlCol="0">
            <a:spAutoFit/>
          </a:bodyPr>
          <a:lstStyle/>
          <a:p>
            <a:r>
              <a:rPr lang="en-US" sz="2800" dirty="0">
                <a:solidFill>
                  <a:srgbClr val="FF3760"/>
                </a:solidFill>
                <a:latin typeface="EdShed" pitchFamily="2" charset="0"/>
              </a:rPr>
              <a:t>not</a:t>
            </a:r>
            <a:endParaRPr lang="en-US" sz="2000" dirty="0">
              <a:solidFill>
                <a:srgbClr val="FF3760"/>
              </a:solidFill>
              <a:latin typeface="EdShed" pitchFamily="2" charset="0"/>
            </a:endParaRPr>
          </a:p>
        </p:txBody>
      </p:sp>
      <p:sp>
        <p:nvSpPr>
          <p:cNvPr id="5" name="TextBox 4">
            <a:extLst>
              <a:ext uri="{FF2B5EF4-FFF2-40B4-BE49-F238E27FC236}">
                <a16:creationId xmlns:a16="http://schemas.microsoft.com/office/drawing/2014/main" id="{964B8CBB-BE06-9A8C-AB68-767181C9D46C}"/>
              </a:ext>
            </a:extLst>
          </p:cNvPr>
          <p:cNvSpPr txBox="1"/>
          <p:nvPr/>
        </p:nvSpPr>
        <p:spPr>
          <a:xfrm>
            <a:off x="1520779" y="3922393"/>
            <a:ext cx="964367" cy="523220"/>
          </a:xfrm>
          <a:prstGeom prst="rect">
            <a:avLst/>
          </a:prstGeom>
          <a:noFill/>
        </p:spPr>
        <p:txBody>
          <a:bodyPr wrap="none" rtlCol="0">
            <a:spAutoFit/>
          </a:bodyPr>
          <a:lstStyle/>
          <a:p>
            <a:r>
              <a:rPr lang="en-US" sz="2800" dirty="0">
                <a:solidFill>
                  <a:srgbClr val="FF3760"/>
                </a:solidFill>
                <a:latin typeface="EdShed" pitchFamily="2" charset="0"/>
              </a:rPr>
              <a:t>piece</a:t>
            </a:r>
            <a:endParaRPr lang="en-US" sz="2000" dirty="0">
              <a:solidFill>
                <a:srgbClr val="FF3760"/>
              </a:solidFill>
              <a:latin typeface="EdShed" pitchFamily="2" charset="0"/>
            </a:endParaRPr>
          </a:p>
        </p:txBody>
      </p:sp>
      <p:sp>
        <p:nvSpPr>
          <p:cNvPr id="7" name="TextBox 6">
            <a:extLst>
              <a:ext uri="{FF2B5EF4-FFF2-40B4-BE49-F238E27FC236}">
                <a16:creationId xmlns:a16="http://schemas.microsoft.com/office/drawing/2014/main" id="{35F72FDC-0500-0DFF-61D3-407A0CD53827}"/>
              </a:ext>
            </a:extLst>
          </p:cNvPr>
          <p:cNvSpPr txBox="1"/>
          <p:nvPr/>
        </p:nvSpPr>
        <p:spPr>
          <a:xfrm>
            <a:off x="7649670" y="5768245"/>
            <a:ext cx="899221" cy="523220"/>
          </a:xfrm>
          <a:prstGeom prst="rect">
            <a:avLst/>
          </a:prstGeom>
          <a:noFill/>
        </p:spPr>
        <p:txBody>
          <a:bodyPr wrap="none" rtlCol="0">
            <a:spAutoFit/>
          </a:bodyPr>
          <a:lstStyle/>
          <a:p>
            <a:r>
              <a:rPr lang="en-US" sz="2800" dirty="0">
                <a:solidFill>
                  <a:srgbClr val="FF3760"/>
                </a:solidFill>
                <a:latin typeface="EdShed" pitchFamily="2" charset="0"/>
              </a:rPr>
              <a:t>plain</a:t>
            </a:r>
            <a:endParaRPr lang="en-US" sz="2000" dirty="0">
              <a:solidFill>
                <a:srgbClr val="FF3760"/>
              </a:solidFill>
              <a:latin typeface="EdShed" pitchFamily="2" charset="0"/>
            </a:endParaRPr>
          </a:p>
        </p:txBody>
      </p:sp>
      <p:sp>
        <p:nvSpPr>
          <p:cNvPr id="8" name="TextBox 7">
            <a:extLst>
              <a:ext uri="{FF2B5EF4-FFF2-40B4-BE49-F238E27FC236}">
                <a16:creationId xmlns:a16="http://schemas.microsoft.com/office/drawing/2014/main" id="{8F93B086-0E48-6BD9-B021-CC684304887E}"/>
              </a:ext>
            </a:extLst>
          </p:cNvPr>
          <p:cNvSpPr txBox="1"/>
          <p:nvPr/>
        </p:nvSpPr>
        <p:spPr>
          <a:xfrm>
            <a:off x="3494880" y="5768245"/>
            <a:ext cx="1072922" cy="523220"/>
          </a:xfrm>
          <a:prstGeom prst="rect">
            <a:avLst/>
          </a:prstGeom>
          <a:noFill/>
        </p:spPr>
        <p:txBody>
          <a:bodyPr wrap="none" rtlCol="0">
            <a:spAutoFit/>
          </a:bodyPr>
          <a:lstStyle/>
          <a:p>
            <a:r>
              <a:rPr lang="en-US" sz="2800" dirty="0">
                <a:solidFill>
                  <a:srgbClr val="FF3760"/>
                </a:solidFill>
                <a:latin typeface="EdShed" pitchFamily="2" charset="0"/>
              </a:rPr>
              <a:t>peace</a:t>
            </a:r>
            <a:endParaRPr lang="en-US" sz="2000" dirty="0">
              <a:solidFill>
                <a:srgbClr val="FF3760"/>
              </a:solidFill>
              <a:latin typeface="EdShed" pitchFamily="2" charset="0"/>
            </a:endParaRPr>
          </a:p>
        </p:txBody>
      </p:sp>
      <p:sp>
        <p:nvSpPr>
          <p:cNvPr id="9" name="TextBox 8">
            <a:extLst>
              <a:ext uri="{FF2B5EF4-FFF2-40B4-BE49-F238E27FC236}">
                <a16:creationId xmlns:a16="http://schemas.microsoft.com/office/drawing/2014/main" id="{174F7EF4-745B-4703-4000-5ED7EDB5FD26}"/>
              </a:ext>
            </a:extLst>
          </p:cNvPr>
          <p:cNvSpPr txBox="1"/>
          <p:nvPr/>
        </p:nvSpPr>
        <p:spPr>
          <a:xfrm>
            <a:off x="9495156" y="3922392"/>
            <a:ext cx="1422184" cy="523220"/>
          </a:xfrm>
          <a:prstGeom prst="rect">
            <a:avLst/>
          </a:prstGeom>
          <a:noFill/>
        </p:spPr>
        <p:txBody>
          <a:bodyPr wrap="none" rtlCol="0">
            <a:spAutoFit/>
          </a:bodyPr>
          <a:lstStyle/>
          <a:p>
            <a:r>
              <a:rPr lang="en-US" sz="2800" dirty="0">
                <a:solidFill>
                  <a:srgbClr val="FF3760"/>
                </a:solidFill>
                <a:latin typeface="EdShed" pitchFamily="2" charset="0"/>
              </a:rPr>
              <a:t>whether</a:t>
            </a:r>
            <a:endParaRPr lang="en-US" sz="2000" dirty="0">
              <a:solidFill>
                <a:srgbClr val="FF3760"/>
              </a:solidFill>
              <a:latin typeface="EdShed" pitchFamily="2" charset="0"/>
            </a:endParaRPr>
          </a:p>
        </p:txBody>
      </p:sp>
      <p:pic>
        <p:nvPicPr>
          <p:cNvPr id="10" name="Picture 4">
            <a:extLst>
              <a:ext uri="{FF2B5EF4-FFF2-40B4-BE49-F238E27FC236}">
                <a16:creationId xmlns:a16="http://schemas.microsoft.com/office/drawing/2014/main" id="{9E09439F-CA99-8A3D-0A87-97DD225A955B}"/>
              </a:ext>
            </a:extLst>
          </p:cNvPr>
          <p:cNvPicPr>
            <a:picLocks noChangeAspect="1" noChangeArrowheads="1"/>
          </p:cNvPicPr>
          <p:nvPr/>
        </p:nvPicPr>
        <p:blipFill>
          <a:blip r:embed="rId3"/>
          <a:srcRect/>
          <a:stretch/>
        </p:blipFill>
        <p:spPr bwMode="auto">
          <a:xfrm>
            <a:off x="1128558" y="2079258"/>
            <a:ext cx="1634284" cy="16784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7642388A-2343-3830-8A82-1F788C31E7B5}"/>
              </a:ext>
            </a:extLst>
          </p:cNvPr>
          <p:cNvPicPr>
            <a:picLocks noChangeAspect="1" noChangeArrowheads="1"/>
          </p:cNvPicPr>
          <p:nvPr/>
        </p:nvPicPr>
        <p:blipFill rotWithShape="1">
          <a:blip r:embed="rId4"/>
          <a:srcRect l="22706" t="22374" r="20791" b="18927"/>
          <a:stretch/>
        </p:blipFill>
        <p:spPr bwMode="auto">
          <a:xfrm>
            <a:off x="7388189" y="3555184"/>
            <a:ext cx="1422184" cy="2088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3C708A-DB66-DA51-CB00-6672442AFE2D}"/>
              </a:ext>
            </a:extLst>
          </p:cNvPr>
          <p:cNvPicPr>
            <a:picLocks noChangeAspect="1"/>
          </p:cNvPicPr>
          <p:nvPr/>
        </p:nvPicPr>
        <p:blipFill>
          <a:blip r:embed="rId5"/>
          <a:srcRect/>
          <a:stretch/>
        </p:blipFill>
        <p:spPr>
          <a:xfrm>
            <a:off x="9427975" y="1999879"/>
            <a:ext cx="1556546" cy="1798138"/>
          </a:xfrm>
          <a:prstGeom prst="rect">
            <a:avLst/>
          </a:prstGeom>
        </p:spPr>
      </p:pic>
      <p:pic>
        <p:nvPicPr>
          <p:cNvPr id="14" name="Picture 4" descr="Dislike, Hand, Thumb, Down, No, Red">
            <a:extLst>
              <a:ext uri="{FF2B5EF4-FFF2-40B4-BE49-F238E27FC236}">
                <a16:creationId xmlns:a16="http://schemas.microsoft.com/office/drawing/2014/main" id="{D12C6B0D-C16F-BEE2-B676-E7AFE21AD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40857">
            <a:off x="5398294" y="2145821"/>
            <a:ext cx="1399380" cy="15453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37A21EA-E05B-7CA4-AEB0-5B8837CB4B49}"/>
              </a:ext>
            </a:extLst>
          </p:cNvPr>
          <p:cNvPicPr>
            <a:picLocks noChangeAspect="1" noChangeArrowheads="1"/>
          </p:cNvPicPr>
          <p:nvPr/>
        </p:nvPicPr>
        <p:blipFill>
          <a:blip r:embed="rId7"/>
          <a:srcRect/>
          <a:stretch/>
        </p:blipFill>
        <p:spPr bwMode="auto">
          <a:xfrm rot="21215139" flipH="1">
            <a:off x="2667625" y="2738552"/>
            <a:ext cx="2539049" cy="319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AB6011-6491-C336-74A9-413071FBD093}"/>
              </a:ext>
            </a:extLst>
          </p:cNvPr>
          <p:cNvGrpSpPr/>
          <p:nvPr/>
        </p:nvGrpSpPr>
        <p:grpSpPr>
          <a:xfrm>
            <a:off x="1263764" y="2034414"/>
            <a:ext cx="8658904" cy="2786289"/>
            <a:chOff x="1263764" y="2034414"/>
            <a:chExt cx="8658904" cy="2786289"/>
          </a:xfrm>
        </p:grpSpPr>
        <p:sp>
          <p:nvSpPr>
            <p:cNvPr id="26" name="Oval 25">
              <a:extLst>
                <a:ext uri="{FF2B5EF4-FFF2-40B4-BE49-F238E27FC236}">
                  <a16:creationId xmlns:a16="http://schemas.microsoft.com/office/drawing/2014/main" id="{3D057937-EC69-21E6-FDCE-F4EA29DBFFC0}"/>
                </a:ext>
              </a:extLst>
            </p:cNvPr>
            <p:cNvSpPr>
              <a:spLocks noChangeAspect="1"/>
            </p:cNvSpPr>
            <p:nvPr/>
          </p:nvSpPr>
          <p:spPr>
            <a:xfrm>
              <a:off x="1263764" y="2040659"/>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27" name="Oval 26">
              <a:extLst>
                <a:ext uri="{FF2B5EF4-FFF2-40B4-BE49-F238E27FC236}">
                  <a16:creationId xmlns:a16="http://schemas.microsoft.com/office/drawing/2014/main" id="{33C181BC-7DF7-843D-CFF3-DE6C43099C36}"/>
                </a:ext>
              </a:extLst>
            </p:cNvPr>
            <p:cNvSpPr>
              <a:spLocks noChangeAspect="1"/>
            </p:cNvSpPr>
            <p:nvPr/>
          </p:nvSpPr>
          <p:spPr>
            <a:xfrm>
              <a:off x="1347901" y="3223820"/>
              <a:ext cx="576000" cy="41036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28" name="Oval 27">
              <a:extLst>
                <a:ext uri="{FF2B5EF4-FFF2-40B4-BE49-F238E27FC236}">
                  <a16:creationId xmlns:a16="http://schemas.microsoft.com/office/drawing/2014/main" id="{5888B488-536D-1930-3114-832B6C32D4C6}"/>
                </a:ext>
              </a:extLst>
            </p:cNvPr>
            <p:cNvSpPr>
              <a:spLocks noChangeAspect="1"/>
            </p:cNvSpPr>
            <p:nvPr/>
          </p:nvSpPr>
          <p:spPr>
            <a:xfrm>
              <a:off x="3782388" y="2034414"/>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29" name="Oval 28">
              <a:extLst>
                <a:ext uri="{FF2B5EF4-FFF2-40B4-BE49-F238E27FC236}">
                  <a16:creationId xmlns:a16="http://schemas.microsoft.com/office/drawing/2014/main" id="{7BDB09EC-8B82-FE37-5230-EA8095778DB3}"/>
                </a:ext>
              </a:extLst>
            </p:cNvPr>
            <p:cNvSpPr/>
            <p:nvPr/>
          </p:nvSpPr>
          <p:spPr>
            <a:xfrm>
              <a:off x="6689043" y="2042063"/>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30" name="Oval 29">
              <a:extLst>
                <a:ext uri="{FF2B5EF4-FFF2-40B4-BE49-F238E27FC236}">
                  <a16:creationId xmlns:a16="http://schemas.microsoft.com/office/drawing/2014/main" id="{CF03B89D-6E4D-8315-AE20-D30A134ED53A}"/>
                </a:ext>
              </a:extLst>
            </p:cNvPr>
            <p:cNvSpPr>
              <a:spLocks noChangeAspect="1"/>
            </p:cNvSpPr>
            <p:nvPr/>
          </p:nvSpPr>
          <p:spPr>
            <a:xfrm>
              <a:off x="9287806" y="2034975"/>
              <a:ext cx="576000" cy="410360"/>
            </a:xfrm>
            <a:prstGeom prst="ellipse">
              <a:avLst/>
            </a:prstGeom>
            <a:solidFill>
              <a:srgbClr val="20D160">
                <a:alpha val="3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31" name="Oval 30">
              <a:extLst>
                <a:ext uri="{FF2B5EF4-FFF2-40B4-BE49-F238E27FC236}">
                  <a16:creationId xmlns:a16="http://schemas.microsoft.com/office/drawing/2014/main" id="{6BF2872F-BDB0-026D-4760-89544F72C66F}"/>
                </a:ext>
              </a:extLst>
            </p:cNvPr>
            <p:cNvSpPr>
              <a:spLocks noChangeAspect="1"/>
            </p:cNvSpPr>
            <p:nvPr/>
          </p:nvSpPr>
          <p:spPr>
            <a:xfrm>
              <a:off x="3775966" y="3236351"/>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32" name="Oval 31">
              <a:extLst>
                <a:ext uri="{FF2B5EF4-FFF2-40B4-BE49-F238E27FC236}">
                  <a16:creationId xmlns:a16="http://schemas.microsoft.com/office/drawing/2014/main" id="{99B28D75-F983-DC43-6EDD-CE4BBFBEA798}"/>
                </a:ext>
              </a:extLst>
            </p:cNvPr>
            <p:cNvSpPr/>
            <p:nvPr/>
          </p:nvSpPr>
          <p:spPr>
            <a:xfrm>
              <a:off x="6461222" y="3232677"/>
              <a:ext cx="576000" cy="39600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33" name="Oval 32">
              <a:extLst>
                <a:ext uri="{FF2B5EF4-FFF2-40B4-BE49-F238E27FC236}">
                  <a16:creationId xmlns:a16="http://schemas.microsoft.com/office/drawing/2014/main" id="{2B6A7F02-BDA0-9EE2-7D4C-4082364F87EC}"/>
                </a:ext>
              </a:extLst>
            </p:cNvPr>
            <p:cNvSpPr>
              <a:spLocks noChangeAspect="1"/>
            </p:cNvSpPr>
            <p:nvPr/>
          </p:nvSpPr>
          <p:spPr>
            <a:xfrm>
              <a:off x="9346668" y="3228128"/>
              <a:ext cx="576000" cy="410360"/>
            </a:xfrm>
            <a:prstGeom prst="ellipse">
              <a:avLst/>
            </a:prstGeom>
            <a:solidFill>
              <a:srgbClr val="20D160">
                <a:alpha val="3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34" name="Oval 33">
              <a:extLst>
                <a:ext uri="{FF2B5EF4-FFF2-40B4-BE49-F238E27FC236}">
                  <a16:creationId xmlns:a16="http://schemas.microsoft.com/office/drawing/2014/main" id="{3898F110-10A5-A07B-F3D6-F6546C4FABBD}"/>
                </a:ext>
              </a:extLst>
            </p:cNvPr>
            <p:cNvSpPr>
              <a:spLocks noChangeAspect="1"/>
            </p:cNvSpPr>
            <p:nvPr/>
          </p:nvSpPr>
          <p:spPr>
            <a:xfrm>
              <a:off x="3646050" y="4409480"/>
              <a:ext cx="576000" cy="410360"/>
            </a:xfrm>
            <a:prstGeom prst="ellipse">
              <a:avLst/>
            </a:prstGeom>
            <a:solidFill>
              <a:srgbClr val="20D160">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sp>
          <p:nvSpPr>
            <p:cNvPr id="35" name="Oval 34">
              <a:extLst>
                <a:ext uri="{FF2B5EF4-FFF2-40B4-BE49-F238E27FC236}">
                  <a16:creationId xmlns:a16="http://schemas.microsoft.com/office/drawing/2014/main" id="{11EA8F2F-349E-0B9B-69DA-6CBD94F9CF5B}"/>
                </a:ext>
              </a:extLst>
            </p:cNvPr>
            <p:cNvSpPr/>
            <p:nvPr/>
          </p:nvSpPr>
          <p:spPr>
            <a:xfrm>
              <a:off x="6401454" y="4424703"/>
              <a:ext cx="396000" cy="396000"/>
            </a:xfrm>
            <a:prstGeom prst="ellipse">
              <a:avLst/>
            </a:prstGeom>
            <a:solidFill>
              <a:srgbClr val="219CEE">
                <a:alpha val="33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9CEE">
                    <a:alpha val="66904"/>
                  </a:srgbClr>
                </a:solidFill>
                <a:latin typeface="EdShed" pitchFamily="2" charset="0"/>
              </a:endParaRPr>
            </a:p>
          </p:txBody>
        </p:sp>
      </p:grpSp>
      <p:sp>
        <p:nvSpPr>
          <p:cNvPr id="36" name="Text Placeholder 1">
            <a:extLst>
              <a:ext uri="{FF2B5EF4-FFF2-40B4-BE49-F238E27FC236}">
                <a16:creationId xmlns:a16="http://schemas.microsoft.com/office/drawing/2014/main" id="{39316842-D77B-897C-7FB6-5BE7CB203CB0}"/>
              </a:ext>
            </a:extLst>
          </p:cNvPr>
          <p:cNvSpPr txBox="1">
            <a:spLocks/>
          </p:cNvSpPr>
          <p:nvPr/>
        </p:nvSpPr>
        <p:spPr>
          <a:xfrm>
            <a:off x="1221574" y="2047249"/>
            <a:ext cx="149540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inactive</a:t>
            </a:r>
          </a:p>
        </p:txBody>
      </p:sp>
      <p:sp>
        <p:nvSpPr>
          <p:cNvPr id="37" name="Text Placeholder 1">
            <a:extLst>
              <a:ext uri="{FF2B5EF4-FFF2-40B4-BE49-F238E27FC236}">
                <a16:creationId xmlns:a16="http://schemas.microsoft.com/office/drawing/2014/main" id="{4F879909-CAAC-F4FD-C1B8-F778ADB3401B}"/>
              </a:ext>
            </a:extLst>
          </p:cNvPr>
          <p:cNvSpPr txBox="1">
            <a:spLocks/>
          </p:cNvSpPr>
          <p:nvPr/>
        </p:nvSpPr>
        <p:spPr>
          <a:xfrm>
            <a:off x="3748656" y="2047249"/>
            <a:ext cx="169726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incorrect</a:t>
            </a:r>
          </a:p>
        </p:txBody>
      </p:sp>
      <p:sp>
        <p:nvSpPr>
          <p:cNvPr id="38" name="Text Placeholder 1">
            <a:extLst>
              <a:ext uri="{FF2B5EF4-FFF2-40B4-BE49-F238E27FC236}">
                <a16:creationId xmlns:a16="http://schemas.microsoft.com/office/drawing/2014/main" id="{39A0129E-D937-E856-16BB-9AE301A52A91}"/>
              </a:ext>
            </a:extLst>
          </p:cNvPr>
          <p:cNvSpPr txBox="1">
            <a:spLocks/>
          </p:cNvSpPr>
          <p:nvPr/>
        </p:nvSpPr>
        <p:spPr>
          <a:xfrm>
            <a:off x="3731696" y="3245832"/>
            <a:ext cx="173118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solidFill>
                  <a:schemeClr val="tx1"/>
                </a:solidFill>
                <a:latin typeface="EdShed" pitchFamily="2" charset="0"/>
              </a:rPr>
              <a:t>indefinite</a:t>
            </a:r>
          </a:p>
        </p:txBody>
      </p:sp>
      <p:sp>
        <p:nvSpPr>
          <p:cNvPr id="39" name="Text Placeholder 1">
            <a:extLst>
              <a:ext uri="{FF2B5EF4-FFF2-40B4-BE49-F238E27FC236}">
                <a16:creationId xmlns:a16="http://schemas.microsoft.com/office/drawing/2014/main" id="{3610D57C-9A05-C5FA-1EA2-7ADCD881D891}"/>
              </a:ext>
            </a:extLst>
          </p:cNvPr>
          <p:cNvSpPr txBox="1">
            <a:spLocks/>
          </p:cNvSpPr>
          <p:nvPr/>
        </p:nvSpPr>
        <p:spPr>
          <a:xfrm>
            <a:off x="6648208" y="2047249"/>
            <a:ext cx="150810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invisible</a:t>
            </a:r>
          </a:p>
        </p:txBody>
      </p:sp>
      <p:sp>
        <p:nvSpPr>
          <p:cNvPr id="43" name="Text Placeholder 1">
            <a:extLst>
              <a:ext uri="{FF2B5EF4-FFF2-40B4-BE49-F238E27FC236}">
                <a16:creationId xmlns:a16="http://schemas.microsoft.com/office/drawing/2014/main" id="{92441FC2-E737-CECB-7980-E3E701EF1428}"/>
              </a:ext>
            </a:extLst>
          </p:cNvPr>
          <p:cNvSpPr txBox="1">
            <a:spLocks/>
          </p:cNvSpPr>
          <p:nvPr/>
        </p:nvSpPr>
        <p:spPr>
          <a:xfrm>
            <a:off x="6357539" y="4440562"/>
            <a:ext cx="2089443" cy="463910"/>
          </a:xfrm>
          <a:prstGeom prst="rect">
            <a:avLst/>
          </a:prstGeom>
        </p:spPr>
        <p:txBody>
          <a:bodyPr vert="horz" wrap="squar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a:rPr>
              <a:t>inadequate</a:t>
            </a:r>
            <a:endParaRPr lang="en-US" sz="3200" b="0" dirty="0">
              <a:solidFill>
                <a:schemeClr val="tx1"/>
              </a:solidFill>
              <a:latin typeface="EdShed" pitchFamily="2" charset="0"/>
            </a:endParaRPr>
          </a:p>
        </p:txBody>
      </p:sp>
      <p:sp>
        <p:nvSpPr>
          <p:cNvPr id="2" name="Text Placeholder 1">
            <a:extLst>
              <a:ext uri="{FF2B5EF4-FFF2-40B4-BE49-F238E27FC236}">
                <a16:creationId xmlns:a16="http://schemas.microsoft.com/office/drawing/2014/main" id="{CCD94B2A-048D-8725-42F4-C83D9F39005B}"/>
              </a:ext>
            </a:extLst>
          </p:cNvPr>
          <p:cNvSpPr txBox="1">
            <a:spLocks/>
          </p:cNvSpPr>
          <p:nvPr/>
        </p:nvSpPr>
        <p:spPr>
          <a:xfrm>
            <a:off x="1269560" y="3245832"/>
            <a:ext cx="137101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subject</a:t>
            </a:r>
          </a:p>
        </p:txBody>
      </p:sp>
      <p:sp>
        <p:nvSpPr>
          <p:cNvPr id="5" name="Text Placeholder 1">
            <a:extLst>
              <a:ext uri="{FF2B5EF4-FFF2-40B4-BE49-F238E27FC236}">
                <a16:creationId xmlns:a16="http://schemas.microsoft.com/office/drawing/2014/main" id="{294155C3-2563-9044-C493-1D3C0B24EBCB}"/>
              </a:ext>
            </a:extLst>
          </p:cNvPr>
          <p:cNvSpPr txBox="1">
            <a:spLocks/>
          </p:cNvSpPr>
          <p:nvPr/>
        </p:nvSpPr>
        <p:spPr>
          <a:xfrm>
            <a:off x="9206357" y="2047249"/>
            <a:ext cx="193694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submarine</a:t>
            </a:r>
          </a:p>
        </p:txBody>
      </p:sp>
      <p:sp>
        <p:nvSpPr>
          <p:cNvPr id="7" name="Text Placeholder 1">
            <a:extLst>
              <a:ext uri="{FF2B5EF4-FFF2-40B4-BE49-F238E27FC236}">
                <a16:creationId xmlns:a16="http://schemas.microsoft.com/office/drawing/2014/main" id="{BB31B759-8A0D-50D7-F15A-2CEF4A45FFB7}"/>
              </a:ext>
            </a:extLst>
          </p:cNvPr>
          <p:cNvSpPr txBox="1">
            <a:spLocks/>
          </p:cNvSpPr>
          <p:nvPr/>
        </p:nvSpPr>
        <p:spPr>
          <a:xfrm>
            <a:off x="6377524" y="3245832"/>
            <a:ext cx="204947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solidFill>
                  <a:schemeClr val="tx1"/>
                </a:solidFill>
                <a:latin typeface="EdShed" pitchFamily="2" charset="0"/>
              </a:rPr>
              <a:t>subtropical</a:t>
            </a:r>
          </a:p>
        </p:txBody>
      </p:sp>
      <p:sp>
        <p:nvSpPr>
          <p:cNvPr id="8" name="Text Placeholder 1">
            <a:extLst>
              <a:ext uri="{FF2B5EF4-FFF2-40B4-BE49-F238E27FC236}">
                <a16:creationId xmlns:a16="http://schemas.microsoft.com/office/drawing/2014/main" id="{F7672A36-E67F-1AD7-D6A7-9C602FD640C6}"/>
              </a:ext>
            </a:extLst>
          </p:cNvPr>
          <p:cNvSpPr txBox="1">
            <a:spLocks/>
          </p:cNvSpPr>
          <p:nvPr/>
        </p:nvSpPr>
        <p:spPr>
          <a:xfrm>
            <a:off x="9262686" y="3245832"/>
            <a:ext cx="1824282"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a:solidFill>
                  <a:schemeClr val="tx1"/>
                </a:solidFill>
                <a:latin typeface="EdShed" pitchFamily="2" charset="0"/>
              </a:rPr>
              <a:t>submerge</a:t>
            </a:r>
          </a:p>
        </p:txBody>
      </p:sp>
      <p:sp>
        <p:nvSpPr>
          <p:cNvPr id="9" name="Text Placeholder 1">
            <a:extLst>
              <a:ext uri="{FF2B5EF4-FFF2-40B4-BE49-F238E27FC236}">
                <a16:creationId xmlns:a16="http://schemas.microsoft.com/office/drawing/2014/main" id="{7DF63342-E281-D3FE-9FA3-E35835FF74F9}"/>
              </a:ext>
            </a:extLst>
          </p:cNvPr>
          <p:cNvSpPr txBox="1">
            <a:spLocks/>
          </p:cNvSpPr>
          <p:nvPr/>
        </p:nvSpPr>
        <p:spPr>
          <a:xfrm>
            <a:off x="3552673" y="4434952"/>
            <a:ext cx="2089226"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subheading</a:t>
            </a:r>
          </a:p>
        </p:txBody>
      </p: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3</a:t>
            </a:fld>
            <a:endParaRPr lang="en-US">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b="1" dirty="0"/>
              <a:t>Do you know what they all mean?</a:t>
            </a:r>
          </a:p>
          <a:p>
            <a:r>
              <a:rPr lang="en-US" b="1" dirty="0"/>
              <a:t>What do the words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grpSp>
        <p:nvGrpSpPr>
          <p:cNvPr id="47" name="Group 46">
            <a:extLst>
              <a:ext uri="{FF2B5EF4-FFF2-40B4-BE49-F238E27FC236}">
                <a16:creationId xmlns:a16="http://schemas.microsoft.com/office/drawing/2014/main" id="{B0531891-E8C9-2DEA-AF77-679895336CE1}"/>
              </a:ext>
            </a:extLst>
          </p:cNvPr>
          <p:cNvGrpSpPr/>
          <p:nvPr/>
        </p:nvGrpSpPr>
        <p:grpSpPr>
          <a:xfrm>
            <a:off x="525276" y="4480477"/>
            <a:ext cx="2666497" cy="1919194"/>
            <a:chOff x="525276" y="4480477"/>
            <a:chExt cx="2666497" cy="1919194"/>
          </a:xfrm>
        </p:grpSpPr>
        <p:pic>
          <p:nvPicPr>
            <p:cNvPr id="48" name="Picture 47" descr="Icon&#10;&#10;Description automatically generated">
              <a:extLst>
                <a:ext uri="{FF2B5EF4-FFF2-40B4-BE49-F238E27FC236}">
                  <a16:creationId xmlns:a16="http://schemas.microsoft.com/office/drawing/2014/main" id="{64761AD3-1B15-EFD7-667A-CA9D6531F956}"/>
                </a:ext>
              </a:extLst>
            </p:cNvPr>
            <p:cNvPicPr>
              <a:picLocks noChangeAspect="1"/>
            </p:cNvPicPr>
            <p:nvPr/>
          </p:nvPicPr>
          <p:blipFill>
            <a:blip r:embed="rId3"/>
            <a:stretch>
              <a:fillRect/>
            </a:stretch>
          </p:blipFill>
          <p:spPr>
            <a:xfrm>
              <a:off x="525276" y="4480477"/>
              <a:ext cx="833885" cy="1919194"/>
            </a:xfrm>
            <a:prstGeom prst="rect">
              <a:avLst/>
            </a:prstGeom>
          </p:spPr>
        </p:pic>
        <p:sp>
          <p:nvSpPr>
            <p:cNvPr id="49" name="TextBox 48">
              <a:extLst>
                <a:ext uri="{FF2B5EF4-FFF2-40B4-BE49-F238E27FC236}">
                  <a16:creationId xmlns:a16="http://schemas.microsoft.com/office/drawing/2014/main" id="{0E556C78-FC17-2074-33F6-AFAA38343F49}"/>
                </a:ext>
              </a:extLst>
            </p:cNvPr>
            <p:cNvSpPr txBox="1"/>
            <p:nvPr/>
          </p:nvSpPr>
          <p:spPr>
            <a:xfrm>
              <a:off x="1731921" y="4926490"/>
              <a:ext cx="1458173" cy="1200329"/>
            </a:xfrm>
            <a:prstGeom prst="rect">
              <a:avLst/>
            </a:prstGeom>
            <a:noFill/>
            <a:ln>
              <a:noFill/>
            </a:ln>
          </p:spPr>
          <p:txBody>
            <a:bodyPr wrap="square" rtlCol="0">
              <a:spAutoFit/>
            </a:bodyPr>
            <a:lstStyle/>
            <a:p>
              <a:pPr algn="ctr"/>
              <a:r>
                <a:rPr lang="en-GB" dirty="0">
                  <a:latin typeface="EdShed" pitchFamily="2" charset="0"/>
                </a:rPr>
                <a:t>This week’s words have the prefixes ‘in-’ or ‘sub-’.</a:t>
              </a:r>
            </a:p>
          </p:txBody>
        </p:sp>
        <p:sp>
          <p:nvSpPr>
            <p:cNvPr id="50" name="Rounded Rectangular Callout 49">
              <a:extLst>
                <a:ext uri="{FF2B5EF4-FFF2-40B4-BE49-F238E27FC236}">
                  <a16:creationId xmlns:a16="http://schemas.microsoft.com/office/drawing/2014/main" id="{878EBD6F-92FF-C3EA-B4CD-133C631D08E2}"/>
                </a:ext>
              </a:extLst>
            </p:cNvPr>
            <p:cNvSpPr/>
            <p:nvPr/>
          </p:nvSpPr>
          <p:spPr>
            <a:xfrm>
              <a:off x="1696364" y="4834513"/>
              <a:ext cx="1495409" cy="1350892"/>
            </a:xfrm>
            <a:prstGeom prst="wedgeRoundRectCallout">
              <a:avLst>
                <a:gd name="adj1" fmla="val -65106"/>
                <a:gd name="adj2" fmla="val -21649"/>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EdShed" pitchFamily="2" charset="0"/>
              </a:endParaRPr>
            </a:p>
          </p:txBody>
        </p:sp>
      </p:grpSp>
      <p:grpSp>
        <p:nvGrpSpPr>
          <p:cNvPr id="11" name="Group 10">
            <a:extLst>
              <a:ext uri="{FF2B5EF4-FFF2-40B4-BE49-F238E27FC236}">
                <a16:creationId xmlns:a16="http://schemas.microsoft.com/office/drawing/2014/main" id="{9EBF48C0-1EE0-B012-218D-01D5262F0D33}"/>
              </a:ext>
            </a:extLst>
          </p:cNvPr>
          <p:cNvGrpSpPr/>
          <p:nvPr/>
        </p:nvGrpSpPr>
        <p:grpSpPr>
          <a:xfrm>
            <a:off x="4883472" y="4480477"/>
            <a:ext cx="6837504" cy="1919194"/>
            <a:chOff x="4883472" y="4480477"/>
            <a:chExt cx="6837504" cy="1919194"/>
          </a:xfrm>
        </p:grpSpPr>
        <p:grpSp>
          <p:nvGrpSpPr>
            <p:cNvPr id="51" name="Group 50">
              <a:extLst>
                <a:ext uri="{FF2B5EF4-FFF2-40B4-BE49-F238E27FC236}">
                  <a16:creationId xmlns:a16="http://schemas.microsoft.com/office/drawing/2014/main" id="{912B8527-AD50-5F27-97BE-23E3491F035D}"/>
                </a:ext>
              </a:extLst>
            </p:cNvPr>
            <p:cNvGrpSpPr/>
            <p:nvPr/>
          </p:nvGrpSpPr>
          <p:grpSpPr>
            <a:xfrm>
              <a:off x="4895017" y="4480477"/>
              <a:ext cx="6825959" cy="1919194"/>
              <a:chOff x="4958517" y="4404277"/>
              <a:chExt cx="6825959" cy="1919194"/>
            </a:xfrm>
          </p:grpSpPr>
          <p:pic>
            <p:nvPicPr>
              <p:cNvPr id="52" name="Picture 51" descr="A picture containing text, vector graphics&#10;&#10;Description automatically generated">
                <a:extLst>
                  <a:ext uri="{FF2B5EF4-FFF2-40B4-BE49-F238E27FC236}">
                    <a16:creationId xmlns:a16="http://schemas.microsoft.com/office/drawing/2014/main" id="{5E243C16-1A7C-82B1-5865-75CB8C50FFED}"/>
                  </a:ext>
                </a:extLst>
              </p:cNvPr>
              <p:cNvPicPr>
                <a:picLocks noChangeAspect="1"/>
              </p:cNvPicPr>
              <p:nvPr/>
            </p:nvPicPr>
            <p:blipFill>
              <a:blip r:embed="rId4"/>
              <a:stretch>
                <a:fillRect/>
              </a:stretch>
            </p:blipFill>
            <p:spPr>
              <a:xfrm flipH="1">
                <a:off x="10620111" y="4404277"/>
                <a:ext cx="1164365" cy="1919194"/>
              </a:xfrm>
              <a:prstGeom prst="rect">
                <a:avLst/>
              </a:prstGeom>
            </p:spPr>
          </p:pic>
          <p:sp>
            <p:nvSpPr>
              <p:cNvPr id="54" name="TextBox 53">
                <a:extLst>
                  <a:ext uri="{FF2B5EF4-FFF2-40B4-BE49-F238E27FC236}">
                    <a16:creationId xmlns:a16="http://schemas.microsoft.com/office/drawing/2014/main" id="{471E8599-01B7-6ACF-EBBF-15E685228BF8}"/>
                  </a:ext>
                </a:extLst>
              </p:cNvPr>
              <p:cNvSpPr txBox="1"/>
              <p:nvPr/>
            </p:nvSpPr>
            <p:spPr>
              <a:xfrm>
                <a:off x="4958517" y="5325537"/>
                <a:ext cx="5349050" cy="646331"/>
              </a:xfrm>
              <a:prstGeom prst="rect">
                <a:avLst/>
              </a:prstGeom>
              <a:noFill/>
            </p:spPr>
            <p:txBody>
              <a:bodyPr wrap="square">
                <a:spAutoFit/>
              </a:bodyPr>
              <a:lstStyle/>
              <a:p>
                <a:pPr algn="ctr"/>
                <a:r>
                  <a:rPr lang="en-GB" dirty="0">
                    <a:latin typeface="EdShed" pitchFamily="2" charset="0"/>
                  </a:rPr>
                  <a:t>In these words, what do the prefixes mean?</a:t>
                </a:r>
              </a:p>
              <a:p>
                <a:pPr algn="ctr"/>
                <a:r>
                  <a:rPr lang="en-GB" dirty="0">
                    <a:latin typeface="EdShed" pitchFamily="2" charset="0"/>
                  </a:rPr>
                  <a:t>How do they change the meaning of the base word?</a:t>
                </a:r>
              </a:p>
            </p:txBody>
          </p:sp>
        </p:grpSp>
        <p:sp>
          <p:nvSpPr>
            <p:cNvPr id="10" name="Rounded Rectangular Callout 9">
              <a:extLst>
                <a:ext uri="{FF2B5EF4-FFF2-40B4-BE49-F238E27FC236}">
                  <a16:creationId xmlns:a16="http://schemas.microsoft.com/office/drawing/2014/main" id="{81256926-1652-3BB2-0CD9-17FB28582662}"/>
                </a:ext>
              </a:extLst>
            </p:cNvPr>
            <p:cNvSpPr/>
            <p:nvPr/>
          </p:nvSpPr>
          <p:spPr>
            <a:xfrm>
              <a:off x="4883472" y="5280767"/>
              <a:ext cx="5349050" cy="904638"/>
            </a:xfrm>
            <a:prstGeom prst="wedgeRoundRectCallout">
              <a:avLst>
                <a:gd name="adj1" fmla="val 53916"/>
                <a:gd name="adj2" fmla="val -33279"/>
                <a:gd name="adj3" fmla="val 16667"/>
              </a:avLst>
            </a:prstGeom>
            <a:noFill/>
            <a:ln w="38100">
              <a:solidFill>
                <a:srgbClr val="7957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EdShed" pitchFamily="2" charset="0"/>
              </a:endParaRPr>
            </a:p>
          </p:txBody>
        </p:sp>
      </p:grpSp>
    </p:spTree>
    <p:extLst>
      <p:ext uri="{BB962C8B-B14F-4D97-AF65-F5344CB8AC3E}">
        <p14:creationId xmlns:p14="http://schemas.microsoft.com/office/powerpoint/2010/main" val="1101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dissolv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dissolv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3" grpId="0"/>
      <p:bldP spid="2" grpId="0"/>
      <p:bldP spid="5"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4</a:t>
            </a:fld>
            <a:endParaRPr lang="en-US">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GB" dirty="0"/>
              <a:t>Why might ‘inactive’, ‘indefinite’ and </a:t>
            </a:r>
          </a:p>
          <a:p>
            <a:r>
              <a:rPr lang="en-GB" dirty="0"/>
              <a:t>‘inadequate’ be tricky to sound out?</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Irregular Spelling Pattern</a:t>
            </a:r>
          </a:p>
        </p:txBody>
      </p:sp>
      <p:sp>
        <p:nvSpPr>
          <p:cNvPr id="26" name="TextBox 4">
            <a:extLst>
              <a:ext uri="{FF2B5EF4-FFF2-40B4-BE49-F238E27FC236}">
                <a16:creationId xmlns:a16="http://schemas.microsoft.com/office/drawing/2014/main" id="{63B21D73-19DE-599E-C01C-32CE98439547}"/>
              </a:ext>
            </a:extLst>
          </p:cNvPr>
          <p:cNvSpPr txBox="1"/>
          <p:nvPr/>
        </p:nvSpPr>
        <p:spPr>
          <a:xfrm>
            <a:off x="5994291" y="4081190"/>
            <a:ext cx="2520149"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latin typeface="EdShed" pitchFamily="2" charset="0"/>
              </a:rPr>
              <a:t>ha</a:t>
            </a:r>
            <a:r>
              <a:rPr lang="en-GB" sz="2000">
                <a:solidFill>
                  <a:srgbClr val="219CEE"/>
                </a:solidFill>
                <a:latin typeface="EdShed" pitchFamily="2" charset="0"/>
              </a:rPr>
              <a:t>ve</a:t>
            </a:r>
          </a:p>
          <a:p>
            <a:pPr algn="ctr"/>
            <a:r>
              <a:rPr lang="en-GB" sz="2000">
                <a:latin typeface="EdShed" pitchFamily="2" charset="0"/>
              </a:rPr>
              <a:t>lo</a:t>
            </a:r>
            <a:r>
              <a:rPr lang="en-GB" sz="2000">
                <a:solidFill>
                  <a:srgbClr val="219CEE"/>
                </a:solidFill>
                <a:latin typeface="EdShed" pitchFamily="2" charset="0"/>
              </a:rPr>
              <a:t>ve</a:t>
            </a:r>
          </a:p>
          <a:p>
            <a:pPr algn="ctr"/>
            <a:r>
              <a:rPr lang="en-GB" sz="2000">
                <a:latin typeface="EdShed" pitchFamily="2" charset="0"/>
              </a:rPr>
              <a:t>gi</a:t>
            </a:r>
            <a:r>
              <a:rPr lang="en-GB" sz="2000">
                <a:solidFill>
                  <a:srgbClr val="219CEE"/>
                </a:solidFill>
                <a:latin typeface="EdShed" pitchFamily="2" charset="0"/>
              </a:rPr>
              <a:t>ve</a:t>
            </a:r>
          </a:p>
          <a:p>
            <a:pPr algn="ctr"/>
            <a:r>
              <a:rPr lang="en-GB" sz="2000">
                <a:latin typeface="EdShed" pitchFamily="2" charset="0"/>
              </a:rPr>
              <a:t>remo</a:t>
            </a:r>
            <a:r>
              <a:rPr lang="en-GB" sz="2000">
                <a:solidFill>
                  <a:srgbClr val="219CEE"/>
                </a:solidFill>
                <a:latin typeface="EdShed" pitchFamily="2" charset="0"/>
              </a:rPr>
              <a:t>ve</a:t>
            </a:r>
          </a:p>
          <a:p>
            <a:pPr algn="ctr"/>
            <a:r>
              <a:rPr lang="en-GB" sz="2000">
                <a:latin typeface="EdShed" pitchFamily="2" charset="0"/>
              </a:rPr>
              <a:t>sho</a:t>
            </a:r>
            <a:r>
              <a:rPr lang="en-GB" sz="2000">
                <a:solidFill>
                  <a:srgbClr val="219CEE"/>
                </a:solidFill>
                <a:latin typeface="EdShed" pitchFamily="2" charset="0"/>
              </a:rPr>
              <a:t>ve</a:t>
            </a:r>
          </a:p>
          <a:p>
            <a:pPr algn="ctr"/>
            <a:r>
              <a:rPr lang="en-GB" sz="2000">
                <a:latin typeface="EdShed" pitchFamily="2" charset="0"/>
              </a:rPr>
              <a:t>negati</a:t>
            </a:r>
            <a:r>
              <a:rPr lang="en-GB" sz="2000">
                <a:solidFill>
                  <a:srgbClr val="219CEE"/>
                </a:solidFill>
                <a:latin typeface="EdShed" pitchFamily="2" charset="0"/>
              </a:rPr>
              <a:t>ve</a:t>
            </a:r>
          </a:p>
          <a:p>
            <a:pPr algn="ctr"/>
            <a:r>
              <a:rPr lang="en-GB" sz="2000">
                <a:latin typeface="EdShed" pitchFamily="2" charset="0"/>
              </a:rPr>
              <a:t>positi</a:t>
            </a:r>
            <a:r>
              <a:rPr lang="en-GB" sz="2000">
                <a:solidFill>
                  <a:srgbClr val="219CEE"/>
                </a:solidFill>
                <a:latin typeface="EdShed" pitchFamily="2" charset="0"/>
              </a:rPr>
              <a:t>ve</a:t>
            </a:r>
            <a:endParaRPr lang="en-GB">
              <a:solidFill>
                <a:srgbClr val="219CEE"/>
              </a:solidFill>
              <a:latin typeface="EdShed" pitchFamily="2" charset="0"/>
            </a:endParaRPr>
          </a:p>
        </p:txBody>
      </p:sp>
      <p:sp>
        <p:nvSpPr>
          <p:cNvPr id="27" name="TextBox 4">
            <a:extLst>
              <a:ext uri="{FF2B5EF4-FFF2-40B4-BE49-F238E27FC236}">
                <a16:creationId xmlns:a16="http://schemas.microsoft.com/office/drawing/2014/main" id="{E3825140-D573-D673-74C3-B1C0CB3B3EC2}"/>
              </a:ext>
            </a:extLst>
          </p:cNvPr>
          <p:cNvSpPr txBox="1"/>
          <p:nvPr/>
        </p:nvSpPr>
        <p:spPr>
          <a:xfrm>
            <a:off x="9021787" y="4242741"/>
            <a:ext cx="2520149"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a:latin typeface="EdShed" pitchFamily="2" charset="0"/>
              </a:rPr>
              <a:t>pira</a:t>
            </a:r>
            <a:r>
              <a:rPr lang="en-GB" sz="2000">
                <a:solidFill>
                  <a:srgbClr val="7956D6"/>
                </a:solidFill>
                <a:latin typeface="EdShed" pitchFamily="2" charset="0"/>
              </a:rPr>
              <a:t>te</a:t>
            </a:r>
          </a:p>
          <a:p>
            <a:pPr algn="ctr"/>
            <a:r>
              <a:rPr lang="en-GB" sz="2000">
                <a:latin typeface="EdShed" pitchFamily="2" charset="0"/>
              </a:rPr>
              <a:t>accura</a:t>
            </a:r>
            <a:r>
              <a:rPr lang="en-GB" sz="2000">
                <a:solidFill>
                  <a:srgbClr val="7956D6"/>
                </a:solidFill>
                <a:latin typeface="EdShed" pitchFamily="2" charset="0"/>
              </a:rPr>
              <a:t>te</a:t>
            </a:r>
          </a:p>
          <a:p>
            <a:pPr algn="ctr"/>
            <a:r>
              <a:rPr lang="en-GB" sz="2000">
                <a:latin typeface="EdShed" pitchFamily="2" charset="0"/>
              </a:rPr>
              <a:t>opposi</a:t>
            </a:r>
            <a:r>
              <a:rPr lang="en-GB" sz="2000">
                <a:solidFill>
                  <a:srgbClr val="7956D6"/>
                </a:solidFill>
                <a:latin typeface="EdShed" pitchFamily="2" charset="0"/>
              </a:rPr>
              <a:t>te</a:t>
            </a:r>
          </a:p>
          <a:p>
            <a:pPr algn="ctr"/>
            <a:r>
              <a:rPr lang="en-GB" sz="2000">
                <a:latin typeface="EdShed" pitchFamily="2" charset="0"/>
              </a:rPr>
              <a:t>priva</a:t>
            </a:r>
            <a:r>
              <a:rPr lang="en-GB" sz="2000">
                <a:solidFill>
                  <a:srgbClr val="7956D6"/>
                </a:solidFill>
                <a:latin typeface="EdShed" pitchFamily="2" charset="0"/>
              </a:rPr>
              <a:t>te</a:t>
            </a:r>
          </a:p>
          <a:p>
            <a:pPr algn="ctr"/>
            <a:r>
              <a:rPr lang="en-GB" sz="2000">
                <a:latin typeface="EdShed" pitchFamily="2" charset="0"/>
              </a:rPr>
              <a:t>grani</a:t>
            </a:r>
            <a:r>
              <a:rPr lang="en-GB" sz="2000">
                <a:solidFill>
                  <a:srgbClr val="7956D6"/>
                </a:solidFill>
                <a:latin typeface="EdShed" pitchFamily="2" charset="0"/>
              </a:rPr>
              <a:t>te</a:t>
            </a:r>
          </a:p>
          <a:p>
            <a:pPr algn="ctr"/>
            <a:r>
              <a:rPr lang="en-GB" sz="2000">
                <a:latin typeface="EdShed" pitchFamily="2" charset="0"/>
              </a:rPr>
              <a:t>chocola</a:t>
            </a:r>
            <a:r>
              <a:rPr lang="en-GB" sz="2000">
                <a:solidFill>
                  <a:srgbClr val="7956D6"/>
                </a:solidFill>
                <a:latin typeface="EdShed" pitchFamily="2" charset="0"/>
              </a:rPr>
              <a:t>te</a:t>
            </a:r>
            <a:endParaRPr lang="en-GB">
              <a:solidFill>
                <a:srgbClr val="7956D6"/>
              </a:solidFill>
              <a:latin typeface="EdShed" pitchFamily="2" charset="0"/>
            </a:endParaRPr>
          </a:p>
        </p:txBody>
      </p:sp>
      <p:grpSp>
        <p:nvGrpSpPr>
          <p:cNvPr id="67" name="Group 66">
            <a:extLst>
              <a:ext uri="{FF2B5EF4-FFF2-40B4-BE49-F238E27FC236}">
                <a16:creationId xmlns:a16="http://schemas.microsoft.com/office/drawing/2014/main" id="{756E1DBF-8E57-A888-2CC4-B18292F854BF}"/>
              </a:ext>
            </a:extLst>
          </p:cNvPr>
          <p:cNvGrpSpPr/>
          <p:nvPr/>
        </p:nvGrpSpPr>
        <p:grpSpPr>
          <a:xfrm>
            <a:off x="781816" y="3479417"/>
            <a:ext cx="2733762" cy="2917803"/>
            <a:chOff x="679239" y="3479417"/>
            <a:chExt cx="2733762" cy="2917803"/>
          </a:xfrm>
        </p:grpSpPr>
        <p:pic>
          <p:nvPicPr>
            <p:cNvPr id="25" name="Picture 24" descr="Logo&#10;&#10;Description automatically generated">
              <a:extLst>
                <a:ext uri="{FF2B5EF4-FFF2-40B4-BE49-F238E27FC236}">
                  <a16:creationId xmlns:a16="http://schemas.microsoft.com/office/drawing/2014/main" id="{19E382B9-7465-C409-968B-044DD56DD1B5}"/>
                </a:ext>
              </a:extLst>
            </p:cNvPr>
            <p:cNvPicPr>
              <a:picLocks noChangeAspect="1"/>
            </p:cNvPicPr>
            <p:nvPr/>
          </p:nvPicPr>
          <p:blipFill rotWithShape="1">
            <a:blip r:embed="rId3"/>
            <a:srcRect l="62767" t="14185" r="11483" b="31554"/>
            <a:stretch/>
          </p:blipFill>
          <p:spPr>
            <a:xfrm rot="21109194">
              <a:off x="1203492" y="5293185"/>
              <a:ext cx="1032163" cy="1104035"/>
            </a:xfrm>
            <a:prstGeom prst="rect">
              <a:avLst/>
            </a:prstGeom>
          </p:spPr>
        </p:pic>
        <p:grpSp>
          <p:nvGrpSpPr>
            <p:cNvPr id="28" name="Group 27">
              <a:extLst>
                <a:ext uri="{FF2B5EF4-FFF2-40B4-BE49-F238E27FC236}">
                  <a16:creationId xmlns:a16="http://schemas.microsoft.com/office/drawing/2014/main" id="{D4F13373-D2A7-9AD1-CC37-C235C7D8E40F}"/>
                </a:ext>
              </a:extLst>
            </p:cNvPr>
            <p:cNvGrpSpPr/>
            <p:nvPr/>
          </p:nvGrpSpPr>
          <p:grpSpPr>
            <a:xfrm>
              <a:off x="679239" y="3479417"/>
              <a:ext cx="2733762" cy="1654305"/>
              <a:chOff x="679239" y="3479417"/>
              <a:chExt cx="2733762" cy="1654305"/>
            </a:xfrm>
          </p:grpSpPr>
          <p:sp>
            <p:nvSpPr>
              <p:cNvPr id="30" name="TextBox 29">
                <a:extLst>
                  <a:ext uri="{FF2B5EF4-FFF2-40B4-BE49-F238E27FC236}">
                    <a16:creationId xmlns:a16="http://schemas.microsoft.com/office/drawing/2014/main" id="{685B3523-8EBC-F002-82AB-6D47162F55F0}"/>
                  </a:ext>
                </a:extLst>
              </p:cNvPr>
              <p:cNvSpPr txBox="1"/>
              <p:nvPr/>
            </p:nvSpPr>
            <p:spPr>
              <a:xfrm>
                <a:off x="707222" y="3656223"/>
                <a:ext cx="2705779" cy="1323439"/>
              </a:xfrm>
              <a:prstGeom prst="rect">
                <a:avLst/>
              </a:prstGeom>
              <a:noFill/>
            </p:spPr>
            <p:txBody>
              <a:bodyPr wrap="square">
                <a:spAutoFit/>
              </a:bodyPr>
              <a:lstStyle/>
              <a:p>
                <a:pPr algn="ctr"/>
                <a:r>
                  <a:rPr lang="en-GB" sz="1600">
                    <a:latin typeface="EdShed" pitchFamily="2" charset="0"/>
                  </a:rPr>
                  <a:t>These words look like they have a split digraph at the end. However, they lack the long vowel sounds produced by a split digraph.</a:t>
                </a:r>
              </a:p>
            </p:txBody>
          </p:sp>
          <p:sp>
            <p:nvSpPr>
              <p:cNvPr id="31" name="Rounded Rectangular Callout 30">
                <a:extLst>
                  <a:ext uri="{FF2B5EF4-FFF2-40B4-BE49-F238E27FC236}">
                    <a16:creationId xmlns:a16="http://schemas.microsoft.com/office/drawing/2014/main" id="{F9EC0ED0-D06F-A284-2908-EF6A5988ECD2}"/>
                  </a:ext>
                </a:extLst>
              </p:cNvPr>
              <p:cNvSpPr/>
              <p:nvPr/>
            </p:nvSpPr>
            <p:spPr>
              <a:xfrm>
                <a:off x="679239" y="3479417"/>
                <a:ext cx="2705779" cy="1654305"/>
              </a:xfrm>
              <a:prstGeom prst="wedgeRoundRectCallout">
                <a:avLst>
                  <a:gd name="adj1" fmla="val 8614"/>
                  <a:gd name="adj2" fmla="val 66125"/>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EdShed" pitchFamily="2" charset="0"/>
                </a:endParaRPr>
              </a:p>
            </p:txBody>
          </p:sp>
        </p:grpSp>
      </p:grpSp>
      <p:grpSp>
        <p:nvGrpSpPr>
          <p:cNvPr id="32" name="Group 31">
            <a:extLst>
              <a:ext uri="{FF2B5EF4-FFF2-40B4-BE49-F238E27FC236}">
                <a16:creationId xmlns:a16="http://schemas.microsoft.com/office/drawing/2014/main" id="{66D8529C-86C7-8143-00D2-567083D7D539}"/>
              </a:ext>
            </a:extLst>
          </p:cNvPr>
          <p:cNvGrpSpPr/>
          <p:nvPr/>
        </p:nvGrpSpPr>
        <p:grpSpPr>
          <a:xfrm>
            <a:off x="2771631" y="5315244"/>
            <a:ext cx="2676655" cy="1080721"/>
            <a:chOff x="2908498" y="5340894"/>
            <a:chExt cx="2676655" cy="1080721"/>
          </a:xfrm>
        </p:grpSpPr>
        <p:sp>
          <p:nvSpPr>
            <p:cNvPr id="33" name="Rounded Rectangular Callout 32">
              <a:extLst>
                <a:ext uri="{FF2B5EF4-FFF2-40B4-BE49-F238E27FC236}">
                  <a16:creationId xmlns:a16="http://schemas.microsoft.com/office/drawing/2014/main" id="{BF0BEB94-6133-6A50-8E29-BB821DE06E7B}"/>
                </a:ext>
              </a:extLst>
            </p:cNvPr>
            <p:cNvSpPr/>
            <p:nvPr/>
          </p:nvSpPr>
          <p:spPr>
            <a:xfrm>
              <a:off x="2908498" y="5340894"/>
              <a:ext cx="2676655" cy="1080721"/>
            </a:xfrm>
            <a:prstGeom prst="wedgeRoundRectCallout">
              <a:avLst>
                <a:gd name="adj1" fmla="val -62537"/>
                <a:gd name="adj2" fmla="val 7740"/>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EdShed" pitchFamily="2" charset="0"/>
              </a:endParaRPr>
            </a:p>
          </p:txBody>
        </p:sp>
        <p:sp>
          <p:nvSpPr>
            <p:cNvPr id="34" name="TextBox 33">
              <a:extLst>
                <a:ext uri="{FF2B5EF4-FFF2-40B4-BE49-F238E27FC236}">
                  <a16:creationId xmlns:a16="http://schemas.microsoft.com/office/drawing/2014/main" id="{A7228C0F-3093-A9C7-327F-71A066DFAF9B}"/>
                </a:ext>
              </a:extLst>
            </p:cNvPr>
            <p:cNvSpPr txBox="1"/>
            <p:nvPr/>
          </p:nvSpPr>
          <p:spPr>
            <a:xfrm>
              <a:off x="3035570" y="5465755"/>
              <a:ext cx="2498952" cy="830997"/>
            </a:xfrm>
            <a:prstGeom prst="rect">
              <a:avLst/>
            </a:prstGeom>
            <a:noFill/>
          </p:spPr>
          <p:txBody>
            <a:bodyPr wrap="square">
              <a:spAutoFit/>
            </a:bodyPr>
            <a:lstStyle/>
            <a:p>
              <a:pPr algn="ctr"/>
              <a:r>
                <a:rPr lang="en-GB" sz="1600">
                  <a:latin typeface="EdShed" pitchFamily="2" charset="0"/>
                </a:rPr>
                <a:t>Instead, it is the last two letters together which produce the final phoneme.  </a:t>
              </a:r>
            </a:p>
          </p:txBody>
        </p:sp>
      </p:grpSp>
      <p:grpSp>
        <p:nvGrpSpPr>
          <p:cNvPr id="35" name="Group 34">
            <a:extLst>
              <a:ext uri="{FF2B5EF4-FFF2-40B4-BE49-F238E27FC236}">
                <a16:creationId xmlns:a16="http://schemas.microsoft.com/office/drawing/2014/main" id="{F0E25D6C-EB6D-CAA0-1CF9-AE154A7EC20C}"/>
              </a:ext>
            </a:extLst>
          </p:cNvPr>
          <p:cNvGrpSpPr/>
          <p:nvPr/>
        </p:nvGrpSpPr>
        <p:grpSpPr>
          <a:xfrm>
            <a:off x="1503937" y="1773209"/>
            <a:ext cx="9572960" cy="809243"/>
            <a:chOff x="1184775" y="1843930"/>
            <a:chExt cx="9572960" cy="809243"/>
          </a:xfrm>
        </p:grpSpPr>
        <p:sp>
          <p:nvSpPr>
            <p:cNvPr id="36" name="Title 1">
              <a:extLst>
                <a:ext uri="{FF2B5EF4-FFF2-40B4-BE49-F238E27FC236}">
                  <a16:creationId xmlns:a16="http://schemas.microsoft.com/office/drawing/2014/main" id="{A6DC400D-3A7C-4143-D4C0-CF378E520581}"/>
                </a:ext>
              </a:extLst>
            </p:cNvPr>
            <p:cNvSpPr txBox="1">
              <a:spLocks/>
            </p:cNvSpPr>
            <p:nvPr/>
          </p:nvSpPr>
          <p:spPr>
            <a:xfrm>
              <a:off x="2285884" y="1856537"/>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inact</a:t>
              </a:r>
              <a:r>
                <a:rPr lang="en-GB" sz="3200">
                  <a:solidFill>
                    <a:srgbClr val="FF3760"/>
                  </a:solidFill>
                  <a:latin typeface="EdShed" pitchFamily="2" charset="0"/>
                </a:rPr>
                <a:t>i</a:t>
              </a:r>
              <a:r>
                <a:rPr lang="en-GB" sz="3200">
                  <a:latin typeface="EdShed" pitchFamily="2" charset="0"/>
                </a:rPr>
                <a:t>v</a:t>
              </a:r>
              <a:r>
                <a:rPr lang="en-GB" sz="3200">
                  <a:solidFill>
                    <a:srgbClr val="FF3760"/>
                  </a:solidFill>
                  <a:latin typeface="EdShed" pitchFamily="2" charset="0"/>
                </a:rPr>
                <a:t>e</a:t>
              </a:r>
            </a:p>
          </p:txBody>
        </p:sp>
        <p:sp>
          <p:nvSpPr>
            <p:cNvPr id="37" name="Title 1">
              <a:extLst>
                <a:ext uri="{FF2B5EF4-FFF2-40B4-BE49-F238E27FC236}">
                  <a16:creationId xmlns:a16="http://schemas.microsoft.com/office/drawing/2014/main" id="{FF9412E2-1501-3E1D-D5EC-60587A828B47}"/>
                </a:ext>
              </a:extLst>
            </p:cNvPr>
            <p:cNvSpPr txBox="1">
              <a:spLocks/>
            </p:cNvSpPr>
            <p:nvPr/>
          </p:nvSpPr>
          <p:spPr>
            <a:xfrm>
              <a:off x="8088031" y="1843930"/>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inadequ</a:t>
              </a:r>
              <a:r>
                <a:rPr lang="en-GB" sz="3200">
                  <a:solidFill>
                    <a:srgbClr val="FF3760"/>
                  </a:solidFill>
                  <a:latin typeface="EdShed" pitchFamily="2" charset="0"/>
                </a:rPr>
                <a:t>a</a:t>
              </a:r>
              <a:r>
                <a:rPr lang="en-GB" sz="3200">
                  <a:latin typeface="EdShed" pitchFamily="2" charset="0"/>
                </a:rPr>
                <a:t>t</a:t>
              </a:r>
              <a:r>
                <a:rPr lang="en-GB" sz="3200">
                  <a:solidFill>
                    <a:srgbClr val="FF3760"/>
                  </a:solidFill>
                  <a:latin typeface="EdShed" pitchFamily="2" charset="0"/>
                </a:rPr>
                <a:t>e</a:t>
              </a:r>
            </a:p>
          </p:txBody>
        </p:sp>
        <p:sp>
          <p:nvSpPr>
            <p:cNvPr id="38" name="Title 1">
              <a:extLst>
                <a:ext uri="{FF2B5EF4-FFF2-40B4-BE49-F238E27FC236}">
                  <a16:creationId xmlns:a16="http://schemas.microsoft.com/office/drawing/2014/main" id="{571606FD-6BA3-7E9A-E3AA-903856AFB455}"/>
                </a:ext>
              </a:extLst>
            </p:cNvPr>
            <p:cNvSpPr txBox="1">
              <a:spLocks/>
            </p:cNvSpPr>
            <p:nvPr/>
          </p:nvSpPr>
          <p:spPr>
            <a:xfrm>
              <a:off x="5062022" y="1843930"/>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indefin</a:t>
              </a:r>
              <a:r>
                <a:rPr lang="en-GB" sz="3200">
                  <a:solidFill>
                    <a:srgbClr val="FF3760"/>
                  </a:solidFill>
                  <a:latin typeface="EdShed" pitchFamily="2" charset="0"/>
                </a:rPr>
                <a:t>i</a:t>
              </a:r>
              <a:r>
                <a:rPr lang="en-GB" sz="3200">
                  <a:latin typeface="EdShed" pitchFamily="2" charset="0"/>
                </a:rPr>
                <a:t>t</a:t>
              </a:r>
              <a:r>
                <a:rPr lang="en-GB" sz="3200">
                  <a:solidFill>
                    <a:srgbClr val="FF3760"/>
                  </a:solidFill>
                  <a:latin typeface="EdShed" pitchFamily="2" charset="0"/>
                </a:rPr>
                <a:t>e</a:t>
              </a:r>
            </a:p>
          </p:txBody>
        </p:sp>
        <p:sp>
          <p:nvSpPr>
            <p:cNvPr id="42" name="Rectangle 41">
              <a:extLst>
                <a:ext uri="{FF2B5EF4-FFF2-40B4-BE49-F238E27FC236}">
                  <a16:creationId xmlns:a16="http://schemas.microsoft.com/office/drawing/2014/main" id="{FB7DE841-0826-552A-4157-1F86DC369587}"/>
                </a:ext>
              </a:extLst>
            </p:cNvPr>
            <p:cNvSpPr/>
            <p:nvPr/>
          </p:nvSpPr>
          <p:spPr>
            <a:xfrm>
              <a:off x="1184775" y="1876597"/>
              <a:ext cx="603050" cy="707886"/>
            </a:xfrm>
            <a:prstGeom prst="rect">
              <a:avLst/>
            </a:prstGeom>
          </p:spPr>
          <p:txBody>
            <a:bodyPr wrap="none">
              <a:spAutoFit/>
            </a:bodyPr>
            <a:lstStyle/>
            <a:p>
              <a:r>
                <a:rPr lang="en-GB" sz="4000">
                  <a:solidFill>
                    <a:srgbClr val="FF3760"/>
                  </a:solidFill>
                  <a:latin typeface="EdShed" pitchFamily="2" charset="0"/>
                </a:rPr>
                <a:t>✗</a:t>
              </a:r>
            </a:p>
          </p:txBody>
        </p:sp>
        <p:grpSp>
          <p:nvGrpSpPr>
            <p:cNvPr id="43" name="Group 42">
              <a:extLst>
                <a:ext uri="{FF2B5EF4-FFF2-40B4-BE49-F238E27FC236}">
                  <a16:creationId xmlns:a16="http://schemas.microsoft.com/office/drawing/2014/main" id="{3E0E84CC-173B-D523-D0B2-B554041841D4}"/>
                </a:ext>
              </a:extLst>
            </p:cNvPr>
            <p:cNvGrpSpPr/>
            <p:nvPr/>
          </p:nvGrpSpPr>
          <p:grpSpPr>
            <a:xfrm>
              <a:off x="3203367" y="2270870"/>
              <a:ext cx="457825" cy="290245"/>
              <a:chOff x="3203367" y="2270870"/>
              <a:chExt cx="457825" cy="290245"/>
            </a:xfrm>
          </p:grpSpPr>
          <p:sp>
            <p:nvSpPr>
              <p:cNvPr id="52" name="Block Arc 51">
                <a:extLst>
                  <a:ext uri="{FF2B5EF4-FFF2-40B4-BE49-F238E27FC236}">
                    <a16:creationId xmlns:a16="http://schemas.microsoft.com/office/drawing/2014/main" id="{BE0B6E0F-289B-0C5F-64B2-0087032A0543}"/>
                  </a:ext>
                </a:extLst>
              </p:cNvPr>
              <p:cNvSpPr/>
              <p:nvPr/>
            </p:nvSpPr>
            <p:spPr>
              <a:xfrm rot="10800000">
                <a:off x="3246346" y="2270870"/>
                <a:ext cx="359312" cy="290245"/>
              </a:xfrm>
              <a:prstGeom prst="blockArc">
                <a:avLst>
                  <a:gd name="adj1" fmla="val 10676733"/>
                  <a:gd name="adj2" fmla="val 22313"/>
                  <a:gd name="adj3" fmla="val 6979"/>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EdShed" pitchFamily="2" charset="0"/>
                </a:endParaRPr>
              </a:p>
            </p:txBody>
          </p:sp>
          <p:sp>
            <p:nvSpPr>
              <p:cNvPr id="53" name="Rectangle 52">
                <a:extLst>
                  <a:ext uri="{FF2B5EF4-FFF2-40B4-BE49-F238E27FC236}">
                    <a16:creationId xmlns:a16="http://schemas.microsoft.com/office/drawing/2014/main" id="{D46F7D9F-9656-D8A8-0CA4-2C50C23BF772}"/>
                  </a:ext>
                </a:extLst>
              </p:cNvPr>
              <p:cNvSpPr/>
              <p:nvPr/>
            </p:nvSpPr>
            <p:spPr>
              <a:xfrm>
                <a:off x="3203367" y="2389466"/>
                <a:ext cx="104317" cy="36000"/>
              </a:xfrm>
              <a:prstGeom prst="rect">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4" name="Rectangle 53">
                <a:extLst>
                  <a:ext uri="{FF2B5EF4-FFF2-40B4-BE49-F238E27FC236}">
                    <a16:creationId xmlns:a16="http://schemas.microsoft.com/office/drawing/2014/main" id="{C26022A3-0F70-374E-4BF6-FDD40B52372A}"/>
                  </a:ext>
                </a:extLst>
              </p:cNvPr>
              <p:cNvSpPr/>
              <p:nvPr/>
            </p:nvSpPr>
            <p:spPr>
              <a:xfrm>
                <a:off x="3498677" y="2386149"/>
                <a:ext cx="162515" cy="36000"/>
              </a:xfrm>
              <a:prstGeom prst="rect">
                <a:avLst/>
              </a:prstGeom>
              <a:solidFill>
                <a:srgbClr val="FF37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44" name="Group 43">
              <a:extLst>
                <a:ext uri="{FF2B5EF4-FFF2-40B4-BE49-F238E27FC236}">
                  <a16:creationId xmlns:a16="http://schemas.microsoft.com/office/drawing/2014/main" id="{3DE1985A-6A58-4D63-4F64-A70280EB43F6}"/>
                </a:ext>
              </a:extLst>
            </p:cNvPr>
            <p:cNvGrpSpPr/>
            <p:nvPr/>
          </p:nvGrpSpPr>
          <p:grpSpPr>
            <a:xfrm>
              <a:off x="6267478" y="2206512"/>
              <a:ext cx="402320" cy="332516"/>
              <a:chOff x="3098602" y="2206512"/>
              <a:chExt cx="402320" cy="332516"/>
            </a:xfrm>
          </p:grpSpPr>
          <p:sp>
            <p:nvSpPr>
              <p:cNvPr id="49" name="Block Arc 48">
                <a:extLst>
                  <a:ext uri="{FF2B5EF4-FFF2-40B4-BE49-F238E27FC236}">
                    <a16:creationId xmlns:a16="http://schemas.microsoft.com/office/drawing/2014/main" id="{6D9CDD20-EB57-7BE6-39B2-10DCF53C4FF9}"/>
                  </a:ext>
                </a:extLst>
              </p:cNvPr>
              <p:cNvSpPr/>
              <p:nvPr/>
            </p:nvSpPr>
            <p:spPr>
              <a:xfrm rot="10800000">
                <a:off x="3131837" y="2206512"/>
                <a:ext cx="307974" cy="332516"/>
              </a:xfrm>
              <a:prstGeom prst="blockArc">
                <a:avLst>
                  <a:gd name="adj1" fmla="val 11244934"/>
                  <a:gd name="adj2" fmla="val 21135872"/>
                  <a:gd name="adj3" fmla="val 6585"/>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EdShed" pitchFamily="2" charset="0"/>
                </a:endParaRPr>
              </a:p>
            </p:txBody>
          </p:sp>
          <p:sp>
            <p:nvSpPr>
              <p:cNvPr id="50" name="Rectangle 49">
                <a:extLst>
                  <a:ext uri="{FF2B5EF4-FFF2-40B4-BE49-F238E27FC236}">
                    <a16:creationId xmlns:a16="http://schemas.microsoft.com/office/drawing/2014/main" id="{F84B7EA6-93CD-18E4-441C-B8C5C30907D2}"/>
                  </a:ext>
                </a:extLst>
              </p:cNvPr>
              <p:cNvSpPr/>
              <p:nvPr/>
            </p:nvSpPr>
            <p:spPr>
              <a:xfrm>
                <a:off x="3098602" y="2370809"/>
                <a:ext cx="104317"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51" name="Rectangle 50">
                <a:extLst>
                  <a:ext uri="{FF2B5EF4-FFF2-40B4-BE49-F238E27FC236}">
                    <a16:creationId xmlns:a16="http://schemas.microsoft.com/office/drawing/2014/main" id="{EA576DE1-91A6-6293-C7DE-AFA97CA795F4}"/>
                  </a:ext>
                </a:extLst>
              </p:cNvPr>
              <p:cNvSpPr/>
              <p:nvPr/>
            </p:nvSpPr>
            <p:spPr>
              <a:xfrm>
                <a:off x="3338407" y="2370809"/>
                <a:ext cx="162515"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nvGrpSpPr>
            <p:cNvPr id="45" name="Group 44">
              <a:extLst>
                <a:ext uri="{FF2B5EF4-FFF2-40B4-BE49-F238E27FC236}">
                  <a16:creationId xmlns:a16="http://schemas.microsoft.com/office/drawing/2014/main" id="{10DA3F04-C55A-E20F-DE04-002BD8937EDE}"/>
                </a:ext>
              </a:extLst>
            </p:cNvPr>
            <p:cNvGrpSpPr/>
            <p:nvPr/>
          </p:nvGrpSpPr>
          <p:grpSpPr>
            <a:xfrm>
              <a:off x="9526185" y="2244290"/>
              <a:ext cx="495135" cy="322996"/>
              <a:chOff x="2960375" y="2244290"/>
              <a:chExt cx="495135" cy="322996"/>
            </a:xfrm>
          </p:grpSpPr>
          <p:sp>
            <p:nvSpPr>
              <p:cNvPr id="46" name="Block Arc 45">
                <a:extLst>
                  <a:ext uri="{FF2B5EF4-FFF2-40B4-BE49-F238E27FC236}">
                    <a16:creationId xmlns:a16="http://schemas.microsoft.com/office/drawing/2014/main" id="{10E7F09F-0269-C9F5-9871-578DBB6812F4}"/>
                  </a:ext>
                </a:extLst>
              </p:cNvPr>
              <p:cNvSpPr/>
              <p:nvPr/>
            </p:nvSpPr>
            <p:spPr>
              <a:xfrm rot="10800000">
                <a:off x="3023077" y="2244290"/>
                <a:ext cx="373824" cy="322996"/>
              </a:xfrm>
              <a:prstGeom prst="blockArc">
                <a:avLst>
                  <a:gd name="adj1" fmla="val 10676733"/>
                  <a:gd name="adj2" fmla="val 22313"/>
                  <a:gd name="adj3" fmla="val 6979"/>
                </a:avLst>
              </a:prstGeom>
              <a:solidFill>
                <a:srgbClr val="FF3760"/>
              </a:solidFill>
              <a:ln w="127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EdShed" pitchFamily="2" charset="0"/>
                </a:endParaRPr>
              </a:p>
            </p:txBody>
          </p:sp>
          <p:sp>
            <p:nvSpPr>
              <p:cNvPr id="47" name="Rectangle 46">
                <a:extLst>
                  <a:ext uri="{FF2B5EF4-FFF2-40B4-BE49-F238E27FC236}">
                    <a16:creationId xmlns:a16="http://schemas.microsoft.com/office/drawing/2014/main" id="{6C6FF165-9177-2F36-19A0-33A9B7767B40}"/>
                  </a:ext>
                </a:extLst>
              </p:cNvPr>
              <p:cNvSpPr/>
              <p:nvPr/>
            </p:nvSpPr>
            <p:spPr>
              <a:xfrm>
                <a:off x="2960375" y="2389286"/>
                <a:ext cx="153066"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48" name="Rectangle 47">
                <a:extLst>
                  <a:ext uri="{FF2B5EF4-FFF2-40B4-BE49-F238E27FC236}">
                    <a16:creationId xmlns:a16="http://schemas.microsoft.com/office/drawing/2014/main" id="{B0C8C5A1-043B-F306-7ECF-EC43E46F3AEB}"/>
                  </a:ext>
                </a:extLst>
              </p:cNvPr>
              <p:cNvSpPr/>
              <p:nvPr/>
            </p:nvSpPr>
            <p:spPr>
              <a:xfrm>
                <a:off x="3292995" y="2389286"/>
                <a:ext cx="162515" cy="36000"/>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grpSp>
      <p:grpSp>
        <p:nvGrpSpPr>
          <p:cNvPr id="55" name="Group 54">
            <a:extLst>
              <a:ext uri="{FF2B5EF4-FFF2-40B4-BE49-F238E27FC236}">
                <a16:creationId xmlns:a16="http://schemas.microsoft.com/office/drawing/2014/main" id="{D098C68F-2C12-6C86-47B1-D2329EA19059}"/>
              </a:ext>
            </a:extLst>
          </p:cNvPr>
          <p:cNvGrpSpPr/>
          <p:nvPr/>
        </p:nvGrpSpPr>
        <p:grpSpPr>
          <a:xfrm>
            <a:off x="1532557" y="2496565"/>
            <a:ext cx="9544340" cy="796636"/>
            <a:chOff x="1213395" y="2567286"/>
            <a:chExt cx="9544340" cy="796636"/>
          </a:xfrm>
        </p:grpSpPr>
        <p:sp>
          <p:nvSpPr>
            <p:cNvPr id="56" name="Title 1">
              <a:extLst>
                <a:ext uri="{FF2B5EF4-FFF2-40B4-BE49-F238E27FC236}">
                  <a16:creationId xmlns:a16="http://schemas.microsoft.com/office/drawing/2014/main" id="{101A7B26-F8EC-121F-AB3E-555902287BE4}"/>
                </a:ext>
              </a:extLst>
            </p:cNvPr>
            <p:cNvSpPr txBox="1">
              <a:spLocks/>
            </p:cNvSpPr>
            <p:nvPr/>
          </p:nvSpPr>
          <p:spPr>
            <a:xfrm>
              <a:off x="2281395" y="2567286"/>
              <a:ext cx="2231637"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inacti</a:t>
              </a:r>
              <a:r>
                <a:rPr lang="en-GB" sz="3200">
                  <a:solidFill>
                    <a:srgbClr val="FF3760"/>
                  </a:solidFill>
                  <a:latin typeface="EdShed" pitchFamily="2" charset="0"/>
                </a:rPr>
                <a:t>ve</a:t>
              </a:r>
            </a:p>
          </p:txBody>
        </p:sp>
        <p:sp>
          <p:nvSpPr>
            <p:cNvPr id="57" name="Title 1">
              <a:extLst>
                <a:ext uri="{FF2B5EF4-FFF2-40B4-BE49-F238E27FC236}">
                  <a16:creationId xmlns:a16="http://schemas.microsoft.com/office/drawing/2014/main" id="{F0B633D9-C5A9-7BDA-159B-F97E701E8D66}"/>
                </a:ext>
              </a:extLst>
            </p:cNvPr>
            <p:cNvSpPr txBox="1">
              <a:spLocks/>
            </p:cNvSpPr>
            <p:nvPr/>
          </p:nvSpPr>
          <p:spPr>
            <a:xfrm>
              <a:off x="8088031" y="2567286"/>
              <a:ext cx="2669704"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inadequa</a:t>
              </a:r>
              <a:r>
                <a:rPr lang="en-GB" sz="3200">
                  <a:solidFill>
                    <a:srgbClr val="FF3760"/>
                  </a:solidFill>
                  <a:latin typeface="EdShed" pitchFamily="2" charset="0"/>
                </a:rPr>
                <a:t>te</a:t>
              </a:r>
            </a:p>
          </p:txBody>
        </p:sp>
        <p:sp>
          <p:nvSpPr>
            <p:cNvPr id="58" name="Title 1">
              <a:extLst>
                <a:ext uri="{FF2B5EF4-FFF2-40B4-BE49-F238E27FC236}">
                  <a16:creationId xmlns:a16="http://schemas.microsoft.com/office/drawing/2014/main" id="{CA832B2B-D513-AED7-07A6-E01319C2FAE7}"/>
                </a:ext>
              </a:extLst>
            </p:cNvPr>
            <p:cNvSpPr txBox="1">
              <a:spLocks/>
            </p:cNvSpPr>
            <p:nvPr/>
          </p:nvSpPr>
          <p:spPr>
            <a:xfrm>
              <a:off x="5062022" y="2567286"/>
              <a:ext cx="2532439" cy="7966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r>
                <a:rPr lang="en-GB" sz="3200">
                  <a:latin typeface="EdShed" pitchFamily="2" charset="0"/>
                </a:rPr>
                <a:t>indefini</a:t>
              </a:r>
              <a:r>
                <a:rPr lang="en-GB" sz="3200">
                  <a:solidFill>
                    <a:srgbClr val="FF3760"/>
                  </a:solidFill>
                  <a:latin typeface="EdShed" pitchFamily="2" charset="0"/>
                </a:rPr>
                <a:t>te</a:t>
              </a:r>
            </a:p>
          </p:txBody>
        </p:sp>
        <p:sp>
          <p:nvSpPr>
            <p:cNvPr id="59" name="Rectangle 58">
              <a:extLst>
                <a:ext uri="{FF2B5EF4-FFF2-40B4-BE49-F238E27FC236}">
                  <a16:creationId xmlns:a16="http://schemas.microsoft.com/office/drawing/2014/main" id="{AF1DB1A5-2495-365D-C3B2-AF9C5A875796}"/>
                </a:ext>
              </a:extLst>
            </p:cNvPr>
            <p:cNvSpPr/>
            <p:nvPr/>
          </p:nvSpPr>
          <p:spPr>
            <a:xfrm>
              <a:off x="1213395" y="2608258"/>
              <a:ext cx="569387" cy="707886"/>
            </a:xfrm>
            <a:prstGeom prst="rect">
              <a:avLst/>
            </a:prstGeom>
          </p:spPr>
          <p:txBody>
            <a:bodyPr wrap="none">
              <a:spAutoFit/>
            </a:bodyPr>
            <a:lstStyle/>
            <a:p>
              <a:r>
                <a:rPr lang="en-GB" sz="4000">
                  <a:solidFill>
                    <a:srgbClr val="25D160"/>
                  </a:solidFill>
                  <a:latin typeface="EdShed" pitchFamily="2" charset="0"/>
                </a:rPr>
                <a:t>✓</a:t>
              </a:r>
            </a:p>
          </p:txBody>
        </p:sp>
        <p:sp>
          <p:nvSpPr>
            <p:cNvPr id="60" name="Rectangle 59">
              <a:extLst>
                <a:ext uri="{FF2B5EF4-FFF2-40B4-BE49-F238E27FC236}">
                  <a16:creationId xmlns:a16="http://schemas.microsoft.com/office/drawing/2014/main" id="{E09E3B99-F389-81E7-65B8-786D9183C622}"/>
                </a:ext>
              </a:extLst>
            </p:cNvPr>
            <p:cNvSpPr/>
            <p:nvPr/>
          </p:nvSpPr>
          <p:spPr>
            <a:xfrm>
              <a:off x="3318235" y="3121515"/>
              <a:ext cx="33577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1" name="Rectangle 60">
              <a:extLst>
                <a:ext uri="{FF2B5EF4-FFF2-40B4-BE49-F238E27FC236}">
                  <a16:creationId xmlns:a16="http://schemas.microsoft.com/office/drawing/2014/main" id="{199C5032-61FD-7169-BE2B-77ACBB55C2BF}"/>
                </a:ext>
              </a:extLst>
            </p:cNvPr>
            <p:cNvSpPr/>
            <p:nvPr/>
          </p:nvSpPr>
          <p:spPr>
            <a:xfrm>
              <a:off x="6379182" y="3112288"/>
              <a:ext cx="28800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2" name="Rectangle 61">
              <a:extLst>
                <a:ext uri="{FF2B5EF4-FFF2-40B4-BE49-F238E27FC236}">
                  <a16:creationId xmlns:a16="http://schemas.microsoft.com/office/drawing/2014/main" id="{0F15FF69-F0FC-DD24-20DE-8714532A3431}"/>
                </a:ext>
              </a:extLst>
            </p:cNvPr>
            <p:cNvSpPr/>
            <p:nvPr/>
          </p:nvSpPr>
          <p:spPr>
            <a:xfrm>
              <a:off x="9740563" y="3112288"/>
              <a:ext cx="288000" cy="45719"/>
            </a:xfrm>
            <a:prstGeom prst="rect">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grpSp>
      <p:sp>
        <p:nvSpPr>
          <p:cNvPr id="63" name="Rectangle 62">
            <a:extLst>
              <a:ext uri="{FF2B5EF4-FFF2-40B4-BE49-F238E27FC236}">
                <a16:creationId xmlns:a16="http://schemas.microsoft.com/office/drawing/2014/main" id="{410178E4-7A72-A000-25E3-DF37B56CE321}"/>
              </a:ext>
            </a:extLst>
          </p:cNvPr>
          <p:cNvSpPr/>
          <p:nvPr/>
        </p:nvSpPr>
        <p:spPr>
          <a:xfrm>
            <a:off x="6030000" y="3442639"/>
            <a:ext cx="2448732" cy="2957528"/>
          </a:xfrm>
          <a:prstGeom prst="rect">
            <a:avLst/>
          </a:prstGeom>
          <a:noFill/>
          <a:ln w="3810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4" name="Rectangle 63">
            <a:extLst>
              <a:ext uri="{FF2B5EF4-FFF2-40B4-BE49-F238E27FC236}">
                <a16:creationId xmlns:a16="http://schemas.microsoft.com/office/drawing/2014/main" id="{0FD14240-B99F-E887-7478-A947C806266A}"/>
              </a:ext>
            </a:extLst>
          </p:cNvPr>
          <p:cNvSpPr/>
          <p:nvPr/>
        </p:nvSpPr>
        <p:spPr>
          <a:xfrm>
            <a:off x="9021787" y="3442639"/>
            <a:ext cx="2448732" cy="2957528"/>
          </a:xfrm>
          <a:prstGeom prst="rec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dShed" pitchFamily="2" charset="0"/>
            </a:endParaRPr>
          </a:p>
        </p:txBody>
      </p:sp>
      <p:sp>
        <p:nvSpPr>
          <p:cNvPr id="65" name="TextBox 4">
            <a:extLst>
              <a:ext uri="{FF2B5EF4-FFF2-40B4-BE49-F238E27FC236}">
                <a16:creationId xmlns:a16="http://schemas.microsoft.com/office/drawing/2014/main" id="{3FF9DA02-F92A-3197-7F7F-39646C52777C}"/>
              </a:ext>
            </a:extLst>
          </p:cNvPr>
          <p:cNvSpPr txBox="1"/>
          <p:nvPr/>
        </p:nvSpPr>
        <p:spPr>
          <a:xfrm>
            <a:off x="6141343" y="3528124"/>
            <a:ext cx="222604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solidFill>
                  <a:srgbClr val="219CEE"/>
                </a:solidFill>
                <a:latin typeface="EdShed" pitchFamily="2" charset="0"/>
              </a:rPr>
              <a:t>Words ending ‘ve’ with no split digraph</a:t>
            </a:r>
            <a:endParaRPr lang="en-GB" sz="2400" b="1">
              <a:solidFill>
                <a:srgbClr val="219CEE"/>
              </a:solidFill>
              <a:latin typeface="EdShed" pitchFamily="2" charset="0"/>
            </a:endParaRPr>
          </a:p>
        </p:txBody>
      </p:sp>
      <p:sp>
        <p:nvSpPr>
          <p:cNvPr id="66" name="TextBox 4">
            <a:extLst>
              <a:ext uri="{FF2B5EF4-FFF2-40B4-BE49-F238E27FC236}">
                <a16:creationId xmlns:a16="http://schemas.microsoft.com/office/drawing/2014/main" id="{F7DBF29E-DBF6-1AFA-5EB2-DBD81332E631}"/>
              </a:ext>
            </a:extLst>
          </p:cNvPr>
          <p:cNvSpPr txBox="1"/>
          <p:nvPr/>
        </p:nvSpPr>
        <p:spPr>
          <a:xfrm>
            <a:off x="9082122" y="3540365"/>
            <a:ext cx="232806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solidFill>
                  <a:srgbClr val="7956D6"/>
                </a:solidFill>
                <a:latin typeface="EdShed" pitchFamily="2" charset="0"/>
              </a:rPr>
              <a:t>Words ending ‘</a:t>
            </a:r>
            <a:r>
              <a:rPr lang="en-GB" sz="1600" b="1" err="1">
                <a:solidFill>
                  <a:srgbClr val="7956D6"/>
                </a:solidFill>
                <a:latin typeface="EdShed" pitchFamily="2" charset="0"/>
              </a:rPr>
              <a:t>te</a:t>
            </a:r>
            <a:r>
              <a:rPr lang="en-GB" sz="1600" b="1">
                <a:solidFill>
                  <a:srgbClr val="7956D6"/>
                </a:solidFill>
                <a:latin typeface="EdShed" pitchFamily="2" charset="0"/>
              </a:rPr>
              <a:t>’ with no split digraph</a:t>
            </a:r>
            <a:endParaRPr lang="en-GB" sz="2400" b="1">
              <a:solidFill>
                <a:srgbClr val="7956D6"/>
              </a:solidFill>
              <a:latin typeface="EdShed" pitchFamily="2" charset="0"/>
            </a:endParaRPr>
          </a:p>
        </p:txBody>
      </p:sp>
    </p:spTree>
    <p:extLst>
      <p:ext uri="{BB962C8B-B14F-4D97-AF65-F5344CB8AC3E}">
        <p14:creationId xmlns:p14="http://schemas.microsoft.com/office/powerpoint/2010/main" val="378087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dissolv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dissolve">
                                      <p:cBhvr>
                                        <p:cTn id="30" dur="500"/>
                                        <p:tgtEl>
                                          <p:spTgt spid="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dissolve">
                                      <p:cBhvr>
                                        <p:cTn id="33" dur="500"/>
                                        <p:tgtEl>
                                          <p:spTgt spid="6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dissolve">
                                      <p:cBhvr>
                                        <p:cTn id="36" dur="500"/>
                                        <p:tgtEl>
                                          <p:spTgt spid="6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dissolv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dissolv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dissolv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3" grpId="0" animBg="1"/>
      <p:bldP spid="64" grpId="0" animBg="1"/>
      <p:bldP spid="65"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5</a:t>
            </a:fld>
            <a:endParaRPr lang="en-US">
              <a:latin typeface="EdShed" pitchFamily="2" charset="0"/>
            </a:endParaRPr>
          </a:p>
        </p:txBody>
      </p:sp>
      <p:sp>
        <p:nvSpPr>
          <p:cNvPr id="21" name="Text Placeholder 20">
            <a:extLst>
              <a:ext uri="{FF2B5EF4-FFF2-40B4-BE49-F238E27FC236}">
                <a16:creationId xmlns:a16="http://schemas.microsoft.com/office/drawing/2014/main" id="{234A9685-68EC-1876-DBA6-4358B6B5804C}"/>
              </a:ext>
            </a:extLst>
          </p:cNvPr>
          <p:cNvSpPr>
            <a:spLocks noGrp="1"/>
          </p:cNvSpPr>
          <p:nvPr>
            <p:ph type="body" sz="quarter" idx="10"/>
          </p:nvPr>
        </p:nvSpPr>
        <p:spPr/>
        <p:txBody>
          <a:bodyPr/>
          <a:lstStyle/>
          <a:p>
            <a:r>
              <a:rPr lang="en-US"/>
              <a:t>Word Meanings</a:t>
            </a:r>
          </a:p>
        </p:txBody>
      </p:sp>
      <p:sp>
        <p:nvSpPr>
          <p:cNvPr id="19" name="Text Placeholder 18">
            <a:extLst>
              <a:ext uri="{FF2B5EF4-FFF2-40B4-BE49-F238E27FC236}">
                <a16:creationId xmlns:a16="http://schemas.microsoft.com/office/drawing/2014/main" id="{F88C313C-E87E-4C4B-AAAF-BA8D669283F9}"/>
              </a:ext>
            </a:extLst>
          </p:cNvPr>
          <p:cNvSpPr>
            <a:spLocks noGrp="1"/>
          </p:cNvSpPr>
          <p:nvPr>
            <p:ph type="body" sz="quarter" idx="11"/>
          </p:nvPr>
        </p:nvSpPr>
        <p:spPr/>
        <p:txBody>
          <a:bodyPr/>
          <a:lstStyle/>
          <a:p>
            <a:r>
              <a:rPr lang="en-US">
                <a:solidFill>
                  <a:schemeClr val="tx1"/>
                </a:solidFill>
                <a:latin typeface="EdShed" pitchFamily="2" charset="0"/>
              </a:rPr>
              <a:t>In this week’s words, the prefix ‘sub-’ means ‘under or beneath’. </a:t>
            </a:r>
          </a:p>
        </p:txBody>
      </p:sp>
      <p:grpSp>
        <p:nvGrpSpPr>
          <p:cNvPr id="2" name="Group 1">
            <a:extLst>
              <a:ext uri="{FF2B5EF4-FFF2-40B4-BE49-F238E27FC236}">
                <a16:creationId xmlns:a16="http://schemas.microsoft.com/office/drawing/2014/main" id="{72AF3642-5F76-294A-0D2C-6C4004BCE02B}"/>
              </a:ext>
            </a:extLst>
          </p:cNvPr>
          <p:cNvGrpSpPr/>
          <p:nvPr/>
        </p:nvGrpSpPr>
        <p:grpSpPr>
          <a:xfrm>
            <a:off x="8626258" y="1640375"/>
            <a:ext cx="3266404" cy="4687913"/>
            <a:chOff x="8010482" y="2165385"/>
            <a:chExt cx="3266404" cy="4687913"/>
          </a:xfrm>
        </p:grpSpPr>
        <p:grpSp>
          <p:nvGrpSpPr>
            <p:cNvPr id="3" name="Group 2">
              <a:extLst>
                <a:ext uri="{FF2B5EF4-FFF2-40B4-BE49-F238E27FC236}">
                  <a16:creationId xmlns:a16="http://schemas.microsoft.com/office/drawing/2014/main" id="{53F55CAE-854D-785F-2271-196FD9677B21}"/>
                </a:ext>
              </a:extLst>
            </p:cNvPr>
            <p:cNvGrpSpPr/>
            <p:nvPr/>
          </p:nvGrpSpPr>
          <p:grpSpPr>
            <a:xfrm>
              <a:off x="8021651" y="2165385"/>
              <a:ext cx="3117085" cy="3975019"/>
              <a:chOff x="5366390" y="-1270069"/>
              <a:chExt cx="3203080" cy="3975019"/>
            </a:xfrm>
          </p:grpSpPr>
          <p:sp>
            <p:nvSpPr>
              <p:cNvPr id="7" name="TextBox 6">
                <a:extLst>
                  <a:ext uri="{FF2B5EF4-FFF2-40B4-BE49-F238E27FC236}">
                    <a16:creationId xmlns:a16="http://schemas.microsoft.com/office/drawing/2014/main" id="{3FC2D438-2300-8A18-0521-A7DC6FF62CCE}"/>
                  </a:ext>
                </a:extLst>
              </p:cNvPr>
              <p:cNvSpPr txBox="1"/>
              <p:nvPr/>
            </p:nvSpPr>
            <p:spPr>
              <a:xfrm>
                <a:off x="6326994" y="2243285"/>
                <a:ext cx="1452919" cy="461665"/>
              </a:xfrm>
              <a:prstGeom prst="rect">
                <a:avLst/>
              </a:prstGeom>
              <a:noFill/>
            </p:spPr>
            <p:txBody>
              <a:bodyPr wrap="none" rtlCol="0">
                <a:spAutoFit/>
              </a:bodyPr>
              <a:lstStyle/>
              <a:p>
                <a:r>
                  <a:rPr lang="en-GB" sz="2400" dirty="0">
                    <a:solidFill>
                      <a:srgbClr val="3372DC"/>
                    </a:solidFill>
                    <a:latin typeface="EdShed" pitchFamily="2" charset="0"/>
                  </a:rPr>
                  <a:t>submerge</a:t>
                </a:r>
                <a:endParaRPr lang="en-GB" sz="2000" dirty="0">
                  <a:solidFill>
                    <a:srgbClr val="3372DC"/>
                  </a:solidFill>
                  <a:latin typeface="EdShed" pitchFamily="2" charset="0"/>
                </a:endParaRPr>
              </a:p>
            </p:txBody>
          </p:sp>
          <p:pic>
            <p:nvPicPr>
              <p:cNvPr id="8" name="Picture 2">
                <a:extLst>
                  <a:ext uri="{FF2B5EF4-FFF2-40B4-BE49-F238E27FC236}">
                    <a16:creationId xmlns:a16="http://schemas.microsoft.com/office/drawing/2014/main" id="{8845D1C0-BFB5-13A5-7B46-15612134B127}"/>
                  </a:ext>
                </a:extLst>
              </p:cNvPr>
              <p:cNvPicPr>
                <a:picLocks noChangeAspect="1" noChangeArrowheads="1"/>
              </p:cNvPicPr>
              <p:nvPr/>
            </p:nvPicPr>
            <p:blipFill>
              <a:blip r:embed="rId3"/>
              <a:srcRect t="9319" b="9319"/>
              <a:stretch/>
            </p:blipFill>
            <p:spPr bwMode="auto">
              <a:xfrm>
                <a:off x="5366390" y="-1270069"/>
                <a:ext cx="3203080" cy="358537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A6250203-CCBE-1679-8239-FE0706887651}"/>
                </a:ext>
              </a:extLst>
            </p:cNvPr>
            <p:cNvSpPr txBox="1"/>
            <p:nvPr/>
          </p:nvSpPr>
          <p:spPr>
            <a:xfrm>
              <a:off x="8010482" y="6206967"/>
              <a:ext cx="3266404" cy="646331"/>
            </a:xfrm>
            <a:prstGeom prst="rect">
              <a:avLst/>
            </a:prstGeom>
            <a:noFill/>
          </p:spPr>
          <p:txBody>
            <a:bodyPr wrap="square">
              <a:spAutoFit/>
            </a:bodyPr>
            <a:lstStyle/>
            <a:p>
              <a:pPr algn="ctr"/>
              <a:r>
                <a:rPr lang="en-GB" dirty="0">
                  <a:latin typeface="EdShed" pitchFamily="2" charset="0"/>
                </a:rPr>
                <a:t>To put into a liquid or to go below the surface of the water.</a:t>
              </a:r>
            </a:p>
          </p:txBody>
        </p:sp>
      </p:grpSp>
      <p:grpSp>
        <p:nvGrpSpPr>
          <p:cNvPr id="14" name="Group 13">
            <a:extLst>
              <a:ext uri="{FF2B5EF4-FFF2-40B4-BE49-F238E27FC236}">
                <a16:creationId xmlns:a16="http://schemas.microsoft.com/office/drawing/2014/main" id="{A8968E80-2FDE-7C20-501C-904F16D02A58}"/>
              </a:ext>
            </a:extLst>
          </p:cNvPr>
          <p:cNvGrpSpPr/>
          <p:nvPr/>
        </p:nvGrpSpPr>
        <p:grpSpPr>
          <a:xfrm>
            <a:off x="5851617" y="1797307"/>
            <a:ext cx="2818753" cy="2397432"/>
            <a:chOff x="3420343" y="4234863"/>
            <a:chExt cx="2818753" cy="2397432"/>
          </a:xfrm>
        </p:grpSpPr>
        <p:grpSp>
          <p:nvGrpSpPr>
            <p:cNvPr id="15" name="Group 14">
              <a:extLst>
                <a:ext uri="{FF2B5EF4-FFF2-40B4-BE49-F238E27FC236}">
                  <a16:creationId xmlns:a16="http://schemas.microsoft.com/office/drawing/2014/main" id="{E4EEAD58-117A-71F4-DD4A-1F0D37DCD394}"/>
                </a:ext>
              </a:extLst>
            </p:cNvPr>
            <p:cNvGrpSpPr/>
            <p:nvPr/>
          </p:nvGrpSpPr>
          <p:grpSpPr>
            <a:xfrm>
              <a:off x="3420343" y="5491707"/>
              <a:ext cx="2818753" cy="1140588"/>
              <a:chOff x="6210524" y="2231909"/>
              <a:chExt cx="2818753" cy="1140588"/>
            </a:xfrm>
          </p:grpSpPr>
          <p:sp>
            <p:nvSpPr>
              <p:cNvPr id="17" name="TextBox 16">
                <a:extLst>
                  <a:ext uri="{FF2B5EF4-FFF2-40B4-BE49-F238E27FC236}">
                    <a16:creationId xmlns:a16="http://schemas.microsoft.com/office/drawing/2014/main" id="{E837C41D-64E5-10D0-3553-717C4CBF9FBF}"/>
                  </a:ext>
                </a:extLst>
              </p:cNvPr>
              <p:cNvSpPr txBox="1"/>
              <p:nvPr/>
            </p:nvSpPr>
            <p:spPr>
              <a:xfrm>
                <a:off x="6813558" y="2231909"/>
                <a:ext cx="1612686" cy="461665"/>
              </a:xfrm>
              <a:prstGeom prst="rect">
                <a:avLst/>
              </a:prstGeom>
              <a:noFill/>
            </p:spPr>
            <p:txBody>
              <a:bodyPr wrap="none" rtlCol="0">
                <a:spAutoFit/>
              </a:bodyPr>
              <a:lstStyle/>
              <a:p>
                <a:r>
                  <a:rPr lang="en-GB" sz="2400" dirty="0">
                    <a:solidFill>
                      <a:srgbClr val="3372DC"/>
                    </a:solidFill>
                    <a:latin typeface="EdShed" pitchFamily="2" charset="0"/>
                  </a:rPr>
                  <a:t>subheading</a:t>
                </a:r>
                <a:endParaRPr lang="en-GB" dirty="0">
                  <a:solidFill>
                    <a:srgbClr val="3372DC"/>
                  </a:solidFill>
                  <a:latin typeface="EdShed" pitchFamily="2" charset="0"/>
                </a:endParaRPr>
              </a:p>
            </p:txBody>
          </p:sp>
          <p:sp>
            <p:nvSpPr>
              <p:cNvPr id="18" name="TextBox 17">
                <a:extLst>
                  <a:ext uri="{FF2B5EF4-FFF2-40B4-BE49-F238E27FC236}">
                    <a16:creationId xmlns:a16="http://schemas.microsoft.com/office/drawing/2014/main" id="{409D98CC-9F79-E147-2B7F-77E6C5E06B72}"/>
                  </a:ext>
                </a:extLst>
              </p:cNvPr>
              <p:cNvSpPr txBox="1"/>
              <p:nvPr/>
            </p:nvSpPr>
            <p:spPr>
              <a:xfrm>
                <a:off x="6210524" y="2726166"/>
                <a:ext cx="2818753" cy="646331"/>
              </a:xfrm>
              <a:prstGeom prst="rect">
                <a:avLst/>
              </a:prstGeom>
              <a:noFill/>
            </p:spPr>
            <p:txBody>
              <a:bodyPr wrap="square">
                <a:spAutoFit/>
              </a:bodyPr>
              <a:lstStyle/>
              <a:p>
                <a:pPr algn="ctr"/>
                <a:r>
                  <a:rPr lang="en-GB" dirty="0">
                    <a:latin typeface="EdShed" pitchFamily="2" charset="0"/>
                  </a:rPr>
                  <a:t>A heading underneath the main heading in writing.</a:t>
                </a:r>
              </a:p>
            </p:txBody>
          </p:sp>
        </p:grpSp>
        <p:pic>
          <p:nvPicPr>
            <p:cNvPr id="16" name="Picture 15">
              <a:extLst>
                <a:ext uri="{FF2B5EF4-FFF2-40B4-BE49-F238E27FC236}">
                  <a16:creationId xmlns:a16="http://schemas.microsoft.com/office/drawing/2014/main" id="{361C4C3C-3BC1-2F03-6942-F9D40B1065E9}"/>
                </a:ext>
              </a:extLst>
            </p:cNvPr>
            <p:cNvPicPr>
              <a:picLocks noChangeAspect="1"/>
            </p:cNvPicPr>
            <p:nvPr/>
          </p:nvPicPr>
          <p:blipFill>
            <a:blip r:embed="rId4"/>
            <a:stretch>
              <a:fillRect/>
            </a:stretch>
          </p:blipFill>
          <p:spPr>
            <a:xfrm>
              <a:off x="3856151" y="4234863"/>
              <a:ext cx="1581500" cy="1269655"/>
            </a:xfrm>
            <a:prstGeom prst="rect">
              <a:avLst/>
            </a:prstGeom>
          </p:spPr>
        </p:pic>
      </p:grpSp>
      <p:grpSp>
        <p:nvGrpSpPr>
          <p:cNvPr id="55" name="Group 54">
            <a:extLst>
              <a:ext uri="{FF2B5EF4-FFF2-40B4-BE49-F238E27FC236}">
                <a16:creationId xmlns:a16="http://schemas.microsoft.com/office/drawing/2014/main" id="{589688BC-3BC9-2A4E-3AE3-6A7E89126D53}"/>
              </a:ext>
            </a:extLst>
          </p:cNvPr>
          <p:cNvGrpSpPr/>
          <p:nvPr/>
        </p:nvGrpSpPr>
        <p:grpSpPr>
          <a:xfrm>
            <a:off x="524809" y="4393708"/>
            <a:ext cx="7910925" cy="2100858"/>
            <a:chOff x="2583327" y="4210130"/>
            <a:chExt cx="7910925" cy="2100858"/>
          </a:xfrm>
        </p:grpSpPr>
        <p:grpSp>
          <p:nvGrpSpPr>
            <p:cNvPr id="53" name="Group 52">
              <a:extLst>
                <a:ext uri="{FF2B5EF4-FFF2-40B4-BE49-F238E27FC236}">
                  <a16:creationId xmlns:a16="http://schemas.microsoft.com/office/drawing/2014/main" id="{9F55F9B3-024F-47D2-2F3C-A157EDE6EC59}"/>
                </a:ext>
              </a:extLst>
            </p:cNvPr>
            <p:cNvGrpSpPr/>
            <p:nvPr/>
          </p:nvGrpSpPr>
          <p:grpSpPr>
            <a:xfrm>
              <a:off x="2604165" y="4210130"/>
              <a:ext cx="7890087" cy="2100858"/>
              <a:chOff x="2642062" y="4430179"/>
              <a:chExt cx="7890087" cy="2100858"/>
            </a:xfrm>
          </p:grpSpPr>
          <p:grpSp>
            <p:nvGrpSpPr>
              <p:cNvPr id="22" name="Group 21">
                <a:extLst>
                  <a:ext uri="{FF2B5EF4-FFF2-40B4-BE49-F238E27FC236}">
                    <a16:creationId xmlns:a16="http://schemas.microsoft.com/office/drawing/2014/main" id="{A80DE4A7-68E7-36DD-1B62-24D2A2EB0FE4}"/>
                  </a:ext>
                </a:extLst>
              </p:cNvPr>
              <p:cNvGrpSpPr/>
              <p:nvPr/>
            </p:nvGrpSpPr>
            <p:grpSpPr>
              <a:xfrm>
                <a:off x="4383954" y="4430179"/>
                <a:ext cx="6148195" cy="2100858"/>
                <a:chOff x="4374603" y="1093455"/>
                <a:chExt cx="8285851" cy="2482313"/>
              </a:xfrm>
            </p:grpSpPr>
            <p:grpSp>
              <p:nvGrpSpPr>
                <p:cNvPr id="23" name="Group 22">
                  <a:extLst>
                    <a:ext uri="{FF2B5EF4-FFF2-40B4-BE49-F238E27FC236}">
                      <a16:creationId xmlns:a16="http://schemas.microsoft.com/office/drawing/2014/main" id="{AF1E0794-0A25-2050-F6A7-B9ED02DD1B26}"/>
                    </a:ext>
                  </a:extLst>
                </p:cNvPr>
                <p:cNvGrpSpPr/>
                <p:nvPr/>
              </p:nvGrpSpPr>
              <p:grpSpPr>
                <a:xfrm>
                  <a:off x="4374604" y="1093455"/>
                  <a:ext cx="5364926" cy="2482313"/>
                  <a:chOff x="0" y="0"/>
                  <a:chExt cx="6485255" cy="3242310"/>
                </a:xfrm>
              </p:grpSpPr>
              <p:pic>
                <p:nvPicPr>
                  <p:cNvPr id="46" name="Picture 45" descr="World, Globe, Earth, Continents, Planet, Longitude">
                    <a:extLst>
                      <a:ext uri="{FF2B5EF4-FFF2-40B4-BE49-F238E27FC236}">
                        <a16:creationId xmlns:a16="http://schemas.microsoft.com/office/drawing/2014/main" id="{BAC894D0-BEF9-0C9E-B282-F8466550F3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485255" cy="324231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740FEF0C-3847-EDC5-A16C-559CD51F3908}"/>
                      </a:ext>
                    </a:extLst>
                  </p:cNvPr>
                  <p:cNvSpPr/>
                  <p:nvPr/>
                </p:nvSpPr>
                <p:spPr>
                  <a:xfrm>
                    <a:off x="0" y="1187450"/>
                    <a:ext cx="6485255" cy="933450"/>
                  </a:xfrm>
                  <a:prstGeom prst="rect">
                    <a:avLst/>
                  </a:prstGeom>
                  <a:solidFill>
                    <a:srgbClr val="FF8AD8">
                      <a:alpha val="33534"/>
                    </a:srgbClr>
                  </a:solidFill>
                  <a:ln>
                    <a:solidFill>
                      <a:srgbClr val="FF8AD8">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EdShed" pitchFamily="2" charset="0"/>
                    </a:endParaRPr>
                  </a:p>
                </p:txBody>
              </p:sp>
              <p:sp>
                <p:nvSpPr>
                  <p:cNvPr id="48" name="Rectangle 47">
                    <a:extLst>
                      <a:ext uri="{FF2B5EF4-FFF2-40B4-BE49-F238E27FC236}">
                        <a16:creationId xmlns:a16="http://schemas.microsoft.com/office/drawing/2014/main" id="{483D3D09-A1C8-A9B2-AC8A-38B91719CE24}"/>
                      </a:ext>
                    </a:extLst>
                  </p:cNvPr>
                  <p:cNvSpPr/>
                  <p:nvPr/>
                </p:nvSpPr>
                <p:spPr>
                  <a:xfrm>
                    <a:off x="0" y="984250"/>
                    <a:ext cx="6485255" cy="203200"/>
                  </a:xfrm>
                  <a:prstGeom prst="rect">
                    <a:avLst/>
                  </a:prstGeom>
                  <a:solidFill>
                    <a:srgbClr val="FFD579">
                      <a:alpha val="30000"/>
                    </a:srgbClr>
                  </a:solidFill>
                  <a:ln>
                    <a:solidFill>
                      <a:srgbClr val="FFD5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EdShed" pitchFamily="2" charset="0"/>
                    </a:endParaRPr>
                  </a:p>
                </p:txBody>
              </p:sp>
              <p:sp>
                <p:nvSpPr>
                  <p:cNvPr id="49" name="Rectangle 48">
                    <a:extLst>
                      <a:ext uri="{FF2B5EF4-FFF2-40B4-BE49-F238E27FC236}">
                        <a16:creationId xmlns:a16="http://schemas.microsoft.com/office/drawing/2014/main" id="{204D4B38-4FD6-10DD-5FF7-9EA21125416B}"/>
                      </a:ext>
                    </a:extLst>
                  </p:cNvPr>
                  <p:cNvSpPr/>
                  <p:nvPr/>
                </p:nvSpPr>
                <p:spPr>
                  <a:xfrm>
                    <a:off x="0" y="2120900"/>
                    <a:ext cx="6485255" cy="203200"/>
                  </a:xfrm>
                  <a:prstGeom prst="rect">
                    <a:avLst/>
                  </a:prstGeom>
                  <a:solidFill>
                    <a:srgbClr val="FFD579">
                      <a:alpha val="30000"/>
                    </a:srgbClr>
                  </a:solidFill>
                  <a:ln>
                    <a:solidFill>
                      <a:srgbClr val="FFD5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EdShed" pitchFamily="2" charset="0"/>
                    </a:endParaRPr>
                  </a:p>
                </p:txBody>
              </p:sp>
            </p:grpSp>
            <p:cxnSp>
              <p:nvCxnSpPr>
                <p:cNvPr id="24" name="Straight Connector 23">
                  <a:extLst>
                    <a:ext uri="{FF2B5EF4-FFF2-40B4-BE49-F238E27FC236}">
                      <a16:creationId xmlns:a16="http://schemas.microsoft.com/office/drawing/2014/main" id="{ECFF0E39-852C-65A7-A087-D5C87FE06E44}"/>
                    </a:ext>
                  </a:extLst>
                </p:cNvPr>
                <p:cNvCxnSpPr>
                  <a:cxnSpLocks/>
                  <a:stCxn id="47" idx="1"/>
                </p:cNvCxnSpPr>
                <p:nvPr/>
              </p:nvCxnSpPr>
              <p:spPr>
                <a:xfrm flipV="1">
                  <a:off x="4374603" y="2359891"/>
                  <a:ext cx="5364001"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D64B876-7688-0960-F894-E4C6F4F388EF}"/>
                    </a:ext>
                  </a:extLst>
                </p:cNvPr>
                <p:cNvSpPr txBox="1"/>
                <p:nvPr/>
              </p:nvSpPr>
              <p:spPr>
                <a:xfrm>
                  <a:off x="10055851" y="2166913"/>
                  <a:ext cx="1251620" cy="436392"/>
                </a:xfrm>
                <a:prstGeom prst="rect">
                  <a:avLst/>
                </a:prstGeom>
                <a:noFill/>
              </p:spPr>
              <p:txBody>
                <a:bodyPr wrap="none" rtlCol="0">
                  <a:spAutoFit/>
                </a:bodyPr>
                <a:lstStyle/>
                <a:p>
                  <a:r>
                    <a:rPr lang="en-GB">
                      <a:solidFill>
                        <a:srgbClr val="219CEE"/>
                      </a:solidFill>
                      <a:latin typeface="EdShed" pitchFamily="2" charset="0"/>
                    </a:rPr>
                    <a:t>Equator</a:t>
                  </a:r>
                </a:p>
              </p:txBody>
            </p:sp>
            <p:cxnSp>
              <p:nvCxnSpPr>
                <p:cNvPr id="26" name="Straight Arrow Connector 25">
                  <a:extLst>
                    <a:ext uri="{FF2B5EF4-FFF2-40B4-BE49-F238E27FC236}">
                      <a16:creationId xmlns:a16="http://schemas.microsoft.com/office/drawing/2014/main" id="{033561A9-76B6-85ED-0CCD-8249CECFAE6A}"/>
                    </a:ext>
                  </a:extLst>
                </p:cNvPr>
                <p:cNvCxnSpPr>
                  <a:cxnSpLocks/>
                </p:cNvCxnSpPr>
                <p:nvPr/>
              </p:nvCxnSpPr>
              <p:spPr>
                <a:xfrm flipH="1">
                  <a:off x="9765203" y="2359891"/>
                  <a:ext cx="323680" cy="0"/>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0DEFC80-BA9C-BE24-FB93-092EB7AD58AD}"/>
                    </a:ext>
                  </a:extLst>
                </p:cNvPr>
                <p:cNvSpPr txBox="1"/>
                <p:nvPr/>
              </p:nvSpPr>
              <p:spPr>
                <a:xfrm>
                  <a:off x="10055850" y="1764886"/>
                  <a:ext cx="2130536" cy="436392"/>
                </a:xfrm>
                <a:prstGeom prst="rect">
                  <a:avLst/>
                </a:prstGeom>
                <a:noFill/>
              </p:spPr>
              <p:txBody>
                <a:bodyPr wrap="none" rtlCol="0">
                  <a:spAutoFit/>
                </a:bodyPr>
                <a:lstStyle/>
                <a:p>
                  <a:r>
                    <a:rPr lang="en-GB">
                      <a:solidFill>
                        <a:srgbClr val="FF3760"/>
                      </a:solidFill>
                      <a:latin typeface="EdShed" pitchFamily="2" charset="0"/>
                    </a:rPr>
                    <a:t>Tropical region</a:t>
                  </a:r>
                </a:p>
              </p:txBody>
            </p:sp>
            <p:cxnSp>
              <p:nvCxnSpPr>
                <p:cNvPr id="28" name="Straight Arrow Connector 27">
                  <a:extLst>
                    <a:ext uri="{FF2B5EF4-FFF2-40B4-BE49-F238E27FC236}">
                      <a16:creationId xmlns:a16="http://schemas.microsoft.com/office/drawing/2014/main" id="{40FA1BC5-CD50-AA5F-68E8-B6AE54158418}"/>
                    </a:ext>
                  </a:extLst>
                </p:cNvPr>
                <p:cNvCxnSpPr>
                  <a:cxnSpLocks/>
                </p:cNvCxnSpPr>
                <p:nvPr/>
              </p:nvCxnSpPr>
              <p:spPr>
                <a:xfrm flipH="1">
                  <a:off x="9765203" y="2047093"/>
                  <a:ext cx="290648" cy="122893"/>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7B577A4-E0AA-2BCD-DD5C-E48FFBBE792A}"/>
                    </a:ext>
                  </a:extLst>
                </p:cNvPr>
                <p:cNvSpPr txBox="1"/>
                <p:nvPr/>
              </p:nvSpPr>
              <p:spPr>
                <a:xfrm>
                  <a:off x="10055850" y="2568941"/>
                  <a:ext cx="2130536" cy="436392"/>
                </a:xfrm>
                <a:prstGeom prst="rect">
                  <a:avLst/>
                </a:prstGeom>
                <a:noFill/>
              </p:spPr>
              <p:txBody>
                <a:bodyPr wrap="none" rtlCol="0">
                  <a:spAutoFit/>
                </a:bodyPr>
                <a:lstStyle/>
                <a:p>
                  <a:r>
                    <a:rPr lang="en-GB">
                      <a:solidFill>
                        <a:srgbClr val="FF3760"/>
                      </a:solidFill>
                      <a:latin typeface="EdShed" pitchFamily="2" charset="0"/>
                    </a:rPr>
                    <a:t>Tropical region</a:t>
                  </a:r>
                </a:p>
              </p:txBody>
            </p:sp>
            <p:cxnSp>
              <p:nvCxnSpPr>
                <p:cNvPr id="41" name="Straight Arrow Connector 40">
                  <a:extLst>
                    <a:ext uri="{FF2B5EF4-FFF2-40B4-BE49-F238E27FC236}">
                      <a16:creationId xmlns:a16="http://schemas.microsoft.com/office/drawing/2014/main" id="{D733EFC8-144D-4105-F019-41768723057F}"/>
                    </a:ext>
                  </a:extLst>
                </p:cNvPr>
                <p:cNvCxnSpPr>
                  <a:cxnSpLocks/>
                </p:cNvCxnSpPr>
                <p:nvPr/>
              </p:nvCxnSpPr>
              <p:spPr>
                <a:xfrm flipH="1" flipV="1">
                  <a:off x="9765203" y="2565817"/>
                  <a:ext cx="323680" cy="76255"/>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02D8FA8D-F602-3A16-D620-77ECB71CD458}"/>
                    </a:ext>
                  </a:extLst>
                </p:cNvPr>
                <p:cNvSpPr txBox="1"/>
                <p:nvPr/>
              </p:nvSpPr>
              <p:spPr>
                <a:xfrm>
                  <a:off x="10055851" y="1362859"/>
                  <a:ext cx="2604603" cy="436392"/>
                </a:xfrm>
                <a:prstGeom prst="rect">
                  <a:avLst/>
                </a:prstGeom>
                <a:noFill/>
              </p:spPr>
              <p:txBody>
                <a:bodyPr wrap="none" rtlCol="0">
                  <a:spAutoFit/>
                </a:bodyPr>
                <a:lstStyle/>
                <a:p>
                  <a:r>
                    <a:rPr lang="en-GB">
                      <a:solidFill>
                        <a:srgbClr val="F139C4"/>
                      </a:solidFill>
                      <a:latin typeface="EdShed" pitchFamily="2" charset="0"/>
                    </a:rPr>
                    <a:t>Subtropical region</a:t>
                  </a:r>
                </a:p>
              </p:txBody>
            </p:sp>
            <p:cxnSp>
              <p:nvCxnSpPr>
                <p:cNvPr id="43" name="Straight Arrow Connector 42">
                  <a:extLst>
                    <a:ext uri="{FF2B5EF4-FFF2-40B4-BE49-F238E27FC236}">
                      <a16:creationId xmlns:a16="http://schemas.microsoft.com/office/drawing/2014/main" id="{85F88710-8501-17E1-22AC-8D1035F8D170}"/>
                    </a:ext>
                  </a:extLst>
                </p:cNvPr>
                <p:cNvCxnSpPr>
                  <a:cxnSpLocks/>
                </p:cNvCxnSpPr>
                <p:nvPr/>
              </p:nvCxnSpPr>
              <p:spPr>
                <a:xfrm flipH="1">
                  <a:off x="9765203" y="1703947"/>
                  <a:ext cx="323680" cy="205821"/>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F858AF1F-C775-F644-20BE-B96C3CB54215}"/>
                    </a:ext>
                  </a:extLst>
                </p:cNvPr>
                <p:cNvSpPr txBox="1"/>
                <p:nvPr/>
              </p:nvSpPr>
              <p:spPr>
                <a:xfrm>
                  <a:off x="10037975" y="2970969"/>
                  <a:ext cx="2604603" cy="436392"/>
                </a:xfrm>
                <a:prstGeom prst="rect">
                  <a:avLst/>
                </a:prstGeom>
                <a:noFill/>
              </p:spPr>
              <p:txBody>
                <a:bodyPr wrap="none" rtlCol="0">
                  <a:spAutoFit/>
                </a:bodyPr>
                <a:lstStyle/>
                <a:p>
                  <a:r>
                    <a:rPr lang="en-GB">
                      <a:solidFill>
                        <a:srgbClr val="F139C4"/>
                      </a:solidFill>
                      <a:latin typeface="EdShed" pitchFamily="2" charset="0"/>
                    </a:rPr>
                    <a:t>Subtropical region</a:t>
                  </a:r>
                </a:p>
              </p:txBody>
            </p:sp>
            <p:cxnSp>
              <p:nvCxnSpPr>
                <p:cNvPr id="45" name="Straight Arrow Connector 44">
                  <a:extLst>
                    <a:ext uri="{FF2B5EF4-FFF2-40B4-BE49-F238E27FC236}">
                      <a16:creationId xmlns:a16="http://schemas.microsoft.com/office/drawing/2014/main" id="{1DBA8309-0767-DB7B-558E-48F657079242}"/>
                    </a:ext>
                  </a:extLst>
                </p:cNvPr>
                <p:cNvCxnSpPr>
                  <a:cxnSpLocks/>
                </p:cNvCxnSpPr>
                <p:nvPr/>
              </p:nvCxnSpPr>
              <p:spPr>
                <a:xfrm flipH="1" flipV="1">
                  <a:off x="9765203" y="2801915"/>
                  <a:ext cx="272772" cy="203418"/>
                </a:xfrm>
                <a:prstGeom prst="straightConnector1">
                  <a:avLst/>
                </a:prstGeom>
                <a:ln w="25400">
                  <a:solidFill>
                    <a:srgbClr val="00B050"/>
                  </a:solidFill>
                  <a:tailEnd type="triangle"/>
                </a:ln>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8B8C19F7-B649-DD3A-759D-04BF274B8915}"/>
                  </a:ext>
                </a:extLst>
              </p:cNvPr>
              <p:cNvSpPr txBox="1"/>
              <p:nvPr/>
            </p:nvSpPr>
            <p:spPr>
              <a:xfrm>
                <a:off x="2642062" y="5140656"/>
                <a:ext cx="1580882" cy="1200329"/>
              </a:xfrm>
              <a:prstGeom prst="rect">
                <a:avLst/>
              </a:prstGeom>
              <a:noFill/>
            </p:spPr>
            <p:txBody>
              <a:bodyPr wrap="square">
                <a:spAutoFit/>
              </a:bodyPr>
              <a:lstStyle/>
              <a:p>
                <a:pPr algn="ctr"/>
                <a:r>
                  <a:rPr lang="en-GB" sz="1800" dirty="0">
                    <a:effectLst/>
                    <a:latin typeface="EdShed" pitchFamily="2" charset="0"/>
                  </a:rPr>
                  <a:t>A region that is near the tropical parts of the world. </a:t>
                </a:r>
                <a:endParaRPr lang="en-GB" dirty="0">
                  <a:latin typeface="EdShed" pitchFamily="2" charset="0"/>
                </a:endParaRPr>
              </a:p>
            </p:txBody>
          </p:sp>
        </p:grpSp>
        <p:sp>
          <p:nvSpPr>
            <p:cNvPr id="54" name="TextBox 53">
              <a:extLst>
                <a:ext uri="{FF2B5EF4-FFF2-40B4-BE49-F238E27FC236}">
                  <a16:creationId xmlns:a16="http://schemas.microsoft.com/office/drawing/2014/main" id="{D43571DF-C315-20A1-2AEB-F0B45C86B23F}"/>
                </a:ext>
              </a:extLst>
            </p:cNvPr>
            <p:cNvSpPr txBox="1"/>
            <p:nvPr/>
          </p:nvSpPr>
          <p:spPr>
            <a:xfrm>
              <a:off x="2583327" y="4378697"/>
              <a:ext cx="1601721" cy="461665"/>
            </a:xfrm>
            <a:prstGeom prst="rect">
              <a:avLst/>
            </a:prstGeom>
            <a:noFill/>
          </p:spPr>
          <p:txBody>
            <a:bodyPr wrap="none" rtlCol="0">
              <a:spAutoFit/>
            </a:bodyPr>
            <a:lstStyle/>
            <a:p>
              <a:r>
                <a:rPr lang="en-GB" sz="2400" dirty="0">
                  <a:solidFill>
                    <a:srgbClr val="3372DC"/>
                  </a:solidFill>
                  <a:latin typeface="EdShed" pitchFamily="2" charset="0"/>
                </a:rPr>
                <a:t>subtropical</a:t>
              </a:r>
              <a:endParaRPr lang="en-GB" dirty="0">
                <a:solidFill>
                  <a:srgbClr val="3372DC"/>
                </a:solidFill>
                <a:latin typeface="EdShed" pitchFamily="2" charset="0"/>
              </a:endParaRPr>
            </a:p>
          </p:txBody>
        </p:sp>
      </p:grpSp>
      <p:grpSp>
        <p:nvGrpSpPr>
          <p:cNvPr id="20" name="Group 19">
            <a:extLst>
              <a:ext uri="{FF2B5EF4-FFF2-40B4-BE49-F238E27FC236}">
                <a16:creationId xmlns:a16="http://schemas.microsoft.com/office/drawing/2014/main" id="{B91D9020-C59D-699C-2607-651A2DA5B92D}"/>
              </a:ext>
            </a:extLst>
          </p:cNvPr>
          <p:cNvGrpSpPr/>
          <p:nvPr/>
        </p:nvGrpSpPr>
        <p:grpSpPr>
          <a:xfrm>
            <a:off x="2840351" y="1924895"/>
            <a:ext cx="2917105" cy="2244425"/>
            <a:chOff x="4637444" y="1948645"/>
            <a:chExt cx="2917105" cy="2244425"/>
          </a:xfrm>
        </p:grpSpPr>
        <p:grpSp>
          <p:nvGrpSpPr>
            <p:cNvPr id="9" name="Group 8">
              <a:extLst>
                <a:ext uri="{FF2B5EF4-FFF2-40B4-BE49-F238E27FC236}">
                  <a16:creationId xmlns:a16="http://schemas.microsoft.com/office/drawing/2014/main" id="{2D243256-B16D-978F-29BB-67C6B8B1B921}"/>
                </a:ext>
              </a:extLst>
            </p:cNvPr>
            <p:cNvGrpSpPr/>
            <p:nvPr/>
          </p:nvGrpSpPr>
          <p:grpSpPr>
            <a:xfrm>
              <a:off x="4637444" y="3083452"/>
              <a:ext cx="2917105" cy="1109618"/>
              <a:chOff x="4882649" y="4366331"/>
              <a:chExt cx="2917105" cy="1109618"/>
            </a:xfrm>
          </p:grpSpPr>
          <p:sp>
            <p:nvSpPr>
              <p:cNvPr id="12" name="TextBox 11">
                <a:extLst>
                  <a:ext uri="{FF2B5EF4-FFF2-40B4-BE49-F238E27FC236}">
                    <a16:creationId xmlns:a16="http://schemas.microsoft.com/office/drawing/2014/main" id="{54CF0E60-29A0-B7F7-88EE-8EE8CA71924F}"/>
                  </a:ext>
                </a:extLst>
              </p:cNvPr>
              <p:cNvSpPr txBox="1"/>
              <p:nvPr/>
            </p:nvSpPr>
            <p:spPr>
              <a:xfrm>
                <a:off x="5592568" y="4366331"/>
                <a:ext cx="1497269" cy="461665"/>
              </a:xfrm>
              <a:prstGeom prst="rect">
                <a:avLst/>
              </a:prstGeom>
              <a:noFill/>
            </p:spPr>
            <p:txBody>
              <a:bodyPr wrap="none" rtlCol="0">
                <a:spAutoFit/>
              </a:bodyPr>
              <a:lstStyle/>
              <a:p>
                <a:r>
                  <a:rPr lang="en-GB" sz="2400" dirty="0">
                    <a:solidFill>
                      <a:srgbClr val="3372DC"/>
                    </a:solidFill>
                    <a:latin typeface="EdShed" pitchFamily="2" charset="0"/>
                  </a:rPr>
                  <a:t>submarine</a:t>
                </a:r>
                <a:endParaRPr lang="en-GB" sz="2000" dirty="0">
                  <a:solidFill>
                    <a:srgbClr val="3372DC"/>
                  </a:solidFill>
                  <a:latin typeface="EdShed" pitchFamily="2" charset="0"/>
                </a:endParaRPr>
              </a:p>
            </p:txBody>
          </p:sp>
          <p:sp>
            <p:nvSpPr>
              <p:cNvPr id="11" name="TextBox 10">
                <a:extLst>
                  <a:ext uri="{FF2B5EF4-FFF2-40B4-BE49-F238E27FC236}">
                    <a16:creationId xmlns:a16="http://schemas.microsoft.com/office/drawing/2014/main" id="{70CCB19C-D1E7-6925-E7AF-46D21BB987C3}"/>
                  </a:ext>
                </a:extLst>
              </p:cNvPr>
              <p:cNvSpPr txBox="1"/>
              <p:nvPr/>
            </p:nvSpPr>
            <p:spPr>
              <a:xfrm>
                <a:off x="4882649" y="4829618"/>
                <a:ext cx="2917105" cy="646331"/>
              </a:xfrm>
              <a:prstGeom prst="rect">
                <a:avLst/>
              </a:prstGeom>
              <a:noFill/>
            </p:spPr>
            <p:txBody>
              <a:bodyPr wrap="square">
                <a:spAutoFit/>
              </a:bodyPr>
              <a:lstStyle/>
              <a:p>
                <a:pPr algn="ctr"/>
                <a:r>
                  <a:rPr lang="en-GB" dirty="0">
                    <a:effectLst/>
                    <a:latin typeface="EdShed" pitchFamily="2" charset="0"/>
                  </a:rPr>
                  <a:t>A vehicle capable of travelling deep underwater.</a:t>
                </a:r>
                <a:endParaRPr lang="en-GB" dirty="0">
                  <a:latin typeface="EdShed" pitchFamily="2" charset="0"/>
                </a:endParaRPr>
              </a:p>
            </p:txBody>
          </p:sp>
        </p:grpSp>
        <p:pic>
          <p:nvPicPr>
            <p:cNvPr id="6" name="Picture 5">
              <a:extLst>
                <a:ext uri="{FF2B5EF4-FFF2-40B4-BE49-F238E27FC236}">
                  <a16:creationId xmlns:a16="http://schemas.microsoft.com/office/drawing/2014/main" id="{5F6BFDEE-9E65-92B7-8D51-BD0A9C73D4F0}"/>
                </a:ext>
              </a:extLst>
            </p:cNvPr>
            <p:cNvPicPr>
              <a:picLocks noChangeAspect="1"/>
            </p:cNvPicPr>
            <p:nvPr/>
          </p:nvPicPr>
          <p:blipFill>
            <a:blip r:embed="rId6"/>
            <a:stretch>
              <a:fillRect/>
            </a:stretch>
          </p:blipFill>
          <p:spPr>
            <a:xfrm>
              <a:off x="5253098" y="1948645"/>
              <a:ext cx="1685795" cy="1038871"/>
            </a:xfrm>
            <a:prstGeom prst="rect">
              <a:avLst/>
            </a:prstGeom>
          </p:spPr>
        </p:pic>
      </p:grpSp>
      <p:grpSp>
        <p:nvGrpSpPr>
          <p:cNvPr id="13" name="Group 12">
            <a:extLst>
              <a:ext uri="{FF2B5EF4-FFF2-40B4-BE49-F238E27FC236}">
                <a16:creationId xmlns:a16="http://schemas.microsoft.com/office/drawing/2014/main" id="{C7D15D3E-D416-BBCB-63DC-AB32F1C734B9}"/>
              </a:ext>
            </a:extLst>
          </p:cNvPr>
          <p:cNvGrpSpPr/>
          <p:nvPr/>
        </p:nvGrpSpPr>
        <p:grpSpPr>
          <a:xfrm>
            <a:off x="408452" y="1901072"/>
            <a:ext cx="2228198" cy="2268248"/>
            <a:chOff x="1114126" y="1924822"/>
            <a:chExt cx="2228198" cy="2268248"/>
          </a:xfrm>
        </p:grpSpPr>
        <p:grpSp>
          <p:nvGrpSpPr>
            <p:cNvPr id="31" name="Group 30">
              <a:extLst>
                <a:ext uri="{FF2B5EF4-FFF2-40B4-BE49-F238E27FC236}">
                  <a16:creationId xmlns:a16="http://schemas.microsoft.com/office/drawing/2014/main" id="{CCA3C770-0E6F-1C40-8E48-09D01043AB97}"/>
                </a:ext>
              </a:extLst>
            </p:cNvPr>
            <p:cNvGrpSpPr/>
            <p:nvPr/>
          </p:nvGrpSpPr>
          <p:grpSpPr>
            <a:xfrm>
              <a:off x="1114126" y="3083452"/>
              <a:ext cx="2228198" cy="1109618"/>
              <a:chOff x="1002961" y="1697888"/>
              <a:chExt cx="2228198" cy="1109618"/>
            </a:xfrm>
          </p:grpSpPr>
          <p:sp>
            <p:nvSpPr>
              <p:cNvPr id="34" name="TextBox 33">
                <a:extLst>
                  <a:ext uri="{FF2B5EF4-FFF2-40B4-BE49-F238E27FC236}">
                    <a16:creationId xmlns:a16="http://schemas.microsoft.com/office/drawing/2014/main" id="{AF99EA74-2416-CC47-83F0-E62955F76C87}"/>
                  </a:ext>
                </a:extLst>
              </p:cNvPr>
              <p:cNvSpPr txBox="1"/>
              <p:nvPr/>
            </p:nvSpPr>
            <p:spPr>
              <a:xfrm>
                <a:off x="1579637" y="1697888"/>
                <a:ext cx="1074846" cy="461665"/>
              </a:xfrm>
              <a:prstGeom prst="rect">
                <a:avLst/>
              </a:prstGeom>
              <a:noFill/>
            </p:spPr>
            <p:txBody>
              <a:bodyPr wrap="none" rtlCol="0">
                <a:spAutoFit/>
              </a:bodyPr>
              <a:lstStyle/>
              <a:p>
                <a:r>
                  <a:rPr lang="en-GB" sz="2400" dirty="0">
                    <a:solidFill>
                      <a:srgbClr val="3372DC"/>
                    </a:solidFill>
                    <a:latin typeface="EdShed" pitchFamily="2" charset="0"/>
                  </a:rPr>
                  <a:t>subject</a:t>
                </a:r>
                <a:endParaRPr lang="en-GB" sz="2000" dirty="0">
                  <a:solidFill>
                    <a:srgbClr val="3372DC"/>
                  </a:solidFill>
                  <a:latin typeface="EdShed" pitchFamily="2" charset="0"/>
                </a:endParaRPr>
              </a:p>
            </p:txBody>
          </p:sp>
          <p:sp>
            <p:nvSpPr>
              <p:cNvPr id="33" name="TextBox 32">
                <a:extLst>
                  <a:ext uri="{FF2B5EF4-FFF2-40B4-BE49-F238E27FC236}">
                    <a16:creationId xmlns:a16="http://schemas.microsoft.com/office/drawing/2014/main" id="{A1C3CBB9-C90B-1F4C-8735-54D521AADEFD}"/>
                  </a:ext>
                </a:extLst>
              </p:cNvPr>
              <p:cNvSpPr txBox="1"/>
              <p:nvPr/>
            </p:nvSpPr>
            <p:spPr>
              <a:xfrm>
                <a:off x="1002961" y="2161175"/>
                <a:ext cx="2228198" cy="646331"/>
              </a:xfrm>
              <a:prstGeom prst="rect">
                <a:avLst/>
              </a:prstGeom>
              <a:noFill/>
            </p:spPr>
            <p:txBody>
              <a:bodyPr wrap="square">
                <a:spAutoFit/>
              </a:bodyPr>
              <a:lstStyle/>
              <a:p>
                <a:pPr algn="ctr"/>
                <a:r>
                  <a:rPr lang="en-GB" dirty="0">
                    <a:effectLst/>
                    <a:latin typeface="EdShed" pitchFamily="2" charset="0"/>
                  </a:rPr>
                  <a:t>The knowledge ‘which lies beneath</a:t>
                </a:r>
                <a:r>
                  <a:rPr lang="en-GB" dirty="0">
                    <a:latin typeface="EdShed" pitchFamily="2" charset="0"/>
                  </a:rPr>
                  <a:t>’.</a:t>
                </a:r>
              </a:p>
            </p:txBody>
          </p:sp>
        </p:grpSp>
        <p:pic>
          <p:nvPicPr>
            <p:cNvPr id="10" name="Picture 9">
              <a:extLst>
                <a:ext uri="{FF2B5EF4-FFF2-40B4-BE49-F238E27FC236}">
                  <a16:creationId xmlns:a16="http://schemas.microsoft.com/office/drawing/2014/main" id="{21F717D4-4BB6-4EC2-62AF-4EFEE6EB7537}"/>
                </a:ext>
              </a:extLst>
            </p:cNvPr>
            <p:cNvPicPr>
              <a:picLocks noChangeAspect="1"/>
            </p:cNvPicPr>
            <p:nvPr/>
          </p:nvPicPr>
          <p:blipFill>
            <a:blip r:embed="rId7"/>
            <a:stretch>
              <a:fillRect/>
            </a:stretch>
          </p:blipFill>
          <p:spPr>
            <a:xfrm>
              <a:off x="1296164" y="1924822"/>
              <a:ext cx="1876603" cy="1015049"/>
            </a:xfrm>
            <a:prstGeom prst="rect">
              <a:avLst/>
            </a:prstGeom>
          </p:spPr>
        </p:pic>
      </p:grpSp>
    </p:spTree>
    <p:extLst>
      <p:ext uri="{BB962C8B-B14F-4D97-AF65-F5344CB8AC3E}">
        <p14:creationId xmlns:p14="http://schemas.microsoft.com/office/powerpoint/2010/main" val="41466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DD2ADBC-DB8F-9B4D-D2CC-2D57DF67E905}"/>
              </a:ext>
            </a:extLst>
          </p:cNvPr>
          <p:cNvGrpSpPr/>
          <p:nvPr/>
        </p:nvGrpSpPr>
        <p:grpSpPr>
          <a:xfrm>
            <a:off x="644237" y="2043216"/>
            <a:ext cx="2340084" cy="4292015"/>
            <a:chOff x="2579979" y="2265568"/>
            <a:chExt cx="2340084" cy="4292015"/>
          </a:xfrm>
        </p:grpSpPr>
        <p:pic>
          <p:nvPicPr>
            <p:cNvPr id="1026" name="Picture 2">
              <a:extLst>
                <a:ext uri="{FF2B5EF4-FFF2-40B4-BE49-F238E27FC236}">
                  <a16:creationId xmlns:a16="http://schemas.microsoft.com/office/drawing/2014/main" id="{13D6DF89-9999-FB32-749F-12A2DBD91D42}"/>
                </a:ext>
              </a:extLst>
            </p:cNvPr>
            <p:cNvPicPr>
              <a:picLocks noChangeAspect="1" noChangeArrowheads="1"/>
            </p:cNvPicPr>
            <p:nvPr/>
          </p:nvPicPr>
          <p:blipFill rotWithShape="1">
            <a:blip r:embed="rId3"/>
            <a:srcRect l="26832" t="16450" r="20842" b="16317"/>
            <a:stretch/>
          </p:blipFill>
          <p:spPr bwMode="auto">
            <a:xfrm>
              <a:off x="2745313" y="2265568"/>
              <a:ext cx="1880800" cy="341836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E4EEAD58-117A-71F4-DD4A-1F0D37DCD394}"/>
                </a:ext>
              </a:extLst>
            </p:cNvPr>
            <p:cNvGrpSpPr/>
            <p:nvPr/>
          </p:nvGrpSpPr>
          <p:grpSpPr>
            <a:xfrm>
              <a:off x="2579979" y="5683933"/>
              <a:ext cx="2340084" cy="873650"/>
              <a:chOff x="6607317" y="2312756"/>
              <a:chExt cx="2340084" cy="873650"/>
            </a:xfrm>
          </p:grpSpPr>
          <p:sp>
            <p:nvSpPr>
              <p:cNvPr id="17" name="TextBox 16">
                <a:extLst>
                  <a:ext uri="{FF2B5EF4-FFF2-40B4-BE49-F238E27FC236}">
                    <a16:creationId xmlns:a16="http://schemas.microsoft.com/office/drawing/2014/main" id="{E837C41D-64E5-10D0-3553-717C4CBF9FBF}"/>
                  </a:ext>
                </a:extLst>
              </p:cNvPr>
              <p:cNvSpPr txBox="1"/>
              <p:nvPr/>
            </p:nvSpPr>
            <p:spPr>
              <a:xfrm>
                <a:off x="7170462" y="2312756"/>
                <a:ext cx="1213794" cy="461665"/>
              </a:xfrm>
              <a:prstGeom prst="rect">
                <a:avLst/>
              </a:prstGeom>
              <a:noFill/>
            </p:spPr>
            <p:txBody>
              <a:bodyPr wrap="none" rtlCol="0">
                <a:spAutoFit/>
              </a:bodyPr>
              <a:lstStyle/>
              <a:p>
                <a:pPr algn="ctr"/>
                <a:r>
                  <a:rPr lang="en-GB" sz="2400" dirty="0">
                    <a:solidFill>
                      <a:srgbClr val="3372DC"/>
                    </a:solidFill>
                    <a:latin typeface="EdShed" pitchFamily="2" charset="0"/>
                    <a:ea typeface="Sassoon Infant 2023" panose="02000503030000020003" pitchFamily="2" charset="0"/>
                  </a:rPr>
                  <a:t>invisible</a:t>
                </a:r>
                <a:endParaRPr lang="en-GB" sz="2000" dirty="0">
                  <a:solidFill>
                    <a:srgbClr val="3372DC"/>
                  </a:solidFill>
                  <a:latin typeface="EdShed" pitchFamily="2" charset="0"/>
                  <a:ea typeface="Sassoon Infant 2023" panose="02000503030000020003" pitchFamily="2" charset="0"/>
                </a:endParaRPr>
              </a:p>
            </p:txBody>
          </p:sp>
          <p:sp>
            <p:nvSpPr>
              <p:cNvPr id="18" name="TextBox 17">
                <a:extLst>
                  <a:ext uri="{FF2B5EF4-FFF2-40B4-BE49-F238E27FC236}">
                    <a16:creationId xmlns:a16="http://schemas.microsoft.com/office/drawing/2014/main" id="{409D98CC-9F79-E147-2B7F-77E6C5E06B72}"/>
                  </a:ext>
                </a:extLst>
              </p:cNvPr>
              <p:cNvSpPr txBox="1"/>
              <p:nvPr/>
            </p:nvSpPr>
            <p:spPr>
              <a:xfrm>
                <a:off x="6607317" y="2786296"/>
                <a:ext cx="2340084"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able to be seen</a:t>
                </a:r>
                <a:r>
                  <a:rPr lang="en-GB" sz="2000" dirty="0">
                    <a:latin typeface="EdShed" pitchFamily="2" charset="0"/>
                    <a:ea typeface="Sassoon Infant 2023" panose="02000503030000020003" pitchFamily="2" charset="0"/>
                  </a:rPr>
                  <a:t>.</a:t>
                </a:r>
              </a:p>
            </p:txBody>
          </p:sp>
        </p:grpSp>
      </p:grpSp>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6</a:t>
            </a:fld>
            <a:endParaRPr lang="en-US">
              <a:latin typeface="EdShed" pitchFamily="2" charset="0"/>
            </a:endParaRPr>
          </a:p>
        </p:txBody>
      </p:sp>
      <p:sp>
        <p:nvSpPr>
          <p:cNvPr id="10" name="Text Placeholder 9">
            <a:extLst>
              <a:ext uri="{FF2B5EF4-FFF2-40B4-BE49-F238E27FC236}">
                <a16:creationId xmlns:a16="http://schemas.microsoft.com/office/drawing/2014/main" id="{0020269D-7B20-CA5B-E003-A6082BA8122D}"/>
              </a:ext>
            </a:extLst>
          </p:cNvPr>
          <p:cNvSpPr>
            <a:spLocks noGrp="1"/>
          </p:cNvSpPr>
          <p:nvPr>
            <p:ph type="body" sz="quarter" idx="10"/>
          </p:nvPr>
        </p:nvSpPr>
        <p:spPr/>
        <p:txBody>
          <a:bodyPr/>
          <a:lstStyle/>
          <a:p>
            <a:r>
              <a:rPr lang="en-US"/>
              <a:t>Word Meanings</a:t>
            </a:r>
          </a:p>
        </p:txBody>
      </p:sp>
      <p:sp>
        <p:nvSpPr>
          <p:cNvPr id="3" name="Text Placeholder 2">
            <a:extLst>
              <a:ext uri="{FF2B5EF4-FFF2-40B4-BE49-F238E27FC236}">
                <a16:creationId xmlns:a16="http://schemas.microsoft.com/office/drawing/2014/main" id="{3D189FF3-E280-D38A-FF6D-6D6E718B1A83}"/>
              </a:ext>
            </a:extLst>
          </p:cNvPr>
          <p:cNvSpPr>
            <a:spLocks noGrp="1"/>
          </p:cNvSpPr>
          <p:nvPr>
            <p:ph type="body" sz="quarter" idx="11"/>
          </p:nvPr>
        </p:nvSpPr>
        <p:spPr/>
        <p:txBody>
          <a:bodyPr/>
          <a:lstStyle/>
          <a:p>
            <a:r>
              <a:rPr lang="en-US">
                <a:solidFill>
                  <a:schemeClr val="tx1"/>
                </a:solidFill>
                <a:latin typeface="EdShed" pitchFamily="2" charset="0"/>
              </a:rPr>
              <a:t>In this week’s words, the prefix ‘in-’ means ‘not’. </a:t>
            </a:r>
          </a:p>
        </p:txBody>
      </p:sp>
      <p:grpSp>
        <p:nvGrpSpPr>
          <p:cNvPr id="68" name="Group 67">
            <a:extLst>
              <a:ext uri="{FF2B5EF4-FFF2-40B4-BE49-F238E27FC236}">
                <a16:creationId xmlns:a16="http://schemas.microsoft.com/office/drawing/2014/main" id="{07DA0479-4836-6C9D-72F6-F3966A72672E}"/>
              </a:ext>
            </a:extLst>
          </p:cNvPr>
          <p:cNvGrpSpPr/>
          <p:nvPr/>
        </p:nvGrpSpPr>
        <p:grpSpPr>
          <a:xfrm>
            <a:off x="3547832" y="4155170"/>
            <a:ext cx="3266404" cy="2180061"/>
            <a:chOff x="4254149" y="1917866"/>
            <a:chExt cx="3266404" cy="2180061"/>
          </a:xfrm>
        </p:grpSpPr>
        <p:grpSp>
          <p:nvGrpSpPr>
            <p:cNvPr id="9" name="Group 8">
              <a:extLst>
                <a:ext uri="{FF2B5EF4-FFF2-40B4-BE49-F238E27FC236}">
                  <a16:creationId xmlns:a16="http://schemas.microsoft.com/office/drawing/2014/main" id="{2D243256-B16D-978F-29BB-67C6B8B1B921}"/>
                </a:ext>
              </a:extLst>
            </p:cNvPr>
            <p:cNvGrpSpPr/>
            <p:nvPr/>
          </p:nvGrpSpPr>
          <p:grpSpPr>
            <a:xfrm>
              <a:off x="4254149" y="3228001"/>
              <a:ext cx="3266404" cy="869926"/>
              <a:chOff x="4275005" y="4546505"/>
              <a:chExt cx="3266404" cy="869926"/>
            </a:xfrm>
          </p:grpSpPr>
          <p:sp>
            <p:nvSpPr>
              <p:cNvPr id="12" name="TextBox 11">
                <a:extLst>
                  <a:ext uri="{FF2B5EF4-FFF2-40B4-BE49-F238E27FC236}">
                    <a16:creationId xmlns:a16="http://schemas.microsoft.com/office/drawing/2014/main" id="{54CF0E60-29A0-B7F7-88EE-8EE8CA71924F}"/>
                  </a:ext>
                </a:extLst>
              </p:cNvPr>
              <p:cNvSpPr txBox="1"/>
              <p:nvPr/>
            </p:nvSpPr>
            <p:spPr>
              <a:xfrm>
                <a:off x="5248283" y="4546505"/>
                <a:ext cx="1319848"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incorrect</a:t>
                </a:r>
                <a:endParaRPr lang="en-GB" sz="2000" dirty="0">
                  <a:solidFill>
                    <a:srgbClr val="3372DC"/>
                  </a:solidFill>
                  <a:latin typeface="EdShed" pitchFamily="2" charset="0"/>
                  <a:ea typeface="Sassoon Infant 2023" panose="02000503030000020003" pitchFamily="2" charset="0"/>
                </a:endParaRPr>
              </a:p>
            </p:txBody>
          </p:sp>
          <p:sp>
            <p:nvSpPr>
              <p:cNvPr id="11" name="TextBox 10">
                <a:extLst>
                  <a:ext uri="{FF2B5EF4-FFF2-40B4-BE49-F238E27FC236}">
                    <a16:creationId xmlns:a16="http://schemas.microsoft.com/office/drawing/2014/main" id="{70CCB19C-D1E7-6925-E7AF-46D21BB987C3}"/>
                  </a:ext>
                </a:extLst>
              </p:cNvPr>
              <p:cNvSpPr txBox="1"/>
              <p:nvPr/>
            </p:nvSpPr>
            <p:spPr>
              <a:xfrm>
                <a:off x="4275005" y="5016321"/>
                <a:ext cx="3266404"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correct; wrong</a:t>
                </a:r>
                <a:r>
                  <a:rPr lang="en-GB" sz="2000" dirty="0">
                    <a:effectLst/>
                    <a:latin typeface="EdShed" pitchFamily="2" charset="0"/>
                    <a:ea typeface="Sassoon Infant 2023" panose="02000503030000020003" pitchFamily="2" charset="0"/>
                  </a:rPr>
                  <a:t>.</a:t>
                </a:r>
                <a:endParaRPr lang="en-GB" sz="2000" dirty="0">
                  <a:latin typeface="EdShed" pitchFamily="2" charset="0"/>
                  <a:ea typeface="Sassoon Infant 2023" panose="02000503030000020003" pitchFamily="2" charset="0"/>
                </a:endParaRPr>
              </a:p>
            </p:txBody>
          </p:sp>
        </p:grpSp>
        <p:pic>
          <p:nvPicPr>
            <p:cNvPr id="30" name="Picture 29" descr="A red x on a black background&#10;&#10;Description automatically generated">
              <a:extLst>
                <a:ext uri="{FF2B5EF4-FFF2-40B4-BE49-F238E27FC236}">
                  <a16:creationId xmlns:a16="http://schemas.microsoft.com/office/drawing/2014/main" id="{35730D3A-F8CF-1DC0-F3E4-A4D32D7FC5A6}"/>
                </a:ext>
              </a:extLst>
            </p:cNvPr>
            <p:cNvPicPr>
              <a:picLocks noChangeAspect="1"/>
            </p:cNvPicPr>
            <p:nvPr/>
          </p:nvPicPr>
          <p:blipFill>
            <a:blip r:embed="rId4"/>
            <a:stretch>
              <a:fillRect/>
            </a:stretch>
          </p:blipFill>
          <p:spPr>
            <a:xfrm>
              <a:off x="5261047" y="1917866"/>
              <a:ext cx="1247032" cy="1247032"/>
            </a:xfrm>
            <a:prstGeom prst="rect">
              <a:avLst/>
            </a:prstGeom>
          </p:spPr>
        </p:pic>
      </p:grpSp>
      <p:grpSp>
        <p:nvGrpSpPr>
          <p:cNvPr id="69" name="Group 68">
            <a:extLst>
              <a:ext uri="{FF2B5EF4-FFF2-40B4-BE49-F238E27FC236}">
                <a16:creationId xmlns:a16="http://schemas.microsoft.com/office/drawing/2014/main" id="{C1B25621-6DAD-5A8A-9F90-72AAF07B15E2}"/>
              </a:ext>
            </a:extLst>
          </p:cNvPr>
          <p:cNvGrpSpPr/>
          <p:nvPr/>
        </p:nvGrpSpPr>
        <p:grpSpPr>
          <a:xfrm>
            <a:off x="8032204" y="3960502"/>
            <a:ext cx="3663031" cy="2374729"/>
            <a:chOff x="8062506" y="1810164"/>
            <a:chExt cx="3663031" cy="2374729"/>
          </a:xfrm>
        </p:grpSpPr>
        <p:grpSp>
          <p:nvGrpSpPr>
            <p:cNvPr id="2" name="Group 1">
              <a:extLst>
                <a:ext uri="{FF2B5EF4-FFF2-40B4-BE49-F238E27FC236}">
                  <a16:creationId xmlns:a16="http://schemas.microsoft.com/office/drawing/2014/main" id="{72AF3642-5F76-294A-0D2C-6C4004BCE02B}"/>
                </a:ext>
              </a:extLst>
            </p:cNvPr>
            <p:cNvGrpSpPr/>
            <p:nvPr/>
          </p:nvGrpSpPr>
          <p:grpSpPr>
            <a:xfrm>
              <a:off x="8062506" y="3315401"/>
              <a:ext cx="3663031" cy="869492"/>
              <a:chOff x="8073055" y="6011255"/>
              <a:chExt cx="3663031" cy="869492"/>
            </a:xfrm>
          </p:grpSpPr>
          <p:sp>
            <p:nvSpPr>
              <p:cNvPr id="7" name="TextBox 6">
                <a:extLst>
                  <a:ext uri="{FF2B5EF4-FFF2-40B4-BE49-F238E27FC236}">
                    <a16:creationId xmlns:a16="http://schemas.microsoft.com/office/drawing/2014/main" id="{3FC2D438-2300-8A18-0521-A7DC6FF62CCE}"/>
                  </a:ext>
                </a:extLst>
              </p:cNvPr>
              <p:cNvSpPr txBox="1"/>
              <p:nvPr/>
            </p:nvSpPr>
            <p:spPr>
              <a:xfrm>
                <a:off x="9220729" y="6011255"/>
                <a:ext cx="1367682"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indefinite</a:t>
                </a:r>
                <a:endParaRPr lang="en-GB" sz="2000" dirty="0">
                  <a:solidFill>
                    <a:srgbClr val="3372DC"/>
                  </a:solidFill>
                  <a:latin typeface="EdShed" pitchFamily="2" charset="0"/>
                  <a:ea typeface="Sassoon Infant 2023" panose="02000503030000020003" pitchFamily="2" charset="0"/>
                </a:endParaRPr>
              </a:p>
            </p:txBody>
          </p:sp>
          <p:sp>
            <p:nvSpPr>
              <p:cNvPr id="5" name="TextBox 4">
                <a:extLst>
                  <a:ext uri="{FF2B5EF4-FFF2-40B4-BE49-F238E27FC236}">
                    <a16:creationId xmlns:a16="http://schemas.microsoft.com/office/drawing/2014/main" id="{A6250203-CCBE-1679-8239-FE0706887651}"/>
                  </a:ext>
                </a:extLst>
              </p:cNvPr>
              <p:cNvSpPr txBox="1"/>
              <p:nvPr/>
            </p:nvSpPr>
            <p:spPr>
              <a:xfrm>
                <a:off x="8073055" y="6480637"/>
                <a:ext cx="3663031" cy="400110"/>
              </a:xfrm>
              <a:prstGeom prst="rect">
                <a:avLst/>
              </a:prstGeom>
              <a:noFill/>
            </p:spPr>
            <p:txBody>
              <a:bodyPr wrap="square">
                <a:spAutoFit/>
              </a:bodyPr>
              <a:lstStyle/>
              <a:p>
                <a:pPr algn="ctr"/>
                <a:r>
                  <a:rPr lang="en-GB" sz="2000" dirty="0">
                    <a:solidFill>
                      <a:srgbClr val="000000"/>
                    </a:solidFill>
                    <a:effectLst/>
                    <a:latin typeface="EdShed" pitchFamily="2" charset="0"/>
                    <a:ea typeface="Sassoon Infant 2023" panose="02000503030000020003" pitchFamily="2" charset="0"/>
                  </a:rPr>
                  <a:t>Not having fixed time limits.</a:t>
                </a:r>
                <a:endParaRPr lang="en-GB" sz="2000" dirty="0">
                  <a:latin typeface="EdShed" pitchFamily="2" charset="0"/>
                  <a:ea typeface="Sassoon Infant 2023" panose="02000503030000020003" pitchFamily="2" charset="0"/>
                </a:endParaRPr>
              </a:p>
            </p:txBody>
          </p:sp>
        </p:grpSp>
        <p:pic>
          <p:nvPicPr>
            <p:cNvPr id="56" name="Picture 55">
              <a:extLst>
                <a:ext uri="{FF2B5EF4-FFF2-40B4-BE49-F238E27FC236}">
                  <a16:creationId xmlns:a16="http://schemas.microsoft.com/office/drawing/2014/main" id="{1C1DD677-3E13-D7ED-DC67-E5F520B574FF}"/>
                </a:ext>
              </a:extLst>
            </p:cNvPr>
            <p:cNvPicPr>
              <a:picLocks noChangeAspect="1"/>
            </p:cNvPicPr>
            <p:nvPr/>
          </p:nvPicPr>
          <p:blipFill>
            <a:blip r:embed="rId5"/>
            <a:stretch>
              <a:fillRect/>
            </a:stretch>
          </p:blipFill>
          <p:spPr>
            <a:xfrm>
              <a:off x="8950572" y="1810164"/>
              <a:ext cx="1776538" cy="1443436"/>
            </a:xfrm>
            <a:prstGeom prst="rect">
              <a:avLst/>
            </a:prstGeom>
          </p:spPr>
        </p:pic>
      </p:grpSp>
      <p:grpSp>
        <p:nvGrpSpPr>
          <p:cNvPr id="67" name="Group 66">
            <a:extLst>
              <a:ext uri="{FF2B5EF4-FFF2-40B4-BE49-F238E27FC236}">
                <a16:creationId xmlns:a16="http://schemas.microsoft.com/office/drawing/2014/main" id="{82AC2431-33FF-3E9C-22D3-EFA7DFA41DE7}"/>
              </a:ext>
            </a:extLst>
          </p:cNvPr>
          <p:cNvGrpSpPr/>
          <p:nvPr/>
        </p:nvGrpSpPr>
        <p:grpSpPr>
          <a:xfrm>
            <a:off x="8063461" y="1869993"/>
            <a:ext cx="3463996" cy="1932148"/>
            <a:chOff x="376700" y="1873488"/>
            <a:chExt cx="3463996" cy="1932148"/>
          </a:xfrm>
        </p:grpSpPr>
        <p:grpSp>
          <p:nvGrpSpPr>
            <p:cNvPr id="31" name="Group 30">
              <a:extLst>
                <a:ext uri="{FF2B5EF4-FFF2-40B4-BE49-F238E27FC236}">
                  <a16:creationId xmlns:a16="http://schemas.microsoft.com/office/drawing/2014/main" id="{CCA3C770-0E6F-1C40-8E48-09D01043AB97}"/>
                </a:ext>
              </a:extLst>
            </p:cNvPr>
            <p:cNvGrpSpPr/>
            <p:nvPr/>
          </p:nvGrpSpPr>
          <p:grpSpPr>
            <a:xfrm>
              <a:off x="376700" y="2939891"/>
              <a:ext cx="3463996" cy="865745"/>
              <a:chOff x="606825" y="1707083"/>
              <a:chExt cx="3463996" cy="865745"/>
            </a:xfrm>
          </p:grpSpPr>
          <p:sp>
            <p:nvSpPr>
              <p:cNvPr id="34" name="TextBox 33">
                <a:extLst>
                  <a:ext uri="{FF2B5EF4-FFF2-40B4-BE49-F238E27FC236}">
                    <a16:creationId xmlns:a16="http://schemas.microsoft.com/office/drawing/2014/main" id="{AF99EA74-2416-CC47-83F0-E62955F76C87}"/>
                  </a:ext>
                </a:extLst>
              </p:cNvPr>
              <p:cNvSpPr txBox="1"/>
              <p:nvPr/>
            </p:nvSpPr>
            <p:spPr>
              <a:xfrm>
                <a:off x="1840576" y="1707083"/>
                <a:ext cx="1176925" cy="461665"/>
              </a:xfrm>
              <a:prstGeom prst="rect">
                <a:avLst/>
              </a:prstGeom>
              <a:noFill/>
            </p:spPr>
            <p:txBody>
              <a:bodyPr wrap="none" rtlCol="0">
                <a:spAutoFit/>
              </a:bodyPr>
              <a:lstStyle/>
              <a:p>
                <a:r>
                  <a:rPr lang="en-GB" sz="2400" dirty="0">
                    <a:solidFill>
                      <a:srgbClr val="3372DC"/>
                    </a:solidFill>
                    <a:latin typeface="EdShed" pitchFamily="2" charset="0"/>
                    <a:ea typeface="Sassoon Infant 2023" panose="02000503030000020003" pitchFamily="2" charset="0"/>
                  </a:rPr>
                  <a:t>inactive</a:t>
                </a:r>
                <a:endParaRPr lang="en-GB" sz="2000" dirty="0">
                  <a:solidFill>
                    <a:srgbClr val="3372DC"/>
                  </a:solidFill>
                  <a:latin typeface="EdShed" pitchFamily="2" charset="0"/>
                  <a:ea typeface="Sassoon Infant 2023" panose="02000503030000020003" pitchFamily="2" charset="0"/>
                </a:endParaRPr>
              </a:p>
            </p:txBody>
          </p:sp>
          <p:sp>
            <p:nvSpPr>
              <p:cNvPr id="33" name="TextBox 32">
                <a:extLst>
                  <a:ext uri="{FF2B5EF4-FFF2-40B4-BE49-F238E27FC236}">
                    <a16:creationId xmlns:a16="http://schemas.microsoft.com/office/drawing/2014/main" id="{A1C3CBB9-C90B-1F4C-8735-54D521AADEFD}"/>
                  </a:ext>
                </a:extLst>
              </p:cNvPr>
              <p:cNvSpPr txBox="1"/>
              <p:nvPr/>
            </p:nvSpPr>
            <p:spPr>
              <a:xfrm>
                <a:off x="606825" y="2172718"/>
                <a:ext cx="3463996" cy="400110"/>
              </a:xfrm>
              <a:prstGeom prst="rect">
                <a:avLst/>
              </a:prstGeom>
              <a:noFill/>
            </p:spPr>
            <p:txBody>
              <a:bodyPr wrap="square">
                <a:spAutoFit/>
              </a:bodyPr>
              <a:lstStyle/>
              <a:p>
                <a:pPr algn="ctr"/>
                <a:r>
                  <a:rPr lang="en-GB" sz="2000" dirty="0">
                    <a:solidFill>
                      <a:srgbClr val="000000"/>
                    </a:solidFill>
                    <a:latin typeface="EdShed" pitchFamily="2" charset="0"/>
                    <a:ea typeface="Sassoon Infant 2023" panose="02000503030000020003" pitchFamily="2" charset="0"/>
                  </a:rPr>
                  <a:t>N</a:t>
                </a:r>
                <a:r>
                  <a:rPr lang="en-GB" sz="2000" dirty="0">
                    <a:solidFill>
                      <a:srgbClr val="000000"/>
                    </a:solidFill>
                    <a:effectLst/>
                    <a:latin typeface="EdShed" pitchFamily="2" charset="0"/>
                    <a:ea typeface="Sassoon Infant 2023" panose="02000503030000020003" pitchFamily="2" charset="0"/>
                  </a:rPr>
                  <a:t>ot active; passive or sluggish.</a:t>
                </a:r>
                <a:endParaRPr lang="en-GB" sz="2000" dirty="0">
                  <a:latin typeface="EdShed" pitchFamily="2" charset="0"/>
                  <a:ea typeface="Sassoon Infant 2023" panose="02000503030000020003" pitchFamily="2" charset="0"/>
                </a:endParaRPr>
              </a:p>
            </p:txBody>
          </p:sp>
        </p:grpSp>
        <p:pic>
          <p:nvPicPr>
            <p:cNvPr id="59" name="Picture 58" descr="Cartoon of a person sleeping&#10;&#10;Description automatically generated">
              <a:extLst>
                <a:ext uri="{FF2B5EF4-FFF2-40B4-BE49-F238E27FC236}">
                  <a16:creationId xmlns:a16="http://schemas.microsoft.com/office/drawing/2014/main" id="{02DECC57-5161-2D47-5562-3AB640CBCC4C}"/>
                </a:ext>
              </a:extLst>
            </p:cNvPr>
            <p:cNvPicPr>
              <a:picLocks noChangeAspect="1"/>
            </p:cNvPicPr>
            <p:nvPr/>
          </p:nvPicPr>
          <p:blipFill>
            <a:blip r:embed="rId6"/>
            <a:stretch>
              <a:fillRect/>
            </a:stretch>
          </p:blipFill>
          <p:spPr>
            <a:xfrm>
              <a:off x="1419979" y="1873488"/>
              <a:ext cx="1513961" cy="1003300"/>
            </a:xfrm>
            <a:prstGeom prst="rect">
              <a:avLst/>
            </a:prstGeom>
          </p:spPr>
        </p:pic>
      </p:grpSp>
      <p:grpSp>
        <p:nvGrpSpPr>
          <p:cNvPr id="71" name="Group 70">
            <a:extLst>
              <a:ext uri="{FF2B5EF4-FFF2-40B4-BE49-F238E27FC236}">
                <a16:creationId xmlns:a16="http://schemas.microsoft.com/office/drawing/2014/main" id="{64A107E5-96BE-F041-9B4C-5626996E288B}"/>
              </a:ext>
            </a:extLst>
          </p:cNvPr>
          <p:cNvGrpSpPr/>
          <p:nvPr/>
        </p:nvGrpSpPr>
        <p:grpSpPr>
          <a:xfrm>
            <a:off x="2690371" y="2161324"/>
            <a:ext cx="4981326" cy="1637306"/>
            <a:chOff x="7248505" y="4906582"/>
            <a:chExt cx="4981326" cy="1637306"/>
          </a:xfrm>
        </p:grpSpPr>
        <p:sp>
          <p:nvSpPr>
            <p:cNvPr id="19" name="TextBox 18">
              <a:extLst>
                <a:ext uri="{FF2B5EF4-FFF2-40B4-BE49-F238E27FC236}">
                  <a16:creationId xmlns:a16="http://schemas.microsoft.com/office/drawing/2014/main" id="{5B7FF1E2-2515-584F-F8F4-12B224E2F7FE}"/>
                </a:ext>
              </a:extLst>
            </p:cNvPr>
            <p:cNvSpPr txBox="1"/>
            <p:nvPr/>
          </p:nvSpPr>
          <p:spPr>
            <a:xfrm>
              <a:off x="8929909" y="5682112"/>
              <a:ext cx="1612942" cy="461665"/>
            </a:xfrm>
            <a:prstGeom prst="rect">
              <a:avLst/>
            </a:prstGeom>
            <a:noFill/>
          </p:spPr>
          <p:txBody>
            <a:bodyPr wrap="none" rtlCol="0">
              <a:spAutoFit/>
            </a:bodyPr>
            <a:lstStyle/>
            <a:p>
              <a:r>
                <a:rPr lang="en-GB" sz="2400" dirty="0">
                  <a:solidFill>
                    <a:srgbClr val="3372DC"/>
                  </a:solidFill>
                  <a:latin typeface="EdShed" pitchFamily="2" charset="0"/>
                </a:rPr>
                <a:t>inadequate</a:t>
              </a:r>
              <a:endParaRPr lang="en-GB" dirty="0">
                <a:solidFill>
                  <a:srgbClr val="3372DC"/>
                </a:solidFill>
                <a:latin typeface="EdShed" pitchFamily="2" charset="0"/>
              </a:endParaRPr>
            </a:p>
          </p:txBody>
        </p:sp>
        <p:grpSp>
          <p:nvGrpSpPr>
            <p:cNvPr id="66" name="Group 65">
              <a:extLst>
                <a:ext uri="{FF2B5EF4-FFF2-40B4-BE49-F238E27FC236}">
                  <a16:creationId xmlns:a16="http://schemas.microsoft.com/office/drawing/2014/main" id="{FAA00058-ACAD-A8E1-E7B2-9C039E473B5C}"/>
                </a:ext>
              </a:extLst>
            </p:cNvPr>
            <p:cNvGrpSpPr/>
            <p:nvPr/>
          </p:nvGrpSpPr>
          <p:grpSpPr>
            <a:xfrm>
              <a:off x="8563599" y="4906582"/>
              <a:ext cx="2233229" cy="432000"/>
              <a:chOff x="7991436" y="4092845"/>
              <a:chExt cx="2233229" cy="432000"/>
            </a:xfrm>
          </p:grpSpPr>
          <p:sp>
            <p:nvSpPr>
              <p:cNvPr id="60" name="5-point Star 19">
                <a:extLst>
                  <a:ext uri="{FF2B5EF4-FFF2-40B4-BE49-F238E27FC236}">
                    <a16:creationId xmlns:a16="http://schemas.microsoft.com/office/drawing/2014/main" id="{634698C5-AFB5-A95A-EBCB-A1E9D78A665D}"/>
                  </a:ext>
                </a:extLst>
              </p:cNvPr>
              <p:cNvSpPr/>
              <p:nvPr/>
            </p:nvSpPr>
            <p:spPr>
              <a:xfrm>
                <a:off x="7991436" y="4092845"/>
                <a:ext cx="432000" cy="432000"/>
              </a:xfrm>
              <a:prstGeom prst="star5">
                <a:avLst>
                  <a:gd name="adj" fmla="val 25469"/>
                  <a:gd name="hf" fmla="val 105146"/>
                  <a:gd name="vf" fmla="val 110557"/>
                </a:avLst>
              </a:prstGeom>
              <a:solidFill>
                <a:srgbClr val="FFFF00"/>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61" name="5-point Star 42">
                <a:extLst>
                  <a:ext uri="{FF2B5EF4-FFF2-40B4-BE49-F238E27FC236}">
                    <a16:creationId xmlns:a16="http://schemas.microsoft.com/office/drawing/2014/main" id="{57DD6DCE-F066-DA18-1337-FD6A15E7E468}"/>
                  </a:ext>
                </a:extLst>
              </p:cNvPr>
              <p:cNvSpPr/>
              <p:nvPr/>
            </p:nvSpPr>
            <p:spPr>
              <a:xfrm>
                <a:off x="8441743" y="4092845"/>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62" name="5-point Star 43">
                <a:extLst>
                  <a:ext uri="{FF2B5EF4-FFF2-40B4-BE49-F238E27FC236}">
                    <a16:creationId xmlns:a16="http://schemas.microsoft.com/office/drawing/2014/main" id="{9491FB8E-FB55-C09E-12EE-F6DA43C042A1}"/>
                  </a:ext>
                </a:extLst>
              </p:cNvPr>
              <p:cNvSpPr/>
              <p:nvPr/>
            </p:nvSpPr>
            <p:spPr>
              <a:xfrm>
                <a:off x="8892050" y="4092845"/>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63" name="5-point Star 44">
                <a:extLst>
                  <a:ext uri="{FF2B5EF4-FFF2-40B4-BE49-F238E27FC236}">
                    <a16:creationId xmlns:a16="http://schemas.microsoft.com/office/drawing/2014/main" id="{C9F47871-5BBA-F5A5-8C0A-8912BEB0AB12}"/>
                  </a:ext>
                </a:extLst>
              </p:cNvPr>
              <p:cNvSpPr/>
              <p:nvPr/>
            </p:nvSpPr>
            <p:spPr>
              <a:xfrm>
                <a:off x="9342357" y="4092845"/>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sp>
            <p:nvSpPr>
              <p:cNvPr id="64" name="5-point Star 45">
                <a:extLst>
                  <a:ext uri="{FF2B5EF4-FFF2-40B4-BE49-F238E27FC236}">
                    <a16:creationId xmlns:a16="http://schemas.microsoft.com/office/drawing/2014/main" id="{2AF4A7C1-5D35-1C65-1F74-339F7B0FF9F4}"/>
                  </a:ext>
                </a:extLst>
              </p:cNvPr>
              <p:cNvSpPr/>
              <p:nvPr/>
            </p:nvSpPr>
            <p:spPr>
              <a:xfrm>
                <a:off x="9792665" y="4092845"/>
                <a:ext cx="432000" cy="432000"/>
              </a:xfrm>
              <a:prstGeom prst="star5">
                <a:avLst>
                  <a:gd name="adj" fmla="val 25469"/>
                  <a:gd name="hf" fmla="val 105146"/>
                  <a:gd name="vf" fmla="val 11055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EdShed" pitchFamily="2" charset="0"/>
                </a:endParaRPr>
              </a:p>
            </p:txBody>
          </p:sp>
        </p:grpSp>
        <p:sp>
          <p:nvSpPr>
            <p:cNvPr id="65" name="TextBox 64">
              <a:extLst>
                <a:ext uri="{FF2B5EF4-FFF2-40B4-BE49-F238E27FC236}">
                  <a16:creationId xmlns:a16="http://schemas.microsoft.com/office/drawing/2014/main" id="{430EB31C-5B93-4244-3273-21CB865222EF}"/>
                </a:ext>
              </a:extLst>
            </p:cNvPr>
            <p:cNvSpPr txBox="1"/>
            <p:nvPr/>
          </p:nvSpPr>
          <p:spPr>
            <a:xfrm>
              <a:off x="7248505" y="6143778"/>
              <a:ext cx="4981326" cy="400110"/>
            </a:xfrm>
            <a:prstGeom prst="rect">
              <a:avLst/>
            </a:prstGeom>
            <a:noFill/>
          </p:spPr>
          <p:txBody>
            <a:bodyPr wrap="square">
              <a:spAutoFit/>
            </a:bodyPr>
            <a:lstStyle/>
            <a:p>
              <a:pPr algn="ctr"/>
              <a:r>
                <a:rPr lang="en-GB" sz="2000" dirty="0">
                  <a:effectLst/>
                  <a:latin typeface="EdShed" pitchFamily="2" charset="0"/>
                  <a:ea typeface="Sassoon Infant 2023" panose="02000503030000020003" pitchFamily="2" charset="0"/>
                </a:rPr>
                <a:t>Below the expected standard or poor quality.</a:t>
              </a:r>
              <a:endParaRPr lang="en-GB" sz="2000" dirty="0">
                <a:latin typeface="EdShed" pitchFamily="2" charset="0"/>
                <a:ea typeface="Sassoon Infant 2023" panose="02000503030000020003" pitchFamily="2" charset="0"/>
              </a:endParaRPr>
            </a:p>
          </p:txBody>
        </p:sp>
      </p:grpSp>
    </p:spTree>
    <p:extLst>
      <p:ext uri="{BB962C8B-B14F-4D97-AF65-F5344CB8AC3E}">
        <p14:creationId xmlns:p14="http://schemas.microsoft.com/office/powerpoint/2010/main" val="40901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dissolv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dissolv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7</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a:solidFill>
                  <a:schemeClr val="tx1"/>
                </a:solidFill>
              </a:rPr>
              <a:t>invisible</a:t>
            </a:r>
          </a:p>
        </p:txBody>
      </p:sp>
      <p:sp>
        <p:nvSpPr>
          <p:cNvPr id="11" name="Rectangle 10">
            <a:extLst>
              <a:ext uri="{FF2B5EF4-FFF2-40B4-BE49-F238E27FC236}">
                <a16:creationId xmlns:a16="http://schemas.microsoft.com/office/drawing/2014/main" id="{C37F6F06-EFAE-6793-8080-E807C987949A}"/>
              </a:ext>
            </a:extLst>
          </p:cNvPr>
          <p:cNvSpPr/>
          <p:nvPr/>
        </p:nvSpPr>
        <p:spPr>
          <a:xfrm>
            <a:off x="704943" y="1977037"/>
            <a:ext cx="6516399" cy="707886"/>
          </a:xfrm>
          <a:prstGeom prst="rect">
            <a:avLst/>
          </a:prstGeom>
        </p:spPr>
        <p:txBody>
          <a:bodyPr wrap="square">
            <a:spAutoFit/>
          </a:bodyPr>
          <a:lstStyle/>
          <a:p>
            <a:pPr algn="ctr"/>
            <a:r>
              <a:rPr lang="en-GB" sz="2000" dirty="0">
                <a:solidFill>
                  <a:schemeClr val="tx1"/>
                </a:solidFill>
                <a:latin typeface="EdShed" pitchFamily="2" charset="0"/>
              </a:rPr>
              <a:t>‘</a:t>
            </a:r>
            <a:r>
              <a:rPr lang="en-GB" sz="2000" dirty="0">
                <a:solidFill>
                  <a:srgbClr val="3373DC"/>
                </a:solidFill>
                <a:latin typeface="EdShed" pitchFamily="2" charset="0"/>
              </a:rPr>
              <a:t>Invisible</a:t>
            </a:r>
            <a:r>
              <a:rPr lang="en-GB" sz="2000" dirty="0">
                <a:solidFill>
                  <a:schemeClr val="tx1"/>
                </a:solidFill>
                <a:latin typeface="EdShed" pitchFamily="2" charset="0"/>
              </a:rPr>
              <a:t>’ derives from the Old French word </a:t>
            </a:r>
            <a:r>
              <a:rPr lang="en-GB" sz="2000" dirty="0">
                <a:solidFill>
                  <a:srgbClr val="3373DC"/>
                </a:solidFill>
                <a:latin typeface="EdShed" pitchFamily="2" charset="0"/>
              </a:rPr>
              <a:t>invisible</a:t>
            </a:r>
            <a:r>
              <a:rPr lang="en-GB" sz="2000" dirty="0">
                <a:solidFill>
                  <a:srgbClr val="000000"/>
                </a:solidFill>
                <a:latin typeface="EdShed" pitchFamily="2" charset="0"/>
              </a:rPr>
              <a:t>, </a:t>
            </a:r>
            <a:r>
              <a:rPr lang="en-GB" sz="2000" dirty="0">
                <a:solidFill>
                  <a:schemeClr val="tx1"/>
                </a:solidFill>
                <a:latin typeface="EdShed" pitchFamily="2" charset="0"/>
              </a:rPr>
              <a:t>meaning ‘not perceptible, incapable of being seen’.</a:t>
            </a:r>
          </a:p>
        </p:txBody>
      </p:sp>
      <p:sp>
        <p:nvSpPr>
          <p:cNvPr id="12" name="Rectangle 11">
            <a:extLst>
              <a:ext uri="{FF2B5EF4-FFF2-40B4-BE49-F238E27FC236}">
                <a16:creationId xmlns:a16="http://schemas.microsoft.com/office/drawing/2014/main" id="{C69FB7DE-45CF-8999-23E2-2C5F98062412}"/>
              </a:ext>
            </a:extLst>
          </p:cNvPr>
          <p:cNvSpPr/>
          <p:nvPr/>
        </p:nvSpPr>
        <p:spPr>
          <a:xfrm>
            <a:off x="1574927" y="2898546"/>
            <a:ext cx="4776429" cy="707886"/>
          </a:xfrm>
          <a:prstGeom prst="rect">
            <a:avLst/>
          </a:prstGeom>
        </p:spPr>
        <p:txBody>
          <a:bodyPr wrap="square">
            <a:spAutoFit/>
          </a:bodyPr>
          <a:lstStyle/>
          <a:p>
            <a:pPr algn="ctr"/>
            <a:r>
              <a:rPr lang="en-GB" sz="2000" dirty="0">
                <a:solidFill>
                  <a:schemeClr val="tx1"/>
                </a:solidFill>
                <a:latin typeface="EdShed" pitchFamily="2" charset="0"/>
              </a:rPr>
              <a:t>It is from the Latin word </a:t>
            </a:r>
            <a:r>
              <a:rPr lang="en-GB" sz="2000" dirty="0" err="1">
                <a:solidFill>
                  <a:srgbClr val="3373DC"/>
                </a:solidFill>
                <a:latin typeface="EdShed" pitchFamily="2" charset="0"/>
              </a:rPr>
              <a:t>invisibilis</a:t>
            </a:r>
            <a:r>
              <a:rPr lang="en-GB" sz="2000" dirty="0">
                <a:latin typeface="EdShed" pitchFamily="2" charset="0"/>
              </a:rPr>
              <a:t>,</a:t>
            </a:r>
            <a:r>
              <a:rPr lang="en-GB" sz="2000" dirty="0">
                <a:solidFill>
                  <a:srgbClr val="555555"/>
                </a:solidFill>
                <a:latin typeface="EdShed" pitchFamily="2" charset="0"/>
              </a:rPr>
              <a:t> </a:t>
            </a:r>
          </a:p>
          <a:p>
            <a:pPr algn="ctr"/>
            <a:r>
              <a:rPr lang="en-GB" sz="2000" dirty="0">
                <a:solidFill>
                  <a:schemeClr val="tx1"/>
                </a:solidFill>
                <a:latin typeface="EdShed" pitchFamily="2" charset="0"/>
              </a:rPr>
              <a:t>meaning ‘unseen, not visible’.</a:t>
            </a:r>
          </a:p>
        </p:txBody>
      </p:sp>
      <p:sp>
        <p:nvSpPr>
          <p:cNvPr id="13" name="Title 1">
            <a:extLst>
              <a:ext uri="{FF2B5EF4-FFF2-40B4-BE49-F238E27FC236}">
                <a16:creationId xmlns:a16="http://schemas.microsoft.com/office/drawing/2014/main" id="{DF55D8AF-76C4-AFA1-EC49-35E547841FEA}"/>
              </a:ext>
            </a:extLst>
          </p:cNvPr>
          <p:cNvSpPr txBox="1">
            <a:spLocks/>
          </p:cNvSpPr>
          <p:nvPr/>
        </p:nvSpPr>
        <p:spPr>
          <a:xfrm>
            <a:off x="2300013" y="3728611"/>
            <a:ext cx="3326260" cy="7549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3200" dirty="0">
                <a:solidFill>
                  <a:srgbClr val="3372DC"/>
                </a:solidFill>
                <a:latin typeface="EdShed" pitchFamily="2" charset="0"/>
              </a:rPr>
              <a:t>invisible</a:t>
            </a:r>
          </a:p>
        </p:txBody>
      </p:sp>
      <p:grpSp>
        <p:nvGrpSpPr>
          <p:cNvPr id="14" name="Group 13">
            <a:extLst>
              <a:ext uri="{FF2B5EF4-FFF2-40B4-BE49-F238E27FC236}">
                <a16:creationId xmlns:a16="http://schemas.microsoft.com/office/drawing/2014/main" id="{8D77A981-EC1E-D89E-1BD7-532614C8AF34}"/>
              </a:ext>
            </a:extLst>
          </p:cNvPr>
          <p:cNvGrpSpPr/>
          <p:nvPr/>
        </p:nvGrpSpPr>
        <p:grpSpPr>
          <a:xfrm>
            <a:off x="1463188" y="4326506"/>
            <a:ext cx="1823059" cy="1391207"/>
            <a:chOff x="684902" y="4851589"/>
            <a:chExt cx="1823059" cy="1391207"/>
          </a:xfrm>
        </p:grpSpPr>
        <p:sp>
          <p:nvSpPr>
            <p:cNvPr id="15" name="TextBox 14">
              <a:extLst>
                <a:ext uri="{FF2B5EF4-FFF2-40B4-BE49-F238E27FC236}">
                  <a16:creationId xmlns:a16="http://schemas.microsoft.com/office/drawing/2014/main" id="{853357F5-2768-09E4-87B9-39DB5D12AF43}"/>
                </a:ext>
              </a:extLst>
            </p:cNvPr>
            <p:cNvSpPr txBox="1"/>
            <p:nvPr/>
          </p:nvSpPr>
          <p:spPr>
            <a:xfrm>
              <a:off x="684902" y="5596465"/>
              <a:ext cx="1772264" cy="646331"/>
            </a:xfrm>
            <a:prstGeom prst="rect">
              <a:avLst/>
            </a:prstGeom>
            <a:noFill/>
          </p:spPr>
          <p:txBody>
            <a:bodyPr wrap="square">
              <a:spAutoFit/>
            </a:bodyPr>
            <a:lstStyle/>
            <a:p>
              <a:pPr algn="ctr"/>
              <a:r>
                <a:rPr lang="en-GB" sz="1800" dirty="0">
                  <a:effectLst/>
                  <a:latin typeface="EdShed" pitchFamily="2" charset="0"/>
                </a:rPr>
                <a:t>Latin prefix </a:t>
              </a:r>
              <a:r>
                <a:rPr lang="en-GB" sz="1800" dirty="0">
                  <a:solidFill>
                    <a:srgbClr val="3373DC"/>
                  </a:solidFill>
                  <a:latin typeface="EdShed" pitchFamily="2" charset="0"/>
                </a:rPr>
                <a:t>i</a:t>
              </a:r>
              <a:r>
                <a:rPr lang="en-GB" sz="1800" dirty="0">
                  <a:solidFill>
                    <a:srgbClr val="3373DC"/>
                  </a:solidFill>
                  <a:effectLst/>
                  <a:latin typeface="EdShed" pitchFamily="2" charset="0"/>
                </a:rPr>
                <a:t>n</a:t>
              </a:r>
              <a:r>
                <a:rPr lang="en-GB" sz="1800" dirty="0">
                  <a:solidFill>
                    <a:srgbClr val="0432FF"/>
                  </a:solidFill>
                  <a:effectLst/>
                  <a:latin typeface="EdShed" pitchFamily="2" charset="0"/>
                </a:rPr>
                <a:t> </a:t>
              </a:r>
            </a:p>
            <a:p>
              <a:pPr algn="ctr"/>
              <a:r>
                <a:rPr lang="en-GB" sz="1800" dirty="0">
                  <a:effectLst/>
                  <a:latin typeface="EdShed" pitchFamily="2" charset="0"/>
                </a:rPr>
                <a:t>meaning ‘not’.</a:t>
              </a:r>
              <a:endParaRPr lang="en-GB" sz="1800" dirty="0">
                <a:latin typeface="EdShed" pitchFamily="2" charset="0"/>
              </a:endParaRPr>
            </a:p>
          </p:txBody>
        </p:sp>
        <p:cxnSp>
          <p:nvCxnSpPr>
            <p:cNvPr id="16" name="Straight Arrow Connector 15">
              <a:extLst>
                <a:ext uri="{FF2B5EF4-FFF2-40B4-BE49-F238E27FC236}">
                  <a16:creationId xmlns:a16="http://schemas.microsoft.com/office/drawing/2014/main" id="{DB641537-73C9-B6F0-8FE8-2FFD021EAB5B}"/>
                </a:ext>
              </a:extLst>
            </p:cNvPr>
            <p:cNvCxnSpPr>
              <a:cxnSpLocks/>
            </p:cNvCxnSpPr>
            <p:nvPr/>
          </p:nvCxnSpPr>
          <p:spPr>
            <a:xfrm flipH="1">
              <a:off x="2010250" y="4851589"/>
              <a:ext cx="497711" cy="661474"/>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B97BA9F7-9EA8-F9B0-6BA0-DC2B1BC2D194}"/>
              </a:ext>
            </a:extLst>
          </p:cNvPr>
          <p:cNvGrpSpPr/>
          <p:nvPr/>
        </p:nvGrpSpPr>
        <p:grpSpPr>
          <a:xfrm>
            <a:off x="3740998" y="4378479"/>
            <a:ext cx="2843336" cy="1342386"/>
            <a:chOff x="3117058" y="4896199"/>
            <a:chExt cx="2843336" cy="1342386"/>
          </a:xfrm>
        </p:grpSpPr>
        <p:cxnSp>
          <p:nvCxnSpPr>
            <p:cNvPr id="18" name="Straight Arrow Connector 17">
              <a:extLst>
                <a:ext uri="{FF2B5EF4-FFF2-40B4-BE49-F238E27FC236}">
                  <a16:creationId xmlns:a16="http://schemas.microsoft.com/office/drawing/2014/main" id="{234D0E23-2154-5B3F-7E35-2B2A414ED299}"/>
                </a:ext>
              </a:extLst>
            </p:cNvPr>
            <p:cNvCxnSpPr>
              <a:cxnSpLocks/>
            </p:cNvCxnSpPr>
            <p:nvPr/>
          </p:nvCxnSpPr>
          <p:spPr>
            <a:xfrm>
              <a:off x="3484922" y="4896199"/>
              <a:ext cx="380011" cy="61574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3AE8960-A5DC-F677-1855-236DD07321E3}"/>
                </a:ext>
              </a:extLst>
            </p:cNvPr>
            <p:cNvSpPr txBox="1"/>
            <p:nvPr/>
          </p:nvSpPr>
          <p:spPr>
            <a:xfrm>
              <a:off x="3117058" y="5592254"/>
              <a:ext cx="2843336" cy="646331"/>
            </a:xfrm>
            <a:prstGeom prst="rect">
              <a:avLst/>
            </a:prstGeom>
            <a:noFill/>
          </p:spPr>
          <p:txBody>
            <a:bodyPr wrap="square">
              <a:spAutoFit/>
            </a:bodyPr>
            <a:lstStyle/>
            <a:p>
              <a:pPr algn="ctr"/>
              <a:r>
                <a:rPr lang="en-GB" sz="1800" dirty="0">
                  <a:latin typeface="EdShed" pitchFamily="2" charset="0"/>
                </a:rPr>
                <a:t>From Latin </a:t>
              </a:r>
              <a:r>
                <a:rPr lang="en-GB" sz="1800" dirty="0" err="1">
                  <a:solidFill>
                    <a:srgbClr val="3373DC"/>
                  </a:solidFill>
                  <a:latin typeface="EdShed" pitchFamily="2" charset="0"/>
                </a:rPr>
                <a:t>visibilis</a:t>
              </a:r>
              <a:r>
                <a:rPr lang="en-GB" sz="1800" dirty="0">
                  <a:latin typeface="EdShed" pitchFamily="2" charset="0"/>
                </a:rPr>
                <a:t> meaning </a:t>
              </a:r>
            </a:p>
            <a:p>
              <a:pPr algn="ctr"/>
              <a:r>
                <a:rPr lang="en-GB" sz="1800" dirty="0">
                  <a:latin typeface="EdShed" pitchFamily="2" charset="0"/>
                </a:rPr>
                <a:t>‘that may be seen’.</a:t>
              </a:r>
            </a:p>
          </p:txBody>
        </p:sp>
      </p:grpSp>
      <p:sp>
        <p:nvSpPr>
          <p:cNvPr id="8" name="TextBox 7">
            <a:extLst>
              <a:ext uri="{FF2B5EF4-FFF2-40B4-BE49-F238E27FC236}">
                <a16:creationId xmlns:a16="http://schemas.microsoft.com/office/drawing/2014/main" id="{A16FD30F-2812-B1BB-831B-1641E20A90E6}"/>
              </a:ext>
            </a:extLst>
          </p:cNvPr>
          <p:cNvSpPr txBox="1"/>
          <p:nvPr/>
        </p:nvSpPr>
        <p:spPr>
          <a:xfrm>
            <a:off x="651779" y="6025026"/>
            <a:ext cx="6926208" cy="400110"/>
          </a:xfrm>
          <a:prstGeom prst="rect">
            <a:avLst/>
          </a:prstGeom>
          <a:noFill/>
        </p:spPr>
        <p:txBody>
          <a:bodyPr wrap="square">
            <a:spAutoFit/>
          </a:bodyPr>
          <a:lstStyle/>
          <a:p>
            <a:pPr algn="ctr"/>
            <a:r>
              <a:rPr lang="en-GB" sz="2000" dirty="0">
                <a:solidFill>
                  <a:srgbClr val="3373DC"/>
                </a:solidFill>
                <a:latin typeface="EdShed" pitchFamily="2" charset="0"/>
                <a:ea typeface="Sassoon Infant 2023" panose="02000503030000020003" pitchFamily="2" charset="0"/>
              </a:rPr>
              <a:t>Visibilis</a:t>
            </a:r>
            <a:r>
              <a:rPr lang="en-GB" sz="2000" dirty="0">
                <a:latin typeface="EdShed" pitchFamily="2" charset="0"/>
                <a:ea typeface="Sassoon Infant 2023" panose="02000503030000020003" pitchFamily="2" charset="0"/>
              </a:rPr>
              <a:t> comes from the Latin word </a:t>
            </a:r>
            <a:r>
              <a:rPr lang="en-GB" sz="2000" dirty="0">
                <a:solidFill>
                  <a:srgbClr val="3373DC"/>
                </a:solidFill>
                <a:effectLst/>
                <a:highlight>
                  <a:srgbClr val="FFFFFF"/>
                </a:highlight>
                <a:latin typeface="EdShed" pitchFamily="2" charset="0"/>
                <a:ea typeface="Sassoon Infant 2023" panose="02000503030000020003" pitchFamily="2" charset="0"/>
              </a:rPr>
              <a:t>videre</a:t>
            </a:r>
            <a:r>
              <a:rPr lang="en-GB" sz="2000" dirty="0">
                <a:effectLst/>
                <a:highlight>
                  <a:srgbClr val="FFFFFF"/>
                </a:highlight>
                <a:latin typeface="EdShed" pitchFamily="2" charset="0"/>
                <a:ea typeface="Sassoon Infant 2023" panose="02000503030000020003" pitchFamily="2" charset="0"/>
              </a:rPr>
              <a:t> which means ‘to see.’</a:t>
            </a:r>
          </a:p>
        </p:txBody>
      </p:sp>
      <p:grpSp>
        <p:nvGrpSpPr>
          <p:cNvPr id="23" name="Group 22">
            <a:extLst>
              <a:ext uri="{FF2B5EF4-FFF2-40B4-BE49-F238E27FC236}">
                <a16:creationId xmlns:a16="http://schemas.microsoft.com/office/drawing/2014/main" id="{30226146-20B1-F3B0-DAD3-7BA34AE91B73}"/>
              </a:ext>
            </a:extLst>
          </p:cNvPr>
          <p:cNvGrpSpPr/>
          <p:nvPr/>
        </p:nvGrpSpPr>
        <p:grpSpPr>
          <a:xfrm>
            <a:off x="7904083" y="2030142"/>
            <a:ext cx="3601414" cy="4248728"/>
            <a:chOff x="7901521" y="2104571"/>
            <a:chExt cx="3601414" cy="4248728"/>
          </a:xfrm>
        </p:grpSpPr>
        <p:sp>
          <p:nvSpPr>
            <p:cNvPr id="21" name="Rounded Rectangle 20">
              <a:extLst>
                <a:ext uri="{FF2B5EF4-FFF2-40B4-BE49-F238E27FC236}">
                  <a16:creationId xmlns:a16="http://schemas.microsoft.com/office/drawing/2014/main" id="{D3FCC3D6-9817-CCD0-185F-193C841111D9}"/>
                </a:ext>
              </a:extLst>
            </p:cNvPr>
            <p:cNvSpPr/>
            <p:nvPr/>
          </p:nvSpPr>
          <p:spPr>
            <a:xfrm>
              <a:off x="7901521" y="2161309"/>
              <a:ext cx="3601413" cy="4191990"/>
            </a:xfrm>
            <a:prstGeom prst="roundRect">
              <a:avLst>
                <a:gd name="adj" fmla="val 7803"/>
              </a:avLst>
            </a:prstGeom>
            <a:noFill/>
            <a:ln w="38100">
              <a:solidFill>
                <a:srgbClr val="337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157731D1-B72C-5D77-F919-DC135AB1764B}"/>
                </a:ext>
              </a:extLst>
            </p:cNvPr>
            <p:cNvSpPr/>
            <p:nvPr/>
          </p:nvSpPr>
          <p:spPr>
            <a:xfrm>
              <a:off x="7901521" y="2104571"/>
              <a:ext cx="3601414" cy="793974"/>
            </a:xfrm>
            <a:prstGeom prst="roundRect">
              <a:avLst>
                <a:gd name="adj" fmla="val 20296"/>
              </a:avLst>
            </a:prstGeom>
            <a:solidFill>
              <a:srgbClr val="3373DC"/>
            </a:solidFill>
            <a:ln w="38100">
              <a:solidFill>
                <a:srgbClr val="3373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1DF1F8-63A2-7292-F425-FEC0140509BA}"/>
                </a:ext>
              </a:extLst>
            </p:cNvPr>
            <p:cNvSpPr txBox="1"/>
            <p:nvPr/>
          </p:nvSpPr>
          <p:spPr>
            <a:xfrm>
              <a:off x="8106425" y="2195945"/>
              <a:ext cx="3228528" cy="3970318"/>
            </a:xfrm>
            <a:prstGeom prst="rect">
              <a:avLst/>
            </a:prstGeom>
            <a:noFill/>
          </p:spPr>
          <p:txBody>
            <a:bodyPr wrap="square">
              <a:spAutoFit/>
            </a:bodyPr>
            <a:lstStyle/>
            <a:p>
              <a:pPr algn="ctr"/>
              <a:r>
                <a:rPr lang="en-GB" b="1" dirty="0">
                  <a:solidFill>
                    <a:schemeClr val="bg1"/>
                  </a:solidFill>
                  <a:latin typeface="EdShed" pitchFamily="2" charset="0"/>
                  <a:ea typeface="Sassoon Infant 2023" panose="02000503030000020003" pitchFamily="2" charset="0"/>
                </a:rPr>
                <a:t>Videre gives us the </a:t>
              </a:r>
            </a:p>
            <a:p>
              <a:pPr algn="ctr"/>
              <a:r>
                <a:rPr lang="en-GB" b="1" dirty="0">
                  <a:solidFill>
                    <a:schemeClr val="bg1"/>
                  </a:solidFill>
                  <a:latin typeface="EdShed" pitchFamily="2" charset="0"/>
                  <a:ea typeface="Sassoon Infant 2023" panose="02000503030000020003" pitchFamily="2" charset="0"/>
                </a:rPr>
                <a:t>following words:</a:t>
              </a:r>
            </a:p>
            <a:p>
              <a:pPr algn="ctr"/>
              <a:endParaRPr lang="en-GB" u="sng"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view</a:t>
              </a:r>
              <a:r>
                <a:rPr lang="en-GB" dirty="0">
                  <a:latin typeface="EdShed" pitchFamily="2" charset="0"/>
                  <a:ea typeface="Sassoon Infant 2023" panose="02000503030000020003" pitchFamily="2" charset="0"/>
                </a:rPr>
                <a:t> - </a:t>
              </a:r>
              <a:r>
                <a:rPr lang="en-GB" dirty="0">
                  <a:solidFill>
                    <a:srgbClr val="000000"/>
                  </a:solidFill>
                  <a:effectLst/>
                  <a:latin typeface="EdShed" pitchFamily="2" charset="0"/>
                  <a:ea typeface="Sassoon Infant 2023" panose="02000503030000020003" pitchFamily="2" charset="0"/>
                </a:rPr>
                <a:t>the act of looking at or seeing. Also, the area that can be seen from a particular point.</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vision</a:t>
              </a:r>
              <a:r>
                <a:rPr lang="en-GB" dirty="0">
                  <a:latin typeface="EdShed" pitchFamily="2" charset="0"/>
                  <a:ea typeface="Sassoon Infant 2023" panose="02000503030000020003" pitchFamily="2" charset="0"/>
                </a:rPr>
                <a:t> - the ability to see.</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provide </a:t>
              </a:r>
              <a:r>
                <a:rPr lang="en-GB" dirty="0">
                  <a:latin typeface="EdShed" pitchFamily="2" charset="0"/>
                  <a:ea typeface="Sassoon Infant 2023" panose="02000503030000020003" pitchFamily="2" charset="0"/>
                </a:rPr>
                <a:t>- </a:t>
              </a:r>
              <a:r>
                <a:rPr lang="en-GB" dirty="0">
                  <a:effectLst/>
                  <a:latin typeface="EdShed" pitchFamily="2" charset="0"/>
                  <a:ea typeface="Sassoon Infant 2023" panose="02000503030000020003" pitchFamily="2" charset="0"/>
                </a:rPr>
                <a:t>to give what is needed for the future; to </a:t>
              </a:r>
              <a:r>
                <a:rPr lang="en-GB" dirty="0">
                  <a:latin typeface="EdShed" pitchFamily="2" charset="0"/>
                  <a:ea typeface="Sassoon Infant 2023" panose="02000503030000020003" pitchFamily="2" charset="0"/>
                </a:rPr>
                <a:t>‘</a:t>
              </a:r>
              <a:r>
                <a:rPr lang="en-GB" dirty="0">
                  <a:effectLst/>
                  <a:latin typeface="EdShed" pitchFamily="2" charset="0"/>
                  <a:ea typeface="Sassoon Infant 2023" panose="02000503030000020003" pitchFamily="2" charset="0"/>
                </a:rPr>
                <a:t>look ahead’, and act with foresight.</a:t>
              </a:r>
            </a:p>
            <a:p>
              <a:pPr algn="ctr"/>
              <a:endParaRPr lang="en-GB" dirty="0">
                <a:latin typeface="EdShed" pitchFamily="2" charset="0"/>
                <a:ea typeface="Sassoon Infant 2023" panose="02000503030000020003" pitchFamily="2" charset="0"/>
              </a:endParaRPr>
            </a:p>
            <a:p>
              <a:pPr algn="ctr"/>
              <a:r>
                <a:rPr lang="en-GB" dirty="0">
                  <a:solidFill>
                    <a:srgbClr val="3373DC"/>
                  </a:solidFill>
                  <a:latin typeface="EdShed" pitchFamily="2" charset="0"/>
                  <a:ea typeface="Sassoon Infant 2023" panose="02000503030000020003" pitchFamily="2" charset="0"/>
                </a:rPr>
                <a:t>evident</a:t>
              </a:r>
              <a:r>
                <a:rPr lang="en-GB" dirty="0">
                  <a:latin typeface="EdShed" pitchFamily="2" charset="0"/>
                  <a:ea typeface="Sassoon Infant 2023" panose="02000503030000020003" pitchFamily="2" charset="0"/>
                </a:rPr>
                <a:t> - easily seen; clear.</a:t>
              </a:r>
            </a:p>
          </p:txBody>
        </p:sp>
      </p:grpSp>
    </p:spTree>
    <p:extLst>
      <p:ext uri="{BB962C8B-B14F-4D97-AF65-F5344CB8AC3E}">
        <p14:creationId xmlns:p14="http://schemas.microsoft.com/office/powerpoint/2010/main" val="2182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a:latin typeface="EdShed" pitchFamily="2" charset="0"/>
              </a:rPr>
              <a:t>2.</a:t>
            </a:r>
            <a:fld id="{46F6552A-941E-B249-8E39-1E2EE7BF53B4}" type="slidenum">
              <a:rPr lang="en-US" smtClean="0">
                <a:latin typeface="EdShed" pitchFamily="2" charset="0"/>
              </a:rPr>
              <a:pPr/>
              <a:t>8</a:t>
            </a:fld>
            <a:endParaRPr lang="en-US">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Sort</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Can you sort this week’s words by the number of syllables?</a:t>
            </a:r>
          </a:p>
        </p:txBody>
      </p:sp>
      <p:sp>
        <p:nvSpPr>
          <p:cNvPr id="27" name="Rounded Rectangle 15">
            <a:extLst>
              <a:ext uri="{FF2B5EF4-FFF2-40B4-BE49-F238E27FC236}">
                <a16:creationId xmlns:a16="http://schemas.microsoft.com/office/drawing/2014/main" id="{3F58DF6D-286B-2576-1367-45F96A45002C}"/>
              </a:ext>
            </a:extLst>
          </p:cNvPr>
          <p:cNvSpPr/>
          <p:nvPr/>
        </p:nvSpPr>
        <p:spPr>
          <a:xfrm>
            <a:off x="698917" y="2366769"/>
            <a:ext cx="138690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indefinite</a:t>
            </a:r>
          </a:p>
        </p:txBody>
      </p:sp>
      <p:sp>
        <p:nvSpPr>
          <p:cNvPr id="31" name="Rounded Rectangle 15">
            <a:extLst>
              <a:ext uri="{FF2B5EF4-FFF2-40B4-BE49-F238E27FC236}">
                <a16:creationId xmlns:a16="http://schemas.microsoft.com/office/drawing/2014/main" id="{79B9EA37-DBDF-124C-0B7C-16517B0731BC}"/>
              </a:ext>
            </a:extLst>
          </p:cNvPr>
          <p:cNvSpPr/>
          <p:nvPr/>
        </p:nvSpPr>
        <p:spPr>
          <a:xfrm>
            <a:off x="4662627" y="2366769"/>
            <a:ext cx="1643046"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a:solidFill>
                  <a:schemeClr val="tx1"/>
                </a:solidFill>
                <a:latin typeface="EdShed" pitchFamily="2" charset="0"/>
              </a:rPr>
              <a:t>inadequate</a:t>
            </a:r>
          </a:p>
        </p:txBody>
      </p:sp>
      <p:sp>
        <p:nvSpPr>
          <p:cNvPr id="32" name="Rounded Rectangle 15">
            <a:extLst>
              <a:ext uri="{FF2B5EF4-FFF2-40B4-BE49-F238E27FC236}">
                <a16:creationId xmlns:a16="http://schemas.microsoft.com/office/drawing/2014/main" id="{2A23E4AF-74D2-D17F-676D-109FA8F7ADF7}"/>
              </a:ext>
            </a:extLst>
          </p:cNvPr>
          <p:cNvSpPr/>
          <p:nvPr/>
        </p:nvSpPr>
        <p:spPr>
          <a:xfrm>
            <a:off x="785507" y="1797933"/>
            <a:ext cx="1213729"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dirty="0">
                <a:solidFill>
                  <a:schemeClr val="tx1"/>
                </a:solidFill>
                <a:latin typeface="EdShed" pitchFamily="2" charset="0"/>
              </a:rPr>
              <a:t>inactive</a:t>
            </a:r>
          </a:p>
        </p:txBody>
      </p:sp>
      <p:sp>
        <p:nvSpPr>
          <p:cNvPr id="34" name="Rounded Rectangle 15">
            <a:extLst>
              <a:ext uri="{FF2B5EF4-FFF2-40B4-BE49-F238E27FC236}">
                <a16:creationId xmlns:a16="http://schemas.microsoft.com/office/drawing/2014/main" id="{81EE9343-BFA8-FAFF-7AC0-7BD3D0549148}"/>
              </a:ext>
            </a:extLst>
          </p:cNvPr>
          <p:cNvSpPr/>
          <p:nvPr/>
        </p:nvSpPr>
        <p:spPr>
          <a:xfrm>
            <a:off x="2685374" y="1797933"/>
            <a:ext cx="1358142"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a:solidFill>
                  <a:schemeClr val="tx1"/>
                </a:solidFill>
                <a:latin typeface="EdShed" pitchFamily="2" charset="0"/>
              </a:rPr>
              <a:t>incorrect</a:t>
            </a:r>
          </a:p>
        </p:txBody>
      </p:sp>
      <p:sp>
        <p:nvSpPr>
          <p:cNvPr id="35" name="Rounded Rectangle 15">
            <a:extLst>
              <a:ext uri="{FF2B5EF4-FFF2-40B4-BE49-F238E27FC236}">
                <a16:creationId xmlns:a16="http://schemas.microsoft.com/office/drawing/2014/main" id="{6072D3E6-0541-0D60-9A62-4A1A14C46152}"/>
              </a:ext>
            </a:extLst>
          </p:cNvPr>
          <p:cNvSpPr/>
          <p:nvPr/>
        </p:nvSpPr>
        <p:spPr>
          <a:xfrm>
            <a:off x="4873423" y="1797933"/>
            <a:ext cx="1221455" cy="51077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none" rtlCol="0" anchor="ctr">
            <a:spAutoFit/>
          </a:bodyPr>
          <a:lstStyle/>
          <a:p>
            <a:pPr algn="ctr"/>
            <a:r>
              <a:rPr lang="en-GB" sz="2400">
                <a:solidFill>
                  <a:schemeClr val="tx1"/>
                </a:solidFill>
                <a:latin typeface="EdShed" pitchFamily="2" charset="0"/>
              </a:rPr>
              <a:t>invisible</a:t>
            </a:r>
          </a:p>
        </p:txBody>
      </p:sp>
      <p:sp>
        <p:nvSpPr>
          <p:cNvPr id="37" name="TextBox 36">
            <a:extLst>
              <a:ext uri="{FF2B5EF4-FFF2-40B4-BE49-F238E27FC236}">
                <a16:creationId xmlns:a16="http://schemas.microsoft.com/office/drawing/2014/main" id="{14B3A9B6-2D2D-4586-02CD-CF186023C1BF}"/>
              </a:ext>
            </a:extLst>
          </p:cNvPr>
          <p:cNvSpPr txBox="1"/>
          <p:nvPr/>
        </p:nvSpPr>
        <p:spPr>
          <a:xfrm>
            <a:off x="1430755" y="6164786"/>
            <a:ext cx="1717799" cy="369332"/>
          </a:xfrm>
          <a:prstGeom prst="rect">
            <a:avLst/>
          </a:prstGeom>
          <a:noFill/>
        </p:spPr>
        <p:txBody>
          <a:bodyPr wrap="square" rtlCol="0">
            <a:spAutoFit/>
          </a:bodyPr>
          <a:lstStyle/>
          <a:p>
            <a:pPr algn="ctr"/>
            <a:r>
              <a:rPr lang="en-GB" b="1" dirty="0">
                <a:solidFill>
                  <a:srgbClr val="25D160"/>
                </a:solidFill>
                <a:latin typeface="EdShed" pitchFamily="2" charset="0"/>
              </a:rPr>
              <a:t>2 Syllables</a:t>
            </a:r>
          </a:p>
        </p:txBody>
      </p:sp>
      <p:sp>
        <p:nvSpPr>
          <p:cNvPr id="38" name="Rounded Rectangle 37">
            <a:extLst>
              <a:ext uri="{FF2B5EF4-FFF2-40B4-BE49-F238E27FC236}">
                <a16:creationId xmlns:a16="http://schemas.microsoft.com/office/drawing/2014/main" id="{5F14D119-2272-4332-99A8-A4767C0E82A9}"/>
              </a:ext>
            </a:extLst>
          </p:cNvPr>
          <p:cNvSpPr/>
          <p:nvPr/>
        </p:nvSpPr>
        <p:spPr>
          <a:xfrm>
            <a:off x="568554" y="3618962"/>
            <a:ext cx="3442202" cy="2416966"/>
          </a:xfrm>
          <a:prstGeom prst="roundRect">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dShed" pitchFamily="2" charset="0"/>
            </a:endParaRPr>
          </a:p>
        </p:txBody>
      </p:sp>
      <p:sp>
        <p:nvSpPr>
          <p:cNvPr id="39" name="TextBox 38">
            <a:extLst>
              <a:ext uri="{FF2B5EF4-FFF2-40B4-BE49-F238E27FC236}">
                <a16:creationId xmlns:a16="http://schemas.microsoft.com/office/drawing/2014/main" id="{B47BD123-3D44-53DE-8DF6-0FD68C279836}"/>
              </a:ext>
            </a:extLst>
          </p:cNvPr>
          <p:cNvSpPr txBox="1"/>
          <p:nvPr/>
        </p:nvSpPr>
        <p:spPr>
          <a:xfrm>
            <a:off x="5133077" y="6170782"/>
            <a:ext cx="1925841" cy="369332"/>
          </a:xfrm>
          <a:prstGeom prst="rect">
            <a:avLst/>
          </a:prstGeom>
          <a:noFill/>
        </p:spPr>
        <p:txBody>
          <a:bodyPr wrap="square" rtlCol="0">
            <a:spAutoFit/>
          </a:bodyPr>
          <a:lstStyle/>
          <a:p>
            <a:pPr algn="ctr"/>
            <a:r>
              <a:rPr lang="en-GB" b="1" dirty="0">
                <a:solidFill>
                  <a:srgbClr val="7956D6"/>
                </a:solidFill>
                <a:latin typeface="EdShed" pitchFamily="2" charset="0"/>
              </a:rPr>
              <a:t>3 Syllables</a:t>
            </a:r>
          </a:p>
        </p:txBody>
      </p:sp>
      <p:sp>
        <p:nvSpPr>
          <p:cNvPr id="40" name="Rounded Rectangle 39">
            <a:extLst>
              <a:ext uri="{FF2B5EF4-FFF2-40B4-BE49-F238E27FC236}">
                <a16:creationId xmlns:a16="http://schemas.microsoft.com/office/drawing/2014/main" id="{18D99896-09AE-97AC-CE49-A1E5E682E10C}"/>
              </a:ext>
            </a:extLst>
          </p:cNvPr>
          <p:cNvSpPr/>
          <p:nvPr/>
        </p:nvSpPr>
        <p:spPr>
          <a:xfrm>
            <a:off x="4374899" y="3636055"/>
            <a:ext cx="3442202" cy="2416966"/>
          </a:xfrm>
          <a:prstGeom prst="roundRec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EdShed" pitchFamily="2" charset="0"/>
            </a:endParaRPr>
          </a:p>
        </p:txBody>
      </p:sp>
      <p:sp>
        <p:nvSpPr>
          <p:cNvPr id="41" name="TextBox 40">
            <a:extLst>
              <a:ext uri="{FF2B5EF4-FFF2-40B4-BE49-F238E27FC236}">
                <a16:creationId xmlns:a16="http://schemas.microsoft.com/office/drawing/2014/main" id="{1258B820-5283-A54F-0EB7-08B64E2ECA53}"/>
              </a:ext>
            </a:extLst>
          </p:cNvPr>
          <p:cNvSpPr txBox="1"/>
          <p:nvPr/>
        </p:nvSpPr>
        <p:spPr>
          <a:xfrm>
            <a:off x="8933513" y="6164786"/>
            <a:ext cx="1925841" cy="369332"/>
          </a:xfrm>
          <a:prstGeom prst="rect">
            <a:avLst/>
          </a:prstGeom>
          <a:noFill/>
        </p:spPr>
        <p:txBody>
          <a:bodyPr wrap="square" rtlCol="0">
            <a:spAutoFit/>
          </a:bodyPr>
          <a:lstStyle/>
          <a:p>
            <a:pPr algn="ctr"/>
            <a:r>
              <a:rPr lang="en-GB" b="1">
                <a:solidFill>
                  <a:srgbClr val="FF3760"/>
                </a:solidFill>
                <a:latin typeface="EdShed" pitchFamily="2" charset="0"/>
              </a:rPr>
              <a:t>4 Syllables</a:t>
            </a:r>
          </a:p>
        </p:txBody>
      </p:sp>
      <p:sp>
        <p:nvSpPr>
          <p:cNvPr id="42" name="Rounded Rectangle 41">
            <a:extLst>
              <a:ext uri="{FF2B5EF4-FFF2-40B4-BE49-F238E27FC236}">
                <a16:creationId xmlns:a16="http://schemas.microsoft.com/office/drawing/2014/main" id="{DB6D3F84-2FCE-876F-F195-D7E0D96ED2B9}"/>
              </a:ext>
            </a:extLst>
          </p:cNvPr>
          <p:cNvSpPr/>
          <p:nvPr/>
        </p:nvSpPr>
        <p:spPr>
          <a:xfrm>
            <a:off x="8181244" y="3618962"/>
            <a:ext cx="3442202" cy="2416966"/>
          </a:xfrm>
          <a:prstGeom prst="roundRect">
            <a:avLst/>
          </a:prstGeom>
          <a:noFill/>
          <a:ln w="38100">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3760"/>
              </a:solidFill>
              <a:latin typeface="EdShed" pitchFamily="2" charset="0"/>
            </a:endParaRPr>
          </a:p>
        </p:txBody>
      </p:sp>
      <p:grpSp>
        <p:nvGrpSpPr>
          <p:cNvPr id="43" name="Group 42">
            <a:extLst>
              <a:ext uri="{FF2B5EF4-FFF2-40B4-BE49-F238E27FC236}">
                <a16:creationId xmlns:a16="http://schemas.microsoft.com/office/drawing/2014/main" id="{063248D9-6AED-02F1-E0A4-A4FB44A30BD0}"/>
              </a:ext>
            </a:extLst>
          </p:cNvPr>
          <p:cNvGrpSpPr/>
          <p:nvPr/>
        </p:nvGrpSpPr>
        <p:grpSpPr>
          <a:xfrm>
            <a:off x="8917435" y="1892842"/>
            <a:ext cx="2562301" cy="1435416"/>
            <a:chOff x="9172731" y="5100884"/>
            <a:chExt cx="2562301" cy="1435416"/>
          </a:xfrm>
        </p:grpSpPr>
        <p:grpSp>
          <p:nvGrpSpPr>
            <p:cNvPr id="44" name="Group 43">
              <a:extLst>
                <a:ext uri="{FF2B5EF4-FFF2-40B4-BE49-F238E27FC236}">
                  <a16:creationId xmlns:a16="http://schemas.microsoft.com/office/drawing/2014/main" id="{3305F2EA-C0F2-526E-4AFA-5E8C9F6CF8C0}"/>
                </a:ext>
              </a:extLst>
            </p:cNvPr>
            <p:cNvGrpSpPr/>
            <p:nvPr/>
          </p:nvGrpSpPr>
          <p:grpSpPr>
            <a:xfrm>
              <a:off x="9172731" y="5120767"/>
              <a:ext cx="1710761" cy="1415533"/>
              <a:chOff x="8034074" y="5159123"/>
              <a:chExt cx="2326683" cy="1415533"/>
            </a:xfrm>
          </p:grpSpPr>
          <p:sp>
            <p:nvSpPr>
              <p:cNvPr id="46" name="Oval Callout 45">
                <a:extLst>
                  <a:ext uri="{FF2B5EF4-FFF2-40B4-BE49-F238E27FC236}">
                    <a16:creationId xmlns:a16="http://schemas.microsoft.com/office/drawing/2014/main" id="{4CEC341D-58CB-1B9B-6CD6-C2F7E876E492}"/>
                  </a:ext>
                </a:extLst>
              </p:cNvPr>
              <p:cNvSpPr/>
              <p:nvPr/>
            </p:nvSpPr>
            <p:spPr>
              <a:xfrm>
                <a:off x="8034074" y="5159123"/>
                <a:ext cx="2326683" cy="1415533"/>
              </a:xfrm>
              <a:prstGeom prst="wedgeEllipseCallout">
                <a:avLst>
                  <a:gd name="adj1" fmla="val 61519"/>
                  <a:gd name="adj2" fmla="val -12572"/>
                </a:avLst>
              </a:prstGeom>
              <a:noFill/>
              <a:ln w="38100">
                <a:solidFill>
                  <a:srgbClr val="FFDE57"/>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600">
                  <a:latin typeface="EdShed" pitchFamily="2" charset="0"/>
                </a:endParaRPr>
              </a:p>
            </p:txBody>
          </p:sp>
          <p:sp>
            <p:nvSpPr>
              <p:cNvPr id="47" name="TextBox 46">
                <a:extLst>
                  <a:ext uri="{FF2B5EF4-FFF2-40B4-BE49-F238E27FC236}">
                    <a16:creationId xmlns:a16="http://schemas.microsoft.com/office/drawing/2014/main" id="{A6C4BCF3-E3C6-5E29-5D5E-B5DCE4C98F86}"/>
                  </a:ext>
                </a:extLst>
              </p:cNvPr>
              <p:cNvSpPr txBox="1"/>
              <p:nvPr/>
            </p:nvSpPr>
            <p:spPr>
              <a:xfrm>
                <a:off x="8305019" y="5353258"/>
                <a:ext cx="1768799" cy="1077218"/>
              </a:xfrm>
              <a:prstGeom prst="rect">
                <a:avLst/>
              </a:prstGeom>
              <a:noFill/>
            </p:spPr>
            <p:txBody>
              <a:bodyPr wrap="square">
                <a:spAutoFit/>
              </a:bodyPr>
              <a:lstStyle/>
              <a:p>
                <a:pPr algn="ctr"/>
                <a:r>
                  <a:rPr lang="en-GB" sz="1600" dirty="0">
                    <a:latin typeface="EdShed" pitchFamily="2" charset="0"/>
                  </a:rPr>
                  <a:t>Which </a:t>
                </a:r>
              </a:p>
              <a:p>
                <a:pPr algn="ctr"/>
                <a:r>
                  <a:rPr lang="en-GB" sz="1600" dirty="0">
                    <a:latin typeface="EdShed" pitchFamily="2" charset="0"/>
                  </a:rPr>
                  <a:t>box will have the fewest words?</a:t>
                </a:r>
              </a:p>
            </p:txBody>
          </p:sp>
        </p:grpSp>
        <p:pic>
          <p:nvPicPr>
            <p:cNvPr id="45" name="Picture 44" descr="A picture containing text, vector graphics&#10;&#10;Description automatically generated">
              <a:extLst>
                <a:ext uri="{FF2B5EF4-FFF2-40B4-BE49-F238E27FC236}">
                  <a16:creationId xmlns:a16="http://schemas.microsoft.com/office/drawing/2014/main" id="{DD1D606F-DAB9-5F76-7533-C75A195FBFBD}"/>
                </a:ext>
              </a:extLst>
            </p:cNvPr>
            <p:cNvPicPr>
              <a:picLocks noChangeAspect="1"/>
            </p:cNvPicPr>
            <p:nvPr/>
          </p:nvPicPr>
          <p:blipFill>
            <a:blip r:embed="rId3"/>
            <a:stretch>
              <a:fillRect/>
            </a:stretch>
          </p:blipFill>
          <p:spPr>
            <a:xfrm flipH="1">
              <a:off x="11149375" y="5100884"/>
              <a:ext cx="585657" cy="1435416"/>
            </a:xfrm>
            <a:prstGeom prst="rect">
              <a:avLst/>
            </a:prstGeom>
          </p:spPr>
        </p:pic>
      </p:grpSp>
      <p:sp>
        <p:nvSpPr>
          <p:cNvPr id="2" name="Text Placeholder 1">
            <a:extLst>
              <a:ext uri="{FF2B5EF4-FFF2-40B4-BE49-F238E27FC236}">
                <a16:creationId xmlns:a16="http://schemas.microsoft.com/office/drawing/2014/main" id="{BC1F519A-B963-086B-EE57-3573F42302F6}"/>
              </a:ext>
            </a:extLst>
          </p:cNvPr>
          <p:cNvSpPr txBox="1">
            <a:spLocks/>
          </p:cNvSpPr>
          <p:nvPr/>
        </p:nvSpPr>
        <p:spPr>
          <a:xfrm>
            <a:off x="2827022" y="2935605"/>
            <a:ext cx="107484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chemeClr val="tx1"/>
                </a:solidFill>
                <a:latin typeface="EdShed" pitchFamily="2" charset="0"/>
              </a:rPr>
              <a:t>subject</a:t>
            </a:r>
          </a:p>
        </p:txBody>
      </p:sp>
      <p:sp>
        <p:nvSpPr>
          <p:cNvPr id="5" name="Text Placeholder 1">
            <a:extLst>
              <a:ext uri="{FF2B5EF4-FFF2-40B4-BE49-F238E27FC236}">
                <a16:creationId xmlns:a16="http://schemas.microsoft.com/office/drawing/2014/main" id="{D635FB9D-5966-14A9-30B2-3EE3AFC1BBAD}"/>
              </a:ext>
            </a:extLst>
          </p:cNvPr>
          <p:cNvSpPr txBox="1">
            <a:spLocks/>
          </p:cNvSpPr>
          <p:nvPr/>
        </p:nvSpPr>
        <p:spPr>
          <a:xfrm>
            <a:off x="6827368" y="1822490"/>
            <a:ext cx="1497269"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a:solidFill>
                  <a:schemeClr val="tx1"/>
                </a:solidFill>
                <a:latin typeface="EdShed" pitchFamily="2" charset="0"/>
              </a:rPr>
              <a:t>submarine</a:t>
            </a:r>
          </a:p>
        </p:txBody>
      </p:sp>
      <p:sp>
        <p:nvSpPr>
          <p:cNvPr id="7" name="Text Placeholder 1">
            <a:extLst>
              <a:ext uri="{FF2B5EF4-FFF2-40B4-BE49-F238E27FC236}">
                <a16:creationId xmlns:a16="http://schemas.microsoft.com/office/drawing/2014/main" id="{285AE71C-339F-6044-C228-E7686FC83CD1}"/>
              </a:ext>
            </a:extLst>
          </p:cNvPr>
          <p:cNvSpPr txBox="1">
            <a:spLocks/>
          </p:cNvSpPr>
          <p:nvPr/>
        </p:nvSpPr>
        <p:spPr>
          <a:xfrm>
            <a:off x="6785177" y="2391326"/>
            <a:ext cx="1581651"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chemeClr val="tx1"/>
                </a:solidFill>
                <a:latin typeface="EdShed" pitchFamily="2" charset="0"/>
              </a:rPr>
              <a:t>subtropical</a:t>
            </a:r>
          </a:p>
        </p:txBody>
      </p:sp>
      <p:sp>
        <p:nvSpPr>
          <p:cNvPr id="8" name="Text Placeholder 1">
            <a:extLst>
              <a:ext uri="{FF2B5EF4-FFF2-40B4-BE49-F238E27FC236}">
                <a16:creationId xmlns:a16="http://schemas.microsoft.com/office/drawing/2014/main" id="{58E402A7-8C79-3514-38C6-9FB4F5C95B74}"/>
              </a:ext>
            </a:extLst>
          </p:cNvPr>
          <p:cNvSpPr txBox="1">
            <a:spLocks/>
          </p:cNvSpPr>
          <p:nvPr/>
        </p:nvSpPr>
        <p:spPr>
          <a:xfrm>
            <a:off x="4777194" y="2935605"/>
            <a:ext cx="141391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chemeClr val="tx1"/>
                </a:solidFill>
                <a:latin typeface="EdShed" pitchFamily="2" charset="0"/>
              </a:rPr>
              <a:t>submerge</a:t>
            </a:r>
          </a:p>
        </p:txBody>
      </p:sp>
      <p:sp>
        <p:nvSpPr>
          <p:cNvPr id="9" name="Text Placeholder 1">
            <a:extLst>
              <a:ext uri="{FF2B5EF4-FFF2-40B4-BE49-F238E27FC236}">
                <a16:creationId xmlns:a16="http://schemas.microsoft.com/office/drawing/2014/main" id="{733BCD45-E555-9117-0314-CAED7C0BF500}"/>
              </a:ext>
            </a:extLst>
          </p:cNvPr>
          <p:cNvSpPr txBox="1">
            <a:spLocks/>
          </p:cNvSpPr>
          <p:nvPr/>
        </p:nvSpPr>
        <p:spPr>
          <a:xfrm>
            <a:off x="2558102" y="2391326"/>
            <a:ext cx="161268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b="0" dirty="0">
                <a:solidFill>
                  <a:schemeClr val="tx1"/>
                </a:solidFill>
                <a:latin typeface="EdShed" pitchFamily="2" charset="0"/>
              </a:rPr>
              <a:t>subheading</a:t>
            </a:r>
          </a:p>
        </p:txBody>
      </p:sp>
    </p:spTree>
    <p:extLst>
      <p:ext uri="{BB962C8B-B14F-4D97-AF65-F5344CB8AC3E}">
        <p14:creationId xmlns:p14="http://schemas.microsoft.com/office/powerpoint/2010/main" val="4709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0833E-6 4.44444E-6 L 0.32826 0.31666 " pathEditMode="relative" rAng="0" ptsTypes="AA">
                                      <p:cBhvr>
                                        <p:cTn id="6" dur="2000" fill="hold"/>
                                        <p:tgtEl>
                                          <p:spTgt spid="32"/>
                                        </p:tgtEl>
                                        <p:attrNameLst>
                                          <p:attrName>ppt_x</p:attrName>
                                          <p:attrName>ppt_y</p:attrName>
                                        </p:attrNameLst>
                                      </p:cBhvr>
                                      <p:rCtr x="16406" y="1583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45833E-6 -0.01019 L 0.28229 0.36412 " pathEditMode="relative" rAng="0" ptsTypes="AA">
                                      <p:cBhvr>
                                        <p:cTn id="10" dur="2000" fill="hold"/>
                                        <p:tgtEl>
                                          <p:spTgt spid="34"/>
                                        </p:tgtEl>
                                        <p:attrNameLst>
                                          <p:attrName>ppt_x</p:attrName>
                                          <p:attrName>ppt_y</p:attrName>
                                        </p:attrNameLst>
                                      </p:cBhvr>
                                      <p:rCtr x="14115" y="18704"/>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7 -0.0051 L 0.30273 0.31666 " pathEditMode="relative" rAng="0" ptsTypes="AA">
                                      <p:cBhvr>
                                        <p:cTn id="14" dur="2000" fill="hold"/>
                                        <p:tgtEl>
                                          <p:spTgt spid="35"/>
                                        </p:tgtEl>
                                        <p:attrNameLst>
                                          <p:attrName>ppt_x</p:attrName>
                                          <p:attrName>ppt_y</p:attrName>
                                        </p:attrNameLst>
                                      </p:cBhvr>
                                      <p:rCtr x="15130" y="16088"/>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16667E-6 4.44444E-6 L -0.17786 0.4449 " pathEditMode="relative" rAng="0" ptsTypes="AA">
                                      <p:cBhvr>
                                        <p:cTn id="18" dur="2000" fill="hold"/>
                                        <p:tgtEl>
                                          <p:spTgt spid="5"/>
                                        </p:tgtEl>
                                        <p:attrNameLst>
                                          <p:attrName>ppt_x</p:attrName>
                                          <p:attrName>ppt_y</p:attrName>
                                        </p:attrNameLst>
                                      </p:cBhvr>
                                      <p:rCtr x="-8893" y="2224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2.70833E-6 -0.0051 L 0.75469 0.28588 " pathEditMode="relative" rAng="0" ptsTypes="AA">
                                      <p:cBhvr>
                                        <p:cTn id="22" dur="2000" fill="hold"/>
                                        <p:tgtEl>
                                          <p:spTgt spid="27"/>
                                        </p:tgtEl>
                                        <p:attrNameLst>
                                          <p:attrName>ppt_x</p:attrName>
                                          <p:attrName>ppt_y</p:attrName>
                                        </p:attrNameLst>
                                      </p:cBhvr>
                                      <p:rCtr x="37734" y="14537"/>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1.45833E-6 4.07407E-6 L 0.27383 0.42453 " pathEditMode="relative" rAng="0" ptsTypes="AA">
                                      <p:cBhvr>
                                        <p:cTn id="26" dur="2000" fill="hold"/>
                                        <p:tgtEl>
                                          <p:spTgt spid="9"/>
                                        </p:tgtEl>
                                        <p:attrNameLst>
                                          <p:attrName>ppt_x</p:attrName>
                                          <p:attrName>ppt_y</p:attrName>
                                        </p:attrNameLst>
                                      </p:cBhvr>
                                      <p:rCtr x="13685" y="21227"/>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4.16667E-7 -0.0051 L 0.31836 0.34722 " pathEditMode="relative" rAng="0" ptsTypes="AA">
                                      <p:cBhvr>
                                        <p:cTn id="30" dur="2000" fill="hold"/>
                                        <p:tgtEl>
                                          <p:spTgt spid="31"/>
                                        </p:tgtEl>
                                        <p:attrNameLst>
                                          <p:attrName>ppt_x</p:attrName>
                                          <p:attrName>ppt_y</p:attrName>
                                        </p:attrNameLst>
                                      </p:cBhvr>
                                      <p:rCtr x="15911" y="17616"/>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4.16667E-6 -0.0051 L 0.24753 0.41527 " pathEditMode="relative" rAng="0" ptsTypes="AA">
                                      <p:cBhvr>
                                        <p:cTn id="34" dur="2000" fill="hold"/>
                                        <p:tgtEl>
                                          <p:spTgt spid="7"/>
                                        </p:tgtEl>
                                        <p:attrNameLst>
                                          <p:attrName>ppt_x</p:attrName>
                                          <p:attrName>ppt_y</p:attrName>
                                        </p:attrNameLst>
                                      </p:cBhvr>
                                      <p:rCtr x="12370" y="21019"/>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1.45833E-6 -4.07407E-6 L -0.13789 0.16806 " pathEditMode="relative" rAng="0" ptsTypes="AA">
                                      <p:cBhvr>
                                        <p:cTn id="38" dur="2000" fill="hold"/>
                                        <p:tgtEl>
                                          <p:spTgt spid="2"/>
                                        </p:tgtEl>
                                        <p:attrNameLst>
                                          <p:attrName>ppt_x</p:attrName>
                                          <p:attrName>ppt_y</p:attrName>
                                        </p:attrNameLst>
                                      </p:cBhvr>
                                      <p:rCtr x="-6901" y="8403"/>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4.16667E-7 -4.07407E-6 L -0.22943 0.31667 " pathEditMode="relative" rAng="0" ptsTypes="AA">
                                      <p:cBhvr>
                                        <p:cTn id="42" dur="2000" fill="hold"/>
                                        <p:tgtEl>
                                          <p:spTgt spid="8"/>
                                        </p:tgtEl>
                                        <p:attrNameLst>
                                          <p:attrName>ppt_x</p:attrName>
                                          <p:attrName>ppt_y</p:attrName>
                                        </p:attrNameLst>
                                      </p:cBhvr>
                                      <p:rCtr x="-11471" y="1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2" grpId="0"/>
      <p:bldP spid="5" grpId="0"/>
      <p:bldP spid="7" grpId="0"/>
      <p:bldP spid="8" grpId="0"/>
      <p:bldP spid="9" grpId="0"/>
    </p:bldLst>
  </p:timing>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511a29-b952-40e4-9e4b-59b1579a09a0">
      <Terms xmlns="http://schemas.microsoft.com/office/infopath/2007/PartnerControls"/>
    </lcf76f155ced4ddcb4097134ff3c332f>
    <TaxCatchAll xmlns="2713a64c-b708-418b-a5af-1b0d489f79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E8D45BF7E88C4CBF195B716E08D65A" ma:contentTypeVersion="11" ma:contentTypeDescription="Create a new document." ma:contentTypeScope="" ma:versionID="d8b5e6fe1824b5550605b390c46da599">
  <xsd:schema xmlns:xsd="http://www.w3.org/2001/XMLSchema" xmlns:xs="http://www.w3.org/2001/XMLSchema" xmlns:p="http://schemas.microsoft.com/office/2006/metadata/properties" xmlns:ns2="fa511a29-b952-40e4-9e4b-59b1579a09a0" xmlns:ns3="2713a64c-b708-418b-a5af-1b0d489f796a" targetNamespace="http://schemas.microsoft.com/office/2006/metadata/properties" ma:root="true" ma:fieldsID="74955da3aedaf23e2c303cd0ad3ac57e" ns2:_="" ns3:_="">
    <xsd:import namespace="fa511a29-b952-40e4-9e4b-59b1579a09a0"/>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11a29-b952-40e4-9e4b-59b1579a0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6D8F3-7E4E-49CD-8023-278F30966CCE}">
  <ds:schemaRefs>
    <ds:schemaRef ds:uri="http://schemas.microsoft.com/sharepoint/v3/contenttype/forms"/>
  </ds:schemaRefs>
</ds:datastoreItem>
</file>

<file path=customXml/itemProps2.xml><?xml version="1.0" encoding="utf-8"?>
<ds:datastoreItem xmlns:ds="http://schemas.openxmlformats.org/officeDocument/2006/customXml" ds:itemID="{7424845D-6529-420D-8C11-296B5EC9D0DD}">
  <ds:schemaRefs>
    <ds:schemaRef ds:uri="2713a64c-b708-418b-a5af-1b0d489f796a"/>
    <ds:schemaRef ds:uri="fa511a29-b952-40e4-9e4b-59b1579a09a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0F20EE-541A-4735-B873-D3AE640EF390}">
  <ds:schemaRefs>
    <ds:schemaRef ds:uri="2713a64c-b708-418b-a5af-1b0d489f796a"/>
    <ds:schemaRef ds:uri="fa511a29-b952-40e4-9e4b-59b1579a09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239</TotalTime>
  <Words>1531</Words>
  <Application>Microsoft Macintosh PowerPoint</Application>
  <PresentationFormat>Widescreen</PresentationFormat>
  <Paragraphs>467</Paragraphs>
  <Slides>29</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EdShed</vt:lpstr>
      <vt:lpstr>Arial</vt:lpstr>
      <vt:lpstr>Sassoon Infant 2023</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46</cp:revision>
  <cp:lastPrinted>2023-01-25T13:58:17Z</cp:lastPrinted>
  <dcterms:created xsi:type="dcterms:W3CDTF">2022-07-19T20:08:30Z</dcterms:created>
  <dcterms:modified xsi:type="dcterms:W3CDTF">2025-03-14T14:00:16Z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0x01010057E8D45BF7E88C4CBF195B716E08D65A</vt:lpwstr>
  </property>
  <property fmtid="{D5CDD505-2E9C-101B-9397-08002B2CF9AE}" pid="3" name="MediaServiceImageTags">
    <vt:lpwstr/>
  </property>
</Properties>
</file>