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4"/>
  </p:sldMasterIdLst>
  <p:notesMasterIdLst>
    <p:notesMasterId r:id="rId36"/>
  </p:notesMasterIdLst>
  <p:handoutMasterIdLst>
    <p:handoutMasterId r:id="rId37"/>
  </p:handoutMasterIdLst>
  <p:sldIdLst>
    <p:sldId id="351" r:id="rId5"/>
    <p:sldId id="488" r:id="rId6"/>
    <p:sldId id="311" r:id="rId7"/>
    <p:sldId id="312" r:id="rId8"/>
    <p:sldId id="337" r:id="rId9"/>
    <p:sldId id="338" r:id="rId10"/>
    <p:sldId id="314" r:id="rId11"/>
    <p:sldId id="336" r:id="rId12"/>
    <p:sldId id="317" r:id="rId13"/>
    <p:sldId id="318" r:id="rId14"/>
    <p:sldId id="319" r:id="rId15"/>
    <p:sldId id="333" r:id="rId16"/>
    <p:sldId id="489" r:id="rId17"/>
    <p:sldId id="342" r:id="rId18"/>
    <p:sldId id="343" r:id="rId19"/>
    <p:sldId id="344" r:id="rId20"/>
    <p:sldId id="345" r:id="rId21"/>
    <p:sldId id="327" r:id="rId22"/>
    <p:sldId id="328" r:id="rId23"/>
    <p:sldId id="353" r:id="rId24"/>
    <p:sldId id="360" r:id="rId25"/>
    <p:sldId id="361" r:id="rId26"/>
    <p:sldId id="362" r:id="rId27"/>
    <p:sldId id="363" r:id="rId28"/>
    <p:sldId id="359" r:id="rId29"/>
    <p:sldId id="329" r:id="rId30"/>
    <p:sldId id="335" r:id="rId31"/>
    <p:sldId id="561" r:id="rId32"/>
    <p:sldId id="563" r:id="rId33"/>
    <p:sldId id="566" r:id="rId34"/>
    <p:sldId id="551" r:id="rId35"/>
  </p:sldIdLst>
  <p:sldSz cx="12192000" cy="6858000"/>
  <p:notesSz cx="6858000" cy="9144000"/>
  <p:embeddedFontLst>
    <p:embeddedFont>
      <p:font typeface="EdShed" pitchFamily="2" charset="77"/>
      <p:regular r:id="rId38"/>
      <p:bold r:id="rId39"/>
    </p:embeddedFont>
    <p:embeddedFont>
      <p:font typeface="Sassoon Infant 2023" panose="02000503030000020003" pitchFamily="2" charset="0"/>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60"/>
    <a:srgbClr val="20D160"/>
    <a:srgbClr val="3373DC"/>
    <a:srgbClr val="4A4A4A"/>
    <a:srgbClr val="F139C4"/>
    <a:srgbClr val="FFDE56"/>
    <a:srgbClr val="FF9300"/>
    <a:srgbClr val="7957D5"/>
    <a:srgbClr val="209CEE"/>
    <a:srgbClr val="656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B5A71-525C-A867-24BC-383B9843AE77}" v="80" dt="2025-01-23T11:20:56.181"/>
    <p1510:client id="{604C9EE2-D861-9E7D-DD21-A155012CB501}" v="1" dt="2025-01-23T12:37:11.663"/>
    <p1510:client id="{E5509FFB-4288-C948-989F-755BC47F66E8}" v="1086" dt="2025-01-23T12:34:51.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87" autoAdjust="0"/>
    <p:restoredTop sz="93098"/>
  </p:normalViewPr>
  <p:slideViewPr>
    <p:cSldViewPr snapToGrid="0" snapToObjects="1">
      <p:cViewPr varScale="1">
        <p:scale>
          <a:sx n="100" d="100"/>
          <a:sy n="100" d="100"/>
        </p:scale>
        <p:origin x="328" y="160"/>
      </p:cViewPr>
      <p:guideLst/>
    </p:cSldViewPr>
  </p:slideViewPr>
  <p:notesTextViewPr>
    <p:cViewPr>
      <p:scale>
        <a:sx n="1" d="1"/>
        <a:sy n="1" d="1"/>
      </p:scale>
      <p:origin x="0" y="0"/>
    </p:cViewPr>
  </p:notesTextViewPr>
  <p:sorterViewPr>
    <p:cViewPr>
      <p:scale>
        <a:sx n="139" d="100"/>
        <a:sy n="139" d="100"/>
      </p:scale>
      <p:origin x="0" y="0"/>
    </p:cViewPr>
  </p:sorterViewPr>
  <p:notesViewPr>
    <p:cSldViewPr snapToGrid="0" snapToObjects="1">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S::liz.jones@edshed.com::9afd3b7d-bc2d-46c2-8d61-0cf94ff330cb" providerId="AD" clId="Web-{2BCB5A71-525C-A867-24BC-383B9843AE77}"/>
    <pc:docChg chg="modSld">
      <pc:chgData name="Liz Jones" userId="S::liz.jones@edshed.com::9afd3b7d-bc2d-46c2-8d61-0cf94ff330cb" providerId="AD" clId="Web-{2BCB5A71-525C-A867-24BC-383B9843AE77}" dt="2025-01-23T11:20:56.181" v="61"/>
      <pc:docMkLst>
        <pc:docMk/>
      </pc:docMkLst>
      <pc:sldChg chg="modSp">
        <pc:chgData name="Liz Jones" userId="S::liz.jones@edshed.com::9afd3b7d-bc2d-46c2-8d61-0cf94ff330cb" providerId="AD" clId="Web-{2BCB5A71-525C-A867-24BC-383B9843AE77}" dt="2025-01-23T11:15:25.359" v="28" actId="1076"/>
        <pc:sldMkLst>
          <pc:docMk/>
          <pc:sldMk cId="1522863969" sldId="351"/>
        </pc:sldMkLst>
        <pc:spChg chg="mod">
          <ac:chgData name="Liz Jones" userId="S::liz.jones@edshed.com::9afd3b7d-bc2d-46c2-8d61-0cf94ff330cb" providerId="AD" clId="Web-{2BCB5A71-525C-A867-24BC-383B9843AE77}" dt="2025-01-23T11:15:05.421" v="23"/>
          <ac:spMkLst>
            <pc:docMk/>
            <pc:sldMk cId="1522863969" sldId="351"/>
            <ac:spMk id="7" creationId="{31216D93-6CAE-3BB4-1F4B-522C7C7AAC93}"/>
          </ac:spMkLst>
        </pc:spChg>
        <pc:spChg chg="mod">
          <ac:chgData name="Liz Jones" userId="S::liz.jones@edshed.com::9afd3b7d-bc2d-46c2-8d61-0cf94ff330cb" providerId="AD" clId="Web-{2BCB5A71-525C-A867-24BC-383B9843AE77}" dt="2025-01-23T11:15:25.359" v="28" actId="1076"/>
          <ac:spMkLst>
            <pc:docMk/>
            <pc:sldMk cId="1522863969" sldId="351"/>
            <ac:spMk id="11" creationId="{AD244419-FFB6-FF25-CB2E-6694FA6AEF1D}"/>
          </ac:spMkLst>
        </pc:spChg>
      </pc:sldChg>
      <pc:sldChg chg="addSp modSp addAnim delAnim modAnim">
        <pc:chgData name="Liz Jones" userId="S::liz.jones@edshed.com::9afd3b7d-bc2d-46c2-8d61-0cf94ff330cb" providerId="AD" clId="Web-{2BCB5A71-525C-A867-24BC-383B9843AE77}" dt="2025-01-23T11:20:56.181" v="61"/>
        <pc:sldMkLst>
          <pc:docMk/>
          <pc:sldMk cId="1086735351" sldId="563"/>
        </pc:sldMkLst>
        <pc:spChg chg="mod">
          <ac:chgData name="Liz Jones" userId="S::liz.jones@edshed.com::9afd3b7d-bc2d-46c2-8d61-0cf94ff330cb" providerId="AD" clId="Web-{2BCB5A71-525C-A867-24BC-383B9843AE77}" dt="2025-01-23T11:18:29.177" v="50"/>
          <ac:spMkLst>
            <pc:docMk/>
            <pc:sldMk cId="1086735351" sldId="563"/>
            <ac:spMk id="95" creationId="{DF3E726B-9FDA-4AB1-952C-896F8200169B}"/>
          </ac:spMkLst>
        </pc:spChg>
        <pc:spChg chg="mod">
          <ac:chgData name="Liz Jones" userId="S::liz.jones@edshed.com::9afd3b7d-bc2d-46c2-8d61-0cf94ff330cb" providerId="AD" clId="Web-{2BCB5A71-525C-A867-24BC-383B9843AE77}" dt="2025-01-23T11:18:29.239" v="51"/>
          <ac:spMkLst>
            <pc:docMk/>
            <pc:sldMk cId="1086735351" sldId="563"/>
            <ac:spMk id="96" creationId="{82F304E1-C858-4026-B6C1-3CC8FB6A976B}"/>
          </ac:spMkLst>
        </pc:spChg>
        <pc:spChg chg="mod">
          <ac:chgData name="Liz Jones" userId="S::liz.jones@edshed.com::9afd3b7d-bc2d-46c2-8d61-0cf94ff330cb" providerId="AD" clId="Web-{2BCB5A71-525C-A867-24BC-383B9843AE77}" dt="2025-01-23T11:17:21.347" v="38" actId="1076"/>
          <ac:spMkLst>
            <pc:docMk/>
            <pc:sldMk cId="1086735351" sldId="563"/>
            <ac:spMk id="113" creationId="{62FC5F94-AFB3-0D06-9F8E-985C32D54BC9}"/>
          </ac:spMkLst>
        </pc:spChg>
        <pc:spChg chg="mod">
          <ac:chgData name="Liz Jones" userId="S::liz.jones@edshed.com::9afd3b7d-bc2d-46c2-8d61-0cf94ff330cb" providerId="AD" clId="Web-{2BCB5A71-525C-A867-24BC-383B9843AE77}" dt="2025-01-23T11:17:21.300" v="36" actId="1076"/>
          <ac:spMkLst>
            <pc:docMk/>
            <pc:sldMk cId="1086735351" sldId="563"/>
            <ac:spMk id="114" creationId="{84D43F5E-4069-19A1-5DA9-0466F7B412C2}"/>
          </ac:spMkLst>
        </pc:spChg>
        <pc:spChg chg="mod">
          <ac:chgData name="Liz Jones" userId="S::liz.jones@edshed.com::9afd3b7d-bc2d-46c2-8d61-0cf94ff330cb" providerId="AD" clId="Web-{2BCB5A71-525C-A867-24BC-383B9843AE77}" dt="2025-01-23T11:17:36.066" v="44" actId="1076"/>
          <ac:spMkLst>
            <pc:docMk/>
            <pc:sldMk cId="1086735351" sldId="563"/>
            <ac:spMk id="115" creationId="{E8608670-CE03-1DF9-354F-150DCD3D5B66}"/>
          </ac:spMkLst>
        </pc:spChg>
        <pc:spChg chg="mod">
          <ac:chgData name="Liz Jones" userId="S::liz.jones@edshed.com::9afd3b7d-bc2d-46c2-8d61-0cf94ff330cb" providerId="AD" clId="Web-{2BCB5A71-525C-A867-24BC-383B9843AE77}" dt="2025-01-23T11:17:36.113" v="45" actId="1076"/>
          <ac:spMkLst>
            <pc:docMk/>
            <pc:sldMk cId="1086735351" sldId="563"/>
            <ac:spMk id="116" creationId="{78FF876F-0504-EFFC-E40F-7097CA0177C3}"/>
          </ac:spMkLst>
        </pc:spChg>
        <pc:spChg chg="mod">
          <ac:chgData name="Liz Jones" userId="S::liz.jones@edshed.com::9afd3b7d-bc2d-46c2-8d61-0cf94ff330cb" providerId="AD" clId="Web-{2BCB5A71-525C-A867-24BC-383B9843AE77}" dt="2025-01-23T11:17:21.331" v="37" actId="1076"/>
          <ac:spMkLst>
            <pc:docMk/>
            <pc:sldMk cId="1086735351" sldId="563"/>
            <ac:spMk id="117" creationId="{9B3816BC-3EC5-28BB-D6BB-C3AA191661F3}"/>
          </ac:spMkLst>
        </pc:spChg>
        <pc:spChg chg="mod">
          <ac:chgData name="Liz Jones" userId="S::liz.jones@edshed.com::9afd3b7d-bc2d-46c2-8d61-0cf94ff330cb" providerId="AD" clId="Web-{2BCB5A71-525C-A867-24BC-383B9843AE77}" dt="2025-01-23T11:17:36.128" v="46" actId="1076"/>
          <ac:spMkLst>
            <pc:docMk/>
            <pc:sldMk cId="1086735351" sldId="563"/>
            <ac:spMk id="118" creationId="{D73F6089-7FC6-2126-0B6E-062D14A6AB86}"/>
          </ac:spMkLst>
        </pc:spChg>
        <pc:spChg chg="mod">
          <ac:chgData name="Liz Jones" userId="S::liz.jones@edshed.com::9afd3b7d-bc2d-46c2-8d61-0cf94ff330cb" providerId="AD" clId="Web-{2BCB5A71-525C-A867-24BC-383B9843AE77}" dt="2025-01-23T11:20:23.805" v="58" actId="1076"/>
          <ac:spMkLst>
            <pc:docMk/>
            <pc:sldMk cId="1086735351" sldId="563"/>
            <ac:spMk id="119" creationId="{D95D6348-7FF0-E91B-DF4B-3F89685871E9}"/>
          </ac:spMkLst>
        </pc:spChg>
        <pc:spChg chg="mod">
          <ac:chgData name="Liz Jones" userId="S::liz.jones@edshed.com::9afd3b7d-bc2d-46c2-8d61-0cf94ff330cb" providerId="AD" clId="Web-{2BCB5A71-525C-A867-24BC-383B9843AE77}" dt="2025-01-23T11:17:36.160" v="47" actId="1076"/>
          <ac:spMkLst>
            <pc:docMk/>
            <pc:sldMk cId="1086735351" sldId="563"/>
            <ac:spMk id="120" creationId="{D2D29825-3C04-62E5-80A3-5A02487AD098}"/>
          </ac:spMkLst>
        </pc:spChg>
        <pc:spChg chg="mod">
          <ac:chgData name="Liz Jones" userId="S::liz.jones@edshed.com::9afd3b7d-bc2d-46c2-8d61-0cf94ff330cb" providerId="AD" clId="Web-{2BCB5A71-525C-A867-24BC-383B9843AE77}" dt="2025-01-23T11:17:21.378" v="39" actId="1076"/>
          <ac:spMkLst>
            <pc:docMk/>
            <pc:sldMk cId="1086735351" sldId="563"/>
            <ac:spMk id="121" creationId="{160BF1B5-8718-236B-2F9C-EB2979D226ED}"/>
          </ac:spMkLst>
        </pc:spChg>
        <pc:spChg chg="mod">
          <ac:chgData name="Liz Jones" userId="S::liz.jones@edshed.com::9afd3b7d-bc2d-46c2-8d61-0cf94ff330cb" providerId="AD" clId="Web-{2BCB5A71-525C-A867-24BC-383B9843AE77}" dt="2025-01-23T11:20:23.852" v="59" actId="1076"/>
          <ac:spMkLst>
            <pc:docMk/>
            <pc:sldMk cId="1086735351" sldId="563"/>
            <ac:spMk id="122" creationId="{82B404C9-BE3B-3CB3-74CA-38AF59E38753}"/>
          </ac:spMkLst>
        </pc:spChg>
        <pc:grpChg chg="add">
          <ac:chgData name="Liz Jones" userId="S::liz.jones@edshed.com::9afd3b7d-bc2d-46c2-8d61-0cf94ff330cb" providerId="AD" clId="Web-{2BCB5A71-525C-A867-24BC-383B9843AE77}" dt="2025-01-23T11:19:36.147" v="53"/>
          <ac:grpSpMkLst>
            <pc:docMk/>
            <pc:sldMk cId="1086735351" sldId="563"/>
            <ac:grpSpMk id="6" creationId="{D9C221A8-A1E5-C299-CE9D-64BCDFAA641F}"/>
          </ac:grpSpMkLst>
        </pc:grpChg>
        <pc:grpChg chg="add">
          <ac:chgData name="Liz Jones" userId="S::liz.jones@edshed.com::9afd3b7d-bc2d-46c2-8d61-0cf94ff330cb" providerId="AD" clId="Web-{2BCB5A71-525C-A867-24BC-383B9843AE77}" dt="2025-01-23T11:19:42.741" v="54"/>
          <ac:grpSpMkLst>
            <pc:docMk/>
            <pc:sldMk cId="1086735351" sldId="563"/>
            <ac:grpSpMk id="9" creationId="{31B2006A-DCD7-F2FE-C85D-5A5605E817A0}"/>
          </ac:grpSpMkLst>
        </pc:grpChg>
        <pc:grpChg chg="add">
          <ac:chgData name="Liz Jones" userId="S::liz.jones@edshed.com::9afd3b7d-bc2d-46c2-8d61-0cf94ff330cb" providerId="AD" clId="Web-{2BCB5A71-525C-A867-24BC-383B9843AE77}" dt="2025-01-23T11:19:49.648" v="55"/>
          <ac:grpSpMkLst>
            <pc:docMk/>
            <pc:sldMk cId="1086735351" sldId="563"/>
            <ac:grpSpMk id="10" creationId="{368DC2A1-2D06-7491-97EE-BDDD2D47960D}"/>
          </ac:grpSpMkLst>
        </pc:grpChg>
      </pc:sldChg>
    </pc:docChg>
  </pc:docChgLst>
  <pc:docChgLst>
    <pc:chgData name="Liz Jones" userId="S::liz.jones@edshed.com::9afd3b7d-bc2d-46c2-8d61-0cf94ff330cb" providerId="AD" clId="Web-{E5509FFB-4288-C948-989F-755BC47F66E8}"/>
    <pc:docChg chg="addSld delSld modSld sldOrd">
      <pc:chgData name="Liz Jones" userId="S::liz.jones@edshed.com::9afd3b7d-bc2d-46c2-8d61-0cf94ff330cb" providerId="AD" clId="Web-{E5509FFB-4288-C948-989F-755BC47F66E8}" dt="2025-01-23T12:34:51.036" v="727" actId="1076"/>
      <pc:docMkLst>
        <pc:docMk/>
      </pc:docMkLst>
      <pc:sldChg chg="addSp delSp modSp add">
        <pc:chgData name="Liz Jones" userId="S::liz.jones@edshed.com::9afd3b7d-bc2d-46c2-8d61-0cf94ff330cb" providerId="AD" clId="Web-{E5509FFB-4288-C948-989F-755BC47F66E8}" dt="2025-01-23T12:34:51.036" v="727" actId="1076"/>
        <pc:sldMkLst>
          <pc:docMk/>
          <pc:sldMk cId="2978426047" sldId="551"/>
        </pc:sldMkLst>
        <pc:spChg chg="mod">
          <ac:chgData name="Liz Jones" userId="S::liz.jones@edshed.com::9afd3b7d-bc2d-46c2-8d61-0cf94ff330cb" providerId="AD" clId="Web-{E5509FFB-4288-C948-989F-755BC47F66E8}" dt="2025-01-23T12:18:01.092" v="362" actId="20577"/>
          <ac:spMkLst>
            <pc:docMk/>
            <pc:sldMk cId="2978426047" sldId="551"/>
            <ac:spMk id="2" creationId="{F461EDA3-BEF2-E655-526B-62DE1F55FA32}"/>
          </ac:spMkLst>
        </pc:spChg>
        <pc:spChg chg="add mod ord">
          <ac:chgData name="Liz Jones" userId="S::liz.jones@edshed.com::9afd3b7d-bc2d-46c2-8d61-0cf94ff330cb" providerId="AD" clId="Web-{E5509FFB-4288-C948-989F-755BC47F66E8}" dt="2025-01-23T12:34:51.036" v="727" actId="1076"/>
          <ac:spMkLst>
            <pc:docMk/>
            <pc:sldMk cId="2978426047" sldId="551"/>
            <ac:spMk id="4" creationId="{2A0E6D90-11E1-90F9-E7C7-69373A240488}"/>
          </ac:spMkLst>
        </pc:spChg>
        <pc:spChg chg="mod">
          <ac:chgData name="Liz Jones" userId="S::liz.jones@edshed.com::9afd3b7d-bc2d-46c2-8d61-0cf94ff330cb" providerId="AD" clId="Web-{E5509FFB-4288-C948-989F-755BC47F66E8}" dt="2025-01-23T12:18:03.561" v="363" actId="1076"/>
          <ac:spMkLst>
            <pc:docMk/>
            <pc:sldMk cId="2978426047" sldId="551"/>
            <ac:spMk id="5" creationId="{58996A5C-AD72-52C9-77DE-072368E008BE}"/>
          </ac:spMkLst>
        </pc:spChg>
        <pc:spChg chg="mod">
          <ac:chgData name="Liz Jones" userId="S::liz.jones@edshed.com::9afd3b7d-bc2d-46c2-8d61-0cf94ff330cb" providerId="AD" clId="Web-{E5509FFB-4288-C948-989F-755BC47F66E8}" dt="2025-01-23T12:27:25.233" v="682" actId="1076"/>
          <ac:spMkLst>
            <pc:docMk/>
            <pc:sldMk cId="2978426047" sldId="551"/>
            <ac:spMk id="6" creationId="{D308ADCB-4FD3-3F21-DC73-4343917713A7}"/>
          </ac:spMkLst>
        </pc:spChg>
        <pc:spChg chg="mod">
          <ac:chgData name="Liz Jones" userId="S::liz.jones@edshed.com::9afd3b7d-bc2d-46c2-8d61-0cf94ff330cb" providerId="AD" clId="Web-{E5509FFB-4288-C948-989F-755BC47F66E8}" dt="2025-01-23T12:28:11.909" v="699" actId="1076"/>
          <ac:spMkLst>
            <pc:docMk/>
            <pc:sldMk cId="2978426047" sldId="551"/>
            <ac:spMk id="7" creationId="{EB8D5E22-660A-8123-6987-1597A984D7FC}"/>
          </ac:spMkLst>
        </pc:spChg>
        <pc:spChg chg="mod">
          <ac:chgData name="Liz Jones" userId="S::liz.jones@edshed.com::9afd3b7d-bc2d-46c2-8d61-0cf94ff330cb" providerId="AD" clId="Web-{E5509FFB-4288-C948-989F-755BC47F66E8}" dt="2025-01-23T12:25:40.599" v="620" actId="20577"/>
          <ac:spMkLst>
            <pc:docMk/>
            <pc:sldMk cId="2978426047" sldId="551"/>
            <ac:spMk id="8" creationId="{593F936B-24E5-44F1-B56F-E8CAD0B5C97B}"/>
          </ac:spMkLst>
        </pc:spChg>
        <pc:spChg chg="mod">
          <ac:chgData name="Liz Jones" userId="S::liz.jones@edshed.com::9afd3b7d-bc2d-46c2-8d61-0cf94ff330cb" providerId="AD" clId="Web-{E5509FFB-4288-C948-989F-755BC47F66E8}" dt="2025-01-23T12:27:15.232" v="679" actId="1076"/>
          <ac:spMkLst>
            <pc:docMk/>
            <pc:sldMk cId="2978426047" sldId="551"/>
            <ac:spMk id="9" creationId="{FA04A19E-9D99-37D9-853C-A6317F060BDD}"/>
          </ac:spMkLst>
        </pc:spChg>
        <pc:spChg chg="mod">
          <ac:chgData name="Liz Jones" userId="S::liz.jones@edshed.com::9afd3b7d-bc2d-46c2-8d61-0cf94ff330cb" providerId="AD" clId="Web-{E5509FFB-4288-C948-989F-755BC47F66E8}" dt="2025-01-23T12:24:01.216" v="563" actId="20577"/>
          <ac:spMkLst>
            <pc:docMk/>
            <pc:sldMk cId="2978426047" sldId="551"/>
            <ac:spMk id="10" creationId="{DF401AD2-79F1-D02E-7504-10B779E1DAA5}"/>
          </ac:spMkLst>
        </pc:spChg>
        <pc:spChg chg="del mod">
          <ac:chgData name="Liz Jones" userId="S::liz.jones@edshed.com::9afd3b7d-bc2d-46c2-8d61-0cf94ff330cb" providerId="AD" clId="Web-{E5509FFB-4288-C948-989F-755BC47F66E8}" dt="2025-01-23T12:20:13.025" v="510"/>
          <ac:spMkLst>
            <pc:docMk/>
            <pc:sldMk cId="2978426047" sldId="551"/>
            <ac:spMk id="11" creationId="{9D0F1C37-F490-0F92-84E1-84C59AB8F871}"/>
          </ac:spMkLst>
        </pc:spChg>
        <pc:spChg chg="mod">
          <ac:chgData name="Liz Jones" userId="S::liz.jones@edshed.com::9afd3b7d-bc2d-46c2-8d61-0cf94ff330cb" providerId="AD" clId="Web-{E5509FFB-4288-C948-989F-755BC47F66E8}" dt="2025-01-23T12:27:48.547" v="693" actId="1076"/>
          <ac:spMkLst>
            <pc:docMk/>
            <pc:sldMk cId="2978426047" sldId="551"/>
            <ac:spMk id="12" creationId="{582D85C2-D11E-0CA5-069D-395C0EE4160B}"/>
          </ac:spMkLst>
        </pc:spChg>
        <pc:spChg chg="mod">
          <ac:chgData name="Liz Jones" userId="S::liz.jones@edshed.com::9afd3b7d-bc2d-46c2-8d61-0cf94ff330cb" providerId="AD" clId="Web-{E5509FFB-4288-C948-989F-755BC47F66E8}" dt="2025-01-23T12:23:07.742" v="545" actId="1076"/>
          <ac:spMkLst>
            <pc:docMk/>
            <pc:sldMk cId="2978426047" sldId="551"/>
            <ac:spMk id="13" creationId="{80A6F852-5D4E-396B-48CD-EFB75816DAC4}"/>
          </ac:spMkLst>
        </pc:spChg>
        <pc:spChg chg="del mod">
          <ac:chgData name="Liz Jones" userId="S::liz.jones@edshed.com::9afd3b7d-bc2d-46c2-8d61-0cf94ff330cb" providerId="AD" clId="Web-{E5509FFB-4288-C948-989F-755BC47F66E8}" dt="2025-01-23T12:20:10.853" v="509"/>
          <ac:spMkLst>
            <pc:docMk/>
            <pc:sldMk cId="2978426047" sldId="551"/>
            <ac:spMk id="14" creationId="{63096ADC-B4A9-759F-D29C-A796AE2A9102}"/>
          </ac:spMkLst>
        </pc:spChg>
        <pc:spChg chg="mod">
          <ac:chgData name="Liz Jones" userId="S::liz.jones@edshed.com::9afd3b7d-bc2d-46c2-8d61-0cf94ff330cb" providerId="AD" clId="Web-{E5509FFB-4288-C948-989F-755BC47F66E8}" dt="2025-01-23T12:27:41.297" v="689" actId="1076"/>
          <ac:spMkLst>
            <pc:docMk/>
            <pc:sldMk cId="2978426047" sldId="551"/>
            <ac:spMk id="15" creationId="{B394139F-27E2-CE8B-0859-40DBF8AE68E2}"/>
          </ac:spMkLst>
        </pc:spChg>
        <pc:spChg chg="mod">
          <ac:chgData name="Liz Jones" userId="S::liz.jones@edshed.com::9afd3b7d-bc2d-46c2-8d61-0cf94ff330cb" providerId="AD" clId="Web-{E5509FFB-4288-C948-989F-755BC47F66E8}" dt="2025-01-23T12:27:15.263" v="680" actId="1076"/>
          <ac:spMkLst>
            <pc:docMk/>
            <pc:sldMk cId="2978426047" sldId="551"/>
            <ac:spMk id="16" creationId="{95CA8684-B7BF-DCFD-06FA-C8FDF469EFD5}"/>
          </ac:spMkLst>
        </pc:spChg>
        <pc:spChg chg="mod">
          <ac:chgData name="Liz Jones" userId="S::liz.jones@edshed.com::9afd3b7d-bc2d-46c2-8d61-0cf94ff330cb" providerId="AD" clId="Web-{E5509FFB-4288-C948-989F-755BC47F66E8}" dt="2025-01-23T12:27:41.437" v="692" actId="1076"/>
          <ac:spMkLst>
            <pc:docMk/>
            <pc:sldMk cId="2978426047" sldId="551"/>
            <ac:spMk id="17" creationId="{DC663896-7417-DA6A-7170-8EA8A10CC6CA}"/>
          </ac:spMkLst>
        </pc:spChg>
        <pc:spChg chg="mod">
          <ac:chgData name="Liz Jones" userId="S::liz.jones@edshed.com::9afd3b7d-bc2d-46c2-8d61-0cf94ff330cb" providerId="AD" clId="Web-{E5509FFB-4288-C948-989F-755BC47F66E8}" dt="2025-01-23T12:27:25.327" v="684" actId="1076"/>
          <ac:spMkLst>
            <pc:docMk/>
            <pc:sldMk cId="2978426047" sldId="551"/>
            <ac:spMk id="18" creationId="{867E50E8-EC41-6A8C-C435-99B83183A7C0}"/>
          </ac:spMkLst>
        </pc:spChg>
        <pc:spChg chg="add del">
          <ac:chgData name="Liz Jones" userId="S::liz.jones@edshed.com::9afd3b7d-bc2d-46c2-8d61-0cf94ff330cb" providerId="AD" clId="Web-{E5509FFB-4288-C948-989F-755BC47F66E8}" dt="2025-01-23T12:31:46.645" v="714"/>
          <ac:spMkLst>
            <pc:docMk/>
            <pc:sldMk cId="2978426047" sldId="551"/>
            <ac:spMk id="19" creationId="{D6B44A8C-6B27-BFE7-369A-1FF633704AB1}"/>
          </ac:spMkLst>
        </pc:spChg>
        <pc:spChg chg="mod">
          <ac:chgData name="Liz Jones" userId="S::liz.jones@edshed.com::9afd3b7d-bc2d-46c2-8d61-0cf94ff330cb" providerId="AD" clId="Web-{E5509FFB-4288-C948-989F-755BC47F66E8}" dt="2025-01-23T12:27:58.642" v="696" actId="1076"/>
          <ac:spMkLst>
            <pc:docMk/>
            <pc:sldMk cId="2978426047" sldId="551"/>
            <ac:spMk id="20" creationId="{54A91A0A-3B5A-C4D3-459B-69B9021A7A70}"/>
          </ac:spMkLst>
        </pc:spChg>
        <pc:spChg chg="mod">
          <ac:chgData name="Liz Jones" userId="S::liz.jones@edshed.com::9afd3b7d-bc2d-46c2-8d61-0cf94ff330cb" providerId="AD" clId="Web-{E5509FFB-4288-C948-989F-755BC47F66E8}" dt="2025-01-23T12:28:11.956" v="700" actId="1076"/>
          <ac:spMkLst>
            <pc:docMk/>
            <pc:sldMk cId="2978426047" sldId="551"/>
            <ac:spMk id="21" creationId="{2EF3ECA3-78F3-B17E-4D5F-2051172426FD}"/>
          </ac:spMkLst>
        </pc:spChg>
        <pc:spChg chg="mod">
          <ac:chgData name="Liz Jones" userId="S::liz.jones@edshed.com::9afd3b7d-bc2d-46c2-8d61-0cf94ff330cb" providerId="AD" clId="Web-{E5509FFB-4288-C948-989F-755BC47F66E8}" dt="2025-01-23T12:28:59.303" v="704" actId="1076"/>
          <ac:spMkLst>
            <pc:docMk/>
            <pc:sldMk cId="2978426047" sldId="551"/>
            <ac:spMk id="22" creationId="{C3F70D93-9DCF-7305-5144-4AF752C94E58}"/>
          </ac:spMkLst>
        </pc:spChg>
        <pc:spChg chg="mod">
          <ac:chgData name="Liz Jones" userId="S::liz.jones@edshed.com::9afd3b7d-bc2d-46c2-8d61-0cf94ff330cb" providerId="AD" clId="Web-{E5509FFB-4288-C948-989F-755BC47F66E8}" dt="2025-01-23T12:27:41.344" v="690" actId="1076"/>
          <ac:spMkLst>
            <pc:docMk/>
            <pc:sldMk cId="2978426047" sldId="551"/>
            <ac:spMk id="23" creationId="{7C976638-98E8-9250-9C2D-6F0903A26286}"/>
          </ac:spMkLst>
        </pc:spChg>
        <pc:spChg chg="mod">
          <ac:chgData name="Liz Jones" userId="S::liz.jones@edshed.com::9afd3b7d-bc2d-46c2-8d61-0cf94ff330cb" providerId="AD" clId="Web-{E5509FFB-4288-C948-989F-755BC47F66E8}" dt="2025-01-23T12:27:41.390" v="691" actId="1076"/>
          <ac:spMkLst>
            <pc:docMk/>
            <pc:sldMk cId="2978426047" sldId="551"/>
            <ac:spMk id="24" creationId="{AAE0530D-D984-4E9B-83E2-EB52BC14EC15}"/>
          </ac:spMkLst>
        </pc:spChg>
        <pc:spChg chg="mod">
          <ac:chgData name="Liz Jones" userId="S::liz.jones@edshed.com::9afd3b7d-bc2d-46c2-8d61-0cf94ff330cb" providerId="AD" clId="Web-{E5509FFB-4288-C948-989F-755BC47F66E8}" dt="2025-01-23T12:27:48.594" v="694" actId="1076"/>
          <ac:spMkLst>
            <pc:docMk/>
            <pc:sldMk cId="2978426047" sldId="551"/>
            <ac:spMk id="25" creationId="{188C0E46-BBC2-ED7B-F3AB-6F2EAE4723ED}"/>
          </ac:spMkLst>
        </pc:spChg>
        <pc:spChg chg="mod">
          <ac:chgData name="Liz Jones" userId="S::liz.jones@edshed.com::9afd3b7d-bc2d-46c2-8d61-0cf94ff330cb" providerId="AD" clId="Web-{E5509FFB-4288-C948-989F-755BC47F66E8}" dt="2025-01-23T12:27:58.751" v="698" actId="1076"/>
          <ac:spMkLst>
            <pc:docMk/>
            <pc:sldMk cId="2978426047" sldId="551"/>
            <ac:spMk id="26" creationId="{55C239E1-3060-042B-F0D6-03A5982629AA}"/>
          </ac:spMkLst>
        </pc:spChg>
      </pc:sldChg>
      <pc:sldChg chg="addSp delSp modSp ord addAnim">
        <pc:chgData name="Liz Jones" userId="S::liz.jones@edshed.com::9afd3b7d-bc2d-46c2-8d61-0cf94ff330cb" providerId="AD" clId="Web-{E5509FFB-4288-C948-989F-755BC47F66E8}" dt="2025-01-23T12:16:35.116" v="329" actId="20577"/>
        <pc:sldMkLst>
          <pc:docMk/>
          <pc:sldMk cId="1345876509" sldId="561"/>
        </pc:sldMkLst>
        <pc:spChg chg="mod">
          <ac:chgData name="Liz Jones" userId="S::liz.jones@edshed.com::9afd3b7d-bc2d-46c2-8d61-0cf94ff330cb" providerId="AD" clId="Web-{E5509FFB-4288-C948-989F-755BC47F66E8}" dt="2025-01-23T12:16:35.116" v="329" actId="20577"/>
          <ac:spMkLst>
            <pc:docMk/>
            <pc:sldMk cId="1345876509" sldId="561"/>
            <ac:spMk id="2" creationId="{AFCEAF13-5877-35BA-C053-24B552C5059F}"/>
          </ac:spMkLst>
        </pc:spChg>
        <pc:spChg chg="mod">
          <ac:chgData name="Liz Jones" userId="S::liz.jones@edshed.com::9afd3b7d-bc2d-46c2-8d61-0cf94ff330cb" providerId="AD" clId="Web-{E5509FFB-4288-C948-989F-755BC47F66E8}" dt="2025-01-23T12:15:15" v="328" actId="20577"/>
          <ac:spMkLst>
            <pc:docMk/>
            <pc:sldMk cId="1345876509" sldId="561"/>
            <ac:spMk id="3" creationId="{48D01C30-DF80-BA4D-A2B9-D1F5057F383D}"/>
          </ac:spMkLst>
        </pc:spChg>
        <pc:spChg chg="del">
          <ac:chgData name="Liz Jones" userId="S::liz.jones@edshed.com::9afd3b7d-bc2d-46c2-8d61-0cf94ff330cb" providerId="AD" clId="Web-{E5509FFB-4288-C948-989F-755BC47F66E8}" dt="2025-01-23T11:23:00.533" v="14"/>
          <ac:spMkLst>
            <pc:docMk/>
            <pc:sldMk cId="1345876509" sldId="561"/>
            <ac:spMk id="4" creationId="{C6697CFE-A387-70E5-0ED5-B2F5C9E99467}"/>
          </ac:spMkLst>
        </pc:spChg>
        <pc:spChg chg="add mod">
          <ac:chgData name="Liz Jones" userId="S::liz.jones@edshed.com::9afd3b7d-bc2d-46c2-8d61-0cf94ff330cb" providerId="AD" clId="Web-{E5509FFB-4288-C948-989F-755BC47F66E8}" dt="2025-01-23T11:52:46.808" v="37" actId="20577"/>
          <ac:spMkLst>
            <pc:docMk/>
            <pc:sldMk cId="1345876509" sldId="561"/>
            <ac:spMk id="6" creationId="{3F64093D-1B1A-43E3-A17D-0C48AB95CBFF}"/>
          </ac:spMkLst>
        </pc:spChg>
        <pc:spChg chg="add mod">
          <ac:chgData name="Liz Jones" userId="S::liz.jones@edshed.com::9afd3b7d-bc2d-46c2-8d61-0cf94ff330cb" providerId="AD" clId="Web-{E5509FFB-4288-C948-989F-755BC47F66E8}" dt="2025-01-23T12:13:48.977" v="321" actId="1076"/>
          <ac:spMkLst>
            <pc:docMk/>
            <pc:sldMk cId="1345876509" sldId="561"/>
            <ac:spMk id="7" creationId="{9550E42C-735E-DA5A-2E16-1C21EBFB7163}"/>
          </ac:spMkLst>
        </pc:spChg>
        <pc:spChg chg="del">
          <ac:chgData name="Liz Jones" userId="S::liz.jones@edshed.com::9afd3b7d-bc2d-46c2-8d61-0cf94ff330cb" providerId="AD" clId="Web-{E5509FFB-4288-C948-989F-755BC47F66E8}" dt="2025-01-23T11:22:16.076" v="2"/>
          <ac:spMkLst>
            <pc:docMk/>
            <pc:sldMk cId="1345876509" sldId="561"/>
            <ac:spMk id="14" creationId="{4195E4D8-881C-C65D-72B1-28BF62F272B9}"/>
          </ac:spMkLst>
        </pc:spChg>
        <pc:spChg chg="mod">
          <ac:chgData name="Liz Jones" userId="S::liz.jones@edshed.com::9afd3b7d-bc2d-46c2-8d61-0cf94ff330cb" providerId="AD" clId="Web-{E5509FFB-4288-C948-989F-755BC47F66E8}" dt="2025-01-23T11:22:30.139" v="4" actId="1076"/>
          <ac:spMkLst>
            <pc:docMk/>
            <pc:sldMk cId="1345876509" sldId="561"/>
            <ac:spMk id="16" creationId="{BF04608D-A1F6-4CAA-3879-DB80C4083BCC}"/>
          </ac:spMkLst>
        </pc:spChg>
        <pc:spChg chg="mod">
          <ac:chgData name="Liz Jones" userId="S::liz.jones@edshed.com::9afd3b7d-bc2d-46c2-8d61-0cf94ff330cb" providerId="AD" clId="Web-{E5509FFB-4288-C948-989F-755BC47F66E8}" dt="2025-01-23T11:22:30.186" v="5" actId="1076"/>
          <ac:spMkLst>
            <pc:docMk/>
            <pc:sldMk cId="1345876509" sldId="561"/>
            <ac:spMk id="17" creationId="{6159DADE-1053-FE31-74DE-9FA57DDB2A1E}"/>
          </ac:spMkLst>
        </pc:spChg>
        <pc:spChg chg="mod">
          <ac:chgData name="Liz Jones" userId="S::liz.jones@edshed.com::9afd3b7d-bc2d-46c2-8d61-0cf94ff330cb" providerId="AD" clId="Web-{E5509FFB-4288-C948-989F-755BC47F66E8}" dt="2025-01-23T11:22:30.233" v="6" actId="1076"/>
          <ac:spMkLst>
            <pc:docMk/>
            <pc:sldMk cId="1345876509" sldId="561"/>
            <ac:spMk id="18" creationId="{E5BF56EE-FF70-C182-95EA-7E9A3ADE0F0F}"/>
          </ac:spMkLst>
        </pc:spChg>
        <pc:spChg chg="mod">
          <ac:chgData name="Liz Jones" userId="S::liz.jones@edshed.com::9afd3b7d-bc2d-46c2-8d61-0cf94ff330cb" providerId="AD" clId="Web-{E5509FFB-4288-C948-989F-755BC47F66E8}" dt="2025-01-23T11:22:20.389" v="3" actId="1076"/>
          <ac:spMkLst>
            <pc:docMk/>
            <pc:sldMk cId="1345876509" sldId="561"/>
            <ac:spMk id="19" creationId="{98A6DD16-8F73-A9AF-E34E-56F3E2BFAADF}"/>
          </ac:spMkLst>
        </pc:spChg>
        <pc:spChg chg="mod">
          <ac:chgData name="Liz Jones" userId="S::liz.jones@edshed.com::9afd3b7d-bc2d-46c2-8d61-0cf94ff330cb" providerId="AD" clId="Web-{E5509FFB-4288-C948-989F-755BC47F66E8}" dt="2025-01-23T11:22:30.264" v="7" actId="1076"/>
          <ac:spMkLst>
            <pc:docMk/>
            <pc:sldMk cId="1345876509" sldId="561"/>
            <ac:spMk id="20" creationId="{2536038A-6F76-AFDB-3235-746288A37CBC}"/>
          </ac:spMkLst>
        </pc:spChg>
        <pc:spChg chg="mod">
          <ac:chgData name="Liz Jones" userId="S::liz.jones@edshed.com::9afd3b7d-bc2d-46c2-8d61-0cf94ff330cb" providerId="AD" clId="Web-{E5509FFB-4288-C948-989F-755BC47F66E8}" dt="2025-01-23T11:22:30.311" v="8" actId="1076"/>
          <ac:spMkLst>
            <pc:docMk/>
            <pc:sldMk cId="1345876509" sldId="561"/>
            <ac:spMk id="21" creationId="{F616AA06-4D74-7C70-8D1E-08CAEABFADAF}"/>
          </ac:spMkLst>
        </pc:spChg>
        <pc:spChg chg="mod">
          <ac:chgData name="Liz Jones" userId="S::liz.jones@edshed.com::9afd3b7d-bc2d-46c2-8d61-0cf94ff330cb" providerId="AD" clId="Web-{E5509FFB-4288-C948-989F-755BC47F66E8}" dt="2025-01-23T11:22:30.358" v="9" actId="1076"/>
          <ac:spMkLst>
            <pc:docMk/>
            <pc:sldMk cId="1345876509" sldId="561"/>
            <ac:spMk id="22" creationId="{0050CF4E-7323-487E-20B7-196ABF115D67}"/>
          </ac:spMkLst>
        </pc:spChg>
        <pc:spChg chg="mod">
          <ac:chgData name="Liz Jones" userId="S::liz.jones@edshed.com::9afd3b7d-bc2d-46c2-8d61-0cf94ff330cb" providerId="AD" clId="Web-{E5509FFB-4288-C948-989F-755BC47F66E8}" dt="2025-01-23T11:22:30.390" v="10" actId="1076"/>
          <ac:spMkLst>
            <pc:docMk/>
            <pc:sldMk cId="1345876509" sldId="561"/>
            <ac:spMk id="23" creationId="{A84640AC-FB53-A67C-F28C-BC0A2F85CCDD}"/>
          </ac:spMkLst>
        </pc:spChg>
        <pc:spChg chg="mod">
          <ac:chgData name="Liz Jones" userId="S::liz.jones@edshed.com::9afd3b7d-bc2d-46c2-8d61-0cf94ff330cb" providerId="AD" clId="Web-{E5509FFB-4288-C948-989F-755BC47F66E8}" dt="2025-01-23T11:22:30.436" v="11" actId="1076"/>
          <ac:spMkLst>
            <pc:docMk/>
            <pc:sldMk cId="1345876509" sldId="561"/>
            <ac:spMk id="24" creationId="{0A5C575A-DC0E-8F4A-6CA5-68D029CFB9B6}"/>
          </ac:spMkLst>
        </pc:spChg>
        <pc:spChg chg="mod">
          <ac:chgData name="Liz Jones" userId="S::liz.jones@edshed.com::9afd3b7d-bc2d-46c2-8d61-0cf94ff330cb" providerId="AD" clId="Web-{E5509FFB-4288-C948-989F-755BC47F66E8}" dt="2025-01-23T11:22:30.468" v="12" actId="1076"/>
          <ac:spMkLst>
            <pc:docMk/>
            <pc:sldMk cId="1345876509" sldId="561"/>
            <ac:spMk id="25" creationId="{6AED61FE-4251-0820-151E-7EBADFF53943}"/>
          </ac:spMkLst>
        </pc:spChg>
        <pc:spChg chg="mod">
          <ac:chgData name="Liz Jones" userId="S::liz.jones@edshed.com::9afd3b7d-bc2d-46c2-8d61-0cf94ff330cb" providerId="AD" clId="Web-{E5509FFB-4288-C948-989F-755BC47F66E8}" dt="2025-01-23T11:22:30.515" v="13" actId="1076"/>
          <ac:spMkLst>
            <pc:docMk/>
            <pc:sldMk cId="1345876509" sldId="561"/>
            <ac:spMk id="26" creationId="{A6286B03-3B91-8595-F416-6C5819FA1C7C}"/>
          </ac:spMkLst>
        </pc:spChg>
      </pc:sldChg>
      <pc:sldChg chg="modSp">
        <pc:chgData name="Liz Jones" userId="S::liz.jones@edshed.com::9afd3b7d-bc2d-46c2-8d61-0cf94ff330cb" providerId="AD" clId="Web-{E5509FFB-4288-C948-989F-755BC47F66E8}" dt="2025-01-23T12:16:51.226" v="333" actId="20577"/>
        <pc:sldMkLst>
          <pc:docMk/>
          <pc:sldMk cId="1086735351" sldId="563"/>
        </pc:sldMkLst>
        <pc:spChg chg="mod">
          <ac:chgData name="Liz Jones" userId="S::liz.jones@edshed.com::9afd3b7d-bc2d-46c2-8d61-0cf94ff330cb" providerId="AD" clId="Web-{E5509FFB-4288-C948-989F-755BC47F66E8}" dt="2025-01-23T12:16:51.226" v="333" actId="20577"/>
          <ac:spMkLst>
            <pc:docMk/>
            <pc:sldMk cId="1086735351" sldId="563"/>
            <ac:spMk id="3" creationId="{07A90AE5-9372-338C-E9FD-EFD51759624D}"/>
          </ac:spMkLst>
        </pc:spChg>
      </pc:sldChg>
      <pc:sldChg chg="delSp del delAnim">
        <pc:chgData name="Liz Jones" userId="S::liz.jones@edshed.com::9afd3b7d-bc2d-46c2-8d61-0cf94ff330cb" providerId="AD" clId="Web-{E5509FFB-4288-C948-989F-755BC47F66E8}" dt="2025-01-23T12:17:31.980" v="358"/>
        <pc:sldMkLst>
          <pc:docMk/>
          <pc:sldMk cId="988956943" sldId="565"/>
        </pc:sldMkLst>
        <pc:spChg chg="del">
          <ac:chgData name="Liz Jones" userId="S::liz.jones@edshed.com::9afd3b7d-bc2d-46c2-8d61-0cf94ff330cb" providerId="AD" clId="Web-{E5509FFB-4288-C948-989F-755BC47F66E8}" dt="2025-01-23T12:17:11.025" v="357"/>
          <ac:spMkLst>
            <pc:docMk/>
            <pc:sldMk cId="988956943" sldId="565"/>
            <ac:spMk id="5" creationId="{5EA127B5-3B36-4A46-B9E8-1E03366F74AA}"/>
          </ac:spMkLst>
        </pc:spChg>
        <pc:spChg chg="del">
          <ac:chgData name="Liz Jones" userId="S::liz.jones@edshed.com::9afd3b7d-bc2d-46c2-8d61-0cf94ff330cb" providerId="AD" clId="Web-{E5509FFB-4288-C948-989F-755BC47F66E8}" dt="2025-01-23T12:17:11.025" v="356"/>
          <ac:spMkLst>
            <pc:docMk/>
            <pc:sldMk cId="988956943" sldId="565"/>
            <ac:spMk id="6" creationId="{339C2462-48C8-4C4B-9FA8-9BE3DF306B04}"/>
          </ac:spMkLst>
        </pc:spChg>
        <pc:spChg chg="del">
          <ac:chgData name="Liz Jones" userId="S::liz.jones@edshed.com::9afd3b7d-bc2d-46c2-8d61-0cf94ff330cb" providerId="AD" clId="Web-{E5509FFB-4288-C948-989F-755BC47F66E8}" dt="2025-01-23T12:17:11.025" v="355"/>
          <ac:spMkLst>
            <pc:docMk/>
            <pc:sldMk cId="988956943" sldId="565"/>
            <ac:spMk id="7" creationId="{7445FCE1-1654-44A6-9CA6-19B1A7B2FAEA}"/>
          </ac:spMkLst>
        </pc:spChg>
        <pc:spChg chg="del">
          <ac:chgData name="Liz Jones" userId="S::liz.jones@edshed.com::9afd3b7d-bc2d-46c2-8d61-0cf94ff330cb" providerId="AD" clId="Web-{E5509FFB-4288-C948-989F-755BC47F66E8}" dt="2025-01-23T12:17:11.025" v="354"/>
          <ac:spMkLst>
            <pc:docMk/>
            <pc:sldMk cId="988956943" sldId="565"/>
            <ac:spMk id="8" creationId="{F9FA082E-E760-4235-BF48-4AC2A67D2CAD}"/>
          </ac:spMkLst>
        </pc:spChg>
        <pc:spChg chg="del">
          <ac:chgData name="Liz Jones" userId="S::liz.jones@edshed.com::9afd3b7d-bc2d-46c2-8d61-0cf94ff330cb" providerId="AD" clId="Web-{E5509FFB-4288-C948-989F-755BC47F66E8}" dt="2025-01-23T12:17:11.025" v="353"/>
          <ac:spMkLst>
            <pc:docMk/>
            <pc:sldMk cId="988956943" sldId="565"/>
            <ac:spMk id="9" creationId="{589A216B-F206-4B07-9712-AAD62CD8DA1C}"/>
          </ac:spMkLst>
        </pc:spChg>
        <pc:spChg chg="del">
          <ac:chgData name="Liz Jones" userId="S::liz.jones@edshed.com::9afd3b7d-bc2d-46c2-8d61-0cf94ff330cb" providerId="AD" clId="Web-{E5509FFB-4288-C948-989F-755BC47F66E8}" dt="2025-01-23T12:17:11.025" v="352"/>
          <ac:spMkLst>
            <pc:docMk/>
            <pc:sldMk cId="988956943" sldId="565"/>
            <ac:spMk id="10" creationId="{026A2AB9-2DFD-491C-960D-47A011BD86AE}"/>
          </ac:spMkLst>
        </pc:spChg>
        <pc:spChg chg="del">
          <ac:chgData name="Liz Jones" userId="S::liz.jones@edshed.com::9afd3b7d-bc2d-46c2-8d61-0cf94ff330cb" providerId="AD" clId="Web-{E5509FFB-4288-C948-989F-755BC47F66E8}" dt="2025-01-23T12:17:11.025" v="351"/>
          <ac:spMkLst>
            <pc:docMk/>
            <pc:sldMk cId="988956943" sldId="565"/>
            <ac:spMk id="11" creationId="{B8A3F2F8-4C67-47EC-8AFF-F8B2868BC091}"/>
          </ac:spMkLst>
        </pc:spChg>
        <pc:spChg chg="del">
          <ac:chgData name="Liz Jones" userId="S::liz.jones@edshed.com::9afd3b7d-bc2d-46c2-8d61-0cf94ff330cb" providerId="AD" clId="Web-{E5509FFB-4288-C948-989F-755BC47F66E8}" dt="2025-01-23T12:17:11.025" v="350"/>
          <ac:spMkLst>
            <pc:docMk/>
            <pc:sldMk cId="988956943" sldId="565"/>
            <ac:spMk id="12" creationId="{98B6FBD1-27D5-4A98-885F-DFBF6634090D}"/>
          </ac:spMkLst>
        </pc:spChg>
        <pc:spChg chg="del">
          <ac:chgData name="Liz Jones" userId="S::liz.jones@edshed.com::9afd3b7d-bc2d-46c2-8d61-0cf94ff330cb" providerId="AD" clId="Web-{E5509FFB-4288-C948-989F-755BC47F66E8}" dt="2025-01-23T12:17:11.025" v="349"/>
          <ac:spMkLst>
            <pc:docMk/>
            <pc:sldMk cId="988956943" sldId="565"/>
            <ac:spMk id="13" creationId="{7363627C-7F75-4F07-86F2-25A10A38FDFD}"/>
          </ac:spMkLst>
        </pc:spChg>
        <pc:spChg chg="del">
          <ac:chgData name="Liz Jones" userId="S::liz.jones@edshed.com::9afd3b7d-bc2d-46c2-8d61-0cf94ff330cb" providerId="AD" clId="Web-{E5509FFB-4288-C948-989F-755BC47F66E8}" dt="2025-01-23T12:17:11.025" v="348"/>
          <ac:spMkLst>
            <pc:docMk/>
            <pc:sldMk cId="988956943" sldId="565"/>
            <ac:spMk id="14" creationId="{8576D8D2-F6D1-49DF-AA1C-4DBF423FA43E}"/>
          </ac:spMkLst>
        </pc:spChg>
        <pc:spChg chg="del">
          <ac:chgData name="Liz Jones" userId="S::liz.jones@edshed.com::9afd3b7d-bc2d-46c2-8d61-0cf94ff330cb" providerId="AD" clId="Web-{E5509FFB-4288-C948-989F-755BC47F66E8}" dt="2025-01-23T12:17:11.025" v="347"/>
          <ac:spMkLst>
            <pc:docMk/>
            <pc:sldMk cId="988956943" sldId="565"/>
            <ac:spMk id="30" creationId="{3B6FAB14-8F7E-4433-BC52-99FF46A1D2A3}"/>
          </ac:spMkLst>
        </pc:spChg>
        <pc:spChg chg="del">
          <ac:chgData name="Liz Jones" userId="S::liz.jones@edshed.com::9afd3b7d-bc2d-46c2-8d61-0cf94ff330cb" providerId="AD" clId="Web-{E5509FFB-4288-C948-989F-755BC47F66E8}" dt="2025-01-23T12:17:11.025" v="346"/>
          <ac:spMkLst>
            <pc:docMk/>
            <pc:sldMk cId="988956943" sldId="565"/>
            <ac:spMk id="31" creationId="{388349E3-9985-4A10-951B-39A529AED8B6}"/>
          </ac:spMkLst>
        </pc:spChg>
        <pc:spChg chg="del">
          <ac:chgData name="Liz Jones" userId="S::liz.jones@edshed.com::9afd3b7d-bc2d-46c2-8d61-0cf94ff330cb" providerId="AD" clId="Web-{E5509FFB-4288-C948-989F-755BC47F66E8}" dt="2025-01-23T12:17:11.025" v="345"/>
          <ac:spMkLst>
            <pc:docMk/>
            <pc:sldMk cId="988956943" sldId="565"/>
            <ac:spMk id="32" creationId="{B77F667B-33C6-4F6D-83D4-161A46CF200A}"/>
          </ac:spMkLst>
        </pc:spChg>
        <pc:spChg chg="del">
          <ac:chgData name="Liz Jones" userId="S::liz.jones@edshed.com::9afd3b7d-bc2d-46c2-8d61-0cf94ff330cb" providerId="AD" clId="Web-{E5509FFB-4288-C948-989F-755BC47F66E8}" dt="2025-01-23T12:17:11.025" v="344"/>
          <ac:spMkLst>
            <pc:docMk/>
            <pc:sldMk cId="988956943" sldId="565"/>
            <ac:spMk id="33" creationId="{418A9860-F25C-493B-8292-ADD068C5B8DC}"/>
          </ac:spMkLst>
        </pc:spChg>
        <pc:spChg chg="del">
          <ac:chgData name="Liz Jones" userId="S::liz.jones@edshed.com::9afd3b7d-bc2d-46c2-8d61-0cf94ff330cb" providerId="AD" clId="Web-{E5509FFB-4288-C948-989F-755BC47F66E8}" dt="2025-01-23T12:17:11.009" v="343"/>
          <ac:spMkLst>
            <pc:docMk/>
            <pc:sldMk cId="988956943" sldId="565"/>
            <ac:spMk id="34" creationId="{755D9A38-B6B7-48A3-B5AD-C9CBF2C0D8A5}"/>
          </ac:spMkLst>
        </pc:spChg>
        <pc:spChg chg="del">
          <ac:chgData name="Liz Jones" userId="S::liz.jones@edshed.com::9afd3b7d-bc2d-46c2-8d61-0cf94ff330cb" providerId="AD" clId="Web-{E5509FFB-4288-C948-989F-755BC47F66E8}" dt="2025-01-23T12:17:11.009" v="342"/>
          <ac:spMkLst>
            <pc:docMk/>
            <pc:sldMk cId="988956943" sldId="565"/>
            <ac:spMk id="35" creationId="{5266B55A-6EFA-433F-8DC6-3C1CB1B5B449}"/>
          </ac:spMkLst>
        </pc:spChg>
        <pc:spChg chg="del">
          <ac:chgData name="Liz Jones" userId="S::liz.jones@edshed.com::9afd3b7d-bc2d-46c2-8d61-0cf94ff330cb" providerId="AD" clId="Web-{E5509FFB-4288-C948-989F-755BC47F66E8}" dt="2025-01-23T12:17:11.009" v="341"/>
          <ac:spMkLst>
            <pc:docMk/>
            <pc:sldMk cId="988956943" sldId="565"/>
            <ac:spMk id="36" creationId="{BC03180D-6498-4184-8286-25719E63E558}"/>
          </ac:spMkLst>
        </pc:spChg>
        <pc:spChg chg="del">
          <ac:chgData name="Liz Jones" userId="S::liz.jones@edshed.com::9afd3b7d-bc2d-46c2-8d61-0cf94ff330cb" providerId="AD" clId="Web-{E5509FFB-4288-C948-989F-755BC47F66E8}" dt="2025-01-23T12:17:11.009" v="340"/>
          <ac:spMkLst>
            <pc:docMk/>
            <pc:sldMk cId="988956943" sldId="565"/>
            <ac:spMk id="37" creationId="{7A599F53-6004-4A38-BCA2-F03B832AF99A}"/>
          </ac:spMkLst>
        </pc:spChg>
        <pc:spChg chg="del">
          <ac:chgData name="Liz Jones" userId="S::liz.jones@edshed.com::9afd3b7d-bc2d-46c2-8d61-0cf94ff330cb" providerId="AD" clId="Web-{E5509FFB-4288-C948-989F-755BC47F66E8}" dt="2025-01-23T12:17:11.009" v="339"/>
          <ac:spMkLst>
            <pc:docMk/>
            <pc:sldMk cId="988956943" sldId="565"/>
            <ac:spMk id="38" creationId="{996D838D-6C2A-447F-906A-2D862720BC68}"/>
          </ac:spMkLst>
        </pc:spChg>
        <pc:spChg chg="del">
          <ac:chgData name="Liz Jones" userId="S::liz.jones@edshed.com::9afd3b7d-bc2d-46c2-8d61-0cf94ff330cb" providerId="AD" clId="Web-{E5509FFB-4288-C948-989F-755BC47F66E8}" dt="2025-01-23T12:17:11.009" v="338"/>
          <ac:spMkLst>
            <pc:docMk/>
            <pc:sldMk cId="988956943" sldId="565"/>
            <ac:spMk id="39" creationId="{EF3D5776-F9A2-40FB-AFD5-93D628EB2F37}"/>
          </ac:spMkLst>
        </pc:spChg>
      </pc:sldChg>
      <pc:sldChg chg="modSp">
        <pc:chgData name="Liz Jones" userId="S::liz.jones@edshed.com::9afd3b7d-bc2d-46c2-8d61-0cf94ff330cb" providerId="AD" clId="Web-{E5509FFB-4288-C948-989F-755BC47F66E8}" dt="2025-01-23T12:16:55.977" v="337" actId="20577"/>
        <pc:sldMkLst>
          <pc:docMk/>
          <pc:sldMk cId="1088231243" sldId="566"/>
        </pc:sldMkLst>
        <pc:spChg chg="mod">
          <ac:chgData name="Liz Jones" userId="S::liz.jones@edshed.com::9afd3b7d-bc2d-46c2-8d61-0cf94ff330cb" providerId="AD" clId="Web-{E5509FFB-4288-C948-989F-755BC47F66E8}" dt="2025-01-23T12:16:55.977" v="337" actId="20577"/>
          <ac:spMkLst>
            <pc:docMk/>
            <pc:sldMk cId="1088231243" sldId="566"/>
            <ac:spMk id="3" creationId="{07A90AE5-9372-338C-E9FD-EFD51759624D}"/>
          </ac:spMkLst>
        </pc:spChg>
      </pc:sldChg>
      <pc:sldChg chg="add del">
        <pc:chgData name="Liz Jones" userId="S::liz.jones@edshed.com::9afd3b7d-bc2d-46c2-8d61-0cf94ff330cb" providerId="AD" clId="Web-{E5509FFB-4288-C948-989F-755BC47F66E8}" dt="2025-01-23T12:28:35.817" v="702"/>
        <pc:sldMkLst>
          <pc:docMk/>
          <pc:sldMk cId="3583528128" sldId="567"/>
        </pc:sldMkLst>
      </pc:sldChg>
    </pc:docChg>
  </pc:docChgLst>
  <pc:docChgLst>
    <pc:chgData name="Liz Jones" userId="S::liz.jones@edshed.com::9afd3b7d-bc2d-46c2-8d61-0cf94ff330cb" providerId="AD" clId="Web-{604C9EE2-D861-9E7D-DD21-A155012CB501}"/>
    <pc:docChg chg="modSld">
      <pc:chgData name="Liz Jones" userId="S::liz.jones@edshed.com::9afd3b7d-bc2d-46c2-8d61-0cf94ff330cb" providerId="AD" clId="Web-{604C9EE2-D861-9E7D-DD21-A155012CB501}" dt="2025-01-23T12:37:11.663" v="0"/>
      <pc:docMkLst>
        <pc:docMk/>
      </pc:docMkLst>
      <pc:sldChg chg="modAnim">
        <pc:chgData name="Liz Jones" userId="S::liz.jones@edshed.com::9afd3b7d-bc2d-46c2-8d61-0cf94ff330cb" providerId="AD" clId="Web-{604C9EE2-D861-9E7D-DD21-A155012CB501}" dt="2025-01-23T12:37:11.663" v="0"/>
        <pc:sldMkLst>
          <pc:docMk/>
          <pc:sldMk cId="2978426047" sldId="5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DBF2-E0CC-ABCE-C3DF-BD12B5C1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EdShed" pitchFamily="2" charset="77"/>
            </a:endParaRPr>
          </a:p>
        </p:txBody>
      </p:sp>
      <p:sp>
        <p:nvSpPr>
          <p:cNvPr id="3" name="Date Placeholder 2">
            <a:extLst>
              <a:ext uri="{FF2B5EF4-FFF2-40B4-BE49-F238E27FC236}">
                <a16:creationId xmlns:a16="http://schemas.microsoft.com/office/drawing/2014/main" id="{2677D3C0-0598-E91C-6199-EEC00BBE4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71E75-F88C-B947-AD7D-D88D20E295CE}" type="datetimeFigureOut">
              <a:rPr lang="en-US" smtClean="0">
                <a:latin typeface="EdShed" pitchFamily="2" charset="77"/>
              </a:rPr>
              <a:t>3/14/25</a:t>
            </a:fld>
            <a:endParaRPr lang="en-US" dirty="0">
              <a:latin typeface="EdShed" pitchFamily="2" charset="77"/>
            </a:endParaRPr>
          </a:p>
        </p:txBody>
      </p:sp>
      <p:sp>
        <p:nvSpPr>
          <p:cNvPr id="4" name="Footer Placeholder 3">
            <a:extLst>
              <a:ext uri="{FF2B5EF4-FFF2-40B4-BE49-F238E27FC236}">
                <a16:creationId xmlns:a16="http://schemas.microsoft.com/office/drawing/2014/main" id="{DDEF2D00-464E-81FB-3D6D-001FB92E0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EdShed" pitchFamily="2" charset="77"/>
            </a:endParaRPr>
          </a:p>
        </p:txBody>
      </p:sp>
      <p:sp>
        <p:nvSpPr>
          <p:cNvPr id="5" name="Slide Number Placeholder 4">
            <a:extLst>
              <a:ext uri="{FF2B5EF4-FFF2-40B4-BE49-F238E27FC236}">
                <a16:creationId xmlns:a16="http://schemas.microsoft.com/office/drawing/2014/main" id="{ADA1819C-C27C-8BD2-2ED7-E3A30ABAC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3EF08-EA61-9C4E-8C30-F57133C96BF4}" type="slidenum">
              <a:rPr lang="en-US" smtClean="0">
                <a:latin typeface="EdShed" pitchFamily="2" charset="77"/>
              </a:rPr>
              <a:t>‹#›</a:t>
            </a:fld>
            <a:endParaRPr lang="en-US" dirty="0">
              <a:latin typeface="EdShed" pitchFamily="2" charset="77"/>
            </a:endParaRPr>
          </a:p>
        </p:txBody>
      </p:sp>
    </p:spTree>
    <p:extLst>
      <p:ext uri="{BB962C8B-B14F-4D97-AF65-F5344CB8AC3E}">
        <p14:creationId xmlns:p14="http://schemas.microsoft.com/office/powerpoint/2010/main" val="212967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dShed"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dShed" pitchFamily="2" charset="77"/>
              </a:defRPr>
            </a:lvl1pPr>
          </a:lstStyle>
          <a:p>
            <a:fld id="{7AEF229B-8876-6441-8901-E5E5390D5590}" type="datetimeFigureOut">
              <a:rPr lang="en-US" smtClean="0"/>
              <a:pPr/>
              <a:t>3/14/25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dShed"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dShed" pitchFamily="2" charset="77"/>
              </a:defRPr>
            </a:lvl1pPr>
          </a:lstStyle>
          <a:p>
            <a:fld id="{8AABE850-C615-DA41-B158-FBF094A09B23}" type="slidenum">
              <a:rPr lang="en-US" smtClean="0"/>
              <a:pPr/>
              <a:t>‹#›</a:t>
            </a:fld>
            <a:endParaRPr lang="en-US" dirty="0"/>
          </a:p>
        </p:txBody>
      </p:sp>
    </p:spTree>
    <p:extLst>
      <p:ext uri="{BB962C8B-B14F-4D97-AF65-F5344CB8AC3E}">
        <p14:creationId xmlns:p14="http://schemas.microsoft.com/office/powerpoint/2010/main" val="3194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dShed" pitchFamily="2" charset="77"/>
        <a:ea typeface="+mn-ea"/>
        <a:cs typeface="+mn-cs"/>
      </a:defRPr>
    </a:lvl1pPr>
    <a:lvl2pPr marL="457200" algn="l" defTabSz="914400" rtl="0" eaLnBrk="1" latinLnBrk="0" hangingPunct="1">
      <a:defRPr sz="1200" b="0" i="0" kern="1200">
        <a:solidFill>
          <a:schemeClr val="tx1"/>
        </a:solidFill>
        <a:latin typeface="EdShed" pitchFamily="2" charset="77"/>
        <a:ea typeface="+mn-ea"/>
        <a:cs typeface="+mn-cs"/>
      </a:defRPr>
    </a:lvl2pPr>
    <a:lvl3pPr marL="914400" algn="l" defTabSz="914400" rtl="0" eaLnBrk="1" latinLnBrk="0" hangingPunct="1">
      <a:defRPr sz="1200" b="0" i="0" kern="1200">
        <a:solidFill>
          <a:schemeClr val="tx1"/>
        </a:solidFill>
        <a:latin typeface="EdShed" pitchFamily="2" charset="77"/>
        <a:ea typeface="+mn-ea"/>
        <a:cs typeface="+mn-cs"/>
      </a:defRPr>
    </a:lvl3pPr>
    <a:lvl4pPr marL="1371600" algn="l" defTabSz="914400" rtl="0" eaLnBrk="1" latinLnBrk="0" hangingPunct="1">
      <a:defRPr sz="1200" b="0" i="0" kern="1200">
        <a:solidFill>
          <a:schemeClr val="tx1"/>
        </a:solidFill>
        <a:latin typeface="EdShed" pitchFamily="2" charset="77"/>
        <a:ea typeface="+mn-ea"/>
        <a:cs typeface="+mn-cs"/>
      </a:defRPr>
    </a:lvl4pPr>
    <a:lvl5pPr marL="1828800" algn="l" defTabSz="914400" rtl="0" eaLnBrk="1" latinLnBrk="0" hangingPunct="1">
      <a:defRPr sz="1200" b="0" i="0" kern="1200">
        <a:solidFill>
          <a:schemeClr val="tx1"/>
        </a:solidFill>
        <a:latin typeface="EdShed"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0</a:t>
            </a:fld>
            <a:endParaRPr lang="en-US"/>
          </a:p>
        </p:txBody>
      </p:sp>
    </p:spTree>
    <p:extLst>
      <p:ext uri="{BB962C8B-B14F-4D97-AF65-F5344CB8AC3E}">
        <p14:creationId xmlns:p14="http://schemas.microsoft.com/office/powerpoint/2010/main" val="8637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9</a:t>
            </a:fld>
            <a:endParaRPr lang="en-US"/>
          </a:p>
        </p:txBody>
      </p:sp>
    </p:spTree>
    <p:extLst>
      <p:ext uri="{BB962C8B-B14F-4D97-AF65-F5344CB8AC3E}">
        <p14:creationId xmlns:p14="http://schemas.microsoft.com/office/powerpoint/2010/main" val="184710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10</a:t>
            </a:fld>
            <a:endParaRPr lang="en-US"/>
          </a:p>
        </p:txBody>
      </p:sp>
    </p:spTree>
    <p:extLst>
      <p:ext uri="{BB962C8B-B14F-4D97-AF65-F5344CB8AC3E}">
        <p14:creationId xmlns:p14="http://schemas.microsoft.com/office/powerpoint/2010/main" val="2843011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11</a:t>
            </a:fld>
            <a:endParaRPr lang="en-US"/>
          </a:p>
        </p:txBody>
      </p:sp>
    </p:spTree>
    <p:extLst>
      <p:ext uri="{BB962C8B-B14F-4D97-AF65-F5344CB8AC3E}">
        <p14:creationId xmlns:p14="http://schemas.microsoft.com/office/powerpoint/2010/main" val="281557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D0772-A6BD-2EAB-1DAB-E578C7C03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73A23-23C9-BD8F-4F37-A87F09A4F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E1868-4E34-46C8-6075-0C5C754D55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C24D21-320E-0A92-8866-A38D7842E00A}"/>
              </a:ext>
            </a:extLst>
          </p:cNvPr>
          <p:cNvSpPr>
            <a:spLocks noGrp="1"/>
          </p:cNvSpPr>
          <p:nvPr>
            <p:ph type="sldNum" sz="quarter" idx="5"/>
          </p:nvPr>
        </p:nvSpPr>
        <p:spPr/>
        <p:txBody>
          <a:bodyPr/>
          <a:lstStyle/>
          <a:p>
            <a:fld id="{8AABE850-C615-DA41-B158-FBF094A09B23}" type="slidenum">
              <a:rPr lang="en-US" smtClean="0"/>
              <a:t>12</a:t>
            </a:fld>
            <a:endParaRPr lang="en-US"/>
          </a:p>
        </p:txBody>
      </p:sp>
    </p:spTree>
    <p:extLst>
      <p:ext uri="{BB962C8B-B14F-4D97-AF65-F5344CB8AC3E}">
        <p14:creationId xmlns:p14="http://schemas.microsoft.com/office/powerpoint/2010/main" val="64379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13</a:t>
            </a:fld>
            <a:endParaRPr lang="en-US"/>
          </a:p>
        </p:txBody>
      </p:sp>
    </p:spTree>
    <p:extLst>
      <p:ext uri="{BB962C8B-B14F-4D97-AF65-F5344CB8AC3E}">
        <p14:creationId xmlns:p14="http://schemas.microsoft.com/office/powerpoint/2010/main" val="95477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14</a:t>
            </a:fld>
            <a:endParaRPr lang="en-US"/>
          </a:p>
        </p:txBody>
      </p:sp>
    </p:spTree>
    <p:extLst>
      <p:ext uri="{BB962C8B-B14F-4D97-AF65-F5344CB8AC3E}">
        <p14:creationId xmlns:p14="http://schemas.microsoft.com/office/powerpoint/2010/main" val="135263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15</a:t>
            </a:fld>
            <a:endParaRPr lang="en-US"/>
          </a:p>
        </p:txBody>
      </p:sp>
    </p:spTree>
    <p:extLst>
      <p:ext uri="{BB962C8B-B14F-4D97-AF65-F5344CB8AC3E}">
        <p14:creationId xmlns:p14="http://schemas.microsoft.com/office/powerpoint/2010/main" val="385410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16</a:t>
            </a:fld>
            <a:endParaRPr lang="en-US"/>
          </a:p>
        </p:txBody>
      </p:sp>
    </p:spTree>
    <p:extLst>
      <p:ext uri="{BB962C8B-B14F-4D97-AF65-F5344CB8AC3E}">
        <p14:creationId xmlns:p14="http://schemas.microsoft.com/office/powerpoint/2010/main" val="189534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19</a:t>
            </a:fld>
            <a:endParaRPr lang="en-US"/>
          </a:p>
        </p:txBody>
      </p:sp>
    </p:spTree>
    <p:extLst>
      <p:ext uri="{BB962C8B-B14F-4D97-AF65-F5344CB8AC3E}">
        <p14:creationId xmlns:p14="http://schemas.microsoft.com/office/powerpoint/2010/main" val="305655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20</a:t>
            </a:fld>
            <a:endParaRPr lang="en-US"/>
          </a:p>
        </p:txBody>
      </p:sp>
    </p:spTree>
    <p:extLst>
      <p:ext uri="{BB962C8B-B14F-4D97-AF65-F5344CB8AC3E}">
        <p14:creationId xmlns:p14="http://schemas.microsoft.com/office/powerpoint/2010/main" val="322915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a:t>
            </a:fld>
            <a:endParaRPr lang="en-US"/>
          </a:p>
        </p:txBody>
      </p:sp>
    </p:spTree>
    <p:extLst>
      <p:ext uri="{BB962C8B-B14F-4D97-AF65-F5344CB8AC3E}">
        <p14:creationId xmlns:p14="http://schemas.microsoft.com/office/powerpoint/2010/main" val="205305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21</a:t>
            </a:fld>
            <a:endParaRPr lang="en-US"/>
          </a:p>
        </p:txBody>
      </p:sp>
    </p:spTree>
    <p:extLst>
      <p:ext uri="{BB962C8B-B14F-4D97-AF65-F5344CB8AC3E}">
        <p14:creationId xmlns:p14="http://schemas.microsoft.com/office/powerpoint/2010/main" val="2107428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22</a:t>
            </a:fld>
            <a:endParaRPr lang="en-US"/>
          </a:p>
        </p:txBody>
      </p:sp>
    </p:spTree>
    <p:extLst>
      <p:ext uri="{BB962C8B-B14F-4D97-AF65-F5344CB8AC3E}">
        <p14:creationId xmlns:p14="http://schemas.microsoft.com/office/powerpoint/2010/main" val="1091343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23</a:t>
            </a:fld>
            <a:endParaRPr lang="en-US"/>
          </a:p>
        </p:txBody>
      </p:sp>
    </p:spTree>
    <p:extLst>
      <p:ext uri="{BB962C8B-B14F-4D97-AF65-F5344CB8AC3E}">
        <p14:creationId xmlns:p14="http://schemas.microsoft.com/office/powerpoint/2010/main" val="2046838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EEE9-28A7-330F-A6A0-37D8B21B0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000B-C6D1-994D-62BD-4BFFC23DB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6F0DF-22F9-45D3-872A-8D5E48CC0D3C}"/>
              </a:ext>
            </a:extLst>
          </p:cNvPr>
          <p:cNvSpPr>
            <a:spLocks noGrp="1"/>
          </p:cNvSpPr>
          <p:nvPr>
            <p:ph type="body" idx="1"/>
          </p:nvPr>
        </p:nvSpPr>
        <p:spPr/>
        <p:txBody>
          <a:bodyPr/>
          <a:lstStyle/>
          <a:p>
            <a:endParaRPr lang="en-GB" sz="1800" dirty="0"/>
          </a:p>
        </p:txBody>
      </p:sp>
      <p:sp>
        <p:nvSpPr>
          <p:cNvPr id="4" name="Slide Number Placeholder 3">
            <a:extLst>
              <a:ext uri="{FF2B5EF4-FFF2-40B4-BE49-F238E27FC236}">
                <a16:creationId xmlns:a16="http://schemas.microsoft.com/office/drawing/2014/main" id="{0A24064D-EDFB-5C69-A282-462372C42A8D}"/>
              </a:ext>
            </a:extLst>
          </p:cNvPr>
          <p:cNvSpPr>
            <a:spLocks noGrp="1"/>
          </p:cNvSpPr>
          <p:nvPr>
            <p:ph type="sldNum" sz="quarter" idx="5"/>
          </p:nvPr>
        </p:nvSpPr>
        <p:spPr/>
        <p:txBody>
          <a:bodyPr/>
          <a:lstStyle/>
          <a:p>
            <a:fld id="{8AABE850-C615-DA41-B158-FBF094A09B23}" type="slidenum">
              <a:rPr lang="en-US" smtClean="0"/>
              <a:pPr/>
              <a:t>28</a:t>
            </a:fld>
            <a:endParaRPr lang="en-US" dirty="0"/>
          </a:p>
        </p:txBody>
      </p:sp>
    </p:spTree>
    <p:extLst>
      <p:ext uri="{BB962C8B-B14F-4D97-AF65-F5344CB8AC3E}">
        <p14:creationId xmlns:p14="http://schemas.microsoft.com/office/powerpoint/2010/main" val="2448428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EEE9-28A7-330F-A6A0-37D8B21B0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000B-C6D1-994D-62BD-4BFFC23DB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6F0DF-22F9-45D3-872A-8D5E48CC0D3C}"/>
              </a:ext>
            </a:extLst>
          </p:cNvPr>
          <p:cNvSpPr>
            <a:spLocks noGrp="1"/>
          </p:cNvSpPr>
          <p:nvPr>
            <p:ph type="body" idx="1"/>
          </p:nvPr>
        </p:nvSpPr>
        <p:spPr/>
        <p:txBody>
          <a:bodyPr/>
          <a:lstStyle/>
          <a:p>
            <a:endParaRPr lang="en-GB" sz="1800" dirty="0"/>
          </a:p>
        </p:txBody>
      </p:sp>
      <p:sp>
        <p:nvSpPr>
          <p:cNvPr id="4" name="Slide Number Placeholder 3">
            <a:extLst>
              <a:ext uri="{FF2B5EF4-FFF2-40B4-BE49-F238E27FC236}">
                <a16:creationId xmlns:a16="http://schemas.microsoft.com/office/drawing/2014/main" id="{0A24064D-EDFB-5C69-A282-462372C42A8D}"/>
              </a:ext>
            </a:extLst>
          </p:cNvPr>
          <p:cNvSpPr>
            <a:spLocks noGrp="1"/>
          </p:cNvSpPr>
          <p:nvPr>
            <p:ph type="sldNum" sz="quarter" idx="5"/>
          </p:nvPr>
        </p:nvSpPr>
        <p:spPr/>
        <p:txBody>
          <a:bodyPr/>
          <a:lstStyle/>
          <a:p>
            <a:fld id="{8AABE850-C615-DA41-B158-FBF094A09B23}" type="slidenum">
              <a:rPr lang="en-US" smtClean="0"/>
              <a:pPr/>
              <a:t>29</a:t>
            </a:fld>
            <a:endParaRPr lang="en-US" dirty="0"/>
          </a:p>
        </p:txBody>
      </p:sp>
    </p:spTree>
    <p:extLst>
      <p:ext uri="{BB962C8B-B14F-4D97-AF65-F5344CB8AC3E}">
        <p14:creationId xmlns:p14="http://schemas.microsoft.com/office/powerpoint/2010/main" val="34010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a:t>
            </a:fld>
            <a:endParaRPr lang="en-US"/>
          </a:p>
        </p:txBody>
      </p:sp>
    </p:spTree>
    <p:extLst>
      <p:ext uri="{BB962C8B-B14F-4D97-AF65-F5344CB8AC3E}">
        <p14:creationId xmlns:p14="http://schemas.microsoft.com/office/powerpoint/2010/main" val="107464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meanings to find out which word it belongs to. </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3</a:t>
            </a:fld>
            <a:endParaRPr lang="en-US"/>
          </a:p>
        </p:txBody>
      </p:sp>
    </p:spTree>
    <p:extLst>
      <p:ext uri="{BB962C8B-B14F-4D97-AF65-F5344CB8AC3E}">
        <p14:creationId xmlns:p14="http://schemas.microsoft.com/office/powerpoint/2010/main" val="272899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meanings to find out which word it belongs to. </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4</a:t>
            </a:fld>
            <a:endParaRPr lang="en-US"/>
          </a:p>
        </p:txBody>
      </p:sp>
    </p:spTree>
    <p:extLst>
      <p:ext uri="{BB962C8B-B14F-4D97-AF65-F5344CB8AC3E}">
        <p14:creationId xmlns:p14="http://schemas.microsoft.com/office/powerpoint/2010/main" val="321923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meanings to find out which word it belongs to. </a:t>
            </a:r>
          </a:p>
        </p:txBody>
      </p:sp>
      <p:sp>
        <p:nvSpPr>
          <p:cNvPr id="4" name="Slide Number Placeholder 3"/>
          <p:cNvSpPr>
            <a:spLocks noGrp="1"/>
          </p:cNvSpPr>
          <p:nvPr>
            <p:ph type="sldNum" sz="quarter" idx="5"/>
          </p:nvPr>
        </p:nvSpPr>
        <p:spPr/>
        <p:txBody>
          <a:bodyPr/>
          <a:lstStyle/>
          <a:p>
            <a:fld id="{8AABE850-C615-DA41-B158-FBF094A09B23}" type="slidenum">
              <a:rPr lang="en-US" smtClean="0"/>
              <a:t>5</a:t>
            </a:fld>
            <a:endParaRPr lang="en-US"/>
          </a:p>
        </p:txBody>
      </p:sp>
    </p:spTree>
    <p:extLst>
      <p:ext uri="{BB962C8B-B14F-4D97-AF65-F5344CB8AC3E}">
        <p14:creationId xmlns:p14="http://schemas.microsoft.com/office/powerpoint/2010/main" val="120986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6</a:t>
            </a:fld>
            <a:endParaRPr lang="en-US"/>
          </a:p>
        </p:txBody>
      </p:sp>
    </p:spTree>
    <p:extLst>
      <p:ext uri="{BB962C8B-B14F-4D97-AF65-F5344CB8AC3E}">
        <p14:creationId xmlns:p14="http://schemas.microsoft.com/office/powerpoint/2010/main" val="33817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7</a:t>
            </a:fld>
            <a:endParaRPr lang="en-US"/>
          </a:p>
        </p:txBody>
      </p:sp>
    </p:spTree>
    <p:extLst>
      <p:ext uri="{BB962C8B-B14F-4D97-AF65-F5344CB8AC3E}">
        <p14:creationId xmlns:p14="http://schemas.microsoft.com/office/powerpoint/2010/main" val="39078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8</a:t>
            </a:fld>
            <a:endParaRPr lang="en-US"/>
          </a:p>
        </p:txBody>
      </p:sp>
    </p:spTree>
    <p:extLst>
      <p:ext uri="{BB962C8B-B14F-4D97-AF65-F5344CB8AC3E}">
        <p14:creationId xmlns:p14="http://schemas.microsoft.com/office/powerpoint/2010/main" val="3091383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Intro Pag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4C56A49-496E-E6EC-08FF-65C863548F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84B95B34-E0F4-958E-D548-03070AD820B4}"/>
              </a:ext>
            </a:extLst>
          </p:cNvPr>
          <p:cNvSpPr/>
          <p:nvPr userDrawn="1"/>
        </p:nvSpPr>
        <p:spPr>
          <a:xfrm>
            <a:off x="0" y="4976734"/>
            <a:ext cx="12192000" cy="161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noFill/>
              </a:ln>
              <a:latin typeface="EdShed" pitchFamily="2" charset="0"/>
            </a:endParaRPr>
          </a:p>
        </p:txBody>
      </p:sp>
      <p:pic>
        <p:nvPicPr>
          <p:cNvPr id="3" name="Picture 2">
            <a:extLst>
              <a:ext uri="{FF2B5EF4-FFF2-40B4-BE49-F238E27FC236}">
                <a16:creationId xmlns:a16="http://schemas.microsoft.com/office/drawing/2014/main" id="{2FE12F01-B309-0982-A5D5-11ACB68A0D66}"/>
              </a:ext>
            </a:extLst>
          </p:cNvPr>
          <p:cNvPicPr>
            <a:picLocks noChangeAspect="1"/>
          </p:cNvPicPr>
          <p:nvPr userDrawn="1"/>
        </p:nvPicPr>
        <p:blipFill>
          <a:blip r:embed="rId3"/>
          <a:stretch>
            <a:fillRect/>
          </a:stretch>
        </p:blipFill>
        <p:spPr>
          <a:xfrm>
            <a:off x="3142855" y="706024"/>
            <a:ext cx="5812672" cy="1010383"/>
          </a:xfrm>
          <a:prstGeom prst="rect">
            <a:avLst/>
          </a:prstGeom>
        </p:spPr>
      </p:pic>
      <p:sp>
        <p:nvSpPr>
          <p:cNvPr id="9" name="Text Placeholder 8">
            <a:extLst>
              <a:ext uri="{FF2B5EF4-FFF2-40B4-BE49-F238E27FC236}">
                <a16:creationId xmlns:a16="http://schemas.microsoft.com/office/drawing/2014/main" id="{28222327-3CA8-86D0-9AA8-F9DEF02F127A}"/>
              </a:ext>
            </a:extLst>
          </p:cNvPr>
          <p:cNvSpPr>
            <a:spLocks noGrp="1"/>
          </p:cNvSpPr>
          <p:nvPr>
            <p:ph type="body" sz="quarter" idx="12" hasCustomPrompt="1"/>
          </p:nvPr>
        </p:nvSpPr>
        <p:spPr>
          <a:xfrm>
            <a:off x="1543364" y="5224603"/>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be able to segment words into the correct syllables and phonemes</a:t>
            </a:r>
          </a:p>
        </p:txBody>
      </p:sp>
      <p:sp>
        <p:nvSpPr>
          <p:cNvPr id="36" name="Rounded Rectangle 35">
            <a:extLst>
              <a:ext uri="{FF2B5EF4-FFF2-40B4-BE49-F238E27FC236}">
                <a16:creationId xmlns:a16="http://schemas.microsoft.com/office/drawing/2014/main" id="{AB9E0338-111E-84F1-9158-64EE47494689}"/>
              </a:ext>
            </a:extLst>
          </p:cNvPr>
          <p:cNvSpPr/>
          <p:nvPr userDrawn="1"/>
        </p:nvSpPr>
        <p:spPr>
          <a:xfrm>
            <a:off x="6279260"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4" name="Rounded Rectangle 23">
            <a:extLst>
              <a:ext uri="{FF2B5EF4-FFF2-40B4-BE49-F238E27FC236}">
                <a16:creationId xmlns:a16="http://schemas.microsoft.com/office/drawing/2014/main" id="{AE721A56-A5F1-60E3-363C-7E1FFA1CE6CA}"/>
              </a:ext>
            </a:extLst>
          </p:cNvPr>
          <p:cNvSpPr/>
          <p:nvPr userDrawn="1"/>
        </p:nvSpPr>
        <p:spPr>
          <a:xfrm>
            <a:off x="4242609"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9" name="TextBox 28">
            <a:extLst>
              <a:ext uri="{FF2B5EF4-FFF2-40B4-BE49-F238E27FC236}">
                <a16:creationId xmlns:a16="http://schemas.microsoft.com/office/drawing/2014/main" id="{2CE32201-0533-432D-C8E5-C92B2FB023E3}"/>
              </a:ext>
            </a:extLst>
          </p:cNvPr>
          <p:cNvSpPr txBox="1"/>
          <p:nvPr userDrawn="1"/>
        </p:nvSpPr>
        <p:spPr>
          <a:xfrm>
            <a:off x="4382905" y="2011698"/>
            <a:ext cx="1256090"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Stage:</a:t>
            </a:r>
          </a:p>
        </p:txBody>
      </p:sp>
      <p:sp>
        <p:nvSpPr>
          <p:cNvPr id="53" name="Text Placeholder 52">
            <a:extLst>
              <a:ext uri="{FF2B5EF4-FFF2-40B4-BE49-F238E27FC236}">
                <a16:creationId xmlns:a16="http://schemas.microsoft.com/office/drawing/2014/main" id="{52076676-A967-CDEB-429E-01971165CF0C}"/>
              </a:ext>
            </a:extLst>
          </p:cNvPr>
          <p:cNvSpPr>
            <a:spLocks noGrp="1"/>
          </p:cNvSpPr>
          <p:nvPr>
            <p:ph type="body" sz="quarter" idx="10" hasCustomPrompt="1"/>
          </p:nvPr>
        </p:nvSpPr>
        <p:spPr>
          <a:xfrm>
            <a:off x="5281441" y="2046110"/>
            <a:ext cx="535806" cy="395154"/>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6</a:t>
            </a:r>
          </a:p>
        </p:txBody>
      </p:sp>
      <p:sp>
        <p:nvSpPr>
          <p:cNvPr id="54" name="Text Placeholder 52">
            <a:extLst>
              <a:ext uri="{FF2B5EF4-FFF2-40B4-BE49-F238E27FC236}">
                <a16:creationId xmlns:a16="http://schemas.microsoft.com/office/drawing/2014/main" id="{ECA6A188-9BBA-AFB0-180D-64AF436C0DC6}"/>
              </a:ext>
            </a:extLst>
          </p:cNvPr>
          <p:cNvSpPr>
            <a:spLocks noGrp="1"/>
          </p:cNvSpPr>
          <p:nvPr>
            <p:ph type="body" sz="quarter" idx="11" hasCustomPrompt="1"/>
          </p:nvPr>
        </p:nvSpPr>
        <p:spPr>
          <a:xfrm>
            <a:off x="7330743" y="2046787"/>
            <a:ext cx="595891" cy="395155"/>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36</a:t>
            </a:r>
          </a:p>
        </p:txBody>
      </p:sp>
      <p:sp>
        <p:nvSpPr>
          <p:cNvPr id="56" name="TextBox 55">
            <a:extLst>
              <a:ext uri="{FF2B5EF4-FFF2-40B4-BE49-F238E27FC236}">
                <a16:creationId xmlns:a16="http://schemas.microsoft.com/office/drawing/2014/main" id="{A1F5854A-9838-4914-7A8B-4ECEAE4DDB68}"/>
              </a:ext>
            </a:extLst>
          </p:cNvPr>
          <p:cNvSpPr txBox="1"/>
          <p:nvPr userDrawn="1"/>
        </p:nvSpPr>
        <p:spPr>
          <a:xfrm>
            <a:off x="6396551" y="2013407"/>
            <a:ext cx="1268749"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Lesson:</a:t>
            </a:r>
          </a:p>
        </p:txBody>
      </p:sp>
      <p:sp>
        <p:nvSpPr>
          <p:cNvPr id="13" name="Text Placeholder 8">
            <a:extLst>
              <a:ext uri="{FF2B5EF4-FFF2-40B4-BE49-F238E27FC236}">
                <a16:creationId xmlns:a16="http://schemas.microsoft.com/office/drawing/2014/main" id="{4BE9772B-C7C1-353F-2475-A7E844F441C0}"/>
              </a:ext>
            </a:extLst>
          </p:cNvPr>
          <p:cNvSpPr>
            <a:spLocks noGrp="1"/>
          </p:cNvSpPr>
          <p:nvPr>
            <p:ph type="body" sz="quarter" idx="13" hasCustomPrompt="1"/>
          </p:nvPr>
        </p:nvSpPr>
        <p:spPr>
          <a:xfrm>
            <a:off x="1543364" y="5597098"/>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spell words with irregular spelling patterns</a:t>
            </a:r>
          </a:p>
        </p:txBody>
      </p:sp>
      <p:sp>
        <p:nvSpPr>
          <p:cNvPr id="15" name="Text Placeholder 8">
            <a:extLst>
              <a:ext uri="{FF2B5EF4-FFF2-40B4-BE49-F238E27FC236}">
                <a16:creationId xmlns:a16="http://schemas.microsoft.com/office/drawing/2014/main" id="{F1D6F095-6BB8-9DC8-585C-714F7FE767D5}"/>
              </a:ext>
            </a:extLst>
          </p:cNvPr>
          <p:cNvSpPr>
            <a:spLocks noGrp="1"/>
          </p:cNvSpPr>
          <p:nvPr>
            <p:ph type="body" sz="quarter" idx="14" hasCustomPrompt="1"/>
          </p:nvPr>
        </p:nvSpPr>
        <p:spPr>
          <a:xfrm>
            <a:off x="865299" y="6051777"/>
            <a:ext cx="10461402" cy="312191"/>
          </a:xfrm>
        </p:spPr>
        <p:txBody>
          <a:bodyPr>
            <a:noAutofit/>
          </a:bodyPr>
          <a:lstStyle>
            <a:lvl1pPr marL="0" marR="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latin typeface="EdShed" pitchFamily="2" charset="0"/>
              </a:defRPr>
            </a:lvl1pPr>
          </a:lstStyle>
          <a:p>
            <a:pPr lvl="0"/>
            <a:r>
              <a:rPr lang="en-US" dirty="0"/>
              <a:t>This week’s words: accommodate, available, competition, determined, existence, identity, muscle, prejudice, rhyme, suggest</a:t>
            </a:r>
          </a:p>
        </p:txBody>
      </p:sp>
    </p:spTree>
    <p:extLst>
      <p:ext uri="{BB962C8B-B14F-4D97-AF65-F5344CB8AC3E}">
        <p14:creationId xmlns:p14="http://schemas.microsoft.com/office/powerpoint/2010/main" val="965598181"/>
      </p:ext>
    </p:extLst>
  </p:cSld>
  <p:clrMapOvr>
    <a:masterClrMapping/>
  </p:clrMapOvr>
  <p:extLst>
    <p:ext uri="{DCECCB84-F9BA-43D5-87BE-67443E8EF086}">
      <p15:sldGuideLst xmlns:p15="http://schemas.microsoft.com/office/powerpoint/2012/main">
        <p15:guide id="1" orient="horz" pos="2115">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2" name="Text Placeholder 18">
            <a:extLst>
              <a:ext uri="{FF2B5EF4-FFF2-40B4-BE49-F238E27FC236}">
                <a16:creationId xmlns:a16="http://schemas.microsoft.com/office/drawing/2014/main" id="{149FAE15-6FD8-DFF4-7A02-5454466F63D7}"/>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6" name="Picture 5" descr="A yellow and grey text&#10;&#10;Description automatically generated">
            <a:extLst>
              <a:ext uri="{FF2B5EF4-FFF2-40B4-BE49-F238E27FC236}">
                <a16:creationId xmlns:a16="http://schemas.microsoft.com/office/drawing/2014/main" id="{E218E480-2368-2CC2-BE80-1B93C49A7EFA}"/>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50060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49799"/>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yellow and grey text&#10;&#10;Description automatically generated">
            <a:extLst>
              <a:ext uri="{FF2B5EF4-FFF2-40B4-BE49-F238E27FC236}">
                <a16:creationId xmlns:a16="http://schemas.microsoft.com/office/drawing/2014/main" id="{DDA499ED-C79E-F2C5-AF10-658A3695AE7D}"/>
              </a:ext>
            </a:extLst>
          </p:cNvPr>
          <p:cNvPicPr>
            <a:picLocks noChangeAspect="1"/>
          </p:cNvPicPr>
          <p:nvPr userDrawn="1"/>
        </p:nvPicPr>
        <p:blipFill>
          <a:blip r:embed="rId3"/>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241563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al Activit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572029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tional Activity 2">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74390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roup - Sub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8" name="Picture 7">
            <a:extLst>
              <a:ext uri="{FF2B5EF4-FFF2-40B4-BE49-F238E27FC236}">
                <a16:creationId xmlns:a16="http://schemas.microsoft.com/office/drawing/2014/main" id="{4400B915-4CBD-703E-7539-5EB06BD72D0C}"/>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26579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roup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8" name="Text Placeholder 18">
            <a:extLst>
              <a:ext uri="{FF2B5EF4-FFF2-40B4-BE49-F238E27FC236}">
                <a16:creationId xmlns:a16="http://schemas.microsoft.com/office/drawing/2014/main" id="{DE8D001C-8556-B5D1-C0FF-98AF8FC79D4D}"/>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9" name="Text Placeholder 18">
            <a:extLst>
              <a:ext uri="{FF2B5EF4-FFF2-40B4-BE49-F238E27FC236}">
                <a16:creationId xmlns:a16="http://schemas.microsoft.com/office/drawing/2014/main" id="{35FC74FF-5008-9ECB-E018-2B72A80C75DD}"/>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10" name="Picture 9">
            <a:extLst>
              <a:ext uri="{FF2B5EF4-FFF2-40B4-BE49-F238E27FC236}">
                <a16:creationId xmlns:a16="http://schemas.microsoft.com/office/drawing/2014/main" id="{896FB5B7-BC97-1061-D4F9-2945D13DCC81}"/>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DF69CEE-0860-0267-19A1-D20B0C520D4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26778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Group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6" name="Text Placeholder 18">
            <a:extLst>
              <a:ext uri="{FF2B5EF4-FFF2-40B4-BE49-F238E27FC236}">
                <a16:creationId xmlns:a16="http://schemas.microsoft.com/office/drawing/2014/main" id="{E3EF6408-E4F7-DA58-C230-8BB8A6BB0E66}"/>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7" name="Picture 6">
            <a:extLst>
              <a:ext uri="{FF2B5EF4-FFF2-40B4-BE49-F238E27FC236}">
                <a16:creationId xmlns:a16="http://schemas.microsoft.com/office/drawing/2014/main" id="{1C83CC30-78F7-5200-2672-E025123071E5}"/>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3" name="Picture 2" descr="A yellow and grey text&#10;&#10;Description automatically generated">
            <a:extLst>
              <a:ext uri="{FF2B5EF4-FFF2-40B4-BE49-F238E27FC236}">
                <a16:creationId xmlns:a16="http://schemas.microsoft.com/office/drawing/2014/main" id="{1E026117-17C0-AC79-F458-6C66BAB7B910}"/>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92323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die - Sub 2 Lin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AC2EA55-C874-53A3-E5B7-0B4873DAAC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223B41F-7C39-A2B6-4475-3BC4511DB4EF}"/>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2" name="Picture 1">
            <a:extLst>
              <a:ext uri="{FF2B5EF4-FFF2-40B4-BE49-F238E27FC236}">
                <a16:creationId xmlns:a16="http://schemas.microsoft.com/office/drawing/2014/main" id="{8151225A-A422-9053-4DED-767BC3F7D5D5}"/>
              </a:ext>
            </a:extLst>
          </p:cNvPr>
          <p:cNvPicPr>
            <a:picLocks noChangeAspect="1"/>
          </p:cNvPicPr>
          <p:nvPr userDrawn="1"/>
        </p:nvPicPr>
        <p:blipFill>
          <a:blip r:embed="rId3"/>
          <a:srcRect/>
          <a:stretch/>
        </p:blipFill>
        <p:spPr>
          <a:xfrm>
            <a:off x="328366" y="237511"/>
            <a:ext cx="946558" cy="1038013"/>
          </a:xfrm>
          <a:prstGeom prst="rect">
            <a:avLst/>
          </a:prstGeom>
        </p:spPr>
      </p:pic>
      <p:sp>
        <p:nvSpPr>
          <p:cNvPr id="3" name="Text Placeholder 18">
            <a:extLst>
              <a:ext uri="{FF2B5EF4-FFF2-40B4-BE49-F238E27FC236}">
                <a16:creationId xmlns:a16="http://schemas.microsoft.com/office/drawing/2014/main" id="{D3BE8E32-2B39-B15C-AAC8-33B3D08B7337}"/>
              </a:ext>
            </a:extLst>
          </p:cNvPr>
          <p:cNvSpPr>
            <a:spLocks noGrp="1"/>
          </p:cNvSpPr>
          <p:nvPr>
            <p:ph type="body" sz="quarter" idx="15" hasCustomPrompt="1"/>
          </p:nvPr>
        </p:nvSpPr>
        <p:spPr>
          <a:xfrm>
            <a:off x="1806416" y="203496"/>
            <a:ext cx="8579166" cy="1038013"/>
          </a:xfrm>
        </p:spPr>
        <p:txBody>
          <a:bodyPr anchor="ctr">
            <a:noAutofit/>
          </a:bodyPr>
          <a:lstStyle>
            <a:lvl1pPr marL="0" indent="0" algn="ctr">
              <a:lnSpc>
                <a:spcPct val="150000"/>
              </a:lnSpc>
              <a:spcBef>
                <a:spcPts val="0"/>
              </a:spcBef>
              <a:buNone/>
              <a:defRPr sz="2000" b="1" i="0">
                <a:solidFill>
                  <a:srgbClr val="3372DC"/>
                </a:solidFill>
                <a:latin typeface="EdShed" pitchFamily="2" charset="0"/>
              </a:defRPr>
            </a:lvl1pPr>
          </a:lstStyle>
          <a:p>
            <a:pPr lvl="0"/>
            <a:r>
              <a:rPr lang="en-US" dirty="0"/>
              <a:t>To spell words using sound-spelling patterns and phonemic awareness</a:t>
            </a:r>
          </a:p>
          <a:p>
            <a:pPr lvl="0"/>
            <a:r>
              <a:rPr lang="en-US" dirty="0"/>
              <a:t>To spell words with closed syllables</a:t>
            </a:r>
          </a:p>
        </p:txBody>
      </p:sp>
      <p:pic>
        <p:nvPicPr>
          <p:cNvPr id="7" name="Picture 6" descr="A yellow and grey text&#10;&#10;Description automatically generated">
            <a:extLst>
              <a:ext uri="{FF2B5EF4-FFF2-40B4-BE49-F238E27FC236}">
                <a16:creationId xmlns:a16="http://schemas.microsoft.com/office/drawing/2014/main" id="{3BE3CA92-3FCE-0992-3524-2684BA2DAF3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12031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die - Sub 2 Line - ">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14" name="Text Placeholder 18">
            <a:extLst>
              <a:ext uri="{FF2B5EF4-FFF2-40B4-BE49-F238E27FC236}">
                <a16:creationId xmlns:a16="http://schemas.microsoft.com/office/drawing/2014/main" id="{783E5FE0-F257-6A29-3CBA-97CDCBA5503B}"/>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15" name="Text Placeholder 18">
            <a:extLst>
              <a:ext uri="{FF2B5EF4-FFF2-40B4-BE49-F238E27FC236}">
                <a16:creationId xmlns:a16="http://schemas.microsoft.com/office/drawing/2014/main" id="{488222DB-3FA8-6DAA-06E5-9CAA44CA3B4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16" name="Picture 15">
            <a:extLst>
              <a:ext uri="{FF2B5EF4-FFF2-40B4-BE49-F238E27FC236}">
                <a16:creationId xmlns:a16="http://schemas.microsoft.com/office/drawing/2014/main" id="{4432B13D-1BD0-CE32-7E7E-C4185AF22C9A}"/>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4" name="Picture 3" descr="A yellow and grey text&#10;&#10;Description automatically generated">
            <a:extLst>
              <a:ext uri="{FF2B5EF4-FFF2-40B4-BE49-F238E27FC236}">
                <a16:creationId xmlns:a16="http://schemas.microsoft.com/office/drawing/2014/main" id="{E0B081B0-B863-8A71-0C03-AC6A81ED88A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41639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die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8" name="Picture 7">
            <a:extLst>
              <a:ext uri="{FF2B5EF4-FFF2-40B4-BE49-F238E27FC236}">
                <a16:creationId xmlns:a16="http://schemas.microsoft.com/office/drawing/2014/main" id="{D5365E12-3043-B060-4F6F-84BDEAF732D6}"/>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24743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die - Word She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33807233-9F93-3CBB-2788-AB0F5F000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725C064-633B-A816-A126-93B9F3605675}"/>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picture containing text, table&#10;&#10;Description automatically generated">
            <a:extLst>
              <a:ext uri="{FF2B5EF4-FFF2-40B4-BE49-F238E27FC236}">
                <a16:creationId xmlns:a16="http://schemas.microsoft.com/office/drawing/2014/main" id="{CE29E751-25AC-BFA8-46A4-706C6A42775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0" name="Straight Connector 9">
            <a:extLst>
              <a:ext uri="{FF2B5EF4-FFF2-40B4-BE49-F238E27FC236}">
                <a16:creationId xmlns:a16="http://schemas.microsoft.com/office/drawing/2014/main" id="{79B08E96-5E7F-DF53-EADD-D1745781BF09}"/>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0C64E0-1960-B2EB-4E5C-70B2EFAC9CA7}"/>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1FD4EF-E3AC-4BFD-123B-C5310FFF8F1B}"/>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1" name="Text Placeholder 20">
            <a:extLst>
              <a:ext uri="{FF2B5EF4-FFF2-40B4-BE49-F238E27FC236}">
                <a16:creationId xmlns:a16="http://schemas.microsoft.com/office/drawing/2014/main" id="{81E2199E-F359-2404-55C9-935E12C78AAF}"/>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3" name="Picture 2">
            <a:extLst>
              <a:ext uri="{FF2B5EF4-FFF2-40B4-BE49-F238E27FC236}">
                <a16:creationId xmlns:a16="http://schemas.microsoft.com/office/drawing/2014/main" id="{39136CAC-9630-AFB5-C83B-F6B4ACFE70A4}"/>
              </a:ext>
            </a:extLst>
          </p:cNvPr>
          <p:cNvPicPr>
            <a:picLocks noChangeAspect="1"/>
          </p:cNvPicPr>
          <p:nvPr userDrawn="1"/>
        </p:nvPicPr>
        <p:blipFill>
          <a:blip r:embed="rId4"/>
          <a:srcRect/>
          <a:stretch/>
        </p:blipFill>
        <p:spPr>
          <a:xfrm>
            <a:off x="464026" y="38938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5531FE01-A40B-A5AB-9D39-F9B88AA1C528}"/>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417890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Group - Word She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6" name="Picture 5" descr="A picture containing text, table&#10;&#10;Description automatically generated">
            <a:extLst>
              <a:ext uri="{FF2B5EF4-FFF2-40B4-BE49-F238E27FC236}">
                <a16:creationId xmlns:a16="http://schemas.microsoft.com/office/drawing/2014/main" id="{831DBA19-0604-C5FF-AC4B-78F2A880258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4" name="Straight Connector 13">
            <a:extLst>
              <a:ext uri="{FF2B5EF4-FFF2-40B4-BE49-F238E27FC236}">
                <a16:creationId xmlns:a16="http://schemas.microsoft.com/office/drawing/2014/main" id="{093FF02A-DF74-9CB2-CFBB-A3DFB5E68816}"/>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6371C-7C1B-30AA-0700-0525D268D221}"/>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451504-0DC0-0134-175A-109A85965815}"/>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 name="Text Placeholder 20">
            <a:extLst>
              <a:ext uri="{FF2B5EF4-FFF2-40B4-BE49-F238E27FC236}">
                <a16:creationId xmlns:a16="http://schemas.microsoft.com/office/drawing/2014/main" id="{915F3ED2-9B19-56D4-9CDB-8B9171543282}"/>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4" name="Picture 3">
            <a:extLst>
              <a:ext uri="{FF2B5EF4-FFF2-40B4-BE49-F238E27FC236}">
                <a16:creationId xmlns:a16="http://schemas.microsoft.com/office/drawing/2014/main" id="{185B7AA6-9170-6543-6CC4-080946660AD8}"/>
              </a:ext>
            </a:extLst>
          </p:cNvPr>
          <p:cNvPicPr>
            <a:picLocks noChangeAspect="1"/>
          </p:cNvPicPr>
          <p:nvPr userDrawn="1"/>
        </p:nvPicPr>
        <p:blipFill>
          <a:blip r:embed="rId4"/>
          <a:srcRect/>
          <a:stretch/>
        </p:blipFill>
        <p:spPr>
          <a:xfrm>
            <a:off x="415708" y="367867"/>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846C0EF-DD51-2D8E-3DCD-48DEB0DB2C6F}"/>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207789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B19C3-256C-757A-1C11-005A1E26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AA1149-8044-D8DF-7BE6-E115305BD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755750-BDE3-B78F-DB51-7C817E39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dShed" pitchFamily="2" charset="77"/>
              </a:defRPr>
            </a:lvl1pPr>
          </a:lstStyle>
          <a:p>
            <a:fld id="{3403252C-7E3D-1749-8409-A4F8F98D5649}" type="datetime1">
              <a:rPr lang="en-GB" smtClean="0"/>
              <a:pPr/>
              <a:t>14/03/2025</a:t>
            </a:fld>
            <a:endParaRPr lang="en-US" dirty="0"/>
          </a:p>
        </p:txBody>
      </p:sp>
      <p:sp>
        <p:nvSpPr>
          <p:cNvPr id="5" name="Footer Placeholder 4">
            <a:extLst>
              <a:ext uri="{FF2B5EF4-FFF2-40B4-BE49-F238E27FC236}">
                <a16:creationId xmlns:a16="http://schemas.microsoft.com/office/drawing/2014/main" id="{84E0A41E-4263-FAC8-9253-A8FF13310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dShed" pitchFamily="2" charset="77"/>
              </a:defRPr>
            </a:lvl1pPr>
          </a:lstStyle>
          <a:p>
            <a:endParaRPr lang="en-US" dirty="0"/>
          </a:p>
        </p:txBody>
      </p:sp>
      <p:sp>
        <p:nvSpPr>
          <p:cNvPr id="6" name="Slide Number Placeholder 5">
            <a:extLst>
              <a:ext uri="{FF2B5EF4-FFF2-40B4-BE49-F238E27FC236}">
                <a16:creationId xmlns:a16="http://schemas.microsoft.com/office/drawing/2014/main" id="{FDD60B5C-B851-659C-C303-EE30E7847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EdShed" pitchFamily="2" charset="77"/>
              </a:defRPr>
            </a:lvl1pPr>
          </a:lstStyle>
          <a:p>
            <a:fld id="{EEA9F226-F87C-E84C-97C9-94623B94459A}" type="slidenum">
              <a:rPr lang="en-US" smtClean="0"/>
              <a:pPr/>
              <a:t>‹#›</a:t>
            </a:fld>
            <a:endParaRPr lang="en-US" dirty="0"/>
          </a:p>
        </p:txBody>
      </p:sp>
    </p:spTree>
    <p:extLst>
      <p:ext uri="{BB962C8B-B14F-4D97-AF65-F5344CB8AC3E}">
        <p14:creationId xmlns:p14="http://schemas.microsoft.com/office/powerpoint/2010/main" val="11283992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EdSh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dSh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3.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D244419-FFB6-FF25-CB2E-6694FA6AEF1D}"/>
              </a:ext>
            </a:extLst>
          </p:cNvPr>
          <p:cNvSpPr>
            <a:spLocks noGrp="1"/>
          </p:cNvSpPr>
          <p:nvPr>
            <p:ph type="body" sz="quarter" idx="12"/>
          </p:nvPr>
        </p:nvSpPr>
        <p:spPr>
          <a:xfrm>
            <a:off x="635000" y="5224603"/>
            <a:ext cx="10922000" cy="377026"/>
          </a:xfrm>
        </p:spPr>
        <p:txBody>
          <a:bodyPr vert="horz" wrap="square" lIns="91440" tIns="45720" rIns="91440" bIns="45720" rtlCol="0" anchor="t">
            <a:spAutoFit/>
          </a:bodyPr>
          <a:lstStyle/>
          <a:p>
            <a:r>
              <a:rPr lang="en-GB" sz="2000" dirty="0">
                <a:solidFill>
                  <a:srgbClr val="181717"/>
                </a:solidFill>
                <a:highlight>
                  <a:srgbClr val="FFFFFF"/>
                </a:highlight>
                <a:latin typeface="EdShed"/>
                <a:ea typeface="Sassoon Infant 2023" panose="02000503030000020003" pitchFamily="2" charset="0"/>
              </a:rPr>
              <a:t>To </a:t>
            </a:r>
            <a:r>
              <a:rPr lang="en-GB" sz="2000" dirty="0">
                <a:solidFill>
                  <a:srgbClr val="181717"/>
                </a:solidFill>
                <a:effectLst/>
                <a:highlight>
                  <a:srgbClr val="FFFFFF"/>
                </a:highlight>
                <a:latin typeface="EdShed"/>
                <a:ea typeface="Sassoon Infant 2023" panose="02000503030000020003" pitchFamily="2" charset="0"/>
              </a:rPr>
              <a:t>read and write</a:t>
            </a:r>
            <a:r>
              <a:rPr lang="en-GB" sz="2000" dirty="0">
                <a:solidFill>
                  <a:srgbClr val="181717"/>
                </a:solidFill>
                <a:highlight>
                  <a:srgbClr val="FFFFFF"/>
                </a:highlight>
                <a:latin typeface="EdShed"/>
                <a:ea typeface="Sassoon Infant 2023" panose="02000503030000020003" pitchFamily="2" charset="0"/>
              </a:rPr>
              <a:t> homophones and know how to use context to identify the correct spelling</a:t>
            </a:r>
            <a:endParaRPr lang="en-GB" sz="2000" b="1" dirty="0">
              <a:latin typeface="EdShed"/>
            </a:endParaRPr>
          </a:p>
        </p:txBody>
      </p:sp>
      <p:sp>
        <p:nvSpPr>
          <p:cNvPr id="3" name="Text Placeholder 2">
            <a:extLst>
              <a:ext uri="{FF2B5EF4-FFF2-40B4-BE49-F238E27FC236}">
                <a16:creationId xmlns:a16="http://schemas.microsoft.com/office/drawing/2014/main" id="{35BAD0E8-9139-3B35-1AEA-C12772E1AA0F}"/>
              </a:ext>
            </a:extLst>
          </p:cNvPr>
          <p:cNvSpPr>
            <a:spLocks noGrp="1"/>
          </p:cNvSpPr>
          <p:nvPr>
            <p:ph type="body" sz="quarter" idx="10"/>
          </p:nvPr>
        </p:nvSpPr>
        <p:spPr/>
        <p:txBody>
          <a:bodyPr>
            <a:noAutofit/>
          </a:bodyPr>
          <a:lstStyle/>
          <a:p>
            <a:r>
              <a:rPr lang="en-US" dirty="0"/>
              <a:t>4</a:t>
            </a:r>
          </a:p>
        </p:txBody>
      </p:sp>
      <p:sp>
        <p:nvSpPr>
          <p:cNvPr id="4" name="Text Placeholder 3">
            <a:extLst>
              <a:ext uri="{FF2B5EF4-FFF2-40B4-BE49-F238E27FC236}">
                <a16:creationId xmlns:a16="http://schemas.microsoft.com/office/drawing/2014/main" id="{91BC32C4-2160-E64A-735F-CC424DC4DDD2}"/>
              </a:ext>
            </a:extLst>
          </p:cNvPr>
          <p:cNvSpPr>
            <a:spLocks noGrp="1"/>
          </p:cNvSpPr>
          <p:nvPr>
            <p:ph type="body" sz="quarter" idx="11"/>
          </p:nvPr>
        </p:nvSpPr>
        <p:spPr/>
        <p:txBody>
          <a:bodyPr>
            <a:noAutofit/>
          </a:bodyPr>
          <a:lstStyle/>
          <a:p>
            <a:r>
              <a:rPr lang="en-US" dirty="0"/>
              <a:t>1</a:t>
            </a:r>
          </a:p>
        </p:txBody>
      </p:sp>
      <p:sp>
        <p:nvSpPr>
          <p:cNvPr id="7" name="Text Placeholder 4">
            <a:extLst>
              <a:ext uri="{FF2B5EF4-FFF2-40B4-BE49-F238E27FC236}">
                <a16:creationId xmlns:a16="http://schemas.microsoft.com/office/drawing/2014/main" id="{31216D93-6CAE-3BB4-1F4B-522C7C7AAC93}"/>
              </a:ext>
            </a:extLst>
          </p:cNvPr>
          <p:cNvSpPr>
            <a:spLocks noGrp="1"/>
          </p:cNvSpPr>
          <p:nvPr>
            <p:ph type="body" sz="quarter" idx="13"/>
          </p:nvPr>
        </p:nvSpPr>
        <p:spPr/>
        <p:txBody>
          <a:bodyPr wrap="none">
            <a:spAutoFit/>
          </a:bodyPr>
          <a:lstStyle/>
          <a:p>
            <a:r>
              <a:rPr lang="en-GB" altLang="en-US" sz="2000" dirty="0">
                <a:solidFill>
                  <a:srgbClr val="1D1C1D"/>
                </a:solidFill>
                <a:latin typeface="EdShed"/>
                <a:ea typeface="Sassoon Infant 2023" panose="02000503030000020003" pitchFamily="2" charset="0"/>
                <a:cs typeface="Arial" panose="020B0604020202020204" pitchFamily="34" charset="0"/>
              </a:rPr>
              <a:t>To spell w</a:t>
            </a:r>
            <a:r>
              <a:rPr lang="en-GB" sz="2000" dirty="0">
                <a:latin typeface="EdShed"/>
                <a:ea typeface="Sassoon Infant 2023" panose="02000503030000020003" pitchFamily="2" charset="0"/>
              </a:rPr>
              <a:t>ords that are homophones or near homophones</a:t>
            </a:r>
          </a:p>
        </p:txBody>
      </p:sp>
      <p:sp>
        <p:nvSpPr>
          <p:cNvPr id="12" name="Text Placeholder 5">
            <a:extLst>
              <a:ext uri="{FF2B5EF4-FFF2-40B4-BE49-F238E27FC236}">
                <a16:creationId xmlns:a16="http://schemas.microsoft.com/office/drawing/2014/main" id="{20337AD3-9AE6-A9D3-058C-563F9827D067}"/>
              </a:ext>
            </a:extLst>
          </p:cNvPr>
          <p:cNvSpPr>
            <a:spLocks noGrp="1"/>
          </p:cNvSpPr>
          <p:nvPr>
            <p:ph type="body" sz="quarter" idx="14"/>
          </p:nvPr>
        </p:nvSpPr>
        <p:spPr/>
        <p:txBody>
          <a:bodyPr wrap="none">
            <a:spAutoFit/>
          </a:bodyPr>
          <a:lstStyle/>
          <a:p>
            <a:r>
              <a:rPr lang="en-GB" sz="1800" dirty="0"/>
              <a:t>This week’s words: accept, except, knot, not, peace, piece, plain, plane, weather, whether</a:t>
            </a:r>
            <a:endParaRPr lang="en-US" sz="1800" dirty="0"/>
          </a:p>
        </p:txBody>
      </p:sp>
    </p:spTree>
    <p:extLst>
      <p:ext uri="{BB962C8B-B14F-4D97-AF65-F5344CB8AC3E}">
        <p14:creationId xmlns:p14="http://schemas.microsoft.com/office/powerpoint/2010/main" val="152286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9</a:t>
            </a:fld>
            <a:endParaRPr lang="en-US" dirty="0">
              <a:latin typeface="EdShed" pitchFamily="2" charset="77"/>
            </a:endParaRPr>
          </a:p>
        </p:txBody>
      </p:sp>
      <p:sp>
        <p:nvSpPr>
          <p:cNvPr id="10" name="Text Placeholder 4">
            <a:extLst>
              <a:ext uri="{FF2B5EF4-FFF2-40B4-BE49-F238E27FC236}">
                <a16:creationId xmlns:a16="http://schemas.microsoft.com/office/drawing/2014/main" id="{F62E14B7-4011-1FCF-EBCE-EE2A7C41C8F1}"/>
              </a:ext>
            </a:extLst>
          </p:cNvPr>
          <p:cNvSpPr txBox="1">
            <a:spLocks/>
          </p:cNvSpPr>
          <p:nvPr/>
        </p:nvSpPr>
        <p:spPr>
          <a:xfrm>
            <a:off x="3494880" y="226673"/>
            <a:ext cx="5202237" cy="3206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EdShe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Word Maps</a:t>
            </a:r>
            <a:endParaRPr lang="en-US" dirty="0"/>
          </a:p>
        </p:txBody>
      </p:sp>
      <p:sp>
        <p:nvSpPr>
          <p:cNvPr id="11" name="Text Placeholder 6">
            <a:extLst>
              <a:ext uri="{FF2B5EF4-FFF2-40B4-BE49-F238E27FC236}">
                <a16:creationId xmlns:a16="http://schemas.microsoft.com/office/drawing/2014/main" id="{8C51EC82-1D52-1E4B-47A5-0007109CD670}"/>
              </a:ext>
            </a:extLst>
          </p:cNvPr>
          <p:cNvSpPr>
            <a:spLocks noGrp="1"/>
          </p:cNvSpPr>
          <p:nvPr>
            <p:ph type="body" sz="quarter" idx="15"/>
          </p:nvPr>
        </p:nvSpPr>
        <p:spPr>
          <a:xfrm>
            <a:off x="1519312" y="550678"/>
            <a:ext cx="9153372" cy="749135"/>
          </a:xfrm>
        </p:spPr>
        <p:txBody>
          <a:bodyPr/>
          <a:lstStyle/>
          <a:p>
            <a:pPr>
              <a:lnSpc>
                <a:spcPct val="100000"/>
              </a:lnSpc>
            </a:pPr>
            <a:r>
              <a:rPr lang="en-GB" sz="1700" i="0" dirty="0">
                <a:solidFill>
                  <a:schemeClr val="tx1"/>
                </a:solidFill>
                <a:effectLst/>
                <a:latin typeface="EdShed" pitchFamily="2" charset="77"/>
              </a:rPr>
              <a:t>Read each word and break it into syllables, drawing long lines for the syllable breaks. Write each word again adding the sound buttons for each phoneme. Finally, write the word out again.</a:t>
            </a:r>
            <a:endParaRPr lang="en-US" sz="1700" dirty="0">
              <a:solidFill>
                <a:schemeClr val="tx1"/>
              </a:solidFill>
              <a:latin typeface="EdShed" pitchFamily="2" charset="77"/>
            </a:endParaRPr>
          </a:p>
        </p:txBody>
      </p:sp>
      <p:graphicFrame>
        <p:nvGraphicFramePr>
          <p:cNvPr id="12" name="Table 10">
            <a:extLst>
              <a:ext uri="{FF2B5EF4-FFF2-40B4-BE49-F238E27FC236}">
                <a16:creationId xmlns:a16="http://schemas.microsoft.com/office/drawing/2014/main" id="{DB5D38C2-8E79-B40C-8D3F-9BE7610771E5}"/>
              </a:ext>
            </a:extLst>
          </p:cNvPr>
          <p:cNvGraphicFramePr>
            <a:graphicFrameLocks noGrp="1"/>
          </p:cNvGraphicFramePr>
          <p:nvPr>
            <p:extLst>
              <p:ext uri="{D42A27DB-BD31-4B8C-83A1-F6EECF244321}">
                <p14:modId xmlns:p14="http://schemas.microsoft.com/office/powerpoint/2010/main" val="2532195427"/>
              </p:ext>
            </p:extLst>
          </p:nvPr>
        </p:nvGraphicFramePr>
        <p:xfrm>
          <a:off x="314564" y="1760220"/>
          <a:ext cx="11572636" cy="4800600"/>
        </p:xfrm>
        <a:graphic>
          <a:graphicData uri="http://schemas.openxmlformats.org/drawingml/2006/table">
            <a:tbl>
              <a:tblPr firstRow="1" bandRow="1">
                <a:tableStyleId>{5C22544A-7EE6-4342-B048-85BDC9FD1C3A}</a:tableStyleId>
              </a:tblPr>
              <a:tblGrid>
                <a:gridCol w="1662826">
                  <a:extLst>
                    <a:ext uri="{9D8B030D-6E8A-4147-A177-3AD203B41FA5}">
                      <a16:colId xmlns:a16="http://schemas.microsoft.com/office/drawing/2014/main" val="3223077605"/>
                    </a:ext>
                  </a:extLst>
                </a:gridCol>
                <a:gridCol w="3303270">
                  <a:extLst>
                    <a:ext uri="{9D8B030D-6E8A-4147-A177-3AD203B41FA5}">
                      <a16:colId xmlns:a16="http://schemas.microsoft.com/office/drawing/2014/main" val="1006853491"/>
                    </a:ext>
                  </a:extLst>
                </a:gridCol>
                <a:gridCol w="3303270">
                  <a:extLst>
                    <a:ext uri="{9D8B030D-6E8A-4147-A177-3AD203B41FA5}">
                      <a16:colId xmlns:a16="http://schemas.microsoft.com/office/drawing/2014/main" val="3864665642"/>
                    </a:ext>
                  </a:extLst>
                </a:gridCol>
                <a:gridCol w="3303270">
                  <a:extLst>
                    <a:ext uri="{9D8B030D-6E8A-4147-A177-3AD203B41FA5}">
                      <a16:colId xmlns:a16="http://schemas.microsoft.com/office/drawing/2014/main" val="3961588993"/>
                    </a:ext>
                  </a:extLst>
                </a:gridCol>
              </a:tblGrid>
              <a:tr h="605790">
                <a:tc>
                  <a:txBody>
                    <a:bodyPr/>
                    <a:lstStyle/>
                    <a:p>
                      <a:pPr algn="ctr"/>
                      <a:r>
                        <a:rPr lang="en-GB" sz="2000" b="1" i="0" dirty="0">
                          <a:solidFill>
                            <a:schemeClr val="tx1"/>
                          </a:solidFill>
                          <a:latin typeface="EdShed" pitchFamily="2" charset="77"/>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77"/>
                          <a:ea typeface="+mn-ea"/>
                          <a:cs typeface="+mn-cs"/>
                        </a:rPr>
                        <a:t>Sound Buttons</a:t>
                      </a:r>
                      <a:endParaRPr lang="en-GB" sz="2000" b="1" i="0" dirty="0">
                        <a:solidFill>
                          <a:schemeClr val="tx1"/>
                        </a:solidFill>
                        <a:latin typeface="EdShed" pitchFamily="2" charset="77"/>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838962">
                <a:tc>
                  <a:txBody>
                    <a:bodyPr/>
                    <a:lstStyle/>
                    <a:p>
                      <a:pPr algn="ctr"/>
                      <a:r>
                        <a:rPr lang="en-GB" sz="2400" b="0" i="0" dirty="0">
                          <a:latin typeface="EdShed" pitchFamily="2" charset="77"/>
                          <a:ea typeface="OpenDyslexic" charset="0"/>
                          <a:cs typeface="OpenDyslexic"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838962">
                <a:tc>
                  <a:txBody>
                    <a:bodyPr/>
                    <a:lstStyle/>
                    <a:p>
                      <a:pPr algn="ctr"/>
                      <a:r>
                        <a:rPr lang="en-GB" sz="2400" b="0" i="0" dirty="0">
                          <a:latin typeface="EdShed" pitchFamily="2" charset="77"/>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838962">
                <a:tc>
                  <a:txBody>
                    <a:bodyPr/>
                    <a:lstStyle/>
                    <a:p>
                      <a:pPr algn="ctr"/>
                      <a:r>
                        <a:rPr lang="en-GB" sz="2400" b="0" i="0" dirty="0">
                          <a:latin typeface="EdShed" pitchFamily="2" charset="77"/>
                          <a:ea typeface="OpenDyslexic" charset="0"/>
                          <a:cs typeface="OpenDyslexic" charset="0"/>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3760"/>
                        </a:solidFill>
                        <a:effectLst/>
                        <a:uLnTx/>
                        <a:uFillTx/>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3760"/>
                        </a:solidFill>
                        <a:effectLst/>
                        <a:uLnTx/>
                        <a:uFillTx/>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838962">
                <a:tc>
                  <a:txBody>
                    <a:bodyPr/>
                    <a:lstStyle/>
                    <a:p>
                      <a:pPr algn="ctr"/>
                      <a:r>
                        <a:rPr lang="en-GB" sz="2400" b="0" i="0" dirty="0">
                          <a:latin typeface="EdShed" pitchFamily="2" charset="77"/>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838962">
                <a:tc>
                  <a:txBody>
                    <a:bodyPr/>
                    <a:lstStyle/>
                    <a:p>
                      <a:pPr algn="ctr"/>
                      <a:r>
                        <a:rPr lang="en-GB" sz="2400" b="0" i="0" dirty="0">
                          <a:latin typeface="EdShed" pitchFamily="2" charset="77"/>
                          <a:ea typeface="OpenDyslexic" charset="0"/>
                          <a:cs typeface="OpenDyslexic" charset="0"/>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464589"/>
                  </a:ext>
                </a:extLst>
              </a:tr>
            </a:tbl>
          </a:graphicData>
        </a:graphic>
      </p:graphicFrame>
    </p:spTree>
    <p:extLst>
      <p:ext uri="{BB962C8B-B14F-4D97-AF65-F5344CB8AC3E}">
        <p14:creationId xmlns:p14="http://schemas.microsoft.com/office/powerpoint/2010/main" val="22371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10</a:t>
            </a:fld>
            <a:endParaRPr lang="en-US" dirty="0">
              <a:latin typeface="EdShed" pitchFamily="2" charset="77"/>
            </a:endParaRPr>
          </a:p>
        </p:txBody>
      </p:sp>
      <p:sp>
        <p:nvSpPr>
          <p:cNvPr id="7" name="Text Placeholder 6">
            <a:extLst>
              <a:ext uri="{FF2B5EF4-FFF2-40B4-BE49-F238E27FC236}">
                <a16:creationId xmlns:a16="http://schemas.microsoft.com/office/drawing/2014/main" id="{92DD99F2-EDFC-E739-59E3-6BA958AD0FFD}"/>
              </a:ext>
            </a:extLst>
          </p:cNvPr>
          <p:cNvSpPr>
            <a:spLocks noGrp="1"/>
          </p:cNvSpPr>
          <p:nvPr>
            <p:ph type="body" sz="quarter" idx="10"/>
          </p:nvPr>
        </p:nvSpPr>
        <p:spPr/>
        <p:txBody>
          <a:bodyPr/>
          <a:lstStyle/>
          <a:p>
            <a:r>
              <a:rPr lang="en-US" dirty="0"/>
              <a:t>Word Maps</a:t>
            </a:r>
          </a:p>
        </p:txBody>
      </p:sp>
      <p:sp>
        <p:nvSpPr>
          <p:cNvPr id="5" name="Text Placeholder 4">
            <a:extLst>
              <a:ext uri="{FF2B5EF4-FFF2-40B4-BE49-F238E27FC236}">
                <a16:creationId xmlns:a16="http://schemas.microsoft.com/office/drawing/2014/main" id="{D470FDA1-7800-308B-7740-4BDD2705179D}"/>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2" name="Table 10">
            <a:extLst>
              <a:ext uri="{FF2B5EF4-FFF2-40B4-BE49-F238E27FC236}">
                <a16:creationId xmlns:a16="http://schemas.microsoft.com/office/drawing/2014/main" id="{14CA721D-9E74-7ECF-7737-5B31DB3BEEA7}"/>
              </a:ext>
            </a:extLst>
          </p:cNvPr>
          <p:cNvGraphicFramePr>
            <a:graphicFrameLocks noGrp="1"/>
          </p:cNvGraphicFramePr>
          <p:nvPr>
            <p:extLst>
              <p:ext uri="{D42A27DB-BD31-4B8C-83A1-F6EECF244321}">
                <p14:modId xmlns:p14="http://schemas.microsoft.com/office/powerpoint/2010/main" val="1325218208"/>
              </p:ext>
            </p:extLst>
          </p:nvPr>
        </p:nvGraphicFramePr>
        <p:xfrm>
          <a:off x="314564" y="1760220"/>
          <a:ext cx="11572636" cy="4800600"/>
        </p:xfrm>
        <a:graphic>
          <a:graphicData uri="http://schemas.openxmlformats.org/drawingml/2006/table">
            <a:tbl>
              <a:tblPr firstRow="1" bandRow="1">
                <a:tableStyleId>{5C22544A-7EE6-4342-B048-85BDC9FD1C3A}</a:tableStyleId>
              </a:tblPr>
              <a:tblGrid>
                <a:gridCol w="1662826">
                  <a:extLst>
                    <a:ext uri="{9D8B030D-6E8A-4147-A177-3AD203B41FA5}">
                      <a16:colId xmlns:a16="http://schemas.microsoft.com/office/drawing/2014/main" val="3223077605"/>
                    </a:ext>
                  </a:extLst>
                </a:gridCol>
                <a:gridCol w="3303270">
                  <a:extLst>
                    <a:ext uri="{9D8B030D-6E8A-4147-A177-3AD203B41FA5}">
                      <a16:colId xmlns:a16="http://schemas.microsoft.com/office/drawing/2014/main" val="1006853491"/>
                    </a:ext>
                  </a:extLst>
                </a:gridCol>
                <a:gridCol w="3303270">
                  <a:extLst>
                    <a:ext uri="{9D8B030D-6E8A-4147-A177-3AD203B41FA5}">
                      <a16:colId xmlns:a16="http://schemas.microsoft.com/office/drawing/2014/main" val="3864665642"/>
                    </a:ext>
                  </a:extLst>
                </a:gridCol>
                <a:gridCol w="3303270">
                  <a:extLst>
                    <a:ext uri="{9D8B030D-6E8A-4147-A177-3AD203B41FA5}">
                      <a16:colId xmlns:a16="http://schemas.microsoft.com/office/drawing/2014/main" val="3961588993"/>
                    </a:ext>
                  </a:extLst>
                </a:gridCol>
              </a:tblGrid>
              <a:tr h="605790">
                <a:tc>
                  <a:txBody>
                    <a:bodyPr/>
                    <a:lstStyle/>
                    <a:p>
                      <a:pPr algn="ctr"/>
                      <a:r>
                        <a:rPr lang="en-GB" sz="2000" b="1" i="0" dirty="0">
                          <a:solidFill>
                            <a:schemeClr val="tx1"/>
                          </a:solidFill>
                          <a:latin typeface="EdShed" pitchFamily="2" charset="77"/>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77"/>
                          <a:ea typeface="+mn-ea"/>
                          <a:cs typeface="+mn-cs"/>
                        </a:rPr>
                        <a:t>Sound Buttons</a:t>
                      </a:r>
                      <a:endParaRPr lang="en-GB" sz="2000" b="1" i="0" dirty="0">
                        <a:solidFill>
                          <a:schemeClr val="tx1"/>
                        </a:solidFill>
                        <a:latin typeface="EdShed" pitchFamily="2" charset="77"/>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838962">
                <a:tc>
                  <a:txBody>
                    <a:bodyPr/>
                    <a:lstStyle/>
                    <a:p>
                      <a:pPr algn="ctr"/>
                      <a:r>
                        <a:rPr lang="en-GB" sz="2400" b="0" i="0" dirty="0">
                          <a:latin typeface="EdShed" pitchFamily="2" charset="77"/>
                          <a:ea typeface="OpenDyslexic" charset="0"/>
                          <a:cs typeface="OpenDyslexic"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77"/>
                          <a:ea typeface="OpenDyslexic" charset="0"/>
                          <a:cs typeface="OpenDyslexic" charset="0"/>
                        </a:rPr>
                        <a:t>weath</a:t>
                      </a:r>
                      <a:r>
                        <a:rPr lang="en-GB" sz="2400" b="0" i="0" dirty="0" err="1">
                          <a:solidFill>
                            <a:srgbClr val="FF3760"/>
                          </a:solidFill>
                          <a:latin typeface="EdShed" pitchFamily="2" charset="77"/>
                          <a:ea typeface="OpenDyslexic" charset="0"/>
                          <a:cs typeface="OpenDyslexic" charset="0"/>
                        </a:rPr>
                        <a:t>|</a:t>
                      </a:r>
                      <a:r>
                        <a:rPr lang="en-GB" sz="2400" b="0" i="0" dirty="0" err="1">
                          <a:latin typeface="EdShed" pitchFamily="2" charset="77"/>
                          <a:ea typeface="OpenDyslexic" charset="0"/>
                          <a:cs typeface="OpenDyslexic" charset="0"/>
                        </a:rPr>
                        <a:t>er</a:t>
                      </a:r>
                      <a:endParaRPr lang="en-GB" sz="24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77"/>
                          <a:ea typeface="OpenDyslexic" charset="0"/>
                          <a:cs typeface="OpenDyslexic"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77"/>
                          <a:ea typeface="OpenDyslexic" charset="0"/>
                          <a:cs typeface="OpenDyslexic"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838962">
                <a:tc>
                  <a:txBody>
                    <a:bodyPr/>
                    <a:lstStyle/>
                    <a:p>
                      <a:pPr algn="ctr"/>
                      <a:r>
                        <a:rPr lang="en-GB" sz="2400" b="0" i="0" dirty="0">
                          <a:latin typeface="EdShed" pitchFamily="2" charset="77"/>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EdShed" pitchFamily="2" charset="77"/>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77"/>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77"/>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838962">
                <a:tc>
                  <a:txBody>
                    <a:bodyPr/>
                    <a:lstStyle/>
                    <a:p>
                      <a:pPr algn="ctr"/>
                      <a:r>
                        <a:rPr lang="en-GB" sz="2400" b="0" i="0" dirty="0">
                          <a:latin typeface="EdShed" pitchFamily="2" charset="77"/>
                          <a:ea typeface="OpenDyslexic" charset="0"/>
                          <a:cs typeface="OpenDyslexic" charset="0"/>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EdShed" pitchFamily="2" charset="77"/>
                          <a:ea typeface="OpenDyslexic" charset="0"/>
                          <a:cs typeface="OpenDyslexic" charset="0"/>
                        </a:rPr>
                        <a:t>wheth</a:t>
                      </a:r>
                      <a:r>
                        <a:rPr kumimoji="0" lang="en-GB" sz="2400" b="0" i="0" u="none" strike="noStrike" kern="1200" cap="none" spc="0" normalizeH="0" baseline="0" noProof="0" dirty="0" err="1">
                          <a:ln>
                            <a:noFill/>
                          </a:ln>
                          <a:solidFill>
                            <a:srgbClr val="FF3760"/>
                          </a:solidFill>
                          <a:effectLst/>
                          <a:uLnTx/>
                          <a:uFillTx/>
                          <a:latin typeface="EdShed" pitchFamily="2" charset="77"/>
                          <a:ea typeface="OpenDyslexic" charset="0"/>
                          <a:cs typeface="OpenDyslexic" charset="0"/>
                        </a:rPr>
                        <a:t>|</a:t>
                      </a:r>
                      <a:r>
                        <a:rPr kumimoji="0" lang="en-GB" sz="2400" b="0" i="0" u="none" strike="noStrike" kern="1200" cap="none" spc="0" normalizeH="0" baseline="0" noProof="0" dirty="0" err="1">
                          <a:ln>
                            <a:noFill/>
                          </a:ln>
                          <a:solidFill>
                            <a:prstClr val="black"/>
                          </a:solidFill>
                          <a:effectLst/>
                          <a:uLnTx/>
                          <a:uFillTx/>
                          <a:latin typeface="EdShed" pitchFamily="2" charset="77"/>
                          <a:ea typeface="OpenDyslexic" charset="0"/>
                          <a:cs typeface="OpenDyslexic" charset="0"/>
                        </a:rPr>
                        <a:t>er</a:t>
                      </a:r>
                      <a:endParaRPr kumimoji="0" lang="en-GB" sz="2400" b="0" i="0" u="none" strike="noStrike" kern="1200" cap="none" spc="0" normalizeH="0" baseline="0" noProof="0" dirty="0">
                        <a:ln>
                          <a:noFill/>
                        </a:ln>
                        <a:solidFill>
                          <a:prstClr val="black"/>
                        </a:solidFill>
                        <a:effectLst/>
                        <a:uLnTx/>
                        <a:uFillTx/>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3760"/>
                          </a:solidFill>
                          <a:effectLst/>
                          <a:uLnTx/>
                          <a:uFillTx/>
                          <a:latin typeface="EdShed" pitchFamily="2" charset="77"/>
                          <a:ea typeface="OpenDyslexic" charset="0"/>
                          <a:cs typeface="OpenDyslexic" charset="0"/>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3760"/>
                          </a:solidFill>
                          <a:effectLst/>
                          <a:uLnTx/>
                          <a:uFillTx/>
                          <a:latin typeface="EdShed" pitchFamily="2" charset="77"/>
                          <a:ea typeface="OpenDyslexic" charset="0"/>
                          <a:cs typeface="OpenDyslexic" charset="0"/>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838962">
                <a:tc>
                  <a:txBody>
                    <a:bodyPr/>
                    <a:lstStyle/>
                    <a:p>
                      <a:pPr algn="ctr"/>
                      <a:r>
                        <a:rPr lang="en-GB" sz="2400" b="0" i="0" dirty="0">
                          <a:latin typeface="EdShed" pitchFamily="2" charset="77"/>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EdShed" pitchFamily="2" charset="77"/>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77"/>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77"/>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838962">
                <a:tc>
                  <a:txBody>
                    <a:bodyPr/>
                    <a:lstStyle/>
                    <a:p>
                      <a:pPr algn="ctr"/>
                      <a:r>
                        <a:rPr lang="en-GB" sz="2400" b="0" i="0" dirty="0">
                          <a:latin typeface="EdShed" pitchFamily="2" charset="77"/>
                          <a:ea typeface="OpenDyslexic" charset="0"/>
                          <a:cs typeface="OpenDyslexic" charset="0"/>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77"/>
                          <a:ea typeface="OpenDyslexic" charset="0"/>
                          <a:cs typeface="OpenDyslexic" charset="0"/>
                        </a:rPr>
                        <a:t>ac</a:t>
                      </a:r>
                      <a:r>
                        <a:rPr lang="en-GB" sz="2400" b="0" i="0" dirty="0" err="1">
                          <a:solidFill>
                            <a:srgbClr val="FF3760"/>
                          </a:solidFill>
                          <a:latin typeface="EdShed" pitchFamily="2" charset="77"/>
                          <a:ea typeface="OpenDyslexic" charset="0"/>
                          <a:cs typeface="OpenDyslexic" charset="0"/>
                        </a:rPr>
                        <a:t>|</a:t>
                      </a:r>
                      <a:r>
                        <a:rPr lang="en-GB" sz="2400" b="0" i="0" dirty="0" err="1">
                          <a:latin typeface="EdShed" pitchFamily="2" charset="77"/>
                          <a:ea typeface="OpenDyslexic" charset="0"/>
                          <a:cs typeface="OpenDyslexic" charset="0"/>
                        </a:rPr>
                        <a:t>cept</a:t>
                      </a:r>
                      <a:endParaRPr lang="en-GB" sz="24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77"/>
                          <a:ea typeface="OpenDyslexic" charset="0"/>
                          <a:cs typeface="OpenDyslexic" charset="0"/>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77"/>
                          <a:ea typeface="OpenDyslexic" charset="0"/>
                          <a:cs typeface="OpenDyslexic" charset="0"/>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464589"/>
                  </a:ext>
                </a:extLst>
              </a:tr>
            </a:tbl>
          </a:graphicData>
        </a:graphic>
      </p:graphicFrame>
      <p:grpSp>
        <p:nvGrpSpPr>
          <p:cNvPr id="8" name="Group 7">
            <a:extLst>
              <a:ext uri="{FF2B5EF4-FFF2-40B4-BE49-F238E27FC236}">
                <a16:creationId xmlns:a16="http://schemas.microsoft.com/office/drawing/2014/main" id="{5EF9CA3B-C286-16BB-E918-7DCF2A9FC0DB}"/>
              </a:ext>
            </a:extLst>
          </p:cNvPr>
          <p:cNvGrpSpPr/>
          <p:nvPr/>
        </p:nvGrpSpPr>
        <p:grpSpPr>
          <a:xfrm>
            <a:off x="6456127" y="2926320"/>
            <a:ext cx="972514" cy="3399331"/>
            <a:chOff x="6938254" y="2951793"/>
            <a:chExt cx="972514" cy="3399331"/>
          </a:xfrm>
        </p:grpSpPr>
        <p:grpSp>
          <p:nvGrpSpPr>
            <p:cNvPr id="9" name="Group 8">
              <a:extLst>
                <a:ext uri="{FF2B5EF4-FFF2-40B4-BE49-F238E27FC236}">
                  <a16:creationId xmlns:a16="http://schemas.microsoft.com/office/drawing/2014/main" id="{23AE67D3-C22B-87D3-D593-0975650501D8}"/>
                </a:ext>
              </a:extLst>
            </p:cNvPr>
            <p:cNvGrpSpPr/>
            <p:nvPr/>
          </p:nvGrpSpPr>
          <p:grpSpPr>
            <a:xfrm>
              <a:off x="7156000" y="5459609"/>
              <a:ext cx="504829" cy="54000"/>
              <a:chOff x="5859051" y="5754000"/>
              <a:chExt cx="504829" cy="54000"/>
            </a:xfrm>
            <a:solidFill>
              <a:srgbClr val="3371DD"/>
            </a:solidFill>
          </p:grpSpPr>
          <p:sp>
            <p:nvSpPr>
              <p:cNvPr id="39" name="Oval 38">
                <a:extLst>
                  <a:ext uri="{FF2B5EF4-FFF2-40B4-BE49-F238E27FC236}">
                    <a16:creationId xmlns:a16="http://schemas.microsoft.com/office/drawing/2014/main" id="{B9D62E0F-8CDC-A73F-04C9-A6A7A6187241}"/>
                  </a:ext>
                </a:extLst>
              </p:cNvPr>
              <p:cNvSpPr/>
              <p:nvPr/>
            </p:nvSpPr>
            <p:spPr>
              <a:xfrm>
                <a:off x="6185994" y="5754000"/>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40" name="Rectangle 39">
                <a:extLst>
                  <a:ext uri="{FF2B5EF4-FFF2-40B4-BE49-F238E27FC236}">
                    <a16:creationId xmlns:a16="http://schemas.microsoft.com/office/drawing/2014/main" id="{2EEB00A2-277F-EFDA-CC05-98EF7E3C08CB}"/>
                  </a:ext>
                </a:extLst>
              </p:cNvPr>
              <p:cNvSpPr/>
              <p:nvPr/>
            </p:nvSpPr>
            <p:spPr>
              <a:xfrm>
                <a:off x="5859051" y="5759824"/>
                <a:ext cx="268981" cy="45719"/>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41" name="Oval 40">
                <a:extLst>
                  <a:ext uri="{FF2B5EF4-FFF2-40B4-BE49-F238E27FC236}">
                    <a16:creationId xmlns:a16="http://schemas.microsoft.com/office/drawing/2014/main" id="{44123B75-5D9B-AD25-696F-10DB1BB9C059}"/>
                  </a:ext>
                </a:extLst>
              </p:cNvPr>
              <p:cNvSpPr/>
              <p:nvPr/>
            </p:nvSpPr>
            <p:spPr>
              <a:xfrm>
                <a:off x="6309880" y="5754000"/>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10" name="Group 9">
              <a:extLst>
                <a:ext uri="{FF2B5EF4-FFF2-40B4-BE49-F238E27FC236}">
                  <a16:creationId xmlns:a16="http://schemas.microsoft.com/office/drawing/2014/main" id="{93B62A45-B7C8-6569-BF9C-4E22A6C6FE94}"/>
                </a:ext>
              </a:extLst>
            </p:cNvPr>
            <p:cNvGrpSpPr/>
            <p:nvPr/>
          </p:nvGrpSpPr>
          <p:grpSpPr>
            <a:xfrm rot="10800000">
              <a:off x="6981880" y="2951793"/>
              <a:ext cx="923396" cy="54000"/>
              <a:chOff x="7154856" y="2914353"/>
              <a:chExt cx="923396" cy="54000"/>
            </a:xfrm>
          </p:grpSpPr>
          <p:grpSp>
            <p:nvGrpSpPr>
              <p:cNvPr id="32" name="Group 31">
                <a:extLst>
                  <a:ext uri="{FF2B5EF4-FFF2-40B4-BE49-F238E27FC236}">
                    <a16:creationId xmlns:a16="http://schemas.microsoft.com/office/drawing/2014/main" id="{FF3F430E-8231-D4AF-C7EF-F5E170B8CE0D}"/>
                  </a:ext>
                </a:extLst>
              </p:cNvPr>
              <p:cNvGrpSpPr/>
              <p:nvPr/>
            </p:nvGrpSpPr>
            <p:grpSpPr>
              <a:xfrm rot="10800000">
                <a:off x="7656976" y="2914353"/>
                <a:ext cx="421276" cy="54000"/>
                <a:chOff x="6734253" y="4317396"/>
                <a:chExt cx="421276" cy="54000"/>
              </a:xfrm>
            </p:grpSpPr>
            <p:sp>
              <p:nvSpPr>
                <p:cNvPr id="36" name="Rectangle 35">
                  <a:extLst>
                    <a:ext uri="{FF2B5EF4-FFF2-40B4-BE49-F238E27FC236}">
                      <a16:creationId xmlns:a16="http://schemas.microsoft.com/office/drawing/2014/main" id="{96DE99B3-4E30-7874-1375-8FBADF0AC033}"/>
                    </a:ext>
                  </a:extLst>
                </p:cNvPr>
                <p:cNvSpPr/>
                <p:nvPr/>
              </p:nvSpPr>
              <p:spPr>
                <a:xfrm>
                  <a:off x="6903529" y="4321537"/>
                  <a:ext cx="252000" cy="45719"/>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7" name="Oval 36">
                  <a:extLst>
                    <a:ext uri="{FF2B5EF4-FFF2-40B4-BE49-F238E27FC236}">
                      <a16:creationId xmlns:a16="http://schemas.microsoft.com/office/drawing/2014/main" id="{A4DC4547-976D-F72F-1F21-E1408EC5442A}"/>
                    </a:ext>
                  </a:extLst>
                </p:cNvPr>
                <p:cNvSpPr/>
                <p:nvPr/>
              </p:nvSpPr>
              <p:spPr>
                <a:xfrm>
                  <a:off x="6734253" y="4317396"/>
                  <a:ext cx="54000" cy="54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34" name="Rectangle 33">
                <a:extLst>
                  <a:ext uri="{FF2B5EF4-FFF2-40B4-BE49-F238E27FC236}">
                    <a16:creationId xmlns:a16="http://schemas.microsoft.com/office/drawing/2014/main" id="{9A35B63F-0214-D25B-5F05-8DC0CFA01868}"/>
                  </a:ext>
                </a:extLst>
              </p:cNvPr>
              <p:cNvSpPr/>
              <p:nvPr/>
            </p:nvSpPr>
            <p:spPr>
              <a:xfrm rot="10800000">
                <a:off x="7154856" y="2918493"/>
                <a:ext cx="192749" cy="45719"/>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5" name="Rectangle 34">
                <a:extLst>
                  <a:ext uri="{FF2B5EF4-FFF2-40B4-BE49-F238E27FC236}">
                    <a16:creationId xmlns:a16="http://schemas.microsoft.com/office/drawing/2014/main" id="{44537067-1804-5775-5C32-4658C4890F6C}"/>
                  </a:ext>
                </a:extLst>
              </p:cNvPr>
              <p:cNvSpPr/>
              <p:nvPr/>
            </p:nvSpPr>
            <p:spPr>
              <a:xfrm rot="10800000">
                <a:off x="7402478" y="2918493"/>
                <a:ext cx="199625" cy="45719"/>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11" name="Group 10">
              <a:extLst>
                <a:ext uri="{FF2B5EF4-FFF2-40B4-BE49-F238E27FC236}">
                  <a16:creationId xmlns:a16="http://schemas.microsoft.com/office/drawing/2014/main" id="{678CDB39-F63D-289D-9A29-6208EEDFCA86}"/>
                </a:ext>
              </a:extLst>
            </p:cNvPr>
            <p:cNvGrpSpPr/>
            <p:nvPr/>
          </p:nvGrpSpPr>
          <p:grpSpPr>
            <a:xfrm>
              <a:off x="7142128" y="3783450"/>
              <a:ext cx="570398" cy="54000"/>
              <a:chOff x="7142128" y="3783450"/>
              <a:chExt cx="570398" cy="54000"/>
            </a:xfrm>
          </p:grpSpPr>
          <p:grpSp>
            <p:nvGrpSpPr>
              <p:cNvPr id="27" name="Group 26">
                <a:extLst>
                  <a:ext uri="{FF2B5EF4-FFF2-40B4-BE49-F238E27FC236}">
                    <a16:creationId xmlns:a16="http://schemas.microsoft.com/office/drawing/2014/main" id="{B0068A08-FEBF-C4CF-909C-49F403232C4C}"/>
                  </a:ext>
                </a:extLst>
              </p:cNvPr>
              <p:cNvGrpSpPr/>
              <p:nvPr/>
            </p:nvGrpSpPr>
            <p:grpSpPr>
              <a:xfrm>
                <a:off x="7142128" y="3783450"/>
                <a:ext cx="570398" cy="54000"/>
                <a:chOff x="2093173" y="5353045"/>
                <a:chExt cx="570398" cy="54000"/>
              </a:xfrm>
              <a:solidFill>
                <a:srgbClr val="3371DD"/>
              </a:solidFill>
            </p:grpSpPr>
            <p:sp>
              <p:nvSpPr>
                <p:cNvPr id="30" name="Rectangle 29">
                  <a:extLst>
                    <a:ext uri="{FF2B5EF4-FFF2-40B4-BE49-F238E27FC236}">
                      <a16:creationId xmlns:a16="http://schemas.microsoft.com/office/drawing/2014/main" id="{129A9182-6A08-70F0-2AEC-BBE79AE0805E}"/>
                    </a:ext>
                  </a:extLst>
                </p:cNvPr>
                <p:cNvSpPr/>
                <p:nvPr/>
              </p:nvSpPr>
              <p:spPr>
                <a:xfrm>
                  <a:off x="2424162" y="5358869"/>
                  <a:ext cx="239409" cy="45719"/>
                </a:xfrm>
                <a:prstGeom prst="rect">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1" name="Oval 30">
                  <a:extLst>
                    <a:ext uri="{FF2B5EF4-FFF2-40B4-BE49-F238E27FC236}">
                      <a16:creationId xmlns:a16="http://schemas.microsoft.com/office/drawing/2014/main" id="{303EDDA0-1F9F-333C-7093-124F56AE2949}"/>
                    </a:ext>
                  </a:extLst>
                </p:cNvPr>
                <p:cNvSpPr/>
                <p:nvPr/>
              </p:nvSpPr>
              <p:spPr>
                <a:xfrm>
                  <a:off x="2093173" y="5353045"/>
                  <a:ext cx="54000" cy="54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29" name="Rectangle 28">
                <a:extLst>
                  <a:ext uri="{FF2B5EF4-FFF2-40B4-BE49-F238E27FC236}">
                    <a16:creationId xmlns:a16="http://schemas.microsoft.com/office/drawing/2014/main" id="{CBF9DE26-A174-5110-5A31-173BA7A88E5D}"/>
                  </a:ext>
                </a:extLst>
              </p:cNvPr>
              <p:cNvSpPr/>
              <p:nvPr/>
            </p:nvSpPr>
            <p:spPr>
              <a:xfrm>
                <a:off x="7249922" y="3789274"/>
                <a:ext cx="178235" cy="45719"/>
              </a:xfrm>
              <a:prstGeom prst="rect">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12" name="Group 11">
              <a:extLst>
                <a:ext uri="{FF2B5EF4-FFF2-40B4-BE49-F238E27FC236}">
                  <a16:creationId xmlns:a16="http://schemas.microsoft.com/office/drawing/2014/main" id="{34F7DCFC-EE4F-3141-F28E-58FAC0C12C25}"/>
                </a:ext>
              </a:extLst>
            </p:cNvPr>
            <p:cNvGrpSpPr/>
            <p:nvPr/>
          </p:nvGrpSpPr>
          <p:grpSpPr>
            <a:xfrm>
              <a:off x="6938254" y="4621376"/>
              <a:ext cx="972514" cy="54718"/>
              <a:chOff x="5150186" y="3288845"/>
              <a:chExt cx="1896080" cy="109436"/>
            </a:xfrm>
          </p:grpSpPr>
          <p:grpSp>
            <p:nvGrpSpPr>
              <p:cNvPr id="22" name="Group 21">
                <a:extLst>
                  <a:ext uri="{FF2B5EF4-FFF2-40B4-BE49-F238E27FC236}">
                    <a16:creationId xmlns:a16="http://schemas.microsoft.com/office/drawing/2014/main" id="{F528DCC4-31A4-B749-BACA-BE555805062B}"/>
                  </a:ext>
                </a:extLst>
              </p:cNvPr>
              <p:cNvGrpSpPr/>
              <p:nvPr/>
            </p:nvGrpSpPr>
            <p:grpSpPr>
              <a:xfrm>
                <a:off x="5150186" y="3288845"/>
                <a:ext cx="867184" cy="109436"/>
                <a:chOff x="5339133" y="5882498"/>
                <a:chExt cx="867184" cy="109436"/>
              </a:xfrm>
              <a:solidFill>
                <a:srgbClr val="3371DD"/>
              </a:solidFill>
            </p:grpSpPr>
            <p:sp>
              <p:nvSpPr>
                <p:cNvPr id="25" name="Oval 24">
                  <a:extLst>
                    <a:ext uri="{FF2B5EF4-FFF2-40B4-BE49-F238E27FC236}">
                      <a16:creationId xmlns:a16="http://schemas.microsoft.com/office/drawing/2014/main" id="{A87676E3-C6C0-2EC0-8C93-B4F65B8E37A8}"/>
                    </a:ext>
                  </a:extLst>
                </p:cNvPr>
                <p:cNvSpPr/>
                <p:nvPr/>
              </p:nvSpPr>
              <p:spPr>
                <a:xfrm>
                  <a:off x="6098317" y="5882498"/>
                  <a:ext cx="108000" cy="108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6" name="Rectangle 25">
                  <a:extLst>
                    <a:ext uri="{FF2B5EF4-FFF2-40B4-BE49-F238E27FC236}">
                      <a16:creationId xmlns:a16="http://schemas.microsoft.com/office/drawing/2014/main" id="{511CC21C-296B-5106-BC82-B28F07911C95}"/>
                    </a:ext>
                  </a:extLst>
                </p:cNvPr>
                <p:cNvSpPr/>
                <p:nvPr/>
              </p:nvSpPr>
              <p:spPr>
                <a:xfrm>
                  <a:off x="5339133" y="5900496"/>
                  <a:ext cx="625989" cy="91438"/>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23" name="Rectangle 22">
                <a:extLst>
                  <a:ext uri="{FF2B5EF4-FFF2-40B4-BE49-F238E27FC236}">
                    <a16:creationId xmlns:a16="http://schemas.microsoft.com/office/drawing/2014/main" id="{9276B67D-0367-1464-329D-62AF800F29E3}"/>
                  </a:ext>
                </a:extLst>
              </p:cNvPr>
              <p:cNvSpPr/>
              <p:nvPr/>
            </p:nvSpPr>
            <p:spPr>
              <a:xfrm>
                <a:off x="6169740" y="3306843"/>
                <a:ext cx="388918" cy="91438"/>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4" name="Rectangle 23">
                <a:extLst>
                  <a:ext uri="{FF2B5EF4-FFF2-40B4-BE49-F238E27FC236}">
                    <a16:creationId xmlns:a16="http://schemas.microsoft.com/office/drawing/2014/main" id="{12E8F21F-E26A-9DDD-75CE-06353CEC91FF}"/>
                  </a:ext>
                </a:extLst>
              </p:cNvPr>
              <p:cNvSpPr/>
              <p:nvPr/>
            </p:nvSpPr>
            <p:spPr>
              <a:xfrm>
                <a:off x="6657348" y="3306843"/>
                <a:ext cx="388918" cy="91438"/>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13" name="Group 12">
              <a:extLst>
                <a:ext uri="{FF2B5EF4-FFF2-40B4-BE49-F238E27FC236}">
                  <a16:creationId xmlns:a16="http://schemas.microsoft.com/office/drawing/2014/main" id="{6C6BAC48-98BA-DD7D-8504-81B437150AE3}"/>
                </a:ext>
              </a:extLst>
            </p:cNvPr>
            <p:cNvGrpSpPr/>
            <p:nvPr/>
          </p:nvGrpSpPr>
          <p:grpSpPr>
            <a:xfrm>
              <a:off x="7040434" y="6297124"/>
              <a:ext cx="778325" cy="54000"/>
              <a:chOff x="7040434" y="6297124"/>
              <a:chExt cx="778325" cy="54000"/>
            </a:xfrm>
          </p:grpSpPr>
          <p:grpSp>
            <p:nvGrpSpPr>
              <p:cNvPr id="14" name="Group 13">
                <a:extLst>
                  <a:ext uri="{FF2B5EF4-FFF2-40B4-BE49-F238E27FC236}">
                    <a16:creationId xmlns:a16="http://schemas.microsoft.com/office/drawing/2014/main" id="{5C809574-EEF3-A0DB-08F9-3551D9B6B6BB}"/>
                  </a:ext>
                </a:extLst>
              </p:cNvPr>
              <p:cNvGrpSpPr/>
              <p:nvPr/>
            </p:nvGrpSpPr>
            <p:grpSpPr>
              <a:xfrm>
                <a:off x="7040434" y="6297124"/>
                <a:ext cx="504763" cy="54000"/>
                <a:chOff x="5116046" y="5996332"/>
                <a:chExt cx="504763" cy="54000"/>
              </a:xfrm>
              <a:solidFill>
                <a:srgbClr val="3371DD"/>
              </a:solidFill>
            </p:grpSpPr>
            <p:grpSp>
              <p:nvGrpSpPr>
                <p:cNvPr id="17" name="Group 16">
                  <a:extLst>
                    <a:ext uri="{FF2B5EF4-FFF2-40B4-BE49-F238E27FC236}">
                      <a16:creationId xmlns:a16="http://schemas.microsoft.com/office/drawing/2014/main" id="{8F1293D4-5004-C5BB-D8DE-3D445C5CA7F2}"/>
                    </a:ext>
                  </a:extLst>
                </p:cNvPr>
                <p:cNvGrpSpPr/>
                <p:nvPr/>
              </p:nvGrpSpPr>
              <p:grpSpPr>
                <a:xfrm>
                  <a:off x="5266616" y="5996332"/>
                  <a:ext cx="354193" cy="54000"/>
                  <a:chOff x="5166716" y="2364604"/>
                  <a:chExt cx="354193" cy="54000"/>
                </a:xfrm>
                <a:grpFill/>
              </p:grpSpPr>
              <p:sp>
                <p:nvSpPr>
                  <p:cNvPr id="19" name="Oval 18">
                    <a:extLst>
                      <a:ext uri="{FF2B5EF4-FFF2-40B4-BE49-F238E27FC236}">
                        <a16:creationId xmlns:a16="http://schemas.microsoft.com/office/drawing/2014/main" id="{8E6921D7-FCD9-65E5-DF61-BC6563106074}"/>
                      </a:ext>
                    </a:extLst>
                  </p:cNvPr>
                  <p:cNvSpPr/>
                  <p:nvPr/>
                </p:nvSpPr>
                <p:spPr>
                  <a:xfrm>
                    <a:off x="5166716" y="236460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0" name="Oval 19">
                    <a:extLst>
                      <a:ext uri="{FF2B5EF4-FFF2-40B4-BE49-F238E27FC236}">
                        <a16:creationId xmlns:a16="http://schemas.microsoft.com/office/drawing/2014/main" id="{C464AF75-75BA-07CE-5F1D-5A815CCCD2E6}"/>
                      </a:ext>
                    </a:extLst>
                  </p:cNvPr>
                  <p:cNvSpPr/>
                  <p:nvPr/>
                </p:nvSpPr>
                <p:spPr>
                  <a:xfrm>
                    <a:off x="5320039" y="236460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1" name="Oval 20">
                    <a:extLst>
                      <a:ext uri="{FF2B5EF4-FFF2-40B4-BE49-F238E27FC236}">
                        <a16:creationId xmlns:a16="http://schemas.microsoft.com/office/drawing/2014/main" id="{E55F7417-202D-2C83-9F29-D747AE656E29}"/>
                      </a:ext>
                    </a:extLst>
                  </p:cNvPr>
                  <p:cNvSpPr/>
                  <p:nvPr/>
                </p:nvSpPr>
                <p:spPr>
                  <a:xfrm>
                    <a:off x="5466909" y="2364604"/>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18" name="Oval 17">
                  <a:extLst>
                    <a:ext uri="{FF2B5EF4-FFF2-40B4-BE49-F238E27FC236}">
                      <a16:creationId xmlns:a16="http://schemas.microsoft.com/office/drawing/2014/main" id="{F593A505-50CC-8797-DD7D-7C0DAB406D59}"/>
                    </a:ext>
                  </a:extLst>
                </p:cNvPr>
                <p:cNvSpPr/>
                <p:nvPr/>
              </p:nvSpPr>
              <p:spPr>
                <a:xfrm>
                  <a:off x="5116046" y="5996332"/>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15" name="Oval 14">
                <a:extLst>
                  <a:ext uri="{FF2B5EF4-FFF2-40B4-BE49-F238E27FC236}">
                    <a16:creationId xmlns:a16="http://schemas.microsoft.com/office/drawing/2014/main" id="{5DF1A4A8-2DC5-F61C-456C-003D156AF3D2}"/>
                  </a:ext>
                </a:extLst>
              </p:cNvPr>
              <p:cNvSpPr/>
              <p:nvPr/>
            </p:nvSpPr>
            <p:spPr>
              <a:xfrm>
                <a:off x="7643186" y="629712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6" name="Oval 15">
                <a:extLst>
                  <a:ext uri="{FF2B5EF4-FFF2-40B4-BE49-F238E27FC236}">
                    <a16:creationId xmlns:a16="http://schemas.microsoft.com/office/drawing/2014/main" id="{5A4CE638-7ABA-5B45-D6CC-5158236512F3}"/>
                  </a:ext>
                </a:extLst>
              </p:cNvPr>
              <p:cNvSpPr/>
              <p:nvPr/>
            </p:nvSpPr>
            <p:spPr>
              <a:xfrm>
                <a:off x="7764759" y="629712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spTree>
    <p:extLst>
      <p:ext uri="{BB962C8B-B14F-4D97-AF65-F5344CB8AC3E}">
        <p14:creationId xmlns:p14="http://schemas.microsoft.com/office/powerpoint/2010/main" val="405193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11</a:t>
            </a:fld>
            <a:endParaRPr lang="en-US" dirty="0">
              <a:latin typeface="EdShed" pitchFamily="2" charset="77"/>
            </a:endParaRPr>
          </a:p>
        </p:txBody>
      </p:sp>
      <p:sp>
        <p:nvSpPr>
          <p:cNvPr id="14" name="Text Placeholder 13">
            <a:extLst>
              <a:ext uri="{FF2B5EF4-FFF2-40B4-BE49-F238E27FC236}">
                <a16:creationId xmlns:a16="http://schemas.microsoft.com/office/drawing/2014/main" id="{D405E491-C5DC-1FC0-7738-C0C067EC0B94}"/>
              </a:ext>
            </a:extLst>
          </p:cNvPr>
          <p:cNvSpPr>
            <a:spLocks noGrp="1"/>
          </p:cNvSpPr>
          <p:nvPr>
            <p:ph type="body" sz="quarter" idx="15"/>
          </p:nvPr>
        </p:nvSpPr>
        <p:spPr/>
        <p:txBody>
          <a:bodyPr/>
          <a:lstStyle/>
          <a:p>
            <a:r>
              <a:rPr lang="en-GB" dirty="0">
                <a:solidFill>
                  <a:schemeClr val="tx1"/>
                </a:solidFill>
                <a:latin typeface="EdShed" pitchFamily="2" charset="77"/>
              </a:rPr>
              <a:t>Write the correct homophone to match the picture. Then choose </a:t>
            </a:r>
          </a:p>
          <a:p>
            <a:r>
              <a:rPr lang="en-GB" dirty="0">
                <a:solidFill>
                  <a:schemeClr val="tx1"/>
                </a:solidFill>
                <a:latin typeface="EdShed" pitchFamily="2" charset="77"/>
              </a:rPr>
              <a:t>the correct homophone for each sentence and write it on the line.</a:t>
            </a:r>
          </a:p>
        </p:txBody>
      </p:sp>
      <p:sp>
        <p:nvSpPr>
          <p:cNvPr id="9" name="Text Placeholder 8">
            <a:extLst>
              <a:ext uri="{FF2B5EF4-FFF2-40B4-BE49-F238E27FC236}">
                <a16:creationId xmlns:a16="http://schemas.microsoft.com/office/drawing/2014/main" id="{D878039E-AC6B-B0B2-2099-37E974E5A734}"/>
              </a:ext>
            </a:extLst>
          </p:cNvPr>
          <p:cNvSpPr>
            <a:spLocks noGrp="1"/>
          </p:cNvSpPr>
          <p:nvPr>
            <p:ph type="body" sz="quarter" idx="10"/>
          </p:nvPr>
        </p:nvSpPr>
        <p:spPr/>
        <p:txBody>
          <a:bodyPr/>
          <a:lstStyle/>
          <a:p>
            <a:r>
              <a:rPr lang="en-GB" sz="1800" b="0" dirty="0">
                <a:solidFill>
                  <a:schemeClr val="tx1"/>
                </a:solidFill>
                <a:latin typeface="EdShed" pitchFamily="2" charset="77"/>
              </a:rPr>
              <a:t>Which Word?</a:t>
            </a:r>
          </a:p>
        </p:txBody>
      </p:sp>
      <p:sp>
        <p:nvSpPr>
          <p:cNvPr id="69" name="Text Placeholder 7">
            <a:extLst>
              <a:ext uri="{FF2B5EF4-FFF2-40B4-BE49-F238E27FC236}">
                <a16:creationId xmlns:a16="http://schemas.microsoft.com/office/drawing/2014/main" id="{513CFB3E-5F00-9675-3E6B-64641B7062B0}"/>
              </a:ext>
            </a:extLst>
          </p:cNvPr>
          <p:cNvSpPr txBox="1">
            <a:spLocks/>
          </p:cNvSpPr>
          <p:nvPr/>
        </p:nvSpPr>
        <p:spPr>
          <a:xfrm>
            <a:off x="593619" y="3881484"/>
            <a:ext cx="11856919" cy="40011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I used a </a:t>
            </a:r>
            <a:r>
              <a:rPr lang="en-GB" b="0" dirty="0">
                <a:solidFill>
                  <a:srgbClr val="3372DC"/>
                </a:solidFill>
                <a:latin typeface="EdShed" pitchFamily="2" charset="77"/>
              </a:rPr>
              <a:t>plain/plane </a:t>
            </a:r>
            <a:r>
              <a:rPr lang="en-GB" b="0" dirty="0">
                <a:solidFill>
                  <a:schemeClr val="tx1"/>
                </a:solidFill>
                <a:latin typeface="EdShed" pitchFamily="2" charset="77"/>
              </a:rPr>
              <a:t>piece of paper to sketch the landscape.   </a:t>
            </a:r>
          </a:p>
        </p:txBody>
      </p:sp>
      <p:sp>
        <p:nvSpPr>
          <p:cNvPr id="70" name="Text Placeholder 7">
            <a:extLst>
              <a:ext uri="{FF2B5EF4-FFF2-40B4-BE49-F238E27FC236}">
                <a16:creationId xmlns:a16="http://schemas.microsoft.com/office/drawing/2014/main" id="{4A2426B3-93AB-480B-5AA3-F21E30C3FCE6}"/>
              </a:ext>
            </a:extLst>
          </p:cNvPr>
          <p:cNvSpPr txBox="1">
            <a:spLocks/>
          </p:cNvSpPr>
          <p:nvPr/>
        </p:nvSpPr>
        <p:spPr>
          <a:xfrm>
            <a:off x="593619" y="4997996"/>
            <a:ext cx="11644875" cy="40011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All classes went swimming </a:t>
            </a:r>
            <a:r>
              <a:rPr lang="en-GB" b="0" dirty="0">
                <a:solidFill>
                  <a:srgbClr val="3372DC"/>
                </a:solidFill>
                <a:latin typeface="EdShed" pitchFamily="2" charset="77"/>
              </a:rPr>
              <a:t>accept/except </a:t>
            </a:r>
            <a:r>
              <a:rPr lang="en-GB" b="0" dirty="0">
                <a:solidFill>
                  <a:schemeClr val="tx1"/>
                </a:solidFill>
                <a:latin typeface="EdShed" pitchFamily="2" charset="77"/>
              </a:rPr>
              <a:t>Year 1.</a:t>
            </a:r>
            <a:r>
              <a:rPr lang="en-GB" b="0" dirty="0">
                <a:solidFill>
                  <a:schemeClr val="tx1"/>
                </a:solidFill>
                <a:latin typeface="EdShed" pitchFamily="2" charset="77"/>
                <a:cs typeface="Arial" panose="020B0604020202020204" pitchFamily="34" charset="0"/>
              </a:rPr>
              <a:t>   </a:t>
            </a:r>
            <a:endParaRPr lang="en-GB" b="0" dirty="0">
              <a:solidFill>
                <a:schemeClr val="tx1"/>
              </a:solidFill>
              <a:latin typeface="EdShed" pitchFamily="2" charset="77"/>
            </a:endParaRPr>
          </a:p>
        </p:txBody>
      </p:sp>
      <p:sp>
        <p:nvSpPr>
          <p:cNvPr id="71" name="Text Placeholder 7">
            <a:extLst>
              <a:ext uri="{FF2B5EF4-FFF2-40B4-BE49-F238E27FC236}">
                <a16:creationId xmlns:a16="http://schemas.microsoft.com/office/drawing/2014/main" id="{D5C6DC9D-2BA3-B009-6B94-630052272BF1}"/>
              </a:ext>
            </a:extLst>
          </p:cNvPr>
          <p:cNvSpPr txBox="1">
            <a:spLocks/>
          </p:cNvSpPr>
          <p:nvPr/>
        </p:nvSpPr>
        <p:spPr>
          <a:xfrm>
            <a:off x="593619" y="4439740"/>
            <a:ext cx="13330424" cy="40011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Imogen was deciding </a:t>
            </a:r>
            <a:r>
              <a:rPr lang="en-GB" b="0" dirty="0">
                <a:solidFill>
                  <a:srgbClr val="3372DC"/>
                </a:solidFill>
                <a:latin typeface="EdShed" pitchFamily="2" charset="77"/>
              </a:rPr>
              <a:t>weather/whether </a:t>
            </a:r>
            <a:r>
              <a:rPr lang="en-GB" b="0" dirty="0">
                <a:solidFill>
                  <a:schemeClr val="tx1"/>
                </a:solidFill>
                <a:latin typeface="EdShed" pitchFamily="2" charset="77"/>
              </a:rPr>
              <a:t>or not she should go to the party. </a:t>
            </a:r>
          </a:p>
        </p:txBody>
      </p:sp>
      <p:grpSp>
        <p:nvGrpSpPr>
          <p:cNvPr id="72" name="Group 71">
            <a:extLst>
              <a:ext uri="{FF2B5EF4-FFF2-40B4-BE49-F238E27FC236}">
                <a16:creationId xmlns:a16="http://schemas.microsoft.com/office/drawing/2014/main" id="{8100994D-1AB0-E08E-2DC2-8110682EE6B1}"/>
              </a:ext>
            </a:extLst>
          </p:cNvPr>
          <p:cNvGrpSpPr/>
          <p:nvPr/>
        </p:nvGrpSpPr>
        <p:grpSpPr>
          <a:xfrm>
            <a:off x="6403912" y="5050944"/>
            <a:ext cx="1832593" cy="1422923"/>
            <a:chOff x="9198818" y="3618162"/>
            <a:chExt cx="2482869" cy="1927830"/>
          </a:xfrm>
        </p:grpSpPr>
        <p:pic>
          <p:nvPicPr>
            <p:cNvPr id="73" name="Picture 72" descr="Logo&#10;&#10;Description automatically generated">
              <a:extLst>
                <a:ext uri="{FF2B5EF4-FFF2-40B4-BE49-F238E27FC236}">
                  <a16:creationId xmlns:a16="http://schemas.microsoft.com/office/drawing/2014/main" id="{9262F3AA-F8CB-F27A-7358-2578F4D02603}"/>
                </a:ext>
              </a:extLst>
            </p:cNvPr>
            <p:cNvPicPr>
              <a:picLocks noChangeAspect="1"/>
            </p:cNvPicPr>
            <p:nvPr/>
          </p:nvPicPr>
          <p:blipFill rotWithShape="1">
            <a:blip r:embed="rId3"/>
            <a:srcRect l="62767" t="14185" r="11483" b="31554"/>
            <a:stretch/>
          </p:blipFill>
          <p:spPr>
            <a:xfrm rot="490806" flipH="1">
              <a:off x="10876193" y="4684413"/>
              <a:ext cx="805494" cy="861579"/>
            </a:xfrm>
            <a:prstGeom prst="rect">
              <a:avLst/>
            </a:prstGeom>
          </p:spPr>
        </p:pic>
        <p:grpSp>
          <p:nvGrpSpPr>
            <p:cNvPr id="74" name="Group 73">
              <a:extLst>
                <a:ext uri="{FF2B5EF4-FFF2-40B4-BE49-F238E27FC236}">
                  <a16:creationId xmlns:a16="http://schemas.microsoft.com/office/drawing/2014/main" id="{5BF73BA8-981A-4D18-1CF9-8266D463D086}"/>
                </a:ext>
              </a:extLst>
            </p:cNvPr>
            <p:cNvGrpSpPr/>
            <p:nvPr/>
          </p:nvGrpSpPr>
          <p:grpSpPr>
            <a:xfrm>
              <a:off x="9198818" y="3618162"/>
              <a:ext cx="1874026" cy="1120033"/>
              <a:chOff x="9088473" y="3569393"/>
              <a:chExt cx="1874026" cy="1120033"/>
            </a:xfrm>
          </p:grpSpPr>
          <p:sp>
            <p:nvSpPr>
              <p:cNvPr id="75" name="Rounded Rectangular Callout 74">
                <a:extLst>
                  <a:ext uri="{FF2B5EF4-FFF2-40B4-BE49-F238E27FC236}">
                    <a16:creationId xmlns:a16="http://schemas.microsoft.com/office/drawing/2014/main" id="{3F6E082A-859A-4A7D-CD93-167C4254C3A1}"/>
                  </a:ext>
                </a:extLst>
              </p:cNvPr>
              <p:cNvSpPr>
                <a:spLocks noChangeAspect="1"/>
              </p:cNvSpPr>
              <p:nvPr/>
            </p:nvSpPr>
            <p:spPr>
              <a:xfrm>
                <a:off x="9123058" y="3569393"/>
                <a:ext cx="1784993" cy="1120033"/>
              </a:xfrm>
              <a:prstGeom prst="wedgeRoundRectCallout">
                <a:avLst>
                  <a:gd name="adj1" fmla="val 35611"/>
                  <a:gd name="adj2" fmla="val 65420"/>
                  <a:gd name="adj3" fmla="val 16667"/>
                </a:avLst>
              </a:prstGeom>
              <a:noFill/>
              <a:ln w="1905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76" name="TextBox 75">
                <a:extLst>
                  <a:ext uri="{FF2B5EF4-FFF2-40B4-BE49-F238E27FC236}">
                    <a16:creationId xmlns:a16="http://schemas.microsoft.com/office/drawing/2014/main" id="{6993C717-F7F5-C4B8-23E1-85F77865D955}"/>
                  </a:ext>
                </a:extLst>
              </p:cNvPr>
              <p:cNvSpPr txBox="1"/>
              <p:nvPr/>
            </p:nvSpPr>
            <p:spPr>
              <a:xfrm>
                <a:off x="9088473" y="3650240"/>
                <a:ext cx="1874026" cy="1000769"/>
              </a:xfrm>
              <a:prstGeom prst="rect">
                <a:avLst/>
              </a:prstGeom>
              <a:noFill/>
            </p:spPr>
            <p:txBody>
              <a:bodyPr wrap="square" rtlCol="0">
                <a:spAutoFit/>
              </a:bodyPr>
              <a:lstStyle/>
              <a:p>
                <a:pPr algn="ctr"/>
                <a:r>
                  <a:rPr lang="en-GB" sz="1050" dirty="0">
                    <a:latin typeface="EdShed" pitchFamily="2" charset="77"/>
                  </a:rPr>
                  <a:t>Think carefully because the homophones have different meanings.</a:t>
                </a:r>
              </a:p>
            </p:txBody>
          </p:sp>
        </p:grpSp>
      </p:grpSp>
      <p:sp>
        <p:nvSpPr>
          <p:cNvPr id="77" name="Text Placeholder 7">
            <a:extLst>
              <a:ext uri="{FF2B5EF4-FFF2-40B4-BE49-F238E27FC236}">
                <a16:creationId xmlns:a16="http://schemas.microsoft.com/office/drawing/2014/main" id="{06F3BE51-B8DA-58DD-5D9B-EBE594A259D6}"/>
              </a:ext>
            </a:extLst>
          </p:cNvPr>
          <p:cNvSpPr txBox="1">
            <a:spLocks/>
          </p:cNvSpPr>
          <p:nvPr/>
        </p:nvSpPr>
        <p:spPr>
          <a:xfrm>
            <a:off x="593619" y="5556252"/>
            <a:ext cx="10173639"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Each child ate a </a:t>
            </a:r>
            <a:r>
              <a:rPr lang="en-GB" b="0" dirty="0">
                <a:solidFill>
                  <a:srgbClr val="3373DC"/>
                </a:solidFill>
                <a:latin typeface="EdShed" pitchFamily="2" charset="77"/>
              </a:rPr>
              <a:t>piece/peace</a:t>
            </a:r>
            <a:r>
              <a:rPr lang="en-GB" b="0" dirty="0">
                <a:solidFill>
                  <a:schemeClr val="tx1"/>
                </a:solidFill>
                <a:latin typeface="EdShed" pitchFamily="2" charset="77"/>
              </a:rPr>
              <a:t> of fruit at break time. </a:t>
            </a:r>
          </a:p>
        </p:txBody>
      </p:sp>
      <p:sp>
        <p:nvSpPr>
          <p:cNvPr id="78" name="Text Placeholder 7">
            <a:extLst>
              <a:ext uri="{FF2B5EF4-FFF2-40B4-BE49-F238E27FC236}">
                <a16:creationId xmlns:a16="http://schemas.microsoft.com/office/drawing/2014/main" id="{0B22B67F-54FF-7ABB-5AEA-69E66AE04329}"/>
              </a:ext>
            </a:extLst>
          </p:cNvPr>
          <p:cNvSpPr txBox="1">
            <a:spLocks/>
          </p:cNvSpPr>
          <p:nvPr/>
        </p:nvSpPr>
        <p:spPr>
          <a:xfrm>
            <a:off x="593619" y="6101513"/>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My shoelaces were tied in a double </a:t>
            </a:r>
            <a:r>
              <a:rPr lang="en-GB" b="0" dirty="0">
                <a:solidFill>
                  <a:srgbClr val="3373DC"/>
                </a:solidFill>
                <a:latin typeface="EdShed" pitchFamily="2" charset="77"/>
              </a:rPr>
              <a:t>not/knot</a:t>
            </a:r>
            <a:r>
              <a:rPr lang="en-GB" b="0" dirty="0">
                <a:solidFill>
                  <a:schemeClr val="tx1"/>
                </a:solidFill>
                <a:latin typeface="EdShed" pitchFamily="2" charset="77"/>
              </a:rPr>
              <a:t>. </a:t>
            </a:r>
          </a:p>
        </p:txBody>
      </p:sp>
      <p:pic>
        <p:nvPicPr>
          <p:cNvPr id="79" name="Picture 4" descr="Dislike, Hand, Thumb, Down, No, Red">
            <a:extLst>
              <a:ext uri="{FF2B5EF4-FFF2-40B4-BE49-F238E27FC236}">
                <a16:creationId xmlns:a16="http://schemas.microsoft.com/office/drawing/2014/main" id="{42325D8B-F713-11F6-DD2E-8CFE0FBD3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40857">
            <a:off x="3472949" y="1943086"/>
            <a:ext cx="858907" cy="94848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8D32CC3E-5E42-5294-9A0F-FEF921BDAB46}"/>
              </a:ext>
            </a:extLst>
          </p:cNvPr>
          <p:cNvPicPr>
            <a:picLocks noChangeAspect="1"/>
          </p:cNvPicPr>
          <p:nvPr/>
        </p:nvPicPr>
        <p:blipFill>
          <a:blip r:embed="rId5"/>
          <a:stretch>
            <a:fillRect/>
          </a:stretch>
        </p:blipFill>
        <p:spPr>
          <a:xfrm rot="445584">
            <a:off x="5280587" y="1958864"/>
            <a:ext cx="1541498" cy="972088"/>
          </a:xfrm>
          <a:prstGeom prst="rect">
            <a:avLst/>
          </a:prstGeom>
        </p:spPr>
      </p:pic>
      <p:grpSp>
        <p:nvGrpSpPr>
          <p:cNvPr id="81" name="Group 80">
            <a:extLst>
              <a:ext uri="{FF2B5EF4-FFF2-40B4-BE49-F238E27FC236}">
                <a16:creationId xmlns:a16="http://schemas.microsoft.com/office/drawing/2014/main" id="{94B1AB54-0758-C1A1-1D16-7B252547B620}"/>
              </a:ext>
            </a:extLst>
          </p:cNvPr>
          <p:cNvGrpSpPr>
            <a:grpSpLocks noChangeAspect="1"/>
          </p:cNvGrpSpPr>
          <p:nvPr/>
        </p:nvGrpSpPr>
        <p:grpSpPr>
          <a:xfrm>
            <a:off x="10147469" y="1871553"/>
            <a:ext cx="916929" cy="1098683"/>
            <a:chOff x="7510949" y="4608231"/>
            <a:chExt cx="1039580" cy="1245647"/>
          </a:xfrm>
        </p:grpSpPr>
        <p:pic>
          <p:nvPicPr>
            <p:cNvPr id="82" name="Picture 81" descr="Icon&#10;&#10;Description automatically generated">
              <a:extLst>
                <a:ext uri="{FF2B5EF4-FFF2-40B4-BE49-F238E27FC236}">
                  <a16:creationId xmlns:a16="http://schemas.microsoft.com/office/drawing/2014/main" id="{C9E8038A-D65B-8BEF-088F-E0D116CBFFB2}"/>
                </a:ext>
              </a:extLst>
            </p:cNvPr>
            <p:cNvPicPr>
              <a:picLocks noChangeAspect="1"/>
            </p:cNvPicPr>
            <p:nvPr/>
          </p:nvPicPr>
          <p:blipFill>
            <a:blip r:embed="rId6"/>
            <a:stretch>
              <a:fillRect/>
            </a:stretch>
          </p:blipFill>
          <p:spPr>
            <a:xfrm>
              <a:off x="7510949" y="4608231"/>
              <a:ext cx="693123" cy="686371"/>
            </a:xfrm>
            <a:prstGeom prst="rect">
              <a:avLst/>
            </a:prstGeom>
          </p:spPr>
        </p:pic>
        <p:pic>
          <p:nvPicPr>
            <p:cNvPr id="83" name="Picture 82" descr="Icon&#10;&#10;Description automatically generated with medium confidence">
              <a:extLst>
                <a:ext uri="{FF2B5EF4-FFF2-40B4-BE49-F238E27FC236}">
                  <a16:creationId xmlns:a16="http://schemas.microsoft.com/office/drawing/2014/main" id="{1B94756E-B8E2-28B3-C478-1AC1DCEC61A8}"/>
                </a:ext>
              </a:extLst>
            </p:cNvPr>
            <p:cNvPicPr>
              <a:picLocks noChangeAspect="1"/>
            </p:cNvPicPr>
            <p:nvPr/>
          </p:nvPicPr>
          <p:blipFill>
            <a:blip r:embed="rId7"/>
            <a:stretch>
              <a:fillRect/>
            </a:stretch>
          </p:blipFill>
          <p:spPr>
            <a:xfrm>
              <a:off x="7667906" y="4953826"/>
              <a:ext cx="882623" cy="340463"/>
            </a:xfrm>
            <a:prstGeom prst="rect">
              <a:avLst/>
            </a:prstGeom>
          </p:spPr>
        </p:pic>
        <p:pic>
          <p:nvPicPr>
            <p:cNvPr id="84" name="Picture 83">
              <a:extLst>
                <a:ext uri="{FF2B5EF4-FFF2-40B4-BE49-F238E27FC236}">
                  <a16:creationId xmlns:a16="http://schemas.microsoft.com/office/drawing/2014/main" id="{A050A235-D5D1-249D-4822-1769AC8611A5}"/>
                </a:ext>
              </a:extLst>
            </p:cNvPr>
            <p:cNvPicPr>
              <a:picLocks noChangeAspect="1"/>
            </p:cNvPicPr>
            <p:nvPr/>
          </p:nvPicPr>
          <p:blipFill>
            <a:blip r:embed="rId8"/>
            <a:stretch>
              <a:fillRect/>
            </a:stretch>
          </p:blipFill>
          <p:spPr>
            <a:xfrm rot="916369">
              <a:off x="7857509" y="5291803"/>
              <a:ext cx="236050" cy="477665"/>
            </a:xfrm>
            <a:prstGeom prst="rect">
              <a:avLst/>
            </a:prstGeom>
          </p:spPr>
        </p:pic>
        <p:pic>
          <p:nvPicPr>
            <p:cNvPr id="85" name="Picture 84">
              <a:extLst>
                <a:ext uri="{FF2B5EF4-FFF2-40B4-BE49-F238E27FC236}">
                  <a16:creationId xmlns:a16="http://schemas.microsoft.com/office/drawing/2014/main" id="{E505DEDE-F352-9CF4-D3CD-16F94673B025}"/>
                </a:ext>
              </a:extLst>
            </p:cNvPr>
            <p:cNvPicPr>
              <a:picLocks noChangeAspect="1"/>
            </p:cNvPicPr>
            <p:nvPr/>
          </p:nvPicPr>
          <p:blipFill>
            <a:blip r:embed="rId8"/>
            <a:stretch>
              <a:fillRect/>
            </a:stretch>
          </p:blipFill>
          <p:spPr>
            <a:xfrm rot="916369">
              <a:off x="8034897" y="5376213"/>
              <a:ext cx="236050" cy="477665"/>
            </a:xfrm>
            <a:prstGeom prst="rect">
              <a:avLst/>
            </a:prstGeom>
          </p:spPr>
        </p:pic>
      </p:grpSp>
      <p:pic>
        <p:nvPicPr>
          <p:cNvPr id="86" name="Picture 2">
            <a:extLst>
              <a:ext uri="{FF2B5EF4-FFF2-40B4-BE49-F238E27FC236}">
                <a16:creationId xmlns:a16="http://schemas.microsoft.com/office/drawing/2014/main" id="{B3E8089F-A9DF-6914-DBE5-F77F5C370330}"/>
              </a:ext>
            </a:extLst>
          </p:cNvPr>
          <p:cNvPicPr>
            <a:picLocks noChangeAspect="1" noChangeArrowheads="1"/>
          </p:cNvPicPr>
          <p:nvPr/>
        </p:nvPicPr>
        <p:blipFill>
          <a:blip r:embed="rId9"/>
          <a:srcRect/>
          <a:stretch/>
        </p:blipFill>
        <p:spPr bwMode="auto">
          <a:xfrm flipH="1">
            <a:off x="7760779" y="1603168"/>
            <a:ext cx="1175290" cy="147948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a:extLst>
              <a:ext uri="{FF2B5EF4-FFF2-40B4-BE49-F238E27FC236}">
                <a16:creationId xmlns:a16="http://schemas.microsoft.com/office/drawing/2014/main" id="{FB92B876-B07D-E0DE-688A-8E5F552492C9}"/>
              </a:ext>
            </a:extLst>
          </p:cNvPr>
          <p:cNvPicPr>
            <a:picLocks noChangeAspect="1"/>
          </p:cNvPicPr>
          <p:nvPr/>
        </p:nvPicPr>
        <p:blipFill>
          <a:blip r:embed="rId10"/>
          <a:srcRect t="29255" b="19107"/>
          <a:stretch/>
        </p:blipFill>
        <p:spPr>
          <a:xfrm>
            <a:off x="612502" y="1835188"/>
            <a:ext cx="1921632" cy="1292484"/>
          </a:xfrm>
          <a:prstGeom prst="rect">
            <a:avLst/>
          </a:prstGeom>
        </p:spPr>
      </p:pic>
      <p:cxnSp>
        <p:nvCxnSpPr>
          <p:cNvPr id="88" name="Straight Connector 87">
            <a:extLst>
              <a:ext uri="{FF2B5EF4-FFF2-40B4-BE49-F238E27FC236}">
                <a16:creationId xmlns:a16="http://schemas.microsoft.com/office/drawing/2014/main" id="{B696AD2F-F59E-98F1-5574-A3A7251093CE}"/>
              </a:ext>
            </a:extLst>
          </p:cNvPr>
          <p:cNvCxnSpPr>
            <a:cxnSpLocks/>
          </p:cNvCxnSpPr>
          <p:nvPr/>
        </p:nvCxnSpPr>
        <p:spPr>
          <a:xfrm>
            <a:off x="705673"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2F8B6CC-BE47-BED6-EED2-69ABEB878AA8}"/>
              </a:ext>
            </a:extLst>
          </p:cNvPr>
          <p:cNvCxnSpPr>
            <a:cxnSpLocks/>
          </p:cNvCxnSpPr>
          <p:nvPr/>
        </p:nvCxnSpPr>
        <p:spPr>
          <a:xfrm>
            <a:off x="8667139" y="4165801"/>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2D3EB00-7792-4A28-F5D1-36EA6390C40F}"/>
              </a:ext>
            </a:extLst>
          </p:cNvPr>
          <p:cNvCxnSpPr>
            <a:cxnSpLocks/>
          </p:cNvCxnSpPr>
          <p:nvPr/>
        </p:nvCxnSpPr>
        <p:spPr>
          <a:xfrm>
            <a:off x="5220695"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E2B4C58-D5B1-6C12-EE75-F3B8E32AAFC0}"/>
              </a:ext>
            </a:extLst>
          </p:cNvPr>
          <p:cNvCxnSpPr>
            <a:cxnSpLocks/>
          </p:cNvCxnSpPr>
          <p:nvPr/>
        </p:nvCxnSpPr>
        <p:spPr>
          <a:xfrm>
            <a:off x="7478206"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1E21121-DD2D-ABB4-E5C2-911C32499BA9}"/>
              </a:ext>
            </a:extLst>
          </p:cNvPr>
          <p:cNvCxnSpPr>
            <a:cxnSpLocks/>
          </p:cNvCxnSpPr>
          <p:nvPr/>
        </p:nvCxnSpPr>
        <p:spPr>
          <a:xfrm>
            <a:off x="9735716"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DC4ED89-957E-B9AD-795A-AF32131B906A}"/>
              </a:ext>
            </a:extLst>
          </p:cNvPr>
          <p:cNvCxnSpPr>
            <a:cxnSpLocks/>
          </p:cNvCxnSpPr>
          <p:nvPr/>
        </p:nvCxnSpPr>
        <p:spPr>
          <a:xfrm>
            <a:off x="8667139" y="6396937"/>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C7E369D-40E2-7C30-65D7-BF9419BCF81B}"/>
              </a:ext>
            </a:extLst>
          </p:cNvPr>
          <p:cNvCxnSpPr>
            <a:cxnSpLocks/>
          </p:cNvCxnSpPr>
          <p:nvPr/>
        </p:nvCxnSpPr>
        <p:spPr>
          <a:xfrm>
            <a:off x="8667139" y="5839153"/>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6D15F10-D3DC-A47D-F15C-FA41DB49F41D}"/>
              </a:ext>
            </a:extLst>
          </p:cNvPr>
          <p:cNvCxnSpPr>
            <a:cxnSpLocks/>
          </p:cNvCxnSpPr>
          <p:nvPr/>
        </p:nvCxnSpPr>
        <p:spPr>
          <a:xfrm>
            <a:off x="8667139" y="5281369"/>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6C2A59C-9CED-1E3E-4200-483A04A01031}"/>
              </a:ext>
            </a:extLst>
          </p:cNvPr>
          <p:cNvCxnSpPr>
            <a:cxnSpLocks/>
          </p:cNvCxnSpPr>
          <p:nvPr/>
        </p:nvCxnSpPr>
        <p:spPr>
          <a:xfrm>
            <a:off x="8667139" y="4723585"/>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8032F8D-379E-DC57-D744-C3870A029EDF}"/>
              </a:ext>
            </a:extLst>
          </p:cNvPr>
          <p:cNvCxnSpPr>
            <a:cxnSpLocks/>
          </p:cNvCxnSpPr>
          <p:nvPr/>
        </p:nvCxnSpPr>
        <p:spPr>
          <a:xfrm>
            <a:off x="2963184"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96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3C136-878C-3CF7-E3A3-8F80B01A37B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416CD-F74A-995B-FF27-AED8A6E8F390}"/>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12</a:t>
            </a:fld>
            <a:endParaRPr lang="en-US" dirty="0">
              <a:latin typeface="EdShed" pitchFamily="2" charset="77"/>
            </a:endParaRPr>
          </a:p>
        </p:txBody>
      </p:sp>
      <p:sp>
        <p:nvSpPr>
          <p:cNvPr id="9" name="Text Placeholder 8">
            <a:extLst>
              <a:ext uri="{FF2B5EF4-FFF2-40B4-BE49-F238E27FC236}">
                <a16:creationId xmlns:a16="http://schemas.microsoft.com/office/drawing/2014/main" id="{79573480-4F0D-49E7-98B3-556B4781ECB7}"/>
              </a:ext>
            </a:extLst>
          </p:cNvPr>
          <p:cNvSpPr>
            <a:spLocks noGrp="1"/>
          </p:cNvSpPr>
          <p:nvPr>
            <p:ph type="body" sz="quarter" idx="10"/>
          </p:nvPr>
        </p:nvSpPr>
        <p:spPr/>
        <p:txBody>
          <a:bodyPr/>
          <a:lstStyle/>
          <a:p>
            <a:r>
              <a:rPr lang="en-GB" b="0" dirty="0">
                <a:solidFill>
                  <a:schemeClr val="tx1"/>
                </a:solidFill>
                <a:latin typeface="EdShed" pitchFamily="2" charset="77"/>
              </a:rPr>
              <a:t>Which Word?</a:t>
            </a:r>
          </a:p>
        </p:txBody>
      </p:sp>
      <p:sp>
        <p:nvSpPr>
          <p:cNvPr id="44" name="Text Placeholder 43">
            <a:extLst>
              <a:ext uri="{FF2B5EF4-FFF2-40B4-BE49-F238E27FC236}">
                <a16:creationId xmlns:a16="http://schemas.microsoft.com/office/drawing/2014/main" id="{A4ACF57C-2E5A-D055-A92B-113F1B7BF99B}"/>
              </a:ext>
            </a:extLst>
          </p:cNvPr>
          <p:cNvSpPr>
            <a:spLocks noGrp="1"/>
          </p:cNvSpPr>
          <p:nvPr>
            <p:ph type="body" sz="quarter" idx="11"/>
          </p:nvPr>
        </p:nvSpPr>
        <p:spPr/>
        <p:txBody>
          <a:bodyPr/>
          <a:lstStyle/>
          <a:p>
            <a:r>
              <a:rPr lang="en-GB" dirty="0">
                <a:solidFill>
                  <a:srgbClr val="FF3760"/>
                </a:solidFill>
                <a:latin typeface="EdShed" pitchFamily="2" charset="77"/>
              </a:rPr>
              <a:t>Answers</a:t>
            </a:r>
          </a:p>
        </p:txBody>
      </p:sp>
      <p:sp>
        <p:nvSpPr>
          <p:cNvPr id="11" name="Text Placeholder 7">
            <a:extLst>
              <a:ext uri="{FF2B5EF4-FFF2-40B4-BE49-F238E27FC236}">
                <a16:creationId xmlns:a16="http://schemas.microsoft.com/office/drawing/2014/main" id="{102FE214-322E-1728-2AE6-E8633D171D46}"/>
              </a:ext>
            </a:extLst>
          </p:cNvPr>
          <p:cNvSpPr txBox="1">
            <a:spLocks/>
          </p:cNvSpPr>
          <p:nvPr/>
        </p:nvSpPr>
        <p:spPr>
          <a:xfrm>
            <a:off x="593619" y="3881484"/>
            <a:ext cx="11856919" cy="40011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I used a </a:t>
            </a:r>
            <a:r>
              <a:rPr lang="en-GB" b="0" dirty="0">
                <a:solidFill>
                  <a:srgbClr val="3372DC"/>
                </a:solidFill>
                <a:latin typeface="EdShed" pitchFamily="2" charset="77"/>
              </a:rPr>
              <a:t>plain/plane </a:t>
            </a:r>
            <a:r>
              <a:rPr lang="en-GB" b="0" dirty="0">
                <a:solidFill>
                  <a:schemeClr val="tx1"/>
                </a:solidFill>
                <a:latin typeface="EdShed" pitchFamily="2" charset="77"/>
              </a:rPr>
              <a:t>piece of paper to sketch the landscape.   </a:t>
            </a:r>
          </a:p>
        </p:txBody>
      </p:sp>
      <p:sp>
        <p:nvSpPr>
          <p:cNvPr id="12" name="Text Placeholder 7">
            <a:extLst>
              <a:ext uri="{FF2B5EF4-FFF2-40B4-BE49-F238E27FC236}">
                <a16:creationId xmlns:a16="http://schemas.microsoft.com/office/drawing/2014/main" id="{2F029D56-DB04-8C46-A657-29A4C197EF0F}"/>
              </a:ext>
            </a:extLst>
          </p:cNvPr>
          <p:cNvSpPr txBox="1">
            <a:spLocks/>
          </p:cNvSpPr>
          <p:nvPr/>
        </p:nvSpPr>
        <p:spPr>
          <a:xfrm>
            <a:off x="593619" y="4997996"/>
            <a:ext cx="11644875" cy="40011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All classes went swimming </a:t>
            </a:r>
            <a:r>
              <a:rPr lang="en-GB" b="0" dirty="0">
                <a:solidFill>
                  <a:srgbClr val="3372DC"/>
                </a:solidFill>
                <a:latin typeface="EdShed" pitchFamily="2" charset="77"/>
              </a:rPr>
              <a:t>accept/except </a:t>
            </a:r>
            <a:r>
              <a:rPr lang="en-GB" b="0" dirty="0">
                <a:solidFill>
                  <a:schemeClr val="tx1"/>
                </a:solidFill>
                <a:latin typeface="EdShed" pitchFamily="2" charset="77"/>
              </a:rPr>
              <a:t>Year 1.</a:t>
            </a:r>
            <a:r>
              <a:rPr lang="en-GB" b="0" dirty="0">
                <a:solidFill>
                  <a:schemeClr val="tx1"/>
                </a:solidFill>
                <a:latin typeface="EdShed" pitchFamily="2" charset="77"/>
                <a:cs typeface="Arial" panose="020B0604020202020204" pitchFamily="34" charset="0"/>
              </a:rPr>
              <a:t>   </a:t>
            </a:r>
            <a:endParaRPr lang="en-GB" b="0" dirty="0">
              <a:solidFill>
                <a:schemeClr val="tx1"/>
              </a:solidFill>
              <a:latin typeface="EdShed" pitchFamily="2" charset="77"/>
            </a:endParaRPr>
          </a:p>
        </p:txBody>
      </p:sp>
      <p:sp>
        <p:nvSpPr>
          <p:cNvPr id="13" name="Text Placeholder 7">
            <a:extLst>
              <a:ext uri="{FF2B5EF4-FFF2-40B4-BE49-F238E27FC236}">
                <a16:creationId xmlns:a16="http://schemas.microsoft.com/office/drawing/2014/main" id="{4326ADA9-53A1-53A2-47C8-032B625BFD2A}"/>
              </a:ext>
            </a:extLst>
          </p:cNvPr>
          <p:cNvSpPr txBox="1">
            <a:spLocks/>
          </p:cNvSpPr>
          <p:nvPr/>
        </p:nvSpPr>
        <p:spPr>
          <a:xfrm>
            <a:off x="593619" y="4439740"/>
            <a:ext cx="13330424" cy="40011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Imogen was deciding </a:t>
            </a:r>
            <a:r>
              <a:rPr lang="en-GB" b="0" dirty="0">
                <a:solidFill>
                  <a:srgbClr val="3372DC"/>
                </a:solidFill>
                <a:latin typeface="EdShed" pitchFamily="2" charset="77"/>
              </a:rPr>
              <a:t>weather/whether </a:t>
            </a:r>
            <a:r>
              <a:rPr lang="en-GB" b="0" dirty="0">
                <a:solidFill>
                  <a:schemeClr val="tx1"/>
                </a:solidFill>
                <a:latin typeface="EdShed" pitchFamily="2" charset="77"/>
              </a:rPr>
              <a:t>or not she should go to the party. </a:t>
            </a:r>
          </a:p>
        </p:txBody>
      </p:sp>
      <p:sp>
        <p:nvSpPr>
          <p:cNvPr id="3" name="Text Placeholder 7">
            <a:extLst>
              <a:ext uri="{FF2B5EF4-FFF2-40B4-BE49-F238E27FC236}">
                <a16:creationId xmlns:a16="http://schemas.microsoft.com/office/drawing/2014/main" id="{25AC08D2-D604-5391-1D04-7B5BDA0B8CEF}"/>
              </a:ext>
            </a:extLst>
          </p:cNvPr>
          <p:cNvSpPr txBox="1">
            <a:spLocks/>
          </p:cNvSpPr>
          <p:nvPr/>
        </p:nvSpPr>
        <p:spPr>
          <a:xfrm>
            <a:off x="593619" y="5556252"/>
            <a:ext cx="10173639"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Each child ate a </a:t>
            </a:r>
            <a:r>
              <a:rPr lang="en-GB" b="0" dirty="0">
                <a:solidFill>
                  <a:srgbClr val="3373DC"/>
                </a:solidFill>
                <a:latin typeface="EdShed" pitchFamily="2" charset="77"/>
              </a:rPr>
              <a:t>piece/peace</a:t>
            </a:r>
            <a:r>
              <a:rPr lang="en-GB" b="0" dirty="0">
                <a:solidFill>
                  <a:schemeClr val="tx1"/>
                </a:solidFill>
                <a:latin typeface="EdShed" pitchFamily="2" charset="77"/>
              </a:rPr>
              <a:t> of fruit at break time. </a:t>
            </a:r>
          </a:p>
        </p:txBody>
      </p:sp>
      <p:sp>
        <p:nvSpPr>
          <p:cNvPr id="5" name="Text Placeholder 7">
            <a:extLst>
              <a:ext uri="{FF2B5EF4-FFF2-40B4-BE49-F238E27FC236}">
                <a16:creationId xmlns:a16="http://schemas.microsoft.com/office/drawing/2014/main" id="{0AEB2EB6-80A2-374F-741C-6F5027A39514}"/>
              </a:ext>
            </a:extLst>
          </p:cNvPr>
          <p:cNvSpPr txBox="1">
            <a:spLocks/>
          </p:cNvSpPr>
          <p:nvPr/>
        </p:nvSpPr>
        <p:spPr>
          <a:xfrm>
            <a:off x="593619" y="6101513"/>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My shoelaces were tied in a double </a:t>
            </a:r>
            <a:r>
              <a:rPr lang="en-GB" b="0" dirty="0">
                <a:solidFill>
                  <a:srgbClr val="3373DC"/>
                </a:solidFill>
                <a:latin typeface="EdShed" pitchFamily="2" charset="77"/>
              </a:rPr>
              <a:t>not/knot</a:t>
            </a:r>
            <a:r>
              <a:rPr lang="en-GB" b="0" dirty="0">
                <a:solidFill>
                  <a:schemeClr val="tx1"/>
                </a:solidFill>
                <a:latin typeface="EdShed" pitchFamily="2" charset="77"/>
              </a:rPr>
              <a:t>. </a:t>
            </a:r>
          </a:p>
        </p:txBody>
      </p:sp>
      <p:pic>
        <p:nvPicPr>
          <p:cNvPr id="10" name="Picture 4" descr="Dislike, Hand, Thumb, Down, No, Red">
            <a:extLst>
              <a:ext uri="{FF2B5EF4-FFF2-40B4-BE49-F238E27FC236}">
                <a16:creationId xmlns:a16="http://schemas.microsoft.com/office/drawing/2014/main" id="{2158D4F1-D8FE-57DE-6529-86B4F1FB6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0857">
            <a:off x="3472949" y="1943086"/>
            <a:ext cx="858907" cy="9484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D57306FE-2F5C-30DA-1DEF-CD145CCA2497}"/>
              </a:ext>
            </a:extLst>
          </p:cNvPr>
          <p:cNvPicPr>
            <a:picLocks noChangeAspect="1"/>
          </p:cNvPicPr>
          <p:nvPr/>
        </p:nvPicPr>
        <p:blipFill>
          <a:blip r:embed="rId4"/>
          <a:stretch>
            <a:fillRect/>
          </a:stretch>
        </p:blipFill>
        <p:spPr>
          <a:xfrm rot="445584">
            <a:off x="5280587" y="1958864"/>
            <a:ext cx="1541498" cy="972088"/>
          </a:xfrm>
          <a:prstGeom prst="rect">
            <a:avLst/>
          </a:prstGeom>
        </p:spPr>
      </p:pic>
      <p:grpSp>
        <p:nvGrpSpPr>
          <p:cNvPr id="29" name="Group 28">
            <a:extLst>
              <a:ext uri="{FF2B5EF4-FFF2-40B4-BE49-F238E27FC236}">
                <a16:creationId xmlns:a16="http://schemas.microsoft.com/office/drawing/2014/main" id="{400ADD6C-1248-79A5-904D-7593C8697995}"/>
              </a:ext>
            </a:extLst>
          </p:cNvPr>
          <p:cNvGrpSpPr>
            <a:grpSpLocks noChangeAspect="1"/>
          </p:cNvGrpSpPr>
          <p:nvPr/>
        </p:nvGrpSpPr>
        <p:grpSpPr>
          <a:xfrm>
            <a:off x="10147469" y="1871553"/>
            <a:ext cx="916929" cy="1098683"/>
            <a:chOff x="7510949" y="4608231"/>
            <a:chExt cx="1039580" cy="1245647"/>
          </a:xfrm>
        </p:grpSpPr>
        <p:pic>
          <p:nvPicPr>
            <p:cNvPr id="23" name="Picture 22" descr="Icon&#10;&#10;Description automatically generated">
              <a:extLst>
                <a:ext uri="{FF2B5EF4-FFF2-40B4-BE49-F238E27FC236}">
                  <a16:creationId xmlns:a16="http://schemas.microsoft.com/office/drawing/2014/main" id="{7EFC3799-6B03-712D-2179-985E8CDAC612}"/>
                </a:ext>
              </a:extLst>
            </p:cNvPr>
            <p:cNvPicPr>
              <a:picLocks noChangeAspect="1"/>
            </p:cNvPicPr>
            <p:nvPr/>
          </p:nvPicPr>
          <p:blipFill>
            <a:blip r:embed="rId5"/>
            <a:stretch>
              <a:fillRect/>
            </a:stretch>
          </p:blipFill>
          <p:spPr>
            <a:xfrm>
              <a:off x="7510949" y="4608231"/>
              <a:ext cx="693123" cy="686371"/>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3535AB42-1CFF-C720-3ED8-81CA558801A8}"/>
                </a:ext>
              </a:extLst>
            </p:cNvPr>
            <p:cNvPicPr>
              <a:picLocks noChangeAspect="1"/>
            </p:cNvPicPr>
            <p:nvPr/>
          </p:nvPicPr>
          <p:blipFill>
            <a:blip r:embed="rId6"/>
            <a:stretch>
              <a:fillRect/>
            </a:stretch>
          </p:blipFill>
          <p:spPr>
            <a:xfrm>
              <a:off x="7667906" y="4953826"/>
              <a:ext cx="882623" cy="340463"/>
            </a:xfrm>
            <a:prstGeom prst="rect">
              <a:avLst/>
            </a:prstGeom>
          </p:spPr>
        </p:pic>
        <p:pic>
          <p:nvPicPr>
            <p:cNvPr id="27" name="Picture 26">
              <a:extLst>
                <a:ext uri="{FF2B5EF4-FFF2-40B4-BE49-F238E27FC236}">
                  <a16:creationId xmlns:a16="http://schemas.microsoft.com/office/drawing/2014/main" id="{C99CEBAD-9B09-C664-337E-A2248CEBFA7E}"/>
                </a:ext>
              </a:extLst>
            </p:cNvPr>
            <p:cNvPicPr>
              <a:picLocks noChangeAspect="1"/>
            </p:cNvPicPr>
            <p:nvPr/>
          </p:nvPicPr>
          <p:blipFill>
            <a:blip r:embed="rId7"/>
            <a:stretch>
              <a:fillRect/>
            </a:stretch>
          </p:blipFill>
          <p:spPr>
            <a:xfrm rot="916369">
              <a:off x="7857509" y="5291803"/>
              <a:ext cx="236050" cy="477665"/>
            </a:xfrm>
            <a:prstGeom prst="rect">
              <a:avLst/>
            </a:prstGeom>
          </p:spPr>
        </p:pic>
        <p:pic>
          <p:nvPicPr>
            <p:cNvPr id="28" name="Picture 27">
              <a:extLst>
                <a:ext uri="{FF2B5EF4-FFF2-40B4-BE49-F238E27FC236}">
                  <a16:creationId xmlns:a16="http://schemas.microsoft.com/office/drawing/2014/main" id="{9FBE61DB-3A16-04C4-FD8B-7E529D9B5C55}"/>
                </a:ext>
              </a:extLst>
            </p:cNvPr>
            <p:cNvPicPr>
              <a:picLocks noChangeAspect="1"/>
            </p:cNvPicPr>
            <p:nvPr/>
          </p:nvPicPr>
          <p:blipFill>
            <a:blip r:embed="rId7"/>
            <a:stretch>
              <a:fillRect/>
            </a:stretch>
          </p:blipFill>
          <p:spPr>
            <a:xfrm rot="916369">
              <a:off x="8034897" y="5376213"/>
              <a:ext cx="236050" cy="477665"/>
            </a:xfrm>
            <a:prstGeom prst="rect">
              <a:avLst/>
            </a:prstGeom>
          </p:spPr>
        </p:pic>
      </p:grpSp>
      <p:pic>
        <p:nvPicPr>
          <p:cNvPr id="8" name="Picture 2">
            <a:extLst>
              <a:ext uri="{FF2B5EF4-FFF2-40B4-BE49-F238E27FC236}">
                <a16:creationId xmlns:a16="http://schemas.microsoft.com/office/drawing/2014/main" id="{E9B1FC7A-D110-CB69-567F-FE42A569332E}"/>
              </a:ext>
            </a:extLst>
          </p:cNvPr>
          <p:cNvPicPr>
            <a:picLocks noChangeAspect="1" noChangeArrowheads="1"/>
          </p:cNvPicPr>
          <p:nvPr/>
        </p:nvPicPr>
        <p:blipFill>
          <a:blip r:embed="rId8"/>
          <a:srcRect/>
          <a:stretch/>
        </p:blipFill>
        <p:spPr bwMode="auto">
          <a:xfrm flipH="1">
            <a:off x="7760779" y="1603168"/>
            <a:ext cx="1175290" cy="147948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3B3CD378-6EE1-E1D5-CAA1-D7B57A0D805A}"/>
              </a:ext>
            </a:extLst>
          </p:cNvPr>
          <p:cNvPicPr>
            <a:picLocks noChangeAspect="1"/>
          </p:cNvPicPr>
          <p:nvPr/>
        </p:nvPicPr>
        <p:blipFill>
          <a:blip r:embed="rId9"/>
          <a:srcRect t="29255" b="19107"/>
          <a:stretch/>
        </p:blipFill>
        <p:spPr>
          <a:xfrm>
            <a:off x="612502" y="1835188"/>
            <a:ext cx="1921632" cy="1292484"/>
          </a:xfrm>
          <a:prstGeom prst="rect">
            <a:avLst/>
          </a:prstGeom>
        </p:spPr>
      </p:pic>
      <p:cxnSp>
        <p:nvCxnSpPr>
          <p:cNvPr id="40" name="Straight Connector 39">
            <a:extLst>
              <a:ext uri="{FF2B5EF4-FFF2-40B4-BE49-F238E27FC236}">
                <a16:creationId xmlns:a16="http://schemas.microsoft.com/office/drawing/2014/main" id="{04EF64B1-0301-8EF1-A53A-0D88159B9DAF}"/>
              </a:ext>
            </a:extLst>
          </p:cNvPr>
          <p:cNvCxnSpPr>
            <a:cxnSpLocks/>
          </p:cNvCxnSpPr>
          <p:nvPr/>
        </p:nvCxnSpPr>
        <p:spPr>
          <a:xfrm>
            <a:off x="705673"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70C3BC1-F253-4F4D-5E07-F27B2C073D4E}"/>
              </a:ext>
            </a:extLst>
          </p:cNvPr>
          <p:cNvCxnSpPr>
            <a:cxnSpLocks/>
          </p:cNvCxnSpPr>
          <p:nvPr/>
        </p:nvCxnSpPr>
        <p:spPr>
          <a:xfrm>
            <a:off x="8667139" y="4165801"/>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9F8C6F-2271-625B-3DDF-7887AA422AF9}"/>
              </a:ext>
            </a:extLst>
          </p:cNvPr>
          <p:cNvCxnSpPr>
            <a:cxnSpLocks/>
          </p:cNvCxnSpPr>
          <p:nvPr/>
        </p:nvCxnSpPr>
        <p:spPr>
          <a:xfrm>
            <a:off x="5220695"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8CFBE5-698D-1286-A205-BB31DAA1C97B}"/>
              </a:ext>
            </a:extLst>
          </p:cNvPr>
          <p:cNvCxnSpPr>
            <a:cxnSpLocks/>
          </p:cNvCxnSpPr>
          <p:nvPr/>
        </p:nvCxnSpPr>
        <p:spPr>
          <a:xfrm>
            <a:off x="7478206"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F743D8-4FD1-92C7-E411-A5C3E40F5C02}"/>
              </a:ext>
            </a:extLst>
          </p:cNvPr>
          <p:cNvCxnSpPr>
            <a:cxnSpLocks/>
          </p:cNvCxnSpPr>
          <p:nvPr/>
        </p:nvCxnSpPr>
        <p:spPr>
          <a:xfrm>
            <a:off x="9735716"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ED95B1E-70F8-B900-5D32-19EE3CD4E948}"/>
              </a:ext>
            </a:extLst>
          </p:cNvPr>
          <p:cNvCxnSpPr>
            <a:cxnSpLocks/>
          </p:cNvCxnSpPr>
          <p:nvPr/>
        </p:nvCxnSpPr>
        <p:spPr>
          <a:xfrm>
            <a:off x="8667139" y="6396937"/>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30B4EA5-BFB6-C7B0-B2A0-6E57012CCA4D}"/>
              </a:ext>
            </a:extLst>
          </p:cNvPr>
          <p:cNvCxnSpPr>
            <a:cxnSpLocks/>
          </p:cNvCxnSpPr>
          <p:nvPr/>
        </p:nvCxnSpPr>
        <p:spPr>
          <a:xfrm>
            <a:off x="8667139" y="5839153"/>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189D24C-EB6A-07CF-C007-939DFEB33B99}"/>
              </a:ext>
            </a:extLst>
          </p:cNvPr>
          <p:cNvCxnSpPr>
            <a:cxnSpLocks/>
          </p:cNvCxnSpPr>
          <p:nvPr/>
        </p:nvCxnSpPr>
        <p:spPr>
          <a:xfrm>
            <a:off x="8667139" y="5281369"/>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BDC35FE-8CBD-17A2-C4BF-E93DD1BF3BAC}"/>
              </a:ext>
            </a:extLst>
          </p:cNvPr>
          <p:cNvCxnSpPr>
            <a:cxnSpLocks/>
          </p:cNvCxnSpPr>
          <p:nvPr/>
        </p:nvCxnSpPr>
        <p:spPr>
          <a:xfrm>
            <a:off x="8667139" y="4723585"/>
            <a:ext cx="2809013" cy="0"/>
          </a:xfrm>
          <a:prstGeom prst="line">
            <a:avLst/>
          </a:prstGeom>
          <a:ln w="19050" cap="rnd">
            <a:solidFill>
              <a:srgbClr val="3373DC"/>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2D0B7949-2F8A-5212-E987-CEDB9630A370}"/>
              </a:ext>
            </a:extLst>
          </p:cNvPr>
          <p:cNvSpPr txBox="1">
            <a:spLocks/>
          </p:cNvSpPr>
          <p:nvPr/>
        </p:nvSpPr>
        <p:spPr>
          <a:xfrm>
            <a:off x="9016125" y="3817090"/>
            <a:ext cx="203559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plain</a:t>
            </a:r>
          </a:p>
        </p:txBody>
      </p:sp>
      <p:sp>
        <p:nvSpPr>
          <p:cNvPr id="15" name="Text Placeholder 7">
            <a:extLst>
              <a:ext uri="{FF2B5EF4-FFF2-40B4-BE49-F238E27FC236}">
                <a16:creationId xmlns:a16="http://schemas.microsoft.com/office/drawing/2014/main" id="{01B298A4-9611-0748-DA55-66B54158409F}"/>
              </a:ext>
            </a:extLst>
          </p:cNvPr>
          <p:cNvSpPr txBox="1">
            <a:spLocks/>
          </p:cNvSpPr>
          <p:nvPr/>
        </p:nvSpPr>
        <p:spPr>
          <a:xfrm>
            <a:off x="9016125" y="4928703"/>
            <a:ext cx="203559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except</a:t>
            </a:r>
          </a:p>
        </p:txBody>
      </p:sp>
      <p:sp>
        <p:nvSpPr>
          <p:cNvPr id="16" name="Text Placeholder 7">
            <a:extLst>
              <a:ext uri="{FF2B5EF4-FFF2-40B4-BE49-F238E27FC236}">
                <a16:creationId xmlns:a16="http://schemas.microsoft.com/office/drawing/2014/main" id="{D5BD7B6D-CC5E-BF9F-009A-248E53C6BE0A}"/>
              </a:ext>
            </a:extLst>
          </p:cNvPr>
          <p:cNvSpPr txBox="1">
            <a:spLocks/>
          </p:cNvSpPr>
          <p:nvPr/>
        </p:nvSpPr>
        <p:spPr>
          <a:xfrm>
            <a:off x="9016125" y="4377684"/>
            <a:ext cx="203559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whether</a:t>
            </a:r>
          </a:p>
        </p:txBody>
      </p:sp>
      <p:sp>
        <p:nvSpPr>
          <p:cNvPr id="21" name="Text Placeholder 7">
            <a:extLst>
              <a:ext uri="{FF2B5EF4-FFF2-40B4-BE49-F238E27FC236}">
                <a16:creationId xmlns:a16="http://schemas.microsoft.com/office/drawing/2014/main" id="{5225487C-5394-A2A2-5E74-8366E0CCA94F}"/>
              </a:ext>
            </a:extLst>
          </p:cNvPr>
          <p:cNvSpPr txBox="1">
            <a:spLocks/>
          </p:cNvSpPr>
          <p:nvPr/>
        </p:nvSpPr>
        <p:spPr>
          <a:xfrm>
            <a:off x="9016125" y="5496302"/>
            <a:ext cx="203559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piece</a:t>
            </a:r>
          </a:p>
        </p:txBody>
      </p:sp>
      <p:sp>
        <p:nvSpPr>
          <p:cNvPr id="25" name="Text Placeholder 7">
            <a:extLst>
              <a:ext uri="{FF2B5EF4-FFF2-40B4-BE49-F238E27FC236}">
                <a16:creationId xmlns:a16="http://schemas.microsoft.com/office/drawing/2014/main" id="{5482B35F-C585-9E42-8AE6-8F553C7666D2}"/>
              </a:ext>
            </a:extLst>
          </p:cNvPr>
          <p:cNvSpPr txBox="1">
            <a:spLocks/>
          </p:cNvSpPr>
          <p:nvPr/>
        </p:nvSpPr>
        <p:spPr>
          <a:xfrm>
            <a:off x="9016125" y="6041563"/>
            <a:ext cx="203559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knot</a:t>
            </a:r>
          </a:p>
        </p:txBody>
      </p:sp>
      <p:cxnSp>
        <p:nvCxnSpPr>
          <p:cNvPr id="53" name="Straight Connector 52">
            <a:extLst>
              <a:ext uri="{FF2B5EF4-FFF2-40B4-BE49-F238E27FC236}">
                <a16:creationId xmlns:a16="http://schemas.microsoft.com/office/drawing/2014/main" id="{F3B9082D-22D1-80D1-28CB-F627D993A82E}"/>
              </a:ext>
            </a:extLst>
          </p:cNvPr>
          <p:cNvCxnSpPr>
            <a:cxnSpLocks/>
          </p:cNvCxnSpPr>
          <p:nvPr/>
        </p:nvCxnSpPr>
        <p:spPr>
          <a:xfrm>
            <a:off x="2963184" y="3522572"/>
            <a:ext cx="174043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E71516A5-4B7A-76E3-0065-1E900252A890}"/>
              </a:ext>
            </a:extLst>
          </p:cNvPr>
          <p:cNvSpPr txBox="1">
            <a:spLocks/>
          </p:cNvSpPr>
          <p:nvPr/>
        </p:nvSpPr>
        <p:spPr>
          <a:xfrm>
            <a:off x="2983181" y="3184335"/>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not</a:t>
            </a:r>
          </a:p>
        </p:txBody>
      </p:sp>
      <p:sp>
        <p:nvSpPr>
          <p:cNvPr id="31" name="Text Placeholder 7">
            <a:extLst>
              <a:ext uri="{FF2B5EF4-FFF2-40B4-BE49-F238E27FC236}">
                <a16:creationId xmlns:a16="http://schemas.microsoft.com/office/drawing/2014/main" id="{40A70822-DEB7-E894-88F9-A84584B1181F}"/>
              </a:ext>
            </a:extLst>
          </p:cNvPr>
          <p:cNvSpPr txBox="1">
            <a:spLocks/>
          </p:cNvSpPr>
          <p:nvPr/>
        </p:nvSpPr>
        <p:spPr>
          <a:xfrm>
            <a:off x="7478086" y="3184335"/>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peace</a:t>
            </a:r>
          </a:p>
        </p:txBody>
      </p:sp>
      <p:sp>
        <p:nvSpPr>
          <p:cNvPr id="42" name="Text Placeholder 7">
            <a:extLst>
              <a:ext uri="{FF2B5EF4-FFF2-40B4-BE49-F238E27FC236}">
                <a16:creationId xmlns:a16="http://schemas.microsoft.com/office/drawing/2014/main" id="{E3E964FD-6BE2-6847-B9CE-BC660D855629}"/>
              </a:ext>
            </a:extLst>
          </p:cNvPr>
          <p:cNvSpPr txBox="1">
            <a:spLocks/>
          </p:cNvSpPr>
          <p:nvPr/>
        </p:nvSpPr>
        <p:spPr>
          <a:xfrm>
            <a:off x="9723927" y="3184335"/>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weather</a:t>
            </a:r>
          </a:p>
        </p:txBody>
      </p:sp>
      <p:sp>
        <p:nvSpPr>
          <p:cNvPr id="43" name="Text Placeholder 7">
            <a:extLst>
              <a:ext uri="{FF2B5EF4-FFF2-40B4-BE49-F238E27FC236}">
                <a16:creationId xmlns:a16="http://schemas.microsoft.com/office/drawing/2014/main" id="{61301672-12AE-D8F9-DA6D-5544FF46A99E}"/>
              </a:ext>
            </a:extLst>
          </p:cNvPr>
          <p:cNvSpPr txBox="1">
            <a:spLocks/>
          </p:cNvSpPr>
          <p:nvPr/>
        </p:nvSpPr>
        <p:spPr>
          <a:xfrm>
            <a:off x="5235625" y="3184335"/>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plane</a:t>
            </a:r>
          </a:p>
        </p:txBody>
      </p:sp>
      <p:sp>
        <p:nvSpPr>
          <p:cNvPr id="45" name="Text Placeholder 7">
            <a:extLst>
              <a:ext uri="{FF2B5EF4-FFF2-40B4-BE49-F238E27FC236}">
                <a16:creationId xmlns:a16="http://schemas.microsoft.com/office/drawing/2014/main" id="{1BDE1FAF-A880-6F5E-D5D4-A655AC1C309F}"/>
              </a:ext>
            </a:extLst>
          </p:cNvPr>
          <p:cNvSpPr txBox="1">
            <a:spLocks/>
          </p:cNvSpPr>
          <p:nvPr/>
        </p:nvSpPr>
        <p:spPr>
          <a:xfrm>
            <a:off x="698555" y="3184335"/>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77"/>
              </a:rPr>
              <a:t>accept</a:t>
            </a:r>
          </a:p>
        </p:txBody>
      </p:sp>
    </p:spTree>
    <p:extLst>
      <p:ext uri="{BB962C8B-B14F-4D97-AF65-F5344CB8AC3E}">
        <p14:creationId xmlns:p14="http://schemas.microsoft.com/office/powerpoint/2010/main" val="28914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1" grpId="0"/>
      <p:bldP spid="25" grpId="0"/>
      <p:bldP spid="26" grpId="0"/>
      <p:bldP spid="31" grpId="0"/>
      <p:bldP spid="42" grpId="0"/>
      <p:bldP spid="43"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13</a:t>
            </a:fld>
            <a:endParaRPr lang="en-US" dirty="0">
              <a:latin typeface="EdShed" pitchFamily="2" charset="77"/>
            </a:endParaRPr>
          </a:p>
        </p:txBody>
      </p:sp>
      <p:sp>
        <p:nvSpPr>
          <p:cNvPr id="15" name="Text Placeholder 14">
            <a:extLst>
              <a:ext uri="{FF2B5EF4-FFF2-40B4-BE49-F238E27FC236}">
                <a16:creationId xmlns:a16="http://schemas.microsoft.com/office/drawing/2014/main" id="{8EE90FD9-B005-787E-A7F8-437E9FCE1B73}"/>
              </a:ext>
            </a:extLst>
          </p:cNvPr>
          <p:cNvSpPr>
            <a:spLocks noGrp="1"/>
          </p:cNvSpPr>
          <p:nvPr>
            <p:ph type="body" sz="quarter" idx="15"/>
          </p:nvPr>
        </p:nvSpPr>
        <p:spPr/>
        <p:txBody>
          <a:bodyPr/>
          <a:lstStyle/>
          <a:p>
            <a:r>
              <a:rPr lang="en-GB" dirty="0">
                <a:solidFill>
                  <a:schemeClr val="tx1"/>
                </a:solidFill>
                <a:latin typeface="EdShed" pitchFamily="2" charset="77"/>
              </a:rPr>
              <a:t>Write a sentence to match each picture. </a:t>
            </a:r>
          </a:p>
          <a:p>
            <a:r>
              <a:rPr lang="en-GB" dirty="0">
                <a:solidFill>
                  <a:schemeClr val="tx1"/>
                </a:solidFill>
                <a:latin typeface="EdShed" pitchFamily="2" charset="77"/>
              </a:rPr>
              <a:t>Remember to include the word in your sentence.</a:t>
            </a:r>
          </a:p>
        </p:txBody>
      </p:sp>
      <p:sp>
        <p:nvSpPr>
          <p:cNvPr id="9" name="Text Placeholder 8">
            <a:extLst>
              <a:ext uri="{FF2B5EF4-FFF2-40B4-BE49-F238E27FC236}">
                <a16:creationId xmlns:a16="http://schemas.microsoft.com/office/drawing/2014/main" id="{4B8E7AC2-05AB-2336-9899-018D4A4D0B09}"/>
              </a:ext>
            </a:extLst>
          </p:cNvPr>
          <p:cNvSpPr>
            <a:spLocks noGrp="1"/>
          </p:cNvSpPr>
          <p:nvPr>
            <p:ph type="body" sz="quarter" idx="10"/>
          </p:nvPr>
        </p:nvSpPr>
        <p:spPr/>
        <p:txBody>
          <a:bodyPr/>
          <a:lstStyle/>
          <a:p>
            <a:r>
              <a:rPr lang="en-GB" b="0" dirty="0">
                <a:solidFill>
                  <a:schemeClr val="tx1"/>
                </a:solidFill>
                <a:latin typeface="EdShed" pitchFamily="2" charset="77"/>
              </a:rPr>
              <a:t>In a Sentence</a:t>
            </a:r>
          </a:p>
        </p:txBody>
      </p:sp>
      <p:sp>
        <p:nvSpPr>
          <p:cNvPr id="2" name="TextBox 1">
            <a:extLst>
              <a:ext uri="{FF2B5EF4-FFF2-40B4-BE49-F238E27FC236}">
                <a16:creationId xmlns:a16="http://schemas.microsoft.com/office/drawing/2014/main" id="{192C7A7E-40F8-2AAD-6D60-39BF62A26E32}"/>
              </a:ext>
            </a:extLst>
          </p:cNvPr>
          <p:cNvSpPr txBox="1"/>
          <p:nvPr/>
        </p:nvSpPr>
        <p:spPr>
          <a:xfrm>
            <a:off x="2492586" y="4393984"/>
            <a:ext cx="1479768" cy="646331"/>
          </a:xfrm>
          <a:prstGeom prst="rect">
            <a:avLst/>
          </a:prstGeom>
          <a:noFill/>
        </p:spPr>
        <p:txBody>
          <a:bodyPr wrap="square" rtlCol="0">
            <a:spAutoFit/>
          </a:bodyPr>
          <a:lstStyle/>
          <a:p>
            <a:pPr algn="ctr"/>
            <a:r>
              <a:rPr lang="en-GB" sz="3600" dirty="0">
                <a:latin typeface="EdShed" pitchFamily="2" charset="77"/>
              </a:rPr>
              <a:t>knot</a:t>
            </a:r>
            <a:endParaRPr lang="en-GB" sz="2400" dirty="0">
              <a:latin typeface="EdShed" pitchFamily="2" charset="77"/>
            </a:endParaRPr>
          </a:p>
        </p:txBody>
      </p:sp>
      <p:cxnSp>
        <p:nvCxnSpPr>
          <p:cNvPr id="3" name="Straight Connector 2">
            <a:extLst>
              <a:ext uri="{FF2B5EF4-FFF2-40B4-BE49-F238E27FC236}">
                <a16:creationId xmlns:a16="http://schemas.microsoft.com/office/drawing/2014/main" id="{616468D2-B86F-F5B0-8C08-F556B2722CD2}"/>
              </a:ext>
            </a:extLst>
          </p:cNvPr>
          <p:cNvCxnSpPr>
            <a:cxnSpLocks/>
          </p:cNvCxnSpPr>
          <p:nvPr/>
        </p:nvCxnSpPr>
        <p:spPr>
          <a:xfrm>
            <a:off x="841200" y="5705415"/>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DF97C0-FAA9-D8BB-B1A6-7988F6A90585}"/>
              </a:ext>
            </a:extLst>
          </p:cNvPr>
          <p:cNvCxnSpPr>
            <a:cxnSpLocks/>
          </p:cNvCxnSpPr>
          <p:nvPr/>
        </p:nvCxnSpPr>
        <p:spPr>
          <a:xfrm>
            <a:off x="6540551" y="5705415"/>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D69C34-36E7-1745-6A84-338BB2525B19}"/>
              </a:ext>
            </a:extLst>
          </p:cNvPr>
          <p:cNvCxnSpPr>
            <a:cxnSpLocks/>
          </p:cNvCxnSpPr>
          <p:nvPr/>
        </p:nvCxnSpPr>
        <p:spPr>
          <a:xfrm>
            <a:off x="841200" y="6259596"/>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341DC4-7329-9602-FEF4-90CA90D38CE6}"/>
              </a:ext>
            </a:extLst>
          </p:cNvPr>
          <p:cNvCxnSpPr>
            <a:cxnSpLocks/>
          </p:cNvCxnSpPr>
          <p:nvPr/>
        </p:nvCxnSpPr>
        <p:spPr>
          <a:xfrm>
            <a:off x="6540551" y="6259596"/>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E7CA41B-43EE-1729-1050-8DE5F7C79D6F}"/>
              </a:ext>
            </a:extLst>
          </p:cNvPr>
          <p:cNvSpPr txBox="1"/>
          <p:nvPr/>
        </p:nvSpPr>
        <p:spPr>
          <a:xfrm>
            <a:off x="8219647" y="4393983"/>
            <a:ext cx="1479768" cy="646331"/>
          </a:xfrm>
          <a:prstGeom prst="rect">
            <a:avLst/>
          </a:prstGeom>
          <a:noFill/>
        </p:spPr>
        <p:txBody>
          <a:bodyPr wrap="square" rtlCol="0">
            <a:spAutoFit/>
          </a:bodyPr>
          <a:lstStyle/>
          <a:p>
            <a:pPr algn="ctr"/>
            <a:r>
              <a:rPr lang="en-GB" sz="3600" dirty="0">
                <a:latin typeface="EdShed" pitchFamily="2" charset="77"/>
              </a:rPr>
              <a:t>not</a:t>
            </a:r>
            <a:endParaRPr lang="en-GB" sz="2400" dirty="0">
              <a:latin typeface="EdShed" pitchFamily="2" charset="77"/>
            </a:endParaRPr>
          </a:p>
        </p:txBody>
      </p:sp>
      <p:pic>
        <p:nvPicPr>
          <p:cNvPr id="19" name="Picture 4" descr="Dislike, Hand, Thumb, Down, No, Red">
            <a:extLst>
              <a:ext uri="{FF2B5EF4-FFF2-40B4-BE49-F238E27FC236}">
                <a16:creationId xmlns:a16="http://schemas.microsoft.com/office/drawing/2014/main" id="{8F3217AB-42A1-65F1-6275-C6AE66CEE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0857">
            <a:off x="8261655" y="2333111"/>
            <a:ext cx="1398170" cy="15439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AE1E9F87-ACD1-6E1E-C813-EE76764FB434}"/>
              </a:ext>
            </a:extLst>
          </p:cNvPr>
          <p:cNvPicPr>
            <a:picLocks noChangeAspect="1" noChangeArrowheads="1"/>
          </p:cNvPicPr>
          <p:nvPr/>
        </p:nvPicPr>
        <p:blipFill>
          <a:blip r:embed="rId4"/>
          <a:srcRect/>
          <a:stretch/>
        </p:blipFill>
        <p:spPr bwMode="auto">
          <a:xfrm rot="1413311">
            <a:off x="1924723" y="1611934"/>
            <a:ext cx="2615495" cy="307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5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14</a:t>
            </a:fld>
            <a:endParaRPr lang="en-US" dirty="0">
              <a:latin typeface="EdShed" pitchFamily="2" charset="77"/>
            </a:endParaRPr>
          </a:p>
        </p:txBody>
      </p:sp>
      <p:sp>
        <p:nvSpPr>
          <p:cNvPr id="7" name="Text Placeholder 6">
            <a:extLst>
              <a:ext uri="{FF2B5EF4-FFF2-40B4-BE49-F238E27FC236}">
                <a16:creationId xmlns:a16="http://schemas.microsoft.com/office/drawing/2014/main" id="{1ED01849-4C6E-7CF7-E045-C876404D9D6A}"/>
              </a:ext>
            </a:extLst>
          </p:cNvPr>
          <p:cNvSpPr>
            <a:spLocks noGrp="1"/>
          </p:cNvSpPr>
          <p:nvPr>
            <p:ph type="body" sz="quarter" idx="15"/>
          </p:nvPr>
        </p:nvSpPr>
        <p:spPr/>
        <p:txBody>
          <a:bodyPr/>
          <a:lstStyle/>
          <a:p>
            <a:r>
              <a:rPr lang="en-GB" dirty="0">
                <a:solidFill>
                  <a:schemeClr val="tx1"/>
                </a:solidFill>
                <a:latin typeface="EdShed" pitchFamily="2" charset="77"/>
              </a:rPr>
              <a:t>Put this week’s words in alphabetical order. Then choose three </a:t>
            </a:r>
          </a:p>
          <a:p>
            <a:r>
              <a:rPr lang="en-GB" dirty="0">
                <a:solidFill>
                  <a:schemeClr val="tx1"/>
                </a:solidFill>
                <a:latin typeface="EdShed" pitchFamily="2" charset="77"/>
              </a:rPr>
              <a:t>words and write the meaning and a sentence for each one.</a:t>
            </a:r>
          </a:p>
        </p:txBody>
      </p:sp>
      <p:sp>
        <p:nvSpPr>
          <p:cNvPr id="6" name="Text Placeholder 5">
            <a:extLst>
              <a:ext uri="{FF2B5EF4-FFF2-40B4-BE49-F238E27FC236}">
                <a16:creationId xmlns:a16="http://schemas.microsoft.com/office/drawing/2014/main" id="{9A0F6EF8-ECDA-EE61-AEAC-5E98D7F883BB}"/>
              </a:ext>
            </a:extLst>
          </p:cNvPr>
          <p:cNvSpPr>
            <a:spLocks noGrp="1"/>
          </p:cNvSpPr>
          <p:nvPr>
            <p:ph type="body" sz="quarter" idx="10"/>
          </p:nvPr>
        </p:nvSpPr>
        <p:spPr/>
        <p:txBody>
          <a:bodyPr/>
          <a:lstStyle/>
          <a:p>
            <a:r>
              <a:rPr lang="en-GB" sz="1800" i="0" dirty="0">
                <a:latin typeface="EdShed" pitchFamily="2" charset="77"/>
              </a:rPr>
              <a:t>Alphabetical Order and Word Meanings</a:t>
            </a:r>
          </a:p>
        </p:txBody>
      </p:sp>
      <p:graphicFrame>
        <p:nvGraphicFramePr>
          <p:cNvPr id="2" name="Table 1">
            <a:extLst>
              <a:ext uri="{FF2B5EF4-FFF2-40B4-BE49-F238E27FC236}">
                <a16:creationId xmlns:a16="http://schemas.microsoft.com/office/drawing/2014/main" id="{87BE913F-2A20-72ED-E63C-7129E6A28ABB}"/>
              </a:ext>
            </a:extLst>
          </p:cNvPr>
          <p:cNvGraphicFramePr>
            <a:graphicFrameLocks noGrp="1"/>
          </p:cNvGraphicFramePr>
          <p:nvPr>
            <p:extLst>
              <p:ext uri="{D42A27DB-BD31-4B8C-83A1-F6EECF244321}">
                <p14:modId xmlns:p14="http://schemas.microsoft.com/office/powerpoint/2010/main" val="3130285404"/>
              </p:ext>
            </p:extLst>
          </p:nvPr>
        </p:nvGraphicFramePr>
        <p:xfrm>
          <a:off x="3018037" y="1772325"/>
          <a:ext cx="8830370" cy="4780875"/>
        </p:xfrm>
        <a:graphic>
          <a:graphicData uri="http://schemas.openxmlformats.org/drawingml/2006/table">
            <a:tbl>
              <a:tblPr firstRow="1" bandRow="1">
                <a:tableStyleId>{5C22544A-7EE6-4342-B048-85BDC9FD1C3A}</a:tableStyleId>
              </a:tblPr>
              <a:tblGrid>
                <a:gridCol w="1401563">
                  <a:extLst>
                    <a:ext uri="{9D8B030D-6E8A-4147-A177-3AD203B41FA5}">
                      <a16:colId xmlns:a16="http://schemas.microsoft.com/office/drawing/2014/main" val="361192884"/>
                    </a:ext>
                  </a:extLst>
                </a:gridCol>
                <a:gridCol w="3389445">
                  <a:extLst>
                    <a:ext uri="{9D8B030D-6E8A-4147-A177-3AD203B41FA5}">
                      <a16:colId xmlns:a16="http://schemas.microsoft.com/office/drawing/2014/main" val="1756877258"/>
                    </a:ext>
                  </a:extLst>
                </a:gridCol>
                <a:gridCol w="4039362">
                  <a:extLst>
                    <a:ext uri="{9D8B030D-6E8A-4147-A177-3AD203B41FA5}">
                      <a16:colId xmlns:a16="http://schemas.microsoft.com/office/drawing/2014/main" val="2285491893"/>
                    </a:ext>
                  </a:extLst>
                </a:gridCol>
              </a:tblGrid>
              <a:tr h="437475">
                <a:tc>
                  <a:txBody>
                    <a:bodyPr/>
                    <a:lstStyle/>
                    <a:p>
                      <a:pPr algn="ctr"/>
                      <a:r>
                        <a:rPr lang="en-GB" sz="1800" b="1" i="0" dirty="0">
                          <a:solidFill>
                            <a:schemeClr val="tx1"/>
                          </a:solidFill>
                          <a:latin typeface="EdShed" pitchFamily="2" charset="77"/>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77"/>
                        </a:rPr>
                        <a:t>Meaning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77"/>
                        </a:rPr>
                        <a:t>In a Sentence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172122"/>
                  </a:ext>
                </a:extLst>
              </a:tr>
              <a:tr h="1282303">
                <a:tc>
                  <a:txBody>
                    <a:bodyPr/>
                    <a:lstStyle/>
                    <a:p>
                      <a:pPr algn="ctr"/>
                      <a:endParaRPr lang="en-GB" sz="20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kern="1200" dirty="0">
                        <a:solidFill>
                          <a:srgbClr val="FF3760"/>
                        </a:solidFill>
                        <a:effectLst/>
                        <a:latin typeface="EdShe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6160967"/>
                  </a:ext>
                </a:extLst>
              </a:tr>
              <a:tr h="1515449">
                <a:tc>
                  <a:txBody>
                    <a:bodyPr/>
                    <a:lstStyle/>
                    <a:p>
                      <a:pPr algn="ctr"/>
                      <a:endParaRPr lang="en-GB" sz="20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kern="1200" dirty="0">
                        <a:solidFill>
                          <a:srgbClr val="FF3760"/>
                        </a:solidFill>
                        <a:effectLst/>
                        <a:latin typeface="EdShe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62572"/>
                  </a:ext>
                </a:extLst>
              </a:tr>
              <a:tr h="1545648">
                <a:tc>
                  <a:txBody>
                    <a:bodyPr/>
                    <a:lstStyle/>
                    <a:p>
                      <a:pPr algn="ctr"/>
                      <a:endParaRPr lang="en-GB" sz="20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661605"/>
                  </a:ext>
                </a:extLst>
              </a:tr>
            </a:tbl>
          </a:graphicData>
        </a:graphic>
      </p:graphicFrame>
      <p:graphicFrame>
        <p:nvGraphicFramePr>
          <p:cNvPr id="8" name="Table 7">
            <a:extLst>
              <a:ext uri="{FF2B5EF4-FFF2-40B4-BE49-F238E27FC236}">
                <a16:creationId xmlns:a16="http://schemas.microsoft.com/office/drawing/2014/main" id="{7CB75FA2-811C-11E6-0264-A88850AEC726}"/>
              </a:ext>
            </a:extLst>
          </p:cNvPr>
          <p:cNvGraphicFramePr>
            <a:graphicFrameLocks noGrp="1"/>
          </p:cNvGraphicFramePr>
          <p:nvPr>
            <p:extLst>
              <p:ext uri="{D42A27DB-BD31-4B8C-83A1-F6EECF244321}">
                <p14:modId xmlns:p14="http://schemas.microsoft.com/office/powerpoint/2010/main" val="2556056331"/>
              </p:ext>
            </p:extLst>
          </p:nvPr>
        </p:nvGraphicFramePr>
        <p:xfrm>
          <a:off x="332526" y="1772325"/>
          <a:ext cx="2501392" cy="4780875"/>
        </p:xfrm>
        <a:graphic>
          <a:graphicData uri="http://schemas.openxmlformats.org/drawingml/2006/table">
            <a:tbl>
              <a:tblPr firstRow="1" bandRow="1"/>
              <a:tblGrid>
                <a:gridCol w="2501392">
                  <a:extLst>
                    <a:ext uri="{9D8B030D-6E8A-4147-A177-3AD203B41FA5}">
                      <a16:colId xmlns:a16="http://schemas.microsoft.com/office/drawing/2014/main" val="1650869304"/>
                    </a:ext>
                  </a:extLst>
                </a:gridCol>
              </a:tblGrid>
              <a:tr h="434625">
                <a:tc>
                  <a:txBody>
                    <a:bodyPr/>
                    <a:lstStyle/>
                    <a:p>
                      <a:pPr algn="ctr"/>
                      <a:r>
                        <a:rPr lang="en-GB" sz="1800" b="1" i="0" dirty="0">
                          <a:solidFill>
                            <a:schemeClr val="tx1"/>
                          </a:solidFill>
                          <a:latin typeface="EdShed" pitchFamily="2" charset="0"/>
                        </a:rPr>
                        <a:t>Alphabetical Order</a:t>
                      </a:r>
                    </a:p>
                  </a:txBody>
                  <a:tcPr anchor="ctr"/>
                </a:tc>
                <a:extLst>
                  <a:ext uri="{0D108BD9-81ED-4DB2-BD59-A6C34878D82A}">
                    <a16:rowId xmlns:a16="http://schemas.microsoft.com/office/drawing/2014/main" val="38265277"/>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2773762076"/>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507585862"/>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3868163380"/>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2546290329"/>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1592246323"/>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607541166"/>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1903849268"/>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1311649006"/>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2372686999"/>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974577030"/>
                  </a:ext>
                </a:extLst>
              </a:tr>
            </a:tbl>
          </a:graphicData>
        </a:graphic>
      </p:graphicFrame>
    </p:spTree>
    <p:extLst>
      <p:ext uri="{BB962C8B-B14F-4D97-AF65-F5344CB8AC3E}">
        <p14:creationId xmlns:p14="http://schemas.microsoft.com/office/powerpoint/2010/main" val="120805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15</a:t>
            </a:fld>
            <a:endParaRPr lang="en-US" dirty="0">
              <a:latin typeface="EdShed" pitchFamily="2" charset="77"/>
            </a:endParaRPr>
          </a:p>
        </p:txBody>
      </p:sp>
      <p:sp>
        <p:nvSpPr>
          <p:cNvPr id="17" name="Text Placeholder 16">
            <a:extLst>
              <a:ext uri="{FF2B5EF4-FFF2-40B4-BE49-F238E27FC236}">
                <a16:creationId xmlns:a16="http://schemas.microsoft.com/office/drawing/2014/main" id="{5761D199-42BF-C8E3-E8EA-C1CAC692991C}"/>
              </a:ext>
            </a:extLst>
          </p:cNvPr>
          <p:cNvSpPr>
            <a:spLocks noGrp="1"/>
          </p:cNvSpPr>
          <p:nvPr>
            <p:ph type="body" sz="quarter" idx="10"/>
          </p:nvPr>
        </p:nvSpPr>
        <p:spPr/>
        <p:txBody>
          <a:bodyPr/>
          <a:lstStyle/>
          <a:p>
            <a:r>
              <a:rPr lang="en-US" dirty="0"/>
              <a:t>In a Sentence</a:t>
            </a:r>
          </a:p>
        </p:txBody>
      </p:sp>
      <p:sp>
        <p:nvSpPr>
          <p:cNvPr id="18" name="Text Placeholder 17">
            <a:extLst>
              <a:ext uri="{FF2B5EF4-FFF2-40B4-BE49-F238E27FC236}">
                <a16:creationId xmlns:a16="http://schemas.microsoft.com/office/drawing/2014/main" id="{3C3F28CD-ED83-8ED9-079F-B0F20B417AFC}"/>
              </a:ext>
            </a:extLst>
          </p:cNvPr>
          <p:cNvSpPr>
            <a:spLocks noGrp="1"/>
          </p:cNvSpPr>
          <p:nvPr>
            <p:ph type="body" sz="quarter" idx="11"/>
          </p:nvPr>
        </p:nvSpPr>
        <p:spPr/>
        <p:txBody>
          <a:bodyPr/>
          <a:lstStyle/>
          <a:p>
            <a:r>
              <a:rPr lang="en-US" dirty="0">
                <a:solidFill>
                  <a:srgbClr val="FF3760"/>
                </a:solidFill>
              </a:rPr>
              <a:t>Possible Answers</a:t>
            </a:r>
          </a:p>
        </p:txBody>
      </p:sp>
      <p:sp>
        <p:nvSpPr>
          <p:cNvPr id="5" name="TextBox 4">
            <a:extLst>
              <a:ext uri="{FF2B5EF4-FFF2-40B4-BE49-F238E27FC236}">
                <a16:creationId xmlns:a16="http://schemas.microsoft.com/office/drawing/2014/main" id="{546EFBE6-3013-DBEC-5DCC-89A17C04FD84}"/>
              </a:ext>
            </a:extLst>
          </p:cNvPr>
          <p:cNvSpPr txBox="1"/>
          <p:nvPr/>
        </p:nvSpPr>
        <p:spPr>
          <a:xfrm>
            <a:off x="2492586" y="4393984"/>
            <a:ext cx="1479768" cy="646331"/>
          </a:xfrm>
          <a:prstGeom prst="rect">
            <a:avLst/>
          </a:prstGeom>
          <a:noFill/>
        </p:spPr>
        <p:txBody>
          <a:bodyPr wrap="square" rtlCol="0">
            <a:spAutoFit/>
          </a:bodyPr>
          <a:lstStyle/>
          <a:p>
            <a:pPr algn="ctr"/>
            <a:r>
              <a:rPr lang="en-GB" sz="3600" dirty="0">
                <a:latin typeface="EdShed" pitchFamily="2" charset="77"/>
              </a:rPr>
              <a:t>knot</a:t>
            </a:r>
            <a:endParaRPr lang="en-GB" sz="2400" dirty="0">
              <a:latin typeface="EdShed" pitchFamily="2" charset="77"/>
            </a:endParaRPr>
          </a:p>
        </p:txBody>
      </p:sp>
      <p:pic>
        <p:nvPicPr>
          <p:cNvPr id="6" name="Picture 2">
            <a:extLst>
              <a:ext uri="{FF2B5EF4-FFF2-40B4-BE49-F238E27FC236}">
                <a16:creationId xmlns:a16="http://schemas.microsoft.com/office/drawing/2014/main" id="{9B5D3A2F-04D6-FA35-B6F4-6427534E8198}"/>
              </a:ext>
            </a:extLst>
          </p:cNvPr>
          <p:cNvPicPr>
            <a:picLocks noChangeAspect="1" noChangeArrowheads="1"/>
          </p:cNvPicPr>
          <p:nvPr/>
        </p:nvPicPr>
        <p:blipFill>
          <a:blip r:embed="rId3"/>
          <a:srcRect/>
          <a:stretch/>
        </p:blipFill>
        <p:spPr bwMode="auto">
          <a:xfrm rot="1413311">
            <a:off x="1924723" y="1611934"/>
            <a:ext cx="2615495" cy="30727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3C39C048-C190-D9E0-08AF-D3B7702794C7}"/>
              </a:ext>
            </a:extLst>
          </p:cNvPr>
          <p:cNvCxnSpPr>
            <a:cxnSpLocks/>
          </p:cNvCxnSpPr>
          <p:nvPr/>
        </p:nvCxnSpPr>
        <p:spPr>
          <a:xfrm>
            <a:off x="841200" y="5705415"/>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09CA195-11DA-06A4-2B70-DE60E31983BC}"/>
              </a:ext>
            </a:extLst>
          </p:cNvPr>
          <p:cNvCxnSpPr>
            <a:cxnSpLocks/>
          </p:cNvCxnSpPr>
          <p:nvPr/>
        </p:nvCxnSpPr>
        <p:spPr>
          <a:xfrm>
            <a:off x="6540551" y="5705415"/>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0024BF-B98C-B622-92D8-33E18849A016}"/>
              </a:ext>
            </a:extLst>
          </p:cNvPr>
          <p:cNvCxnSpPr>
            <a:cxnSpLocks/>
          </p:cNvCxnSpPr>
          <p:nvPr/>
        </p:nvCxnSpPr>
        <p:spPr>
          <a:xfrm>
            <a:off x="841200" y="6259596"/>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63C5F8-8132-8D80-2F90-338F633EE739}"/>
              </a:ext>
            </a:extLst>
          </p:cNvPr>
          <p:cNvCxnSpPr>
            <a:cxnSpLocks/>
          </p:cNvCxnSpPr>
          <p:nvPr/>
        </p:nvCxnSpPr>
        <p:spPr>
          <a:xfrm>
            <a:off x="6540551" y="6259596"/>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74AB73-D794-DBD7-ED77-E677469AB91B}"/>
              </a:ext>
            </a:extLst>
          </p:cNvPr>
          <p:cNvSpPr txBox="1"/>
          <p:nvPr/>
        </p:nvSpPr>
        <p:spPr>
          <a:xfrm>
            <a:off x="8219647" y="4393983"/>
            <a:ext cx="1479768" cy="646331"/>
          </a:xfrm>
          <a:prstGeom prst="rect">
            <a:avLst/>
          </a:prstGeom>
          <a:noFill/>
        </p:spPr>
        <p:txBody>
          <a:bodyPr wrap="square" rtlCol="0">
            <a:spAutoFit/>
          </a:bodyPr>
          <a:lstStyle/>
          <a:p>
            <a:pPr algn="ctr"/>
            <a:r>
              <a:rPr lang="en-GB" sz="3600" dirty="0">
                <a:latin typeface="EdShed" pitchFamily="2" charset="77"/>
              </a:rPr>
              <a:t>not</a:t>
            </a:r>
            <a:endParaRPr lang="en-GB" sz="2400" dirty="0">
              <a:latin typeface="EdShed" pitchFamily="2" charset="77"/>
            </a:endParaRPr>
          </a:p>
        </p:txBody>
      </p:sp>
      <p:pic>
        <p:nvPicPr>
          <p:cNvPr id="13" name="Picture 4" descr="Dislike, Hand, Thumb, Down, No, Red">
            <a:extLst>
              <a:ext uri="{FF2B5EF4-FFF2-40B4-BE49-F238E27FC236}">
                <a16:creationId xmlns:a16="http://schemas.microsoft.com/office/drawing/2014/main" id="{461E3A08-D952-30C7-FA7A-7F576E672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40857">
            <a:off x="8261655" y="2333111"/>
            <a:ext cx="1398170" cy="15439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3C07D2-14CA-F491-0794-079951475BA2}"/>
              </a:ext>
            </a:extLst>
          </p:cNvPr>
          <p:cNvSpPr txBox="1"/>
          <p:nvPr/>
        </p:nvSpPr>
        <p:spPr>
          <a:xfrm>
            <a:off x="812282" y="5189357"/>
            <a:ext cx="4840378" cy="1154162"/>
          </a:xfrm>
          <a:prstGeom prst="rect">
            <a:avLst/>
          </a:prstGeom>
          <a:noFill/>
        </p:spPr>
        <p:txBody>
          <a:bodyPr wrap="square" rtlCol="0">
            <a:spAutoFit/>
          </a:bodyPr>
          <a:lstStyle/>
          <a:p>
            <a:pPr algn="ctr">
              <a:lnSpc>
                <a:spcPct val="150000"/>
              </a:lnSpc>
            </a:pPr>
            <a:r>
              <a:rPr lang="en-GB" sz="2400" dirty="0">
                <a:solidFill>
                  <a:srgbClr val="FF3760"/>
                </a:solidFill>
                <a:latin typeface="EdShed" pitchFamily="2" charset="77"/>
              </a:rPr>
              <a:t>I struggled to undo the </a:t>
            </a:r>
            <a:r>
              <a:rPr lang="en-GB" sz="2400" dirty="0">
                <a:latin typeface="EdShed" pitchFamily="2" charset="77"/>
              </a:rPr>
              <a:t>knot</a:t>
            </a:r>
            <a:r>
              <a:rPr lang="en-GB" sz="2400" dirty="0">
                <a:solidFill>
                  <a:srgbClr val="FF3760"/>
                </a:solidFill>
                <a:latin typeface="EdShed" pitchFamily="2" charset="77"/>
              </a:rPr>
              <a:t> </a:t>
            </a:r>
          </a:p>
          <a:p>
            <a:pPr algn="ctr">
              <a:lnSpc>
                <a:spcPct val="150000"/>
              </a:lnSpc>
            </a:pPr>
            <a:r>
              <a:rPr lang="en-GB" sz="2400" dirty="0">
                <a:solidFill>
                  <a:srgbClr val="FF3760"/>
                </a:solidFill>
                <a:latin typeface="EdShed" pitchFamily="2" charset="77"/>
              </a:rPr>
              <a:t>in my shoelaces.</a:t>
            </a:r>
            <a:endParaRPr lang="en-GB" sz="1600" dirty="0">
              <a:solidFill>
                <a:srgbClr val="FF3760"/>
              </a:solidFill>
              <a:latin typeface="EdShed" pitchFamily="2" charset="77"/>
            </a:endParaRPr>
          </a:p>
        </p:txBody>
      </p:sp>
      <p:sp>
        <p:nvSpPr>
          <p:cNvPr id="15" name="TextBox 14">
            <a:extLst>
              <a:ext uri="{FF2B5EF4-FFF2-40B4-BE49-F238E27FC236}">
                <a16:creationId xmlns:a16="http://schemas.microsoft.com/office/drawing/2014/main" id="{824BD413-9104-BFE3-D6EB-95892A060F7F}"/>
              </a:ext>
            </a:extLst>
          </p:cNvPr>
          <p:cNvSpPr txBox="1"/>
          <p:nvPr/>
        </p:nvSpPr>
        <p:spPr>
          <a:xfrm>
            <a:off x="6539342" y="5189357"/>
            <a:ext cx="4840378" cy="1154162"/>
          </a:xfrm>
          <a:prstGeom prst="rect">
            <a:avLst/>
          </a:prstGeom>
          <a:noFill/>
        </p:spPr>
        <p:txBody>
          <a:bodyPr wrap="square" rtlCol="0">
            <a:spAutoFit/>
          </a:bodyPr>
          <a:lstStyle/>
          <a:p>
            <a:pPr algn="ctr">
              <a:lnSpc>
                <a:spcPct val="150000"/>
              </a:lnSpc>
            </a:pPr>
            <a:r>
              <a:rPr lang="en-GB" sz="2400" dirty="0">
                <a:solidFill>
                  <a:srgbClr val="FF3760"/>
                </a:solidFill>
                <a:latin typeface="EdShed" pitchFamily="2" charset="77"/>
              </a:rPr>
              <a:t>“That is </a:t>
            </a:r>
            <a:r>
              <a:rPr lang="en-GB" sz="2400" dirty="0">
                <a:latin typeface="EdShed" pitchFamily="2" charset="77"/>
              </a:rPr>
              <a:t>not</a:t>
            </a:r>
            <a:r>
              <a:rPr lang="en-GB" sz="2400" dirty="0">
                <a:solidFill>
                  <a:srgbClr val="FF0000"/>
                </a:solidFill>
                <a:latin typeface="EdShed" pitchFamily="2" charset="77"/>
              </a:rPr>
              <a:t> </a:t>
            </a:r>
            <a:r>
              <a:rPr lang="en-GB" sz="2400" dirty="0">
                <a:solidFill>
                  <a:srgbClr val="FF3760"/>
                </a:solidFill>
                <a:latin typeface="EdShed" pitchFamily="2" charset="77"/>
              </a:rPr>
              <a:t>what I meant,” complained Jenna.</a:t>
            </a:r>
            <a:endParaRPr lang="en-GB" sz="1600" dirty="0">
              <a:solidFill>
                <a:srgbClr val="FF3760"/>
              </a:solidFill>
              <a:latin typeface="EdShed" pitchFamily="2" charset="77"/>
            </a:endParaRPr>
          </a:p>
        </p:txBody>
      </p:sp>
    </p:spTree>
    <p:extLst>
      <p:ext uri="{BB962C8B-B14F-4D97-AF65-F5344CB8AC3E}">
        <p14:creationId xmlns:p14="http://schemas.microsoft.com/office/powerpoint/2010/main" val="186328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16</a:t>
            </a:fld>
            <a:endParaRPr lang="en-US" dirty="0">
              <a:latin typeface="EdShed" pitchFamily="2" charset="77"/>
            </a:endParaRPr>
          </a:p>
        </p:txBody>
      </p:sp>
      <p:sp>
        <p:nvSpPr>
          <p:cNvPr id="10" name="Text Placeholder 9">
            <a:extLst>
              <a:ext uri="{FF2B5EF4-FFF2-40B4-BE49-F238E27FC236}">
                <a16:creationId xmlns:a16="http://schemas.microsoft.com/office/drawing/2014/main" id="{669380D9-A4F2-7940-8FF0-CB958B97DD05}"/>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45" name="Table 44">
            <a:extLst>
              <a:ext uri="{FF2B5EF4-FFF2-40B4-BE49-F238E27FC236}">
                <a16:creationId xmlns:a16="http://schemas.microsoft.com/office/drawing/2014/main" id="{3C0F2508-CA58-1FC3-DD27-E8825F7F0E1B}"/>
              </a:ext>
            </a:extLst>
          </p:cNvPr>
          <p:cNvGraphicFramePr>
            <a:graphicFrameLocks noGrp="1"/>
          </p:cNvGraphicFramePr>
          <p:nvPr>
            <p:extLst>
              <p:ext uri="{D42A27DB-BD31-4B8C-83A1-F6EECF244321}">
                <p14:modId xmlns:p14="http://schemas.microsoft.com/office/powerpoint/2010/main" val="799618333"/>
              </p:ext>
            </p:extLst>
          </p:nvPr>
        </p:nvGraphicFramePr>
        <p:xfrm>
          <a:off x="3018037" y="1772325"/>
          <a:ext cx="8830370" cy="4780875"/>
        </p:xfrm>
        <a:graphic>
          <a:graphicData uri="http://schemas.openxmlformats.org/drawingml/2006/table">
            <a:tbl>
              <a:tblPr firstRow="1" bandRow="1">
                <a:tableStyleId>{5C22544A-7EE6-4342-B048-85BDC9FD1C3A}</a:tableStyleId>
              </a:tblPr>
              <a:tblGrid>
                <a:gridCol w="1401563">
                  <a:extLst>
                    <a:ext uri="{9D8B030D-6E8A-4147-A177-3AD203B41FA5}">
                      <a16:colId xmlns:a16="http://schemas.microsoft.com/office/drawing/2014/main" val="361192884"/>
                    </a:ext>
                  </a:extLst>
                </a:gridCol>
                <a:gridCol w="3389445">
                  <a:extLst>
                    <a:ext uri="{9D8B030D-6E8A-4147-A177-3AD203B41FA5}">
                      <a16:colId xmlns:a16="http://schemas.microsoft.com/office/drawing/2014/main" val="1756877258"/>
                    </a:ext>
                  </a:extLst>
                </a:gridCol>
                <a:gridCol w="4039362">
                  <a:extLst>
                    <a:ext uri="{9D8B030D-6E8A-4147-A177-3AD203B41FA5}">
                      <a16:colId xmlns:a16="http://schemas.microsoft.com/office/drawing/2014/main" val="2285491893"/>
                    </a:ext>
                  </a:extLst>
                </a:gridCol>
              </a:tblGrid>
              <a:tr h="437475">
                <a:tc>
                  <a:txBody>
                    <a:bodyPr/>
                    <a:lstStyle/>
                    <a:p>
                      <a:pPr algn="ctr"/>
                      <a:r>
                        <a:rPr lang="en-GB" sz="1800" b="1" i="0" dirty="0">
                          <a:solidFill>
                            <a:schemeClr val="tx1"/>
                          </a:solidFill>
                          <a:latin typeface="EdShed" pitchFamily="2" charset="77"/>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77"/>
                        </a:rPr>
                        <a:t>Meaning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77"/>
                        </a:rPr>
                        <a:t>In a Sentence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172122"/>
                  </a:ext>
                </a:extLst>
              </a:tr>
              <a:tr h="1282303">
                <a:tc>
                  <a:txBody>
                    <a:bodyPr/>
                    <a:lstStyle/>
                    <a:p>
                      <a:pPr algn="ctr"/>
                      <a:r>
                        <a:rPr lang="en-GB" sz="2000" b="0" i="0" dirty="0">
                          <a:solidFill>
                            <a:srgbClr val="FF3760"/>
                          </a:solidFill>
                          <a:latin typeface="EdShed" pitchFamily="2" charset="77"/>
                        </a:rPr>
                        <a:t>weather</a:t>
                      </a:r>
                      <a:endParaRPr lang="en-GB" sz="20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kern="1200" dirty="0">
                          <a:solidFill>
                            <a:srgbClr val="FF3760"/>
                          </a:solidFill>
                          <a:effectLst/>
                          <a:latin typeface="EdShed" pitchFamily="2" charset="77"/>
                          <a:ea typeface="+mn-ea"/>
                          <a:cs typeface="+mn-cs"/>
                        </a:rPr>
                        <a:t>The sunshine, wind, rain, temperature and clouds.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i="0" kern="1200" dirty="0">
                          <a:solidFill>
                            <a:srgbClr val="FF3760"/>
                          </a:solidFill>
                          <a:effectLst/>
                          <a:latin typeface="EdShed" pitchFamily="2" charset="77"/>
                          <a:ea typeface="+mn-ea"/>
                          <a:cs typeface="+mn-cs"/>
                        </a:rPr>
                        <a:t>Sports Day was called off because the </a:t>
                      </a:r>
                      <a:r>
                        <a:rPr lang="en-GB" sz="2000" b="0" i="0" kern="1200" dirty="0">
                          <a:solidFill>
                            <a:schemeClr val="tx1"/>
                          </a:solidFill>
                          <a:effectLst/>
                          <a:latin typeface="EdShed" pitchFamily="2" charset="77"/>
                          <a:ea typeface="+mn-ea"/>
                          <a:cs typeface="+mn-cs"/>
                        </a:rPr>
                        <a:t>weather</a:t>
                      </a:r>
                      <a:r>
                        <a:rPr lang="en-GB" sz="2000" b="0" i="0" kern="1200" dirty="0">
                          <a:solidFill>
                            <a:srgbClr val="FF0000"/>
                          </a:solidFill>
                          <a:effectLst/>
                          <a:latin typeface="EdShed" pitchFamily="2" charset="77"/>
                          <a:ea typeface="+mn-ea"/>
                          <a:cs typeface="+mn-cs"/>
                        </a:rPr>
                        <a:t> </a:t>
                      </a:r>
                      <a:r>
                        <a:rPr lang="en-GB" sz="2000" b="0" i="0" kern="1200" dirty="0">
                          <a:solidFill>
                            <a:srgbClr val="FF3760"/>
                          </a:solidFill>
                          <a:effectLst/>
                          <a:latin typeface="EdShed" pitchFamily="2" charset="77"/>
                          <a:ea typeface="+mn-ea"/>
                          <a:cs typeface="+mn-cs"/>
                        </a:rPr>
                        <a:t>was so bad.</a:t>
                      </a:r>
                      <a:endParaRPr lang="en-GB" sz="2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6160967"/>
                  </a:ext>
                </a:extLst>
              </a:tr>
              <a:tr h="1515449">
                <a:tc>
                  <a:txBody>
                    <a:bodyPr/>
                    <a:lstStyle/>
                    <a:p>
                      <a:pPr algn="ctr"/>
                      <a:r>
                        <a:rPr lang="en-GB" sz="2000" b="0" i="0" dirty="0">
                          <a:solidFill>
                            <a:srgbClr val="FF3760"/>
                          </a:solidFill>
                          <a:latin typeface="EdShed" pitchFamily="2" charset="77"/>
                        </a:rPr>
                        <a:t>plane</a:t>
                      </a:r>
                      <a:endParaRPr lang="en-GB" sz="20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kern="1200" dirty="0">
                          <a:solidFill>
                            <a:srgbClr val="FF3760"/>
                          </a:solidFill>
                          <a:effectLst/>
                          <a:latin typeface="EdShed" pitchFamily="2" charset="77"/>
                          <a:ea typeface="+mn-ea"/>
                          <a:cs typeface="+mn-cs"/>
                        </a:rPr>
                        <a:t>A vehicle that flies through  the air (short for aeroplane).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i="0" kern="1200" dirty="0">
                          <a:solidFill>
                            <a:srgbClr val="FF3760"/>
                          </a:solidFill>
                          <a:effectLst/>
                          <a:latin typeface="EdShed" pitchFamily="2" charset="77"/>
                          <a:ea typeface="+mn-ea"/>
                          <a:cs typeface="+mn-cs"/>
                        </a:rPr>
                        <a:t>The pilot tried hard to guide the </a:t>
                      </a:r>
                      <a:r>
                        <a:rPr lang="en-GB" sz="2000" b="0" i="0" kern="1200" dirty="0">
                          <a:solidFill>
                            <a:schemeClr val="tx1"/>
                          </a:solidFill>
                          <a:effectLst/>
                          <a:latin typeface="EdShed" pitchFamily="2" charset="77"/>
                          <a:ea typeface="+mn-ea"/>
                          <a:cs typeface="+mn-cs"/>
                        </a:rPr>
                        <a:t>plane</a:t>
                      </a:r>
                      <a:r>
                        <a:rPr lang="en-GB" sz="2000" b="0" i="0" kern="1200" dirty="0">
                          <a:solidFill>
                            <a:srgbClr val="FF0000"/>
                          </a:solidFill>
                          <a:effectLst/>
                          <a:latin typeface="EdShed" pitchFamily="2" charset="77"/>
                          <a:ea typeface="+mn-ea"/>
                          <a:cs typeface="+mn-cs"/>
                        </a:rPr>
                        <a:t> </a:t>
                      </a:r>
                      <a:r>
                        <a:rPr lang="en-GB" sz="2000" b="0" i="0" kern="1200" dirty="0">
                          <a:solidFill>
                            <a:srgbClr val="FF3760"/>
                          </a:solidFill>
                          <a:effectLst/>
                          <a:latin typeface="EdShed" pitchFamily="2" charset="77"/>
                          <a:ea typeface="+mn-ea"/>
                          <a:cs typeface="+mn-cs"/>
                        </a:rPr>
                        <a:t>through the storm.</a:t>
                      </a:r>
                      <a:endParaRPr lang="en-GB" sz="2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62572"/>
                  </a:ext>
                </a:extLst>
              </a:tr>
              <a:tr h="1545648">
                <a:tc>
                  <a:txBody>
                    <a:bodyPr/>
                    <a:lstStyle/>
                    <a:p>
                      <a:pPr algn="ctr"/>
                      <a:r>
                        <a:rPr lang="en-GB" sz="2000" b="0" i="0" dirty="0">
                          <a:solidFill>
                            <a:srgbClr val="FF3760"/>
                          </a:solidFill>
                          <a:latin typeface="EdShed" pitchFamily="2" charset="77"/>
                        </a:rPr>
                        <a:t>except</a:t>
                      </a:r>
                      <a:endParaRPr lang="en-GB" sz="20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kern="1200" dirty="0">
                          <a:solidFill>
                            <a:srgbClr val="FF3760"/>
                          </a:solidFill>
                          <a:effectLst/>
                          <a:latin typeface="EdShed" pitchFamily="2" charset="77"/>
                          <a:ea typeface="+mn-ea"/>
                          <a:cs typeface="+mn-cs"/>
                        </a:rPr>
                        <a:t>Apart from; not including.</a:t>
                      </a:r>
                      <a:endParaRPr lang="en-GB" sz="2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i="0" kern="1200" dirty="0">
                          <a:solidFill>
                            <a:srgbClr val="FF3760"/>
                          </a:solidFill>
                          <a:effectLst/>
                          <a:latin typeface="EdShed" pitchFamily="2" charset="77"/>
                          <a:ea typeface="+mn-ea"/>
                          <a:cs typeface="+mn-cs"/>
                        </a:rPr>
                        <a:t>Manny liked all vegetables </a:t>
                      </a:r>
                      <a:r>
                        <a:rPr lang="en-GB" sz="2000" b="0" i="0" kern="1200" dirty="0">
                          <a:solidFill>
                            <a:schemeClr val="tx1"/>
                          </a:solidFill>
                          <a:effectLst/>
                          <a:latin typeface="EdShed" pitchFamily="2" charset="77"/>
                          <a:ea typeface="+mn-ea"/>
                          <a:cs typeface="+mn-cs"/>
                        </a:rPr>
                        <a:t>except</a:t>
                      </a:r>
                      <a:r>
                        <a:rPr lang="en-GB" sz="2000" b="0" i="0" kern="1200" dirty="0">
                          <a:solidFill>
                            <a:srgbClr val="FF3760"/>
                          </a:solidFill>
                          <a:effectLst/>
                          <a:latin typeface="EdShed" pitchFamily="2" charset="77"/>
                          <a:ea typeface="+mn-ea"/>
                          <a:cs typeface="+mn-cs"/>
                        </a:rPr>
                        <a:t> carrots.</a:t>
                      </a:r>
                      <a:endParaRPr lang="en-GB" sz="2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661605"/>
                  </a:ext>
                </a:extLst>
              </a:tr>
            </a:tbl>
          </a:graphicData>
        </a:graphic>
      </p:graphicFrame>
      <p:sp>
        <p:nvSpPr>
          <p:cNvPr id="6" name="Rounded Rectangle 5">
            <a:extLst>
              <a:ext uri="{FF2B5EF4-FFF2-40B4-BE49-F238E27FC236}">
                <a16:creationId xmlns:a16="http://schemas.microsoft.com/office/drawing/2014/main" id="{C81BF207-25AF-6106-BABA-EA4FCEDE7979}"/>
              </a:ext>
            </a:extLst>
          </p:cNvPr>
          <p:cNvSpPr/>
          <p:nvPr/>
        </p:nvSpPr>
        <p:spPr>
          <a:xfrm>
            <a:off x="3123815" y="2321860"/>
            <a:ext cx="1204346" cy="104003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3">
            <a:extLst>
              <a:ext uri="{FF2B5EF4-FFF2-40B4-BE49-F238E27FC236}">
                <a16:creationId xmlns:a16="http://schemas.microsoft.com/office/drawing/2014/main" id="{5382D228-19B8-5702-7D6F-DDC5F3DA691E}"/>
              </a:ext>
            </a:extLst>
          </p:cNvPr>
          <p:cNvSpPr>
            <a:spLocks noGrp="1"/>
          </p:cNvSpPr>
          <p:nvPr>
            <p:ph type="body" sz="quarter" idx="10"/>
          </p:nvPr>
        </p:nvSpPr>
        <p:spPr/>
        <p:txBody>
          <a:bodyPr/>
          <a:lstStyle/>
          <a:p>
            <a:r>
              <a:rPr lang="en-GB" sz="1800" i="0" dirty="0">
                <a:latin typeface="EdShed" pitchFamily="2" charset="77"/>
              </a:rPr>
              <a:t>Alphabetical Order and Word Meanings</a:t>
            </a:r>
          </a:p>
        </p:txBody>
      </p:sp>
      <p:graphicFrame>
        <p:nvGraphicFramePr>
          <p:cNvPr id="2" name="Table 1">
            <a:extLst>
              <a:ext uri="{FF2B5EF4-FFF2-40B4-BE49-F238E27FC236}">
                <a16:creationId xmlns:a16="http://schemas.microsoft.com/office/drawing/2014/main" id="{F8DB0D14-F695-B8A4-E209-809A5C173B51}"/>
              </a:ext>
            </a:extLst>
          </p:cNvPr>
          <p:cNvGraphicFramePr>
            <a:graphicFrameLocks noGrp="1"/>
          </p:cNvGraphicFramePr>
          <p:nvPr>
            <p:extLst>
              <p:ext uri="{D42A27DB-BD31-4B8C-83A1-F6EECF244321}">
                <p14:modId xmlns:p14="http://schemas.microsoft.com/office/powerpoint/2010/main" val="4273973138"/>
              </p:ext>
            </p:extLst>
          </p:nvPr>
        </p:nvGraphicFramePr>
        <p:xfrm>
          <a:off x="332526" y="1772325"/>
          <a:ext cx="2501392" cy="4780875"/>
        </p:xfrm>
        <a:graphic>
          <a:graphicData uri="http://schemas.openxmlformats.org/drawingml/2006/table">
            <a:tbl>
              <a:tblPr firstRow="1" bandRow="1"/>
              <a:tblGrid>
                <a:gridCol w="2501392">
                  <a:extLst>
                    <a:ext uri="{9D8B030D-6E8A-4147-A177-3AD203B41FA5}">
                      <a16:colId xmlns:a16="http://schemas.microsoft.com/office/drawing/2014/main" val="1650869304"/>
                    </a:ext>
                  </a:extLst>
                </a:gridCol>
              </a:tblGrid>
              <a:tr h="434625">
                <a:tc>
                  <a:txBody>
                    <a:bodyPr/>
                    <a:lstStyle/>
                    <a:p>
                      <a:pPr algn="ctr"/>
                      <a:r>
                        <a:rPr lang="en-GB" sz="1800" b="1" i="0" dirty="0">
                          <a:solidFill>
                            <a:schemeClr val="tx1"/>
                          </a:solidFill>
                          <a:latin typeface="EdShed" pitchFamily="2" charset="0"/>
                        </a:rPr>
                        <a:t>Alphabetical Order</a:t>
                      </a:r>
                    </a:p>
                  </a:txBody>
                  <a:tcPr anchor="ctr"/>
                </a:tc>
                <a:extLst>
                  <a:ext uri="{0D108BD9-81ED-4DB2-BD59-A6C34878D82A}">
                    <a16:rowId xmlns:a16="http://schemas.microsoft.com/office/drawing/2014/main" val="38265277"/>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2773762076"/>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507585862"/>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3868163380"/>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2546290329"/>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1592246323"/>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607541166"/>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1903849268"/>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1311649006"/>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2372686999"/>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974577030"/>
                  </a:ext>
                </a:extLst>
              </a:tr>
            </a:tbl>
          </a:graphicData>
        </a:graphic>
      </p:graphicFrame>
      <p:sp>
        <p:nvSpPr>
          <p:cNvPr id="7" name="Text Placeholder 1">
            <a:extLst>
              <a:ext uri="{FF2B5EF4-FFF2-40B4-BE49-F238E27FC236}">
                <a16:creationId xmlns:a16="http://schemas.microsoft.com/office/drawing/2014/main" id="{7D1CBF81-13D3-1541-650D-4F3479D833CD}"/>
              </a:ext>
            </a:extLst>
          </p:cNvPr>
          <p:cNvSpPr txBox="1">
            <a:spLocks/>
          </p:cNvSpPr>
          <p:nvPr/>
        </p:nvSpPr>
        <p:spPr>
          <a:xfrm>
            <a:off x="975352" y="6128613"/>
            <a:ext cx="1243289"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whether</a:t>
            </a:r>
            <a:endParaRPr lang="en-US" sz="2400" b="0" dirty="0">
              <a:solidFill>
                <a:srgbClr val="FF3760"/>
              </a:solidFill>
              <a:latin typeface="EdShed" pitchFamily="2" charset="0"/>
            </a:endParaRPr>
          </a:p>
        </p:txBody>
      </p:sp>
      <p:sp>
        <p:nvSpPr>
          <p:cNvPr id="11" name="Text Placeholder 1">
            <a:extLst>
              <a:ext uri="{FF2B5EF4-FFF2-40B4-BE49-F238E27FC236}">
                <a16:creationId xmlns:a16="http://schemas.microsoft.com/office/drawing/2014/main" id="{FB616A1C-D40E-2F90-E4C7-014911E2E22D}"/>
              </a:ext>
            </a:extLst>
          </p:cNvPr>
          <p:cNvSpPr txBox="1">
            <a:spLocks/>
          </p:cNvSpPr>
          <p:nvPr/>
        </p:nvSpPr>
        <p:spPr>
          <a:xfrm>
            <a:off x="976505" y="5694842"/>
            <a:ext cx="1240982"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weather</a:t>
            </a:r>
          </a:p>
        </p:txBody>
      </p:sp>
      <p:sp>
        <p:nvSpPr>
          <p:cNvPr id="12" name="Text Placeholder 1">
            <a:extLst>
              <a:ext uri="{FF2B5EF4-FFF2-40B4-BE49-F238E27FC236}">
                <a16:creationId xmlns:a16="http://schemas.microsoft.com/office/drawing/2014/main" id="{E8CB0FC9-081F-AC55-FECF-1A330F43AA63}"/>
              </a:ext>
            </a:extLst>
          </p:cNvPr>
          <p:cNvSpPr txBox="1">
            <a:spLocks/>
          </p:cNvSpPr>
          <p:nvPr/>
        </p:nvSpPr>
        <p:spPr>
          <a:xfrm>
            <a:off x="1198424" y="4827304"/>
            <a:ext cx="797142"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plain</a:t>
            </a:r>
          </a:p>
        </p:txBody>
      </p:sp>
      <p:sp>
        <p:nvSpPr>
          <p:cNvPr id="13" name="Text Placeholder 1">
            <a:extLst>
              <a:ext uri="{FF2B5EF4-FFF2-40B4-BE49-F238E27FC236}">
                <a16:creationId xmlns:a16="http://schemas.microsoft.com/office/drawing/2014/main" id="{AEFE427F-CD4C-30BB-E98F-D62742EDF868}"/>
              </a:ext>
            </a:extLst>
          </p:cNvPr>
          <p:cNvSpPr txBox="1">
            <a:spLocks/>
          </p:cNvSpPr>
          <p:nvPr/>
        </p:nvSpPr>
        <p:spPr>
          <a:xfrm>
            <a:off x="1170822" y="4393535"/>
            <a:ext cx="852349"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piece</a:t>
            </a:r>
            <a:endParaRPr lang="en-US" sz="2400" b="0" dirty="0">
              <a:solidFill>
                <a:srgbClr val="FF3760"/>
              </a:solidFill>
              <a:latin typeface="EdShed" pitchFamily="2" charset="0"/>
            </a:endParaRPr>
          </a:p>
        </p:txBody>
      </p:sp>
      <p:sp>
        <p:nvSpPr>
          <p:cNvPr id="15" name="Text Placeholder 1">
            <a:extLst>
              <a:ext uri="{FF2B5EF4-FFF2-40B4-BE49-F238E27FC236}">
                <a16:creationId xmlns:a16="http://schemas.microsoft.com/office/drawing/2014/main" id="{52209ECE-E2C2-BEB2-FCDE-EB47C666C4D9}"/>
              </a:ext>
            </a:extLst>
          </p:cNvPr>
          <p:cNvSpPr txBox="1">
            <a:spLocks/>
          </p:cNvSpPr>
          <p:nvPr/>
        </p:nvSpPr>
        <p:spPr>
          <a:xfrm>
            <a:off x="1074097" y="2224690"/>
            <a:ext cx="1045799"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accept</a:t>
            </a:r>
          </a:p>
        </p:txBody>
      </p:sp>
      <p:sp>
        <p:nvSpPr>
          <p:cNvPr id="16" name="Text Placeholder 1">
            <a:extLst>
              <a:ext uri="{FF2B5EF4-FFF2-40B4-BE49-F238E27FC236}">
                <a16:creationId xmlns:a16="http://schemas.microsoft.com/office/drawing/2014/main" id="{30A6C821-E43E-9AFA-71C8-D013D5188CED}"/>
              </a:ext>
            </a:extLst>
          </p:cNvPr>
          <p:cNvSpPr txBox="1">
            <a:spLocks/>
          </p:cNvSpPr>
          <p:nvPr/>
        </p:nvSpPr>
        <p:spPr>
          <a:xfrm>
            <a:off x="1230069" y="3092228"/>
            <a:ext cx="733855"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knot</a:t>
            </a:r>
          </a:p>
        </p:txBody>
      </p:sp>
      <p:sp>
        <p:nvSpPr>
          <p:cNvPr id="17" name="Text Placeholder 1">
            <a:extLst>
              <a:ext uri="{FF2B5EF4-FFF2-40B4-BE49-F238E27FC236}">
                <a16:creationId xmlns:a16="http://schemas.microsoft.com/office/drawing/2014/main" id="{5A4E80F1-822A-E577-AE21-93C119CF806D}"/>
              </a:ext>
            </a:extLst>
          </p:cNvPr>
          <p:cNvSpPr txBox="1">
            <a:spLocks/>
          </p:cNvSpPr>
          <p:nvPr/>
        </p:nvSpPr>
        <p:spPr>
          <a:xfrm>
            <a:off x="1086150" y="2658459"/>
            <a:ext cx="1021691"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except</a:t>
            </a:r>
            <a:endParaRPr lang="en-US" sz="2400" b="0" dirty="0">
              <a:solidFill>
                <a:srgbClr val="FF3760"/>
              </a:solidFill>
              <a:latin typeface="EdShed" pitchFamily="2" charset="0"/>
            </a:endParaRPr>
          </a:p>
        </p:txBody>
      </p:sp>
      <p:sp>
        <p:nvSpPr>
          <p:cNvPr id="18" name="Text Placeholder 1">
            <a:extLst>
              <a:ext uri="{FF2B5EF4-FFF2-40B4-BE49-F238E27FC236}">
                <a16:creationId xmlns:a16="http://schemas.microsoft.com/office/drawing/2014/main" id="{01271C11-D2A6-2F87-344E-C702EEA4B205}"/>
              </a:ext>
            </a:extLst>
          </p:cNvPr>
          <p:cNvSpPr txBox="1">
            <a:spLocks/>
          </p:cNvSpPr>
          <p:nvPr/>
        </p:nvSpPr>
        <p:spPr>
          <a:xfrm>
            <a:off x="1162774" y="5261073"/>
            <a:ext cx="868443"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plane</a:t>
            </a:r>
            <a:endParaRPr lang="en-US" sz="2400" b="0" dirty="0">
              <a:solidFill>
                <a:srgbClr val="FF3760"/>
              </a:solidFill>
              <a:latin typeface="EdShed" pitchFamily="2" charset="0"/>
            </a:endParaRPr>
          </a:p>
        </p:txBody>
      </p:sp>
      <p:sp>
        <p:nvSpPr>
          <p:cNvPr id="19" name="Text Placeholder 1">
            <a:extLst>
              <a:ext uri="{FF2B5EF4-FFF2-40B4-BE49-F238E27FC236}">
                <a16:creationId xmlns:a16="http://schemas.microsoft.com/office/drawing/2014/main" id="{DBE35E2F-467E-A471-F110-63FCEB02DEEC}"/>
              </a:ext>
            </a:extLst>
          </p:cNvPr>
          <p:cNvSpPr txBox="1">
            <a:spLocks/>
          </p:cNvSpPr>
          <p:nvPr/>
        </p:nvSpPr>
        <p:spPr>
          <a:xfrm>
            <a:off x="1303004" y="3525997"/>
            <a:ext cx="587982"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not</a:t>
            </a:r>
          </a:p>
        </p:txBody>
      </p:sp>
      <p:sp>
        <p:nvSpPr>
          <p:cNvPr id="20" name="Text Placeholder 1">
            <a:extLst>
              <a:ext uri="{FF2B5EF4-FFF2-40B4-BE49-F238E27FC236}">
                <a16:creationId xmlns:a16="http://schemas.microsoft.com/office/drawing/2014/main" id="{8D126928-F487-5DAA-7731-E6593A6FBF0A}"/>
              </a:ext>
            </a:extLst>
          </p:cNvPr>
          <p:cNvSpPr txBox="1">
            <a:spLocks/>
          </p:cNvSpPr>
          <p:nvPr/>
        </p:nvSpPr>
        <p:spPr>
          <a:xfrm>
            <a:off x="1123533" y="3959766"/>
            <a:ext cx="946926"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peace</a:t>
            </a:r>
            <a:endParaRPr lang="en-US" sz="2400" b="0" dirty="0">
              <a:solidFill>
                <a:srgbClr val="FF3760"/>
              </a:solidFill>
              <a:latin typeface="EdShed" pitchFamily="2" charset="0"/>
            </a:endParaRPr>
          </a:p>
        </p:txBody>
      </p:sp>
      <p:sp>
        <p:nvSpPr>
          <p:cNvPr id="21" name="Rounded Rectangle 20">
            <a:extLst>
              <a:ext uri="{FF2B5EF4-FFF2-40B4-BE49-F238E27FC236}">
                <a16:creationId xmlns:a16="http://schemas.microsoft.com/office/drawing/2014/main" id="{5B1708E8-2A1F-1D04-B113-629C1F136036}"/>
              </a:ext>
            </a:extLst>
          </p:cNvPr>
          <p:cNvSpPr/>
          <p:nvPr/>
        </p:nvSpPr>
        <p:spPr>
          <a:xfrm>
            <a:off x="4525894" y="2321860"/>
            <a:ext cx="3200785" cy="104003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ounded Rectangle 41">
            <a:extLst>
              <a:ext uri="{FF2B5EF4-FFF2-40B4-BE49-F238E27FC236}">
                <a16:creationId xmlns:a16="http://schemas.microsoft.com/office/drawing/2014/main" id="{165A67A7-BB82-2B95-E406-84E714832094}"/>
              </a:ext>
            </a:extLst>
          </p:cNvPr>
          <p:cNvSpPr/>
          <p:nvPr/>
        </p:nvSpPr>
        <p:spPr>
          <a:xfrm>
            <a:off x="7924414" y="2321860"/>
            <a:ext cx="3810386" cy="104003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ounded Rectangle 42">
            <a:extLst>
              <a:ext uri="{FF2B5EF4-FFF2-40B4-BE49-F238E27FC236}">
                <a16:creationId xmlns:a16="http://schemas.microsoft.com/office/drawing/2014/main" id="{77C86413-2BD5-C1F8-F262-CD349CE5FFBF}"/>
              </a:ext>
            </a:extLst>
          </p:cNvPr>
          <p:cNvSpPr/>
          <p:nvPr/>
        </p:nvSpPr>
        <p:spPr>
          <a:xfrm>
            <a:off x="3123815" y="3723940"/>
            <a:ext cx="1204346" cy="104003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ounded Rectangle 45">
            <a:extLst>
              <a:ext uri="{FF2B5EF4-FFF2-40B4-BE49-F238E27FC236}">
                <a16:creationId xmlns:a16="http://schemas.microsoft.com/office/drawing/2014/main" id="{3441F612-DF67-30DF-E5DA-3F0B121CC37F}"/>
              </a:ext>
            </a:extLst>
          </p:cNvPr>
          <p:cNvSpPr/>
          <p:nvPr/>
        </p:nvSpPr>
        <p:spPr>
          <a:xfrm>
            <a:off x="4525894" y="3723940"/>
            <a:ext cx="3200785" cy="104003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ounded Rectangle 46">
            <a:extLst>
              <a:ext uri="{FF2B5EF4-FFF2-40B4-BE49-F238E27FC236}">
                <a16:creationId xmlns:a16="http://schemas.microsoft.com/office/drawing/2014/main" id="{4D826275-AA8D-596C-A12D-9D3B2F67D5E5}"/>
              </a:ext>
            </a:extLst>
          </p:cNvPr>
          <p:cNvSpPr/>
          <p:nvPr/>
        </p:nvSpPr>
        <p:spPr>
          <a:xfrm>
            <a:off x="7924414" y="3723940"/>
            <a:ext cx="3810386" cy="104003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ounded Rectangle 47">
            <a:extLst>
              <a:ext uri="{FF2B5EF4-FFF2-40B4-BE49-F238E27FC236}">
                <a16:creationId xmlns:a16="http://schemas.microsoft.com/office/drawing/2014/main" id="{346A1CE6-BDF5-5DF3-0BB0-76B20AAAF1DA}"/>
              </a:ext>
            </a:extLst>
          </p:cNvPr>
          <p:cNvSpPr/>
          <p:nvPr/>
        </p:nvSpPr>
        <p:spPr>
          <a:xfrm>
            <a:off x="3123815" y="5247940"/>
            <a:ext cx="1204346" cy="104003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ounded Rectangle 48">
            <a:extLst>
              <a:ext uri="{FF2B5EF4-FFF2-40B4-BE49-F238E27FC236}">
                <a16:creationId xmlns:a16="http://schemas.microsoft.com/office/drawing/2014/main" id="{9B309858-E8C3-DDB2-46A1-3EDFC31B2E02}"/>
              </a:ext>
            </a:extLst>
          </p:cNvPr>
          <p:cNvSpPr/>
          <p:nvPr/>
        </p:nvSpPr>
        <p:spPr>
          <a:xfrm>
            <a:off x="4525894" y="5247940"/>
            <a:ext cx="3200785" cy="104003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ounded Rectangle 49">
            <a:extLst>
              <a:ext uri="{FF2B5EF4-FFF2-40B4-BE49-F238E27FC236}">
                <a16:creationId xmlns:a16="http://schemas.microsoft.com/office/drawing/2014/main" id="{C4610D55-90AD-BDEB-04D0-06D60E491A28}"/>
              </a:ext>
            </a:extLst>
          </p:cNvPr>
          <p:cNvSpPr/>
          <p:nvPr/>
        </p:nvSpPr>
        <p:spPr>
          <a:xfrm>
            <a:off x="7924414" y="5247940"/>
            <a:ext cx="3810386" cy="104003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295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8" fill="hold" grpId="0" nodeType="clickEffect">
                                  <p:stCondLst>
                                    <p:cond delay="0"/>
                                  </p:stCondLst>
                                  <p:childTnLst>
                                    <p:animEffect transition="out" filter="wipe(left)">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0" nodeType="clickEffect">
                                  <p:stCondLst>
                                    <p:cond delay="0"/>
                                  </p:stCondLst>
                                  <p:childTnLst>
                                    <p:animEffect transition="out" filter="wipe(left)">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xit" presetSubtype="8" fill="hold" grpId="0" nodeType="clickEffect">
                                  <p:stCondLst>
                                    <p:cond delay="0"/>
                                  </p:stCondLst>
                                  <p:childTnLst>
                                    <p:animEffect transition="out" filter="wipe(left)">
                                      <p:cBhvr>
                                        <p:cTn id="76" dur="500"/>
                                        <p:tgtEl>
                                          <p:spTgt spid="46"/>
                                        </p:tgtEl>
                                      </p:cBhvr>
                                    </p:animEffect>
                                    <p:set>
                                      <p:cBhvr>
                                        <p:cTn id="77" dur="1" fill="hold">
                                          <p:stCondLst>
                                            <p:cond delay="499"/>
                                          </p:stCondLst>
                                        </p:cTn>
                                        <p:tgtEl>
                                          <p:spTgt spid="4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grpId="0" nodeType="clickEffect">
                                  <p:stCondLst>
                                    <p:cond delay="0"/>
                                  </p:stCondLst>
                                  <p:childTnLst>
                                    <p:animEffect transition="out" filter="wipe(left)">
                                      <p:cBhvr>
                                        <p:cTn id="81" dur="500"/>
                                        <p:tgtEl>
                                          <p:spTgt spid="47"/>
                                        </p:tgtEl>
                                      </p:cBhvr>
                                    </p:animEffect>
                                    <p:set>
                                      <p:cBhvr>
                                        <p:cTn id="82" dur="1" fill="hold">
                                          <p:stCondLst>
                                            <p:cond delay="499"/>
                                          </p:stCondLst>
                                        </p:cTn>
                                        <p:tgtEl>
                                          <p:spTgt spid="4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xit" presetSubtype="8" fill="hold" grpId="0" nodeType="clickEffect">
                                  <p:stCondLst>
                                    <p:cond delay="0"/>
                                  </p:stCondLst>
                                  <p:childTnLst>
                                    <p:animEffect transition="out" filter="wipe(left)">
                                      <p:cBhvr>
                                        <p:cTn id="86" dur="500"/>
                                        <p:tgtEl>
                                          <p:spTgt spid="48"/>
                                        </p:tgtEl>
                                      </p:cBhvr>
                                    </p:animEffect>
                                    <p:set>
                                      <p:cBhvr>
                                        <p:cTn id="87" dur="1" fill="hold">
                                          <p:stCondLst>
                                            <p:cond delay="499"/>
                                          </p:stCondLst>
                                        </p:cTn>
                                        <p:tgtEl>
                                          <p:spTgt spid="4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xit" presetSubtype="8" fill="hold" grpId="0" nodeType="clickEffect">
                                  <p:stCondLst>
                                    <p:cond delay="0"/>
                                  </p:stCondLst>
                                  <p:childTnLst>
                                    <p:animEffect transition="out" filter="wipe(left)">
                                      <p:cBhvr>
                                        <p:cTn id="91" dur="500"/>
                                        <p:tgtEl>
                                          <p:spTgt spid="49"/>
                                        </p:tgtEl>
                                      </p:cBhvr>
                                    </p:animEffect>
                                    <p:set>
                                      <p:cBhvr>
                                        <p:cTn id="92" dur="1" fill="hold">
                                          <p:stCondLst>
                                            <p:cond delay="499"/>
                                          </p:stCondLst>
                                        </p:cTn>
                                        <p:tgtEl>
                                          <p:spTgt spid="4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xit" presetSubtype="8" fill="hold" grpId="0" nodeType="clickEffect">
                                  <p:stCondLst>
                                    <p:cond delay="0"/>
                                  </p:stCondLst>
                                  <p:childTnLst>
                                    <p:animEffect transition="out" filter="wipe(left)">
                                      <p:cBhvr>
                                        <p:cTn id="96" dur="500"/>
                                        <p:tgtEl>
                                          <p:spTgt spid="50"/>
                                        </p:tgtEl>
                                      </p:cBhvr>
                                    </p:animEffect>
                                    <p:set>
                                      <p:cBhvr>
                                        <p:cTn id="9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2" grpId="0"/>
      <p:bldP spid="13" grpId="0"/>
      <p:bldP spid="15" grpId="0"/>
      <p:bldP spid="16" grpId="0"/>
      <p:bldP spid="17" grpId="0"/>
      <p:bldP spid="18" grpId="0"/>
      <p:bldP spid="19" grpId="0"/>
      <p:bldP spid="20" grpId="0"/>
      <p:bldP spid="21" grpId="0" animBg="1"/>
      <p:bldP spid="42" grpId="0" animBg="1"/>
      <p:bldP spid="43" grpId="0" animBg="1"/>
      <p:bldP spid="46" grpId="0" animBg="1"/>
      <p:bldP spid="47" grpId="0" animBg="1"/>
      <p:bldP spid="48"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17</a:t>
            </a:fld>
            <a:endParaRPr lang="en-US" dirty="0">
              <a:latin typeface="EdShed" pitchFamily="2" charset="77"/>
            </a:endParaRPr>
          </a:p>
        </p:txBody>
      </p:sp>
      <p:sp>
        <p:nvSpPr>
          <p:cNvPr id="5" name="Text Placeholder 4">
            <a:extLst>
              <a:ext uri="{FF2B5EF4-FFF2-40B4-BE49-F238E27FC236}">
                <a16:creationId xmlns:a16="http://schemas.microsoft.com/office/drawing/2014/main" id="{5E8B8E90-5C84-5474-92FF-A9666D690124}"/>
              </a:ext>
            </a:extLst>
          </p:cNvPr>
          <p:cNvSpPr>
            <a:spLocks noGrp="1"/>
          </p:cNvSpPr>
          <p:nvPr>
            <p:ph type="body" sz="quarter" idx="15"/>
          </p:nvPr>
        </p:nvSpPr>
        <p:spPr/>
        <p:txBody>
          <a:bodyPr/>
          <a:lstStyle/>
          <a:p>
            <a:r>
              <a:rPr lang="en-US" dirty="0"/>
              <a:t>accept</a:t>
            </a:r>
          </a:p>
        </p:txBody>
      </p:sp>
      <p:sp>
        <p:nvSpPr>
          <p:cNvPr id="6" name="Rectangle 5">
            <a:extLst>
              <a:ext uri="{FF2B5EF4-FFF2-40B4-BE49-F238E27FC236}">
                <a16:creationId xmlns:a16="http://schemas.microsoft.com/office/drawing/2014/main" id="{AF2862A1-F97A-B114-2589-9A9048D2F23E}"/>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7" name="Rectangle 6">
            <a:extLst>
              <a:ext uri="{FF2B5EF4-FFF2-40B4-BE49-F238E27FC236}">
                <a16:creationId xmlns:a16="http://schemas.microsoft.com/office/drawing/2014/main" id="{28DE3E25-BE73-1881-1276-309344D3CC2D}"/>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8" name="Rectangle 7">
            <a:extLst>
              <a:ext uri="{FF2B5EF4-FFF2-40B4-BE49-F238E27FC236}">
                <a16:creationId xmlns:a16="http://schemas.microsoft.com/office/drawing/2014/main" id="{D05272C2-EFF4-BDE5-1E87-4D36FE1EC576}"/>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9" name="Rectangle 8">
            <a:extLst>
              <a:ext uri="{FF2B5EF4-FFF2-40B4-BE49-F238E27FC236}">
                <a16:creationId xmlns:a16="http://schemas.microsoft.com/office/drawing/2014/main" id="{41FE1228-2B47-C907-4712-EEE8E4B9E64B}"/>
              </a:ext>
            </a:extLst>
          </p:cNvPr>
          <p:cNvSpPr/>
          <p:nvPr/>
        </p:nvSpPr>
        <p:spPr>
          <a:xfrm>
            <a:off x="6810351" y="4186302"/>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428015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18</a:t>
            </a:fld>
            <a:endParaRPr lang="en-US" dirty="0">
              <a:latin typeface="EdShed" pitchFamily="2" charset="77"/>
            </a:endParaRPr>
          </a:p>
        </p:txBody>
      </p:sp>
      <p:sp>
        <p:nvSpPr>
          <p:cNvPr id="3" name="Text Placeholder 4">
            <a:extLst>
              <a:ext uri="{FF2B5EF4-FFF2-40B4-BE49-F238E27FC236}">
                <a16:creationId xmlns:a16="http://schemas.microsoft.com/office/drawing/2014/main" id="{04515E04-6892-7B93-0350-4D2B68517DE5}"/>
              </a:ext>
            </a:extLst>
          </p:cNvPr>
          <p:cNvSpPr>
            <a:spLocks noGrp="1"/>
          </p:cNvSpPr>
          <p:nvPr>
            <p:ph type="body" sz="quarter" idx="15"/>
          </p:nvPr>
        </p:nvSpPr>
        <p:spPr/>
        <p:txBody>
          <a:bodyPr/>
          <a:lstStyle/>
          <a:p>
            <a:r>
              <a:rPr lang="en-US" dirty="0"/>
              <a:t>accept</a:t>
            </a:r>
          </a:p>
        </p:txBody>
      </p:sp>
      <p:sp>
        <p:nvSpPr>
          <p:cNvPr id="9" name="Rectangle 8">
            <a:extLst>
              <a:ext uri="{FF2B5EF4-FFF2-40B4-BE49-F238E27FC236}">
                <a16:creationId xmlns:a16="http://schemas.microsoft.com/office/drawing/2014/main" id="{47BD1C9E-3B53-DE93-EADB-6ADDD71CC23A}"/>
              </a:ext>
            </a:extLst>
          </p:cNvPr>
          <p:cNvSpPr/>
          <p:nvPr/>
        </p:nvSpPr>
        <p:spPr>
          <a:xfrm>
            <a:off x="2317511" y="2475187"/>
            <a:ext cx="2927074" cy="1508105"/>
          </a:xfrm>
          <a:prstGeom prst="rect">
            <a:avLst/>
          </a:prstGeom>
        </p:spPr>
        <p:txBody>
          <a:bodyPr wrap="square">
            <a:spAutoFit/>
          </a:bodyPr>
          <a:lstStyle/>
          <a:p>
            <a:pPr algn="ctr"/>
            <a:r>
              <a:rPr lang="en-GB" sz="1600" dirty="0">
                <a:solidFill>
                  <a:srgbClr val="FF3760"/>
                </a:solidFill>
                <a:latin typeface="EdShed" pitchFamily="2" charset="77"/>
              </a:rPr>
              <a:t>To agree to or </a:t>
            </a:r>
          </a:p>
          <a:p>
            <a:pPr algn="ctr"/>
            <a:r>
              <a:rPr lang="en-GB" sz="1600" dirty="0">
                <a:solidFill>
                  <a:srgbClr val="FF3760"/>
                </a:solidFill>
                <a:latin typeface="EdShed" pitchFamily="2" charset="77"/>
              </a:rPr>
              <a:t>approve of something.</a:t>
            </a:r>
          </a:p>
          <a:p>
            <a:pPr algn="ctr"/>
            <a:endParaRPr lang="en-GB" sz="1050" dirty="0">
              <a:solidFill>
                <a:srgbClr val="FF3760"/>
              </a:solidFill>
              <a:latin typeface="EdShed" pitchFamily="2" charset="77"/>
            </a:endParaRPr>
          </a:p>
          <a:p>
            <a:pPr algn="ctr"/>
            <a:r>
              <a:rPr lang="en-GB" sz="1600" dirty="0">
                <a:solidFill>
                  <a:srgbClr val="FF3760"/>
                </a:solidFill>
                <a:latin typeface="EdShed" pitchFamily="2" charset="77"/>
              </a:rPr>
              <a:t>To take willingly something that is offered; to say ‘yes’ to an offer, invitation, etc.</a:t>
            </a:r>
          </a:p>
        </p:txBody>
      </p:sp>
      <p:sp>
        <p:nvSpPr>
          <p:cNvPr id="10" name="Rectangle 9">
            <a:extLst>
              <a:ext uri="{FF2B5EF4-FFF2-40B4-BE49-F238E27FC236}">
                <a16:creationId xmlns:a16="http://schemas.microsoft.com/office/drawing/2014/main" id="{FB6F6693-73E3-BD4B-FB43-3F52A50EE6B1}"/>
              </a:ext>
            </a:extLst>
          </p:cNvPr>
          <p:cNvSpPr/>
          <p:nvPr/>
        </p:nvSpPr>
        <p:spPr>
          <a:xfrm>
            <a:off x="5870351" y="2728770"/>
            <a:ext cx="2696140" cy="923330"/>
          </a:xfrm>
          <a:prstGeom prst="rect">
            <a:avLst/>
          </a:prstGeom>
        </p:spPr>
        <p:txBody>
          <a:bodyPr wrap="square">
            <a:spAutoFit/>
          </a:bodyPr>
          <a:lstStyle/>
          <a:p>
            <a:pPr algn="ctr"/>
            <a:r>
              <a:rPr lang="en-GB" dirty="0">
                <a:solidFill>
                  <a:srgbClr val="FF3760"/>
                </a:solidFill>
                <a:latin typeface="EdShed" pitchFamily="2" charset="77"/>
              </a:rPr>
              <a:t>The local charity shop will </a:t>
            </a:r>
            <a:r>
              <a:rPr lang="en-GB" u="sng" dirty="0">
                <a:solidFill>
                  <a:srgbClr val="FF3760"/>
                </a:solidFill>
                <a:latin typeface="EdShed" pitchFamily="2" charset="77"/>
              </a:rPr>
              <a:t>accept</a:t>
            </a:r>
            <a:r>
              <a:rPr lang="en-GB" dirty="0">
                <a:solidFill>
                  <a:srgbClr val="FF3760"/>
                </a:solidFill>
                <a:latin typeface="EdShed" pitchFamily="2" charset="77"/>
              </a:rPr>
              <a:t> donations </a:t>
            </a:r>
          </a:p>
          <a:p>
            <a:pPr algn="ctr"/>
            <a:r>
              <a:rPr lang="en-GB" dirty="0">
                <a:solidFill>
                  <a:srgbClr val="FF3760"/>
                </a:solidFill>
                <a:latin typeface="EdShed" pitchFamily="2" charset="77"/>
              </a:rPr>
              <a:t>of books and clothes.</a:t>
            </a:r>
            <a:endParaRPr lang="en-GB" sz="1400" dirty="0">
              <a:solidFill>
                <a:srgbClr val="FF3760"/>
              </a:solidFill>
              <a:latin typeface="EdShed" pitchFamily="2" charset="77"/>
            </a:endParaRPr>
          </a:p>
        </p:txBody>
      </p:sp>
      <p:sp>
        <p:nvSpPr>
          <p:cNvPr id="11" name="Rectangle 10">
            <a:extLst>
              <a:ext uri="{FF2B5EF4-FFF2-40B4-BE49-F238E27FC236}">
                <a16:creationId xmlns:a16="http://schemas.microsoft.com/office/drawing/2014/main" id="{D1A2185A-B40A-4434-CB30-ECEAF2E13549}"/>
              </a:ext>
            </a:extLst>
          </p:cNvPr>
          <p:cNvSpPr/>
          <p:nvPr/>
        </p:nvSpPr>
        <p:spPr>
          <a:xfrm>
            <a:off x="2386440" y="4856025"/>
            <a:ext cx="1554224" cy="1015663"/>
          </a:xfrm>
          <a:prstGeom prst="rect">
            <a:avLst/>
          </a:prstGeom>
        </p:spPr>
        <p:txBody>
          <a:bodyPr wrap="square">
            <a:spAutoFit/>
          </a:bodyPr>
          <a:lstStyle/>
          <a:p>
            <a:pPr algn="ctr"/>
            <a:r>
              <a:rPr lang="en-US" sz="2000" dirty="0">
                <a:solidFill>
                  <a:srgbClr val="FF3760"/>
                </a:solidFill>
                <a:latin typeface="EdShed" pitchFamily="2" charset="77"/>
              </a:rPr>
              <a:t>take</a:t>
            </a:r>
          </a:p>
          <a:p>
            <a:pPr algn="ctr"/>
            <a:r>
              <a:rPr lang="en-US" sz="2000" dirty="0">
                <a:solidFill>
                  <a:srgbClr val="FF3760"/>
                </a:solidFill>
                <a:latin typeface="EdShed" pitchFamily="2" charset="77"/>
              </a:rPr>
              <a:t>allow</a:t>
            </a:r>
          </a:p>
          <a:p>
            <a:pPr algn="ctr"/>
            <a:r>
              <a:rPr lang="en-US" sz="2000" dirty="0">
                <a:solidFill>
                  <a:srgbClr val="FF3760"/>
                </a:solidFill>
                <a:latin typeface="EdShed" pitchFamily="2" charset="77"/>
              </a:rPr>
              <a:t>admit</a:t>
            </a:r>
          </a:p>
        </p:txBody>
      </p:sp>
      <p:sp>
        <p:nvSpPr>
          <p:cNvPr id="12" name="Rectangle 11">
            <a:extLst>
              <a:ext uri="{FF2B5EF4-FFF2-40B4-BE49-F238E27FC236}">
                <a16:creationId xmlns:a16="http://schemas.microsoft.com/office/drawing/2014/main" id="{E3692882-7D4A-C0DC-1E13-0AA730016B3D}"/>
              </a:ext>
            </a:extLst>
          </p:cNvPr>
          <p:cNvSpPr/>
          <p:nvPr/>
        </p:nvSpPr>
        <p:spPr>
          <a:xfrm>
            <a:off x="5564330" y="4706434"/>
            <a:ext cx="3151495" cy="1323439"/>
          </a:xfrm>
          <a:prstGeom prst="rect">
            <a:avLst/>
          </a:prstGeom>
        </p:spPr>
        <p:txBody>
          <a:bodyPr wrap="square">
            <a:spAutoFit/>
          </a:bodyPr>
          <a:lstStyle/>
          <a:p>
            <a:pPr algn="ctr"/>
            <a:r>
              <a:rPr lang="en-US" sz="2000" dirty="0">
                <a:solidFill>
                  <a:srgbClr val="FF3760"/>
                </a:solidFill>
                <a:latin typeface="EdShed" pitchFamily="2" charset="77"/>
              </a:rPr>
              <a:t>reject</a:t>
            </a:r>
          </a:p>
          <a:p>
            <a:pPr algn="ctr"/>
            <a:r>
              <a:rPr lang="en-US" sz="2000" dirty="0">
                <a:solidFill>
                  <a:srgbClr val="FF3760"/>
                </a:solidFill>
                <a:latin typeface="EdShed" pitchFamily="2" charset="77"/>
              </a:rPr>
              <a:t>decline</a:t>
            </a:r>
          </a:p>
          <a:p>
            <a:pPr algn="ctr"/>
            <a:r>
              <a:rPr lang="en-US" sz="2000" dirty="0">
                <a:solidFill>
                  <a:srgbClr val="FF3760"/>
                </a:solidFill>
                <a:latin typeface="EdShed" pitchFamily="2" charset="77"/>
              </a:rPr>
              <a:t>refuse</a:t>
            </a:r>
          </a:p>
          <a:p>
            <a:pPr algn="ctr"/>
            <a:r>
              <a:rPr lang="en-US" sz="2000" dirty="0">
                <a:solidFill>
                  <a:srgbClr val="FF3760"/>
                </a:solidFill>
                <a:latin typeface="EdShed" pitchFamily="2" charset="77"/>
              </a:rPr>
              <a:t>deny</a:t>
            </a:r>
          </a:p>
        </p:txBody>
      </p:sp>
      <p:sp>
        <p:nvSpPr>
          <p:cNvPr id="16" name="Rectangle 15">
            <a:extLst>
              <a:ext uri="{FF2B5EF4-FFF2-40B4-BE49-F238E27FC236}">
                <a16:creationId xmlns:a16="http://schemas.microsoft.com/office/drawing/2014/main" id="{8F07C6E9-F445-E169-AF4E-5ADEA0207434}"/>
              </a:ext>
            </a:extLst>
          </p:cNvPr>
          <p:cNvSpPr/>
          <p:nvPr/>
        </p:nvSpPr>
        <p:spPr>
          <a:xfrm>
            <a:off x="3456957" y="4856025"/>
            <a:ext cx="1554224" cy="1015663"/>
          </a:xfrm>
          <a:prstGeom prst="rect">
            <a:avLst/>
          </a:prstGeom>
        </p:spPr>
        <p:txBody>
          <a:bodyPr wrap="square">
            <a:spAutoFit/>
          </a:bodyPr>
          <a:lstStyle/>
          <a:p>
            <a:pPr algn="ctr"/>
            <a:r>
              <a:rPr lang="en-US" sz="2000" dirty="0">
                <a:solidFill>
                  <a:srgbClr val="FF3760"/>
                </a:solidFill>
                <a:latin typeface="EdShed" pitchFamily="2" charset="77"/>
              </a:rPr>
              <a:t>get</a:t>
            </a:r>
          </a:p>
          <a:p>
            <a:pPr algn="ctr"/>
            <a:r>
              <a:rPr lang="en-US" sz="2000" dirty="0">
                <a:solidFill>
                  <a:srgbClr val="FF3760"/>
                </a:solidFill>
                <a:latin typeface="EdShed" pitchFamily="2" charset="77"/>
              </a:rPr>
              <a:t>obtain</a:t>
            </a:r>
          </a:p>
          <a:p>
            <a:pPr algn="ctr"/>
            <a:r>
              <a:rPr lang="en-US" sz="2000" dirty="0">
                <a:solidFill>
                  <a:srgbClr val="FF3760"/>
                </a:solidFill>
                <a:latin typeface="EdShed" pitchFamily="2" charset="77"/>
              </a:rPr>
              <a:t>welcome</a:t>
            </a:r>
          </a:p>
        </p:txBody>
      </p:sp>
      <p:sp>
        <p:nvSpPr>
          <p:cNvPr id="2" name="Rectangle 1">
            <a:extLst>
              <a:ext uri="{FF2B5EF4-FFF2-40B4-BE49-F238E27FC236}">
                <a16:creationId xmlns:a16="http://schemas.microsoft.com/office/drawing/2014/main" id="{5970737C-9022-472B-28A9-82BC62A9CEB4}"/>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6" name="Rectangle 5">
            <a:extLst>
              <a:ext uri="{FF2B5EF4-FFF2-40B4-BE49-F238E27FC236}">
                <a16:creationId xmlns:a16="http://schemas.microsoft.com/office/drawing/2014/main" id="{B18CF979-5334-E5AC-08AE-753112B215B1}"/>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7" name="Rectangle 6">
            <a:extLst>
              <a:ext uri="{FF2B5EF4-FFF2-40B4-BE49-F238E27FC236}">
                <a16:creationId xmlns:a16="http://schemas.microsoft.com/office/drawing/2014/main" id="{14527E87-6A89-073E-D7E5-F6EACB59FAB0}"/>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8" name="Rectangle 7">
            <a:extLst>
              <a:ext uri="{FF2B5EF4-FFF2-40B4-BE49-F238E27FC236}">
                <a16:creationId xmlns:a16="http://schemas.microsoft.com/office/drawing/2014/main" id="{7ABB3D7C-D80A-DCB0-285D-8BE3375C25DC}"/>
              </a:ext>
            </a:extLst>
          </p:cNvPr>
          <p:cNvSpPr/>
          <p:nvPr/>
        </p:nvSpPr>
        <p:spPr>
          <a:xfrm>
            <a:off x="6810351" y="4186302"/>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31713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DC601AE-679C-B077-D05C-17A04DF03E03}"/>
              </a:ext>
            </a:extLst>
          </p:cNvPr>
          <p:cNvGrpSpPr/>
          <p:nvPr/>
        </p:nvGrpSpPr>
        <p:grpSpPr>
          <a:xfrm>
            <a:off x="4799997" y="1781726"/>
            <a:ext cx="2601118" cy="4899819"/>
            <a:chOff x="1006213" y="1778053"/>
            <a:chExt cx="2601118" cy="4899819"/>
          </a:xfrm>
        </p:grpSpPr>
        <p:sp>
          <p:nvSpPr>
            <p:cNvPr id="15" name="TextBox 14">
              <a:extLst>
                <a:ext uri="{FF2B5EF4-FFF2-40B4-BE49-F238E27FC236}">
                  <a16:creationId xmlns:a16="http://schemas.microsoft.com/office/drawing/2014/main" id="{F303FBF9-8804-E665-FB24-C6C5807E5633}"/>
                </a:ext>
              </a:extLst>
            </p:cNvPr>
            <p:cNvSpPr txBox="1"/>
            <p:nvPr/>
          </p:nvSpPr>
          <p:spPr>
            <a:xfrm>
              <a:off x="1373182" y="1794483"/>
              <a:ext cx="1903085" cy="707886"/>
            </a:xfrm>
            <a:prstGeom prst="rect">
              <a:avLst/>
            </a:prstGeom>
            <a:noFill/>
          </p:spPr>
          <p:txBody>
            <a:bodyPr wrap="none" rtlCol="0">
              <a:spAutoFit/>
            </a:bodyPr>
            <a:lstStyle/>
            <a:p>
              <a:pPr algn="ctr"/>
              <a:r>
                <a:rPr lang="en-GB" sz="4000" dirty="0">
                  <a:latin typeface="EdShed" pitchFamily="2" charset="77"/>
                </a:rPr>
                <a:t>c h i</a:t>
              </a:r>
              <a:r>
                <a:rPr lang="en-GB" sz="4000" i="0" dirty="0">
                  <a:latin typeface="EdShed" pitchFamily="2" charset="77"/>
                </a:rPr>
                <a:t> </a:t>
              </a:r>
              <a:r>
                <a:rPr lang="en-GB" sz="4000" dirty="0">
                  <a:latin typeface="EdShed" pitchFamily="2" charset="77"/>
                </a:rPr>
                <a:t>_ _</a:t>
              </a:r>
              <a:endParaRPr lang="en-GB" sz="4000" i="0" dirty="0">
                <a:latin typeface="EdShed" pitchFamily="2" charset="77"/>
              </a:endParaRPr>
            </a:p>
          </p:txBody>
        </p:sp>
        <p:grpSp>
          <p:nvGrpSpPr>
            <p:cNvPr id="6" name="Group 5">
              <a:extLst>
                <a:ext uri="{FF2B5EF4-FFF2-40B4-BE49-F238E27FC236}">
                  <a16:creationId xmlns:a16="http://schemas.microsoft.com/office/drawing/2014/main" id="{F13E3603-A9B5-80D8-D6F5-090E01485EED}"/>
                </a:ext>
              </a:extLst>
            </p:cNvPr>
            <p:cNvGrpSpPr/>
            <p:nvPr/>
          </p:nvGrpSpPr>
          <p:grpSpPr>
            <a:xfrm>
              <a:off x="1006213" y="1778053"/>
              <a:ext cx="2601118" cy="4899819"/>
              <a:chOff x="1006213" y="1778053"/>
              <a:chExt cx="2601118" cy="4899819"/>
            </a:xfrm>
          </p:grpSpPr>
          <p:grpSp>
            <p:nvGrpSpPr>
              <p:cNvPr id="35" name="Group 34">
                <a:extLst>
                  <a:ext uri="{FF2B5EF4-FFF2-40B4-BE49-F238E27FC236}">
                    <a16:creationId xmlns:a16="http://schemas.microsoft.com/office/drawing/2014/main" id="{2F963370-15A6-81D0-9572-52712766B87B}"/>
                  </a:ext>
                </a:extLst>
              </p:cNvPr>
              <p:cNvGrpSpPr/>
              <p:nvPr/>
            </p:nvGrpSpPr>
            <p:grpSpPr>
              <a:xfrm>
                <a:off x="1006213" y="1778053"/>
                <a:ext cx="2601118" cy="4899819"/>
                <a:chOff x="4573872" y="2015374"/>
                <a:chExt cx="2601118" cy="4899819"/>
              </a:xfrm>
            </p:grpSpPr>
            <p:sp>
              <p:nvSpPr>
                <p:cNvPr id="21" name="TextBox 20">
                  <a:extLst>
                    <a:ext uri="{FF2B5EF4-FFF2-40B4-BE49-F238E27FC236}">
                      <a16:creationId xmlns:a16="http://schemas.microsoft.com/office/drawing/2014/main" id="{34581BA3-E1C1-B44E-200C-55A67E78D79F}"/>
                    </a:ext>
                  </a:extLst>
                </p:cNvPr>
                <p:cNvSpPr txBox="1"/>
                <p:nvPr/>
              </p:nvSpPr>
              <p:spPr>
                <a:xfrm>
                  <a:off x="5073780" y="3687674"/>
                  <a:ext cx="1632178" cy="707886"/>
                </a:xfrm>
                <a:prstGeom prst="rect">
                  <a:avLst/>
                </a:prstGeom>
                <a:noFill/>
              </p:spPr>
              <p:txBody>
                <a:bodyPr wrap="none" rtlCol="0">
                  <a:spAutoFit/>
                </a:bodyPr>
                <a:lstStyle/>
                <a:p>
                  <a:pPr algn="ctr"/>
                  <a:r>
                    <a:rPr lang="en-GB" sz="4000" dirty="0">
                      <a:latin typeface="EdShed" pitchFamily="2" charset="77"/>
                    </a:rPr>
                    <a:t>c h _ p</a:t>
                  </a:r>
                  <a:endParaRPr lang="en-GB" sz="4000" i="0" dirty="0">
                    <a:latin typeface="EdShed" pitchFamily="2" charset="77"/>
                  </a:endParaRPr>
                </a:p>
              </p:txBody>
            </p:sp>
            <p:sp>
              <p:nvSpPr>
                <p:cNvPr id="19" name="TextBox 18">
                  <a:extLst>
                    <a:ext uri="{FF2B5EF4-FFF2-40B4-BE49-F238E27FC236}">
                      <a16:creationId xmlns:a16="http://schemas.microsoft.com/office/drawing/2014/main" id="{F774640E-0660-601D-4AB7-0C51CF83EDC6}"/>
                    </a:ext>
                  </a:extLst>
                </p:cNvPr>
                <p:cNvSpPr txBox="1"/>
                <p:nvPr/>
              </p:nvSpPr>
              <p:spPr>
                <a:xfrm>
                  <a:off x="5029698" y="5373856"/>
                  <a:ext cx="1720343" cy="707886"/>
                </a:xfrm>
                <a:prstGeom prst="rect">
                  <a:avLst/>
                </a:prstGeom>
                <a:noFill/>
              </p:spPr>
              <p:txBody>
                <a:bodyPr wrap="none" rtlCol="0">
                  <a:spAutoFit/>
                </a:bodyPr>
                <a:lstStyle/>
                <a:p>
                  <a:pPr algn="ctr"/>
                  <a:r>
                    <a:rPr lang="en-GB" sz="4000" i="0" dirty="0">
                      <a:latin typeface="EdShed" pitchFamily="2" charset="77"/>
                    </a:rPr>
                    <a:t> s h _ </a:t>
                  </a:r>
                  <a:r>
                    <a:rPr lang="en-GB" sz="4000" dirty="0">
                      <a:latin typeface="EdShed" pitchFamily="2" charset="77"/>
                    </a:rPr>
                    <a:t>p</a:t>
                  </a:r>
                  <a:endParaRPr lang="en-GB" sz="4000" i="0" dirty="0">
                    <a:latin typeface="EdShed" pitchFamily="2" charset="77"/>
                  </a:endParaRPr>
                </a:p>
              </p:txBody>
            </p:sp>
            <p:sp>
              <p:nvSpPr>
                <p:cNvPr id="20" name="TextBox 19">
                  <a:extLst>
                    <a:ext uri="{FF2B5EF4-FFF2-40B4-BE49-F238E27FC236}">
                      <a16:creationId xmlns:a16="http://schemas.microsoft.com/office/drawing/2014/main" id="{9EB75243-3BF9-C3C7-3E7A-3A97C60A0379}"/>
                    </a:ext>
                  </a:extLst>
                </p:cNvPr>
                <p:cNvSpPr txBox="1"/>
                <p:nvPr/>
              </p:nvSpPr>
              <p:spPr>
                <a:xfrm>
                  <a:off x="5034254" y="4564608"/>
                  <a:ext cx="1771191" cy="707886"/>
                </a:xfrm>
                <a:prstGeom prst="rect">
                  <a:avLst/>
                </a:prstGeom>
                <a:noFill/>
              </p:spPr>
              <p:txBody>
                <a:bodyPr wrap="none" rtlCol="0">
                  <a:spAutoFit/>
                </a:bodyPr>
                <a:lstStyle/>
                <a:p>
                  <a:pPr algn="ctr"/>
                  <a:r>
                    <a:rPr lang="en-GB" sz="4000" dirty="0">
                      <a:latin typeface="EdShed" pitchFamily="2" charset="77"/>
                    </a:rPr>
                    <a:t>_ _ o p</a:t>
                  </a:r>
                  <a:r>
                    <a:rPr lang="en-GB" sz="4000" i="0" dirty="0">
                      <a:latin typeface="EdShed" pitchFamily="2" charset="77"/>
                    </a:rPr>
                    <a:t> </a:t>
                  </a:r>
                </a:p>
              </p:txBody>
            </p:sp>
            <p:sp>
              <p:nvSpPr>
                <p:cNvPr id="22" name="TextBox 21">
                  <a:extLst>
                    <a:ext uri="{FF2B5EF4-FFF2-40B4-BE49-F238E27FC236}">
                      <a16:creationId xmlns:a16="http://schemas.microsoft.com/office/drawing/2014/main" id="{83707149-2C24-419F-5276-340CC89DD51B}"/>
                    </a:ext>
                  </a:extLst>
                </p:cNvPr>
                <p:cNvSpPr txBox="1"/>
                <p:nvPr/>
              </p:nvSpPr>
              <p:spPr>
                <a:xfrm>
                  <a:off x="5074581" y="2832461"/>
                  <a:ext cx="1630576" cy="707886"/>
                </a:xfrm>
                <a:prstGeom prst="rect">
                  <a:avLst/>
                </a:prstGeom>
                <a:noFill/>
              </p:spPr>
              <p:txBody>
                <a:bodyPr wrap="none" rtlCol="0">
                  <a:spAutoFit/>
                </a:bodyPr>
                <a:lstStyle/>
                <a:p>
                  <a:pPr algn="ctr"/>
                  <a:r>
                    <a:rPr lang="en-GB" sz="4000" dirty="0">
                      <a:latin typeface="EdShed" pitchFamily="2" charset="77"/>
                    </a:rPr>
                    <a:t>c h i </a:t>
                  </a:r>
                  <a:r>
                    <a:rPr lang="en-GB" sz="4000" i="0" dirty="0">
                      <a:latin typeface="EdShed" pitchFamily="2" charset="77"/>
                    </a:rPr>
                    <a:t>_ </a:t>
                  </a:r>
                </a:p>
              </p:txBody>
            </p:sp>
            <p:grpSp>
              <p:nvGrpSpPr>
                <p:cNvPr id="14" name="Group 13">
                  <a:extLst>
                    <a:ext uri="{FF2B5EF4-FFF2-40B4-BE49-F238E27FC236}">
                      <a16:creationId xmlns:a16="http://schemas.microsoft.com/office/drawing/2014/main" id="{5A7E74FF-8EA7-B5BB-90AA-8C2BDF278844}"/>
                    </a:ext>
                  </a:extLst>
                </p:cNvPr>
                <p:cNvGrpSpPr/>
                <p:nvPr/>
              </p:nvGrpSpPr>
              <p:grpSpPr>
                <a:xfrm>
                  <a:off x="4573872" y="2015374"/>
                  <a:ext cx="2601118" cy="4824000"/>
                  <a:chOff x="3494880" y="2061274"/>
                  <a:chExt cx="2601118" cy="4824000"/>
                </a:xfrm>
              </p:grpSpPr>
              <p:cxnSp>
                <p:nvCxnSpPr>
                  <p:cNvPr id="7" name="Straight Connector 6">
                    <a:extLst>
                      <a:ext uri="{FF2B5EF4-FFF2-40B4-BE49-F238E27FC236}">
                        <a16:creationId xmlns:a16="http://schemas.microsoft.com/office/drawing/2014/main" id="{8CD680DB-20F0-40C1-D0AA-E40BE5988181}"/>
                      </a:ext>
                    </a:extLst>
                  </p:cNvPr>
                  <p:cNvCxnSpPr/>
                  <p:nvPr/>
                </p:nvCxnSpPr>
                <p:spPr>
                  <a:xfrm>
                    <a:off x="3494880" y="2061274"/>
                    <a:ext cx="0" cy="4824000"/>
                  </a:xfrm>
                  <a:prstGeom prst="line">
                    <a:avLst/>
                  </a:prstGeom>
                  <a:ln w="127000" cap="rnd">
                    <a:solidFill>
                      <a:srgbClr val="9452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BA4BFC7-F068-30B4-ABE2-6221B619BC1D}"/>
                      </a:ext>
                    </a:extLst>
                  </p:cNvPr>
                  <p:cNvCxnSpPr/>
                  <p:nvPr/>
                </p:nvCxnSpPr>
                <p:spPr>
                  <a:xfrm>
                    <a:off x="6095998" y="2061274"/>
                    <a:ext cx="0" cy="4824000"/>
                  </a:xfrm>
                  <a:prstGeom prst="line">
                    <a:avLst/>
                  </a:prstGeom>
                  <a:ln w="127000" cap="rnd">
                    <a:solidFill>
                      <a:srgbClr val="9452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F4BCA1-2B7F-3B07-1568-948BEA744426}"/>
                      </a:ext>
                    </a:extLst>
                  </p:cNvPr>
                  <p:cNvCxnSpPr>
                    <a:cxnSpLocks/>
                  </p:cNvCxnSpPr>
                  <p:nvPr/>
                </p:nvCxnSpPr>
                <p:spPr>
                  <a:xfrm flipH="1">
                    <a:off x="3494880" y="2812009"/>
                    <a:ext cx="2592000" cy="0"/>
                  </a:xfrm>
                  <a:prstGeom prst="line">
                    <a:avLst/>
                  </a:prstGeom>
                  <a:ln w="127000" cap="rnd">
                    <a:solidFill>
                      <a:srgbClr val="9452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83AB03-36B8-E457-876E-EB341F2D145D}"/>
                      </a:ext>
                    </a:extLst>
                  </p:cNvPr>
                  <p:cNvCxnSpPr>
                    <a:cxnSpLocks/>
                  </p:cNvCxnSpPr>
                  <p:nvPr/>
                </p:nvCxnSpPr>
                <p:spPr>
                  <a:xfrm flipH="1">
                    <a:off x="3500752" y="3621045"/>
                    <a:ext cx="2592000" cy="0"/>
                  </a:xfrm>
                  <a:prstGeom prst="line">
                    <a:avLst/>
                  </a:prstGeom>
                  <a:ln w="127000" cap="rnd">
                    <a:solidFill>
                      <a:srgbClr val="9452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E8642-7395-EA2F-C673-05DD0F23874C}"/>
                      </a:ext>
                    </a:extLst>
                  </p:cNvPr>
                  <p:cNvCxnSpPr>
                    <a:cxnSpLocks/>
                  </p:cNvCxnSpPr>
                  <p:nvPr/>
                </p:nvCxnSpPr>
                <p:spPr>
                  <a:xfrm flipH="1">
                    <a:off x="3494880" y="4497809"/>
                    <a:ext cx="2582882" cy="0"/>
                  </a:xfrm>
                  <a:prstGeom prst="line">
                    <a:avLst/>
                  </a:prstGeom>
                  <a:ln w="127000" cap="rnd">
                    <a:solidFill>
                      <a:srgbClr val="9452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5F6B95-0813-8B29-2018-EC56A9978431}"/>
                      </a:ext>
                    </a:extLst>
                  </p:cNvPr>
                  <p:cNvCxnSpPr>
                    <a:cxnSpLocks/>
                  </p:cNvCxnSpPr>
                  <p:nvPr/>
                </p:nvCxnSpPr>
                <p:spPr>
                  <a:xfrm flipH="1">
                    <a:off x="3494880" y="5363025"/>
                    <a:ext cx="2582882" cy="0"/>
                  </a:xfrm>
                  <a:prstGeom prst="line">
                    <a:avLst/>
                  </a:prstGeom>
                  <a:ln w="127000" cap="rnd">
                    <a:solidFill>
                      <a:srgbClr val="9452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CF53370F-1C2C-4D37-0C9F-8B586B9779CB}"/>
                    </a:ext>
                  </a:extLst>
                </p:cNvPr>
                <p:cNvSpPr txBox="1"/>
                <p:nvPr/>
              </p:nvSpPr>
              <p:spPr>
                <a:xfrm>
                  <a:off x="5381602" y="6207307"/>
                  <a:ext cx="1021563" cy="707886"/>
                </a:xfrm>
                <a:prstGeom prst="rect">
                  <a:avLst/>
                </a:prstGeom>
                <a:noFill/>
              </p:spPr>
              <p:txBody>
                <a:bodyPr wrap="none" rtlCol="0">
                  <a:spAutoFit/>
                </a:bodyPr>
                <a:lstStyle/>
                <a:p>
                  <a:pPr algn="ctr"/>
                  <a:r>
                    <a:rPr lang="en-GB" sz="4000" i="0" dirty="0">
                      <a:latin typeface="EdShed" pitchFamily="2" charset="77"/>
                    </a:rPr>
                    <a:t>ship</a:t>
                  </a:r>
                </a:p>
              </p:txBody>
            </p:sp>
          </p:grpSp>
          <p:cxnSp>
            <p:nvCxnSpPr>
              <p:cNvPr id="5" name="Straight Connector 4">
                <a:extLst>
                  <a:ext uri="{FF2B5EF4-FFF2-40B4-BE49-F238E27FC236}">
                    <a16:creationId xmlns:a16="http://schemas.microsoft.com/office/drawing/2014/main" id="{8F623051-58DD-6D4D-7F8F-3EFD58B0087F}"/>
                  </a:ext>
                </a:extLst>
              </p:cNvPr>
              <p:cNvCxnSpPr>
                <a:cxnSpLocks/>
              </p:cNvCxnSpPr>
              <p:nvPr/>
            </p:nvCxnSpPr>
            <p:spPr>
              <a:xfrm flipH="1">
                <a:off x="1006213" y="5900389"/>
                <a:ext cx="2582882" cy="0"/>
              </a:xfrm>
              <a:prstGeom prst="line">
                <a:avLst/>
              </a:prstGeom>
              <a:ln w="127000" cap="rnd">
                <a:solidFill>
                  <a:srgbClr val="945200"/>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1.1</a:t>
            </a:r>
          </a:p>
        </p:txBody>
      </p:sp>
      <p:sp>
        <p:nvSpPr>
          <p:cNvPr id="2" name="Text Placeholder 1">
            <a:extLst>
              <a:ext uri="{FF2B5EF4-FFF2-40B4-BE49-F238E27FC236}">
                <a16:creationId xmlns:a16="http://schemas.microsoft.com/office/drawing/2014/main" id="{06C360CC-F343-83E6-2E2C-BA5B52468032}"/>
              </a:ext>
            </a:extLst>
          </p:cNvPr>
          <p:cNvSpPr>
            <a:spLocks noGrp="1"/>
          </p:cNvSpPr>
          <p:nvPr>
            <p:ph type="body" sz="quarter" idx="15"/>
          </p:nvPr>
        </p:nvSpPr>
        <p:spPr/>
        <p:txBody>
          <a:bodyPr/>
          <a:lstStyle/>
          <a:p>
            <a:r>
              <a:rPr lang="en-GB" dirty="0">
                <a:solidFill>
                  <a:schemeClr val="tx1"/>
                </a:solidFill>
              </a:rPr>
              <a:t>Climb the ladder by swapping one sound </a:t>
            </a:r>
          </a:p>
          <a:p>
            <a:r>
              <a:rPr lang="en-GB" dirty="0">
                <a:solidFill>
                  <a:schemeClr val="tx1"/>
                </a:solidFill>
              </a:rPr>
              <a:t>each time to create a different word.</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Starter</a:t>
            </a:r>
          </a:p>
        </p:txBody>
      </p:sp>
      <p:sp>
        <p:nvSpPr>
          <p:cNvPr id="36" name="TextBox 35">
            <a:extLst>
              <a:ext uri="{FF2B5EF4-FFF2-40B4-BE49-F238E27FC236}">
                <a16:creationId xmlns:a16="http://schemas.microsoft.com/office/drawing/2014/main" id="{D4570018-9C13-C5B0-E252-B5558886D5AF}"/>
              </a:ext>
            </a:extLst>
          </p:cNvPr>
          <p:cNvSpPr txBox="1"/>
          <p:nvPr/>
        </p:nvSpPr>
        <p:spPr>
          <a:xfrm>
            <a:off x="6136292" y="5116193"/>
            <a:ext cx="452368" cy="707886"/>
          </a:xfrm>
          <a:prstGeom prst="rect">
            <a:avLst/>
          </a:prstGeom>
          <a:noFill/>
        </p:spPr>
        <p:txBody>
          <a:bodyPr wrap="none" rtlCol="0">
            <a:spAutoFit/>
          </a:bodyPr>
          <a:lstStyle/>
          <a:p>
            <a:pPr algn="ctr"/>
            <a:r>
              <a:rPr lang="en-GB" sz="4000" dirty="0">
                <a:solidFill>
                  <a:srgbClr val="FF3760"/>
                </a:solidFill>
                <a:latin typeface="EdShed" pitchFamily="2" charset="77"/>
              </a:rPr>
              <a:t>o</a:t>
            </a:r>
            <a:endParaRPr lang="en-GB" sz="4000" i="0" dirty="0">
              <a:solidFill>
                <a:srgbClr val="FF3760"/>
              </a:solidFill>
              <a:latin typeface="EdShed" pitchFamily="2" charset="77"/>
            </a:endParaRPr>
          </a:p>
        </p:txBody>
      </p:sp>
      <p:sp>
        <p:nvSpPr>
          <p:cNvPr id="37" name="TextBox 36">
            <a:extLst>
              <a:ext uri="{FF2B5EF4-FFF2-40B4-BE49-F238E27FC236}">
                <a16:creationId xmlns:a16="http://schemas.microsoft.com/office/drawing/2014/main" id="{300111A3-FE35-8A91-67FE-B07DF62D7C1D}"/>
              </a:ext>
            </a:extLst>
          </p:cNvPr>
          <p:cNvSpPr txBox="1"/>
          <p:nvPr/>
        </p:nvSpPr>
        <p:spPr>
          <a:xfrm>
            <a:off x="5278905" y="4293100"/>
            <a:ext cx="837089" cy="707886"/>
          </a:xfrm>
          <a:prstGeom prst="rect">
            <a:avLst/>
          </a:prstGeom>
          <a:noFill/>
        </p:spPr>
        <p:txBody>
          <a:bodyPr wrap="none" rtlCol="0">
            <a:spAutoFit/>
          </a:bodyPr>
          <a:lstStyle/>
          <a:p>
            <a:pPr algn="ctr"/>
            <a:r>
              <a:rPr lang="en-GB" sz="4000" dirty="0">
                <a:solidFill>
                  <a:srgbClr val="FF3760"/>
                </a:solidFill>
                <a:latin typeface="EdShed" pitchFamily="2" charset="77"/>
              </a:rPr>
              <a:t>c h</a:t>
            </a:r>
            <a:endParaRPr lang="en-GB" sz="4000" i="0" dirty="0">
              <a:solidFill>
                <a:srgbClr val="FF3760"/>
              </a:solidFill>
              <a:latin typeface="EdShed" pitchFamily="2" charset="77"/>
            </a:endParaRPr>
          </a:p>
        </p:txBody>
      </p:sp>
      <p:sp>
        <p:nvSpPr>
          <p:cNvPr id="38" name="TextBox 37">
            <a:extLst>
              <a:ext uri="{FF2B5EF4-FFF2-40B4-BE49-F238E27FC236}">
                <a16:creationId xmlns:a16="http://schemas.microsoft.com/office/drawing/2014/main" id="{83153E28-0892-FFED-4115-A278CB775ED8}"/>
              </a:ext>
            </a:extLst>
          </p:cNvPr>
          <p:cNvSpPr txBox="1"/>
          <p:nvPr/>
        </p:nvSpPr>
        <p:spPr>
          <a:xfrm>
            <a:off x="6171044" y="3412872"/>
            <a:ext cx="306494" cy="707886"/>
          </a:xfrm>
          <a:prstGeom prst="rect">
            <a:avLst/>
          </a:prstGeom>
          <a:noFill/>
        </p:spPr>
        <p:txBody>
          <a:bodyPr wrap="none" rtlCol="0">
            <a:spAutoFit/>
          </a:bodyPr>
          <a:lstStyle/>
          <a:p>
            <a:pPr algn="ctr"/>
            <a:r>
              <a:rPr lang="en-GB" sz="4000" i="0" dirty="0">
                <a:solidFill>
                  <a:srgbClr val="FF3760"/>
                </a:solidFill>
                <a:latin typeface="EdShed" pitchFamily="2" charset="77"/>
              </a:rPr>
              <a:t>i</a:t>
            </a:r>
          </a:p>
        </p:txBody>
      </p:sp>
      <p:sp>
        <p:nvSpPr>
          <p:cNvPr id="39" name="TextBox 38">
            <a:extLst>
              <a:ext uri="{FF2B5EF4-FFF2-40B4-BE49-F238E27FC236}">
                <a16:creationId xmlns:a16="http://schemas.microsoft.com/office/drawing/2014/main" id="{FAE9BDFF-7F8B-0204-FD8A-39938B09C6C7}"/>
              </a:ext>
            </a:extLst>
          </p:cNvPr>
          <p:cNvSpPr txBox="1"/>
          <p:nvPr/>
        </p:nvSpPr>
        <p:spPr>
          <a:xfrm>
            <a:off x="6331144" y="2560047"/>
            <a:ext cx="452368" cy="707886"/>
          </a:xfrm>
          <a:prstGeom prst="rect">
            <a:avLst/>
          </a:prstGeom>
          <a:noFill/>
        </p:spPr>
        <p:txBody>
          <a:bodyPr wrap="none" rtlCol="0">
            <a:spAutoFit/>
          </a:bodyPr>
          <a:lstStyle/>
          <a:p>
            <a:pPr algn="ctr"/>
            <a:r>
              <a:rPr lang="en-GB" sz="4000" dirty="0">
                <a:solidFill>
                  <a:srgbClr val="FF3760"/>
                </a:solidFill>
                <a:latin typeface="EdShed" pitchFamily="2" charset="77"/>
              </a:rPr>
              <a:t>n</a:t>
            </a:r>
            <a:endParaRPr lang="en-GB" sz="4000" i="0" dirty="0">
              <a:solidFill>
                <a:srgbClr val="FF3760"/>
              </a:solidFill>
              <a:latin typeface="EdShed" pitchFamily="2" charset="77"/>
            </a:endParaRPr>
          </a:p>
        </p:txBody>
      </p:sp>
      <p:sp>
        <p:nvSpPr>
          <p:cNvPr id="17" name="TextBox 16">
            <a:extLst>
              <a:ext uri="{FF2B5EF4-FFF2-40B4-BE49-F238E27FC236}">
                <a16:creationId xmlns:a16="http://schemas.microsoft.com/office/drawing/2014/main" id="{85C98CAF-925A-730E-948F-B1D58D008EA2}"/>
              </a:ext>
            </a:extLst>
          </p:cNvPr>
          <p:cNvSpPr txBox="1"/>
          <p:nvPr/>
        </p:nvSpPr>
        <p:spPr>
          <a:xfrm>
            <a:off x="6218718" y="1751508"/>
            <a:ext cx="816249" cy="707886"/>
          </a:xfrm>
          <a:prstGeom prst="rect">
            <a:avLst/>
          </a:prstGeom>
          <a:noFill/>
        </p:spPr>
        <p:txBody>
          <a:bodyPr wrap="none" rtlCol="0">
            <a:spAutoFit/>
          </a:bodyPr>
          <a:lstStyle/>
          <a:p>
            <a:pPr algn="ctr"/>
            <a:r>
              <a:rPr lang="en-GB" sz="4000" dirty="0">
                <a:solidFill>
                  <a:srgbClr val="FF3760"/>
                </a:solidFill>
                <a:latin typeface="EdShed" pitchFamily="2" charset="77"/>
              </a:rPr>
              <a:t>c k</a:t>
            </a:r>
            <a:endParaRPr lang="en-GB" sz="4000" i="0" dirty="0">
              <a:solidFill>
                <a:srgbClr val="FF3760"/>
              </a:solidFill>
              <a:latin typeface="EdShed" pitchFamily="2" charset="77"/>
            </a:endParaRPr>
          </a:p>
        </p:txBody>
      </p:sp>
      <p:pic>
        <p:nvPicPr>
          <p:cNvPr id="16" name="Picture 15" descr="A red and blue sailboat&#10;&#10;Description automatically generated">
            <a:extLst>
              <a:ext uri="{FF2B5EF4-FFF2-40B4-BE49-F238E27FC236}">
                <a16:creationId xmlns:a16="http://schemas.microsoft.com/office/drawing/2014/main" id="{7ECE543D-150E-AF5D-B442-EF658748DF65}"/>
              </a:ext>
            </a:extLst>
          </p:cNvPr>
          <p:cNvPicPr>
            <a:picLocks noChangeAspect="1"/>
          </p:cNvPicPr>
          <p:nvPr/>
        </p:nvPicPr>
        <p:blipFill>
          <a:blip r:embed="rId3"/>
          <a:stretch>
            <a:fillRect/>
          </a:stretch>
        </p:blipFill>
        <p:spPr>
          <a:xfrm>
            <a:off x="7598156" y="5624664"/>
            <a:ext cx="965480" cy="974876"/>
          </a:xfrm>
          <a:prstGeom prst="rect">
            <a:avLst/>
          </a:prstGeom>
        </p:spPr>
      </p:pic>
      <p:pic>
        <p:nvPicPr>
          <p:cNvPr id="25" name="Picture 24" descr="A cartoon of a store&#10;&#10;Description automatically generated">
            <a:extLst>
              <a:ext uri="{FF2B5EF4-FFF2-40B4-BE49-F238E27FC236}">
                <a16:creationId xmlns:a16="http://schemas.microsoft.com/office/drawing/2014/main" id="{12C59B24-102E-EBCD-6063-AC2D15E9B47D}"/>
              </a:ext>
            </a:extLst>
          </p:cNvPr>
          <p:cNvPicPr>
            <a:picLocks noChangeAspect="1"/>
          </p:cNvPicPr>
          <p:nvPr/>
        </p:nvPicPr>
        <p:blipFill>
          <a:blip r:embed="rId4"/>
          <a:stretch>
            <a:fillRect/>
          </a:stretch>
        </p:blipFill>
        <p:spPr>
          <a:xfrm>
            <a:off x="3644743" y="5046435"/>
            <a:ext cx="853905" cy="814554"/>
          </a:xfrm>
          <a:prstGeom prst="rect">
            <a:avLst/>
          </a:prstGeom>
        </p:spPr>
      </p:pic>
      <p:grpSp>
        <p:nvGrpSpPr>
          <p:cNvPr id="40" name="Group 39">
            <a:extLst>
              <a:ext uri="{FF2B5EF4-FFF2-40B4-BE49-F238E27FC236}">
                <a16:creationId xmlns:a16="http://schemas.microsoft.com/office/drawing/2014/main" id="{2CF6E9A3-D50E-B41F-0302-0CEEB43A91B2}"/>
              </a:ext>
            </a:extLst>
          </p:cNvPr>
          <p:cNvGrpSpPr/>
          <p:nvPr/>
        </p:nvGrpSpPr>
        <p:grpSpPr>
          <a:xfrm>
            <a:off x="7589373" y="4139282"/>
            <a:ext cx="1248395" cy="974877"/>
            <a:chOff x="7336817" y="4218261"/>
            <a:chExt cx="1221892" cy="931964"/>
          </a:xfrm>
        </p:grpSpPr>
        <p:pic>
          <p:nvPicPr>
            <p:cNvPr id="32" name="Picture 31" descr="A cartoon of a log&#10;&#10;Description automatically generated">
              <a:extLst>
                <a:ext uri="{FF2B5EF4-FFF2-40B4-BE49-F238E27FC236}">
                  <a16:creationId xmlns:a16="http://schemas.microsoft.com/office/drawing/2014/main" id="{005FEC28-1374-74F9-1AF7-ECA61F929A27}"/>
                </a:ext>
              </a:extLst>
            </p:cNvPr>
            <p:cNvPicPr>
              <a:picLocks noChangeAspect="1"/>
            </p:cNvPicPr>
            <p:nvPr/>
          </p:nvPicPr>
          <p:blipFill>
            <a:blip r:embed="rId5"/>
            <a:stretch>
              <a:fillRect/>
            </a:stretch>
          </p:blipFill>
          <p:spPr>
            <a:xfrm>
              <a:off x="7742460" y="4596060"/>
              <a:ext cx="816249" cy="554165"/>
            </a:xfrm>
            <a:prstGeom prst="rect">
              <a:avLst/>
            </a:prstGeom>
          </p:spPr>
        </p:pic>
        <p:pic>
          <p:nvPicPr>
            <p:cNvPr id="28" name="Picture 27" descr="A cartoon of a pink axe&#10;&#10;Description automatically generated">
              <a:extLst>
                <a:ext uri="{FF2B5EF4-FFF2-40B4-BE49-F238E27FC236}">
                  <a16:creationId xmlns:a16="http://schemas.microsoft.com/office/drawing/2014/main" id="{C5268D0E-E78D-50F1-0B5F-05AC880610BE}"/>
                </a:ext>
              </a:extLst>
            </p:cNvPr>
            <p:cNvPicPr>
              <a:picLocks noChangeAspect="1"/>
            </p:cNvPicPr>
            <p:nvPr/>
          </p:nvPicPr>
          <p:blipFill>
            <a:blip r:embed="rId6"/>
            <a:stretch>
              <a:fillRect/>
            </a:stretch>
          </p:blipFill>
          <p:spPr>
            <a:xfrm>
              <a:off x="7336817" y="4218261"/>
              <a:ext cx="953580" cy="755599"/>
            </a:xfrm>
            <a:prstGeom prst="rect">
              <a:avLst/>
            </a:prstGeom>
          </p:spPr>
        </p:pic>
      </p:grpSp>
      <p:pic>
        <p:nvPicPr>
          <p:cNvPr id="42" name="Picture 41" descr="A cartoon of a french fries&#10;&#10;Description automatically generated">
            <a:extLst>
              <a:ext uri="{FF2B5EF4-FFF2-40B4-BE49-F238E27FC236}">
                <a16:creationId xmlns:a16="http://schemas.microsoft.com/office/drawing/2014/main" id="{9B8CA28B-4B82-C00E-2A72-C8B30AF6FFD7}"/>
              </a:ext>
            </a:extLst>
          </p:cNvPr>
          <p:cNvPicPr>
            <a:picLocks noChangeAspect="1"/>
          </p:cNvPicPr>
          <p:nvPr/>
        </p:nvPicPr>
        <p:blipFill>
          <a:blip r:embed="rId7"/>
          <a:stretch>
            <a:fillRect/>
          </a:stretch>
        </p:blipFill>
        <p:spPr>
          <a:xfrm>
            <a:off x="3730295" y="3230809"/>
            <a:ext cx="672279" cy="1033539"/>
          </a:xfrm>
          <a:prstGeom prst="rect">
            <a:avLst/>
          </a:prstGeom>
        </p:spPr>
      </p:pic>
      <p:pic>
        <p:nvPicPr>
          <p:cNvPr id="47" name="Picture 46">
            <a:extLst>
              <a:ext uri="{FF2B5EF4-FFF2-40B4-BE49-F238E27FC236}">
                <a16:creationId xmlns:a16="http://schemas.microsoft.com/office/drawing/2014/main" id="{F8C84864-0B03-8502-630E-1AAE0262E65F}"/>
              </a:ext>
            </a:extLst>
          </p:cNvPr>
          <p:cNvPicPr>
            <a:picLocks noChangeAspect="1"/>
          </p:cNvPicPr>
          <p:nvPr/>
        </p:nvPicPr>
        <p:blipFill>
          <a:blip r:embed="rId8"/>
          <a:stretch>
            <a:fillRect/>
          </a:stretch>
        </p:blipFill>
        <p:spPr>
          <a:xfrm>
            <a:off x="7570759" y="2416022"/>
            <a:ext cx="935172" cy="1024438"/>
          </a:xfrm>
          <a:prstGeom prst="rect">
            <a:avLst/>
          </a:prstGeom>
        </p:spPr>
      </p:pic>
      <p:pic>
        <p:nvPicPr>
          <p:cNvPr id="51" name="Picture 50">
            <a:extLst>
              <a:ext uri="{FF2B5EF4-FFF2-40B4-BE49-F238E27FC236}">
                <a16:creationId xmlns:a16="http://schemas.microsoft.com/office/drawing/2014/main" id="{89E72AEF-BA3B-8E48-2A8B-F49F914DA7F8}"/>
              </a:ext>
            </a:extLst>
          </p:cNvPr>
          <p:cNvPicPr>
            <a:picLocks noChangeAspect="1"/>
          </p:cNvPicPr>
          <p:nvPr/>
        </p:nvPicPr>
        <p:blipFill>
          <a:blip r:embed="rId9"/>
          <a:stretch>
            <a:fillRect/>
          </a:stretch>
        </p:blipFill>
        <p:spPr>
          <a:xfrm>
            <a:off x="3815426" y="1719225"/>
            <a:ext cx="672278" cy="879588"/>
          </a:xfrm>
          <a:prstGeom prst="rect">
            <a:avLst/>
          </a:prstGeom>
        </p:spPr>
      </p:pic>
    </p:spTree>
    <p:extLst>
      <p:ext uri="{BB962C8B-B14F-4D97-AF65-F5344CB8AC3E}">
        <p14:creationId xmlns:p14="http://schemas.microsoft.com/office/powerpoint/2010/main" val="343552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19</a:t>
            </a:fld>
            <a:endParaRPr lang="en-US" dirty="0">
              <a:latin typeface="EdShed" pitchFamily="2" charset="77"/>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718835" y="770233"/>
            <a:ext cx="8754326" cy="365127"/>
          </a:xfrm>
        </p:spPr>
        <p:txBody>
          <a:bodyPr/>
          <a:lstStyle/>
          <a:p>
            <a:r>
              <a:rPr lang="en-US" dirty="0"/>
              <a:t>Which two homophones should be used to complete this sentence?</a:t>
            </a:r>
          </a:p>
        </p:txBody>
      </p:sp>
      <p:grpSp>
        <p:nvGrpSpPr>
          <p:cNvPr id="29" name="Group 28">
            <a:extLst>
              <a:ext uri="{FF2B5EF4-FFF2-40B4-BE49-F238E27FC236}">
                <a16:creationId xmlns:a16="http://schemas.microsoft.com/office/drawing/2014/main" id="{CA55929C-3DDD-46FD-2815-BF33B81CF068}"/>
              </a:ext>
            </a:extLst>
          </p:cNvPr>
          <p:cNvGrpSpPr/>
          <p:nvPr/>
        </p:nvGrpSpPr>
        <p:grpSpPr>
          <a:xfrm>
            <a:off x="626326" y="2326999"/>
            <a:ext cx="10315218" cy="2060392"/>
            <a:chOff x="-216406" y="2233643"/>
            <a:chExt cx="10315218" cy="2060392"/>
          </a:xfrm>
        </p:grpSpPr>
        <p:pic>
          <p:nvPicPr>
            <p:cNvPr id="5" name="Picture 4">
              <a:extLst>
                <a:ext uri="{FF2B5EF4-FFF2-40B4-BE49-F238E27FC236}">
                  <a16:creationId xmlns:a16="http://schemas.microsoft.com/office/drawing/2014/main" id="{666F08AD-4CFA-6EE0-A4D7-7E9E9DE920A7}"/>
                </a:ext>
              </a:extLst>
            </p:cNvPr>
            <p:cNvPicPr>
              <a:picLocks noChangeAspect="1"/>
            </p:cNvPicPr>
            <p:nvPr/>
          </p:nvPicPr>
          <p:blipFill>
            <a:blip r:embed="rId3"/>
            <a:srcRect t="2425" b="2425"/>
            <a:stretch/>
          </p:blipFill>
          <p:spPr>
            <a:xfrm>
              <a:off x="-216406" y="2865694"/>
              <a:ext cx="1432573" cy="1428341"/>
            </a:xfrm>
            <a:prstGeom prst="ellipse">
              <a:avLst/>
            </a:prstGeom>
          </p:spPr>
        </p:pic>
        <p:grpSp>
          <p:nvGrpSpPr>
            <p:cNvPr id="28" name="Group 27">
              <a:extLst>
                <a:ext uri="{FF2B5EF4-FFF2-40B4-BE49-F238E27FC236}">
                  <a16:creationId xmlns:a16="http://schemas.microsoft.com/office/drawing/2014/main" id="{C2EF57DE-AC9F-B1A8-E929-6F7DEDC61391}"/>
                </a:ext>
              </a:extLst>
            </p:cNvPr>
            <p:cNvGrpSpPr/>
            <p:nvPr/>
          </p:nvGrpSpPr>
          <p:grpSpPr>
            <a:xfrm>
              <a:off x="1787368" y="2233643"/>
              <a:ext cx="8311444" cy="1384322"/>
              <a:chOff x="1787368" y="2233643"/>
              <a:chExt cx="8311444" cy="1384322"/>
            </a:xfrm>
          </p:grpSpPr>
          <p:sp>
            <p:nvSpPr>
              <p:cNvPr id="9" name="TextBox 8">
                <a:extLst>
                  <a:ext uri="{FF2B5EF4-FFF2-40B4-BE49-F238E27FC236}">
                    <a16:creationId xmlns:a16="http://schemas.microsoft.com/office/drawing/2014/main" id="{801B92F6-0D0D-E426-CC49-116AC9180274}"/>
                  </a:ext>
                </a:extLst>
              </p:cNvPr>
              <p:cNvSpPr txBox="1"/>
              <p:nvPr/>
            </p:nvSpPr>
            <p:spPr>
              <a:xfrm>
                <a:off x="2077539" y="2386166"/>
                <a:ext cx="7742892" cy="1077218"/>
              </a:xfrm>
              <a:prstGeom prst="rect">
                <a:avLst/>
              </a:prstGeom>
              <a:noFill/>
            </p:spPr>
            <p:txBody>
              <a:bodyPr wrap="square">
                <a:spAutoFit/>
              </a:bodyPr>
              <a:lstStyle/>
              <a:p>
                <a:pPr algn="ctr"/>
                <a:r>
                  <a:rPr lang="en-GB" sz="3200" dirty="0">
                    <a:solidFill>
                      <a:srgbClr val="000000"/>
                    </a:solidFill>
                    <a:effectLst/>
                    <a:latin typeface="EdShed" pitchFamily="2" charset="77"/>
                    <a:ea typeface="Sassoon Infant 2023" panose="02000503030000020003" pitchFamily="2" charset="0"/>
                    <a:cs typeface="Times New Roman" panose="02020603050405020304" pitchFamily="18" charset="0"/>
                  </a:rPr>
                  <a:t>Oliver wasn’t sure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rgbClr val="000000"/>
                    </a:solidFill>
                    <a:effectLst/>
                    <a:latin typeface="EdShed" pitchFamily="2" charset="77"/>
                    <a:ea typeface="Sassoon Infant 2023" panose="02000503030000020003" pitchFamily="2" charset="0"/>
                    <a:cs typeface="Times New Roman" panose="02020603050405020304" pitchFamily="18" charset="0"/>
                  </a:rPr>
                  <a:t> the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 </a:t>
                </a:r>
                <a:r>
                  <a:rPr lang="en-GB" sz="3200" dirty="0">
                    <a:solidFill>
                      <a:srgbClr val="000000"/>
                    </a:solidFill>
                    <a:effectLst/>
                    <a:latin typeface="EdShed" pitchFamily="2" charset="77"/>
                    <a:ea typeface="Sassoon Infant 2023" panose="02000503030000020003" pitchFamily="2" charset="0"/>
                    <a:cs typeface="Times New Roman" panose="02020603050405020304" pitchFamily="18" charset="0"/>
                  </a:rPr>
                  <a:t>was going to improve or not.</a:t>
                </a:r>
                <a:endParaRPr lang="en-US" sz="3200" dirty="0">
                  <a:latin typeface="EdShed" pitchFamily="2" charset="77"/>
                </a:endParaRPr>
              </a:p>
            </p:txBody>
          </p:sp>
          <p:sp>
            <p:nvSpPr>
              <p:cNvPr id="18" name="Rounded Rectangular Callout 17">
                <a:extLst>
                  <a:ext uri="{FF2B5EF4-FFF2-40B4-BE49-F238E27FC236}">
                    <a16:creationId xmlns:a16="http://schemas.microsoft.com/office/drawing/2014/main" id="{D7E5DF37-535A-B6E5-883C-A6ADC31B51DF}"/>
                  </a:ext>
                </a:extLst>
              </p:cNvPr>
              <p:cNvSpPr/>
              <p:nvPr/>
            </p:nvSpPr>
            <p:spPr>
              <a:xfrm>
                <a:off x="1787368" y="2233643"/>
                <a:ext cx="8311444" cy="1384322"/>
              </a:xfrm>
              <a:prstGeom prst="wedgeRoundRectCallout">
                <a:avLst>
                  <a:gd name="adj1" fmla="val -56285"/>
                  <a:gd name="adj2" fmla="val 43689"/>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1" name="TextBox 30">
            <a:extLst>
              <a:ext uri="{FF2B5EF4-FFF2-40B4-BE49-F238E27FC236}">
                <a16:creationId xmlns:a16="http://schemas.microsoft.com/office/drawing/2014/main" id="{88FAFE27-177C-8B0F-4962-DD0526EDEE0D}"/>
              </a:ext>
            </a:extLst>
          </p:cNvPr>
          <p:cNvSpPr txBox="1"/>
          <p:nvPr/>
        </p:nvSpPr>
        <p:spPr>
          <a:xfrm>
            <a:off x="3372366" y="4664648"/>
            <a:ext cx="2301977" cy="830997"/>
          </a:xfrm>
          <a:prstGeom prst="rect">
            <a:avLst/>
          </a:prstGeom>
          <a:noFill/>
        </p:spPr>
        <p:txBody>
          <a:bodyPr wrap="none" rtlCol="0">
            <a:spAutoFit/>
          </a:bodyPr>
          <a:lstStyle/>
          <a:p>
            <a:r>
              <a:rPr lang="en-GB" sz="4800" dirty="0">
                <a:latin typeface="EdShed" pitchFamily="2" charset="77"/>
              </a:rPr>
              <a:t>whether</a:t>
            </a:r>
            <a:endParaRPr lang="en-GB" sz="2800" dirty="0">
              <a:latin typeface="EdShed" pitchFamily="2" charset="77"/>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6707402" y="4664648"/>
            <a:ext cx="2295628" cy="830997"/>
          </a:xfrm>
          <a:prstGeom prst="rect">
            <a:avLst/>
          </a:prstGeom>
          <a:noFill/>
        </p:spPr>
        <p:txBody>
          <a:bodyPr wrap="none" rtlCol="0">
            <a:spAutoFit/>
          </a:bodyPr>
          <a:lstStyle/>
          <a:p>
            <a:r>
              <a:rPr lang="en-GB" sz="4800" dirty="0">
                <a:latin typeface="EdShed" pitchFamily="2" charset="77"/>
              </a:rPr>
              <a:t>weather</a:t>
            </a:r>
            <a:endParaRPr lang="en-GB" sz="2800" dirty="0">
              <a:latin typeface="EdShed" pitchFamily="2" charset="77"/>
            </a:endParaRPr>
          </a:p>
        </p:txBody>
      </p:sp>
      <p:grpSp>
        <p:nvGrpSpPr>
          <p:cNvPr id="6" name="Group 5">
            <a:extLst>
              <a:ext uri="{FF2B5EF4-FFF2-40B4-BE49-F238E27FC236}">
                <a16:creationId xmlns:a16="http://schemas.microsoft.com/office/drawing/2014/main" id="{92D1795B-5B06-B5C0-3207-BA6DE4ADA68C}"/>
              </a:ext>
            </a:extLst>
          </p:cNvPr>
          <p:cNvGrpSpPr/>
          <p:nvPr/>
        </p:nvGrpSpPr>
        <p:grpSpPr>
          <a:xfrm>
            <a:off x="3537833" y="5354648"/>
            <a:ext cx="1993051" cy="108000"/>
            <a:chOff x="5149324" y="5356718"/>
            <a:chExt cx="1993051" cy="108000"/>
          </a:xfrm>
          <a:solidFill>
            <a:srgbClr val="3371DD"/>
          </a:solidFill>
        </p:grpSpPr>
        <p:sp>
          <p:nvSpPr>
            <p:cNvPr id="7" name="Rectangle 6">
              <a:extLst>
                <a:ext uri="{FF2B5EF4-FFF2-40B4-BE49-F238E27FC236}">
                  <a16:creationId xmlns:a16="http://schemas.microsoft.com/office/drawing/2014/main" id="{DA7475E2-094F-A2D8-A424-DCAB5150EEA4}"/>
                </a:ext>
              </a:extLst>
            </p:cNvPr>
            <p:cNvSpPr/>
            <p:nvPr/>
          </p:nvSpPr>
          <p:spPr>
            <a:xfrm>
              <a:off x="6710415" y="5374718"/>
              <a:ext cx="43196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0" name="Oval 9">
              <a:extLst>
                <a:ext uri="{FF2B5EF4-FFF2-40B4-BE49-F238E27FC236}">
                  <a16:creationId xmlns:a16="http://schemas.microsoft.com/office/drawing/2014/main" id="{42A0491E-200B-E2C5-F2A7-3A5A4B0F4764}"/>
                </a:ext>
              </a:extLst>
            </p:cNvPr>
            <p:cNvSpPr/>
            <p:nvPr/>
          </p:nvSpPr>
          <p:spPr>
            <a:xfrm>
              <a:off x="5947017" y="535671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1" name="Rectangle 10">
              <a:extLst>
                <a:ext uri="{FF2B5EF4-FFF2-40B4-BE49-F238E27FC236}">
                  <a16:creationId xmlns:a16="http://schemas.microsoft.com/office/drawing/2014/main" id="{E72A6874-EE4C-5B4C-70B3-2BDEC46B8CE9}"/>
                </a:ext>
              </a:extLst>
            </p:cNvPr>
            <p:cNvSpPr/>
            <p:nvPr/>
          </p:nvSpPr>
          <p:spPr>
            <a:xfrm>
              <a:off x="6164280" y="5374718"/>
              <a:ext cx="482999"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2" name="Rectangle 11">
              <a:extLst>
                <a:ext uri="{FF2B5EF4-FFF2-40B4-BE49-F238E27FC236}">
                  <a16:creationId xmlns:a16="http://schemas.microsoft.com/office/drawing/2014/main" id="{3420CCE6-9CBA-304D-E1A4-3729DA339555}"/>
                </a:ext>
              </a:extLst>
            </p:cNvPr>
            <p:cNvSpPr/>
            <p:nvPr/>
          </p:nvSpPr>
          <p:spPr>
            <a:xfrm>
              <a:off x="5149324" y="5374718"/>
              <a:ext cx="663887"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15" name="Group 14">
            <a:extLst>
              <a:ext uri="{FF2B5EF4-FFF2-40B4-BE49-F238E27FC236}">
                <a16:creationId xmlns:a16="http://schemas.microsoft.com/office/drawing/2014/main" id="{CB9C2B5A-A168-F367-B186-CD7A3AE94C3D}"/>
              </a:ext>
            </a:extLst>
          </p:cNvPr>
          <p:cNvGrpSpPr/>
          <p:nvPr/>
        </p:nvGrpSpPr>
        <p:grpSpPr>
          <a:xfrm>
            <a:off x="6994178" y="5354648"/>
            <a:ext cx="1842064" cy="108000"/>
            <a:chOff x="5356178" y="2462897"/>
            <a:chExt cx="1842064" cy="108000"/>
          </a:xfrm>
        </p:grpSpPr>
        <p:sp>
          <p:nvSpPr>
            <p:cNvPr id="19" name="Oval 18">
              <a:extLst>
                <a:ext uri="{FF2B5EF4-FFF2-40B4-BE49-F238E27FC236}">
                  <a16:creationId xmlns:a16="http://schemas.microsoft.com/office/drawing/2014/main" id="{796CA6D7-78BF-2177-C20B-4776AA6ADFE3}"/>
                </a:ext>
              </a:extLst>
            </p:cNvPr>
            <p:cNvSpPr/>
            <p:nvPr/>
          </p:nvSpPr>
          <p:spPr>
            <a:xfrm>
              <a:off x="5356178" y="2462897"/>
              <a:ext cx="108000" cy="108000"/>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0" name="Rectangle 19">
              <a:extLst>
                <a:ext uri="{FF2B5EF4-FFF2-40B4-BE49-F238E27FC236}">
                  <a16:creationId xmlns:a16="http://schemas.microsoft.com/office/drawing/2014/main" id="{651CA52F-30F2-DAA5-AAC9-DA932DF4DCB2}"/>
                </a:ext>
              </a:extLst>
            </p:cNvPr>
            <p:cNvSpPr/>
            <p:nvPr/>
          </p:nvSpPr>
          <p:spPr>
            <a:xfrm>
              <a:off x="5655064" y="2480897"/>
              <a:ext cx="537451" cy="72000"/>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1" name="Rectangle 20">
              <a:extLst>
                <a:ext uri="{FF2B5EF4-FFF2-40B4-BE49-F238E27FC236}">
                  <a16:creationId xmlns:a16="http://schemas.microsoft.com/office/drawing/2014/main" id="{E6B3E720-72E4-0508-B720-F86CD4414627}"/>
                </a:ext>
              </a:extLst>
            </p:cNvPr>
            <p:cNvSpPr/>
            <p:nvPr/>
          </p:nvSpPr>
          <p:spPr>
            <a:xfrm>
              <a:off x="6268824" y="2480897"/>
              <a:ext cx="447822" cy="72000"/>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2" name="Rectangle 21">
              <a:extLst>
                <a:ext uri="{FF2B5EF4-FFF2-40B4-BE49-F238E27FC236}">
                  <a16:creationId xmlns:a16="http://schemas.microsoft.com/office/drawing/2014/main" id="{793037FF-E131-E11C-E83C-073E50B6596F}"/>
                </a:ext>
              </a:extLst>
            </p:cNvPr>
            <p:cNvSpPr/>
            <p:nvPr/>
          </p:nvSpPr>
          <p:spPr>
            <a:xfrm>
              <a:off x="6784162" y="2480897"/>
              <a:ext cx="414080" cy="72000"/>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30" name="TextBox 29">
            <a:extLst>
              <a:ext uri="{FF2B5EF4-FFF2-40B4-BE49-F238E27FC236}">
                <a16:creationId xmlns:a16="http://schemas.microsoft.com/office/drawing/2014/main" id="{F613CA59-F4C1-20C5-350A-05D0670DCF40}"/>
              </a:ext>
            </a:extLst>
          </p:cNvPr>
          <p:cNvSpPr txBox="1"/>
          <p:nvPr/>
        </p:nvSpPr>
        <p:spPr>
          <a:xfrm>
            <a:off x="3652621" y="2957053"/>
            <a:ext cx="1588833" cy="584775"/>
          </a:xfrm>
          <a:prstGeom prst="rect">
            <a:avLst/>
          </a:prstGeom>
          <a:noFill/>
        </p:spPr>
        <p:txBody>
          <a:bodyPr wrap="none" rtlCol="0">
            <a:spAutoFit/>
          </a:bodyPr>
          <a:lstStyle/>
          <a:p>
            <a:r>
              <a:rPr lang="en-GB" sz="3200" dirty="0">
                <a:solidFill>
                  <a:srgbClr val="FF3760"/>
                </a:solidFill>
                <a:latin typeface="EdShed" pitchFamily="2" charset="77"/>
              </a:rPr>
              <a:t>weather</a:t>
            </a:r>
          </a:p>
        </p:txBody>
      </p:sp>
      <p:sp>
        <p:nvSpPr>
          <p:cNvPr id="13" name="TextBox 12">
            <a:extLst>
              <a:ext uri="{FF2B5EF4-FFF2-40B4-BE49-F238E27FC236}">
                <a16:creationId xmlns:a16="http://schemas.microsoft.com/office/drawing/2014/main" id="{4AD6189A-B909-CFC4-227F-CECEEDED7948}"/>
              </a:ext>
            </a:extLst>
          </p:cNvPr>
          <p:cNvSpPr txBox="1"/>
          <p:nvPr/>
        </p:nvSpPr>
        <p:spPr>
          <a:xfrm>
            <a:off x="7190067" y="2466822"/>
            <a:ext cx="1592937" cy="584775"/>
          </a:xfrm>
          <a:prstGeom prst="rect">
            <a:avLst/>
          </a:prstGeom>
          <a:noFill/>
        </p:spPr>
        <p:txBody>
          <a:bodyPr wrap="none" rtlCol="0">
            <a:spAutoFit/>
          </a:bodyPr>
          <a:lstStyle/>
          <a:p>
            <a:r>
              <a:rPr lang="en-GB" sz="3200" dirty="0">
                <a:solidFill>
                  <a:srgbClr val="FF3760"/>
                </a:solidFill>
                <a:latin typeface="EdShed" pitchFamily="2" charset="77"/>
              </a:rPr>
              <a:t>whether</a:t>
            </a:r>
            <a:endParaRPr lang="en-GB" sz="2400" dirty="0">
              <a:solidFill>
                <a:srgbClr val="FF3760"/>
              </a:solidFill>
              <a:latin typeface="EdShed" pitchFamily="2" charset="77"/>
            </a:endParaRPr>
          </a:p>
        </p:txBody>
      </p:sp>
    </p:spTree>
    <p:extLst>
      <p:ext uri="{BB962C8B-B14F-4D97-AF65-F5344CB8AC3E}">
        <p14:creationId xmlns:p14="http://schemas.microsoft.com/office/powerpoint/2010/main" val="287852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685A4E-B45F-D86B-7E1C-1925741A1B6B}"/>
              </a:ext>
            </a:extLst>
          </p:cNvPr>
          <p:cNvGrpSpPr/>
          <p:nvPr/>
        </p:nvGrpSpPr>
        <p:grpSpPr>
          <a:xfrm>
            <a:off x="626326" y="2326999"/>
            <a:ext cx="10315218" cy="2060392"/>
            <a:chOff x="-216406" y="2233643"/>
            <a:chExt cx="10315218" cy="2060392"/>
          </a:xfrm>
        </p:grpSpPr>
        <p:pic>
          <p:nvPicPr>
            <p:cNvPr id="10" name="Picture 9">
              <a:extLst>
                <a:ext uri="{FF2B5EF4-FFF2-40B4-BE49-F238E27FC236}">
                  <a16:creationId xmlns:a16="http://schemas.microsoft.com/office/drawing/2014/main" id="{113049ED-FA57-2DB9-2F93-A37983277572}"/>
                </a:ext>
              </a:extLst>
            </p:cNvPr>
            <p:cNvPicPr>
              <a:picLocks noChangeAspect="1"/>
            </p:cNvPicPr>
            <p:nvPr/>
          </p:nvPicPr>
          <p:blipFill>
            <a:blip r:embed="rId3"/>
            <a:srcRect t="2425" b="2425"/>
            <a:stretch/>
          </p:blipFill>
          <p:spPr>
            <a:xfrm>
              <a:off x="-216406" y="2865694"/>
              <a:ext cx="1432573" cy="1428341"/>
            </a:xfrm>
            <a:prstGeom prst="ellipse">
              <a:avLst/>
            </a:prstGeom>
          </p:spPr>
        </p:pic>
        <p:grpSp>
          <p:nvGrpSpPr>
            <p:cNvPr id="11" name="Group 10">
              <a:extLst>
                <a:ext uri="{FF2B5EF4-FFF2-40B4-BE49-F238E27FC236}">
                  <a16:creationId xmlns:a16="http://schemas.microsoft.com/office/drawing/2014/main" id="{33B1B340-127F-5F5E-F796-9C9AD47A32D9}"/>
                </a:ext>
              </a:extLst>
            </p:cNvPr>
            <p:cNvGrpSpPr/>
            <p:nvPr/>
          </p:nvGrpSpPr>
          <p:grpSpPr>
            <a:xfrm>
              <a:off x="1787368" y="2233643"/>
              <a:ext cx="8311444" cy="1384322"/>
              <a:chOff x="1787368" y="2233643"/>
              <a:chExt cx="8311444" cy="1384322"/>
            </a:xfrm>
          </p:grpSpPr>
          <p:sp>
            <p:nvSpPr>
              <p:cNvPr id="12" name="TextBox 11">
                <a:extLst>
                  <a:ext uri="{FF2B5EF4-FFF2-40B4-BE49-F238E27FC236}">
                    <a16:creationId xmlns:a16="http://schemas.microsoft.com/office/drawing/2014/main" id="{12EAB20B-6751-2AF8-4FB8-A46E0F068A63}"/>
                  </a:ext>
                </a:extLst>
              </p:cNvPr>
              <p:cNvSpPr txBox="1"/>
              <p:nvPr/>
            </p:nvSpPr>
            <p:spPr>
              <a:xfrm>
                <a:off x="2392016" y="2386166"/>
                <a:ext cx="7113938" cy="1077218"/>
              </a:xfrm>
              <a:prstGeom prst="rect">
                <a:avLst/>
              </a:prstGeom>
              <a:noFill/>
            </p:spPr>
            <p:txBody>
              <a:bodyPr wrap="square">
                <a:spAutoFit/>
              </a:bodyPr>
              <a:lstStyle/>
              <a:p>
                <a:pPr algn="ctr"/>
                <a:r>
                  <a:rPr lang="en-GB" sz="3200" dirty="0">
                    <a:solidFill>
                      <a:srgbClr val="000000"/>
                    </a:solidFill>
                    <a:effectLst/>
                    <a:latin typeface="EdShed" pitchFamily="2" charset="77"/>
                    <a:ea typeface="Sassoon Infant 2023" panose="02000503030000020003" pitchFamily="2" charset="0"/>
                    <a:cs typeface="Times New Roman" panose="02020603050405020304" pitchFamily="18" charset="0"/>
                  </a:rPr>
                  <a:t>Mia drew a picture of a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rgbClr val="000000"/>
                    </a:solidFill>
                    <a:effectLst/>
                    <a:latin typeface="EdShed" pitchFamily="2" charset="77"/>
                    <a:ea typeface="Sassoon Infant 2023" panose="02000503030000020003" pitchFamily="2" charset="0"/>
                    <a:cs typeface="Times New Roman" panose="02020603050405020304" pitchFamily="18" charset="0"/>
                  </a:rPr>
                  <a:t> on a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 </a:t>
                </a:r>
                <a:r>
                  <a:rPr lang="en-GB" sz="3200" dirty="0">
                    <a:solidFill>
                      <a:srgbClr val="000000"/>
                    </a:solidFill>
                    <a:effectLst/>
                    <a:latin typeface="EdShed" pitchFamily="2" charset="77"/>
                    <a:ea typeface="Sassoon Infant 2023" panose="02000503030000020003" pitchFamily="2" charset="0"/>
                    <a:cs typeface="Times New Roman" panose="02020603050405020304" pitchFamily="18" charset="0"/>
                  </a:rPr>
                  <a:t>sheet of paper.</a:t>
                </a:r>
                <a:endParaRPr lang="en-US" sz="3200" dirty="0">
                  <a:latin typeface="EdShed" pitchFamily="2" charset="77"/>
                </a:endParaRPr>
              </a:p>
            </p:txBody>
          </p:sp>
          <p:sp>
            <p:nvSpPr>
              <p:cNvPr id="15" name="Rounded Rectangular Callout 14">
                <a:extLst>
                  <a:ext uri="{FF2B5EF4-FFF2-40B4-BE49-F238E27FC236}">
                    <a16:creationId xmlns:a16="http://schemas.microsoft.com/office/drawing/2014/main" id="{669BBDA5-360F-01E1-7035-DEBE0A809CD6}"/>
                  </a:ext>
                </a:extLst>
              </p:cNvPr>
              <p:cNvSpPr/>
              <p:nvPr/>
            </p:nvSpPr>
            <p:spPr>
              <a:xfrm>
                <a:off x="1787368" y="2233643"/>
                <a:ext cx="8311444" cy="1384322"/>
              </a:xfrm>
              <a:prstGeom prst="wedgeRoundRectCallout">
                <a:avLst>
                  <a:gd name="adj1" fmla="val -56285"/>
                  <a:gd name="adj2" fmla="val 43689"/>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extBox 29">
            <a:extLst>
              <a:ext uri="{FF2B5EF4-FFF2-40B4-BE49-F238E27FC236}">
                <a16:creationId xmlns:a16="http://schemas.microsoft.com/office/drawing/2014/main" id="{F613CA59-F4C1-20C5-350A-05D0670DCF40}"/>
              </a:ext>
            </a:extLst>
          </p:cNvPr>
          <p:cNvSpPr txBox="1"/>
          <p:nvPr/>
        </p:nvSpPr>
        <p:spPr>
          <a:xfrm>
            <a:off x="5134562" y="2971965"/>
            <a:ext cx="1001300" cy="584775"/>
          </a:xfrm>
          <a:prstGeom prst="rect">
            <a:avLst/>
          </a:prstGeom>
          <a:noFill/>
        </p:spPr>
        <p:txBody>
          <a:bodyPr wrap="none" rtlCol="0">
            <a:spAutoFit/>
          </a:bodyPr>
          <a:lstStyle/>
          <a:p>
            <a:r>
              <a:rPr lang="en-GB" sz="3200" dirty="0">
                <a:solidFill>
                  <a:srgbClr val="FF3760"/>
                </a:solidFill>
                <a:latin typeface="EdShed" pitchFamily="2" charset="77"/>
              </a:rPr>
              <a:t>plain</a:t>
            </a:r>
          </a:p>
        </p:txBody>
      </p:sp>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20</a:t>
            </a:fld>
            <a:endParaRPr lang="en-US" dirty="0">
              <a:latin typeface="EdShed" pitchFamily="2" charset="77"/>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600196" y="770233"/>
            <a:ext cx="8991604" cy="365127"/>
          </a:xfrm>
        </p:spPr>
        <p:txBody>
          <a:bodyPr/>
          <a:lstStyle/>
          <a:p>
            <a:r>
              <a:rPr lang="en-US" dirty="0"/>
              <a:t>Which two homophones should be used to complete this sentence?</a:t>
            </a:r>
          </a:p>
        </p:txBody>
      </p:sp>
      <p:sp>
        <p:nvSpPr>
          <p:cNvPr id="8" name="TextBox 7">
            <a:extLst>
              <a:ext uri="{FF2B5EF4-FFF2-40B4-BE49-F238E27FC236}">
                <a16:creationId xmlns:a16="http://schemas.microsoft.com/office/drawing/2014/main" id="{39272F62-EB10-91A2-8B1F-8ABFB292C197}"/>
              </a:ext>
            </a:extLst>
          </p:cNvPr>
          <p:cNvSpPr txBox="1"/>
          <p:nvPr/>
        </p:nvSpPr>
        <p:spPr>
          <a:xfrm>
            <a:off x="1250456" y="2062337"/>
            <a:ext cx="1678475" cy="338554"/>
          </a:xfrm>
          <a:prstGeom prst="rect">
            <a:avLst/>
          </a:prstGeom>
          <a:noFill/>
        </p:spPr>
        <p:txBody>
          <a:bodyPr wrap="square" rtlCol="0">
            <a:spAutoFit/>
          </a:bodyPr>
          <a:lstStyle/>
          <a:p>
            <a:pPr algn="ctr"/>
            <a:endParaRPr lang="en-GB" sz="1600" dirty="0">
              <a:latin typeface="EdShed" pitchFamily="2" charset="77"/>
            </a:endParaRPr>
          </a:p>
        </p:txBody>
      </p:sp>
      <p:sp>
        <p:nvSpPr>
          <p:cNvPr id="13" name="TextBox 12">
            <a:extLst>
              <a:ext uri="{FF2B5EF4-FFF2-40B4-BE49-F238E27FC236}">
                <a16:creationId xmlns:a16="http://schemas.microsoft.com/office/drawing/2014/main" id="{4AD6189A-B909-CFC4-227F-CECEEDED7948}"/>
              </a:ext>
            </a:extLst>
          </p:cNvPr>
          <p:cNvSpPr txBox="1"/>
          <p:nvPr/>
        </p:nvSpPr>
        <p:spPr>
          <a:xfrm>
            <a:off x="7933289" y="2479522"/>
            <a:ext cx="1094723" cy="584775"/>
          </a:xfrm>
          <a:prstGeom prst="rect">
            <a:avLst/>
          </a:prstGeom>
          <a:noFill/>
        </p:spPr>
        <p:txBody>
          <a:bodyPr wrap="none" rtlCol="0">
            <a:spAutoFit/>
          </a:bodyPr>
          <a:lstStyle/>
          <a:p>
            <a:r>
              <a:rPr lang="en-GB" sz="3200" dirty="0">
                <a:solidFill>
                  <a:srgbClr val="FF3760"/>
                </a:solidFill>
                <a:latin typeface="EdShed" pitchFamily="2" charset="77"/>
              </a:rPr>
              <a:t>plane</a:t>
            </a:r>
            <a:endParaRPr lang="en-GB" sz="2400" dirty="0">
              <a:solidFill>
                <a:srgbClr val="FF3760"/>
              </a:solidFill>
              <a:latin typeface="EdShed" pitchFamily="2" charset="77"/>
            </a:endParaRPr>
          </a:p>
        </p:txBody>
      </p:sp>
      <p:sp>
        <p:nvSpPr>
          <p:cNvPr id="31" name="TextBox 30">
            <a:extLst>
              <a:ext uri="{FF2B5EF4-FFF2-40B4-BE49-F238E27FC236}">
                <a16:creationId xmlns:a16="http://schemas.microsoft.com/office/drawing/2014/main" id="{88FAFE27-177C-8B0F-4962-DD0526EDEE0D}"/>
              </a:ext>
            </a:extLst>
          </p:cNvPr>
          <p:cNvSpPr txBox="1"/>
          <p:nvPr/>
        </p:nvSpPr>
        <p:spPr>
          <a:xfrm>
            <a:off x="4176885" y="4684718"/>
            <a:ext cx="1550617" cy="830997"/>
          </a:xfrm>
          <a:prstGeom prst="rect">
            <a:avLst/>
          </a:prstGeom>
          <a:noFill/>
        </p:spPr>
        <p:txBody>
          <a:bodyPr wrap="none" rtlCol="0">
            <a:spAutoFit/>
          </a:bodyPr>
          <a:lstStyle/>
          <a:p>
            <a:r>
              <a:rPr lang="en-GB" sz="4800" dirty="0">
                <a:latin typeface="EdShed" pitchFamily="2" charset="77"/>
              </a:rPr>
              <a:t>plane</a:t>
            </a:r>
            <a:endParaRPr lang="en-GB" sz="2800" dirty="0">
              <a:latin typeface="EdShed" pitchFamily="2" charset="77"/>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6914083" y="4684718"/>
            <a:ext cx="1411220" cy="830997"/>
          </a:xfrm>
          <a:prstGeom prst="rect">
            <a:avLst/>
          </a:prstGeom>
          <a:noFill/>
        </p:spPr>
        <p:txBody>
          <a:bodyPr wrap="none" rtlCol="0">
            <a:spAutoFit/>
          </a:bodyPr>
          <a:lstStyle/>
          <a:p>
            <a:r>
              <a:rPr lang="en-GB" sz="4800" dirty="0">
                <a:latin typeface="EdShed" pitchFamily="2" charset="77"/>
              </a:rPr>
              <a:t>plain</a:t>
            </a:r>
            <a:endParaRPr lang="en-GB" sz="2800" dirty="0">
              <a:latin typeface="EdShed" pitchFamily="2" charset="77"/>
            </a:endParaRPr>
          </a:p>
        </p:txBody>
      </p:sp>
      <p:sp>
        <p:nvSpPr>
          <p:cNvPr id="23" name="Block Arc 22">
            <a:extLst>
              <a:ext uri="{FF2B5EF4-FFF2-40B4-BE49-F238E27FC236}">
                <a16:creationId xmlns:a16="http://schemas.microsoft.com/office/drawing/2014/main" id="{0F4E6097-584A-68B3-A6F3-26C333E9A687}"/>
              </a:ext>
            </a:extLst>
          </p:cNvPr>
          <p:cNvSpPr/>
          <p:nvPr/>
        </p:nvSpPr>
        <p:spPr>
          <a:xfrm rot="10800000">
            <a:off x="4853186" y="5177833"/>
            <a:ext cx="633214" cy="454422"/>
          </a:xfrm>
          <a:prstGeom prst="blockArc">
            <a:avLst>
              <a:gd name="adj1" fmla="val 10676733"/>
              <a:gd name="adj2" fmla="val 22313"/>
              <a:gd name="adj3" fmla="val 6979"/>
            </a:avLst>
          </a:prstGeom>
          <a:solidFill>
            <a:srgbClr val="3372DC"/>
          </a:solidFill>
          <a:ln w="19050">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EdShed" pitchFamily="2" charset="77"/>
            </a:endParaRPr>
          </a:p>
        </p:txBody>
      </p:sp>
      <p:grpSp>
        <p:nvGrpSpPr>
          <p:cNvPr id="25" name="Group 24">
            <a:extLst>
              <a:ext uri="{FF2B5EF4-FFF2-40B4-BE49-F238E27FC236}">
                <a16:creationId xmlns:a16="http://schemas.microsoft.com/office/drawing/2014/main" id="{71372465-E1CD-CA69-85C6-9025EE84EDAF}"/>
              </a:ext>
            </a:extLst>
          </p:cNvPr>
          <p:cNvGrpSpPr/>
          <p:nvPr/>
        </p:nvGrpSpPr>
        <p:grpSpPr>
          <a:xfrm>
            <a:off x="4378530" y="5349234"/>
            <a:ext cx="1197288" cy="119220"/>
            <a:chOff x="4201773" y="5675652"/>
            <a:chExt cx="1197288" cy="119220"/>
          </a:xfrm>
        </p:grpSpPr>
        <p:sp>
          <p:nvSpPr>
            <p:cNvPr id="7" name="Rectangle 6">
              <a:extLst>
                <a:ext uri="{FF2B5EF4-FFF2-40B4-BE49-F238E27FC236}">
                  <a16:creationId xmlns:a16="http://schemas.microsoft.com/office/drawing/2014/main" id="{DA7475E2-094F-A2D8-A424-DCAB5150EEA4}"/>
                </a:ext>
              </a:extLst>
            </p:cNvPr>
            <p:cNvSpPr>
              <a:spLocks/>
            </p:cNvSpPr>
            <p:nvPr/>
          </p:nvSpPr>
          <p:spPr>
            <a:xfrm>
              <a:off x="5183061" y="5693652"/>
              <a:ext cx="216000" cy="72000"/>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4" name="Oval 13">
              <a:extLst>
                <a:ext uri="{FF2B5EF4-FFF2-40B4-BE49-F238E27FC236}">
                  <a16:creationId xmlns:a16="http://schemas.microsoft.com/office/drawing/2014/main" id="{7446FFBA-1896-117B-9D1B-0E368913CA6E}"/>
                </a:ext>
              </a:extLst>
            </p:cNvPr>
            <p:cNvSpPr/>
            <p:nvPr/>
          </p:nvSpPr>
          <p:spPr>
            <a:xfrm>
              <a:off x="4955749" y="5686872"/>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6" name="Oval 15">
              <a:extLst>
                <a:ext uri="{FF2B5EF4-FFF2-40B4-BE49-F238E27FC236}">
                  <a16:creationId xmlns:a16="http://schemas.microsoft.com/office/drawing/2014/main" id="{6E949A1F-EB85-9897-5313-CE082E15982A}"/>
                </a:ext>
              </a:extLst>
            </p:cNvPr>
            <p:cNvSpPr/>
            <p:nvPr/>
          </p:nvSpPr>
          <p:spPr>
            <a:xfrm flipV="1">
              <a:off x="4201773" y="5675652"/>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17" name="Oval 16">
              <a:extLst>
                <a:ext uri="{FF2B5EF4-FFF2-40B4-BE49-F238E27FC236}">
                  <a16:creationId xmlns:a16="http://schemas.microsoft.com/office/drawing/2014/main" id="{F958D95C-F893-4561-8988-FFD02C4492DF}"/>
                </a:ext>
              </a:extLst>
            </p:cNvPr>
            <p:cNvSpPr/>
            <p:nvPr/>
          </p:nvSpPr>
          <p:spPr>
            <a:xfrm flipV="1">
              <a:off x="4419816" y="5675652"/>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24" name="Rectangle 23">
              <a:extLst>
                <a:ext uri="{FF2B5EF4-FFF2-40B4-BE49-F238E27FC236}">
                  <a16:creationId xmlns:a16="http://schemas.microsoft.com/office/drawing/2014/main" id="{DC7ADF0B-DDF7-7C01-1CA4-F61902A15D06}"/>
                </a:ext>
              </a:extLst>
            </p:cNvPr>
            <p:cNvSpPr>
              <a:spLocks/>
            </p:cNvSpPr>
            <p:nvPr/>
          </p:nvSpPr>
          <p:spPr>
            <a:xfrm>
              <a:off x="4586508" y="5693652"/>
              <a:ext cx="216000" cy="72000"/>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26" name="Group 25">
            <a:extLst>
              <a:ext uri="{FF2B5EF4-FFF2-40B4-BE49-F238E27FC236}">
                <a16:creationId xmlns:a16="http://schemas.microsoft.com/office/drawing/2014/main" id="{1EB9B43D-1FA2-2954-2353-31C01D43E246}"/>
              </a:ext>
            </a:extLst>
          </p:cNvPr>
          <p:cNvGrpSpPr/>
          <p:nvPr/>
        </p:nvGrpSpPr>
        <p:grpSpPr>
          <a:xfrm>
            <a:off x="7120110" y="5349234"/>
            <a:ext cx="1004776" cy="108000"/>
            <a:chOff x="4201773" y="5674336"/>
            <a:chExt cx="1004776" cy="108000"/>
          </a:xfrm>
        </p:grpSpPr>
        <p:sp>
          <p:nvSpPr>
            <p:cNvPr id="33" name="Oval 32">
              <a:extLst>
                <a:ext uri="{FF2B5EF4-FFF2-40B4-BE49-F238E27FC236}">
                  <a16:creationId xmlns:a16="http://schemas.microsoft.com/office/drawing/2014/main" id="{24E7243A-9817-2BB3-4CD8-AD4A176B1C82}"/>
                </a:ext>
              </a:extLst>
            </p:cNvPr>
            <p:cNvSpPr/>
            <p:nvPr/>
          </p:nvSpPr>
          <p:spPr>
            <a:xfrm>
              <a:off x="5098549" y="5674336"/>
              <a:ext cx="108000" cy="108000"/>
            </a:xfrm>
            <a:prstGeom prst="ellipse">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4" name="Oval 33">
              <a:extLst>
                <a:ext uri="{FF2B5EF4-FFF2-40B4-BE49-F238E27FC236}">
                  <a16:creationId xmlns:a16="http://schemas.microsoft.com/office/drawing/2014/main" id="{31F67509-68E5-674A-5F40-DFF3E06C1479}"/>
                </a:ext>
              </a:extLst>
            </p:cNvPr>
            <p:cNvSpPr/>
            <p:nvPr/>
          </p:nvSpPr>
          <p:spPr>
            <a:xfrm flipV="1">
              <a:off x="4201773" y="5674336"/>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35" name="Oval 34">
              <a:extLst>
                <a:ext uri="{FF2B5EF4-FFF2-40B4-BE49-F238E27FC236}">
                  <a16:creationId xmlns:a16="http://schemas.microsoft.com/office/drawing/2014/main" id="{07DE92B2-EC6C-89D1-840F-4509F0159E53}"/>
                </a:ext>
              </a:extLst>
            </p:cNvPr>
            <p:cNvSpPr/>
            <p:nvPr/>
          </p:nvSpPr>
          <p:spPr>
            <a:xfrm flipV="1">
              <a:off x="4414206" y="5674336"/>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36" name="Rectangle 35">
              <a:extLst>
                <a:ext uri="{FF2B5EF4-FFF2-40B4-BE49-F238E27FC236}">
                  <a16:creationId xmlns:a16="http://schemas.microsoft.com/office/drawing/2014/main" id="{9B040027-EF5D-8EAD-32DC-C3471D38B9F4}"/>
                </a:ext>
              </a:extLst>
            </p:cNvPr>
            <p:cNvSpPr>
              <a:spLocks/>
            </p:cNvSpPr>
            <p:nvPr/>
          </p:nvSpPr>
          <p:spPr>
            <a:xfrm>
              <a:off x="4580356" y="5692336"/>
              <a:ext cx="383098" cy="72000"/>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Tree>
    <p:extLst>
      <p:ext uri="{BB962C8B-B14F-4D97-AF65-F5344CB8AC3E}">
        <p14:creationId xmlns:p14="http://schemas.microsoft.com/office/powerpoint/2010/main" val="19730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2000"/>
                                        <p:tgtEl>
                                          <p:spTgt spid="2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dissolv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p:bldP spid="31" grpId="0"/>
      <p:bldP spid="32" grpId="0"/>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21</a:t>
            </a:fld>
            <a:endParaRPr lang="en-US" dirty="0">
              <a:latin typeface="EdShed" pitchFamily="2" charset="77"/>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562096" y="770233"/>
            <a:ext cx="9067804" cy="365127"/>
          </a:xfrm>
        </p:spPr>
        <p:txBody>
          <a:bodyPr/>
          <a:lstStyle/>
          <a:p>
            <a:r>
              <a:rPr lang="en-US" dirty="0"/>
              <a:t>Which two homophones should be used to complete this sentence?</a:t>
            </a:r>
          </a:p>
        </p:txBody>
      </p:sp>
      <p:sp>
        <p:nvSpPr>
          <p:cNvPr id="8" name="TextBox 7">
            <a:extLst>
              <a:ext uri="{FF2B5EF4-FFF2-40B4-BE49-F238E27FC236}">
                <a16:creationId xmlns:a16="http://schemas.microsoft.com/office/drawing/2014/main" id="{39272F62-EB10-91A2-8B1F-8ABFB292C197}"/>
              </a:ext>
            </a:extLst>
          </p:cNvPr>
          <p:cNvSpPr txBox="1"/>
          <p:nvPr/>
        </p:nvSpPr>
        <p:spPr>
          <a:xfrm>
            <a:off x="1250456" y="2062337"/>
            <a:ext cx="1678475" cy="338554"/>
          </a:xfrm>
          <a:prstGeom prst="rect">
            <a:avLst/>
          </a:prstGeom>
          <a:noFill/>
        </p:spPr>
        <p:txBody>
          <a:bodyPr wrap="square" rtlCol="0">
            <a:spAutoFit/>
          </a:bodyPr>
          <a:lstStyle/>
          <a:p>
            <a:pPr algn="ctr"/>
            <a:endParaRPr lang="en-GB" sz="1600" dirty="0">
              <a:latin typeface="EdShed" pitchFamily="2" charset="77"/>
            </a:endParaRPr>
          </a:p>
        </p:txBody>
      </p:sp>
      <p:sp>
        <p:nvSpPr>
          <p:cNvPr id="31" name="TextBox 30">
            <a:extLst>
              <a:ext uri="{FF2B5EF4-FFF2-40B4-BE49-F238E27FC236}">
                <a16:creationId xmlns:a16="http://schemas.microsoft.com/office/drawing/2014/main" id="{88FAFE27-177C-8B0F-4962-DD0526EDEE0D}"/>
              </a:ext>
            </a:extLst>
          </p:cNvPr>
          <p:cNvSpPr txBox="1"/>
          <p:nvPr/>
        </p:nvSpPr>
        <p:spPr>
          <a:xfrm>
            <a:off x="4129804" y="4726074"/>
            <a:ext cx="1706044" cy="830997"/>
          </a:xfrm>
          <a:prstGeom prst="rect">
            <a:avLst/>
          </a:prstGeom>
          <a:noFill/>
        </p:spPr>
        <p:txBody>
          <a:bodyPr wrap="none" rtlCol="0">
            <a:spAutoFit/>
          </a:bodyPr>
          <a:lstStyle/>
          <a:p>
            <a:r>
              <a:rPr lang="en-GB" sz="4800" dirty="0">
                <a:latin typeface="EdShed" pitchFamily="2" charset="77"/>
              </a:rPr>
              <a:t>peace</a:t>
            </a:r>
            <a:endParaRPr lang="en-GB" sz="2800" dirty="0">
              <a:latin typeface="EdShed" pitchFamily="2" charset="77"/>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6800718" y="4726074"/>
            <a:ext cx="1518364" cy="830997"/>
          </a:xfrm>
          <a:prstGeom prst="rect">
            <a:avLst/>
          </a:prstGeom>
          <a:noFill/>
        </p:spPr>
        <p:txBody>
          <a:bodyPr wrap="none" rtlCol="0">
            <a:spAutoFit/>
          </a:bodyPr>
          <a:lstStyle/>
          <a:p>
            <a:r>
              <a:rPr lang="en-GB" sz="4800" dirty="0">
                <a:latin typeface="EdShed" pitchFamily="2" charset="77"/>
              </a:rPr>
              <a:t>piece</a:t>
            </a:r>
            <a:endParaRPr lang="en-GB" sz="2800" dirty="0">
              <a:latin typeface="EdShed" pitchFamily="2" charset="77"/>
            </a:endParaRPr>
          </a:p>
        </p:txBody>
      </p:sp>
      <p:grpSp>
        <p:nvGrpSpPr>
          <p:cNvPr id="25" name="Group 24">
            <a:extLst>
              <a:ext uri="{FF2B5EF4-FFF2-40B4-BE49-F238E27FC236}">
                <a16:creationId xmlns:a16="http://schemas.microsoft.com/office/drawing/2014/main" id="{71372465-E1CD-CA69-85C6-9025EE84EDAF}"/>
              </a:ext>
            </a:extLst>
          </p:cNvPr>
          <p:cNvGrpSpPr/>
          <p:nvPr/>
        </p:nvGrpSpPr>
        <p:grpSpPr>
          <a:xfrm>
            <a:off x="4332032" y="5403025"/>
            <a:ext cx="1370146" cy="108000"/>
            <a:chOff x="4201773" y="5675652"/>
            <a:chExt cx="1370146" cy="108000"/>
          </a:xfrm>
        </p:grpSpPr>
        <p:sp>
          <p:nvSpPr>
            <p:cNvPr id="7" name="Rectangle 6">
              <a:extLst>
                <a:ext uri="{FF2B5EF4-FFF2-40B4-BE49-F238E27FC236}">
                  <a16:creationId xmlns:a16="http://schemas.microsoft.com/office/drawing/2014/main" id="{DA7475E2-094F-A2D8-A424-DCAB5150EEA4}"/>
                </a:ext>
              </a:extLst>
            </p:cNvPr>
            <p:cNvSpPr>
              <a:spLocks/>
            </p:cNvSpPr>
            <p:nvPr/>
          </p:nvSpPr>
          <p:spPr>
            <a:xfrm>
              <a:off x="5052593" y="5693652"/>
              <a:ext cx="519326"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6" name="Oval 15">
              <a:extLst>
                <a:ext uri="{FF2B5EF4-FFF2-40B4-BE49-F238E27FC236}">
                  <a16:creationId xmlns:a16="http://schemas.microsoft.com/office/drawing/2014/main" id="{6E949A1F-EB85-9897-5313-CE082E15982A}"/>
                </a:ext>
              </a:extLst>
            </p:cNvPr>
            <p:cNvSpPr/>
            <p:nvPr/>
          </p:nvSpPr>
          <p:spPr>
            <a:xfrm flipV="1">
              <a:off x="4201773" y="567565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24" name="Rectangle 23">
              <a:extLst>
                <a:ext uri="{FF2B5EF4-FFF2-40B4-BE49-F238E27FC236}">
                  <a16:creationId xmlns:a16="http://schemas.microsoft.com/office/drawing/2014/main" id="{DC7ADF0B-DDF7-7C01-1CA4-F61902A15D06}"/>
                </a:ext>
              </a:extLst>
            </p:cNvPr>
            <p:cNvSpPr>
              <a:spLocks/>
            </p:cNvSpPr>
            <p:nvPr/>
          </p:nvSpPr>
          <p:spPr>
            <a:xfrm>
              <a:off x="4447455" y="5693652"/>
              <a:ext cx="519326"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6" name="Group 5">
            <a:extLst>
              <a:ext uri="{FF2B5EF4-FFF2-40B4-BE49-F238E27FC236}">
                <a16:creationId xmlns:a16="http://schemas.microsoft.com/office/drawing/2014/main" id="{B546B03C-B631-F581-CE3E-A66E6246B5F4}"/>
              </a:ext>
            </a:extLst>
          </p:cNvPr>
          <p:cNvGrpSpPr/>
          <p:nvPr/>
        </p:nvGrpSpPr>
        <p:grpSpPr>
          <a:xfrm>
            <a:off x="7000567" y="5404428"/>
            <a:ext cx="1171372" cy="108000"/>
            <a:chOff x="4201773" y="5675652"/>
            <a:chExt cx="1171372" cy="108000"/>
          </a:xfrm>
        </p:grpSpPr>
        <p:sp>
          <p:nvSpPr>
            <p:cNvPr id="10" name="Rectangle 9">
              <a:extLst>
                <a:ext uri="{FF2B5EF4-FFF2-40B4-BE49-F238E27FC236}">
                  <a16:creationId xmlns:a16="http://schemas.microsoft.com/office/drawing/2014/main" id="{69A48EF4-C74B-2BA4-2BBC-CE6A267E6D9A}"/>
                </a:ext>
              </a:extLst>
            </p:cNvPr>
            <p:cNvSpPr>
              <a:spLocks/>
            </p:cNvSpPr>
            <p:nvPr/>
          </p:nvSpPr>
          <p:spPr>
            <a:xfrm>
              <a:off x="4884174" y="5693652"/>
              <a:ext cx="488971" cy="70597"/>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1" name="Oval 10">
              <a:extLst>
                <a:ext uri="{FF2B5EF4-FFF2-40B4-BE49-F238E27FC236}">
                  <a16:creationId xmlns:a16="http://schemas.microsoft.com/office/drawing/2014/main" id="{39B90E18-79C7-1FC6-C8A4-8945CA3D48E2}"/>
                </a:ext>
              </a:extLst>
            </p:cNvPr>
            <p:cNvSpPr/>
            <p:nvPr/>
          </p:nvSpPr>
          <p:spPr>
            <a:xfrm flipV="1">
              <a:off x="4201773" y="567565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12" name="Rectangle 11">
              <a:extLst>
                <a:ext uri="{FF2B5EF4-FFF2-40B4-BE49-F238E27FC236}">
                  <a16:creationId xmlns:a16="http://schemas.microsoft.com/office/drawing/2014/main" id="{2505543D-A7D9-AABD-FD04-F22EE6DF35A5}"/>
                </a:ext>
              </a:extLst>
            </p:cNvPr>
            <p:cNvSpPr>
              <a:spLocks/>
            </p:cNvSpPr>
            <p:nvPr/>
          </p:nvSpPr>
          <p:spPr>
            <a:xfrm>
              <a:off x="4439818" y="5693652"/>
              <a:ext cx="347850" cy="70597"/>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14" name="Group 13">
            <a:extLst>
              <a:ext uri="{FF2B5EF4-FFF2-40B4-BE49-F238E27FC236}">
                <a16:creationId xmlns:a16="http://schemas.microsoft.com/office/drawing/2014/main" id="{ECFD0A31-EBB4-5F93-8D16-E936FAF3F0EA}"/>
              </a:ext>
            </a:extLst>
          </p:cNvPr>
          <p:cNvGrpSpPr/>
          <p:nvPr/>
        </p:nvGrpSpPr>
        <p:grpSpPr>
          <a:xfrm>
            <a:off x="626326" y="2326999"/>
            <a:ext cx="10431478" cy="2060392"/>
            <a:chOff x="-216406" y="2233643"/>
            <a:chExt cx="10431478" cy="2060392"/>
          </a:xfrm>
        </p:grpSpPr>
        <p:pic>
          <p:nvPicPr>
            <p:cNvPr id="15" name="Picture 14">
              <a:extLst>
                <a:ext uri="{FF2B5EF4-FFF2-40B4-BE49-F238E27FC236}">
                  <a16:creationId xmlns:a16="http://schemas.microsoft.com/office/drawing/2014/main" id="{6E577FEF-5302-A369-75B2-436D7212A99D}"/>
                </a:ext>
              </a:extLst>
            </p:cNvPr>
            <p:cNvPicPr>
              <a:picLocks noChangeAspect="1"/>
            </p:cNvPicPr>
            <p:nvPr/>
          </p:nvPicPr>
          <p:blipFill>
            <a:blip r:embed="rId3"/>
            <a:srcRect t="2425" b="2425"/>
            <a:stretch/>
          </p:blipFill>
          <p:spPr>
            <a:xfrm>
              <a:off x="-216406" y="2865694"/>
              <a:ext cx="1432573" cy="1428341"/>
            </a:xfrm>
            <a:prstGeom prst="ellipse">
              <a:avLst/>
            </a:prstGeom>
          </p:spPr>
        </p:pic>
        <p:grpSp>
          <p:nvGrpSpPr>
            <p:cNvPr id="17" name="Group 16">
              <a:extLst>
                <a:ext uri="{FF2B5EF4-FFF2-40B4-BE49-F238E27FC236}">
                  <a16:creationId xmlns:a16="http://schemas.microsoft.com/office/drawing/2014/main" id="{00DBEA72-F372-636C-DF79-CA7DF6267C20}"/>
                </a:ext>
              </a:extLst>
            </p:cNvPr>
            <p:cNvGrpSpPr/>
            <p:nvPr/>
          </p:nvGrpSpPr>
          <p:grpSpPr>
            <a:xfrm>
              <a:off x="1624842" y="2233643"/>
              <a:ext cx="8590230" cy="1384322"/>
              <a:chOff x="1624842" y="2233643"/>
              <a:chExt cx="8590230" cy="1384322"/>
            </a:xfrm>
          </p:grpSpPr>
          <p:sp>
            <p:nvSpPr>
              <p:cNvPr id="19" name="TextBox 18">
                <a:extLst>
                  <a:ext uri="{FF2B5EF4-FFF2-40B4-BE49-F238E27FC236}">
                    <a16:creationId xmlns:a16="http://schemas.microsoft.com/office/drawing/2014/main" id="{BCC62CB7-8482-5CF0-0BFD-E5C8A069ECA8}"/>
                  </a:ext>
                </a:extLst>
              </p:cNvPr>
              <p:cNvSpPr txBox="1"/>
              <p:nvPr/>
            </p:nvSpPr>
            <p:spPr>
              <a:xfrm>
                <a:off x="1770130" y="2386166"/>
                <a:ext cx="8299654" cy="1077218"/>
              </a:xfrm>
              <a:prstGeom prst="rect">
                <a:avLst/>
              </a:prstGeom>
              <a:noFill/>
            </p:spPr>
            <p:txBody>
              <a:bodyPr wrap="square">
                <a:spAutoFit/>
              </a:bodyPr>
              <a:lstStyle/>
              <a:p>
                <a:pPr algn="ctr"/>
                <a:r>
                  <a:rPr lang="en-GB" sz="3200" dirty="0">
                    <a:solidFill>
                      <a:schemeClr val="tx1"/>
                    </a:solidFill>
                    <a:latin typeface="EdShed" pitchFamily="2" charset="77"/>
                  </a:rPr>
                  <a:t>Hudson felt at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77"/>
                  </a:rPr>
                  <a:t> as he placed down the last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77"/>
                  </a:rPr>
                  <a:t> of the jigsaw puzzle. </a:t>
                </a:r>
                <a:endParaRPr lang="en-US" sz="3200" dirty="0">
                  <a:latin typeface="EdShed" pitchFamily="2" charset="77"/>
                </a:endParaRPr>
              </a:p>
            </p:txBody>
          </p:sp>
          <p:sp>
            <p:nvSpPr>
              <p:cNvPr id="20" name="Rounded Rectangular Callout 19">
                <a:extLst>
                  <a:ext uri="{FF2B5EF4-FFF2-40B4-BE49-F238E27FC236}">
                    <a16:creationId xmlns:a16="http://schemas.microsoft.com/office/drawing/2014/main" id="{BB3A29BE-94C6-CF26-FCAA-96F7EAE5640C}"/>
                  </a:ext>
                </a:extLst>
              </p:cNvPr>
              <p:cNvSpPr/>
              <p:nvPr/>
            </p:nvSpPr>
            <p:spPr>
              <a:xfrm>
                <a:off x="1624842" y="2233643"/>
                <a:ext cx="8590230" cy="1384322"/>
              </a:xfrm>
              <a:prstGeom prst="wedgeRoundRectCallout">
                <a:avLst>
                  <a:gd name="adj1" fmla="val -54257"/>
                  <a:gd name="adj2" fmla="val 40544"/>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TextBox 12">
            <a:extLst>
              <a:ext uri="{FF2B5EF4-FFF2-40B4-BE49-F238E27FC236}">
                <a16:creationId xmlns:a16="http://schemas.microsoft.com/office/drawing/2014/main" id="{4AD6189A-B909-CFC4-227F-CECEEDED7948}"/>
              </a:ext>
            </a:extLst>
          </p:cNvPr>
          <p:cNvSpPr txBox="1"/>
          <p:nvPr/>
        </p:nvSpPr>
        <p:spPr>
          <a:xfrm>
            <a:off x="5803188" y="2479522"/>
            <a:ext cx="1197379" cy="584775"/>
          </a:xfrm>
          <a:prstGeom prst="rect">
            <a:avLst/>
          </a:prstGeom>
          <a:noFill/>
        </p:spPr>
        <p:txBody>
          <a:bodyPr wrap="none" rtlCol="0">
            <a:spAutoFit/>
          </a:bodyPr>
          <a:lstStyle/>
          <a:p>
            <a:r>
              <a:rPr lang="en-GB" sz="3200" dirty="0">
                <a:solidFill>
                  <a:srgbClr val="FF3760"/>
                </a:solidFill>
                <a:latin typeface="EdShed" pitchFamily="2" charset="77"/>
              </a:rPr>
              <a:t>peace</a:t>
            </a:r>
            <a:endParaRPr lang="en-GB" sz="2400" dirty="0">
              <a:solidFill>
                <a:srgbClr val="FF3760"/>
              </a:solidFill>
              <a:latin typeface="EdShed" pitchFamily="2" charset="77"/>
            </a:endParaRPr>
          </a:p>
        </p:txBody>
      </p:sp>
      <p:sp>
        <p:nvSpPr>
          <p:cNvPr id="30" name="TextBox 29">
            <a:extLst>
              <a:ext uri="{FF2B5EF4-FFF2-40B4-BE49-F238E27FC236}">
                <a16:creationId xmlns:a16="http://schemas.microsoft.com/office/drawing/2014/main" id="{F613CA59-F4C1-20C5-350A-05D0670DCF40}"/>
              </a:ext>
            </a:extLst>
          </p:cNvPr>
          <p:cNvSpPr txBox="1"/>
          <p:nvPr/>
        </p:nvSpPr>
        <p:spPr>
          <a:xfrm>
            <a:off x="5194660" y="2975214"/>
            <a:ext cx="1071768" cy="584775"/>
          </a:xfrm>
          <a:prstGeom prst="rect">
            <a:avLst/>
          </a:prstGeom>
          <a:noFill/>
        </p:spPr>
        <p:txBody>
          <a:bodyPr wrap="none" rtlCol="0">
            <a:spAutoFit/>
          </a:bodyPr>
          <a:lstStyle/>
          <a:p>
            <a:r>
              <a:rPr lang="en-GB" sz="3200" dirty="0">
                <a:solidFill>
                  <a:srgbClr val="FF3760"/>
                </a:solidFill>
                <a:latin typeface="EdShed" pitchFamily="2" charset="77"/>
              </a:rPr>
              <a:t>piece</a:t>
            </a:r>
          </a:p>
        </p:txBody>
      </p:sp>
    </p:spTree>
    <p:extLst>
      <p:ext uri="{BB962C8B-B14F-4D97-AF65-F5344CB8AC3E}">
        <p14:creationId xmlns:p14="http://schemas.microsoft.com/office/powerpoint/2010/main" val="20251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3"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22</a:t>
            </a:fld>
            <a:endParaRPr lang="en-US" dirty="0">
              <a:latin typeface="EdShed" pitchFamily="2" charset="77"/>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409696" y="770233"/>
            <a:ext cx="9372604" cy="365127"/>
          </a:xfrm>
        </p:spPr>
        <p:txBody>
          <a:bodyPr/>
          <a:lstStyle/>
          <a:p>
            <a:r>
              <a:rPr lang="en-US" dirty="0"/>
              <a:t>Which two homophones should be used to complete this sentence?</a:t>
            </a:r>
          </a:p>
        </p:txBody>
      </p:sp>
      <p:sp>
        <p:nvSpPr>
          <p:cNvPr id="8" name="TextBox 7">
            <a:extLst>
              <a:ext uri="{FF2B5EF4-FFF2-40B4-BE49-F238E27FC236}">
                <a16:creationId xmlns:a16="http://schemas.microsoft.com/office/drawing/2014/main" id="{39272F62-EB10-91A2-8B1F-8ABFB292C197}"/>
              </a:ext>
            </a:extLst>
          </p:cNvPr>
          <p:cNvSpPr txBox="1"/>
          <p:nvPr/>
        </p:nvSpPr>
        <p:spPr>
          <a:xfrm>
            <a:off x="1250456" y="2062337"/>
            <a:ext cx="1678475" cy="338554"/>
          </a:xfrm>
          <a:prstGeom prst="rect">
            <a:avLst/>
          </a:prstGeom>
          <a:noFill/>
        </p:spPr>
        <p:txBody>
          <a:bodyPr wrap="square" rtlCol="0">
            <a:spAutoFit/>
          </a:bodyPr>
          <a:lstStyle/>
          <a:p>
            <a:pPr algn="ctr"/>
            <a:endParaRPr lang="en-GB" sz="1600" dirty="0">
              <a:latin typeface="EdShed" pitchFamily="2" charset="77"/>
            </a:endParaRPr>
          </a:p>
        </p:txBody>
      </p:sp>
      <p:sp>
        <p:nvSpPr>
          <p:cNvPr id="31" name="TextBox 30">
            <a:extLst>
              <a:ext uri="{FF2B5EF4-FFF2-40B4-BE49-F238E27FC236}">
                <a16:creationId xmlns:a16="http://schemas.microsoft.com/office/drawing/2014/main" id="{88FAFE27-177C-8B0F-4962-DD0526EDEE0D}"/>
              </a:ext>
            </a:extLst>
          </p:cNvPr>
          <p:cNvSpPr txBox="1"/>
          <p:nvPr/>
        </p:nvSpPr>
        <p:spPr>
          <a:xfrm>
            <a:off x="4594461" y="4758495"/>
            <a:ext cx="994503" cy="830997"/>
          </a:xfrm>
          <a:prstGeom prst="rect">
            <a:avLst/>
          </a:prstGeom>
          <a:noFill/>
        </p:spPr>
        <p:txBody>
          <a:bodyPr wrap="none" rtlCol="0">
            <a:spAutoFit/>
          </a:bodyPr>
          <a:lstStyle/>
          <a:p>
            <a:r>
              <a:rPr lang="en-GB" sz="4800" dirty="0">
                <a:latin typeface="EdShed" pitchFamily="2" charset="77"/>
              </a:rPr>
              <a:t>not</a:t>
            </a:r>
            <a:endParaRPr lang="en-GB" sz="2800" dirty="0">
              <a:latin typeface="EdShed" pitchFamily="2" charset="77"/>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6613642" y="4758495"/>
            <a:ext cx="1286250" cy="830997"/>
          </a:xfrm>
          <a:prstGeom prst="rect">
            <a:avLst/>
          </a:prstGeom>
          <a:noFill/>
        </p:spPr>
        <p:txBody>
          <a:bodyPr wrap="none" rtlCol="0">
            <a:spAutoFit/>
          </a:bodyPr>
          <a:lstStyle/>
          <a:p>
            <a:r>
              <a:rPr lang="en-GB" sz="4800" dirty="0">
                <a:latin typeface="EdShed" pitchFamily="2" charset="77"/>
              </a:rPr>
              <a:t>knot</a:t>
            </a:r>
            <a:endParaRPr lang="en-GB" sz="2800" dirty="0">
              <a:latin typeface="EdShed" pitchFamily="2" charset="77"/>
            </a:endParaRPr>
          </a:p>
        </p:txBody>
      </p:sp>
      <p:grpSp>
        <p:nvGrpSpPr>
          <p:cNvPr id="17" name="Group 16">
            <a:extLst>
              <a:ext uri="{FF2B5EF4-FFF2-40B4-BE49-F238E27FC236}">
                <a16:creationId xmlns:a16="http://schemas.microsoft.com/office/drawing/2014/main" id="{B1E1DE9A-24F4-858F-74EF-C368D394899D}"/>
              </a:ext>
            </a:extLst>
          </p:cNvPr>
          <p:cNvGrpSpPr/>
          <p:nvPr/>
        </p:nvGrpSpPr>
        <p:grpSpPr>
          <a:xfrm>
            <a:off x="4785495" y="5435853"/>
            <a:ext cx="667476" cy="108000"/>
            <a:chOff x="4171575" y="5657302"/>
            <a:chExt cx="667476" cy="108000"/>
          </a:xfrm>
        </p:grpSpPr>
        <p:sp>
          <p:nvSpPr>
            <p:cNvPr id="16" name="Oval 15">
              <a:extLst>
                <a:ext uri="{FF2B5EF4-FFF2-40B4-BE49-F238E27FC236}">
                  <a16:creationId xmlns:a16="http://schemas.microsoft.com/office/drawing/2014/main" id="{6E949A1F-EB85-9897-5313-CE082E15982A}"/>
                </a:ext>
              </a:extLst>
            </p:cNvPr>
            <p:cNvSpPr/>
            <p:nvPr/>
          </p:nvSpPr>
          <p:spPr>
            <a:xfrm flipV="1">
              <a:off x="4171575" y="565730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14" name="Oval 13">
              <a:extLst>
                <a:ext uri="{FF2B5EF4-FFF2-40B4-BE49-F238E27FC236}">
                  <a16:creationId xmlns:a16="http://schemas.microsoft.com/office/drawing/2014/main" id="{2FF82752-9400-B152-3FF4-96A1B7E2B0FD}"/>
                </a:ext>
              </a:extLst>
            </p:cNvPr>
            <p:cNvSpPr/>
            <p:nvPr/>
          </p:nvSpPr>
          <p:spPr>
            <a:xfrm flipV="1">
              <a:off x="4462615" y="565730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15" name="Oval 14">
              <a:extLst>
                <a:ext uri="{FF2B5EF4-FFF2-40B4-BE49-F238E27FC236}">
                  <a16:creationId xmlns:a16="http://schemas.microsoft.com/office/drawing/2014/main" id="{5E6688E8-1954-84E3-CD89-51349108F3C1}"/>
                </a:ext>
              </a:extLst>
            </p:cNvPr>
            <p:cNvSpPr/>
            <p:nvPr/>
          </p:nvSpPr>
          <p:spPr>
            <a:xfrm flipV="1">
              <a:off x="4731051" y="565730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grpSp>
      <p:grpSp>
        <p:nvGrpSpPr>
          <p:cNvPr id="20" name="Group 19">
            <a:extLst>
              <a:ext uri="{FF2B5EF4-FFF2-40B4-BE49-F238E27FC236}">
                <a16:creationId xmlns:a16="http://schemas.microsoft.com/office/drawing/2014/main" id="{ECD8B29C-4110-2AFF-17DA-75B2434FB4FA}"/>
              </a:ext>
            </a:extLst>
          </p:cNvPr>
          <p:cNvGrpSpPr/>
          <p:nvPr/>
        </p:nvGrpSpPr>
        <p:grpSpPr>
          <a:xfrm>
            <a:off x="6740050" y="5435853"/>
            <a:ext cx="1022164" cy="108000"/>
            <a:chOff x="7562692" y="5707764"/>
            <a:chExt cx="1022164" cy="108000"/>
          </a:xfrm>
        </p:grpSpPr>
        <p:grpSp>
          <p:nvGrpSpPr>
            <p:cNvPr id="6" name="Group 5">
              <a:extLst>
                <a:ext uri="{FF2B5EF4-FFF2-40B4-BE49-F238E27FC236}">
                  <a16:creationId xmlns:a16="http://schemas.microsoft.com/office/drawing/2014/main" id="{B546B03C-B631-F581-CE3E-A66E6246B5F4}"/>
                </a:ext>
              </a:extLst>
            </p:cNvPr>
            <p:cNvGrpSpPr/>
            <p:nvPr/>
          </p:nvGrpSpPr>
          <p:grpSpPr>
            <a:xfrm>
              <a:off x="7562692" y="5707764"/>
              <a:ext cx="759644" cy="108000"/>
              <a:chOff x="4204732" y="5671764"/>
              <a:chExt cx="759644" cy="108000"/>
            </a:xfrm>
          </p:grpSpPr>
          <p:sp>
            <p:nvSpPr>
              <p:cNvPr id="11" name="Oval 10">
                <a:extLst>
                  <a:ext uri="{FF2B5EF4-FFF2-40B4-BE49-F238E27FC236}">
                    <a16:creationId xmlns:a16="http://schemas.microsoft.com/office/drawing/2014/main" id="{39B90E18-79C7-1FC6-C8A4-8945CA3D48E2}"/>
                  </a:ext>
                </a:extLst>
              </p:cNvPr>
              <p:cNvSpPr/>
              <p:nvPr/>
            </p:nvSpPr>
            <p:spPr>
              <a:xfrm flipV="1">
                <a:off x="4856376" y="5671764"/>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12" name="Rectangle 11">
                <a:extLst>
                  <a:ext uri="{FF2B5EF4-FFF2-40B4-BE49-F238E27FC236}">
                    <a16:creationId xmlns:a16="http://schemas.microsoft.com/office/drawing/2014/main" id="{2505543D-A7D9-AABD-FD04-F22EE6DF35A5}"/>
                  </a:ext>
                </a:extLst>
              </p:cNvPr>
              <p:cNvSpPr>
                <a:spLocks/>
              </p:cNvSpPr>
              <p:nvPr/>
            </p:nvSpPr>
            <p:spPr>
              <a:xfrm>
                <a:off x="4204732" y="5689764"/>
                <a:ext cx="5040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19" name="Oval 18">
              <a:extLst>
                <a:ext uri="{FF2B5EF4-FFF2-40B4-BE49-F238E27FC236}">
                  <a16:creationId xmlns:a16="http://schemas.microsoft.com/office/drawing/2014/main" id="{F44D2728-94BD-D408-595C-B83D6EBE2591}"/>
                </a:ext>
              </a:extLst>
            </p:cNvPr>
            <p:cNvSpPr/>
            <p:nvPr/>
          </p:nvSpPr>
          <p:spPr>
            <a:xfrm flipV="1">
              <a:off x="8476856" y="5707764"/>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grpSp>
      <p:grpSp>
        <p:nvGrpSpPr>
          <p:cNvPr id="7" name="Group 6">
            <a:extLst>
              <a:ext uri="{FF2B5EF4-FFF2-40B4-BE49-F238E27FC236}">
                <a16:creationId xmlns:a16="http://schemas.microsoft.com/office/drawing/2014/main" id="{5884D5C1-3C41-8B4E-7FFD-3D4888CC5F4A}"/>
              </a:ext>
            </a:extLst>
          </p:cNvPr>
          <p:cNvGrpSpPr/>
          <p:nvPr/>
        </p:nvGrpSpPr>
        <p:grpSpPr>
          <a:xfrm>
            <a:off x="1062092" y="2326999"/>
            <a:ext cx="9313519" cy="2060392"/>
            <a:chOff x="358798" y="2233643"/>
            <a:chExt cx="9313519" cy="2060392"/>
          </a:xfrm>
        </p:grpSpPr>
        <p:pic>
          <p:nvPicPr>
            <p:cNvPr id="10" name="Picture 9">
              <a:extLst>
                <a:ext uri="{FF2B5EF4-FFF2-40B4-BE49-F238E27FC236}">
                  <a16:creationId xmlns:a16="http://schemas.microsoft.com/office/drawing/2014/main" id="{BBAA3218-5415-7661-4181-FDAB44034DB0}"/>
                </a:ext>
              </a:extLst>
            </p:cNvPr>
            <p:cNvPicPr>
              <a:picLocks noChangeAspect="1"/>
            </p:cNvPicPr>
            <p:nvPr/>
          </p:nvPicPr>
          <p:blipFill>
            <a:blip r:embed="rId3"/>
            <a:srcRect t="2425" b="2425"/>
            <a:stretch/>
          </p:blipFill>
          <p:spPr>
            <a:xfrm>
              <a:off x="358798" y="2865694"/>
              <a:ext cx="1432573" cy="1428341"/>
            </a:xfrm>
            <a:prstGeom prst="ellipse">
              <a:avLst/>
            </a:prstGeom>
          </p:spPr>
        </p:pic>
        <p:grpSp>
          <p:nvGrpSpPr>
            <p:cNvPr id="21" name="Group 20">
              <a:extLst>
                <a:ext uri="{FF2B5EF4-FFF2-40B4-BE49-F238E27FC236}">
                  <a16:creationId xmlns:a16="http://schemas.microsoft.com/office/drawing/2014/main" id="{5FF9E17E-1A58-D1B8-44B9-F19CA250A191}"/>
                </a:ext>
              </a:extLst>
            </p:cNvPr>
            <p:cNvGrpSpPr/>
            <p:nvPr/>
          </p:nvGrpSpPr>
          <p:grpSpPr>
            <a:xfrm>
              <a:off x="2225653" y="2233643"/>
              <a:ext cx="7446664" cy="1384322"/>
              <a:chOff x="2225653" y="2233643"/>
              <a:chExt cx="7446664" cy="1384322"/>
            </a:xfrm>
          </p:grpSpPr>
          <p:sp>
            <p:nvSpPr>
              <p:cNvPr id="22" name="TextBox 21">
                <a:extLst>
                  <a:ext uri="{FF2B5EF4-FFF2-40B4-BE49-F238E27FC236}">
                    <a16:creationId xmlns:a16="http://schemas.microsoft.com/office/drawing/2014/main" id="{7EB7F4A1-EF08-146C-47F6-2BAF055BF72A}"/>
                  </a:ext>
                </a:extLst>
              </p:cNvPr>
              <p:cNvSpPr txBox="1"/>
              <p:nvPr/>
            </p:nvSpPr>
            <p:spPr>
              <a:xfrm>
                <a:off x="2392016" y="2386166"/>
                <a:ext cx="7113938" cy="1077218"/>
              </a:xfrm>
              <a:prstGeom prst="rect">
                <a:avLst/>
              </a:prstGeom>
              <a:noFill/>
            </p:spPr>
            <p:txBody>
              <a:bodyPr wrap="square">
                <a:spAutoFit/>
              </a:bodyPr>
              <a:lstStyle/>
              <a:p>
                <a:pPr algn="ctr"/>
                <a:r>
                  <a:rPr lang="en-GB" sz="3200" dirty="0">
                    <a:solidFill>
                      <a:schemeClr val="tx1"/>
                    </a:solidFill>
                    <a:latin typeface="EdShed" pitchFamily="2" charset="77"/>
                  </a:rPr>
                  <a:t>I am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77"/>
                  </a:rPr>
                  <a:t> able to tie my shoelaces into a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77"/>
                  </a:rPr>
                  <a:t>. </a:t>
                </a:r>
                <a:endParaRPr lang="en-US" sz="3200" dirty="0">
                  <a:latin typeface="EdShed" pitchFamily="2" charset="77"/>
                </a:endParaRPr>
              </a:p>
            </p:txBody>
          </p:sp>
          <p:sp>
            <p:nvSpPr>
              <p:cNvPr id="23" name="Rounded Rectangular Callout 22">
                <a:extLst>
                  <a:ext uri="{FF2B5EF4-FFF2-40B4-BE49-F238E27FC236}">
                    <a16:creationId xmlns:a16="http://schemas.microsoft.com/office/drawing/2014/main" id="{A4F99885-8AB1-10F2-9B23-9FB3241034DF}"/>
                  </a:ext>
                </a:extLst>
              </p:cNvPr>
              <p:cNvSpPr/>
              <p:nvPr/>
            </p:nvSpPr>
            <p:spPr>
              <a:xfrm>
                <a:off x="2225653" y="2233643"/>
                <a:ext cx="7446664" cy="1384322"/>
              </a:xfrm>
              <a:prstGeom prst="wedgeRoundRectCallout">
                <a:avLst>
                  <a:gd name="adj1" fmla="val -54580"/>
                  <a:gd name="adj2" fmla="val 38184"/>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extBox 29">
            <a:extLst>
              <a:ext uri="{FF2B5EF4-FFF2-40B4-BE49-F238E27FC236}">
                <a16:creationId xmlns:a16="http://schemas.microsoft.com/office/drawing/2014/main" id="{F613CA59-F4C1-20C5-350A-05D0670DCF40}"/>
              </a:ext>
            </a:extLst>
          </p:cNvPr>
          <p:cNvSpPr txBox="1"/>
          <p:nvPr/>
        </p:nvSpPr>
        <p:spPr>
          <a:xfrm>
            <a:off x="7482774" y="2971965"/>
            <a:ext cx="931665" cy="584775"/>
          </a:xfrm>
          <a:prstGeom prst="rect">
            <a:avLst/>
          </a:prstGeom>
          <a:noFill/>
        </p:spPr>
        <p:txBody>
          <a:bodyPr wrap="none" rtlCol="0">
            <a:spAutoFit/>
          </a:bodyPr>
          <a:lstStyle/>
          <a:p>
            <a:r>
              <a:rPr lang="en-GB" sz="3200" dirty="0">
                <a:solidFill>
                  <a:srgbClr val="FF3760"/>
                </a:solidFill>
                <a:latin typeface="EdShed" pitchFamily="2" charset="77"/>
              </a:rPr>
              <a:t>knot</a:t>
            </a:r>
          </a:p>
        </p:txBody>
      </p:sp>
      <p:sp>
        <p:nvSpPr>
          <p:cNvPr id="13" name="TextBox 12">
            <a:extLst>
              <a:ext uri="{FF2B5EF4-FFF2-40B4-BE49-F238E27FC236}">
                <a16:creationId xmlns:a16="http://schemas.microsoft.com/office/drawing/2014/main" id="{4AD6189A-B909-CFC4-227F-CECEEDED7948}"/>
              </a:ext>
            </a:extLst>
          </p:cNvPr>
          <p:cNvSpPr txBox="1"/>
          <p:nvPr/>
        </p:nvSpPr>
        <p:spPr>
          <a:xfrm>
            <a:off x="5407617" y="2479522"/>
            <a:ext cx="726481" cy="584775"/>
          </a:xfrm>
          <a:prstGeom prst="rect">
            <a:avLst/>
          </a:prstGeom>
          <a:noFill/>
        </p:spPr>
        <p:txBody>
          <a:bodyPr wrap="none" rtlCol="0">
            <a:spAutoFit/>
          </a:bodyPr>
          <a:lstStyle/>
          <a:p>
            <a:r>
              <a:rPr lang="en-GB" sz="3200" dirty="0">
                <a:solidFill>
                  <a:srgbClr val="FF3760"/>
                </a:solidFill>
                <a:latin typeface="EdShed" pitchFamily="2" charset="77"/>
              </a:rPr>
              <a:t>not</a:t>
            </a:r>
            <a:endParaRPr lang="en-GB" sz="2400" dirty="0">
              <a:solidFill>
                <a:srgbClr val="FF3760"/>
              </a:solidFill>
              <a:latin typeface="EdShed" pitchFamily="2" charset="77"/>
            </a:endParaRPr>
          </a:p>
        </p:txBody>
      </p:sp>
    </p:spTree>
    <p:extLst>
      <p:ext uri="{BB962C8B-B14F-4D97-AF65-F5344CB8AC3E}">
        <p14:creationId xmlns:p14="http://schemas.microsoft.com/office/powerpoint/2010/main" val="77158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0"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575A344-B6BB-A947-9307-3277748892F5}"/>
              </a:ext>
            </a:extLst>
          </p:cNvPr>
          <p:cNvGrpSpPr/>
          <p:nvPr/>
        </p:nvGrpSpPr>
        <p:grpSpPr>
          <a:xfrm>
            <a:off x="626326" y="2326999"/>
            <a:ext cx="10315218" cy="2060392"/>
            <a:chOff x="-216406" y="2233643"/>
            <a:chExt cx="10315218" cy="2060392"/>
          </a:xfrm>
        </p:grpSpPr>
        <p:pic>
          <p:nvPicPr>
            <p:cNvPr id="7" name="Picture 6">
              <a:extLst>
                <a:ext uri="{FF2B5EF4-FFF2-40B4-BE49-F238E27FC236}">
                  <a16:creationId xmlns:a16="http://schemas.microsoft.com/office/drawing/2014/main" id="{3E9A1E29-69EE-CA56-235D-19FD5FAA8E7D}"/>
                </a:ext>
              </a:extLst>
            </p:cNvPr>
            <p:cNvPicPr>
              <a:picLocks noChangeAspect="1"/>
            </p:cNvPicPr>
            <p:nvPr/>
          </p:nvPicPr>
          <p:blipFill>
            <a:blip r:embed="rId3"/>
            <a:srcRect t="2425" b="2425"/>
            <a:stretch/>
          </p:blipFill>
          <p:spPr>
            <a:xfrm>
              <a:off x="-216406" y="2865694"/>
              <a:ext cx="1432573" cy="1428341"/>
            </a:xfrm>
            <a:prstGeom prst="ellipse">
              <a:avLst/>
            </a:prstGeom>
          </p:spPr>
        </p:pic>
        <p:grpSp>
          <p:nvGrpSpPr>
            <p:cNvPr id="11" name="Group 10">
              <a:extLst>
                <a:ext uri="{FF2B5EF4-FFF2-40B4-BE49-F238E27FC236}">
                  <a16:creationId xmlns:a16="http://schemas.microsoft.com/office/drawing/2014/main" id="{E6FC4DFA-BAC5-6AD8-1CB2-5C5CE13D12C4}"/>
                </a:ext>
              </a:extLst>
            </p:cNvPr>
            <p:cNvGrpSpPr/>
            <p:nvPr/>
          </p:nvGrpSpPr>
          <p:grpSpPr>
            <a:xfrm>
              <a:off x="1787368" y="2233643"/>
              <a:ext cx="8311444" cy="1384322"/>
              <a:chOff x="1787368" y="2233643"/>
              <a:chExt cx="8311444" cy="1384322"/>
            </a:xfrm>
          </p:grpSpPr>
          <p:sp>
            <p:nvSpPr>
              <p:cNvPr id="12" name="TextBox 11">
                <a:extLst>
                  <a:ext uri="{FF2B5EF4-FFF2-40B4-BE49-F238E27FC236}">
                    <a16:creationId xmlns:a16="http://schemas.microsoft.com/office/drawing/2014/main" id="{A0E6EF03-8CD1-BC8E-E5BE-BFCBF66513B0}"/>
                  </a:ext>
                </a:extLst>
              </p:cNvPr>
              <p:cNvSpPr txBox="1"/>
              <p:nvPr/>
            </p:nvSpPr>
            <p:spPr>
              <a:xfrm>
                <a:off x="2392016" y="2386166"/>
                <a:ext cx="7113938" cy="1077218"/>
              </a:xfrm>
              <a:prstGeom prst="rect">
                <a:avLst/>
              </a:prstGeom>
              <a:noFill/>
            </p:spPr>
            <p:txBody>
              <a:bodyPr wrap="square">
                <a:spAutoFit/>
              </a:bodyPr>
              <a:lstStyle/>
              <a:p>
                <a:pPr algn="ctr"/>
                <a:r>
                  <a:rPr lang="en-GB" sz="3200" dirty="0">
                    <a:solidFill>
                      <a:schemeClr val="tx1"/>
                    </a:solidFill>
                    <a:latin typeface="EdShed" pitchFamily="2" charset="77"/>
                  </a:rPr>
                  <a:t>Isla said that she would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77"/>
                  </a:rPr>
                  <a:t> all the parcels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77"/>
                  </a:rPr>
                  <a:t> one. </a:t>
                </a:r>
                <a:endParaRPr lang="en-US" sz="3200" dirty="0">
                  <a:latin typeface="EdShed" pitchFamily="2" charset="77"/>
                </a:endParaRPr>
              </a:p>
            </p:txBody>
          </p:sp>
          <p:sp>
            <p:nvSpPr>
              <p:cNvPr id="17" name="Rounded Rectangular Callout 16">
                <a:extLst>
                  <a:ext uri="{FF2B5EF4-FFF2-40B4-BE49-F238E27FC236}">
                    <a16:creationId xmlns:a16="http://schemas.microsoft.com/office/drawing/2014/main" id="{007A581B-0B7C-D61D-CCBF-724A6BEFEC42}"/>
                  </a:ext>
                </a:extLst>
              </p:cNvPr>
              <p:cNvSpPr/>
              <p:nvPr/>
            </p:nvSpPr>
            <p:spPr>
              <a:xfrm>
                <a:off x="1787368" y="2233643"/>
                <a:ext cx="8311444" cy="1384322"/>
              </a:xfrm>
              <a:prstGeom prst="wedgeRoundRectCallout">
                <a:avLst>
                  <a:gd name="adj1" fmla="val -56285"/>
                  <a:gd name="adj2" fmla="val 43689"/>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extBox 29">
            <a:extLst>
              <a:ext uri="{FF2B5EF4-FFF2-40B4-BE49-F238E27FC236}">
                <a16:creationId xmlns:a16="http://schemas.microsoft.com/office/drawing/2014/main" id="{F613CA59-F4C1-20C5-350A-05D0670DCF40}"/>
              </a:ext>
            </a:extLst>
          </p:cNvPr>
          <p:cNvSpPr txBox="1"/>
          <p:nvPr/>
        </p:nvSpPr>
        <p:spPr>
          <a:xfrm>
            <a:off x="6641285" y="2984876"/>
            <a:ext cx="1296445" cy="584775"/>
          </a:xfrm>
          <a:prstGeom prst="rect">
            <a:avLst/>
          </a:prstGeom>
          <a:noFill/>
        </p:spPr>
        <p:txBody>
          <a:bodyPr wrap="none" rtlCol="0">
            <a:spAutoFit/>
          </a:bodyPr>
          <a:lstStyle/>
          <a:p>
            <a:r>
              <a:rPr lang="en-GB" sz="3200" dirty="0">
                <a:solidFill>
                  <a:srgbClr val="FF3760"/>
                </a:solidFill>
                <a:latin typeface="EdShed" pitchFamily="2" charset="77"/>
              </a:rPr>
              <a:t>except</a:t>
            </a:r>
          </a:p>
        </p:txBody>
      </p:sp>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23</a:t>
            </a:fld>
            <a:endParaRPr lang="en-US" dirty="0">
              <a:latin typeface="EdShed" pitchFamily="2" charset="77"/>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523996" y="770233"/>
            <a:ext cx="9144004" cy="365127"/>
          </a:xfrm>
        </p:spPr>
        <p:txBody>
          <a:bodyPr/>
          <a:lstStyle/>
          <a:p>
            <a:r>
              <a:rPr lang="en-US" dirty="0"/>
              <a:t>Which two homophones should be used to complete this sentence?</a:t>
            </a:r>
          </a:p>
        </p:txBody>
      </p:sp>
      <p:sp>
        <p:nvSpPr>
          <p:cNvPr id="8" name="TextBox 7">
            <a:extLst>
              <a:ext uri="{FF2B5EF4-FFF2-40B4-BE49-F238E27FC236}">
                <a16:creationId xmlns:a16="http://schemas.microsoft.com/office/drawing/2014/main" id="{39272F62-EB10-91A2-8B1F-8ABFB292C197}"/>
              </a:ext>
            </a:extLst>
          </p:cNvPr>
          <p:cNvSpPr txBox="1"/>
          <p:nvPr/>
        </p:nvSpPr>
        <p:spPr>
          <a:xfrm>
            <a:off x="1250456" y="2062337"/>
            <a:ext cx="1678475" cy="338554"/>
          </a:xfrm>
          <a:prstGeom prst="rect">
            <a:avLst/>
          </a:prstGeom>
          <a:noFill/>
        </p:spPr>
        <p:txBody>
          <a:bodyPr wrap="square" rtlCol="0">
            <a:spAutoFit/>
          </a:bodyPr>
          <a:lstStyle/>
          <a:p>
            <a:pPr algn="ctr"/>
            <a:endParaRPr lang="en-GB" sz="1600" dirty="0">
              <a:latin typeface="EdShed" pitchFamily="2" charset="77"/>
            </a:endParaRPr>
          </a:p>
        </p:txBody>
      </p:sp>
      <p:sp>
        <p:nvSpPr>
          <p:cNvPr id="13" name="TextBox 12">
            <a:extLst>
              <a:ext uri="{FF2B5EF4-FFF2-40B4-BE49-F238E27FC236}">
                <a16:creationId xmlns:a16="http://schemas.microsoft.com/office/drawing/2014/main" id="{4AD6189A-B909-CFC4-227F-CECEEDED7948}"/>
              </a:ext>
            </a:extLst>
          </p:cNvPr>
          <p:cNvSpPr txBox="1"/>
          <p:nvPr/>
        </p:nvSpPr>
        <p:spPr>
          <a:xfrm>
            <a:off x="7937730" y="2487554"/>
            <a:ext cx="1329723" cy="584775"/>
          </a:xfrm>
          <a:prstGeom prst="rect">
            <a:avLst/>
          </a:prstGeom>
          <a:noFill/>
        </p:spPr>
        <p:txBody>
          <a:bodyPr wrap="none" rtlCol="0">
            <a:spAutoFit/>
          </a:bodyPr>
          <a:lstStyle/>
          <a:p>
            <a:r>
              <a:rPr lang="en-GB" sz="3200" dirty="0">
                <a:solidFill>
                  <a:srgbClr val="FF3760"/>
                </a:solidFill>
                <a:latin typeface="EdShed" pitchFamily="2" charset="77"/>
              </a:rPr>
              <a:t>accept</a:t>
            </a:r>
            <a:endParaRPr lang="en-GB" sz="2400" dirty="0">
              <a:solidFill>
                <a:srgbClr val="FF3760"/>
              </a:solidFill>
              <a:latin typeface="EdShed" pitchFamily="2" charset="77"/>
            </a:endParaRPr>
          </a:p>
        </p:txBody>
      </p:sp>
      <p:sp>
        <p:nvSpPr>
          <p:cNvPr id="31" name="TextBox 30">
            <a:extLst>
              <a:ext uri="{FF2B5EF4-FFF2-40B4-BE49-F238E27FC236}">
                <a16:creationId xmlns:a16="http://schemas.microsoft.com/office/drawing/2014/main" id="{88FAFE27-177C-8B0F-4962-DD0526EDEE0D}"/>
              </a:ext>
            </a:extLst>
          </p:cNvPr>
          <p:cNvSpPr txBox="1"/>
          <p:nvPr/>
        </p:nvSpPr>
        <p:spPr>
          <a:xfrm>
            <a:off x="3885513" y="4755042"/>
            <a:ext cx="1905330" cy="830997"/>
          </a:xfrm>
          <a:prstGeom prst="rect">
            <a:avLst/>
          </a:prstGeom>
          <a:noFill/>
        </p:spPr>
        <p:txBody>
          <a:bodyPr wrap="none" rtlCol="0">
            <a:spAutoFit/>
          </a:bodyPr>
          <a:lstStyle/>
          <a:p>
            <a:r>
              <a:rPr lang="en-GB" sz="4800" dirty="0">
                <a:latin typeface="EdShed" pitchFamily="2" charset="77"/>
              </a:rPr>
              <a:t>accept</a:t>
            </a:r>
            <a:endParaRPr lang="en-GB" sz="2800" dirty="0">
              <a:latin typeface="EdShed" pitchFamily="2" charset="77"/>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6719121" y="4755041"/>
            <a:ext cx="1855444" cy="830997"/>
          </a:xfrm>
          <a:prstGeom prst="rect">
            <a:avLst/>
          </a:prstGeom>
          <a:noFill/>
        </p:spPr>
        <p:txBody>
          <a:bodyPr wrap="none" rtlCol="0">
            <a:spAutoFit/>
          </a:bodyPr>
          <a:lstStyle/>
          <a:p>
            <a:r>
              <a:rPr lang="en-GB" sz="4800" dirty="0">
                <a:latin typeface="EdShed" pitchFamily="2" charset="77"/>
              </a:rPr>
              <a:t>except</a:t>
            </a:r>
            <a:endParaRPr lang="en-GB" sz="2800" dirty="0">
              <a:latin typeface="EdShed" pitchFamily="2" charset="77"/>
            </a:endParaRPr>
          </a:p>
        </p:txBody>
      </p:sp>
      <p:grpSp>
        <p:nvGrpSpPr>
          <p:cNvPr id="23" name="Group 22">
            <a:extLst>
              <a:ext uri="{FF2B5EF4-FFF2-40B4-BE49-F238E27FC236}">
                <a16:creationId xmlns:a16="http://schemas.microsoft.com/office/drawing/2014/main" id="{3AFA9F2D-A9D6-ED76-E04C-F1867B084026}"/>
              </a:ext>
            </a:extLst>
          </p:cNvPr>
          <p:cNvGrpSpPr/>
          <p:nvPr/>
        </p:nvGrpSpPr>
        <p:grpSpPr>
          <a:xfrm>
            <a:off x="4077367" y="5444173"/>
            <a:ext cx="1577245" cy="108000"/>
            <a:chOff x="3968892" y="5740620"/>
            <a:chExt cx="1577245" cy="108000"/>
          </a:xfrm>
        </p:grpSpPr>
        <p:sp>
          <p:nvSpPr>
            <p:cNvPr id="16" name="Oval 15">
              <a:extLst>
                <a:ext uri="{FF2B5EF4-FFF2-40B4-BE49-F238E27FC236}">
                  <a16:creationId xmlns:a16="http://schemas.microsoft.com/office/drawing/2014/main" id="{6E949A1F-EB85-9897-5313-CE082E15982A}"/>
                </a:ext>
              </a:extLst>
            </p:cNvPr>
            <p:cNvSpPr/>
            <p:nvPr/>
          </p:nvSpPr>
          <p:spPr>
            <a:xfrm flipV="1">
              <a:off x="3968892" y="5740620"/>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14" name="Oval 13">
              <a:extLst>
                <a:ext uri="{FF2B5EF4-FFF2-40B4-BE49-F238E27FC236}">
                  <a16:creationId xmlns:a16="http://schemas.microsoft.com/office/drawing/2014/main" id="{2FF82752-9400-B152-3FF4-96A1B7E2B0FD}"/>
                </a:ext>
              </a:extLst>
            </p:cNvPr>
            <p:cNvSpPr/>
            <p:nvPr/>
          </p:nvSpPr>
          <p:spPr>
            <a:xfrm flipV="1">
              <a:off x="4272470"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15" name="Oval 14">
              <a:extLst>
                <a:ext uri="{FF2B5EF4-FFF2-40B4-BE49-F238E27FC236}">
                  <a16:creationId xmlns:a16="http://schemas.microsoft.com/office/drawing/2014/main" id="{5E6688E8-1954-84E3-CD89-51349108F3C1}"/>
                </a:ext>
              </a:extLst>
            </p:cNvPr>
            <p:cNvSpPr/>
            <p:nvPr/>
          </p:nvSpPr>
          <p:spPr>
            <a:xfrm flipV="1">
              <a:off x="4576048"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10" name="Oval 9">
              <a:extLst>
                <a:ext uri="{FF2B5EF4-FFF2-40B4-BE49-F238E27FC236}">
                  <a16:creationId xmlns:a16="http://schemas.microsoft.com/office/drawing/2014/main" id="{314B6DD9-8607-5B27-0849-0403BAC6AF6C}"/>
                </a:ext>
              </a:extLst>
            </p:cNvPr>
            <p:cNvSpPr/>
            <p:nvPr/>
          </p:nvSpPr>
          <p:spPr>
            <a:xfrm flipV="1">
              <a:off x="4884627" y="5740620"/>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21" name="Oval 20">
              <a:extLst>
                <a:ext uri="{FF2B5EF4-FFF2-40B4-BE49-F238E27FC236}">
                  <a16:creationId xmlns:a16="http://schemas.microsoft.com/office/drawing/2014/main" id="{9738F02B-E068-20CF-934A-A53C388BF279}"/>
                </a:ext>
              </a:extLst>
            </p:cNvPr>
            <p:cNvSpPr/>
            <p:nvPr/>
          </p:nvSpPr>
          <p:spPr>
            <a:xfrm flipV="1">
              <a:off x="5175581"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22" name="Oval 21">
              <a:extLst>
                <a:ext uri="{FF2B5EF4-FFF2-40B4-BE49-F238E27FC236}">
                  <a16:creationId xmlns:a16="http://schemas.microsoft.com/office/drawing/2014/main" id="{4C24A192-40B7-CEAD-9FB6-E3E516B28032}"/>
                </a:ext>
              </a:extLst>
            </p:cNvPr>
            <p:cNvSpPr/>
            <p:nvPr/>
          </p:nvSpPr>
          <p:spPr>
            <a:xfrm flipV="1">
              <a:off x="5438137"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grpSp>
      <p:grpSp>
        <p:nvGrpSpPr>
          <p:cNvPr id="24" name="Group 23">
            <a:extLst>
              <a:ext uri="{FF2B5EF4-FFF2-40B4-BE49-F238E27FC236}">
                <a16:creationId xmlns:a16="http://schemas.microsoft.com/office/drawing/2014/main" id="{811213F2-FF26-0C96-3EFE-33034439907C}"/>
              </a:ext>
            </a:extLst>
          </p:cNvPr>
          <p:cNvGrpSpPr/>
          <p:nvPr/>
        </p:nvGrpSpPr>
        <p:grpSpPr>
          <a:xfrm>
            <a:off x="6916540" y="5444173"/>
            <a:ext cx="1515448" cy="108000"/>
            <a:chOff x="4030689" y="5740620"/>
            <a:chExt cx="1515448" cy="108000"/>
          </a:xfrm>
        </p:grpSpPr>
        <p:sp>
          <p:nvSpPr>
            <p:cNvPr id="25" name="Oval 24">
              <a:extLst>
                <a:ext uri="{FF2B5EF4-FFF2-40B4-BE49-F238E27FC236}">
                  <a16:creationId xmlns:a16="http://schemas.microsoft.com/office/drawing/2014/main" id="{2C31E920-8FD9-F925-C0C7-FBBAB75BE2C0}"/>
                </a:ext>
              </a:extLst>
            </p:cNvPr>
            <p:cNvSpPr/>
            <p:nvPr/>
          </p:nvSpPr>
          <p:spPr>
            <a:xfrm flipV="1">
              <a:off x="4030689" y="5740620"/>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26" name="Oval 25">
              <a:extLst>
                <a:ext uri="{FF2B5EF4-FFF2-40B4-BE49-F238E27FC236}">
                  <a16:creationId xmlns:a16="http://schemas.microsoft.com/office/drawing/2014/main" id="{C22DF3FE-B223-F5BE-7B8C-9F04E7B2F636}"/>
                </a:ext>
              </a:extLst>
            </p:cNvPr>
            <p:cNvSpPr/>
            <p:nvPr/>
          </p:nvSpPr>
          <p:spPr>
            <a:xfrm flipV="1">
              <a:off x="4305034"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27" name="Oval 26">
              <a:extLst>
                <a:ext uri="{FF2B5EF4-FFF2-40B4-BE49-F238E27FC236}">
                  <a16:creationId xmlns:a16="http://schemas.microsoft.com/office/drawing/2014/main" id="{EAB2D4BD-93C2-BEFF-F1D0-8278DD5BC710}"/>
                </a:ext>
              </a:extLst>
            </p:cNvPr>
            <p:cNvSpPr/>
            <p:nvPr/>
          </p:nvSpPr>
          <p:spPr>
            <a:xfrm flipV="1">
              <a:off x="4580183"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33" name="Oval 32">
              <a:extLst>
                <a:ext uri="{FF2B5EF4-FFF2-40B4-BE49-F238E27FC236}">
                  <a16:creationId xmlns:a16="http://schemas.microsoft.com/office/drawing/2014/main" id="{69367CF2-D849-02A9-C203-24CC3984F2D1}"/>
                </a:ext>
              </a:extLst>
            </p:cNvPr>
            <p:cNvSpPr/>
            <p:nvPr/>
          </p:nvSpPr>
          <p:spPr>
            <a:xfrm flipV="1">
              <a:off x="4877269" y="5740620"/>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34" name="Oval 33">
              <a:extLst>
                <a:ext uri="{FF2B5EF4-FFF2-40B4-BE49-F238E27FC236}">
                  <a16:creationId xmlns:a16="http://schemas.microsoft.com/office/drawing/2014/main" id="{260D0FD9-BD27-A405-2EA3-5A9BE7518148}"/>
                </a:ext>
              </a:extLst>
            </p:cNvPr>
            <p:cNvSpPr/>
            <p:nvPr/>
          </p:nvSpPr>
          <p:spPr>
            <a:xfrm flipV="1">
              <a:off x="5175581"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35" name="Oval 34">
              <a:extLst>
                <a:ext uri="{FF2B5EF4-FFF2-40B4-BE49-F238E27FC236}">
                  <a16:creationId xmlns:a16="http://schemas.microsoft.com/office/drawing/2014/main" id="{4C0C59F0-F4A9-5498-0BC7-55A9C39BC5F8}"/>
                </a:ext>
              </a:extLst>
            </p:cNvPr>
            <p:cNvSpPr/>
            <p:nvPr/>
          </p:nvSpPr>
          <p:spPr>
            <a:xfrm flipV="1">
              <a:off x="5438137"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grpSp>
    </p:spTree>
    <p:extLst>
      <p:ext uri="{BB962C8B-B14F-4D97-AF65-F5344CB8AC3E}">
        <p14:creationId xmlns:p14="http://schemas.microsoft.com/office/powerpoint/2010/main" val="29244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24</a:t>
            </a:fld>
            <a:endParaRPr lang="en-US" dirty="0">
              <a:latin typeface="EdShed" pitchFamily="2" charset="77"/>
            </a:endParaRPr>
          </a:p>
        </p:txBody>
      </p:sp>
      <p:sp>
        <p:nvSpPr>
          <p:cNvPr id="2" name="Rectangle 1">
            <a:extLst>
              <a:ext uri="{FF2B5EF4-FFF2-40B4-BE49-F238E27FC236}">
                <a16:creationId xmlns:a16="http://schemas.microsoft.com/office/drawing/2014/main" id="{35D41929-859C-4F82-5D84-92DDB59D0BAA}"/>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3" name="Rectangle 2">
            <a:extLst>
              <a:ext uri="{FF2B5EF4-FFF2-40B4-BE49-F238E27FC236}">
                <a16:creationId xmlns:a16="http://schemas.microsoft.com/office/drawing/2014/main" id="{0E19D36D-1D38-890F-9F73-B9C1C785A56F}"/>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5" name="Rectangle 4">
            <a:extLst>
              <a:ext uri="{FF2B5EF4-FFF2-40B4-BE49-F238E27FC236}">
                <a16:creationId xmlns:a16="http://schemas.microsoft.com/office/drawing/2014/main" id="{B174C7B9-2C35-0AF8-788B-00B0C4B7A447}"/>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0" name="Rectangle 9">
            <a:extLst>
              <a:ext uri="{FF2B5EF4-FFF2-40B4-BE49-F238E27FC236}">
                <a16:creationId xmlns:a16="http://schemas.microsoft.com/office/drawing/2014/main" id="{A51A60A9-FEE3-9B64-11D8-807DE172C16B}"/>
              </a:ext>
            </a:extLst>
          </p:cNvPr>
          <p:cNvSpPr/>
          <p:nvPr/>
        </p:nvSpPr>
        <p:spPr>
          <a:xfrm>
            <a:off x="6810351" y="4186302"/>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198403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25</a:t>
            </a:fld>
            <a:endParaRPr lang="en-US" dirty="0">
              <a:latin typeface="EdShed" pitchFamily="2" charset="77"/>
            </a:endParaRPr>
          </a:p>
        </p:txBody>
      </p:sp>
      <p:sp>
        <p:nvSpPr>
          <p:cNvPr id="3" name="Text Placeholder 2">
            <a:extLst>
              <a:ext uri="{FF2B5EF4-FFF2-40B4-BE49-F238E27FC236}">
                <a16:creationId xmlns:a16="http://schemas.microsoft.com/office/drawing/2014/main" id="{98C3ED29-C638-0E08-75D1-915C122E0A10}"/>
              </a:ext>
            </a:extLst>
          </p:cNvPr>
          <p:cNvSpPr>
            <a:spLocks noGrp="1"/>
          </p:cNvSpPr>
          <p:nvPr>
            <p:ph type="body" sz="quarter" idx="10"/>
          </p:nvPr>
        </p:nvSpPr>
        <p:spPr/>
        <p:txBody>
          <a:bodyPr/>
          <a:lstStyle/>
          <a:p>
            <a:r>
              <a:rPr lang="en-GB" dirty="0">
                <a:ea typeface="Sassoon Infant 2023" panose="02000503030000020003" pitchFamily="2" charset="0"/>
              </a:rPr>
              <a:t>Word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p:txBody>
      </p:sp>
      <p:graphicFrame>
        <p:nvGraphicFramePr>
          <p:cNvPr id="5" name="Table 5">
            <a:extLst>
              <a:ext uri="{FF2B5EF4-FFF2-40B4-BE49-F238E27FC236}">
                <a16:creationId xmlns:a16="http://schemas.microsoft.com/office/drawing/2014/main" id="{3634969F-2CD7-8F4E-7CCC-A434099E56AA}"/>
              </a:ext>
            </a:extLst>
          </p:cNvPr>
          <p:cNvGraphicFramePr>
            <a:graphicFrameLocks noGrp="1"/>
          </p:cNvGraphicFramePr>
          <p:nvPr>
            <p:extLst>
              <p:ext uri="{D42A27DB-BD31-4B8C-83A1-F6EECF244321}">
                <p14:modId xmlns:p14="http://schemas.microsoft.com/office/powerpoint/2010/main" val="1235684053"/>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r>
                        <a:rPr lang="en-GB" sz="4400" b="0" i="0" dirty="0">
                          <a:solidFill>
                            <a:schemeClr val="tx1"/>
                          </a:solidFill>
                          <a:latin typeface="EdShed" pitchFamily="2" charset="77"/>
                        </a:rPr>
                        <a:t>plain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77"/>
                        </a:rPr>
                        <a:t>peace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77"/>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77"/>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77"/>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r>
                        <a:rPr lang="en-GB" sz="4400" b="0" i="0" dirty="0">
                          <a:solidFill>
                            <a:schemeClr val="tx1"/>
                          </a:solidFill>
                          <a:latin typeface="EdShed" pitchFamily="2" charset="77"/>
                        </a:rPr>
                        <a:t>except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77"/>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77"/>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77"/>
                        </a:rPr>
                        <a:t>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77"/>
                        </a:rPr>
                        <a:t>plane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spTree>
    <p:extLst>
      <p:ext uri="{BB962C8B-B14F-4D97-AF65-F5344CB8AC3E}">
        <p14:creationId xmlns:p14="http://schemas.microsoft.com/office/powerpoint/2010/main" val="369886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26</a:t>
            </a:fld>
            <a:endParaRPr lang="en-US" dirty="0">
              <a:latin typeface="EdShed" pitchFamily="2" charset="77"/>
            </a:endParaRPr>
          </a:p>
        </p:txBody>
      </p:sp>
      <p:sp>
        <p:nvSpPr>
          <p:cNvPr id="3" name="Text Placeholder 2">
            <a:extLst>
              <a:ext uri="{FF2B5EF4-FFF2-40B4-BE49-F238E27FC236}">
                <a16:creationId xmlns:a16="http://schemas.microsoft.com/office/drawing/2014/main" id="{98C3ED29-C638-0E08-75D1-915C122E0A10}"/>
              </a:ext>
            </a:extLst>
          </p:cNvPr>
          <p:cNvSpPr>
            <a:spLocks noGrp="1"/>
          </p:cNvSpPr>
          <p:nvPr>
            <p:ph type="body" sz="quarter" idx="10"/>
          </p:nvPr>
        </p:nvSpPr>
        <p:spPr/>
        <p:txBody>
          <a:bodyPr/>
          <a:lstStyle/>
          <a:p>
            <a:r>
              <a:rPr lang="en-GB" dirty="0">
                <a:ea typeface="Sassoon Infant 2023" panose="02000503030000020003" pitchFamily="2" charset="0"/>
              </a:rPr>
              <a:t>Picture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p:txBody>
      </p:sp>
      <p:graphicFrame>
        <p:nvGraphicFramePr>
          <p:cNvPr id="5" name="Table 5">
            <a:extLst>
              <a:ext uri="{FF2B5EF4-FFF2-40B4-BE49-F238E27FC236}">
                <a16:creationId xmlns:a16="http://schemas.microsoft.com/office/drawing/2014/main" id="{3634969F-2CD7-8F4E-7CCC-A434099E56AA}"/>
              </a:ext>
            </a:extLst>
          </p:cNvPr>
          <p:cNvGraphicFramePr>
            <a:graphicFrameLocks noGrp="1"/>
          </p:cNvGraphicFramePr>
          <p:nvPr>
            <p:extLst>
              <p:ext uri="{D42A27DB-BD31-4B8C-83A1-F6EECF244321}">
                <p14:modId xmlns:p14="http://schemas.microsoft.com/office/powerpoint/2010/main" val="235136926"/>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pic>
        <p:nvPicPr>
          <p:cNvPr id="2" name="Picture 2">
            <a:extLst>
              <a:ext uri="{FF2B5EF4-FFF2-40B4-BE49-F238E27FC236}">
                <a16:creationId xmlns:a16="http://schemas.microsoft.com/office/drawing/2014/main" id="{2B7893EE-CF01-B5A9-6FB0-F372BA79F6B6}"/>
              </a:ext>
            </a:extLst>
          </p:cNvPr>
          <p:cNvPicPr>
            <a:picLocks noChangeAspect="1" noChangeArrowheads="1"/>
          </p:cNvPicPr>
          <p:nvPr/>
        </p:nvPicPr>
        <p:blipFill>
          <a:blip r:embed="rId2"/>
          <a:srcRect/>
          <a:stretch/>
        </p:blipFill>
        <p:spPr bwMode="auto">
          <a:xfrm>
            <a:off x="361646" y="1614195"/>
            <a:ext cx="2193289" cy="2576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islike, Hand, Thumb, Down, No, Red">
            <a:extLst>
              <a:ext uri="{FF2B5EF4-FFF2-40B4-BE49-F238E27FC236}">
                <a16:creationId xmlns:a16="http://schemas.microsoft.com/office/drawing/2014/main" id="{3580F2DA-00CD-25EE-C00A-BCEF0B7BC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0857">
            <a:off x="3058651" y="4436995"/>
            <a:ext cx="1550124" cy="17117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D0C2F95E-4FF7-ED4F-9E49-E2124B3E03B1}"/>
              </a:ext>
            </a:extLst>
          </p:cNvPr>
          <p:cNvPicPr>
            <a:picLocks noChangeAspect="1" noChangeArrowheads="1"/>
          </p:cNvPicPr>
          <p:nvPr/>
        </p:nvPicPr>
        <p:blipFill>
          <a:blip r:embed="rId4"/>
          <a:srcRect/>
          <a:stretch/>
        </p:blipFill>
        <p:spPr bwMode="auto">
          <a:xfrm>
            <a:off x="2745588" y="1422658"/>
            <a:ext cx="2035492" cy="2877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F7272A57-076E-2040-DA79-BB2A21D09D5D}"/>
              </a:ext>
            </a:extLst>
          </p:cNvPr>
          <p:cNvPicPr>
            <a:picLocks noChangeAspect="1" noChangeArrowheads="1"/>
          </p:cNvPicPr>
          <p:nvPr/>
        </p:nvPicPr>
        <p:blipFill>
          <a:blip r:embed="rId5"/>
          <a:srcRect/>
          <a:stretch/>
        </p:blipFill>
        <p:spPr bwMode="auto">
          <a:xfrm>
            <a:off x="6969050" y="3300720"/>
            <a:ext cx="2916940" cy="4123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60B6D730-A191-1BD3-85AE-53CBCC6E6027}"/>
              </a:ext>
            </a:extLst>
          </p:cNvPr>
          <p:cNvPicPr>
            <a:picLocks noChangeAspect="1" noChangeArrowheads="1"/>
          </p:cNvPicPr>
          <p:nvPr/>
        </p:nvPicPr>
        <p:blipFill>
          <a:blip r:embed="rId6"/>
          <a:srcRect/>
          <a:stretch/>
        </p:blipFill>
        <p:spPr bwMode="auto">
          <a:xfrm>
            <a:off x="7722397" y="2138468"/>
            <a:ext cx="1487970" cy="15281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3790EA-8027-8D5A-E720-E1DDAE618202}"/>
              </a:ext>
            </a:extLst>
          </p:cNvPr>
          <p:cNvPicPr>
            <a:picLocks noChangeAspect="1"/>
          </p:cNvPicPr>
          <p:nvPr/>
        </p:nvPicPr>
        <p:blipFill>
          <a:blip r:embed="rId7"/>
          <a:stretch>
            <a:fillRect/>
          </a:stretch>
        </p:blipFill>
        <p:spPr>
          <a:xfrm rot="726038">
            <a:off x="5177168" y="2399459"/>
            <a:ext cx="1819560" cy="1147437"/>
          </a:xfrm>
          <a:prstGeom prst="rect">
            <a:avLst/>
          </a:prstGeom>
        </p:spPr>
      </p:pic>
      <p:pic>
        <p:nvPicPr>
          <p:cNvPr id="13" name="Picture 2">
            <a:extLst>
              <a:ext uri="{FF2B5EF4-FFF2-40B4-BE49-F238E27FC236}">
                <a16:creationId xmlns:a16="http://schemas.microsoft.com/office/drawing/2014/main" id="{D9DCB974-14CC-FC20-EB4B-BCA2ACA93D2D}"/>
              </a:ext>
            </a:extLst>
          </p:cNvPr>
          <p:cNvPicPr>
            <a:picLocks noChangeAspect="1" noChangeArrowheads="1"/>
          </p:cNvPicPr>
          <p:nvPr/>
        </p:nvPicPr>
        <p:blipFill>
          <a:blip r:embed="rId8"/>
          <a:srcRect/>
          <a:stretch/>
        </p:blipFill>
        <p:spPr bwMode="auto">
          <a:xfrm rot="199597" flipH="1">
            <a:off x="5044903" y="3859422"/>
            <a:ext cx="2159776" cy="27187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F7BF219-0D3D-B8A3-EFCE-E08492994F07}"/>
              </a:ext>
            </a:extLst>
          </p:cNvPr>
          <p:cNvPicPr>
            <a:picLocks noChangeAspect="1"/>
          </p:cNvPicPr>
          <p:nvPr/>
        </p:nvPicPr>
        <p:blipFill>
          <a:blip r:embed="rId9"/>
          <a:srcRect/>
          <a:stretch/>
        </p:blipFill>
        <p:spPr>
          <a:xfrm>
            <a:off x="9797882" y="1955266"/>
            <a:ext cx="1733714" cy="2002804"/>
          </a:xfrm>
          <a:prstGeom prst="rect">
            <a:avLst/>
          </a:prstGeom>
        </p:spPr>
      </p:pic>
      <p:grpSp>
        <p:nvGrpSpPr>
          <p:cNvPr id="15" name="Group 14">
            <a:extLst>
              <a:ext uri="{FF2B5EF4-FFF2-40B4-BE49-F238E27FC236}">
                <a16:creationId xmlns:a16="http://schemas.microsoft.com/office/drawing/2014/main" id="{CF0E7461-D3AE-3585-F7BC-58D965B4E5BF}"/>
              </a:ext>
            </a:extLst>
          </p:cNvPr>
          <p:cNvGrpSpPr/>
          <p:nvPr/>
        </p:nvGrpSpPr>
        <p:grpSpPr>
          <a:xfrm>
            <a:off x="9850300" y="4310644"/>
            <a:ext cx="1755848" cy="2139859"/>
            <a:chOff x="7512778" y="4159454"/>
            <a:chExt cx="1423203" cy="1705312"/>
          </a:xfrm>
        </p:grpSpPr>
        <p:pic>
          <p:nvPicPr>
            <p:cNvPr id="16" name="Picture 15" descr="Icon&#10;&#10;Description automatically generated">
              <a:extLst>
                <a:ext uri="{FF2B5EF4-FFF2-40B4-BE49-F238E27FC236}">
                  <a16:creationId xmlns:a16="http://schemas.microsoft.com/office/drawing/2014/main" id="{1A3D6EE8-435F-2F6C-0BD2-41607F8B2403}"/>
                </a:ext>
              </a:extLst>
            </p:cNvPr>
            <p:cNvPicPr>
              <a:picLocks noChangeAspect="1"/>
            </p:cNvPicPr>
            <p:nvPr/>
          </p:nvPicPr>
          <p:blipFill>
            <a:blip r:embed="rId10"/>
            <a:stretch>
              <a:fillRect/>
            </a:stretch>
          </p:blipFill>
          <p:spPr>
            <a:xfrm>
              <a:off x="7512778" y="4159454"/>
              <a:ext cx="948897" cy="939654"/>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A03FAE08-4689-4D2D-0A7E-4BB7998A4DB0}"/>
                </a:ext>
              </a:extLst>
            </p:cNvPr>
            <p:cNvPicPr>
              <a:picLocks noChangeAspect="1"/>
            </p:cNvPicPr>
            <p:nvPr/>
          </p:nvPicPr>
          <p:blipFill>
            <a:blip r:embed="rId11"/>
            <a:stretch>
              <a:fillRect/>
            </a:stretch>
          </p:blipFill>
          <p:spPr>
            <a:xfrm>
              <a:off x="7727655" y="4632579"/>
              <a:ext cx="1208326" cy="466100"/>
            </a:xfrm>
            <a:prstGeom prst="rect">
              <a:avLst/>
            </a:prstGeom>
          </p:spPr>
        </p:pic>
        <p:pic>
          <p:nvPicPr>
            <p:cNvPr id="18" name="Picture 17">
              <a:extLst>
                <a:ext uri="{FF2B5EF4-FFF2-40B4-BE49-F238E27FC236}">
                  <a16:creationId xmlns:a16="http://schemas.microsoft.com/office/drawing/2014/main" id="{53403B5A-0297-FE96-4EB8-20B1A54A52B5}"/>
                </a:ext>
              </a:extLst>
            </p:cNvPr>
            <p:cNvPicPr>
              <a:picLocks noChangeAspect="1"/>
            </p:cNvPicPr>
            <p:nvPr/>
          </p:nvPicPr>
          <p:blipFill>
            <a:blip r:embed="rId12"/>
            <a:stretch>
              <a:fillRect/>
            </a:stretch>
          </p:blipFill>
          <p:spPr>
            <a:xfrm rot="916369">
              <a:off x="7987225" y="5095276"/>
              <a:ext cx="323157" cy="653932"/>
            </a:xfrm>
            <a:prstGeom prst="rect">
              <a:avLst/>
            </a:prstGeom>
          </p:spPr>
        </p:pic>
        <p:pic>
          <p:nvPicPr>
            <p:cNvPr id="19" name="Picture 18">
              <a:extLst>
                <a:ext uri="{FF2B5EF4-FFF2-40B4-BE49-F238E27FC236}">
                  <a16:creationId xmlns:a16="http://schemas.microsoft.com/office/drawing/2014/main" id="{5AEDAD2D-937D-30C2-F78B-92DE2018C7E7}"/>
                </a:ext>
              </a:extLst>
            </p:cNvPr>
            <p:cNvPicPr>
              <a:picLocks noChangeAspect="1"/>
            </p:cNvPicPr>
            <p:nvPr/>
          </p:nvPicPr>
          <p:blipFill>
            <a:blip r:embed="rId12"/>
            <a:stretch>
              <a:fillRect/>
            </a:stretch>
          </p:blipFill>
          <p:spPr>
            <a:xfrm rot="916369">
              <a:off x="8230072" y="5210834"/>
              <a:ext cx="323157" cy="653932"/>
            </a:xfrm>
            <a:prstGeom prst="rect">
              <a:avLst/>
            </a:prstGeom>
          </p:spPr>
        </p:pic>
      </p:grpSp>
      <p:pic>
        <p:nvPicPr>
          <p:cNvPr id="24" name="Picture 23">
            <a:extLst>
              <a:ext uri="{FF2B5EF4-FFF2-40B4-BE49-F238E27FC236}">
                <a16:creationId xmlns:a16="http://schemas.microsoft.com/office/drawing/2014/main" id="{01EDBCE0-395D-71FA-79B0-53A786285B37}"/>
              </a:ext>
            </a:extLst>
          </p:cNvPr>
          <p:cNvPicPr>
            <a:picLocks noChangeAspect="1"/>
          </p:cNvPicPr>
          <p:nvPr/>
        </p:nvPicPr>
        <p:blipFill>
          <a:blip r:embed="rId13"/>
          <a:srcRect/>
          <a:stretch/>
        </p:blipFill>
        <p:spPr>
          <a:xfrm>
            <a:off x="369841" y="3826813"/>
            <a:ext cx="2217063" cy="2887772"/>
          </a:xfrm>
          <a:prstGeom prst="rect">
            <a:avLst/>
          </a:prstGeom>
        </p:spPr>
      </p:pic>
    </p:spTree>
    <p:extLst>
      <p:ext uri="{BB962C8B-B14F-4D97-AF65-F5344CB8AC3E}">
        <p14:creationId xmlns:p14="http://schemas.microsoft.com/office/powerpoint/2010/main" val="418953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16CB6-EFC0-C75B-563C-EB7C64575E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CEAF13-5877-35BA-C053-24B552C5059F}"/>
              </a:ext>
            </a:extLst>
          </p:cNvPr>
          <p:cNvSpPr>
            <a:spLocks noGrp="1"/>
          </p:cNvSpPr>
          <p:nvPr>
            <p:ph type="sldNum" sz="quarter" idx="14"/>
          </p:nvPr>
        </p:nvSpPr>
        <p:spPr/>
        <p:txBody>
          <a:bodyPr/>
          <a:lstStyle/>
          <a:p>
            <a:r>
              <a:rPr lang="en-US" dirty="0">
                <a:latin typeface="EdShed"/>
              </a:rPr>
              <a:t>1.27</a:t>
            </a:r>
            <a:endParaRPr lang="en-US" dirty="0"/>
          </a:p>
        </p:txBody>
      </p:sp>
      <p:sp>
        <p:nvSpPr>
          <p:cNvPr id="3" name="Text Placeholder 2">
            <a:extLst>
              <a:ext uri="{FF2B5EF4-FFF2-40B4-BE49-F238E27FC236}">
                <a16:creationId xmlns:a16="http://schemas.microsoft.com/office/drawing/2014/main" id="{48D01C30-DF80-BA4D-A2B9-D1F5057F383D}"/>
              </a:ext>
            </a:extLst>
          </p:cNvPr>
          <p:cNvSpPr>
            <a:spLocks noGrp="1"/>
          </p:cNvSpPr>
          <p:nvPr>
            <p:ph type="body" sz="quarter" idx="10"/>
          </p:nvPr>
        </p:nvSpPr>
        <p:spPr/>
        <p:txBody>
          <a:bodyPr vert="horz" wrap="none" lIns="91440" tIns="45720" rIns="91440" bIns="45720" rtlCol="0" anchor="t">
            <a:spAutoFit/>
          </a:bodyPr>
          <a:lstStyle/>
          <a:p>
            <a:r>
              <a:rPr lang="en-GB" dirty="0">
                <a:latin typeface="EdShed"/>
              </a:rPr>
              <a:t>Optional Activity One</a:t>
            </a:r>
            <a:endParaRPr lang="en-GB" dirty="0"/>
          </a:p>
        </p:txBody>
      </p:sp>
      <p:sp>
        <p:nvSpPr>
          <p:cNvPr id="4" name="Text Placeholder 3">
            <a:extLst>
              <a:ext uri="{FF2B5EF4-FFF2-40B4-BE49-F238E27FC236}">
                <a16:creationId xmlns:a16="http://schemas.microsoft.com/office/drawing/2014/main" id="{3798CE1E-328D-546A-08F0-E57B6F39F25B}"/>
              </a:ext>
            </a:extLst>
          </p:cNvPr>
          <p:cNvSpPr>
            <a:spLocks noGrp="1"/>
          </p:cNvSpPr>
          <p:nvPr>
            <p:ph type="body" sz="quarter" idx="11"/>
          </p:nvPr>
        </p:nvSpPr>
        <p:spPr/>
        <p:txBody>
          <a:bodyPr/>
          <a:lstStyle/>
          <a:p>
            <a:r>
              <a:rPr lang="en-US" b="1" dirty="0">
                <a:solidFill>
                  <a:schemeClr val="tx1"/>
                </a:solidFill>
              </a:rPr>
              <a:t>Write a sentence for each word pair.</a:t>
            </a:r>
          </a:p>
        </p:txBody>
      </p:sp>
      <p:sp>
        <p:nvSpPr>
          <p:cNvPr id="9" name="TextBox 8">
            <a:extLst>
              <a:ext uri="{FF2B5EF4-FFF2-40B4-BE49-F238E27FC236}">
                <a16:creationId xmlns:a16="http://schemas.microsoft.com/office/drawing/2014/main" id="{7325D0DB-65AE-9BFA-2703-E1F4959D173D}"/>
              </a:ext>
            </a:extLst>
          </p:cNvPr>
          <p:cNvSpPr txBox="1"/>
          <p:nvPr/>
        </p:nvSpPr>
        <p:spPr>
          <a:xfrm>
            <a:off x="1434353" y="2015334"/>
            <a:ext cx="1848134" cy="461665"/>
          </a:xfrm>
          <a:prstGeom prst="rect">
            <a:avLst/>
          </a:prstGeom>
          <a:noFill/>
        </p:spPr>
        <p:txBody>
          <a:bodyPr wrap="none" rtlCol="0">
            <a:spAutoFit/>
          </a:bodyPr>
          <a:lstStyle/>
          <a:p>
            <a:pPr algn="ctr"/>
            <a:r>
              <a:rPr lang="en-GB" sz="2400" dirty="0">
                <a:solidFill>
                  <a:srgbClr val="000000"/>
                </a:solidFill>
                <a:latin typeface="EdShed"/>
              </a:rPr>
              <a:t>accept</a:t>
            </a:r>
            <a:r>
              <a:rPr lang="en-GB" sz="2400" i="0" u="none" strike="noStrike" dirty="0">
                <a:solidFill>
                  <a:srgbClr val="000000"/>
                </a:solidFill>
                <a:effectLst/>
                <a:latin typeface="EdShed"/>
              </a:rPr>
              <a:t>, </a:t>
            </a:r>
            <a:r>
              <a:rPr lang="en-GB" sz="2400" dirty="0">
                <a:solidFill>
                  <a:srgbClr val="000000"/>
                </a:solidFill>
                <a:latin typeface="EdShed"/>
              </a:rPr>
              <a:t>piece</a:t>
            </a:r>
            <a:endParaRPr lang="en-GB" sz="2400" i="0" u="none" strike="noStrike" dirty="0">
              <a:solidFill>
                <a:srgbClr val="000000"/>
              </a:solidFill>
              <a:effectLst/>
              <a:latin typeface="EdShed"/>
            </a:endParaRPr>
          </a:p>
        </p:txBody>
      </p:sp>
      <p:sp>
        <p:nvSpPr>
          <p:cNvPr id="10" name="TextBox 9">
            <a:extLst>
              <a:ext uri="{FF2B5EF4-FFF2-40B4-BE49-F238E27FC236}">
                <a16:creationId xmlns:a16="http://schemas.microsoft.com/office/drawing/2014/main" id="{B7D33032-C163-A740-F314-1D60805B855B}"/>
              </a:ext>
            </a:extLst>
          </p:cNvPr>
          <p:cNvSpPr txBox="1"/>
          <p:nvPr/>
        </p:nvSpPr>
        <p:spPr>
          <a:xfrm>
            <a:off x="1578592" y="2951090"/>
            <a:ext cx="1559658" cy="461665"/>
          </a:xfrm>
          <a:prstGeom prst="rect">
            <a:avLst/>
          </a:prstGeom>
          <a:noFill/>
        </p:spPr>
        <p:txBody>
          <a:bodyPr wrap="none" rtlCol="0">
            <a:spAutoFit/>
          </a:bodyPr>
          <a:lstStyle/>
          <a:p>
            <a:pPr algn="ctr"/>
            <a:r>
              <a:rPr lang="en-GB" sz="2400" dirty="0">
                <a:solidFill>
                  <a:srgbClr val="000000"/>
                </a:solidFill>
                <a:latin typeface="EdShed"/>
              </a:rPr>
              <a:t>except, not</a:t>
            </a:r>
          </a:p>
        </p:txBody>
      </p:sp>
      <p:sp>
        <p:nvSpPr>
          <p:cNvPr id="11" name="TextBox 10">
            <a:extLst>
              <a:ext uri="{FF2B5EF4-FFF2-40B4-BE49-F238E27FC236}">
                <a16:creationId xmlns:a16="http://schemas.microsoft.com/office/drawing/2014/main" id="{B8CB87E0-9C5F-FE09-47A8-0F06411AF6B8}"/>
              </a:ext>
            </a:extLst>
          </p:cNvPr>
          <p:cNvSpPr txBox="1"/>
          <p:nvPr/>
        </p:nvSpPr>
        <p:spPr>
          <a:xfrm>
            <a:off x="1328716" y="3886846"/>
            <a:ext cx="2059410" cy="461665"/>
          </a:xfrm>
          <a:prstGeom prst="rect">
            <a:avLst/>
          </a:prstGeom>
          <a:noFill/>
        </p:spPr>
        <p:txBody>
          <a:bodyPr wrap="none" rtlCol="0">
            <a:spAutoFit/>
          </a:bodyPr>
          <a:lstStyle/>
          <a:p>
            <a:pPr algn="ctr"/>
            <a:r>
              <a:rPr lang="en-GB" sz="2400" dirty="0">
                <a:solidFill>
                  <a:srgbClr val="000000"/>
                </a:solidFill>
                <a:latin typeface="EdShed"/>
              </a:rPr>
              <a:t>weather</a:t>
            </a:r>
            <a:r>
              <a:rPr lang="en-GB" sz="2400" i="0" u="none" strike="noStrike" dirty="0">
                <a:solidFill>
                  <a:srgbClr val="000000"/>
                </a:solidFill>
                <a:effectLst/>
                <a:latin typeface="EdShed"/>
              </a:rPr>
              <a:t>, </a:t>
            </a:r>
            <a:r>
              <a:rPr lang="en-GB" sz="2400" dirty="0">
                <a:solidFill>
                  <a:srgbClr val="000000"/>
                </a:solidFill>
                <a:latin typeface="EdShed"/>
              </a:rPr>
              <a:t>plane</a:t>
            </a:r>
            <a:endParaRPr lang="en-GB" sz="2400" i="0" u="none" strike="noStrike" dirty="0">
              <a:solidFill>
                <a:srgbClr val="000000"/>
              </a:solidFill>
              <a:effectLst/>
              <a:latin typeface="EdShed"/>
            </a:endParaRPr>
          </a:p>
        </p:txBody>
      </p:sp>
      <p:sp>
        <p:nvSpPr>
          <p:cNvPr id="12" name="TextBox 11">
            <a:extLst>
              <a:ext uri="{FF2B5EF4-FFF2-40B4-BE49-F238E27FC236}">
                <a16:creationId xmlns:a16="http://schemas.microsoft.com/office/drawing/2014/main" id="{95D4A910-11D2-905C-DB71-C16BCB6365DA}"/>
              </a:ext>
            </a:extLst>
          </p:cNvPr>
          <p:cNvSpPr txBox="1"/>
          <p:nvPr/>
        </p:nvSpPr>
        <p:spPr>
          <a:xfrm>
            <a:off x="1363213" y="5758358"/>
            <a:ext cx="1990417" cy="461665"/>
          </a:xfrm>
          <a:prstGeom prst="rect">
            <a:avLst/>
          </a:prstGeom>
          <a:noFill/>
        </p:spPr>
        <p:txBody>
          <a:bodyPr wrap="none" rtlCol="0">
            <a:spAutoFit/>
          </a:bodyPr>
          <a:lstStyle/>
          <a:p>
            <a:pPr algn="ctr"/>
            <a:r>
              <a:rPr lang="en-GB" sz="2400" dirty="0">
                <a:solidFill>
                  <a:srgbClr val="000000"/>
                </a:solidFill>
                <a:latin typeface="EdShed"/>
              </a:rPr>
              <a:t>whether</a:t>
            </a:r>
            <a:r>
              <a:rPr lang="en-GB" sz="2400" i="0" u="none" strike="noStrike" dirty="0">
                <a:solidFill>
                  <a:srgbClr val="000000"/>
                </a:solidFill>
                <a:effectLst/>
                <a:latin typeface="EdShed"/>
              </a:rPr>
              <a:t>, </a:t>
            </a:r>
            <a:r>
              <a:rPr lang="en-GB" sz="2400" dirty="0">
                <a:solidFill>
                  <a:srgbClr val="000000"/>
                </a:solidFill>
                <a:latin typeface="EdShed"/>
              </a:rPr>
              <a:t>plain</a:t>
            </a:r>
            <a:endParaRPr lang="en-GB" sz="2400" i="0" u="none" strike="noStrike" dirty="0">
              <a:solidFill>
                <a:srgbClr val="000000"/>
              </a:solidFill>
              <a:effectLst/>
              <a:latin typeface="EdShed"/>
            </a:endParaRPr>
          </a:p>
        </p:txBody>
      </p:sp>
      <p:sp>
        <p:nvSpPr>
          <p:cNvPr id="13" name="TextBox 12">
            <a:extLst>
              <a:ext uri="{FF2B5EF4-FFF2-40B4-BE49-F238E27FC236}">
                <a16:creationId xmlns:a16="http://schemas.microsoft.com/office/drawing/2014/main" id="{800BA059-74EB-C6DB-DD19-7D344CA002A7}"/>
              </a:ext>
            </a:extLst>
          </p:cNvPr>
          <p:cNvSpPr txBox="1"/>
          <p:nvPr/>
        </p:nvSpPr>
        <p:spPr>
          <a:xfrm>
            <a:off x="1543038" y="4822602"/>
            <a:ext cx="1630767" cy="461665"/>
          </a:xfrm>
          <a:prstGeom prst="rect">
            <a:avLst/>
          </a:prstGeom>
          <a:noFill/>
        </p:spPr>
        <p:txBody>
          <a:bodyPr wrap="none" rtlCol="0">
            <a:spAutoFit/>
          </a:bodyPr>
          <a:lstStyle/>
          <a:p>
            <a:pPr algn="ctr"/>
            <a:r>
              <a:rPr lang="en-GB" sz="2400" dirty="0">
                <a:solidFill>
                  <a:srgbClr val="000000"/>
                </a:solidFill>
                <a:latin typeface="EdShed"/>
              </a:rPr>
              <a:t>peace, knot</a:t>
            </a:r>
          </a:p>
        </p:txBody>
      </p:sp>
      <p:sp>
        <p:nvSpPr>
          <p:cNvPr id="14" name="TextBox 13">
            <a:extLst>
              <a:ext uri="{FF2B5EF4-FFF2-40B4-BE49-F238E27FC236}">
                <a16:creationId xmlns:a16="http://schemas.microsoft.com/office/drawing/2014/main" id="{9DBE10C5-9A76-E18E-E250-61017D6D472A}"/>
              </a:ext>
            </a:extLst>
          </p:cNvPr>
          <p:cNvSpPr txBox="1"/>
          <p:nvPr/>
        </p:nvSpPr>
        <p:spPr>
          <a:xfrm>
            <a:off x="5147659" y="2015334"/>
            <a:ext cx="5287024" cy="461665"/>
          </a:xfrm>
          <a:prstGeom prst="rect">
            <a:avLst/>
          </a:prstGeom>
          <a:noFill/>
        </p:spPr>
        <p:txBody>
          <a:bodyPr wrap="none" rtlCol="0">
            <a:spAutoFit/>
          </a:bodyPr>
          <a:lstStyle/>
          <a:p>
            <a:pPr algn="ctr"/>
            <a:r>
              <a:rPr lang="en-GB" sz="2400" dirty="0">
                <a:solidFill>
                  <a:srgbClr val="FF3760"/>
                </a:solidFill>
                <a:latin typeface="EdShed"/>
              </a:rPr>
              <a:t>I couldn't wait to </a:t>
            </a:r>
            <a:r>
              <a:rPr lang="en-GB" sz="2400" dirty="0">
                <a:latin typeface="EdShed"/>
              </a:rPr>
              <a:t>accept </a:t>
            </a:r>
            <a:r>
              <a:rPr lang="en-GB" sz="2400" dirty="0">
                <a:solidFill>
                  <a:srgbClr val="FF3760"/>
                </a:solidFill>
                <a:latin typeface="EdShed"/>
              </a:rPr>
              <a:t>a </a:t>
            </a:r>
            <a:r>
              <a:rPr lang="en-GB" sz="2400" dirty="0">
                <a:latin typeface="EdShed"/>
              </a:rPr>
              <a:t>piece </a:t>
            </a:r>
            <a:r>
              <a:rPr lang="en-GB" sz="2400" dirty="0">
                <a:solidFill>
                  <a:srgbClr val="FF3760"/>
                </a:solidFill>
                <a:latin typeface="EdShed"/>
              </a:rPr>
              <a:t>of cake.</a:t>
            </a:r>
          </a:p>
        </p:txBody>
      </p:sp>
      <p:sp>
        <p:nvSpPr>
          <p:cNvPr id="15" name="TextBox 14">
            <a:extLst>
              <a:ext uri="{FF2B5EF4-FFF2-40B4-BE49-F238E27FC236}">
                <a16:creationId xmlns:a16="http://schemas.microsoft.com/office/drawing/2014/main" id="{242DBA52-AB5E-659E-072C-D50C19E35F6D}"/>
              </a:ext>
            </a:extLst>
          </p:cNvPr>
          <p:cNvSpPr txBox="1"/>
          <p:nvPr/>
        </p:nvSpPr>
        <p:spPr>
          <a:xfrm>
            <a:off x="5073430" y="2766423"/>
            <a:ext cx="5435481" cy="830997"/>
          </a:xfrm>
          <a:prstGeom prst="rect">
            <a:avLst/>
          </a:prstGeom>
          <a:noFill/>
        </p:spPr>
        <p:txBody>
          <a:bodyPr wrap="square" rtlCol="0">
            <a:spAutoFit/>
          </a:bodyPr>
          <a:lstStyle/>
          <a:p>
            <a:pPr algn="ctr"/>
            <a:r>
              <a:rPr lang="en-GB" sz="2400" dirty="0">
                <a:solidFill>
                  <a:srgbClr val="FF3760"/>
                </a:solidFill>
                <a:latin typeface="EdShed"/>
              </a:rPr>
              <a:t>The test went well, </a:t>
            </a:r>
            <a:r>
              <a:rPr lang="en-GB" sz="2400" dirty="0">
                <a:latin typeface="EdShed"/>
              </a:rPr>
              <a:t>except </a:t>
            </a:r>
            <a:r>
              <a:rPr lang="en-GB" sz="2400" dirty="0">
                <a:solidFill>
                  <a:srgbClr val="FF3760"/>
                </a:solidFill>
                <a:latin typeface="EdShed"/>
              </a:rPr>
              <a:t>for question four, which I could </a:t>
            </a:r>
            <a:r>
              <a:rPr lang="en-GB" sz="2400" dirty="0">
                <a:latin typeface="EdShed"/>
              </a:rPr>
              <a:t>not </a:t>
            </a:r>
            <a:r>
              <a:rPr lang="en-GB" sz="2400" dirty="0">
                <a:solidFill>
                  <a:srgbClr val="FF3760"/>
                </a:solidFill>
                <a:latin typeface="EdShed"/>
              </a:rPr>
              <a:t>answer.</a:t>
            </a:r>
          </a:p>
        </p:txBody>
      </p:sp>
      <p:sp>
        <p:nvSpPr>
          <p:cNvPr id="27" name="TextBox 26">
            <a:extLst>
              <a:ext uri="{FF2B5EF4-FFF2-40B4-BE49-F238E27FC236}">
                <a16:creationId xmlns:a16="http://schemas.microsoft.com/office/drawing/2014/main" id="{9E2C44B7-F3B2-7152-65BF-B217EF130D8C}"/>
              </a:ext>
            </a:extLst>
          </p:cNvPr>
          <p:cNvSpPr txBox="1"/>
          <p:nvPr/>
        </p:nvSpPr>
        <p:spPr>
          <a:xfrm>
            <a:off x="3932193" y="3883240"/>
            <a:ext cx="7717954" cy="461665"/>
          </a:xfrm>
          <a:prstGeom prst="rect">
            <a:avLst/>
          </a:prstGeom>
          <a:noFill/>
        </p:spPr>
        <p:txBody>
          <a:bodyPr wrap="square" lIns="91440" tIns="45720" rIns="91440" bIns="45720" rtlCol="0" anchor="t">
            <a:spAutoFit/>
          </a:bodyPr>
          <a:lstStyle/>
          <a:p>
            <a:pPr algn="ctr"/>
            <a:r>
              <a:rPr lang="en-GB" sz="2400" dirty="0">
                <a:solidFill>
                  <a:srgbClr val="FF3760"/>
                </a:solidFill>
                <a:latin typeface="EdShed"/>
              </a:rPr>
              <a:t>The </a:t>
            </a:r>
            <a:r>
              <a:rPr lang="en-GB" sz="2400" dirty="0">
                <a:latin typeface="EdShed"/>
              </a:rPr>
              <a:t>weather </a:t>
            </a:r>
            <a:r>
              <a:rPr lang="en-GB" sz="2400" dirty="0">
                <a:solidFill>
                  <a:srgbClr val="FF3760"/>
                </a:solidFill>
                <a:latin typeface="EdShed"/>
              </a:rPr>
              <a:t>was so bad that our </a:t>
            </a:r>
            <a:r>
              <a:rPr lang="en-GB" sz="2400" dirty="0">
                <a:latin typeface="EdShed"/>
              </a:rPr>
              <a:t>plane </a:t>
            </a:r>
            <a:r>
              <a:rPr lang="en-GB" sz="2400" dirty="0">
                <a:solidFill>
                  <a:srgbClr val="FF3760"/>
                </a:solidFill>
                <a:latin typeface="EdShed"/>
              </a:rPr>
              <a:t>couldn't take off.</a:t>
            </a:r>
          </a:p>
        </p:txBody>
      </p:sp>
      <p:sp>
        <p:nvSpPr>
          <p:cNvPr id="28" name="TextBox 27">
            <a:extLst>
              <a:ext uri="{FF2B5EF4-FFF2-40B4-BE49-F238E27FC236}">
                <a16:creationId xmlns:a16="http://schemas.microsoft.com/office/drawing/2014/main" id="{6F4CD4AE-5171-7AE8-48B1-48216E18587F}"/>
              </a:ext>
            </a:extLst>
          </p:cNvPr>
          <p:cNvSpPr txBox="1"/>
          <p:nvPr/>
        </p:nvSpPr>
        <p:spPr>
          <a:xfrm>
            <a:off x="5396619" y="4637935"/>
            <a:ext cx="4789102" cy="830997"/>
          </a:xfrm>
          <a:prstGeom prst="rect">
            <a:avLst/>
          </a:prstGeom>
          <a:noFill/>
        </p:spPr>
        <p:txBody>
          <a:bodyPr wrap="square" lIns="91440" tIns="45720" rIns="91440" bIns="45720" rtlCol="0" anchor="t">
            <a:spAutoFit/>
          </a:bodyPr>
          <a:lstStyle/>
          <a:p>
            <a:pPr algn="ctr"/>
            <a:r>
              <a:rPr lang="en-GB" sz="2400" dirty="0">
                <a:solidFill>
                  <a:srgbClr val="FF3760"/>
                </a:solidFill>
                <a:latin typeface="EdShed"/>
              </a:rPr>
              <a:t>I will feel at </a:t>
            </a:r>
            <a:r>
              <a:rPr lang="en-GB" sz="2400" dirty="0">
                <a:latin typeface="EdShed"/>
              </a:rPr>
              <a:t>peace </a:t>
            </a:r>
            <a:r>
              <a:rPr lang="en-GB" sz="2400" dirty="0">
                <a:solidFill>
                  <a:srgbClr val="FF3760"/>
                </a:solidFill>
                <a:latin typeface="EdShed"/>
              </a:rPr>
              <a:t>when I have undone the </a:t>
            </a:r>
            <a:r>
              <a:rPr lang="en-GB" sz="2400" dirty="0">
                <a:latin typeface="EdShed"/>
              </a:rPr>
              <a:t>knot </a:t>
            </a:r>
            <a:r>
              <a:rPr lang="en-GB" sz="2400" dirty="0">
                <a:solidFill>
                  <a:srgbClr val="FF3760"/>
                </a:solidFill>
                <a:latin typeface="EdShed"/>
              </a:rPr>
              <a:t>in my shoelaces.</a:t>
            </a:r>
          </a:p>
        </p:txBody>
      </p:sp>
      <p:sp>
        <p:nvSpPr>
          <p:cNvPr id="29" name="TextBox 28">
            <a:extLst>
              <a:ext uri="{FF2B5EF4-FFF2-40B4-BE49-F238E27FC236}">
                <a16:creationId xmlns:a16="http://schemas.microsoft.com/office/drawing/2014/main" id="{334B2FE3-A857-3C7A-10F2-EA87C6F7596A}"/>
              </a:ext>
            </a:extLst>
          </p:cNvPr>
          <p:cNvSpPr txBox="1"/>
          <p:nvPr/>
        </p:nvSpPr>
        <p:spPr>
          <a:xfrm>
            <a:off x="3529597" y="5758358"/>
            <a:ext cx="8523146" cy="461665"/>
          </a:xfrm>
          <a:prstGeom prst="rect">
            <a:avLst/>
          </a:prstGeom>
          <a:noFill/>
        </p:spPr>
        <p:txBody>
          <a:bodyPr wrap="square" lIns="91440" tIns="45720" rIns="91440" bIns="45720" rtlCol="0" anchor="t">
            <a:spAutoFit/>
          </a:bodyPr>
          <a:lstStyle/>
          <a:p>
            <a:pPr algn="ctr"/>
            <a:r>
              <a:rPr lang="en-GB" sz="2400" dirty="0">
                <a:solidFill>
                  <a:srgbClr val="FF3760"/>
                </a:solidFill>
                <a:latin typeface="EdShed"/>
              </a:rPr>
              <a:t>Peter was asked </a:t>
            </a:r>
            <a:r>
              <a:rPr lang="en-GB" sz="2400" dirty="0">
                <a:latin typeface="EdShed"/>
              </a:rPr>
              <a:t>whether </a:t>
            </a:r>
            <a:r>
              <a:rPr lang="en-GB" sz="2400" dirty="0">
                <a:solidFill>
                  <a:srgbClr val="FF3760"/>
                </a:solidFill>
                <a:latin typeface="EdShed"/>
              </a:rPr>
              <a:t>he needed </a:t>
            </a:r>
            <a:r>
              <a:rPr lang="en-GB" sz="2400" dirty="0">
                <a:latin typeface="EdShed"/>
              </a:rPr>
              <a:t>plain </a:t>
            </a:r>
            <a:r>
              <a:rPr lang="en-GB" sz="2400" dirty="0">
                <a:solidFill>
                  <a:srgbClr val="FF3760"/>
                </a:solidFill>
                <a:latin typeface="EdShed"/>
              </a:rPr>
              <a:t>or lined paper.</a:t>
            </a:r>
          </a:p>
        </p:txBody>
      </p:sp>
    </p:spTree>
    <p:extLst>
      <p:ext uri="{BB962C8B-B14F-4D97-AF65-F5344CB8AC3E}">
        <p14:creationId xmlns:p14="http://schemas.microsoft.com/office/powerpoint/2010/main" val="13458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0C3F-CD56-68D2-C6BB-B9931924A957}"/>
            </a:ext>
          </a:extLst>
        </p:cNvPr>
        <p:cNvGrpSpPr/>
        <p:nvPr/>
      </p:nvGrpSpPr>
      <p:grpSpPr>
        <a:xfrm>
          <a:off x="0" y="0"/>
          <a:ext cx="0" cy="0"/>
          <a:chOff x="0" y="0"/>
          <a:chExt cx="0" cy="0"/>
        </a:xfrm>
      </p:grpSpPr>
      <p:sp>
        <p:nvSpPr>
          <p:cNvPr id="5" name="Text Placeholder 1">
            <a:extLst>
              <a:ext uri="{FF2B5EF4-FFF2-40B4-BE49-F238E27FC236}">
                <a16:creationId xmlns:a16="http://schemas.microsoft.com/office/drawing/2014/main" id="{C4FCFCFE-E69F-1661-50F6-42341CF2A6BD}"/>
              </a:ext>
            </a:extLst>
          </p:cNvPr>
          <p:cNvSpPr txBox="1">
            <a:spLocks/>
          </p:cNvSpPr>
          <p:nvPr/>
        </p:nvSpPr>
        <p:spPr>
          <a:xfrm>
            <a:off x="3721392" y="5325014"/>
            <a:ext cx="1941429"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weather</a:t>
            </a:r>
          </a:p>
        </p:txBody>
      </p:sp>
      <p:sp>
        <p:nvSpPr>
          <p:cNvPr id="12" name="Text Placeholder 1">
            <a:extLst>
              <a:ext uri="{FF2B5EF4-FFF2-40B4-BE49-F238E27FC236}">
                <a16:creationId xmlns:a16="http://schemas.microsoft.com/office/drawing/2014/main" id="{049025B4-9303-2875-22CA-1D82E1516EC4}"/>
              </a:ext>
            </a:extLst>
          </p:cNvPr>
          <p:cNvSpPr txBox="1">
            <a:spLocks/>
          </p:cNvSpPr>
          <p:nvPr/>
        </p:nvSpPr>
        <p:spPr>
          <a:xfrm>
            <a:off x="9372593" y="3727722"/>
            <a:ext cx="1322670"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plane</a:t>
            </a:r>
          </a:p>
        </p:txBody>
      </p:sp>
      <p:sp>
        <p:nvSpPr>
          <p:cNvPr id="13" name="Text Placeholder 1">
            <a:extLst>
              <a:ext uri="{FF2B5EF4-FFF2-40B4-BE49-F238E27FC236}">
                <a16:creationId xmlns:a16="http://schemas.microsoft.com/office/drawing/2014/main" id="{A3AC2FB2-8865-0148-DD8F-1337C134085E}"/>
              </a:ext>
            </a:extLst>
          </p:cNvPr>
          <p:cNvSpPr txBox="1">
            <a:spLocks/>
          </p:cNvSpPr>
          <p:nvPr/>
        </p:nvSpPr>
        <p:spPr>
          <a:xfrm>
            <a:off x="6852636" y="3732823"/>
            <a:ext cx="1207062"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plain</a:t>
            </a:r>
          </a:p>
        </p:txBody>
      </p:sp>
      <p:sp>
        <p:nvSpPr>
          <p:cNvPr id="14" name="Text Placeholder 1">
            <a:extLst>
              <a:ext uri="{FF2B5EF4-FFF2-40B4-BE49-F238E27FC236}">
                <a16:creationId xmlns:a16="http://schemas.microsoft.com/office/drawing/2014/main" id="{EC76E204-DDFD-8661-2007-2FBA51B48C94}"/>
              </a:ext>
            </a:extLst>
          </p:cNvPr>
          <p:cNvSpPr txBox="1">
            <a:spLocks/>
          </p:cNvSpPr>
          <p:nvPr/>
        </p:nvSpPr>
        <p:spPr>
          <a:xfrm>
            <a:off x="4044172" y="3732824"/>
            <a:ext cx="1295868"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piece</a:t>
            </a:r>
          </a:p>
        </p:txBody>
      </p:sp>
      <p:sp>
        <p:nvSpPr>
          <p:cNvPr id="15" name="Text Placeholder 1">
            <a:extLst>
              <a:ext uri="{FF2B5EF4-FFF2-40B4-BE49-F238E27FC236}">
                <a16:creationId xmlns:a16="http://schemas.microsoft.com/office/drawing/2014/main" id="{80F6A7C2-4A13-8CF1-23B3-8CE6234FAFC5}"/>
              </a:ext>
            </a:extLst>
          </p:cNvPr>
          <p:cNvSpPr txBox="1">
            <a:spLocks/>
          </p:cNvSpPr>
          <p:nvPr/>
        </p:nvSpPr>
        <p:spPr>
          <a:xfrm>
            <a:off x="1235115" y="3732823"/>
            <a:ext cx="1450910"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peace</a:t>
            </a:r>
          </a:p>
        </p:txBody>
      </p:sp>
      <p:sp>
        <p:nvSpPr>
          <p:cNvPr id="16" name="Text Placeholder 1">
            <a:extLst>
              <a:ext uri="{FF2B5EF4-FFF2-40B4-BE49-F238E27FC236}">
                <a16:creationId xmlns:a16="http://schemas.microsoft.com/office/drawing/2014/main" id="{BE73365C-8231-7B88-3B6F-B641C50CEEDE}"/>
              </a:ext>
            </a:extLst>
          </p:cNvPr>
          <p:cNvSpPr txBox="1">
            <a:spLocks/>
          </p:cNvSpPr>
          <p:nvPr/>
        </p:nvSpPr>
        <p:spPr>
          <a:xfrm>
            <a:off x="9610547" y="2140635"/>
            <a:ext cx="857928"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not</a:t>
            </a:r>
          </a:p>
        </p:txBody>
      </p:sp>
      <p:sp>
        <p:nvSpPr>
          <p:cNvPr id="17" name="Text Placeholder 1">
            <a:extLst>
              <a:ext uri="{FF2B5EF4-FFF2-40B4-BE49-F238E27FC236}">
                <a16:creationId xmlns:a16="http://schemas.microsoft.com/office/drawing/2014/main" id="{9874159A-3F12-18C8-9D69-21EDDD26A3A6}"/>
              </a:ext>
            </a:extLst>
          </p:cNvPr>
          <p:cNvSpPr txBox="1">
            <a:spLocks/>
          </p:cNvSpPr>
          <p:nvPr/>
        </p:nvSpPr>
        <p:spPr>
          <a:xfrm>
            <a:off x="1152210" y="2144630"/>
            <a:ext cx="1616726"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accept</a:t>
            </a:r>
          </a:p>
        </p:txBody>
      </p:sp>
      <p:sp>
        <p:nvSpPr>
          <p:cNvPr id="18" name="Text Placeholder 1">
            <a:extLst>
              <a:ext uri="{FF2B5EF4-FFF2-40B4-BE49-F238E27FC236}">
                <a16:creationId xmlns:a16="http://schemas.microsoft.com/office/drawing/2014/main" id="{B39249D5-5858-4D20-8D17-31DFD773FF57}"/>
              </a:ext>
            </a:extLst>
          </p:cNvPr>
          <p:cNvSpPr txBox="1">
            <a:spLocks/>
          </p:cNvSpPr>
          <p:nvPr/>
        </p:nvSpPr>
        <p:spPr>
          <a:xfrm>
            <a:off x="6906176" y="2144630"/>
            <a:ext cx="1099981"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knot</a:t>
            </a:r>
          </a:p>
        </p:txBody>
      </p:sp>
      <p:sp>
        <p:nvSpPr>
          <p:cNvPr id="20" name="Text Placeholder 1">
            <a:extLst>
              <a:ext uri="{FF2B5EF4-FFF2-40B4-BE49-F238E27FC236}">
                <a16:creationId xmlns:a16="http://schemas.microsoft.com/office/drawing/2014/main" id="{91EC2CF7-A740-2CF8-BAAD-17D47F48E112}"/>
              </a:ext>
            </a:extLst>
          </p:cNvPr>
          <p:cNvSpPr txBox="1">
            <a:spLocks/>
          </p:cNvSpPr>
          <p:nvPr/>
        </p:nvSpPr>
        <p:spPr>
          <a:xfrm>
            <a:off x="3904133" y="2140635"/>
            <a:ext cx="1575944"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except</a:t>
            </a:r>
          </a:p>
        </p:txBody>
      </p:sp>
      <p:sp>
        <p:nvSpPr>
          <p:cNvPr id="21" name="Text Placeholder 1">
            <a:extLst>
              <a:ext uri="{FF2B5EF4-FFF2-40B4-BE49-F238E27FC236}">
                <a16:creationId xmlns:a16="http://schemas.microsoft.com/office/drawing/2014/main" id="{0EF63536-CAFE-282C-068B-CED2879D6E59}"/>
              </a:ext>
            </a:extLst>
          </p:cNvPr>
          <p:cNvSpPr txBox="1">
            <a:spLocks/>
          </p:cNvSpPr>
          <p:nvPr/>
        </p:nvSpPr>
        <p:spPr>
          <a:xfrm>
            <a:off x="6482440" y="5325014"/>
            <a:ext cx="1947457"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whether</a:t>
            </a:r>
          </a:p>
        </p:txBody>
      </p:sp>
      <p:sp>
        <p:nvSpPr>
          <p:cNvPr id="22" name="Text Placeholder 1">
            <a:extLst>
              <a:ext uri="{FF2B5EF4-FFF2-40B4-BE49-F238E27FC236}">
                <a16:creationId xmlns:a16="http://schemas.microsoft.com/office/drawing/2014/main" id="{ED66A19E-B907-DB9D-C50C-647936E3E403}"/>
              </a:ext>
            </a:extLst>
          </p:cNvPr>
          <p:cNvSpPr txBox="1">
            <a:spLocks/>
          </p:cNvSpPr>
          <p:nvPr/>
        </p:nvSpPr>
        <p:spPr>
          <a:xfrm>
            <a:off x="1778468" y="2801579"/>
            <a:ext cx="364202"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5D160"/>
                </a:solidFill>
                <a:latin typeface="EdShed" pitchFamily="2" charset="0"/>
              </a:rPr>
              <a:t>6</a:t>
            </a:r>
          </a:p>
        </p:txBody>
      </p:sp>
      <p:sp>
        <p:nvSpPr>
          <p:cNvPr id="23" name="Text Placeholder 1">
            <a:extLst>
              <a:ext uri="{FF2B5EF4-FFF2-40B4-BE49-F238E27FC236}">
                <a16:creationId xmlns:a16="http://schemas.microsoft.com/office/drawing/2014/main" id="{78C99FF1-5396-93B7-65DD-08AEE7BAC5C1}"/>
              </a:ext>
            </a:extLst>
          </p:cNvPr>
          <p:cNvSpPr txBox="1">
            <a:spLocks/>
          </p:cNvSpPr>
          <p:nvPr/>
        </p:nvSpPr>
        <p:spPr>
          <a:xfrm>
            <a:off x="9852627" y="2804359"/>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3</a:t>
            </a:r>
          </a:p>
        </p:txBody>
      </p:sp>
      <p:sp>
        <p:nvSpPr>
          <p:cNvPr id="24" name="Text Placeholder 1">
            <a:extLst>
              <a:ext uri="{FF2B5EF4-FFF2-40B4-BE49-F238E27FC236}">
                <a16:creationId xmlns:a16="http://schemas.microsoft.com/office/drawing/2014/main" id="{ED69BA50-47BF-CC7A-FD26-1C2D398CAF18}"/>
              </a:ext>
            </a:extLst>
          </p:cNvPr>
          <p:cNvSpPr txBox="1">
            <a:spLocks/>
          </p:cNvSpPr>
          <p:nvPr/>
        </p:nvSpPr>
        <p:spPr>
          <a:xfrm>
            <a:off x="4510803" y="2801579"/>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5D160"/>
                </a:solidFill>
                <a:latin typeface="EdShed" pitchFamily="2" charset="0"/>
              </a:rPr>
              <a:t>6</a:t>
            </a:r>
          </a:p>
        </p:txBody>
      </p:sp>
      <p:sp>
        <p:nvSpPr>
          <p:cNvPr id="25" name="Text Placeholder 1">
            <a:extLst>
              <a:ext uri="{FF2B5EF4-FFF2-40B4-BE49-F238E27FC236}">
                <a16:creationId xmlns:a16="http://schemas.microsoft.com/office/drawing/2014/main" id="{49BE3B4A-018F-4A78-77B1-ED165D476FFD}"/>
              </a:ext>
            </a:extLst>
          </p:cNvPr>
          <p:cNvSpPr txBox="1">
            <a:spLocks/>
          </p:cNvSpPr>
          <p:nvPr/>
        </p:nvSpPr>
        <p:spPr>
          <a:xfrm>
            <a:off x="1783275" y="4391447"/>
            <a:ext cx="354584"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3</a:t>
            </a:r>
          </a:p>
        </p:txBody>
      </p:sp>
      <p:sp>
        <p:nvSpPr>
          <p:cNvPr id="26" name="Text Placeholder 1">
            <a:extLst>
              <a:ext uri="{FF2B5EF4-FFF2-40B4-BE49-F238E27FC236}">
                <a16:creationId xmlns:a16="http://schemas.microsoft.com/office/drawing/2014/main" id="{44477EFE-BB16-2C93-7626-1977285A0B3D}"/>
              </a:ext>
            </a:extLst>
          </p:cNvPr>
          <p:cNvSpPr txBox="1">
            <a:spLocks/>
          </p:cNvSpPr>
          <p:nvPr/>
        </p:nvSpPr>
        <p:spPr>
          <a:xfrm>
            <a:off x="4510803" y="5983638"/>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40FF"/>
                </a:solidFill>
                <a:latin typeface="EdShed" pitchFamily="2" charset="0"/>
              </a:rPr>
              <a:t>4</a:t>
            </a:r>
          </a:p>
        </p:txBody>
      </p:sp>
      <p:sp>
        <p:nvSpPr>
          <p:cNvPr id="35" name="Text Placeholder 1">
            <a:extLst>
              <a:ext uri="{FF2B5EF4-FFF2-40B4-BE49-F238E27FC236}">
                <a16:creationId xmlns:a16="http://schemas.microsoft.com/office/drawing/2014/main" id="{26CA57B2-E57B-482E-F14D-E5C69F67B2A8}"/>
              </a:ext>
            </a:extLst>
          </p:cNvPr>
          <p:cNvSpPr txBox="1">
            <a:spLocks/>
          </p:cNvSpPr>
          <p:nvPr/>
        </p:nvSpPr>
        <p:spPr>
          <a:xfrm>
            <a:off x="4514010" y="4391448"/>
            <a:ext cx="356188"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3</a:t>
            </a:r>
          </a:p>
        </p:txBody>
      </p:sp>
      <p:sp>
        <p:nvSpPr>
          <p:cNvPr id="36" name="Text Placeholder 1">
            <a:extLst>
              <a:ext uri="{FF2B5EF4-FFF2-40B4-BE49-F238E27FC236}">
                <a16:creationId xmlns:a16="http://schemas.microsoft.com/office/drawing/2014/main" id="{4B4D6310-9F2F-9A6E-2345-3883F043C8F9}"/>
              </a:ext>
            </a:extLst>
          </p:cNvPr>
          <p:cNvSpPr txBox="1">
            <a:spLocks/>
          </p:cNvSpPr>
          <p:nvPr/>
        </p:nvSpPr>
        <p:spPr>
          <a:xfrm>
            <a:off x="7274865" y="5983638"/>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40FF"/>
                </a:solidFill>
                <a:latin typeface="EdShed" pitchFamily="2" charset="0"/>
              </a:rPr>
              <a:t>4</a:t>
            </a:r>
          </a:p>
        </p:txBody>
      </p:sp>
      <p:sp>
        <p:nvSpPr>
          <p:cNvPr id="37" name="Text Placeholder 1">
            <a:extLst>
              <a:ext uri="{FF2B5EF4-FFF2-40B4-BE49-F238E27FC236}">
                <a16:creationId xmlns:a16="http://schemas.microsoft.com/office/drawing/2014/main" id="{F7963349-2B4B-3ED5-6B79-30959A664A2F}"/>
              </a:ext>
            </a:extLst>
          </p:cNvPr>
          <p:cNvSpPr txBox="1">
            <a:spLocks/>
          </p:cNvSpPr>
          <p:nvPr/>
        </p:nvSpPr>
        <p:spPr>
          <a:xfrm>
            <a:off x="9852626" y="4391446"/>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40FF"/>
                </a:solidFill>
                <a:latin typeface="EdShed" pitchFamily="2" charset="0"/>
              </a:rPr>
              <a:t>4</a:t>
            </a:r>
          </a:p>
        </p:txBody>
      </p:sp>
      <p:sp>
        <p:nvSpPr>
          <p:cNvPr id="38" name="Text Placeholder 1">
            <a:extLst>
              <a:ext uri="{FF2B5EF4-FFF2-40B4-BE49-F238E27FC236}">
                <a16:creationId xmlns:a16="http://schemas.microsoft.com/office/drawing/2014/main" id="{021A5682-8EF9-B36C-6FC8-AD61E46AFCF1}"/>
              </a:ext>
            </a:extLst>
          </p:cNvPr>
          <p:cNvSpPr txBox="1">
            <a:spLocks/>
          </p:cNvSpPr>
          <p:nvPr/>
        </p:nvSpPr>
        <p:spPr>
          <a:xfrm>
            <a:off x="7278072" y="2801579"/>
            <a:ext cx="356188"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3</a:t>
            </a:r>
          </a:p>
        </p:txBody>
      </p:sp>
      <p:sp>
        <p:nvSpPr>
          <p:cNvPr id="39" name="Text Placeholder 1">
            <a:extLst>
              <a:ext uri="{FF2B5EF4-FFF2-40B4-BE49-F238E27FC236}">
                <a16:creationId xmlns:a16="http://schemas.microsoft.com/office/drawing/2014/main" id="{D857C77D-DE45-589F-45BE-31C56FC23B56}"/>
              </a:ext>
            </a:extLst>
          </p:cNvPr>
          <p:cNvSpPr txBox="1">
            <a:spLocks/>
          </p:cNvSpPr>
          <p:nvPr/>
        </p:nvSpPr>
        <p:spPr>
          <a:xfrm>
            <a:off x="7274865" y="4391447"/>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40FF"/>
                </a:solidFill>
                <a:latin typeface="EdShed" pitchFamily="2" charset="0"/>
              </a:rPr>
              <a:t>4</a:t>
            </a:r>
          </a:p>
        </p:txBody>
      </p:sp>
      <p:sp>
        <p:nvSpPr>
          <p:cNvPr id="2" name="Slide Number Placeholder 1">
            <a:extLst>
              <a:ext uri="{FF2B5EF4-FFF2-40B4-BE49-F238E27FC236}">
                <a16:creationId xmlns:a16="http://schemas.microsoft.com/office/drawing/2014/main" id="{21379BB1-DFDF-FB5D-BF2B-EC1085D06146}"/>
              </a:ext>
            </a:extLst>
          </p:cNvPr>
          <p:cNvSpPr>
            <a:spLocks noGrp="1"/>
          </p:cNvSpPr>
          <p:nvPr>
            <p:ph type="sldNum" sz="quarter" idx="14"/>
          </p:nvPr>
        </p:nvSpPr>
        <p:spPr/>
        <p:txBody>
          <a:bodyPr/>
          <a:lstStyle/>
          <a:p>
            <a:r>
              <a:rPr lang="en-US" dirty="0"/>
              <a:t>1.</a:t>
            </a:r>
            <a:fld id="{46F6552A-941E-B249-8E39-1E2EE7BF53B4}" type="slidenum">
              <a:rPr lang="en-US" smtClean="0"/>
              <a:pPr/>
              <a:t>28</a:t>
            </a:fld>
            <a:endParaRPr lang="en-US" dirty="0"/>
          </a:p>
        </p:txBody>
      </p:sp>
      <p:sp>
        <p:nvSpPr>
          <p:cNvPr id="11" name="Text Placeholder 10">
            <a:extLst>
              <a:ext uri="{FF2B5EF4-FFF2-40B4-BE49-F238E27FC236}">
                <a16:creationId xmlns:a16="http://schemas.microsoft.com/office/drawing/2014/main" id="{66CC628F-B0F9-F630-093C-8C21D4C0B1A4}"/>
              </a:ext>
            </a:extLst>
          </p:cNvPr>
          <p:cNvSpPr>
            <a:spLocks noGrp="1"/>
          </p:cNvSpPr>
          <p:nvPr>
            <p:ph type="body" sz="quarter" idx="15"/>
          </p:nvPr>
        </p:nvSpPr>
        <p:spPr/>
        <p:txBody>
          <a:bodyPr/>
          <a:lstStyle/>
          <a:p>
            <a:pPr marL="0" indent="0" algn="ctr">
              <a:buNone/>
            </a:pPr>
            <a:r>
              <a:rPr lang="en-US" b="1" dirty="0">
                <a:solidFill>
                  <a:srgbClr val="3372DC"/>
                </a:solidFill>
              </a:rPr>
              <a:t>How many sounds does each word have? </a:t>
            </a:r>
          </a:p>
          <a:p>
            <a:pPr marL="0" indent="0" algn="ctr">
              <a:buNone/>
            </a:pPr>
            <a:r>
              <a:rPr lang="en-US" b="1" dirty="0">
                <a:solidFill>
                  <a:schemeClr val="tx1"/>
                </a:solidFill>
              </a:rPr>
              <a:t>Add the word to a sound box to help you.</a:t>
            </a:r>
          </a:p>
        </p:txBody>
      </p:sp>
      <p:sp>
        <p:nvSpPr>
          <p:cNvPr id="3" name="Text Placeholder 2">
            <a:extLst>
              <a:ext uri="{FF2B5EF4-FFF2-40B4-BE49-F238E27FC236}">
                <a16:creationId xmlns:a16="http://schemas.microsoft.com/office/drawing/2014/main" id="{07A90AE5-9372-338C-E9FD-EFD51759624D}"/>
              </a:ext>
            </a:extLst>
          </p:cNvPr>
          <p:cNvSpPr>
            <a:spLocks noGrp="1"/>
          </p:cNvSpPr>
          <p:nvPr>
            <p:ph type="body" sz="quarter" idx="10"/>
          </p:nvPr>
        </p:nvSpPr>
        <p:spPr/>
        <p:txBody>
          <a:bodyPr vert="horz" lIns="91440" tIns="45720" rIns="91440" bIns="45720" rtlCol="0" anchor="t">
            <a:noAutofit/>
          </a:bodyPr>
          <a:lstStyle/>
          <a:p>
            <a:r>
              <a:rPr lang="en-GB" dirty="0">
                <a:latin typeface="EdShed"/>
              </a:rPr>
              <a:t>Optional Activity Two</a:t>
            </a:r>
            <a:endParaRPr lang="en-GB" dirty="0"/>
          </a:p>
        </p:txBody>
      </p:sp>
      <p:grpSp>
        <p:nvGrpSpPr>
          <p:cNvPr id="45" name="Group 44">
            <a:extLst>
              <a:ext uri="{FF2B5EF4-FFF2-40B4-BE49-F238E27FC236}">
                <a16:creationId xmlns:a16="http://schemas.microsoft.com/office/drawing/2014/main" id="{23867361-52AF-4709-9AD2-742E02D69F7A}"/>
              </a:ext>
            </a:extLst>
          </p:cNvPr>
          <p:cNvGrpSpPr/>
          <p:nvPr/>
        </p:nvGrpSpPr>
        <p:grpSpPr>
          <a:xfrm>
            <a:off x="7020534" y="2514302"/>
            <a:ext cx="867274" cy="98897"/>
            <a:chOff x="5858893" y="5608062"/>
            <a:chExt cx="473901" cy="54040"/>
          </a:xfrm>
          <a:solidFill>
            <a:srgbClr val="3371DD"/>
          </a:solidFill>
        </p:grpSpPr>
        <p:sp>
          <p:nvSpPr>
            <p:cNvPr id="72" name="Oval 71">
              <a:extLst>
                <a:ext uri="{FF2B5EF4-FFF2-40B4-BE49-F238E27FC236}">
                  <a16:creationId xmlns:a16="http://schemas.microsoft.com/office/drawing/2014/main" id="{1742AA9F-00D8-4005-8149-9E0F2748D80E}"/>
                </a:ext>
              </a:extLst>
            </p:cNvPr>
            <p:cNvSpPr/>
            <p:nvPr/>
          </p:nvSpPr>
          <p:spPr>
            <a:xfrm>
              <a:off x="6162467" y="5608102"/>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73" name="Rectangle 72">
              <a:extLst>
                <a:ext uri="{FF2B5EF4-FFF2-40B4-BE49-F238E27FC236}">
                  <a16:creationId xmlns:a16="http://schemas.microsoft.com/office/drawing/2014/main" id="{678C634B-F309-45F9-9847-BBDC25B8DAFE}"/>
                </a:ext>
              </a:extLst>
            </p:cNvPr>
            <p:cNvSpPr/>
            <p:nvPr/>
          </p:nvSpPr>
          <p:spPr>
            <a:xfrm>
              <a:off x="5858893" y="5619182"/>
              <a:ext cx="252000" cy="36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74" name="Oval 73">
              <a:extLst>
                <a:ext uri="{FF2B5EF4-FFF2-40B4-BE49-F238E27FC236}">
                  <a16:creationId xmlns:a16="http://schemas.microsoft.com/office/drawing/2014/main" id="{8EE602E5-6D6A-4F1C-BBAB-FDCC9CF6A76B}"/>
                </a:ext>
              </a:extLst>
            </p:cNvPr>
            <p:cNvSpPr/>
            <p:nvPr/>
          </p:nvSpPr>
          <p:spPr>
            <a:xfrm>
              <a:off x="6278794" y="5608062"/>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46" name="Group 45">
            <a:extLst>
              <a:ext uri="{FF2B5EF4-FFF2-40B4-BE49-F238E27FC236}">
                <a16:creationId xmlns:a16="http://schemas.microsoft.com/office/drawing/2014/main" id="{098BEEE7-081A-4A96-8ED6-C81E1649FBC5}"/>
              </a:ext>
            </a:extLst>
          </p:cNvPr>
          <p:cNvGrpSpPr/>
          <p:nvPr/>
        </p:nvGrpSpPr>
        <p:grpSpPr>
          <a:xfrm rot="10800000">
            <a:off x="3960676" y="5702570"/>
            <a:ext cx="1563130" cy="104090"/>
            <a:chOff x="7264156" y="2919211"/>
            <a:chExt cx="810921" cy="54000"/>
          </a:xfrm>
        </p:grpSpPr>
        <p:grpSp>
          <p:nvGrpSpPr>
            <p:cNvPr id="67" name="Group 66">
              <a:extLst>
                <a:ext uri="{FF2B5EF4-FFF2-40B4-BE49-F238E27FC236}">
                  <a16:creationId xmlns:a16="http://schemas.microsoft.com/office/drawing/2014/main" id="{E4F4383A-5BB4-4464-88E9-DD083DB67A76}"/>
                </a:ext>
              </a:extLst>
            </p:cNvPr>
            <p:cNvGrpSpPr/>
            <p:nvPr/>
          </p:nvGrpSpPr>
          <p:grpSpPr>
            <a:xfrm rot="10800000">
              <a:off x="7692689" y="2919211"/>
              <a:ext cx="382388" cy="54000"/>
              <a:chOff x="6737428" y="4312538"/>
              <a:chExt cx="382388" cy="54000"/>
            </a:xfrm>
          </p:grpSpPr>
          <p:sp>
            <p:nvSpPr>
              <p:cNvPr id="70" name="Rectangle 69">
                <a:extLst>
                  <a:ext uri="{FF2B5EF4-FFF2-40B4-BE49-F238E27FC236}">
                    <a16:creationId xmlns:a16="http://schemas.microsoft.com/office/drawing/2014/main" id="{1F3BEF9D-F86A-45D3-9A89-DBC6F752DF84}"/>
                  </a:ext>
                </a:extLst>
              </p:cNvPr>
              <p:cNvSpPr/>
              <p:nvPr/>
            </p:nvSpPr>
            <p:spPr>
              <a:xfrm>
                <a:off x="6872736" y="4321538"/>
                <a:ext cx="247080" cy="36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71" name="Oval 70">
                <a:extLst>
                  <a:ext uri="{FF2B5EF4-FFF2-40B4-BE49-F238E27FC236}">
                    <a16:creationId xmlns:a16="http://schemas.microsoft.com/office/drawing/2014/main" id="{1F58D7AC-2260-48C9-8530-3F34342169B5}"/>
                  </a:ext>
                </a:extLst>
              </p:cNvPr>
              <p:cNvSpPr/>
              <p:nvPr/>
            </p:nvSpPr>
            <p:spPr>
              <a:xfrm>
                <a:off x="6737428" y="4312538"/>
                <a:ext cx="54000" cy="54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68" name="Rectangle 67">
              <a:extLst>
                <a:ext uri="{FF2B5EF4-FFF2-40B4-BE49-F238E27FC236}">
                  <a16:creationId xmlns:a16="http://schemas.microsoft.com/office/drawing/2014/main" id="{E0C97BE3-E9AB-40E8-86D3-538DA6D0FE13}"/>
                </a:ext>
              </a:extLst>
            </p:cNvPr>
            <p:cNvSpPr/>
            <p:nvPr/>
          </p:nvSpPr>
          <p:spPr>
            <a:xfrm rot="10800000">
              <a:off x="7264156" y="2928211"/>
              <a:ext cx="180000" cy="36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69" name="Rectangle 68">
              <a:extLst>
                <a:ext uri="{FF2B5EF4-FFF2-40B4-BE49-F238E27FC236}">
                  <a16:creationId xmlns:a16="http://schemas.microsoft.com/office/drawing/2014/main" id="{1C274703-D627-40E4-8587-E14EBFE290B7}"/>
                </a:ext>
              </a:extLst>
            </p:cNvPr>
            <p:cNvSpPr/>
            <p:nvPr/>
          </p:nvSpPr>
          <p:spPr>
            <a:xfrm rot="10800000">
              <a:off x="7478422" y="2928211"/>
              <a:ext cx="180001" cy="36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47" name="Group 46">
            <a:extLst>
              <a:ext uri="{FF2B5EF4-FFF2-40B4-BE49-F238E27FC236}">
                <a16:creationId xmlns:a16="http://schemas.microsoft.com/office/drawing/2014/main" id="{D36FAF2C-F9BB-430F-95D2-19B653DA9FE3}"/>
              </a:ext>
            </a:extLst>
          </p:cNvPr>
          <p:cNvGrpSpPr/>
          <p:nvPr/>
        </p:nvGrpSpPr>
        <p:grpSpPr>
          <a:xfrm>
            <a:off x="1421146" y="4104657"/>
            <a:ext cx="1125585" cy="116805"/>
            <a:chOff x="7158351" y="3732781"/>
            <a:chExt cx="461971" cy="47940"/>
          </a:xfrm>
        </p:grpSpPr>
        <p:grpSp>
          <p:nvGrpSpPr>
            <p:cNvPr id="63" name="Group 62">
              <a:extLst>
                <a:ext uri="{FF2B5EF4-FFF2-40B4-BE49-F238E27FC236}">
                  <a16:creationId xmlns:a16="http://schemas.microsoft.com/office/drawing/2014/main" id="{D8AC3C9D-44AF-40A4-9063-7335968CBAA0}"/>
                </a:ext>
              </a:extLst>
            </p:cNvPr>
            <p:cNvGrpSpPr/>
            <p:nvPr/>
          </p:nvGrpSpPr>
          <p:grpSpPr>
            <a:xfrm>
              <a:off x="7158351" y="3732781"/>
              <a:ext cx="461971" cy="47940"/>
              <a:chOff x="2109396" y="5302376"/>
              <a:chExt cx="461971" cy="47940"/>
            </a:xfrm>
            <a:solidFill>
              <a:srgbClr val="3371DD"/>
            </a:solidFill>
          </p:grpSpPr>
          <p:sp>
            <p:nvSpPr>
              <p:cNvPr id="65" name="Rectangle 64">
                <a:extLst>
                  <a:ext uri="{FF2B5EF4-FFF2-40B4-BE49-F238E27FC236}">
                    <a16:creationId xmlns:a16="http://schemas.microsoft.com/office/drawing/2014/main" id="{B37B0ABE-5253-485E-99DF-CE488C22EC70}"/>
                  </a:ext>
                </a:extLst>
              </p:cNvPr>
              <p:cNvSpPr/>
              <p:nvPr/>
            </p:nvSpPr>
            <p:spPr>
              <a:xfrm>
                <a:off x="2402807" y="5311376"/>
                <a:ext cx="168560" cy="32599"/>
              </a:xfrm>
              <a:prstGeom prst="rect">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66" name="Oval 65">
                <a:extLst>
                  <a:ext uri="{FF2B5EF4-FFF2-40B4-BE49-F238E27FC236}">
                    <a16:creationId xmlns:a16="http://schemas.microsoft.com/office/drawing/2014/main" id="{478DCC25-1C57-4C5A-B44C-D3121C17A9D7}"/>
                  </a:ext>
                </a:extLst>
              </p:cNvPr>
              <p:cNvSpPr/>
              <p:nvPr/>
            </p:nvSpPr>
            <p:spPr>
              <a:xfrm>
                <a:off x="2109396" y="5302376"/>
                <a:ext cx="47940" cy="4794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64" name="Rectangle 63">
              <a:extLst>
                <a:ext uri="{FF2B5EF4-FFF2-40B4-BE49-F238E27FC236}">
                  <a16:creationId xmlns:a16="http://schemas.microsoft.com/office/drawing/2014/main" id="{DC873507-D530-4B69-820D-38B907985B7E}"/>
                </a:ext>
              </a:extLst>
            </p:cNvPr>
            <p:cNvSpPr/>
            <p:nvPr/>
          </p:nvSpPr>
          <p:spPr>
            <a:xfrm>
              <a:off x="7240347" y="3741781"/>
              <a:ext cx="185859" cy="32709"/>
            </a:xfrm>
            <a:prstGeom prst="rect">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48" name="Group 47">
            <a:extLst>
              <a:ext uri="{FF2B5EF4-FFF2-40B4-BE49-F238E27FC236}">
                <a16:creationId xmlns:a16="http://schemas.microsoft.com/office/drawing/2014/main" id="{58C51504-7F64-4B18-B91C-B1D134A66B20}"/>
              </a:ext>
            </a:extLst>
          </p:cNvPr>
          <p:cNvGrpSpPr/>
          <p:nvPr/>
        </p:nvGrpSpPr>
        <p:grpSpPr>
          <a:xfrm>
            <a:off x="6635719" y="5702570"/>
            <a:ext cx="1645417" cy="104499"/>
            <a:chOff x="5176606" y="3097097"/>
            <a:chExt cx="1657746" cy="108000"/>
          </a:xfrm>
        </p:grpSpPr>
        <p:grpSp>
          <p:nvGrpSpPr>
            <p:cNvPr id="58" name="Group 57">
              <a:extLst>
                <a:ext uri="{FF2B5EF4-FFF2-40B4-BE49-F238E27FC236}">
                  <a16:creationId xmlns:a16="http://schemas.microsoft.com/office/drawing/2014/main" id="{3DB14A8D-15B9-425C-8FCC-516F8DAF4760}"/>
                </a:ext>
              </a:extLst>
            </p:cNvPr>
            <p:cNvGrpSpPr/>
            <p:nvPr/>
          </p:nvGrpSpPr>
          <p:grpSpPr>
            <a:xfrm>
              <a:off x="5176606" y="3097097"/>
              <a:ext cx="790326" cy="108000"/>
              <a:chOff x="5365553" y="5690750"/>
              <a:chExt cx="790326" cy="108000"/>
            </a:xfrm>
            <a:solidFill>
              <a:srgbClr val="3371DD"/>
            </a:solidFill>
          </p:grpSpPr>
          <p:sp>
            <p:nvSpPr>
              <p:cNvPr id="61" name="Oval 60">
                <a:extLst>
                  <a:ext uri="{FF2B5EF4-FFF2-40B4-BE49-F238E27FC236}">
                    <a16:creationId xmlns:a16="http://schemas.microsoft.com/office/drawing/2014/main" id="{E28BEF86-428B-4A24-A7F4-E2B07B173F30}"/>
                  </a:ext>
                </a:extLst>
              </p:cNvPr>
              <p:cNvSpPr/>
              <p:nvPr/>
            </p:nvSpPr>
            <p:spPr>
              <a:xfrm>
                <a:off x="6047879" y="5690750"/>
                <a:ext cx="108000" cy="108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62" name="Rectangle 61">
                <a:extLst>
                  <a:ext uri="{FF2B5EF4-FFF2-40B4-BE49-F238E27FC236}">
                    <a16:creationId xmlns:a16="http://schemas.microsoft.com/office/drawing/2014/main" id="{1DD0F24D-50FB-4824-86D0-93B2538C51FF}"/>
                  </a:ext>
                </a:extLst>
              </p:cNvPr>
              <p:cNvSpPr/>
              <p:nvPr/>
            </p:nvSpPr>
            <p:spPr>
              <a:xfrm>
                <a:off x="5365553" y="5708751"/>
                <a:ext cx="597506" cy="71718"/>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59" name="Rectangle 58">
              <a:extLst>
                <a:ext uri="{FF2B5EF4-FFF2-40B4-BE49-F238E27FC236}">
                  <a16:creationId xmlns:a16="http://schemas.microsoft.com/office/drawing/2014/main" id="{E20CB1F8-BBAA-4EC5-8FD9-68CF9850EAB8}"/>
                </a:ext>
              </a:extLst>
            </p:cNvPr>
            <p:cNvSpPr/>
            <p:nvPr/>
          </p:nvSpPr>
          <p:spPr>
            <a:xfrm>
              <a:off x="6051752" y="3115098"/>
              <a:ext cx="393239" cy="71718"/>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60" name="Rectangle 59">
              <a:extLst>
                <a:ext uri="{FF2B5EF4-FFF2-40B4-BE49-F238E27FC236}">
                  <a16:creationId xmlns:a16="http://schemas.microsoft.com/office/drawing/2014/main" id="{91E3EA69-C7C0-4470-AE71-B925204D2C47}"/>
                </a:ext>
              </a:extLst>
            </p:cNvPr>
            <p:cNvSpPr/>
            <p:nvPr/>
          </p:nvSpPr>
          <p:spPr>
            <a:xfrm>
              <a:off x="6510352" y="3115098"/>
              <a:ext cx="3240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49" name="Group 48">
            <a:extLst>
              <a:ext uri="{FF2B5EF4-FFF2-40B4-BE49-F238E27FC236}">
                <a16:creationId xmlns:a16="http://schemas.microsoft.com/office/drawing/2014/main" id="{226507A6-359A-4C19-8CCF-64BB52195556}"/>
              </a:ext>
            </a:extLst>
          </p:cNvPr>
          <p:cNvGrpSpPr/>
          <p:nvPr/>
        </p:nvGrpSpPr>
        <p:grpSpPr>
          <a:xfrm>
            <a:off x="1321688" y="2514432"/>
            <a:ext cx="1335573" cy="110533"/>
            <a:chOff x="7082500" y="6108294"/>
            <a:chExt cx="652483" cy="54000"/>
          </a:xfrm>
        </p:grpSpPr>
        <p:grpSp>
          <p:nvGrpSpPr>
            <p:cNvPr id="50" name="Group 49">
              <a:extLst>
                <a:ext uri="{FF2B5EF4-FFF2-40B4-BE49-F238E27FC236}">
                  <a16:creationId xmlns:a16="http://schemas.microsoft.com/office/drawing/2014/main" id="{67653242-2F0B-4420-B05C-FE86EC27B3C6}"/>
                </a:ext>
              </a:extLst>
            </p:cNvPr>
            <p:cNvGrpSpPr/>
            <p:nvPr/>
          </p:nvGrpSpPr>
          <p:grpSpPr>
            <a:xfrm>
              <a:off x="7082500" y="6108294"/>
              <a:ext cx="419685" cy="54000"/>
              <a:chOff x="5158112" y="5807502"/>
              <a:chExt cx="419685" cy="54000"/>
            </a:xfrm>
            <a:solidFill>
              <a:srgbClr val="3371DD"/>
            </a:solidFill>
          </p:grpSpPr>
          <p:grpSp>
            <p:nvGrpSpPr>
              <p:cNvPr id="53" name="Group 52">
                <a:extLst>
                  <a:ext uri="{FF2B5EF4-FFF2-40B4-BE49-F238E27FC236}">
                    <a16:creationId xmlns:a16="http://schemas.microsoft.com/office/drawing/2014/main" id="{9EFFDD76-5FAA-4D91-A18B-D8DB578F85AF}"/>
                  </a:ext>
                </a:extLst>
              </p:cNvPr>
              <p:cNvGrpSpPr/>
              <p:nvPr/>
            </p:nvGrpSpPr>
            <p:grpSpPr>
              <a:xfrm>
                <a:off x="5284235" y="5807502"/>
                <a:ext cx="293562" cy="54000"/>
                <a:chOff x="5184335" y="2175774"/>
                <a:chExt cx="293562" cy="54000"/>
              </a:xfrm>
              <a:grpFill/>
            </p:grpSpPr>
            <p:sp>
              <p:nvSpPr>
                <p:cNvPr id="55" name="Oval 54">
                  <a:extLst>
                    <a:ext uri="{FF2B5EF4-FFF2-40B4-BE49-F238E27FC236}">
                      <a16:creationId xmlns:a16="http://schemas.microsoft.com/office/drawing/2014/main" id="{E1CC9557-AA09-4140-9C31-BDF0B19E83A5}"/>
                    </a:ext>
                  </a:extLst>
                </p:cNvPr>
                <p:cNvSpPr/>
                <p:nvPr/>
              </p:nvSpPr>
              <p:spPr>
                <a:xfrm>
                  <a:off x="5184335" y="217577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56" name="Oval 55">
                  <a:extLst>
                    <a:ext uri="{FF2B5EF4-FFF2-40B4-BE49-F238E27FC236}">
                      <a16:creationId xmlns:a16="http://schemas.microsoft.com/office/drawing/2014/main" id="{31F99FD5-8B8A-4B21-8F5D-0177775A6B10}"/>
                    </a:ext>
                  </a:extLst>
                </p:cNvPr>
                <p:cNvSpPr/>
                <p:nvPr/>
              </p:nvSpPr>
              <p:spPr>
                <a:xfrm>
                  <a:off x="5302733" y="217577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57" name="Oval 56">
                  <a:extLst>
                    <a:ext uri="{FF2B5EF4-FFF2-40B4-BE49-F238E27FC236}">
                      <a16:creationId xmlns:a16="http://schemas.microsoft.com/office/drawing/2014/main" id="{D1408EA5-1DFC-41CF-996C-9CA56D9BF052}"/>
                    </a:ext>
                  </a:extLst>
                </p:cNvPr>
                <p:cNvSpPr/>
                <p:nvPr/>
              </p:nvSpPr>
              <p:spPr>
                <a:xfrm>
                  <a:off x="5423897" y="2175774"/>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54" name="Oval 53">
                <a:extLst>
                  <a:ext uri="{FF2B5EF4-FFF2-40B4-BE49-F238E27FC236}">
                    <a16:creationId xmlns:a16="http://schemas.microsoft.com/office/drawing/2014/main" id="{774C4809-2700-4B8C-A15C-E68EBD1C78A1}"/>
                  </a:ext>
                </a:extLst>
              </p:cNvPr>
              <p:cNvSpPr/>
              <p:nvPr/>
            </p:nvSpPr>
            <p:spPr>
              <a:xfrm>
                <a:off x="5158112" y="5807502"/>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51" name="Oval 50">
              <a:extLst>
                <a:ext uri="{FF2B5EF4-FFF2-40B4-BE49-F238E27FC236}">
                  <a16:creationId xmlns:a16="http://schemas.microsoft.com/office/drawing/2014/main" id="{B9325C71-096D-49AE-A648-26298DEE0752}"/>
                </a:ext>
              </a:extLst>
            </p:cNvPr>
            <p:cNvSpPr/>
            <p:nvPr/>
          </p:nvSpPr>
          <p:spPr>
            <a:xfrm>
              <a:off x="7574544" y="610829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52" name="Oval 51">
              <a:extLst>
                <a:ext uri="{FF2B5EF4-FFF2-40B4-BE49-F238E27FC236}">
                  <a16:creationId xmlns:a16="http://schemas.microsoft.com/office/drawing/2014/main" id="{E1C6BFEE-560F-45D0-AAF4-E6637CD63E00}"/>
                </a:ext>
              </a:extLst>
            </p:cNvPr>
            <p:cNvSpPr/>
            <p:nvPr/>
          </p:nvSpPr>
          <p:spPr>
            <a:xfrm>
              <a:off x="7680983" y="610829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75" name="Group 74">
            <a:extLst>
              <a:ext uri="{FF2B5EF4-FFF2-40B4-BE49-F238E27FC236}">
                <a16:creationId xmlns:a16="http://schemas.microsoft.com/office/drawing/2014/main" id="{37DF76B1-76AD-47B6-B521-9CC7ED4C20BE}"/>
              </a:ext>
            </a:extLst>
          </p:cNvPr>
          <p:cNvGrpSpPr/>
          <p:nvPr/>
        </p:nvGrpSpPr>
        <p:grpSpPr>
          <a:xfrm>
            <a:off x="4227556" y="4109060"/>
            <a:ext cx="970379" cy="108000"/>
            <a:chOff x="5658209" y="4931261"/>
            <a:chExt cx="970379" cy="108000"/>
          </a:xfrm>
          <a:solidFill>
            <a:srgbClr val="3371DD"/>
          </a:solidFill>
        </p:grpSpPr>
        <p:sp>
          <p:nvSpPr>
            <p:cNvPr id="76" name="Oval 75">
              <a:extLst>
                <a:ext uri="{FF2B5EF4-FFF2-40B4-BE49-F238E27FC236}">
                  <a16:creationId xmlns:a16="http://schemas.microsoft.com/office/drawing/2014/main" id="{CC08CE93-FE94-4DD0-8618-3F9D03626B21}"/>
                </a:ext>
              </a:extLst>
            </p:cNvPr>
            <p:cNvSpPr/>
            <p:nvPr/>
          </p:nvSpPr>
          <p:spPr>
            <a:xfrm>
              <a:off x="5658209" y="4931261"/>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77" name="Rectangle 76">
              <a:extLst>
                <a:ext uri="{FF2B5EF4-FFF2-40B4-BE49-F238E27FC236}">
                  <a16:creationId xmlns:a16="http://schemas.microsoft.com/office/drawing/2014/main" id="{9DDE7BEB-CB38-476A-97D6-32459B3F60BE}"/>
                </a:ext>
              </a:extLst>
            </p:cNvPr>
            <p:cNvSpPr/>
            <p:nvPr/>
          </p:nvSpPr>
          <p:spPr>
            <a:xfrm>
              <a:off x="5855376" y="4949261"/>
              <a:ext cx="307470"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78" name="Rectangle 77">
              <a:extLst>
                <a:ext uri="{FF2B5EF4-FFF2-40B4-BE49-F238E27FC236}">
                  <a16:creationId xmlns:a16="http://schemas.microsoft.com/office/drawing/2014/main" id="{9C33BB26-527A-4E49-A3DB-900766888C35}"/>
                </a:ext>
              </a:extLst>
            </p:cNvPr>
            <p:cNvSpPr/>
            <p:nvPr/>
          </p:nvSpPr>
          <p:spPr>
            <a:xfrm>
              <a:off x="6231416" y="4949261"/>
              <a:ext cx="397172"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79" name="Group 78">
            <a:extLst>
              <a:ext uri="{FF2B5EF4-FFF2-40B4-BE49-F238E27FC236}">
                <a16:creationId xmlns:a16="http://schemas.microsoft.com/office/drawing/2014/main" id="{F7E2E21C-6C45-4054-ABFD-4C957C020435}"/>
              </a:ext>
            </a:extLst>
          </p:cNvPr>
          <p:cNvGrpSpPr/>
          <p:nvPr/>
        </p:nvGrpSpPr>
        <p:grpSpPr>
          <a:xfrm>
            <a:off x="9557980" y="3914638"/>
            <a:ext cx="1015838" cy="450799"/>
            <a:chOff x="9347833" y="5041346"/>
            <a:chExt cx="1015838" cy="450799"/>
          </a:xfrm>
        </p:grpSpPr>
        <p:grpSp>
          <p:nvGrpSpPr>
            <p:cNvPr id="80" name="Group 79">
              <a:extLst>
                <a:ext uri="{FF2B5EF4-FFF2-40B4-BE49-F238E27FC236}">
                  <a16:creationId xmlns:a16="http://schemas.microsoft.com/office/drawing/2014/main" id="{67864EC2-EC55-4518-A9CB-73F9C1FF9040}"/>
                </a:ext>
              </a:extLst>
            </p:cNvPr>
            <p:cNvGrpSpPr/>
            <p:nvPr/>
          </p:nvGrpSpPr>
          <p:grpSpPr>
            <a:xfrm>
              <a:off x="9347833" y="5226827"/>
              <a:ext cx="1015838" cy="108000"/>
              <a:chOff x="9827392" y="5067831"/>
              <a:chExt cx="1015838" cy="108000"/>
            </a:xfrm>
            <a:solidFill>
              <a:srgbClr val="3371DD"/>
            </a:solidFill>
          </p:grpSpPr>
          <p:grpSp>
            <p:nvGrpSpPr>
              <p:cNvPr id="82" name="Group 81">
                <a:extLst>
                  <a:ext uri="{FF2B5EF4-FFF2-40B4-BE49-F238E27FC236}">
                    <a16:creationId xmlns:a16="http://schemas.microsoft.com/office/drawing/2014/main" id="{1A87BE1E-1AE2-4FE3-A684-2B903650913D}"/>
                  </a:ext>
                </a:extLst>
              </p:cNvPr>
              <p:cNvGrpSpPr/>
              <p:nvPr/>
            </p:nvGrpSpPr>
            <p:grpSpPr>
              <a:xfrm>
                <a:off x="10152686" y="5067831"/>
                <a:ext cx="690544" cy="108000"/>
                <a:chOff x="5996871" y="5078471"/>
                <a:chExt cx="690544" cy="108000"/>
              </a:xfrm>
              <a:grpFill/>
            </p:grpSpPr>
            <p:sp>
              <p:nvSpPr>
                <p:cNvPr id="86" name="Rectangle 85">
                  <a:extLst>
                    <a:ext uri="{FF2B5EF4-FFF2-40B4-BE49-F238E27FC236}">
                      <a16:creationId xmlns:a16="http://schemas.microsoft.com/office/drawing/2014/main" id="{E1385DD8-512D-4222-910E-CBEEF3FF7065}"/>
                    </a:ext>
                  </a:extLst>
                </p:cNvPr>
                <p:cNvSpPr/>
                <p:nvPr/>
              </p:nvSpPr>
              <p:spPr>
                <a:xfrm>
                  <a:off x="5996871" y="5096471"/>
                  <a:ext cx="209951"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87" name="Oval 86">
                  <a:extLst>
                    <a:ext uri="{FF2B5EF4-FFF2-40B4-BE49-F238E27FC236}">
                      <a16:creationId xmlns:a16="http://schemas.microsoft.com/office/drawing/2014/main" id="{5EFCE0FB-272C-4817-BA69-9A871199B203}"/>
                    </a:ext>
                  </a:extLst>
                </p:cNvPr>
                <p:cNvSpPr/>
                <p:nvPr/>
              </p:nvSpPr>
              <p:spPr>
                <a:xfrm>
                  <a:off x="6294705" y="5078471"/>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88" name="Rectangle 87">
                  <a:extLst>
                    <a:ext uri="{FF2B5EF4-FFF2-40B4-BE49-F238E27FC236}">
                      <a16:creationId xmlns:a16="http://schemas.microsoft.com/office/drawing/2014/main" id="{A485424A-6541-4606-BED3-A1A48D5D34BD}"/>
                    </a:ext>
                  </a:extLst>
                </p:cNvPr>
                <p:cNvSpPr/>
                <p:nvPr/>
              </p:nvSpPr>
              <p:spPr>
                <a:xfrm>
                  <a:off x="6496361" y="5096471"/>
                  <a:ext cx="191054"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83" name="Group 82">
                <a:extLst>
                  <a:ext uri="{FF2B5EF4-FFF2-40B4-BE49-F238E27FC236}">
                    <a16:creationId xmlns:a16="http://schemas.microsoft.com/office/drawing/2014/main" id="{470EC0EA-E350-4353-8764-8B0C937470F8}"/>
                  </a:ext>
                </a:extLst>
              </p:cNvPr>
              <p:cNvGrpSpPr/>
              <p:nvPr/>
            </p:nvGrpSpPr>
            <p:grpSpPr>
              <a:xfrm>
                <a:off x="9827392" y="5067831"/>
                <a:ext cx="278267" cy="108000"/>
                <a:chOff x="10295911" y="5051698"/>
                <a:chExt cx="278267" cy="108000"/>
              </a:xfrm>
              <a:grpFill/>
            </p:grpSpPr>
            <p:sp>
              <p:nvSpPr>
                <p:cNvPr id="84" name="Oval 83">
                  <a:extLst>
                    <a:ext uri="{FF2B5EF4-FFF2-40B4-BE49-F238E27FC236}">
                      <a16:creationId xmlns:a16="http://schemas.microsoft.com/office/drawing/2014/main" id="{AA5345E7-456E-4E13-802B-1689F4253434}"/>
                    </a:ext>
                  </a:extLst>
                </p:cNvPr>
                <p:cNvSpPr/>
                <p:nvPr/>
              </p:nvSpPr>
              <p:spPr>
                <a:xfrm flipV="1">
                  <a:off x="10295911" y="5051698"/>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85" name="Oval 84">
                  <a:extLst>
                    <a:ext uri="{FF2B5EF4-FFF2-40B4-BE49-F238E27FC236}">
                      <a16:creationId xmlns:a16="http://schemas.microsoft.com/office/drawing/2014/main" id="{AA4F464A-6223-4656-8227-56F32508C3A6}"/>
                    </a:ext>
                  </a:extLst>
                </p:cNvPr>
                <p:cNvSpPr/>
                <p:nvPr/>
              </p:nvSpPr>
              <p:spPr>
                <a:xfrm flipV="1">
                  <a:off x="10466178" y="5051698"/>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grpSp>
        </p:grpSp>
        <p:sp>
          <p:nvSpPr>
            <p:cNvPr id="81" name="Block Arc 80">
              <a:extLst>
                <a:ext uri="{FF2B5EF4-FFF2-40B4-BE49-F238E27FC236}">
                  <a16:creationId xmlns:a16="http://schemas.microsoft.com/office/drawing/2014/main" id="{3D6133B7-A1C6-44C6-B7B1-030C577E3EF4}"/>
                </a:ext>
              </a:extLst>
            </p:cNvPr>
            <p:cNvSpPr/>
            <p:nvPr/>
          </p:nvSpPr>
          <p:spPr>
            <a:xfrm rot="10800000">
              <a:off x="9765231" y="5041346"/>
              <a:ext cx="532040" cy="450799"/>
            </a:xfrm>
            <a:prstGeom prst="blockArc">
              <a:avLst>
                <a:gd name="adj1" fmla="val 10676733"/>
                <a:gd name="adj2" fmla="val 22313"/>
                <a:gd name="adj3" fmla="val 6979"/>
              </a:avLst>
            </a:prstGeom>
            <a:solidFill>
              <a:srgbClr val="3372DC"/>
            </a:solidFill>
            <a:ln w="19050">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EdShed" pitchFamily="2" charset="77"/>
              </a:endParaRPr>
            </a:p>
          </p:txBody>
        </p:sp>
      </p:grpSp>
      <p:grpSp>
        <p:nvGrpSpPr>
          <p:cNvPr id="89" name="Group 88">
            <a:extLst>
              <a:ext uri="{FF2B5EF4-FFF2-40B4-BE49-F238E27FC236}">
                <a16:creationId xmlns:a16="http://schemas.microsoft.com/office/drawing/2014/main" id="{3D7C8381-EDBA-4EB9-8FCA-25D9BE2A663A}"/>
              </a:ext>
            </a:extLst>
          </p:cNvPr>
          <p:cNvGrpSpPr/>
          <p:nvPr/>
        </p:nvGrpSpPr>
        <p:grpSpPr>
          <a:xfrm>
            <a:off x="4080176" y="2515761"/>
            <a:ext cx="1283223" cy="110533"/>
            <a:chOff x="7130457" y="6108294"/>
            <a:chExt cx="626907" cy="54000"/>
          </a:xfrm>
        </p:grpSpPr>
        <p:grpSp>
          <p:nvGrpSpPr>
            <p:cNvPr id="90" name="Group 89">
              <a:extLst>
                <a:ext uri="{FF2B5EF4-FFF2-40B4-BE49-F238E27FC236}">
                  <a16:creationId xmlns:a16="http://schemas.microsoft.com/office/drawing/2014/main" id="{6451732B-2BA4-4B68-8046-723750FF9959}"/>
                </a:ext>
              </a:extLst>
            </p:cNvPr>
            <p:cNvGrpSpPr/>
            <p:nvPr/>
          </p:nvGrpSpPr>
          <p:grpSpPr>
            <a:xfrm>
              <a:off x="7130457" y="6108294"/>
              <a:ext cx="401977" cy="54000"/>
              <a:chOff x="5206069" y="5807502"/>
              <a:chExt cx="401977" cy="54000"/>
            </a:xfrm>
            <a:solidFill>
              <a:srgbClr val="3371DD"/>
            </a:solidFill>
          </p:grpSpPr>
          <p:grpSp>
            <p:nvGrpSpPr>
              <p:cNvPr id="93" name="Group 92">
                <a:extLst>
                  <a:ext uri="{FF2B5EF4-FFF2-40B4-BE49-F238E27FC236}">
                    <a16:creationId xmlns:a16="http://schemas.microsoft.com/office/drawing/2014/main" id="{5329496D-53E7-404F-B774-AAB41744642B}"/>
                  </a:ext>
                </a:extLst>
              </p:cNvPr>
              <p:cNvGrpSpPr/>
              <p:nvPr/>
            </p:nvGrpSpPr>
            <p:grpSpPr>
              <a:xfrm>
                <a:off x="5314421" y="5807502"/>
                <a:ext cx="293625" cy="54000"/>
                <a:chOff x="5214521" y="2175774"/>
                <a:chExt cx="293625" cy="54000"/>
              </a:xfrm>
              <a:grpFill/>
            </p:grpSpPr>
            <p:sp>
              <p:nvSpPr>
                <p:cNvPr id="95" name="Oval 94">
                  <a:extLst>
                    <a:ext uri="{FF2B5EF4-FFF2-40B4-BE49-F238E27FC236}">
                      <a16:creationId xmlns:a16="http://schemas.microsoft.com/office/drawing/2014/main" id="{DF3E726B-9FDA-4AB1-952C-896F8200169B}"/>
                    </a:ext>
                  </a:extLst>
                </p:cNvPr>
                <p:cNvSpPr/>
                <p:nvPr/>
              </p:nvSpPr>
              <p:spPr>
                <a:xfrm>
                  <a:off x="5214521" y="217577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96" name="Oval 95">
                  <a:extLst>
                    <a:ext uri="{FF2B5EF4-FFF2-40B4-BE49-F238E27FC236}">
                      <a16:creationId xmlns:a16="http://schemas.microsoft.com/office/drawing/2014/main" id="{82F304E1-C858-4026-B6C1-3CC8FB6A976B}"/>
                    </a:ext>
                  </a:extLst>
                </p:cNvPr>
                <p:cNvSpPr/>
                <p:nvPr/>
              </p:nvSpPr>
              <p:spPr>
                <a:xfrm>
                  <a:off x="5330129" y="217577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97" name="Oval 96">
                  <a:extLst>
                    <a:ext uri="{FF2B5EF4-FFF2-40B4-BE49-F238E27FC236}">
                      <a16:creationId xmlns:a16="http://schemas.microsoft.com/office/drawing/2014/main" id="{341C8552-1683-4BB9-B4AF-7F86B5A0AFE9}"/>
                    </a:ext>
                  </a:extLst>
                </p:cNvPr>
                <p:cNvSpPr/>
                <p:nvPr/>
              </p:nvSpPr>
              <p:spPr>
                <a:xfrm>
                  <a:off x="5454146" y="2175774"/>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94" name="Oval 93">
                <a:extLst>
                  <a:ext uri="{FF2B5EF4-FFF2-40B4-BE49-F238E27FC236}">
                    <a16:creationId xmlns:a16="http://schemas.microsoft.com/office/drawing/2014/main" id="{6E080953-4D81-49D1-A98A-44F46A5F16FD}"/>
                  </a:ext>
                </a:extLst>
              </p:cNvPr>
              <p:cNvSpPr/>
              <p:nvPr/>
            </p:nvSpPr>
            <p:spPr>
              <a:xfrm>
                <a:off x="5206069" y="5807502"/>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91" name="Oval 90">
              <a:extLst>
                <a:ext uri="{FF2B5EF4-FFF2-40B4-BE49-F238E27FC236}">
                  <a16:creationId xmlns:a16="http://schemas.microsoft.com/office/drawing/2014/main" id="{343CD5E5-8D70-456A-B93C-3331AC9682C7}"/>
                </a:ext>
              </a:extLst>
            </p:cNvPr>
            <p:cNvSpPr/>
            <p:nvPr/>
          </p:nvSpPr>
          <p:spPr>
            <a:xfrm>
              <a:off x="7599073" y="610829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92" name="Oval 91">
              <a:extLst>
                <a:ext uri="{FF2B5EF4-FFF2-40B4-BE49-F238E27FC236}">
                  <a16:creationId xmlns:a16="http://schemas.microsoft.com/office/drawing/2014/main" id="{6FFA9AD5-6CBC-4A16-AA86-657A748DE0DE}"/>
                </a:ext>
              </a:extLst>
            </p:cNvPr>
            <p:cNvSpPr/>
            <p:nvPr/>
          </p:nvSpPr>
          <p:spPr>
            <a:xfrm>
              <a:off x="7703364" y="610829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7" name="Group 6">
            <a:extLst>
              <a:ext uri="{FF2B5EF4-FFF2-40B4-BE49-F238E27FC236}">
                <a16:creationId xmlns:a16="http://schemas.microsoft.com/office/drawing/2014/main" id="{A4247CAF-3ABC-4C66-8324-1FD3F9E86C05}"/>
              </a:ext>
            </a:extLst>
          </p:cNvPr>
          <p:cNvGrpSpPr/>
          <p:nvPr/>
        </p:nvGrpSpPr>
        <p:grpSpPr>
          <a:xfrm>
            <a:off x="9794322" y="2514302"/>
            <a:ext cx="548295" cy="98824"/>
            <a:chOff x="9386243" y="2369934"/>
            <a:chExt cx="548295" cy="98824"/>
          </a:xfrm>
        </p:grpSpPr>
        <p:grpSp>
          <p:nvGrpSpPr>
            <p:cNvPr id="98" name="Group 97">
              <a:extLst>
                <a:ext uri="{FF2B5EF4-FFF2-40B4-BE49-F238E27FC236}">
                  <a16:creationId xmlns:a16="http://schemas.microsoft.com/office/drawing/2014/main" id="{9F119E78-881F-4B36-B4B0-720C5F0CEE7F}"/>
                </a:ext>
              </a:extLst>
            </p:cNvPr>
            <p:cNvGrpSpPr/>
            <p:nvPr/>
          </p:nvGrpSpPr>
          <p:grpSpPr>
            <a:xfrm>
              <a:off x="9627749" y="2369934"/>
              <a:ext cx="306789" cy="98824"/>
              <a:chOff x="6179485" y="5603614"/>
              <a:chExt cx="167638" cy="54000"/>
            </a:xfrm>
            <a:solidFill>
              <a:srgbClr val="3371DD"/>
            </a:solidFill>
          </p:grpSpPr>
          <p:sp>
            <p:nvSpPr>
              <p:cNvPr id="99" name="Oval 98">
                <a:extLst>
                  <a:ext uri="{FF2B5EF4-FFF2-40B4-BE49-F238E27FC236}">
                    <a16:creationId xmlns:a16="http://schemas.microsoft.com/office/drawing/2014/main" id="{EAE1E26A-4C29-4DB3-A3B5-E84719BE4B6D}"/>
                  </a:ext>
                </a:extLst>
              </p:cNvPr>
              <p:cNvSpPr/>
              <p:nvPr/>
            </p:nvSpPr>
            <p:spPr>
              <a:xfrm>
                <a:off x="6179485" y="5603614"/>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01" name="Oval 100">
                <a:extLst>
                  <a:ext uri="{FF2B5EF4-FFF2-40B4-BE49-F238E27FC236}">
                    <a16:creationId xmlns:a16="http://schemas.microsoft.com/office/drawing/2014/main" id="{D4C4CDDF-BCE6-489C-827C-D0AA60B807E7}"/>
                  </a:ext>
                </a:extLst>
              </p:cNvPr>
              <p:cNvSpPr/>
              <p:nvPr/>
            </p:nvSpPr>
            <p:spPr>
              <a:xfrm>
                <a:off x="6293123" y="5603614"/>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102" name="Oval 101">
              <a:extLst>
                <a:ext uri="{FF2B5EF4-FFF2-40B4-BE49-F238E27FC236}">
                  <a16:creationId xmlns:a16="http://schemas.microsoft.com/office/drawing/2014/main" id="{12B37084-4B0F-44BA-937D-EA8378B62928}"/>
                </a:ext>
              </a:extLst>
            </p:cNvPr>
            <p:cNvSpPr/>
            <p:nvPr/>
          </p:nvSpPr>
          <p:spPr>
            <a:xfrm>
              <a:off x="9386243" y="2369934"/>
              <a:ext cx="98824" cy="98824"/>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8" name="Group 7">
            <a:extLst>
              <a:ext uri="{FF2B5EF4-FFF2-40B4-BE49-F238E27FC236}">
                <a16:creationId xmlns:a16="http://schemas.microsoft.com/office/drawing/2014/main" id="{CA1E4378-6889-4BCC-A1A9-EFC3DDF6A7A3}"/>
              </a:ext>
            </a:extLst>
          </p:cNvPr>
          <p:cNvGrpSpPr/>
          <p:nvPr/>
        </p:nvGrpSpPr>
        <p:grpSpPr>
          <a:xfrm>
            <a:off x="7037428" y="4110620"/>
            <a:ext cx="850380" cy="103862"/>
            <a:chOff x="6403443" y="4266614"/>
            <a:chExt cx="850380" cy="103862"/>
          </a:xfrm>
        </p:grpSpPr>
        <p:grpSp>
          <p:nvGrpSpPr>
            <p:cNvPr id="103" name="Group 102">
              <a:extLst>
                <a:ext uri="{FF2B5EF4-FFF2-40B4-BE49-F238E27FC236}">
                  <a16:creationId xmlns:a16="http://schemas.microsoft.com/office/drawing/2014/main" id="{187063E5-6D2E-4691-9446-F5C577938CD2}"/>
                </a:ext>
              </a:extLst>
            </p:cNvPr>
            <p:cNvGrpSpPr/>
            <p:nvPr/>
          </p:nvGrpSpPr>
          <p:grpSpPr>
            <a:xfrm rot="10800000">
              <a:off x="6403443" y="4271652"/>
              <a:ext cx="637494" cy="98824"/>
              <a:chOff x="6009028" y="5603614"/>
              <a:chExt cx="348343" cy="54000"/>
            </a:xfrm>
            <a:solidFill>
              <a:srgbClr val="3371DD"/>
            </a:solidFill>
          </p:grpSpPr>
          <p:sp>
            <p:nvSpPr>
              <p:cNvPr id="104" name="Oval 103">
                <a:extLst>
                  <a:ext uri="{FF2B5EF4-FFF2-40B4-BE49-F238E27FC236}">
                    <a16:creationId xmlns:a16="http://schemas.microsoft.com/office/drawing/2014/main" id="{19E3B150-8A75-4FFC-A68D-DC0DD99805A5}"/>
                  </a:ext>
                </a:extLst>
              </p:cNvPr>
              <p:cNvSpPr/>
              <p:nvPr/>
            </p:nvSpPr>
            <p:spPr>
              <a:xfrm>
                <a:off x="6207132" y="560361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05" name="Rectangle 104">
                <a:extLst>
                  <a:ext uri="{FF2B5EF4-FFF2-40B4-BE49-F238E27FC236}">
                    <a16:creationId xmlns:a16="http://schemas.microsoft.com/office/drawing/2014/main" id="{53B09851-7A1E-428D-90A0-4A7AE296C1DE}"/>
                  </a:ext>
                </a:extLst>
              </p:cNvPr>
              <p:cNvSpPr/>
              <p:nvPr/>
            </p:nvSpPr>
            <p:spPr>
              <a:xfrm>
                <a:off x="6009028" y="5608242"/>
                <a:ext cx="171655" cy="46941"/>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06" name="Oval 105">
                <a:extLst>
                  <a:ext uri="{FF2B5EF4-FFF2-40B4-BE49-F238E27FC236}">
                    <a16:creationId xmlns:a16="http://schemas.microsoft.com/office/drawing/2014/main" id="{81F0F569-CFCB-4033-AE4A-767ADFC3A46F}"/>
                  </a:ext>
                </a:extLst>
              </p:cNvPr>
              <p:cNvSpPr/>
              <p:nvPr/>
            </p:nvSpPr>
            <p:spPr>
              <a:xfrm>
                <a:off x="6303371" y="560361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
          <p:nvSpPr>
            <p:cNvPr id="107" name="Oval 106">
              <a:extLst>
                <a:ext uri="{FF2B5EF4-FFF2-40B4-BE49-F238E27FC236}">
                  <a16:creationId xmlns:a16="http://schemas.microsoft.com/office/drawing/2014/main" id="{E7A5045D-C6CC-460E-AB6A-40BBB044057C}"/>
                </a:ext>
              </a:extLst>
            </p:cNvPr>
            <p:cNvSpPr/>
            <p:nvPr/>
          </p:nvSpPr>
          <p:spPr>
            <a:xfrm rot="10800000">
              <a:off x="7154999" y="4266614"/>
              <a:ext cx="98824" cy="98824"/>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Tree>
    <p:extLst>
      <p:ext uri="{BB962C8B-B14F-4D97-AF65-F5344CB8AC3E}">
        <p14:creationId xmlns:p14="http://schemas.microsoft.com/office/powerpoint/2010/main" val="10867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par>
                                <p:cTn id="11" presetID="22" presetClass="entr" presetSubtype="8"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2" presetClass="entr" presetSubtype="8"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dissolv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dissolv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dissolv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dissolve">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dissolve">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dissolv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dissolve">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5" grpId="0"/>
      <p:bldP spid="36" grpId="0"/>
      <p:bldP spid="37"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2</a:t>
            </a:fld>
            <a:endParaRPr lang="en-US" dirty="0">
              <a:latin typeface="EdShed" pitchFamily="2" charset="77"/>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US" b="1" dirty="0"/>
              <a:t>Do you know what they all mean?</a:t>
            </a:r>
          </a:p>
          <a:p>
            <a:r>
              <a:rPr lang="en-US" b="1" dirty="0"/>
              <a:t>What do they have in common?</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This Week’s Words</a:t>
            </a:r>
          </a:p>
        </p:txBody>
      </p:sp>
      <p:sp>
        <p:nvSpPr>
          <p:cNvPr id="2" name="Text Placeholder 1">
            <a:extLst>
              <a:ext uri="{FF2B5EF4-FFF2-40B4-BE49-F238E27FC236}">
                <a16:creationId xmlns:a16="http://schemas.microsoft.com/office/drawing/2014/main" id="{C2E3D2C4-53B2-8ADE-CA2D-1F2B7B219DFE}"/>
              </a:ext>
            </a:extLst>
          </p:cNvPr>
          <p:cNvSpPr txBox="1">
            <a:spLocks/>
          </p:cNvSpPr>
          <p:nvPr/>
        </p:nvSpPr>
        <p:spPr>
          <a:xfrm>
            <a:off x="1869669" y="1992763"/>
            <a:ext cx="1329724"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accept</a:t>
            </a:r>
          </a:p>
        </p:txBody>
      </p:sp>
      <p:sp>
        <p:nvSpPr>
          <p:cNvPr id="5" name="Text Placeholder 1">
            <a:extLst>
              <a:ext uri="{FF2B5EF4-FFF2-40B4-BE49-F238E27FC236}">
                <a16:creationId xmlns:a16="http://schemas.microsoft.com/office/drawing/2014/main" id="{976FBD27-58BF-25F9-5D66-5FF06D9312E4}"/>
              </a:ext>
            </a:extLst>
          </p:cNvPr>
          <p:cNvSpPr txBox="1">
            <a:spLocks/>
          </p:cNvSpPr>
          <p:nvPr/>
        </p:nvSpPr>
        <p:spPr>
          <a:xfrm>
            <a:off x="4247952" y="3909561"/>
            <a:ext cx="129644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except</a:t>
            </a:r>
          </a:p>
        </p:txBody>
      </p:sp>
      <p:sp>
        <p:nvSpPr>
          <p:cNvPr id="7" name="Text Placeholder 1">
            <a:extLst>
              <a:ext uri="{FF2B5EF4-FFF2-40B4-BE49-F238E27FC236}">
                <a16:creationId xmlns:a16="http://schemas.microsoft.com/office/drawing/2014/main" id="{0336C7D4-C06C-E4FC-20A2-F774C093704F}"/>
              </a:ext>
            </a:extLst>
          </p:cNvPr>
          <p:cNvSpPr txBox="1">
            <a:spLocks/>
          </p:cNvSpPr>
          <p:nvPr/>
        </p:nvSpPr>
        <p:spPr>
          <a:xfrm>
            <a:off x="4360290" y="1992763"/>
            <a:ext cx="1071768"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piece</a:t>
            </a:r>
          </a:p>
        </p:txBody>
      </p:sp>
      <p:sp>
        <p:nvSpPr>
          <p:cNvPr id="8" name="Text Placeholder 1">
            <a:extLst>
              <a:ext uri="{FF2B5EF4-FFF2-40B4-BE49-F238E27FC236}">
                <a16:creationId xmlns:a16="http://schemas.microsoft.com/office/drawing/2014/main" id="{F27A0B2E-0A41-13CD-20FC-5D22FF0F0BC4}"/>
              </a:ext>
            </a:extLst>
          </p:cNvPr>
          <p:cNvSpPr txBox="1">
            <a:spLocks/>
          </p:cNvSpPr>
          <p:nvPr/>
        </p:nvSpPr>
        <p:spPr>
          <a:xfrm>
            <a:off x="4430342" y="2940327"/>
            <a:ext cx="93166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knot</a:t>
            </a:r>
          </a:p>
        </p:txBody>
      </p:sp>
      <p:sp>
        <p:nvSpPr>
          <p:cNvPr id="9" name="Text Placeholder 1">
            <a:extLst>
              <a:ext uri="{FF2B5EF4-FFF2-40B4-BE49-F238E27FC236}">
                <a16:creationId xmlns:a16="http://schemas.microsoft.com/office/drawing/2014/main" id="{3224EDBC-0FE4-BDA0-26A0-775BB11A83ED}"/>
              </a:ext>
            </a:extLst>
          </p:cNvPr>
          <p:cNvSpPr txBox="1">
            <a:spLocks/>
          </p:cNvSpPr>
          <p:nvPr/>
        </p:nvSpPr>
        <p:spPr>
          <a:xfrm>
            <a:off x="9117643" y="2940327"/>
            <a:ext cx="119737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peace</a:t>
            </a:r>
          </a:p>
        </p:txBody>
      </p:sp>
      <p:sp>
        <p:nvSpPr>
          <p:cNvPr id="10" name="Text Placeholder 1">
            <a:extLst>
              <a:ext uri="{FF2B5EF4-FFF2-40B4-BE49-F238E27FC236}">
                <a16:creationId xmlns:a16="http://schemas.microsoft.com/office/drawing/2014/main" id="{9095EB11-3642-BD8E-A7C8-E4DF80AA761D}"/>
              </a:ext>
            </a:extLst>
          </p:cNvPr>
          <p:cNvSpPr txBox="1">
            <a:spLocks/>
          </p:cNvSpPr>
          <p:nvPr/>
        </p:nvSpPr>
        <p:spPr>
          <a:xfrm>
            <a:off x="6888512" y="2940327"/>
            <a:ext cx="100130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plain</a:t>
            </a:r>
          </a:p>
        </p:txBody>
      </p:sp>
      <p:sp>
        <p:nvSpPr>
          <p:cNvPr id="11" name="Text Placeholder 1">
            <a:extLst>
              <a:ext uri="{FF2B5EF4-FFF2-40B4-BE49-F238E27FC236}">
                <a16:creationId xmlns:a16="http://schemas.microsoft.com/office/drawing/2014/main" id="{7AEF7722-F2EC-4921-044D-250DCC71187C}"/>
              </a:ext>
            </a:extLst>
          </p:cNvPr>
          <p:cNvSpPr txBox="1">
            <a:spLocks/>
          </p:cNvSpPr>
          <p:nvPr/>
        </p:nvSpPr>
        <p:spPr>
          <a:xfrm>
            <a:off x="1987170" y="2940327"/>
            <a:ext cx="109472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plane</a:t>
            </a:r>
          </a:p>
        </p:txBody>
      </p:sp>
      <p:sp>
        <p:nvSpPr>
          <p:cNvPr id="12" name="Text Placeholder 1">
            <a:extLst>
              <a:ext uri="{FF2B5EF4-FFF2-40B4-BE49-F238E27FC236}">
                <a16:creationId xmlns:a16="http://schemas.microsoft.com/office/drawing/2014/main" id="{CB7712DD-450F-FCD4-41C2-2A73CB674AF3}"/>
              </a:ext>
            </a:extLst>
          </p:cNvPr>
          <p:cNvSpPr txBox="1">
            <a:spLocks/>
          </p:cNvSpPr>
          <p:nvPr/>
        </p:nvSpPr>
        <p:spPr>
          <a:xfrm>
            <a:off x="6592693" y="3911572"/>
            <a:ext cx="1592937"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whether</a:t>
            </a:r>
          </a:p>
        </p:txBody>
      </p:sp>
      <p:sp>
        <p:nvSpPr>
          <p:cNvPr id="13" name="Text Placeholder 1">
            <a:extLst>
              <a:ext uri="{FF2B5EF4-FFF2-40B4-BE49-F238E27FC236}">
                <a16:creationId xmlns:a16="http://schemas.microsoft.com/office/drawing/2014/main" id="{F070A854-B5E9-86B0-4F54-BC5381EABCAC}"/>
              </a:ext>
            </a:extLst>
          </p:cNvPr>
          <p:cNvSpPr txBox="1">
            <a:spLocks/>
          </p:cNvSpPr>
          <p:nvPr/>
        </p:nvSpPr>
        <p:spPr>
          <a:xfrm>
            <a:off x="9353092" y="1992763"/>
            <a:ext cx="726481"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not</a:t>
            </a:r>
          </a:p>
        </p:txBody>
      </p:sp>
      <p:sp>
        <p:nvSpPr>
          <p:cNvPr id="14" name="Text Placeholder 1">
            <a:extLst>
              <a:ext uri="{FF2B5EF4-FFF2-40B4-BE49-F238E27FC236}">
                <a16:creationId xmlns:a16="http://schemas.microsoft.com/office/drawing/2014/main" id="{2DD917D2-2E2C-F3C0-7451-C7C785B20327}"/>
              </a:ext>
            </a:extLst>
          </p:cNvPr>
          <p:cNvSpPr txBox="1">
            <a:spLocks/>
          </p:cNvSpPr>
          <p:nvPr/>
        </p:nvSpPr>
        <p:spPr>
          <a:xfrm>
            <a:off x="6594745" y="1992763"/>
            <a:ext cx="158883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77"/>
              </a:rPr>
              <a:t>weather</a:t>
            </a:r>
          </a:p>
        </p:txBody>
      </p:sp>
      <p:grpSp>
        <p:nvGrpSpPr>
          <p:cNvPr id="27" name="Group 26">
            <a:extLst>
              <a:ext uri="{FF2B5EF4-FFF2-40B4-BE49-F238E27FC236}">
                <a16:creationId xmlns:a16="http://schemas.microsoft.com/office/drawing/2014/main" id="{E99457C5-6BC4-B017-1B35-269D999472AE}"/>
              </a:ext>
            </a:extLst>
          </p:cNvPr>
          <p:cNvGrpSpPr/>
          <p:nvPr/>
        </p:nvGrpSpPr>
        <p:grpSpPr>
          <a:xfrm>
            <a:off x="515455" y="4578095"/>
            <a:ext cx="2914188" cy="1836000"/>
            <a:chOff x="464641" y="4731778"/>
            <a:chExt cx="2914188" cy="1836000"/>
          </a:xfrm>
        </p:grpSpPr>
        <p:grpSp>
          <p:nvGrpSpPr>
            <p:cNvPr id="15" name="Group 14">
              <a:extLst>
                <a:ext uri="{FF2B5EF4-FFF2-40B4-BE49-F238E27FC236}">
                  <a16:creationId xmlns:a16="http://schemas.microsoft.com/office/drawing/2014/main" id="{897DEDB8-5F89-ADA2-18F5-5EF767DE95D7}"/>
                </a:ext>
              </a:extLst>
            </p:cNvPr>
            <p:cNvGrpSpPr/>
            <p:nvPr/>
          </p:nvGrpSpPr>
          <p:grpSpPr>
            <a:xfrm>
              <a:off x="464641" y="4731778"/>
              <a:ext cx="2914188" cy="1836000"/>
              <a:chOff x="464641" y="4731778"/>
              <a:chExt cx="2914188" cy="1836000"/>
            </a:xfrm>
          </p:grpSpPr>
          <p:sp>
            <p:nvSpPr>
              <p:cNvPr id="19" name="TextBox 18">
                <a:extLst>
                  <a:ext uri="{FF2B5EF4-FFF2-40B4-BE49-F238E27FC236}">
                    <a16:creationId xmlns:a16="http://schemas.microsoft.com/office/drawing/2014/main" id="{38802662-696E-1A79-5F16-61B179159A90}"/>
                  </a:ext>
                </a:extLst>
              </p:cNvPr>
              <p:cNvSpPr txBox="1"/>
              <p:nvPr/>
            </p:nvSpPr>
            <p:spPr>
              <a:xfrm>
                <a:off x="1605212" y="4984971"/>
                <a:ext cx="1773617" cy="1477328"/>
              </a:xfrm>
              <a:prstGeom prst="rect">
                <a:avLst/>
              </a:prstGeom>
              <a:noFill/>
              <a:ln>
                <a:noFill/>
              </a:ln>
            </p:spPr>
            <p:txBody>
              <a:bodyPr wrap="square" rtlCol="0">
                <a:spAutoFit/>
              </a:bodyPr>
              <a:lstStyle/>
              <a:p>
                <a:pPr algn="ctr"/>
                <a:r>
                  <a:rPr lang="en-GB" dirty="0">
                    <a:latin typeface="EdShed" pitchFamily="2" charset="77"/>
                  </a:rPr>
                  <a:t>This week’s words are all homophones </a:t>
                </a:r>
              </a:p>
              <a:p>
                <a:pPr algn="ctr"/>
                <a:r>
                  <a:rPr lang="en-GB" dirty="0">
                    <a:latin typeface="EdShed" pitchFamily="2" charset="77"/>
                  </a:rPr>
                  <a:t>or near homophones.</a:t>
                </a:r>
              </a:p>
            </p:txBody>
          </p:sp>
          <p:pic>
            <p:nvPicPr>
              <p:cNvPr id="17" name="Picture 16" descr="Icon&#10;&#10;Description automatically generated">
                <a:extLst>
                  <a:ext uri="{FF2B5EF4-FFF2-40B4-BE49-F238E27FC236}">
                    <a16:creationId xmlns:a16="http://schemas.microsoft.com/office/drawing/2014/main" id="{2108118D-EF35-BA63-1F16-D07BA1AF3519}"/>
                  </a:ext>
                </a:extLst>
              </p:cNvPr>
              <p:cNvPicPr>
                <a:picLocks noChangeAspect="1"/>
              </p:cNvPicPr>
              <p:nvPr/>
            </p:nvPicPr>
            <p:blipFill>
              <a:blip r:embed="rId3"/>
              <a:stretch>
                <a:fillRect/>
              </a:stretch>
            </p:blipFill>
            <p:spPr>
              <a:xfrm>
                <a:off x="464641" y="4731778"/>
                <a:ext cx="776441" cy="1836000"/>
              </a:xfrm>
              <a:prstGeom prst="rect">
                <a:avLst/>
              </a:prstGeom>
            </p:spPr>
          </p:pic>
        </p:grpSp>
        <p:sp>
          <p:nvSpPr>
            <p:cNvPr id="25" name="Rounded Rectangular Callout 24">
              <a:extLst>
                <a:ext uri="{FF2B5EF4-FFF2-40B4-BE49-F238E27FC236}">
                  <a16:creationId xmlns:a16="http://schemas.microsoft.com/office/drawing/2014/main" id="{611E4070-451A-B69A-6EC9-C7F6BF2E92EE}"/>
                </a:ext>
              </a:extLst>
            </p:cNvPr>
            <p:cNvSpPr/>
            <p:nvPr/>
          </p:nvSpPr>
          <p:spPr>
            <a:xfrm>
              <a:off x="1585782" y="4876153"/>
              <a:ext cx="1773617" cy="1691625"/>
            </a:xfrm>
            <a:prstGeom prst="wedgeRoundRectCallout">
              <a:avLst>
                <a:gd name="adj1" fmla="val -63816"/>
                <a:gd name="adj2" fmla="val -23549"/>
                <a:gd name="adj3" fmla="val 16667"/>
              </a:avLst>
            </a:prstGeom>
            <a:noFill/>
            <a:ln w="38100">
              <a:solidFill>
                <a:srgbClr val="FFDE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A9EF5881-D4F7-3F9F-D42E-2957AA2CCDD4}"/>
              </a:ext>
            </a:extLst>
          </p:cNvPr>
          <p:cNvGrpSpPr/>
          <p:nvPr/>
        </p:nvGrpSpPr>
        <p:grpSpPr>
          <a:xfrm>
            <a:off x="7720053" y="4480203"/>
            <a:ext cx="4032780" cy="1933891"/>
            <a:chOff x="7979923" y="4633886"/>
            <a:chExt cx="4032780" cy="1933891"/>
          </a:xfrm>
        </p:grpSpPr>
        <p:grpSp>
          <p:nvGrpSpPr>
            <p:cNvPr id="20" name="Group 19">
              <a:extLst>
                <a:ext uri="{FF2B5EF4-FFF2-40B4-BE49-F238E27FC236}">
                  <a16:creationId xmlns:a16="http://schemas.microsoft.com/office/drawing/2014/main" id="{62367CC4-4CC2-1A0D-201E-2E17836110F5}"/>
                </a:ext>
              </a:extLst>
            </p:cNvPr>
            <p:cNvGrpSpPr/>
            <p:nvPr/>
          </p:nvGrpSpPr>
          <p:grpSpPr>
            <a:xfrm>
              <a:off x="8063549" y="4633886"/>
              <a:ext cx="3949154" cy="1908000"/>
              <a:chOff x="8063549" y="4611247"/>
              <a:chExt cx="3949154" cy="1908000"/>
            </a:xfrm>
          </p:grpSpPr>
          <p:sp>
            <p:nvSpPr>
              <p:cNvPr id="24" name="TextBox 23">
                <a:extLst>
                  <a:ext uri="{FF2B5EF4-FFF2-40B4-BE49-F238E27FC236}">
                    <a16:creationId xmlns:a16="http://schemas.microsoft.com/office/drawing/2014/main" id="{13A89400-B908-8DF4-A9F4-617760313CE4}"/>
                  </a:ext>
                </a:extLst>
              </p:cNvPr>
              <p:cNvSpPr txBox="1"/>
              <p:nvPr/>
            </p:nvSpPr>
            <p:spPr>
              <a:xfrm>
                <a:off x="8063549" y="4965636"/>
                <a:ext cx="2520506" cy="1477328"/>
              </a:xfrm>
              <a:prstGeom prst="rect">
                <a:avLst/>
              </a:prstGeom>
              <a:noFill/>
            </p:spPr>
            <p:txBody>
              <a:bodyPr wrap="square" rtlCol="0">
                <a:spAutoFit/>
              </a:bodyPr>
              <a:lstStyle/>
              <a:p>
                <a:pPr algn="ctr"/>
                <a:r>
                  <a:rPr lang="en-GB" dirty="0">
                    <a:latin typeface="EdShed" pitchFamily="2" charset="77"/>
                  </a:rPr>
                  <a:t>Homophones sound the same (or nearly the same) as another word but have different meanings and spellings.</a:t>
                </a:r>
              </a:p>
            </p:txBody>
          </p:sp>
          <p:pic>
            <p:nvPicPr>
              <p:cNvPr id="22" name="Picture 21" descr="A cartoon of a child&#10;&#10;Description automatically generated with low confidence">
                <a:extLst>
                  <a:ext uri="{FF2B5EF4-FFF2-40B4-BE49-F238E27FC236}">
                    <a16:creationId xmlns:a16="http://schemas.microsoft.com/office/drawing/2014/main" id="{64A19EA4-036F-0B4F-ADF7-D2E6E290098C}"/>
                  </a:ext>
                </a:extLst>
              </p:cNvPr>
              <p:cNvPicPr>
                <a:picLocks noChangeAspect="1"/>
              </p:cNvPicPr>
              <p:nvPr/>
            </p:nvPicPr>
            <p:blipFill>
              <a:blip r:embed="rId4"/>
              <a:stretch>
                <a:fillRect/>
              </a:stretch>
            </p:blipFill>
            <p:spPr>
              <a:xfrm>
                <a:off x="10861781" y="4611247"/>
                <a:ext cx="1150922" cy="1908000"/>
              </a:xfrm>
              <a:prstGeom prst="rect">
                <a:avLst/>
              </a:prstGeom>
            </p:spPr>
          </p:pic>
        </p:grpSp>
        <p:sp>
          <p:nvSpPr>
            <p:cNvPr id="26" name="Rounded Rectangular Callout 25">
              <a:extLst>
                <a:ext uri="{FF2B5EF4-FFF2-40B4-BE49-F238E27FC236}">
                  <a16:creationId xmlns:a16="http://schemas.microsoft.com/office/drawing/2014/main" id="{0F6B7FA6-EA9B-3115-5703-5E06DD7FC55F}"/>
                </a:ext>
              </a:extLst>
            </p:cNvPr>
            <p:cNvSpPr/>
            <p:nvPr/>
          </p:nvSpPr>
          <p:spPr>
            <a:xfrm>
              <a:off x="7979923" y="4876152"/>
              <a:ext cx="2671529" cy="1691625"/>
            </a:xfrm>
            <a:prstGeom prst="wedgeRoundRectCallout">
              <a:avLst>
                <a:gd name="adj1" fmla="val 62069"/>
                <a:gd name="adj2" fmla="val 3052"/>
                <a:gd name="adj3" fmla="val 16667"/>
              </a:avLst>
            </a:prstGeom>
            <a:noFill/>
            <a:ln w="38100">
              <a:solidFill>
                <a:srgbClr val="7957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Group 34">
            <a:extLst>
              <a:ext uri="{FF2B5EF4-FFF2-40B4-BE49-F238E27FC236}">
                <a16:creationId xmlns:a16="http://schemas.microsoft.com/office/drawing/2014/main" id="{32E83BCC-A4F7-69C8-AF5B-95ACB5592A09}"/>
              </a:ext>
            </a:extLst>
          </p:cNvPr>
          <p:cNvGrpSpPr/>
          <p:nvPr/>
        </p:nvGrpSpPr>
        <p:grpSpPr>
          <a:xfrm>
            <a:off x="3738961" y="4945886"/>
            <a:ext cx="3496324" cy="1468209"/>
            <a:chOff x="3796692" y="4969036"/>
            <a:chExt cx="3496324" cy="1468209"/>
          </a:xfrm>
        </p:grpSpPr>
        <p:grpSp>
          <p:nvGrpSpPr>
            <p:cNvPr id="29" name="Group 28">
              <a:extLst>
                <a:ext uri="{FF2B5EF4-FFF2-40B4-BE49-F238E27FC236}">
                  <a16:creationId xmlns:a16="http://schemas.microsoft.com/office/drawing/2014/main" id="{2035222E-1CB5-7766-29B1-72AB0ED862DA}"/>
                </a:ext>
              </a:extLst>
            </p:cNvPr>
            <p:cNvGrpSpPr/>
            <p:nvPr/>
          </p:nvGrpSpPr>
          <p:grpSpPr>
            <a:xfrm>
              <a:off x="3796692" y="4969036"/>
              <a:ext cx="3496324" cy="1367257"/>
              <a:chOff x="2162407" y="1699588"/>
              <a:chExt cx="3496324" cy="1367257"/>
            </a:xfrm>
          </p:grpSpPr>
          <p:sp>
            <p:nvSpPr>
              <p:cNvPr id="30" name="TextBox 29">
                <a:extLst>
                  <a:ext uri="{FF2B5EF4-FFF2-40B4-BE49-F238E27FC236}">
                    <a16:creationId xmlns:a16="http://schemas.microsoft.com/office/drawing/2014/main" id="{91785D1D-C9DF-C228-0105-6FE9158312F2}"/>
                  </a:ext>
                </a:extLst>
              </p:cNvPr>
              <p:cNvSpPr txBox="1"/>
              <p:nvPr/>
            </p:nvSpPr>
            <p:spPr>
              <a:xfrm>
                <a:off x="3617518" y="1866516"/>
                <a:ext cx="2041213" cy="1200329"/>
              </a:xfrm>
              <a:prstGeom prst="rect">
                <a:avLst/>
              </a:prstGeom>
              <a:noFill/>
            </p:spPr>
            <p:txBody>
              <a:bodyPr wrap="square">
                <a:spAutoFit/>
              </a:bodyPr>
              <a:lstStyle/>
              <a:p>
                <a:pPr algn="ctr"/>
                <a:r>
                  <a:rPr lang="en-GB" dirty="0">
                    <a:latin typeface="EdShed" pitchFamily="2" charset="77"/>
                  </a:rPr>
                  <a:t>Can you find </a:t>
                </a:r>
              </a:p>
              <a:p>
                <a:pPr algn="ctr"/>
                <a:r>
                  <a:rPr lang="en-GB" dirty="0">
                    <a:latin typeface="EdShed" pitchFamily="2" charset="77"/>
                  </a:rPr>
                  <a:t>the pairs of homophones or near homophones?</a:t>
                </a:r>
              </a:p>
            </p:txBody>
          </p:sp>
          <p:pic>
            <p:nvPicPr>
              <p:cNvPr id="33" name="Picture 32">
                <a:extLst>
                  <a:ext uri="{FF2B5EF4-FFF2-40B4-BE49-F238E27FC236}">
                    <a16:creationId xmlns:a16="http://schemas.microsoft.com/office/drawing/2014/main" id="{BF11DF88-EBB3-42BB-8ACA-B065E24606FC}"/>
                  </a:ext>
                </a:extLst>
              </p:cNvPr>
              <p:cNvPicPr>
                <a:picLocks noChangeAspect="1"/>
              </p:cNvPicPr>
              <p:nvPr/>
            </p:nvPicPr>
            <p:blipFill>
              <a:blip r:embed="rId5"/>
              <a:srcRect t="3948" b="3948"/>
              <a:stretch/>
            </p:blipFill>
            <p:spPr>
              <a:xfrm rot="1082293">
                <a:off x="2162407" y="1699588"/>
                <a:ext cx="1140173" cy="1100418"/>
              </a:xfrm>
              <a:prstGeom prst="ellipse">
                <a:avLst/>
              </a:prstGeom>
            </p:spPr>
          </p:pic>
        </p:grpSp>
        <p:sp>
          <p:nvSpPr>
            <p:cNvPr id="34" name="Rounded Rectangular Callout 33">
              <a:extLst>
                <a:ext uri="{FF2B5EF4-FFF2-40B4-BE49-F238E27FC236}">
                  <a16:creationId xmlns:a16="http://schemas.microsoft.com/office/drawing/2014/main" id="{355DECD8-072B-39A5-A9EB-430289755C61}"/>
                </a:ext>
              </a:extLst>
            </p:cNvPr>
            <p:cNvSpPr>
              <a:spLocks noChangeAspect="1"/>
            </p:cNvSpPr>
            <p:nvPr/>
          </p:nvSpPr>
          <p:spPr>
            <a:xfrm>
              <a:off x="5157887" y="5013783"/>
              <a:ext cx="2135129" cy="1423462"/>
            </a:xfrm>
            <a:prstGeom prst="wedgeRoundRectCallout">
              <a:avLst>
                <a:gd name="adj1" fmla="val -62995"/>
                <a:gd name="adj2" fmla="val 6284"/>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EB447300-1043-2EC7-CE9B-248B3B11082F}"/>
              </a:ext>
            </a:extLst>
          </p:cNvPr>
          <p:cNvGrpSpPr/>
          <p:nvPr/>
        </p:nvGrpSpPr>
        <p:grpSpPr>
          <a:xfrm>
            <a:off x="1867087" y="1990183"/>
            <a:ext cx="3678600" cy="2397138"/>
            <a:chOff x="2022069" y="2159231"/>
            <a:chExt cx="3678600" cy="2397138"/>
          </a:xfrm>
        </p:grpSpPr>
        <p:sp>
          <p:nvSpPr>
            <p:cNvPr id="36" name="Text Placeholder 1">
              <a:extLst>
                <a:ext uri="{FF2B5EF4-FFF2-40B4-BE49-F238E27FC236}">
                  <a16:creationId xmlns:a16="http://schemas.microsoft.com/office/drawing/2014/main" id="{DECDFBF5-A5FF-EF4B-88D9-841DEFF2CE28}"/>
                </a:ext>
              </a:extLst>
            </p:cNvPr>
            <p:cNvSpPr txBox="1">
              <a:spLocks/>
            </p:cNvSpPr>
            <p:nvPr/>
          </p:nvSpPr>
          <p:spPr>
            <a:xfrm>
              <a:off x="2022069" y="2159231"/>
              <a:ext cx="1329724"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pitchFamily="2" charset="77"/>
                </a:rPr>
                <a:t>accept</a:t>
              </a:r>
            </a:p>
          </p:txBody>
        </p:sp>
        <p:sp>
          <p:nvSpPr>
            <p:cNvPr id="37" name="Text Placeholder 1">
              <a:extLst>
                <a:ext uri="{FF2B5EF4-FFF2-40B4-BE49-F238E27FC236}">
                  <a16:creationId xmlns:a16="http://schemas.microsoft.com/office/drawing/2014/main" id="{671D6FFE-2ED8-474D-DB36-905996A75F58}"/>
                </a:ext>
              </a:extLst>
            </p:cNvPr>
            <p:cNvSpPr txBox="1">
              <a:spLocks/>
            </p:cNvSpPr>
            <p:nvPr/>
          </p:nvSpPr>
          <p:spPr>
            <a:xfrm>
              <a:off x="4404224" y="4081239"/>
              <a:ext cx="129644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pitchFamily="2" charset="77"/>
                </a:rPr>
                <a:t>except</a:t>
              </a:r>
            </a:p>
          </p:txBody>
        </p:sp>
      </p:grpSp>
      <p:grpSp>
        <p:nvGrpSpPr>
          <p:cNvPr id="47" name="Group 46">
            <a:extLst>
              <a:ext uri="{FF2B5EF4-FFF2-40B4-BE49-F238E27FC236}">
                <a16:creationId xmlns:a16="http://schemas.microsoft.com/office/drawing/2014/main" id="{AF0042EC-2300-ED13-CEFE-64960D48ACA9}"/>
              </a:ext>
            </a:extLst>
          </p:cNvPr>
          <p:cNvGrpSpPr/>
          <p:nvPr/>
        </p:nvGrpSpPr>
        <p:grpSpPr>
          <a:xfrm>
            <a:off x="4360290" y="1990183"/>
            <a:ext cx="5952152" cy="1425274"/>
            <a:chOff x="4360290" y="2004251"/>
            <a:chExt cx="5952152" cy="1425274"/>
          </a:xfrm>
        </p:grpSpPr>
        <p:sp>
          <p:nvSpPr>
            <p:cNvPr id="38" name="Text Placeholder 1">
              <a:extLst>
                <a:ext uri="{FF2B5EF4-FFF2-40B4-BE49-F238E27FC236}">
                  <a16:creationId xmlns:a16="http://schemas.microsoft.com/office/drawing/2014/main" id="{59B8B033-548F-0701-2E53-9660F0C25DE8}"/>
                </a:ext>
              </a:extLst>
            </p:cNvPr>
            <p:cNvSpPr txBox="1">
              <a:spLocks/>
            </p:cNvSpPr>
            <p:nvPr/>
          </p:nvSpPr>
          <p:spPr>
            <a:xfrm>
              <a:off x="4360290" y="2004251"/>
              <a:ext cx="1071768"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20D160"/>
                  </a:solidFill>
                  <a:latin typeface="EdShed" pitchFamily="2" charset="77"/>
                </a:rPr>
                <a:t>piece</a:t>
              </a:r>
            </a:p>
          </p:txBody>
        </p:sp>
        <p:sp>
          <p:nvSpPr>
            <p:cNvPr id="40" name="Text Placeholder 1">
              <a:extLst>
                <a:ext uri="{FF2B5EF4-FFF2-40B4-BE49-F238E27FC236}">
                  <a16:creationId xmlns:a16="http://schemas.microsoft.com/office/drawing/2014/main" id="{28F8FE22-9231-1372-FB37-E5F9A428EAB7}"/>
                </a:ext>
              </a:extLst>
            </p:cNvPr>
            <p:cNvSpPr txBox="1">
              <a:spLocks/>
            </p:cNvSpPr>
            <p:nvPr/>
          </p:nvSpPr>
          <p:spPr>
            <a:xfrm>
              <a:off x="9115063" y="2954395"/>
              <a:ext cx="119737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20D160"/>
                  </a:solidFill>
                  <a:latin typeface="EdShed" pitchFamily="2" charset="77"/>
                </a:rPr>
                <a:t>peace</a:t>
              </a:r>
            </a:p>
          </p:txBody>
        </p:sp>
      </p:grpSp>
      <p:grpSp>
        <p:nvGrpSpPr>
          <p:cNvPr id="50" name="Group 49">
            <a:extLst>
              <a:ext uri="{FF2B5EF4-FFF2-40B4-BE49-F238E27FC236}">
                <a16:creationId xmlns:a16="http://schemas.microsoft.com/office/drawing/2014/main" id="{D37E35B7-A621-E6C9-BD93-A24959024D20}"/>
              </a:ext>
            </a:extLst>
          </p:cNvPr>
          <p:cNvGrpSpPr/>
          <p:nvPr/>
        </p:nvGrpSpPr>
        <p:grpSpPr>
          <a:xfrm>
            <a:off x="1989906" y="2937747"/>
            <a:ext cx="5902296" cy="475130"/>
            <a:chOff x="1989906" y="2824117"/>
            <a:chExt cx="5902296" cy="475130"/>
          </a:xfrm>
        </p:grpSpPr>
        <p:sp>
          <p:nvSpPr>
            <p:cNvPr id="41" name="Text Placeholder 1">
              <a:extLst>
                <a:ext uri="{FF2B5EF4-FFF2-40B4-BE49-F238E27FC236}">
                  <a16:creationId xmlns:a16="http://schemas.microsoft.com/office/drawing/2014/main" id="{CFAC2883-079E-73D1-2868-376C540BAE37}"/>
                </a:ext>
              </a:extLst>
            </p:cNvPr>
            <p:cNvSpPr txBox="1">
              <a:spLocks/>
            </p:cNvSpPr>
            <p:nvPr/>
          </p:nvSpPr>
          <p:spPr>
            <a:xfrm>
              <a:off x="6890902" y="2824117"/>
              <a:ext cx="100130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9300"/>
                  </a:solidFill>
                  <a:latin typeface="EdShed" pitchFamily="2" charset="77"/>
                </a:rPr>
                <a:t>plain</a:t>
              </a:r>
            </a:p>
          </p:txBody>
        </p:sp>
        <p:sp>
          <p:nvSpPr>
            <p:cNvPr id="42" name="Text Placeholder 1">
              <a:extLst>
                <a:ext uri="{FF2B5EF4-FFF2-40B4-BE49-F238E27FC236}">
                  <a16:creationId xmlns:a16="http://schemas.microsoft.com/office/drawing/2014/main" id="{FBC4C9C8-1499-F60E-4660-34DC0FA611E7}"/>
                </a:ext>
              </a:extLst>
            </p:cNvPr>
            <p:cNvSpPr txBox="1">
              <a:spLocks/>
            </p:cNvSpPr>
            <p:nvPr/>
          </p:nvSpPr>
          <p:spPr>
            <a:xfrm>
              <a:off x="1989906" y="2824117"/>
              <a:ext cx="109472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9300"/>
                  </a:solidFill>
                  <a:latin typeface="EdShed" pitchFamily="2" charset="77"/>
                </a:rPr>
                <a:t>plane</a:t>
              </a:r>
            </a:p>
          </p:txBody>
        </p:sp>
      </p:grpSp>
      <p:grpSp>
        <p:nvGrpSpPr>
          <p:cNvPr id="49" name="Group 48">
            <a:extLst>
              <a:ext uri="{FF2B5EF4-FFF2-40B4-BE49-F238E27FC236}">
                <a16:creationId xmlns:a16="http://schemas.microsoft.com/office/drawing/2014/main" id="{9CE92C05-5B45-08E1-DCF6-E92C97B5BE5C}"/>
              </a:ext>
            </a:extLst>
          </p:cNvPr>
          <p:cNvGrpSpPr/>
          <p:nvPr/>
        </p:nvGrpSpPr>
        <p:grpSpPr>
          <a:xfrm>
            <a:off x="4430342" y="1992178"/>
            <a:ext cx="5649231" cy="1420593"/>
            <a:chOff x="4430342" y="2006246"/>
            <a:chExt cx="5649231" cy="1420593"/>
          </a:xfrm>
        </p:grpSpPr>
        <p:sp>
          <p:nvSpPr>
            <p:cNvPr id="39" name="Text Placeholder 1">
              <a:extLst>
                <a:ext uri="{FF2B5EF4-FFF2-40B4-BE49-F238E27FC236}">
                  <a16:creationId xmlns:a16="http://schemas.microsoft.com/office/drawing/2014/main" id="{6FF67D2E-2A7B-4CBA-0C0B-A3CA767FBCFA}"/>
                </a:ext>
              </a:extLst>
            </p:cNvPr>
            <p:cNvSpPr txBox="1">
              <a:spLocks/>
            </p:cNvSpPr>
            <p:nvPr/>
          </p:nvSpPr>
          <p:spPr>
            <a:xfrm>
              <a:off x="4430342" y="2951709"/>
              <a:ext cx="93166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7957D5"/>
                  </a:solidFill>
                  <a:latin typeface="EdShed" pitchFamily="2" charset="77"/>
                </a:rPr>
                <a:t>knot</a:t>
              </a:r>
            </a:p>
          </p:txBody>
        </p:sp>
        <p:sp>
          <p:nvSpPr>
            <p:cNvPr id="44" name="Text Placeholder 1">
              <a:extLst>
                <a:ext uri="{FF2B5EF4-FFF2-40B4-BE49-F238E27FC236}">
                  <a16:creationId xmlns:a16="http://schemas.microsoft.com/office/drawing/2014/main" id="{E8CF875D-FC06-5CCB-A4E9-FD67F55420D3}"/>
                </a:ext>
              </a:extLst>
            </p:cNvPr>
            <p:cNvSpPr txBox="1">
              <a:spLocks/>
            </p:cNvSpPr>
            <p:nvPr/>
          </p:nvSpPr>
          <p:spPr>
            <a:xfrm>
              <a:off x="9353092" y="2006246"/>
              <a:ext cx="726481"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7957D5"/>
                  </a:solidFill>
                  <a:latin typeface="EdShed" pitchFamily="2" charset="77"/>
                </a:rPr>
                <a:t>not</a:t>
              </a:r>
            </a:p>
          </p:txBody>
        </p:sp>
      </p:grpSp>
      <p:grpSp>
        <p:nvGrpSpPr>
          <p:cNvPr id="48" name="Group 47">
            <a:extLst>
              <a:ext uri="{FF2B5EF4-FFF2-40B4-BE49-F238E27FC236}">
                <a16:creationId xmlns:a16="http://schemas.microsoft.com/office/drawing/2014/main" id="{DD6DBC27-C42B-7A5A-63B8-23617C80F1BF}"/>
              </a:ext>
            </a:extLst>
          </p:cNvPr>
          <p:cNvGrpSpPr/>
          <p:nvPr/>
        </p:nvGrpSpPr>
        <p:grpSpPr>
          <a:xfrm>
            <a:off x="6591403" y="1990183"/>
            <a:ext cx="1592937" cy="2394508"/>
            <a:chOff x="6591403" y="2004251"/>
            <a:chExt cx="1592937" cy="2394508"/>
          </a:xfrm>
        </p:grpSpPr>
        <p:sp>
          <p:nvSpPr>
            <p:cNvPr id="43" name="Text Placeholder 1">
              <a:extLst>
                <a:ext uri="{FF2B5EF4-FFF2-40B4-BE49-F238E27FC236}">
                  <a16:creationId xmlns:a16="http://schemas.microsoft.com/office/drawing/2014/main" id="{1248AA6C-666B-39FF-7CA6-8F418C9CB875}"/>
                </a:ext>
              </a:extLst>
            </p:cNvPr>
            <p:cNvSpPr txBox="1">
              <a:spLocks/>
            </p:cNvSpPr>
            <p:nvPr/>
          </p:nvSpPr>
          <p:spPr>
            <a:xfrm>
              <a:off x="6591403" y="3923629"/>
              <a:ext cx="1592937"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3373DC"/>
                  </a:solidFill>
                  <a:latin typeface="EdShed" pitchFamily="2" charset="77"/>
                </a:rPr>
                <a:t>whether</a:t>
              </a:r>
            </a:p>
          </p:txBody>
        </p:sp>
        <p:sp>
          <p:nvSpPr>
            <p:cNvPr id="45" name="Text Placeholder 1">
              <a:extLst>
                <a:ext uri="{FF2B5EF4-FFF2-40B4-BE49-F238E27FC236}">
                  <a16:creationId xmlns:a16="http://schemas.microsoft.com/office/drawing/2014/main" id="{707AECB6-A5AA-9BC4-D98E-83C4811AA476}"/>
                </a:ext>
              </a:extLst>
            </p:cNvPr>
            <p:cNvSpPr txBox="1">
              <a:spLocks/>
            </p:cNvSpPr>
            <p:nvPr/>
          </p:nvSpPr>
          <p:spPr>
            <a:xfrm>
              <a:off x="6592165" y="2004251"/>
              <a:ext cx="158883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3373DC"/>
                  </a:solidFill>
                  <a:latin typeface="EdShed" pitchFamily="2" charset="77"/>
                </a:rPr>
                <a:t>weather</a:t>
              </a:r>
            </a:p>
          </p:txBody>
        </p:sp>
      </p:grpSp>
    </p:spTree>
    <p:extLst>
      <p:ext uri="{BB962C8B-B14F-4D97-AF65-F5344CB8AC3E}">
        <p14:creationId xmlns:p14="http://schemas.microsoft.com/office/powerpoint/2010/main" val="11011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dissolv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dissolv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dissolv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dissolv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dissolve">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dissolv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dissolve">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0C3F-CD56-68D2-C6BB-B9931924A9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379BB1-DFDF-FB5D-BF2B-EC1085D06146}"/>
              </a:ext>
            </a:extLst>
          </p:cNvPr>
          <p:cNvSpPr>
            <a:spLocks noGrp="1"/>
          </p:cNvSpPr>
          <p:nvPr>
            <p:ph type="sldNum" sz="quarter" idx="14"/>
          </p:nvPr>
        </p:nvSpPr>
        <p:spPr/>
        <p:txBody>
          <a:bodyPr/>
          <a:lstStyle/>
          <a:p>
            <a:r>
              <a:rPr lang="en-US" dirty="0"/>
              <a:t>1.</a:t>
            </a:r>
            <a:fld id="{46F6552A-941E-B249-8E39-1E2EE7BF53B4}" type="slidenum">
              <a:rPr lang="en-US" smtClean="0"/>
              <a:pPr/>
              <a:t>29</a:t>
            </a:fld>
            <a:endParaRPr lang="en-US" dirty="0"/>
          </a:p>
        </p:txBody>
      </p:sp>
      <p:sp>
        <p:nvSpPr>
          <p:cNvPr id="6" name="Text Placeholder 5">
            <a:extLst>
              <a:ext uri="{FF2B5EF4-FFF2-40B4-BE49-F238E27FC236}">
                <a16:creationId xmlns:a16="http://schemas.microsoft.com/office/drawing/2014/main" id="{139C1C74-D86D-8E7C-00DE-7FF9816AFF3A}"/>
              </a:ext>
            </a:extLst>
          </p:cNvPr>
          <p:cNvSpPr>
            <a:spLocks noGrp="1"/>
          </p:cNvSpPr>
          <p:nvPr>
            <p:ph type="body" sz="quarter" idx="15"/>
          </p:nvPr>
        </p:nvSpPr>
        <p:spPr/>
        <p:txBody>
          <a:bodyPr/>
          <a:lstStyle/>
          <a:p>
            <a:pPr marL="0" indent="0" algn="ctr">
              <a:buNone/>
            </a:pPr>
            <a:r>
              <a:rPr lang="en-US" b="1" dirty="0">
                <a:solidFill>
                  <a:srgbClr val="3372DC"/>
                </a:solidFill>
              </a:rPr>
              <a:t>How many syllables does each word have? </a:t>
            </a:r>
          </a:p>
          <a:p>
            <a:pPr marL="0" indent="0" algn="ctr">
              <a:buNone/>
            </a:pPr>
            <a:r>
              <a:rPr lang="en-US" b="1" dirty="0">
                <a:solidFill>
                  <a:schemeClr val="tx1"/>
                </a:solidFill>
              </a:rPr>
              <a:t>Draw in the syllable breaks to help you.</a:t>
            </a:r>
          </a:p>
        </p:txBody>
      </p:sp>
      <p:sp>
        <p:nvSpPr>
          <p:cNvPr id="3" name="Text Placeholder 2">
            <a:extLst>
              <a:ext uri="{FF2B5EF4-FFF2-40B4-BE49-F238E27FC236}">
                <a16:creationId xmlns:a16="http://schemas.microsoft.com/office/drawing/2014/main" id="{07A90AE5-9372-338C-E9FD-EFD51759624D}"/>
              </a:ext>
            </a:extLst>
          </p:cNvPr>
          <p:cNvSpPr>
            <a:spLocks noGrp="1"/>
          </p:cNvSpPr>
          <p:nvPr>
            <p:ph type="body" sz="quarter" idx="10"/>
          </p:nvPr>
        </p:nvSpPr>
        <p:spPr/>
        <p:txBody>
          <a:bodyPr vert="horz" lIns="91440" tIns="45720" rIns="91440" bIns="45720" rtlCol="0" anchor="t">
            <a:noAutofit/>
          </a:bodyPr>
          <a:lstStyle/>
          <a:p>
            <a:r>
              <a:rPr lang="en-GB" dirty="0">
                <a:latin typeface="EdShed"/>
              </a:rPr>
              <a:t>Optional Activity Three</a:t>
            </a:r>
            <a:endParaRPr lang="en-GB" dirty="0"/>
          </a:p>
        </p:txBody>
      </p:sp>
      <p:sp>
        <p:nvSpPr>
          <p:cNvPr id="5" name="Text Placeholder 1">
            <a:extLst>
              <a:ext uri="{FF2B5EF4-FFF2-40B4-BE49-F238E27FC236}">
                <a16:creationId xmlns:a16="http://schemas.microsoft.com/office/drawing/2014/main" id="{55B37C3F-2F65-89BF-5CFF-09884CC98CEB}"/>
              </a:ext>
            </a:extLst>
          </p:cNvPr>
          <p:cNvSpPr txBox="1">
            <a:spLocks/>
          </p:cNvSpPr>
          <p:nvPr/>
        </p:nvSpPr>
        <p:spPr>
          <a:xfrm>
            <a:off x="3721392" y="5221982"/>
            <a:ext cx="1941429"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weather</a:t>
            </a:r>
          </a:p>
        </p:txBody>
      </p:sp>
      <p:sp>
        <p:nvSpPr>
          <p:cNvPr id="7" name="Text Placeholder 1">
            <a:extLst>
              <a:ext uri="{FF2B5EF4-FFF2-40B4-BE49-F238E27FC236}">
                <a16:creationId xmlns:a16="http://schemas.microsoft.com/office/drawing/2014/main" id="{DFEF09AC-CF74-9E2C-1911-DB3360ACA943}"/>
              </a:ext>
            </a:extLst>
          </p:cNvPr>
          <p:cNvSpPr txBox="1">
            <a:spLocks/>
          </p:cNvSpPr>
          <p:nvPr/>
        </p:nvSpPr>
        <p:spPr>
          <a:xfrm>
            <a:off x="9372593" y="3586053"/>
            <a:ext cx="1322670"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plane</a:t>
            </a:r>
          </a:p>
        </p:txBody>
      </p:sp>
      <p:sp>
        <p:nvSpPr>
          <p:cNvPr id="8" name="Text Placeholder 1">
            <a:extLst>
              <a:ext uri="{FF2B5EF4-FFF2-40B4-BE49-F238E27FC236}">
                <a16:creationId xmlns:a16="http://schemas.microsoft.com/office/drawing/2014/main" id="{AF8CC4E6-508F-53B5-375B-49FEF72320A9}"/>
              </a:ext>
            </a:extLst>
          </p:cNvPr>
          <p:cNvSpPr txBox="1">
            <a:spLocks/>
          </p:cNvSpPr>
          <p:nvPr/>
        </p:nvSpPr>
        <p:spPr>
          <a:xfrm>
            <a:off x="6852636" y="3591154"/>
            <a:ext cx="1207062"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plain</a:t>
            </a:r>
          </a:p>
        </p:txBody>
      </p:sp>
      <p:sp>
        <p:nvSpPr>
          <p:cNvPr id="9" name="Text Placeholder 1">
            <a:extLst>
              <a:ext uri="{FF2B5EF4-FFF2-40B4-BE49-F238E27FC236}">
                <a16:creationId xmlns:a16="http://schemas.microsoft.com/office/drawing/2014/main" id="{3C1965F3-2621-45EC-DCC0-9C5EEE339B4A}"/>
              </a:ext>
            </a:extLst>
          </p:cNvPr>
          <p:cNvSpPr txBox="1">
            <a:spLocks/>
          </p:cNvSpPr>
          <p:nvPr/>
        </p:nvSpPr>
        <p:spPr>
          <a:xfrm>
            <a:off x="4044172" y="3591155"/>
            <a:ext cx="1295868"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piece</a:t>
            </a:r>
          </a:p>
        </p:txBody>
      </p:sp>
      <p:sp>
        <p:nvSpPr>
          <p:cNvPr id="10" name="Text Placeholder 1">
            <a:extLst>
              <a:ext uri="{FF2B5EF4-FFF2-40B4-BE49-F238E27FC236}">
                <a16:creationId xmlns:a16="http://schemas.microsoft.com/office/drawing/2014/main" id="{21912CA7-616C-AEA6-4669-2B24CAE8FE49}"/>
              </a:ext>
            </a:extLst>
          </p:cNvPr>
          <p:cNvSpPr txBox="1">
            <a:spLocks/>
          </p:cNvSpPr>
          <p:nvPr/>
        </p:nvSpPr>
        <p:spPr>
          <a:xfrm>
            <a:off x="1235115" y="3591154"/>
            <a:ext cx="1450910"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peace</a:t>
            </a:r>
          </a:p>
        </p:txBody>
      </p:sp>
      <p:sp>
        <p:nvSpPr>
          <p:cNvPr id="11" name="Text Placeholder 1">
            <a:extLst>
              <a:ext uri="{FF2B5EF4-FFF2-40B4-BE49-F238E27FC236}">
                <a16:creationId xmlns:a16="http://schemas.microsoft.com/office/drawing/2014/main" id="{E199B981-BF8C-3D55-120A-C13CF5B74101}"/>
              </a:ext>
            </a:extLst>
          </p:cNvPr>
          <p:cNvSpPr txBox="1">
            <a:spLocks/>
          </p:cNvSpPr>
          <p:nvPr/>
        </p:nvSpPr>
        <p:spPr>
          <a:xfrm>
            <a:off x="9610547" y="1960329"/>
            <a:ext cx="857928"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not</a:t>
            </a:r>
          </a:p>
        </p:txBody>
      </p:sp>
      <p:sp>
        <p:nvSpPr>
          <p:cNvPr id="12" name="Text Placeholder 1">
            <a:extLst>
              <a:ext uri="{FF2B5EF4-FFF2-40B4-BE49-F238E27FC236}">
                <a16:creationId xmlns:a16="http://schemas.microsoft.com/office/drawing/2014/main" id="{E4CBD876-4D5C-7806-3D9C-705EB45CF41C}"/>
              </a:ext>
            </a:extLst>
          </p:cNvPr>
          <p:cNvSpPr txBox="1">
            <a:spLocks/>
          </p:cNvSpPr>
          <p:nvPr/>
        </p:nvSpPr>
        <p:spPr>
          <a:xfrm>
            <a:off x="1152210" y="1964324"/>
            <a:ext cx="1616726"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accept</a:t>
            </a:r>
          </a:p>
        </p:txBody>
      </p:sp>
      <p:sp>
        <p:nvSpPr>
          <p:cNvPr id="13" name="Text Placeholder 1">
            <a:extLst>
              <a:ext uri="{FF2B5EF4-FFF2-40B4-BE49-F238E27FC236}">
                <a16:creationId xmlns:a16="http://schemas.microsoft.com/office/drawing/2014/main" id="{E2A20318-FD33-1A87-1178-A5DBE7834B1A}"/>
              </a:ext>
            </a:extLst>
          </p:cNvPr>
          <p:cNvSpPr txBox="1">
            <a:spLocks/>
          </p:cNvSpPr>
          <p:nvPr/>
        </p:nvSpPr>
        <p:spPr>
          <a:xfrm>
            <a:off x="6906176" y="1964324"/>
            <a:ext cx="1099981"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knot</a:t>
            </a:r>
          </a:p>
        </p:txBody>
      </p:sp>
      <p:sp>
        <p:nvSpPr>
          <p:cNvPr id="14" name="Text Placeholder 1">
            <a:extLst>
              <a:ext uri="{FF2B5EF4-FFF2-40B4-BE49-F238E27FC236}">
                <a16:creationId xmlns:a16="http://schemas.microsoft.com/office/drawing/2014/main" id="{604AC046-A4E9-0ABE-4539-372EB7C9CA33}"/>
              </a:ext>
            </a:extLst>
          </p:cNvPr>
          <p:cNvSpPr txBox="1">
            <a:spLocks/>
          </p:cNvSpPr>
          <p:nvPr/>
        </p:nvSpPr>
        <p:spPr>
          <a:xfrm>
            <a:off x="3904133" y="1960329"/>
            <a:ext cx="1575944"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except</a:t>
            </a:r>
          </a:p>
        </p:txBody>
      </p:sp>
      <p:sp>
        <p:nvSpPr>
          <p:cNvPr id="15" name="Text Placeholder 1">
            <a:extLst>
              <a:ext uri="{FF2B5EF4-FFF2-40B4-BE49-F238E27FC236}">
                <a16:creationId xmlns:a16="http://schemas.microsoft.com/office/drawing/2014/main" id="{8124326F-CA20-329E-D57E-4891BC254257}"/>
              </a:ext>
            </a:extLst>
          </p:cNvPr>
          <p:cNvSpPr txBox="1">
            <a:spLocks/>
          </p:cNvSpPr>
          <p:nvPr/>
        </p:nvSpPr>
        <p:spPr>
          <a:xfrm>
            <a:off x="6482440" y="5221982"/>
            <a:ext cx="1947457" cy="50590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0" dirty="0">
                <a:solidFill>
                  <a:schemeClr val="tx1"/>
                </a:solidFill>
                <a:latin typeface="EdShed" pitchFamily="2" charset="0"/>
              </a:rPr>
              <a:t>whether</a:t>
            </a:r>
          </a:p>
        </p:txBody>
      </p:sp>
      <p:sp>
        <p:nvSpPr>
          <p:cNvPr id="16" name="Text Placeholder 1">
            <a:extLst>
              <a:ext uri="{FF2B5EF4-FFF2-40B4-BE49-F238E27FC236}">
                <a16:creationId xmlns:a16="http://schemas.microsoft.com/office/drawing/2014/main" id="{27A274E4-7C60-7955-CC9A-ED0F17BE709E}"/>
              </a:ext>
            </a:extLst>
          </p:cNvPr>
          <p:cNvSpPr txBox="1">
            <a:spLocks/>
          </p:cNvSpPr>
          <p:nvPr/>
        </p:nvSpPr>
        <p:spPr>
          <a:xfrm>
            <a:off x="3947992" y="5659363"/>
            <a:ext cx="1488228"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err="1">
                <a:solidFill>
                  <a:schemeClr val="tx1"/>
                </a:solidFill>
                <a:latin typeface="EdShed" pitchFamily="2" charset="0"/>
              </a:rPr>
              <a:t>wea</a:t>
            </a:r>
            <a:r>
              <a:rPr lang="en-US" sz="2800" b="0" dirty="0" err="1">
                <a:solidFill>
                  <a:srgbClr val="FF3760"/>
                </a:solidFill>
                <a:latin typeface="EdShed" pitchFamily="2" charset="0"/>
              </a:rPr>
              <a:t>|</a:t>
            </a:r>
            <a:r>
              <a:rPr lang="en-US" sz="2800" b="0" dirty="0" err="1">
                <a:solidFill>
                  <a:schemeClr val="tx1"/>
                </a:solidFill>
                <a:latin typeface="EdShed" pitchFamily="2" charset="0"/>
              </a:rPr>
              <a:t>ther</a:t>
            </a:r>
            <a:endParaRPr lang="en-US" sz="2800" b="0" dirty="0">
              <a:solidFill>
                <a:schemeClr val="tx1"/>
              </a:solidFill>
              <a:latin typeface="EdShed" pitchFamily="2" charset="0"/>
            </a:endParaRPr>
          </a:p>
        </p:txBody>
      </p:sp>
      <p:sp>
        <p:nvSpPr>
          <p:cNvPr id="17" name="Text Placeholder 1">
            <a:extLst>
              <a:ext uri="{FF2B5EF4-FFF2-40B4-BE49-F238E27FC236}">
                <a16:creationId xmlns:a16="http://schemas.microsoft.com/office/drawing/2014/main" id="{3E68B972-3FD9-FB62-8994-CF10E19BB5FC}"/>
              </a:ext>
            </a:extLst>
          </p:cNvPr>
          <p:cNvSpPr txBox="1">
            <a:spLocks/>
          </p:cNvSpPr>
          <p:nvPr/>
        </p:nvSpPr>
        <p:spPr>
          <a:xfrm>
            <a:off x="9543120" y="4023434"/>
            <a:ext cx="981615"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plane</a:t>
            </a:r>
          </a:p>
        </p:txBody>
      </p:sp>
      <p:sp>
        <p:nvSpPr>
          <p:cNvPr id="18" name="Text Placeholder 1">
            <a:extLst>
              <a:ext uri="{FF2B5EF4-FFF2-40B4-BE49-F238E27FC236}">
                <a16:creationId xmlns:a16="http://schemas.microsoft.com/office/drawing/2014/main" id="{5117ED1C-587A-27D7-FE3D-4655C19BAEC8}"/>
              </a:ext>
            </a:extLst>
          </p:cNvPr>
          <p:cNvSpPr txBox="1">
            <a:spLocks/>
          </p:cNvSpPr>
          <p:nvPr/>
        </p:nvSpPr>
        <p:spPr>
          <a:xfrm>
            <a:off x="7006555" y="4028535"/>
            <a:ext cx="89922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plain</a:t>
            </a:r>
          </a:p>
        </p:txBody>
      </p:sp>
      <p:sp>
        <p:nvSpPr>
          <p:cNvPr id="20" name="Text Placeholder 1">
            <a:extLst>
              <a:ext uri="{FF2B5EF4-FFF2-40B4-BE49-F238E27FC236}">
                <a16:creationId xmlns:a16="http://schemas.microsoft.com/office/drawing/2014/main" id="{88CB9F65-5F3E-C3C0-56EF-9BCE2A58F52B}"/>
              </a:ext>
            </a:extLst>
          </p:cNvPr>
          <p:cNvSpPr txBox="1">
            <a:spLocks/>
          </p:cNvSpPr>
          <p:nvPr/>
        </p:nvSpPr>
        <p:spPr>
          <a:xfrm>
            <a:off x="4209922" y="4028536"/>
            <a:ext cx="964367"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piece</a:t>
            </a:r>
          </a:p>
        </p:txBody>
      </p:sp>
      <p:sp>
        <p:nvSpPr>
          <p:cNvPr id="21" name="Text Placeholder 1">
            <a:extLst>
              <a:ext uri="{FF2B5EF4-FFF2-40B4-BE49-F238E27FC236}">
                <a16:creationId xmlns:a16="http://schemas.microsoft.com/office/drawing/2014/main" id="{0218319E-74BD-5AEA-9D01-4F70DAAF05B3}"/>
              </a:ext>
            </a:extLst>
          </p:cNvPr>
          <p:cNvSpPr txBox="1">
            <a:spLocks/>
          </p:cNvSpPr>
          <p:nvPr/>
        </p:nvSpPr>
        <p:spPr>
          <a:xfrm>
            <a:off x="1424109" y="4028535"/>
            <a:ext cx="107292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peace</a:t>
            </a:r>
          </a:p>
        </p:txBody>
      </p:sp>
      <p:sp>
        <p:nvSpPr>
          <p:cNvPr id="22" name="Text Placeholder 1">
            <a:extLst>
              <a:ext uri="{FF2B5EF4-FFF2-40B4-BE49-F238E27FC236}">
                <a16:creationId xmlns:a16="http://schemas.microsoft.com/office/drawing/2014/main" id="{53249E8E-0D33-2EC2-2B58-0603354A5B44}"/>
              </a:ext>
            </a:extLst>
          </p:cNvPr>
          <p:cNvSpPr txBox="1">
            <a:spLocks/>
          </p:cNvSpPr>
          <p:nvPr/>
        </p:nvSpPr>
        <p:spPr>
          <a:xfrm>
            <a:off x="9711375" y="2397710"/>
            <a:ext cx="656270"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not</a:t>
            </a:r>
          </a:p>
        </p:txBody>
      </p:sp>
      <p:sp>
        <p:nvSpPr>
          <p:cNvPr id="23" name="Text Placeholder 1">
            <a:extLst>
              <a:ext uri="{FF2B5EF4-FFF2-40B4-BE49-F238E27FC236}">
                <a16:creationId xmlns:a16="http://schemas.microsoft.com/office/drawing/2014/main" id="{0261EF23-33F6-91B5-84F6-A1409089FF22}"/>
              </a:ext>
            </a:extLst>
          </p:cNvPr>
          <p:cNvSpPr txBox="1">
            <a:spLocks/>
          </p:cNvSpPr>
          <p:nvPr/>
        </p:nvSpPr>
        <p:spPr>
          <a:xfrm>
            <a:off x="1332676" y="2401705"/>
            <a:ext cx="1255793"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err="1">
                <a:solidFill>
                  <a:schemeClr val="tx1"/>
                </a:solidFill>
                <a:latin typeface="EdShed" pitchFamily="2" charset="0"/>
              </a:rPr>
              <a:t>ac</a:t>
            </a:r>
            <a:r>
              <a:rPr lang="en-US" sz="2800" b="0" dirty="0" err="1">
                <a:solidFill>
                  <a:srgbClr val="FF3760"/>
                </a:solidFill>
                <a:latin typeface="EdShed" pitchFamily="2" charset="0"/>
              </a:rPr>
              <a:t>|</a:t>
            </a:r>
            <a:r>
              <a:rPr lang="en-US" sz="2800" b="0" dirty="0" err="1">
                <a:solidFill>
                  <a:schemeClr val="tx1"/>
                </a:solidFill>
                <a:latin typeface="EdShed" pitchFamily="2" charset="0"/>
              </a:rPr>
              <a:t>cept</a:t>
            </a:r>
            <a:endParaRPr lang="en-US" sz="2800" b="0" dirty="0">
              <a:solidFill>
                <a:schemeClr val="tx1"/>
              </a:solidFill>
              <a:latin typeface="EdShed" pitchFamily="2" charset="0"/>
            </a:endParaRPr>
          </a:p>
        </p:txBody>
      </p:sp>
      <p:sp>
        <p:nvSpPr>
          <p:cNvPr id="24" name="Text Placeholder 1">
            <a:extLst>
              <a:ext uri="{FF2B5EF4-FFF2-40B4-BE49-F238E27FC236}">
                <a16:creationId xmlns:a16="http://schemas.microsoft.com/office/drawing/2014/main" id="{4728D3B1-9F0F-3327-8204-E311C6FA5C23}"/>
              </a:ext>
            </a:extLst>
          </p:cNvPr>
          <p:cNvSpPr txBox="1">
            <a:spLocks/>
          </p:cNvSpPr>
          <p:nvPr/>
        </p:nvSpPr>
        <p:spPr>
          <a:xfrm>
            <a:off x="7043072" y="2401705"/>
            <a:ext cx="826188"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knot</a:t>
            </a:r>
          </a:p>
        </p:txBody>
      </p:sp>
      <p:sp>
        <p:nvSpPr>
          <p:cNvPr id="25" name="Text Placeholder 1">
            <a:extLst>
              <a:ext uri="{FF2B5EF4-FFF2-40B4-BE49-F238E27FC236}">
                <a16:creationId xmlns:a16="http://schemas.microsoft.com/office/drawing/2014/main" id="{D56CC64F-6F39-C162-A399-91F173787772}"/>
              </a:ext>
            </a:extLst>
          </p:cNvPr>
          <p:cNvSpPr txBox="1">
            <a:spLocks/>
          </p:cNvSpPr>
          <p:nvPr/>
        </p:nvSpPr>
        <p:spPr>
          <a:xfrm>
            <a:off x="4071260" y="2397710"/>
            <a:ext cx="1241687"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err="1">
                <a:solidFill>
                  <a:schemeClr val="tx1"/>
                </a:solidFill>
                <a:latin typeface="EdShed" pitchFamily="2" charset="0"/>
              </a:rPr>
              <a:t>ex</a:t>
            </a:r>
            <a:r>
              <a:rPr lang="en-US" sz="2800" b="0" dirty="0" err="1">
                <a:solidFill>
                  <a:srgbClr val="FF3760"/>
                </a:solidFill>
                <a:latin typeface="EdShed" pitchFamily="2" charset="0"/>
              </a:rPr>
              <a:t>|</a:t>
            </a:r>
            <a:r>
              <a:rPr lang="en-US" sz="2800" b="0" dirty="0" err="1">
                <a:solidFill>
                  <a:schemeClr val="tx1"/>
                </a:solidFill>
                <a:latin typeface="EdShed" pitchFamily="2" charset="0"/>
              </a:rPr>
              <a:t>cept</a:t>
            </a:r>
            <a:endParaRPr lang="en-US" sz="2800" b="0" dirty="0">
              <a:solidFill>
                <a:schemeClr val="tx1"/>
              </a:solidFill>
              <a:latin typeface="EdShed" pitchFamily="2" charset="0"/>
            </a:endParaRPr>
          </a:p>
        </p:txBody>
      </p:sp>
      <p:sp>
        <p:nvSpPr>
          <p:cNvPr id="26" name="Text Placeholder 1">
            <a:extLst>
              <a:ext uri="{FF2B5EF4-FFF2-40B4-BE49-F238E27FC236}">
                <a16:creationId xmlns:a16="http://schemas.microsoft.com/office/drawing/2014/main" id="{F9FEE2D7-0F5C-3429-6306-59A52BDCEE90}"/>
              </a:ext>
            </a:extLst>
          </p:cNvPr>
          <p:cNvSpPr txBox="1">
            <a:spLocks/>
          </p:cNvSpPr>
          <p:nvPr/>
        </p:nvSpPr>
        <p:spPr>
          <a:xfrm>
            <a:off x="6711027" y="5659363"/>
            <a:ext cx="1490280"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err="1">
                <a:solidFill>
                  <a:schemeClr val="tx1"/>
                </a:solidFill>
                <a:latin typeface="EdShed" pitchFamily="2" charset="0"/>
              </a:rPr>
              <a:t>whe</a:t>
            </a:r>
            <a:r>
              <a:rPr lang="en-US" sz="2800" b="0" dirty="0" err="1">
                <a:solidFill>
                  <a:srgbClr val="FF3760"/>
                </a:solidFill>
                <a:latin typeface="EdShed" pitchFamily="2" charset="0"/>
              </a:rPr>
              <a:t>|</a:t>
            </a:r>
            <a:r>
              <a:rPr lang="en-US" sz="2800" b="0" dirty="0" err="1">
                <a:solidFill>
                  <a:schemeClr val="tx1"/>
                </a:solidFill>
                <a:latin typeface="EdShed" pitchFamily="2" charset="0"/>
              </a:rPr>
              <a:t>ther</a:t>
            </a:r>
            <a:endParaRPr lang="en-US" sz="2800" b="0" dirty="0">
              <a:solidFill>
                <a:schemeClr val="tx1"/>
              </a:solidFill>
              <a:latin typeface="EdShed" pitchFamily="2" charset="0"/>
            </a:endParaRPr>
          </a:p>
        </p:txBody>
      </p:sp>
      <p:sp>
        <p:nvSpPr>
          <p:cNvPr id="36" name="Text Placeholder 1">
            <a:extLst>
              <a:ext uri="{FF2B5EF4-FFF2-40B4-BE49-F238E27FC236}">
                <a16:creationId xmlns:a16="http://schemas.microsoft.com/office/drawing/2014/main" id="{B8BFD2E1-CF7F-0EE2-D37B-CD6DC47EAD76}"/>
              </a:ext>
            </a:extLst>
          </p:cNvPr>
          <p:cNvSpPr txBox="1">
            <a:spLocks/>
          </p:cNvSpPr>
          <p:nvPr/>
        </p:nvSpPr>
        <p:spPr>
          <a:xfrm>
            <a:off x="1783277" y="2853095"/>
            <a:ext cx="354584"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5D160"/>
                </a:solidFill>
                <a:latin typeface="EdShed" pitchFamily="2" charset="0"/>
              </a:rPr>
              <a:t>2</a:t>
            </a:r>
          </a:p>
        </p:txBody>
      </p:sp>
      <p:sp>
        <p:nvSpPr>
          <p:cNvPr id="37" name="Text Placeholder 1">
            <a:extLst>
              <a:ext uri="{FF2B5EF4-FFF2-40B4-BE49-F238E27FC236}">
                <a16:creationId xmlns:a16="http://schemas.microsoft.com/office/drawing/2014/main" id="{B420A608-4BAD-0006-AC54-3573EE389E24}"/>
              </a:ext>
            </a:extLst>
          </p:cNvPr>
          <p:cNvSpPr txBox="1">
            <a:spLocks/>
          </p:cNvSpPr>
          <p:nvPr/>
        </p:nvSpPr>
        <p:spPr>
          <a:xfrm>
            <a:off x="9887893" y="2855875"/>
            <a:ext cx="292067"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1</a:t>
            </a:r>
          </a:p>
        </p:txBody>
      </p:sp>
      <p:sp>
        <p:nvSpPr>
          <p:cNvPr id="38" name="Text Placeholder 1">
            <a:extLst>
              <a:ext uri="{FF2B5EF4-FFF2-40B4-BE49-F238E27FC236}">
                <a16:creationId xmlns:a16="http://schemas.microsoft.com/office/drawing/2014/main" id="{C831D3C0-0144-77AF-1809-293C6C79BF2E}"/>
              </a:ext>
            </a:extLst>
          </p:cNvPr>
          <p:cNvSpPr txBox="1">
            <a:spLocks/>
          </p:cNvSpPr>
          <p:nvPr/>
        </p:nvSpPr>
        <p:spPr>
          <a:xfrm>
            <a:off x="4510803" y="2853095"/>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5D160"/>
                </a:solidFill>
                <a:latin typeface="EdShed" pitchFamily="2" charset="0"/>
              </a:rPr>
              <a:t>2</a:t>
            </a:r>
          </a:p>
        </p:txBody>
      </p:sp>
      <p:sp>
        <p:nvSpPr>
          <p:cNvPr id="39" name="Text Placeholder 1">
            <a:extLst>
              <a:ext uri="{FF2B5EF4-FFF2-40B4-BE49-F238E27FC236}">
                <a16:creationId xmlns:a16="http://schemas.microsoft.com/office/drawing/2014/main" id="{2A9A78DD-45E6-CEDA-86E5-B024AD12E642}"/>
              </a:ext>
            </a:extLst>
          </p:cNvPr>
          <p:cNvSpPr txBox="1">
            <a:spLocks/>
          </p:cNvSpPr>
          <p:nvPr/>
        </p:nvSpPr>
        <p:spPr>
          <a:xfrm>
            <a:off x="1814533" y="4481600"/>
            <a:ext cx="292068"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1</a:t>
            </a:r>
          </a:p>
        </p:txBody>
      </p:sp>
      <p:sp>
        <p:nvSpPr>
          <p:cNvPr id="40" name="Text Placeholder 1">
            <a:extLst>
              <a:ext uri="{FF2B5EF4-FFF2-40B4-BE49-F238E27FC236}">
                <a16:creationId xmlns:a16="http://schemas.microsoft.com/office/drawing/2014/main" id="{CBCC8563-B6CA-4315-B7F0-7CBFC72FC6CF}"/>
              </a:ext>
            </a:extLst>
          </p:cNvPr>
          <p:cNvSpPr txBox="1">
            <a:spLocks/>
          </p:cNvSpPr>
          <p:nvPr/>
        </p:nvSpPr>
        <p:spPr>
          <a:xfrm>
            <a:off x="4510803" y="6112428"/>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5D160"/>
                </a:solidFill>
                <a:latin typeface="EdShed" pitchFamily="2" charset="0"/>
              </a:rPr>
              <a:t>2</a:t>
            </a:r>
          </a:p>
        </p:txBody>
      </p:sp>
      <p:sp>
        <p:nvSpPr>
          <p:cNvPr id="41" name="Text Placeholder 1">
            <a:extLst>
              <a:ext uri="{FF2B5EF4-FFF2-40B4-BE49-F238E27FC236}">
                <a16:creationId xmlns:a16="http://schemas.microsoft.com/office/drawing/2014/main" id="{8E34816F-EB23-68C5-835E-7C782C20132F}"/>
              </a:ext>
            </a:extLst>
          </p:cNvPr>
          <p:cNvSpPr txBox="1">
            <a:spLocks/>
          </p:cNvSpPr>
          <p:nvPr/>
        </p:nvSpPr>
        <p:spPr>
          <a:xfrm>
            <a:off x="4546070" y="4481601"/>
            <a:ext cx="292067"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1</a:t>
            </a:r>
          </a:p>
        </p:txBody>
      </p:sp>
      <p:sp>
        <p:nvSpPr>
          <p:cNvPr id="42" name="Text Placeholder 1">
            <a:extLst>
              <a:ext uri="{FF2B5EF4-FFF2-40B4-BE49-F238E27FC236}">
                <a16:creationId xmlns:a16="http://schemas.microsoft.com/office/drawing/2014/main" id="{9258D03F-C342-6FDD-7178-0F4B7BBCA770}"/>
              </a:ext>
            </a:extLst>
          </p:cNvPr>
          <p:cNvSpPr txBox="1">
            <a:spLocks/>
          </p:cNvSpPr>
          <p:nvPr/>
        </p:nvSpPr>
        <p:spPr>
          <a:xfrm>
            <a:off x="7274865" y="6112428"/>
            <a:ext cx="36260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5D160"/>
                </a:solidFill>
                <a:latin typeface="EdShed" pitchFamily="2" charset="0"/>
              </a:rPr>
              <a:t>2</a:t>
            </a:r>
          </a:p>
        </p:txBody>
      </p:sp>
      <p:sp>
        <p:nvSpPr>
          <p:cNvPr id="43" name="Text Placeholder 1">
            <a:extLst>
              <a:ext uri="{FF2B5EF4-FFF2-40B4-BE49-F238E27FC236}">
                <a16:creationId xmlns:a16="http://schemas.microsoft.com/office/drawing/2014/main" id="{FE8DE746-D01A-B2F5-FFD7-838B4AFE4FB0}"/>
              </a:ext>
            </a:extLst>
          </p:cNvPr>
          <p:cNvSpPr txBox="1">
            <a:spLocks/>
          </p:cNvSpPr>
          <p:nvPr/>
        </p:nvSpPr>
        <p:spPr>
          <a:xfrm>
            <a:off x="9887892" y="4481599"/>
            <a:ext cx="292067"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1</a:t>
            </a:r>
            <a:endParaRPr lang="en-US" sz="2400" dirty="0">
              <a:solidFill>
                <a:srgbClr val="FF40FF"/>
              </a:solidFill>
              <a:latin typeface="EdShed" pitchFamily="2" charset="0"/>
            </a:endParaRPr>
          </a:p>
        </p:txBody>
      </p:sp>
      <p:sp>
        <p:nvSpPr>
          <p:cNvPr id="44" name="Text Placeholder 1">
            <a:extLst>
              <a:ext uri="{FF2B5EF4-FFF2-40B4-BE49-F238E27FC236}">
                <a16:creationId xmlns:a16="http://schemas.microsoft.com/office/drawing/2014/main" id="{5B510A35-BE0D-15BB-3370-7BA24F60D58D}"/>
              </a:ext>
            </a:extLst>
          </p:cNvPr>
          <p:cNvSpPr txBox="1">
            <a:spLocks/>
          </p:cNvSpPr>
          <p:nvPr/>
        </p:nvSpPr>
        <p:spPr>
          <a:xfrm>
            <a:off x="7310132" y="2853095"/>
            <a:ext cx="292067"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1</a:t>
            </a:r>
          </a:p>
        </p:txBody>
      </p:sp>
      <p:sp>
        <p:nvSpPr>
          <p:cNvPr id="54" name="Text Placeholder 1">
            <a:extLst>
              <a:ext uri="{FF2B5EF4-FFF2-40B4-BE49-F238E27FC236}">
                <a16:creationId xmlns:a16="http://schemas.microsoft.com/office/drawing/2014/main" id="{C9BADAC0-7924-2D74-BF57-C5121DF76195}"/>
              </a:ext>
            </a:extLst>
          </p:cNvPr>
          <p:cNvSpPr txBox="1">
            <a:spLocks/>
          </p:cNvSpPr>
          <p:nvPr/>
        </p:nvSpPr>
        <p:spPr>
          <a:xfrm>
            <a:off x="7310131" y="4481600"/>
            <a:ext cx="292067"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209CEE"/>
                </a:solidFill>
                <a:latin typeface="EdShed" pitchFamily="2" charset="0"/>
              </a:rPr>
              <a:t>1</a:t>
            </a:r>
            <a:endParaRPr lang="en-US" sz="2400" dirty="0">
              <a:solidFill>
                <a:srgbClr val="FF40FF"/>
              </a:solidFill>
              <a:latin typeface="EdShed" pitchFamily="2" charset="0"/>
            </a:endParaRPr>
          </a:p>
        </p:txBody>
      </p:sp>
    </p:spTree>
    <p:extLst>
      <p:ext uri="{BB962C8B-B14F-4D97-AF65-F5344CB8AC3E}">
        <p14:creationId xmlns:p14="http://schemas.microsoft.com/office/powerpoint/2010/main" val="10882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dissolv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dissolve">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dissolv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dissolve">
                                      <p:cBhvr>
                                        <p:cTn id="59" dur="500"/>
                                        <p:tgtEl>
                                          <p:spTgt spid="39"/>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dissolv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dissolve">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dissolve">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dissolve">
                                      <p:cBhvr>
                                        <p:cTn id="79" dur="500"/>
                                        <p:tgtEl>
                                          <p:spTgt spid="4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dissolve">
                                      <p:cBhvr>
                                        <p:cTn id="8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P spid="22" grpId="0"/>
      <p:bldP spid="23" grpId="0"/>
      <p:bldP spid="24" grpId="0"/>
      <p:bldP spid="25" grpId="0"/>
      <p:bldP spid="26" grpId="0"/>
      <p:bldP spid="36" grpId="0"/>
      <p:bldP spid="37" grpId="0"/>
      <p:bldP spid="38" grpId="0"/>
      <p:bldP spid="39" grpId="0"/>
      <p:bldP spid="40" grpId="0"/>
      <p:bldP spid="41" grpId="0"/>
      <p:bldP spid="42" grpId="0"/>
      <p:bldP spid="43" grpId="0"/>
      <p:bldP spid="44" grpId="0"/>
      <p:bldP spid="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49B6-36E8-1D8C-74E5-4B32F0DB4D4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61EDA3-BEF2-E655-526B-62DE1F55FA32}"/>
              </a:ext>
            </a:extLst>
          </p:cNvPr>
          <p:cNvSpPr>
            <a:spLocks noGrp="1"/>
          </p:cNvSpPr>
          <p:nvPr>
            <p:ph type="sldNum" sz="quarter" idx="14"/>
          </p:nvPr>
        </p:nvSpPr>
        <p:spPr/>
        <p:txBody>
          <a:bodyPr/>
          <a:lstStyle/>
          <a:p>
            <a:r>
              <a:rPr lang="en-US" dirty="0">
                <a:latin typeface="EdShed"/>
              </a:rPr>
              <a:t>1.</a:t>
            </a:r>
            <a:fld id="{46F6552A-941E-B249-8E39-1E2EE7BF53B4}" type="slidenum">
              <a:rPr lang="en-US" dirty="0" smtClean="0">
                <a:latin typeface="EdShed"/>
              </a:rPr>
              <a:pPr/>
              <a:t>30</a:t>
            </a:fld>
            <a:endParaRPr lang="en-US" dirty="0">
              <a:latin typeface="EdShed"/>
            </a:endParaRPr>
          </a:p>
        </p:txBody>
      </p:sp>
      <p:sp>
        <p:nvSpPr>
          <p:cNvPr id="11" name="Text Placeholder 10">
            <a:extLst>
              <a:ext uri="{FF2B5EF4-FFF2-40B4-BE49-F238E27FC236}">
                <a16:creationId xmlns:a16="http://schemas.microsoft.com/office/drawing/2014/main" id="{FBCB1D72-BF9F-13CF-321D-D1281E9CD437}"/>
              </a:ext>
            </a:extLst>
          </p:cNvPr>
          <p:cNvSpPr>
            <a:spLocks noGrp="1"/>
          </p:cNvSpPr>
          <p:nvPr>
            <p:ph type="body" sz="quarter" idx="15"/>
          </p:nvPr>
        </p:nvSpPr>
        <p:spPr/>
        <p:txBody>
          <a:bodyPr/>
          <a:lstStyle/>
          <a:p>
            <a:r>
              <a:rPr lang="en-US" b="1" dirty="0">
                <a:solidFill>
                  <a:srgbClr val="3372DC"/>
                </a:solidFill>
              </a:rPr>
              <a:t>Can you unscramble the words? </a:t>
            </a:r>
          </a:p>
          <a:p>
            <a:r>
              <a:rPr lang="en-US" b="1" dirty="0">
                <a:solidFill>
                  <a:schemeClr val="tx1"/>
                </a:solidFill>
              </a:rPr>
              <a:t>Digraphs and trigraphs have been kept together and underlined.</a:t>
            </a:r>
          </a:p>
        </p:txBody>
      </p:sp>
      <p:sp>
        <p:nvSpPr>
          <p:cNvPr id="3" name="Text Placeholder 2">
            <a:extLst>
              <a:ext uri="{FF2B5EF4-FFF2-40B4-BE49-F238E27FC236}">
                <a16:creationId xmlns:a16="http://schemas.microsoft.com/office/drawing/2014/main" id="{232916B0-ABF7-6F9E-2782-C3EA00E849F6}"/>
              </a:ext>
            </a:extLst>
          </p:cNvPr>
          <p:cNvSpPr>
            <a:spLocks noGrp="1"/>
          </p:cNvSpPr>
          <p:nvPr>
            <p:ph type="body" sz="quarter" idx="10"/>
          </p:nvPr>
        </p:nvSpPr>
        <p:spPr/>
        <p:txBody>
          <a:bodyPr/>
          <a:lstStyle/>
          <a:p>
            <a:r>
              <a:rPr lang="en-GB" dirty="0"/>
              <a:t>Optional Activity Four</a:t>
            </a:r>
          </a:p>
        </p:txBody>
      </p:sp>
      <p:sp>
        <p:nvSpPr>
          <p:cNvPr id="15" name="Text Placeholder 1">
            <a:extLst>
              <a:ext uri="{FF2B5EF4-FFF2-40B4-BE49-F238E27FC236}">
                <a16:creationId xmlns:a16="http://schemas.microsoft.com/office/drawing/2014/main" id="{B394139F-27E2-CE8B-0859-40DBF8AE68E2}"/>
              </a:ext>
            </a:extLst>
          </p:cNvPr>
          <p:cNvSpPr txBox="1">
            <a:spLocks/>
          </p:cNvSpPr>
          <p:nvPr/>
        </p:nvSpPr>
        <p:spPr>
          <a:xfrm>
            <a:off x="1571580" y="5275858"/>
            <a:ext cx="9048833" cy="461665"/>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rgbClr val="3373DC"/>
                </a:solidFill>
                <a:latin typeface="EdShed"/>
              </a:rPr>
              <a:t>Which three words have no digraphs or trigraphs?</a:t>
            </a:r>
            <a:endParaRPr lang="en-US" dirty="0">
              <a:solidFill>
                <a:srgbClr val="3373DC"/>
              </a:solidFill>
              <a:latin typeface="EdShed"/>
            </a:endParaRPr>
          </a:p>
        </p:txBody>
      </p:sp>
      <p:sp>
        <p:nvSpPr>
          <p:cNvPr id="17" name="Text Placeholder 1">
            <a:extLst>
              <a:ext uri="{FF2B5EF4-FFF2-40B4-BE49-F238E27FC236}">
                <a16:creationId xmlns:a16="http://schemas.microsoft.com/office/drawing/2014/main" id="{DC663896-7417-DA6A-7170-8EA8A10CC6CA}"/>
              </a:ext>
            </a:extLst>
          </p:cNvPr>
          <p:cNvSpPr txBox="1">
            <a:spLocks/>
          </p:cNvSpPr>
          <p:nvPr/>
        </p:nvSpPr>
        <p:spPr>
          <a:xfrm>
            <a:off x="3622673" y="5880830"/>
            <a:ext cx="1296444"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a:rPr>
              <a:t>except</a:t>
            </a:r>
            <a:endParaRPr lang="en-US" sz="3200" b="0" dirty="0">
              <a:solidFill>
                <a:srgbClr val="FF3760"/>
              </a:solidFill>
              <a:latin typeface="EdShed" pitchFamily="2" charset="0"/>
            </a:endParaRPr>
          </a:p>
        </p:txBody>
      </p:sp>
      <p:sp>
        <p:nvSpPr>
          <p:cNvPr id="23" name="Text Placeholder 1">
            <a:extLst>
              <a:ext uri="{FF2B5EF4-FFF2-40B4-BE49-F238E27FC236}">
                <a16:creationId xmlns:a16="http://schemas.microsoft.com/office/drawing/2014/main" id="{7C976638-98E8-9250-9C2D-6F0903A26286}"/>
              </a:ext>
            </a:extLst>
          </p:cNvPr>
          <p:cNvSpPr txBox="1">
            <a:spLocks/>
          </p:cNvSpPr>
          <p:nvPr/>
        </p:nvSpPr>
        <p:spPr>
          <a:xfrm>
            <a:off x="5734518" y="5871053"/>
            <a:ext cx="72295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a:rPr>
              <a:t>not</a:t>
            </a:r>
            <a:endParaRPr lang="en-US" sz="3200" b="0" dirty="0">
              <a:solidFill>
                <a:srgbClr val="FF3760"/>
              </a:solidFill>
              <a:latin typeface="EdShed" pitchFamily="2" charset="0"/>
            </a:endParaRPr>
          </a:p>
        </p:txBody>
      </p:sp>
      <p:sp>
        <p:nvSpPr>
          <p:cNvPr id="24" name="Text Placeholder 1">
            <a:extLst>
              <a:ext uri="{FF2B5EF4-FFF2-40B4-BE49-F238E27FC236}">
                <a16:creationId xmlns:a16="http://schemas.microsoft.com/office/drawing/2014/main" id="{AAE0530D-D984-4E9B-83E2-EB52BC14EC15}"/>
              </a:ext>
            </a:extLst>
          </p:cNvPr>
          <p:cNvSpPr txBox="1">
            <a:spLocks/>
          </p:cNvSpPr>
          <p:nvPr/>
        </p:nvSpPr>
        <p:spPr>
          <a:xfrm>
            <a:off x="7272874" y="5871053"/>
            <a:ext cx="132972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a:rPr>
              <a:t>accept</a:t>
            </a:r>
            <a:endParaRPr lang="en-US" sz="3200" b="0" dirty="0">
              <a:solidFill>
                <a:srgbClr val="FF3760"/>
              </a:solidFill>
              <a:latin typeface="EdShed" pitchFamily="2" charset="0"/>
            </a:endParaRPr>
          </a:p>
        </p:txBody>
      </p:sp>
      <p:sp>
        <p:nvSpPr>
          <p:cNvPr id="5" name="Text Placeholder 1">
            <a:extLst>
              <a:ext uri="{FF2B5EF4-FFF2-40B4-BE49-F238E27FC236}">
                <a16:creationId xmlns:a16="http://schemas.microsoft.com/office/drawing/2014/main" id="{3E0495F9-19D2-15C8-97B2-006E00B45D6B}"/>
              </a:ext>
            </a:extLst>
          </p:cNvPr>
          <p:cNvSpPr txBox="1">
            <a:spLocks/>
          </p:cNvSpPr>
          <p:nvPr/>
        </p:nvSpPr>
        <p:spPr>
          <a:xfrm>
            <a:off x="5296688" y="3762751"/>
            <a:ext cx="1572866" cy="46807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u="sng" dirty="0">
                <a:solidFill>
                  <a:schemeClr val="tx1"/>
                </a:solidFill>
                <a:latin typeface="EdShed"/>
              </a:rPr>
              <a:t>a</a:t>
            </a:r>
            <a:r>
              <a:rPr lang="en-US" sz="3200" b="0" dirty="0">
                <a:solidFill>
                  <a:schemeClr val="tx1"/>
                </a:solidFill>
                <a:latin typeface="EdShed"/>
              </a:rPr>
              <a:t>-</a:t>
            </a:r>
            <a:r>
              <a:rPr lang="en-US" sz="3200" b="0" u="sng" dirty="0">
                <a:solidFill>
                  <a:schemeClr val="tx1"/>
                </a:solidFill>
                <a:latin typeface="EdShed"/>
              </a:rPr>
              <a:t>e</a:t>
            </a:r>
            <a:r>
              <a:rPr lang="en-US" sz="3200" b="0" dirty="0">
                <a:solidFill>
                  <a:schemeClr val="tx1"/>
                </a:solidFill>
                <a:latin typeface="EdShed"/>
              </a:rPr>
              <a:t> l p n</a:t>
            </a:r>
          </a:p>
        </p:txBody>
      </p:sp>
      <p:sp>
        <p:nvSpPr>
          <p:cNvPr id="14" name="Text Placeholder 1">
            <a:extLst>
              <a:ext uri="{FF2B5EF4-FFF2-40B4-BE49-F238E27FC236}">
                <a16:creationId xmlns:a16="http://schemas.microsoft.com/office/drawing/2014/main" id="{695E0148-23C2-BC9F-C358-3BF8ACC2BD69}"/>
              </a:ext>
            </a:extLst>
          </p:cNvPr>
          <p:cNvSpPr txBox="1">
            <a:spLocks/>
          </p:cNvSpPr>
          <p:nvPr/>
        </p:nvSpPr>
        <p:spPr>
          <a:xfrm>
            <a:off x="7937736" y="3759224"/>
            <a:ext cx="228460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u="sng" dirty="0">
                <a:solidFill>
                  <a:schemeClr val="tx1"/>
                </a:solidFill>
                <a:latin typeface="EdShed"/>
              </a:rPr>
              <a:t>t h</a:t>
            </a:r>
            <a:r>
              <a:rPr lang="en-US" sz="3200" b="0" dirty="0">
                <a:solidFill>
                  <a:schemeClr val="tx1"/>
                </a:solidFill>
                <a:latin typeface="EdShed"/>
              </a:rPr>
              <a:t> w </a:t>
            </a:r>
            <a:r>
              <a:rPr lang="en-US" sz="3200" b="0" u="sng" dirty="0">
                <a:solidFill>
                  <a:schemeClr val="tx1"/>
                </a:solidFill>
                <a:latin typeface="EdShed"/>
              </a:rPr>
              <a:t>e r</a:t>
            </a:r>
            <a:r>
              <a:rPr lang="en-US" sz="3200" b="0" dirty="0">
                <a:solidFill>
                  <a:schemeClr val="tx1"/>
                </a:solidFill>
                <a:latin typeface="EdShed"/>
              </a:rPr>
              <a:t> </a:t>
            </a:r>
            <a:r>
              <a:rPr lang="en-US" sz="3200" b="0" u="sng" dirty="0">
                <a:solidFill>
                  <a:schemeClr val="tx1"/>
                </a:solidFill>
                <a:latin typeface="EdShed"/>
              </a:rPr>
              <a:t>e a</a:t>
            </a:r>
          </a:p>
        </p:txBody>
      </p:sp>
      <p:sp>
        <p:nvSpPr>
          <p:cNvPr id="19" name="Text Placeholder 1">
            <a:extLst>
              <a:ext uri="{FF2B5EF4-FFF2-40B4-BE49-F238E27FC236}">
                <a16:creationId xmlns:a16="http://schemas.microsoft.com/office/drawing/2014/main" id="{CCCB2BAC-0107-2F9E-6402-7AD4D2827540}"/>
              </a:ext>
            </a:extLst>
          </p:cNvPr>
          <p:cNvSpPr txBox="1">
            <a:spLocks/>
          </p:cNvSpPr>
          <p:nvPr/>
        </p:nvSpPr>
        <p:spPr>
          <a:xfrm>
            <a:off x="1230626" y="2174557"/>
            <a:ext cx="1234632" cy="46807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a:rPr>
              <a:t>o t </a:t>
            </a:r>
            <a:r>
              <a:rPr lang="en-US" sz="3200" b="0" u="sng" dirty="0">
                <a:solidFill>
                  <a:schemeClr val="tx1"/>
                </a:solidFill>
                <a:latin typeface="EdShed"/>
              </a:rPr>
              <a:t>k n</a:t>
            </a:r>
          </a:p>
        </p:txBody>
      </p:sp>
      <p:sp>
        <p:nvSpPr>
          <p:cNvPr id="27" name="Text Placeholder 1">
            <a:extLst>
              <a:ext uri="{FF2B5EF4-FFF2-40B4-BE49-F238E27FC236}">
                <a16:creationId xmlns:a16="http://schemas.microsoft.com/office/drawing/2014/main" id="{B2F07218-099D-2883-5285-14290E6935EF}"/>
              </a:ext>
            </a:extLst>
          </p:cNvPr>
          <p:cNvSpPr txBox="1">
            <a:spLocks/>
          </p:cNvSpPr>
          <p:nvPr/>
        </p:nvSpPr>
        <p:spPr>
          <a:xfrm>
            <a:off x="1940737" y="3762750"/>
            <a:ext cx="2195537" cy="46807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u="sng" dirty="0">
                <a:solidFill>
                  <a:schemeClr val="tx1"/>
                </a:solidFill>
                <a:latin typeface="EdShed"/>
              </a:rPr>
              <a:t>e r</a:t>
            </a:r>
            <a:r>
              <a:rPr lang="en-US" sz="3200" b="0" dirty="0">
                <a:solidFill>
                  <a:schemeClr val="tx1"/>
                </a:solidFill>
                <a:latin typeface="EdShed"/>
              </a:rPr>
              <a:t> </a:t>
            </a:r>
            <a:r>
              <a:rPr lang="en-US" sz="3200" b="0" u="sng" dirty="0">
                <a:solidFill>
                  <a:schemeClr val="tx1"/>
                </a:solidFill>
                <a:latin typeface="EdShed"/>
              </a:rPr>
              <a:t>w h</a:t>
            </a:r>
            <a:r>
              <a:rPr lang="en-US" sz="3200" b="0" dirty="0">
                <a:solidFill>
                  <a:schemeClr val="tx1"/>
                </a:solidFill>
                <a:latin typeface="EdShed"/>
              </a:rPr>
              <a:t> e </a:t>
            </a:r>
            <a:r>
              <a:rPr lang="en-US" sz="3200" b="0" u="sng" dirty="0">
                <a:solidFill>
                  <a:schemeClr val="tx1"/>
                </a:solidFill>
                <a:latin typeface="EdShed"/>
              </a:rPr>
              <a:t>t h</a:t>
            </a:r>
          </a:p>
        </p:txBody>
      </p:sp>
      <p:sp>
        <p:nvSpPr>
          <p:cNvPr id="28" name="Text Placeholder 1">
            <a:extLst>
              <a:ext uri="{FF2B5EF4-FFF2-40B4-BE49-F238E27FC236}">
                <a16:creationId xmlns:a16="http://schemas.microsoft.com/office/drawing/2014/main" id="{54FCDC9D-A090-9AC5-6011-EF6E4D11A1C0}"/>
              </a:ext>
            </a:extLst>
          </p:cNvPr>
          <p:cNvSpPr txBox="1">
            <a:spLocks/>
          </p:cNvSpPr>
          <p:nvPr/>
        </p:nvSpPr>
        <p:spPr>
          <a:xfrm>
            <a:off x="6630483" y="2174557"/>
            <a:ext cx="1609287" cy="46807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u="sng" dirty="0">
                <a:solidFill>
                  <a:schemeClr val="tx1"/>
                </a:solidFill>
                <a:latin typeface="EdShed"/>
              </a:rPr>
              <a:t>e a</a:t>
            </a:r>
            <a:r>
              <a:rPr lang="en-US" sz="3200" b="0" dirty="0">
                <a:solidFill>
                  <a:schemeClr val="tx1"/>
                </a:solidFill>
                <a:latin typeface="EdShed"/>
              </a:rPr>
              <a:t> p </a:t>
            </a:r>
            <a:r>
              <a:rPr lang="en-US" sz="3200" b="0" u="sng" dirty="0">
                <a:solidFill>
                  <a:schemeClr val="tx1"/>
                </a:solidFill>
                <a:latin typeface="EdShed"/>
              </a:rPr>
              <a:t>c e</a:t>
            </a:r>
          </a:p>
        </p:txBody>
      </p:sp>
      <p:sp>
        <p:nvSpPr>
          <p:cNvPr id="29" name="Text Placeholder 1">
            <a:extLst>
              <a:ext uri="{FF2B5EF4-FFF2-40B4-BE49-F238E27FC236}">
                <a16:creationId xmlns:a16="http://schemas.microsoft.com/office/drawing/2014/main" id="{CFFF9BEC-F38C-569D-2657-B35030236FC8}"/>
              </a:ext>
            </a:extLst>
          </p:cNvPr>
          <p:cNvSpPr txBox="1">
            <a:spLocks/>
          </p:cNvSpPr>
          <p:nvPr/>
        </p:nvSpPr>
        <p:spPr>
          <a:xfrm>
            <a:off x="3910617" y="2170562"/>
            <a:ext cx="1474634" cy="46807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a:rPr>
              <a:t>p </a:t>
            </a:r>
            <a:r>
              <a:rPr lang="en-US" sz="3200" b="0" u="sng" dirty="0">
                <a:solidFill>
                  <a:schemeClr val="tx1"/>
                </a:solidFill>
                <a:latin typeface="EdShed"/>
              </a:rPr>
              <a:t>c e</a:t>
            </a:r>
            <a:r>
              <a:rPr lang="en-US" sz="3200" b="0" dirty="0">
                <a:solidFill>
                  <a:schemeClr val="tx1"/>
                </a:solidFill>
                <a:latin typeface="EdShed"/>
              </a:rPr>
              <a:t> </a:t>
            </a:r>
            <a:r>
              <a:rPr lang="en-US" sz="3200" b="0" u="sng" dirty="0">
                <a:solidFill>
                  <a:schemeClr val="tx1"/>
                </a:solidFill>
                <a:latin typeface="EdShed"/>
              </a:rPr>
              <a:t>i e</a:t>
            </a:r>
          </a:p>
        </p:txBody>
      </p:sp>
      <p:sp>
        <p:nvSpPr>
          <p:cNvPr id="30" name="Text Placeholder 1">
            <a:extLst>
              <a:ext uri="{FF2B5EF4-FFF2-40B4-BE49-F238E27FC236}">
                <a16:creationId xmlns:a16="http://schemas.microsoft.com/office/drawing/2014/main" id="{24C7EAA1-4D63-DE5E-A6BD-508FA5DECE4E}"/>
              </a:ext>
            </a:extLst>
          </p:cNvPr>
          <p:cNvSpPr txBox="1">
            <a:spLocks/>
          </p:cNvSpPr>
          <p:nvPr/>
        </p:nvSpPr>
        <p:spPr>
          <a:xfrm>
            <a:off x="9686437" y="2170562"/>
            <a:ext cx="1399742" cy="468077"/>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a:rPr>
              <a:t>l n </a:t>
            </a:r>
            <a:r>
              <a:rPr lang="en-US" sz="3200" b="0" u="sng" dirty="0">
                <a:solidFill>
                  <a:schemeClr val="tx1"/>
                </a:solidFill>
                <a:latin typeface="EdShed"/>
              </a:rPr>
              <a:t>a i</a:t>
            </a:r>
            <a:r>
              <a:rPr lang="en-US" sz="3200" b="0" dirty="0">
                <a:solidFill>
                  <a:schemeClr val="tx1"/>
                </a:solidFill>
                <a:latin typeface="EdShed"/>
              </a:rPr>
              <a:t> p</a:t>
            </a:r>
          </a:p>
        </p:txBody>
      </p:sp>
      <p:sp>
        <p:nvSpPr>
          <p:cNvPr id="31" name="Text Placeholder 1">
            <a:extLst>
              <a:ext uri="{FF2B5EF4-FFF2-40B4-BE49-F238E27FC236}">
                <a16:creationId xmlns:a16="http://schemas.microsoft.com/office/drawing/2014/main" id="{D8E866EB-8106-95DA-6EB3-F147B3A40CB2}"/>
              </a:ext>
            </a:extLst>
          </p:cNvPr>
          <p:cNvSpPr txBox="1">
            <a:spLocks/>
          </p:cNvSpPr>
          <p:nvPr/>
        </p:nvSpPr>
        <p:spPr>
          <a:xfrm>
            <a:off x="1389484" y="2750904"/>
            <a:ext cx="916918"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pitchFamily="2" charset="0"/>
              </a:rPr>
              <a:t>knot</a:t>
            </a:r>
          </a:p>
        </p:txBody>
      </p:sp>
      <p:sp>
        <p:nvSpPr>
          <p:cNvPr id="32" name="Text Placeholder 1">
            <a:extLst>
              <a:ext uri="{FF2B5EF4-FFF2-40B4-BE49-F238E27FC236}">
                <a16:creationId xmlns:a16="http://schemas.microsoft.com/office/drawing/2014/main" id="{E60D1A80-974C-6879-829D-8F0CC89CB824}"/>
              </a:ext>
            </a:extLst>
          </p:cNvPr>
          <p:cNvSpPr txBox="1">
            <a:spLocks/>
          </p:cNvSpPr>
          <p:nvPr/>
        </p:nvSpPr>
        <p:spPr>
          <a:xfrm>
            <a:off x="9885660" y="2753684"/>
            <a:ext cx="1001301"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pitchFamily="2" charset="0"/>
              </a:rPr>
              <a:t>plain</a:t>
            </a:r>
          </a:p>
        </p:txBody>
      </p:sp>
      <p:sp>
        <p:nvSpPr>
          <p:cNvPr id="33" name="Text Placeholder 1">
            <a:extLst>
              <a:ext uri="{FF2B5EF4-FFF2-40B4-BE49-F238E27FC236}">
                <a16:creationId xmlns:a16="http://schemas.microsoft.com/office/drawing/2014/main" id="{413353CD-99D4-86D3-F3D1-6218119CF4BF}"/>
              </a:ext>
            </a:extLst>
          </p:cNvPr>
          <p:cNvSpPr txBox="1">
            <a:spLocks/>
          </p:cNvSpPr>
          <p:nvPr/>
        </p:nvSpPr>
        <p:spPr>
          <a:xfrm>
            <a:off x="4112052" y="2750904"/>
            <a:ext cx="1071768"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pitchFamily="2" charset="0"/>
              </a:rPr>
              <a:t>piece</a:t>
            </a:r>
          </a:p>
        </p:txBody>
      </p:sp>
      <p:sp>
        <p:nvSpPr>
          <p:cNvPr id="34" name="Text Placeholder 1">
            <a:extLst>
              <a:ext uri="{FF2B5EF4-FFF2-40B4-BE49-F238E27FC236}">
                <a16:creationId xmlns:a16="http://schemas.microsoft.com/office/drawing/2014/main" id="{644B2C8D-324A-2163-3E5A-949B2E32314F}"/>
              </a:ext>
            </a:extLst>
          </p:cNvPr>
          <p:cNvSpPr txBox="1">
            <a:spLocks/>
          </p:cNvSpPr>
          <p:nvPr/>
        </p:nvSpPr>
        <p:spPr>
          <a:xfrm>
            <a:off x="2242035" y="4340772"/>
            <a:ext cx="1592937"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a:rPr>
              <a:t>whether</a:t>
            </a:r>
            <a:endParaRPr lang="en-US" sz="3200" b="0" dirty="0">
              <a:solidFill>
                <a:srgbClr val="FF3760"/>
              </a:solidFill>
              <a:latin typeface="EdShed" pitchFamily="2" charset="0"/>
            </a:endParaRPr>
          </a:p>
        </p:txBody>
      </p:sp>
      <p:sp>
        <p:nvSpPr>
          <p:cNvPr id="35" name="Text Placeholder 1">
            <a:extLst>
              <a:ext uri="{FF2B5EF4-FFF2-40B4-BE49-F238E27FC236}">
                <a16:creationId xmlns:a16="http://schemas.microsoft.com/office/drawing/2014/main" id="{C9A1A140-7ADF-BD96-A9F2-BEF61229B3AE}"/>
              </a:ext>
            </a:extLst>
          </p:cNvPr>
          <p:cNvSpPr txBox="1">
            <a:spLocks/>
          </p:cNvSpPr>
          <p:nvPr/>
        </p:nvSpPr>
        <p:spPr>
          <a:xfrm>
            <a:off x="5535760" y="4340773"/>
            <a:ext cx="109472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a:rPr>
              <a:t>plane</a:t>
            </a:r>
            <a:endParaRPr lang="en-US" sz="3200" b="0" dirty="0">
              <a:solidFill>
                <a:srgbClr val="FF3760"/>
              </a:solidFill>
              <a:latin typeface="EdShed" pitchFamily="2" charset="0"/>
            </a:endParaRPr>
          </a:p>
        </p:txBody>
      </p:sp>
      <p:sp>
        <p:nvSpPr>
          <p:cNvPr id="36" name="Text Placeholder 1">
            <a:extLst>
              <a:ext uri="{FF2B5EF4-FFF2-40B4-BE49-F238E27FC236}">
                <a16:creationId xmlns:a16="http://schemas.microsoft.com/office/drawing/2014/main" id="{8FA942D3-66DE-DBB1-2CA7-CA03BE6FE933}"/>
              </a:ext>
            </a:extLst>
          </p:cNvPr>
          <p:cNvSpPr txBox="1">
            <a:spLocks/>
          </p:cNvSpPr>
          <p:nvPr/>
        </p:nvSpPr>
        <p:spPr>
          <a:xfrm>
            <a:off x="6836439" y="2750904"/>
            <a:ext cx="119737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pitchFamily="2" charset="0"/>
              </a:rPr>
              <a:t>peace</a:t>
            </a:r>
          </a:p>
        </p:txBody>
      </p:sp>
      <p:sp>
        <p:nvSpPr>
          <p:cNvPr id="37" name="Text Placeholder 1">
            <a:extLst>
              <a:ext uri="{FF2B5EF4-FFF2-40B4-BE49-F238E27FC236}">
                <a16:creationId xmlns:a16="http://schemas.microsoft.com/office/drawing/2014/main" id="{14D88EB1-DB21-07B1-95B3-6CF6C7642F51}"/>
              </a:ext>
            </a:extLst>
          </p:cNvPr>
          <p:cNvSpPr txBox="1">
            <a:spLocks/>
          </p:cNvSpPr>
          <p:nvPr/>
        </p:nvSpPr>
        <p:spPr>
          <a:xfrm>
            <a:off x="8285619" y="4340772"/>
            <a:ext cx="158883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pitchFamily="2" charset="0"/>
              </a:rPr>
              <a:t>weather</a:t>
            </a:r>
          </a:p>
        </p:txBody>
      </p:sp>
      <p:sp>
        <p:nvSpPr>
          <p:cNvPr id="39" name="Arc 38">
            <a:extLst>
              <a:ext uri="{FF2B5EF4-FFF2-40B4-BE49-F238E27FC236}">
                <a16:creationId xmlns:a16="http://schemas.microsoft.com/office/drawing/2014/main" id="{E2E14974-A8FC-4976-7781-641B72A12C49}"/>
              </a:ext>
            </a:extLst>
          </p:cNvPr>
          <p:cNvSpPr/>
          <p:nvPr/>
        </p:nvSpPr>
        <p:spPr>
          <a:xfrm rot="10800000">
            <a:off x="5498868" y="4035477"/>
            <a:ext cx="378228" cy="171766"/>
          </a:xfrm>
          <a:prstGeom prst="arc">
            <a:avLst>
              <a:gd name="adj1" fmla="val 10682673"/>
              <a:gd name="adj2" fmla="val 2148201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7842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dissolv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4" grpId="0"/>
      <p:bldP spid="31" grpId="0"/>
      <p:bldP spid="32" grpId="0"/>
      <p:bldP spid="33" grpId="0"/>
      <p:bldP spid="34" grpId="0"/>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3</a:t>
            </a:fld>
            <a:endParaRPr lang="en-US" dirty="0">
              <a:latin typeface="EdShed" pitchFamily="2" charset="77"/>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Meanings</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solidFill>
                  <a:schemeClr val="tx1"/>
                </a:solidFill>
              </a:rPr>
              <a:t>Let’s look at what this week’s words mean.</a:t>
            </a:r>
          </a:p>
        </p:txBody>
      </p:sp>
      <p:grpSp>
        <p:nvGrpSpPr>
          <p:cNvPr id="2" name="Group 1">
            <a:extLst>
              <a:ext uri="{FF2B5EF4-FFF2-40B4-BE49-F238E27FC236}">
                <a16:creationId xmlns:a16="http://schemas.microsoft.com/office/drawing/2014/main" id="{698050FD-FBE7-8F46-8AA5-3333A9635FC1}"/>
              </a:ext>
            </a:extLst>
          </p:cNvPr>
          <p:cNvGrpSpPr/>
          <p:nvPr/>
        </p:nvGrpSpPr>
        <p:grpSpPr>
          <a:xfrm>
            <a:off x="983855" y="1918408"/>
            <a:ext cx="4525451" cy="461665"/>
            <a:chOff x="939590" y="1757976"/>
            <a:chExt cx="3303005" cy="503635"/>
          </a:xfrm>
          <a:noFill/>
        </p:grpSpPr>
        <p:sp>
          <p:nvSpPr>
            <p:cNvPr id="5" name="TextBox 4">
              <a:extLst>
                <a:ext uri="{FF2B5EF4-FFF2-40B4-BE49-F238E27FC236}">
                  <a16:creationId xmlns:a16="http://schemas.microsoft.com/office/drawing/2014/main" id="{93EE1035-FCD5-7AD6-9E4D-481119E8BC0B}"/>
                </a:ext>
              </a:extLst>
            </p:cNvPr>
            <p:cNvSpPr txBox="1"/>
            <p:nvPr/>
          </p:nvSpPr>
          <p:spPr>
            <a:xfrm>
              <a:off x="939590" y="1757976"/>
              <a:ext cx="1193385" cy="503635"/>
            </a:xfrm>
            <a:prstGeom prst="rect">
              <a:avLst/>
            </a:prstGeom>
            <a:grpFill/>
          </p:spPr>
          <p:txBody>
            <a:bodyPr wrap="square">
              <a:spAutoFit/>
            </a:bodyPr>
            <a:lstStyle/>
            <a:p>
              <a:pPr algn="ctr"/>
              <a:r>
                <a:rPr lang="en-GB" sz="2400" dirty="0">
                  <a:latin typeface="EdShed" pitchFamily="2" charset="77"/>
                  <a:ea typeface="OpenDyslexic" charset="0"/>
                  <a:cs typeface="OpenDyslexic" charset="0"/>
                </a:rPr>
                <a:t>accept</a:t>
              </a:r>
              <a:endParaRPr lang="en-GB" sz="2400" dirty="0">
                <a:latin typeface="EdShed" pitchFamily="2" charset="77"/>
              </a:endParaRPr>
            </a:p>
          </p:txBody>
        </p:sp>
        <p:sp>
          <p:nvSpPr>
            <p:cNvPr id="7" name="TextBox 6">
              <a:extLst>
                <a:ext uri="{FF2B5EF4-FFF2-40B4-BE49-F238E27FC236}">
                  <a16:creationId xmlns:a16="http://schemas.microsoft.com/office/drawing/2014/main" id="{F5C7981B-6564-CC65-BC2D-48DD875EFFD7}"/>
                </a:ext>
              </a:extLst>
            </p:cNvPr>
            <p:cNvSpPr txBox="1"/>
            <p:nvPr/>
          </p:nvSpPr>
          <p:spPr>
            <a:xfrm>
              <a:off x="3159060" y="1757976"/>
              <a:ext cx="1083535" cy="503635"/>
            </a:xfrm>
            <a:prstGeom prst="rect">
              <a:avLst/>
            </a:prstGeom>
            <a:grpFill/>
          </p:spPr>
          <p:txBody>
            <a:bodyPr wrap="square" rtlCol="0">
              <a:spAutoFit/>
            </a:bodyPr>
            <a:lstStyle/>
            <a:p>
              <a:pPr algn="ctr"/>
              <a:r>
                <a:rPr lang="en-GB" sz="2400" dirty="0">
                  <a:latin typeface="EdShed" pitchFamily="2" charset="77"/>
                  <a:ea typeface="OpenDyslexic" charset="0"/>
                  <a:cs typeface="OpenDyslexic" charset="0"/>
                </a:rPr>
                <a:t>except</a:t>
              </a:r>
              <a:endParaRPr lang="en-GB" sz="2400" dirty="0">
                <a:latin typeface="EdShed" pitchFamily="2" charset="77"/>
              </a:endParaRPr>
            </a:p>
          </p:txBody>
        </p:sp>
        <p:sp>
          <p:nvSpPr>
            <p:cNvPr id="8" name="TextBox 7">
              <a:extLst>
                <a:ext uri="{FF2B5EF4-FFF2-40B4-BE49-F238E27FC236}">
                  <a16:creationId xmlns:a16="http://schemas.microsoft.com/office/drawing/2014/main" id="{FEEE5A24-C00F-3F11-A52F-A06EAEDC2877}"/>
                </a:ext>
              </a:extLst>
            </p:cNvPr>
            <p:cNvSpPr txBox="1"/>
            <p:nvPr/>
          </p:nvSpPr>
          <p:spPr>
            <a:xfrm>
              <a:off x="2481236" y="1757976"/>
              <a:ext cx="329563" cy="503635"/>
            </a:xfrm>
            <a:prstGeom prst="rect">
              <a:avLst/>
            </a:prstGeom>
            <a:grpFill/>
          </p:spPr>
          <p:txBody>
            <a:bodyPr wrap="none" rtlCol="0">
              <a:spAutoFit/>
            </a:bodyPr>
            <a:lstStyle/>
            <a:p>
              <a:pPr algn="ctr"/>
              <a:r>
                <a:rPr lang="en-GB" sz="2400" dirty="0">
                  <a:solidFill>
                    <a:srgbClr val="FF3760"/>
                  </a:solidFill>
                  <a:latin typeface="EdShed" pitchFamily="2" charset="77"/>
                </a:rPr>
                <a:t>vs</a:t>
              </a:r>
              <a:endParaRPr lang="en-GB" dirty="0">
                <a:solidFill>
                  <a:srgbClr val="FF3760"/>
                </a:solidFill>
                <a:latin typeface="EdShed" pitchFamily="2" charset="77"/>
              </a:endParaRPr>
            </a:p>
          </p:txBody>
        </p:sp>
      </p:grpSp>
      <p:grpSp>
        <p:nvGrpSpPr>
          <p:cNvPr id="13" name="Group 12">
            <a:extLst>
              <a:ext uri="{FF2B5EF4-FFF2-40B4-BE49-F238E27FC236}">
                <a16:creationId xmlns:a16="http://schemas.microsoft.com/office/drawing/2014/main" id="{55076FCD-955F-DDEB-C0F2-80298DFB787F}"/>
              </a:ext>
            </a:extLst>
          </p:cNvPr>
          <p:cNvGrpSpPr/>
          <p:nvPr/>
        </p:nvGrpSpPr>
        <p:grpSpPr>
          <a:xfrm>
            <a:off x="6309385" y="4257214"/>
            <a:ext cx="2052518" cy="2122669"/>
            <a:chOff x="143402" y="3780282"/>
            <a:chExt cx="2052518" cy="2122669"/>
          </a:xfrm>
        </p:grpSpPr>
        <p:sp>
          <p:nvSpPr>
            <p:cNvPr id="14" name="TextBox 13">
              <a:extLst>
                <a:ext uri="{FF2B5EF4-FFF2-40B4-BE49-F238E27FC236}">
                  <a16:creationId xmlns:a16="http://schemas.microsoft.com/office/drawing/2014/main" id="{B093F4EF-C3C7-7596-E4BC-89BB0BDAF4EF}"/>
                </a:ext>
              </a:extLst>
            </p:cNvPr>
            <p:cNvSpPr txBox="1"/>
            <p:nvPr/>
          </p:nvSpPr>
          <p:spPr>
            <a:xfrm>
              <a:off x="143402" y="5318176"/>
              <a:ext cx="2052518" cy="584775"/>
            </a:xfrm>
            <a:prstGeom prst="rect">
              <a:avLst/>
            </a:prstGeom>
            <a:noFill/>
          </p:spPr>
          <p:txBody>
            <a:bodyPr wrap="square" rtlCol="0">
              <a:spAutoFit/>
            </a:bodyPr>
            <a:lstStyle/>
            <a:p>
              <a:pPr algn="ctr"/>
              <a:r>
                <a:rPr lang="en-GB" sz="1600" dirty="0">
                  <a:latin typeface="EdShed" pitchFamily="2" charset="77"/>
                </a:rPr>
                <a:t>Used to tie together rope or string.</a:t>
              </a:r>
              <a:endParaRPr lang="en-GB" sz="1400" dirty="0">
                <a:latin typeface="EdShed" pitchFamily="2" charset="77"/>
              </a:endParaRPr>
            </a:p>
          </p:txBody>
        </p:sp>
        <p:pic>
          <p:nvPicPr>
            <p:cNvPr id="15" name="Picture 2">
              <a:extLst>
                <a:ext uri="{FF2B5EF4-FFF2-40B4-BE49-F238E27FC236}">
                  <a16:creationId xmlns:a16="http://schemas.microsoft.com/office/drawing/2014/main" id="{9DC1BAAA-E679-9AC3-BA1F-2AB52262D569}"/>
                </a:ext>
              </a:extLst>
            </p:cNvPr>
            <p:cNvPicPr>
              <a:picLocks noChangeAspect="1" noChangeArrowheads="1"/>
            </p:cNvPicPr>
            <p:nvPr/>
          </p:nvPicPr>
          <p:blipFill>
            <a:blip r:embed="rId3"/>
            <a:srcRect/>
            <a:stretch/>
          </p:blipFill>
          <p:spPr bwMode="auto">
            <a:xfrm rot="1050082">
              <a:off x="425988" y="3780282"/>
              <a:ext cx="1386368" cy="1628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03071306-8C9E-338F-5B85-94A4EBDBF892}"/>
              </a:ext>
            </a:extLst>
          </p:cNvPr>
          <p:cNvGrpSpPr/>
          <p:nvPr/>
        </p:nvGrpSpPr>
        <p:grpSpPr>
          <a:xfrm>
            <a:off x="438500" y="4775935"/>
            <a:ext cx="2516826" cy="1603948"/>
            <a:chOff x="9231634" y="4737875"/>
            <a:chExt cx="2516826" cy="1603948"/>
          </a:xfrm>
        </p:grpSpPr>
        <p:sp>
          <p:nvSpPr>
            <p:cNvPr id="17" name="TextBox 16">
              <a:extLst>
                <a:ext uri="{FF2B5EF4-FFF2-40B4-BE49-F238E27FC236}">
                  <a16:creationId xmlns:a16="http://schemas.microsoft.com/office/drawing/2014/main" id="{9CEF07B7-3B9A-0C50-C870-31DE175C7EFF}"/>
                </a:ext>
              </a:extLst>
            </p:cNvPr>
            <p:cNvSpPr txBox="1"/>
            <p:nvPr/>
          </p:nvSpPr>
          <p:spPr>
            <a:xfrm>
              <a:off x="9231634" y="6003269"/>
              <a:ext cx="2516826" cy="338554"/>
            </a:xfrm>
            <a:prstGeom prst="rect">
              <a:avLst/>
            </a:prstGeom>
            <a:noFill/>
          </p:spPr>
          <p:txBody>
            <a:bodyPr wrap="square" rtlCol="0">
              <a:spAutoFit/>
            </a:bodyPr>
            <a:lstStyle/>
            <a:p>
              <a:pPr algn="ctr"/>
              <a:r>
                <a:rPr lang="en-GB" sz="1600" dirty="0">
                  <a:latin typeface="EdShed" pitchFamily="2" charset="77"/>
                </a:rPr>
                <a:t>In no way, never.</a:t>
              </a:r>
            </a:p>
          </p:txBody>
        </p:sp>
        <p:pic>
          <p:nvPicPr>
            <p:cNvPr id="18" name="Picture 4" descr="Dislike, Hand, Thumb, Down, No, Red">
              <a:extLst>
                <a:ext uri="{FF2B5EF4-FFF2-40B4-BE49-F238E27FC236}">
                  <a16:creationId xmlns:a16="http://schemas.microsoft.com/office/drawing/2014/main" id="{A2D9B495-B590-9BD2-7E11-950E8E24D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40857">
              <a:off x="10044825" y="4737875"/>
              <a:ext cx="890443" cy="9833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BA97BECC-911E-B5E9-04FD-3500AF73BC65}"/>
              </a:ext>
            </a:extLst>
          </p:cNvPr>
          <p:cNvGrpSpPr/>
          <p:nvPr/>
        </p:nvGrpSpPr>
        <p:grpSpPr>
          <a:xfrm>
            <a:off x="9017155" y="4518483"/>
            <a:ext cx="2470872" cy="1861400"/>
            <a:chOff x="6282654" y="4357470"/>
            <a:chExt cx="2470872" cy="1861400"/>
          </a:xfrm>
        </p:grpSpPr>
        <p:sp>
          <p:nvSpPr>
            <p:cNvPr id="23" name="TextBox 22">
              <a:extLst>
                <a:ext uri="{FF2B5EF4-FFF2-40B4-BE49-F238E27FC236}">
                  <a16:creationId xmlns:a16="http://schemas.microsoft.com/office/drawing/2014/main" id="{86B64090-2BC1-8E78-1BBE-F6BC983726A8}"/>
                </a:ext>
              </a:extLst>
            </p:cNvPr>
            <p:cNvSpPr txBox="1"/>
            <p:nvPr/>
          </p:nvSpPr>
          <p:spPr>
            <a:xfrm>
              <a:off x="6282654" y="5880316"/>
              <a:ext cx="2470872" cy="338554"/>
            </a:xfrm>
            <a:prstGeom prst="rect">
              <a:avLst/>
            </a:prstGeom>
            <a:noFill/>
          </p:spPr>
          <p:txBody>
            <a:bodyPr wrap="square" rtlCol="0">
              <a:spAutoFit/>
            </a:bodyPr>
            <a:lstStyle/>
            <a:p>
              <a:pPr algn="ctr"/>
              <a:r>
                <a:rPr lang="en-GB" sz="1600" dirty="0">
                  <a:latin typeface="EdShed" pitchFamily="2" charset="77"/>
                </a:rPr>
                <a:t>Apart from, not including.</a:t>
              </a:r>
            </a:p>
          </p:txBody>
        </p:sp>
        <p:pic>
          <p:nvPicPr>
            <p:cNvPr id="39" name="Picture 8">
              <a:extLst>
                <a:ext uri="{FF2B5EF4-FFF2-40B4-BE49-F238E27FC236}">
                  <a16:creationId xmlns:a16="http://schemas.microsoft.com/office/drawing/2014/main" id="{0D809BD9-5550-B110-981D-F24490F37875}"/>
                </a:ext>
              </a:extLst>
            </p:cNvPr>
            <p:cNvPicPr>
              <a:picLocks noChangeAspect="1" noChangeArrowheads="1"/>
            </p:cNvPicPr>
            <p:nvPr/>
          </p:nvPicPr>
          <p:blipFill rotWithShape="1">
            <a:blip r:embed="rId5"/>
            <a:srcRect t="22791" b="23553"/>
            <a:stretch/>
          </p:blipFill>
          <p:spPr bwMode="auto">
            <a:xfrm>
              <a:off x="6553755" y="4357470"/>
              <a:ext cx="1928670" cy="14629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B749F698-568D-D18C-F4A5-F6413087A9A1}"/>
              </a:ext>
            </a:extLst>
          </p:cNvPr>
          <p:cNvGrpSpPr/>
          <p:nvPr/>
        </p:nvGrpSpPr>
        <p:grpSpPr>
          <a:xfrm>
            <a:off x="3217362" y="4477928"/>
            <a:ext cx="2422660" cy="1901955"/>
            <a:chOff x="3547793" y="4620431"/>
            <a:chExt cx="2422660" cy="1901955"/>
          </a:xfrm>
        </p:grpSpPr>
        <p:sp>
          <p:nvSpPr>
            <p:cNvPr id="20" name="TextBox 19">
              <a:extLst>
                <a:ext uri="{FF2B5EF4-FFF2-40B4-BE49-F238E27FC236}">
                  <a16:creationId xmlns:a16="http://schemas.microsoft.com/office/drawing/2014/main" id="{02E05B00-89A4-6048-E567-B38486F4C235}"/>
                </a:ext>
              </a:extLst>
            </p:cNvPr>
            <p:cNvSpPr txBox="1"/>
            <p:nvPr/>
          </p:nvSpPr>
          <p:spPr>
            <a:xfrm>
              <a:off x="3605008" y="5937611"/>
              <a:ext cx="2365445" cy="584775"/>
            </a:xfrm>
            <a:prstGeom prst="rect">
              <a:avLst/>
            </a:prstGeom>
            <a:noFill/>
          </p:spPr>
          <p:txBody>
            <a:bodyPr wrap="square" rtlCol="0">
              <a:spAutoFit/>
            </a:bodyPr>
            <a:lstStyle/>
            <a:p>
              <a:pPr algn="ctr"/>
              <a:r>
                <a:rPr lang="en-GB" sz="1600" dirty="0">
                  <a:latin typeface="EdShed" pitchFamily="2" charset="77"/>
                </a:rPr>
                <a:t>To say yes or receive something willingly.</a:t>
              </a:r>
              <a:endParaRPr lang="en-GB" sz="1400" dirty="0">
                <a:latin typeface="EdShed" pitchFamily="2" charset="77"/>
              </a:endParaRPr>
            </a:p>
          </p:txBody>
        </p:sp>
        <p:pic>
          <p:nvPicPr>
            <p:cNvPr id="25" name="Picture 24">
              <a:extLst>
                <a:ext uri="{FF2B5EF4-FFF2-40B4-BE49-F238E27FC236}">
                  <a16:creationId xmlns:a16="http://schemas.microsoft.com/office/drawing/2014/main" id="{9954C4C5-C983-8A9D-8513-C6CC6641D003}"/>
                </a:ext>
              </a:extLst>
            </p:cNvPr>
            <p:cNvPicPr>
              <a:picLocks noChangeAspect="1"/>
            </p:cNvPicPr>
            <p:nvPr/>
          </p:nvPicPr>
          <p:blipFill>
            <a:blip r:embed="rId6"/>
            <a:srcRect t="31448" b="25801"/>
            <a:stretch/>
          </p:blipFill>
          <p:spPr>
            <a:xfrm>
              <a:off x="3547793" y="4620431"/>
              <a:ext cx="2365444" cy="1317180"/>
            </a:xfrm>
            <a:prstGeom prst="rect">
              <a:avLst/>
            </a:prstGeom>
          </p:spPr>
        </p:pic>
      </p:grpSp>
      <p:grpSp>
        <p:nvGrpSpPr>
          <p:cNvPr id="37" name="Group 36">
            <a:extLst>
              <a:ext uri="{FF2B5EF4-FFF2-40B4-BE49-F238E27FC236}">
                <a16:creationId xmlns:a16="http://schemas.microsoft.com/office/drawing/2014/main" id="{DC39940B-6352-B395-7DEC-2041BF5B0E7B}"/>
              </a:ext>
            </a:extLst>
          </p:cNvPr>
          <p:cNvGrpSpPr/>
          <p:nvPr/>
        </p:nvGrpSpPr>
        <p:grpSpPr>
          <a:xfrm>
            <a:off x="6682696" y="1918408"/>
            <a:ext cx="4525451" cy="461665"/>
            <a:chOff x="939590" y="1757976"/>
            <a:chExt cx="3303005" cy="503635"/>
          </a:xfrm>
          <a:noFill/>
        </p:grpSpPr>
        <p:sp>
          <p:nvSpPr>
            <p:cNvPr id="38" name="TextBox 37">
              <a:extLst>
                <a:ext uri="{FF2B5EF4-FFF2-40B4-BE49-F238E27FC236}">
                  <a16:creationId xmlns:a16="http://schemas.microsoft.com/office/drawing/2014/main" id="{005F97DF-9F7A-B2F4-A284-788C5B93D111}"/>
                </a:ext>
              </a:extLst>
            </p:cNvPr>
            <p:cNvSpPr txBox="1"/>
            <p:nvPr/>
          </p:nvSpPr>
          <p:spPr>
            <a:xfrm>
              <a:off x="939590" y="1757976"/>
              <a:ext cx="1193385" cy="503635"/>
            </a:xfrm>
            <a:prstGeom prst="rect">
              <a:avLst/>
            </a:prstGeom>
            <a:grpFill/>
          </p:spPr>
          <p:txBody>
            <a:bodyPr wrap="square">
              <a:spAutoFit/>
            </a:bodyPr>
            <a:lstStyle/>
            <a:p>
              <a:pPr algn="ctr"/>
              <a:r>
                <a:rPr lang="en-GB" sz="2400" dirty="0">
                  <a:latin typeface="EdShed" pitchFamily="2" charset="77"/>
                  <a:ea typeface="OpenDyslexic" charset="0"/>
                  <a:cs typeface="OpenDyslexic" charset="0"/>
                </a:rPr>
                <a:t>knot</a:t>
              </a:r>
              <a:endParaRPr lang="en-GB" sz="2400" dirty="0">
                <a:latin typeface="EdShed" pitchFamily="2" charset="77"/>
              </a:endParaRPr>
            </a:p>
          </p:txBody>
        </p:sp>
        <p:sp>
          <p:nvSpPr>
            <p:cNvPr id="40" name="TextBox 39">
              <a:extLst>
                <a:ext uri="{FF2B5EF4-FFF2-40B4-BE49-F238E27FC236}">
                  <a16:creationId xmlns:a16="http://schemas.microsoft.com/office/drawing/2014/main" id="{47C0A975-DE50-D83F-FDC8-ED7169065789}"/>
                </a:ext>
              </a:extLst>
            </p:cNvPr>
            <p:cNvSpPr txBox="1"/>
            <p:nvPr/>
          </p:nvSpPr>
          <p:spPr>
            <a:xfrm>
              <a:off x="3159060" y="1757976"/>
              <a:ext cx="1083535" cy="503635"/>
            </a:xfrm>
            <a:prstGeom prst="rect">
              <a:avLst/>
            </a:prstGeom>
            <a:grpFill/>
          </p:spPr>
          <p:txBody>
            <a:bodyPr wrap="square" rtlCol="0">
              <a:spAutoFit/>
            </a:bodyPr>
            <a:lstStyle/>
            <a:p>
              <a:pPr algn="ctr"/>
              <a:r>
                <a:rPr lang="en-GB" sz="2400" dirty="0">
                  <a:latin typeface="EdShed" pitchFamily="2" charset="77"/>
                  <a:ea typeface="OpenDyslexic" charset="0"/>
                  <a:cs typeface="OpenDyslexic" charset="0"/>
                </a:rPr>
                <a:t>not</a:t>
              </a:r>
              <a:endParaRPr lang="en-GB" sz="2400" dirty="0">
                <a:latin typeface="EdShed" pitchFamily="2" charset="77"/>
              </a:endParaRPr>
            </a:p>
          </p:txBody>
        </p:sp>
        <p:sp>
          <p:nvSpPr>
            <p:cNvPr id="42" name="TextBox 41">
              <a:extLst>
                <a:ext uri="{FF2B5EF4-FFF2-40B4-BE49-F238E27FC236}">
                  <a16:creationId xmlns:a16="http://schemas.microsoft.com/office/drawing/2014/main" id="{2370DFF5-3365-C7E2-916D-C830982B4674}"/>
                </a:ext>
              </a:extLst>
            </p:cNvPr>
            <p:cNvSpPr txBox="1"/>
            <p:nvPr/>
          </p:nvSpPr>
          <p:spPr>
            <a:xfrm>
              <a:off x="2481236" y="1757976"/>
              <a:ext cx="329563" cy="503635"/>
            </a:xfrm>
            <a:prstGeom prst="rect">
              <a:avLst/>
            </a:prstGeom>
            <a:grpFill/>
          </p:spPr>
          <p:txBody>
            <a:bodyPr wrap="none" rtlCol="0">
              <a:spAutoFit/>
            </a:bodyPr>
            <a:lstStyle/>
            <a:p>
              <a:pPr algn="ctr"/>
              <a:r>
                <a:rPr lang="en-GB" sz="2400" dirty="0">
                  <a:solidFill>
                    <a:srgbClr val="FF3760"/>
                  </a:solidFill>
                  <a:latin typeface="EdShed" pitchFamily="2" charset="77"/>
                </a:rPr>
                <a:t>vs</a:t>
              </a:r>
              <a:endParaRPr lang="en-GB" dirty="0">
                <a:solidFill>
                  <a:srgbClr val="FF3760"/>
                </a:solidFill>
                <a:latin typeface="EdShed" pitchFamily="2" charset="77"/>
              </a:endParaRPr>
            </a:p>
          </p:txBody>
        </p:sp>
      </p:grpSp>
    </p:spTree>
    <p:extLst>
      <p:ext uri="{BB962C8B-B14F-4D97-AF65-F5344CB8AC3E}">
        <p14:creationId xmlns:p14="http://schemas.microsoft.com/office/powerpoint/2010/main" val="3780871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45833E-6 -2.59259E-6 L 0.01407 -0.28889 " pathEditMode="relative" rAng="0" ptsTypes="AA">
                                      <p:cBhvr>
                                        <p:cTn id="6" dur="2000" fill="hold"/>
                                        <p:tgtEl>
                                          <p:spTgt spid="13"/>
                                        </p:tgtEl>
                                        <p:attrNameLst>
                                          <p:attrName>ppt_x</p:attrName>
                                          <p:attrName>ppt_y</p:attrName>
                                        </p:attrNameLst>
                                      </p:cBhvr>
                                      <p:rCtr x="729" y="-14375"/>
                                    </p:animMotion>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026 0.00047 L -0.45222 -0.32338 " pathEditMode="relative" rAng="0" ptsTypes="AA">
                                      <p:cBhvr>
                                        <p:cTn id="11" dur="2000" fill="hold"/>
                                        <p:tgtEl>
                                          <p:spTgt spid="22"/>
                                        </p:tgtEl>
                                        <p:attrNameLst>
                                          <p:attrName>ppt_x</p:attrName>
                                          <p:attrName>ppt_y</p:attrName>
                                        </p:attrNameLst>
                                      </p:cBhvr>
                                      <p:rCtr x="-22604" y="-16204"/>
                                    </p:animMotion>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2.91667E-6 2.96296E-6 L 0.71992 -0.32314 " pathEditMode="relative" rAng="0" ptsTypes="AA">
                                      <p:cBhvr>
                                        <p:cTn id="16" dur="2000" fill="hold"/>
                                        <p:tgtEl>
                                          <p:spTgt spid="16"/>
                                        </p:tgtEl>
                                        <p:attrNameLst>
                                          <p:attrName>ppt_x</p:attrName>
                                          <p:attrName>ppt_y</p:attrName>
                                        </p:attrNameLst>
                                      </p:cBhvr>
                                      <p:rCtr x="35990" y="-16111"/>
                                    </p:animMotion>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104 -0.00047 L -0.222 -0.28773 " pathEditMode="relative" rAng="0" ptsTypes="AA">
                                      <p:cBhvr>
                                        <p:cTn id="21" dur="2000" fill="hold"/>
                                        <p:tgtEl>
                                          <p:spTgt spid="26"/>
                                        </p:tgtEl>
                                        <p:attrNameLst>
                                          <p:attrName>ppt_x</p:attrName>
                                          <p:attrName>ppt_y</p:attrName>
                                        </p:attrNameLst>
                                      </p:cBhvr>
                                      <p:rCtr x="-11159" y="-14375"/>
                                    </p:animMotion>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4</a:t>
            </a:fld>
            <a:endParaRPr lang="en-US" dirty="0">
              <a:latin typeface="EdShed" pitchFamily="2" charset="77"/>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Meanings</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solidFill>
                  <a:schemeClr val="tx1"/>
                </a:solidFill>
              </a:rPr>
              <a:t>Let’s look at what this week’s words mean.</a:t>
            </a:r>
          </a:p>
        </p:txBody>
      </p:sp>
      <p:grpSp>
        <p:nvGrpSpPr>
          <p:cNvPr id="14" name="Group 13">
            <a:extLst>
              <a:ext uri="{FF2B5EF4-FFF2-40B4-BE49-F238E27FC236}">
                <a16:creationId xmlns:a16="http://schemas.microsoft.com/office/drawing/2014/main" id="{8D466F83-8207-4E1A-1073-CE2348AF0C27}"/>
              </a:ext>
            </a:extLst>
          </p:cNvPr>
          <p:cNvGrpSpPr/>
          <p:nvPr/>
        </p:nvGrpSpPr>
        <p:grpSpPr>
          <a:xfrm>
            <a:off x="9659515" y="4586138"/>
            <a:ext cx="1612710" cy="1793745"/>
            <a:chOff x="9524903" y="4586138"/>
            <a:chExt cx="1612710" cy="1793745"/>
          </a:xfrm>
        </p:grpSpPr>
        <p:sp>
          <p:nvSpPr>
            <p:cNvPr id="15" name="TextBox 14">
              <a:extLst>
                <a:ext uri="{FF2B5EF4-FFF2-40B4-BE49-F238E27FC236}">
                  <a16:creationId xmlns:a16="http://schemas.microsoft.com/office/drawing/2014/main" id="{1A24A568-53A0-A6F1-9EEB-A38B6025AAB9}"/>
                </a:ext>
              </a:extLst>
            </p:cNvPr>
            <p:cNvSpPr txBox="1"/>
            <p:nvPr/>
          </p:nvSpPr>
          <p:spPr>
            <a:xfrm>
              <a:off x="9553009" y="5795108"/>
              <a:ext cx="1584604" cy="584775"/>
            </a:xfrm>
            <a:prstGeom prst="rect">
              <a:avLst/>
            </a:prstGeom>
            <a:noFill/>
          </p:spPr>
          <p:txBody>
            <a:bodyPr wrap="square" rtlCol="0">
              <a:spAutoFit/>
            </a:bodyPr>
            <a:lstStyle/>
            <a:p>
              <a:pPr algn="ctr"/>
              <a:r>
                <a:rPr lang="en-GB" sz="1600" dirty="0">
                  <a:latin typeface="EdShed" pitchFamily="2" charset="77"/>
                </a:rPr>
                <a:t>Blank; very simple in style.</a:t>
              </a:r>
            </a:p>
          </p:txBody>
        </p:sp>
        <p:pic>
          <p:nvPicPr>
            <p:cNvPr id="16" name="Picture 8">
              <a:extLst>
                <a:ext uri="{FF2B5EF4-FFF2-40B4-BE49-F238E27FC236}">
                  <a16:creationId xmlns:a16="http://schemas.microsoft.com/office/drawing/2014/main" id="{CA62EE25-3E7E-F78F-6BB3-B0FB09A6EF70}"/>
                </a:ext>
              </a:extLst>
            </p:cNvPr>
            <p:cNvPicPr>
              <a:picLocks noChangeAspect="1" noChangeArrowheads="1"/>
            </p:cNvPicPr>
            <p:nvPr/>
          </p:nvPicPr>
          <p:blipFill rotWithShape="1">
            <a:blip r:embed="rId3"/>
            <a:srcRect l="22117" t="18893" r="22051" b="22878"/>
            <a:stretch/>
          </p:blipFill>
          <p:spPr bwMode="auto">
            <a:xfrm rot="16200000">
              <a:off x="9769249" y="4341792"/>
              <a:ext cx="1030060" cy="15187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BFBB3DCA-CB30-A91F-1365-70028D194DA8}"/>
              </a:ext>
            </a:extLst>
          </p:cNvPr>
          <p:cNvGrpSpPr/>
          <p:nvPr/>
        </p:nvGrpSpPr>
        <p:grpSpPr>
          <a:xfrm>
            <a:off x="6661995" y="4066165"/>
            <a:ext cx="1822403" cy="2313718"/>
            <a:chOff x="6589023" y="4066165"/>
            <a:chExt cx="1822403" cy="2313718"/>
          </a:xfrm>
        </p:grpSpPr>
        <p:sp>
          <p:nvSpPr>
            <p:cNvPr id="18" name="TextBox 17">
              <a:extLst>
                <a:ext uri="{FF2B5EF4-FFF2-40B4-BE49-F238E27FC236}">
                  <a16:creationId xmlns:a16="http://schemas.microsoft.com/office/drawing/2014/main" id="{5284B056-F2B2-26D5-0B3E-77AD96F483A5}"/>
                </a:ext>
              </a:extLst>
            </p:cNvPr>
            <p:cNvSpPr txBox="1"/>
            <p:nvPr/>
          </p:nvSpPr>
          <p:spPr>
            <a:xfrm>
              <a:off x="6589023" y="5795108"/>
              <a:ext cx="1822403" cy="584775"/>
            </a:xfrm>
            <a:prstGeom prst="rect">
              <a:avLst/>
            </a:prstGeom>
            <a:noFill/>
          </p:spPr>
          <p:txBody>
            <a:bodyPr wrap="square" rtlCol="0">
              <a:spAutoFit/>
            </a:bodyPr>
            <a:lstStyle/>
            <a:p>
              <a:pPr algn="ctr"/>
              <a:r>
                <a:rPr lang="en-GB" sz="1600" dirty="0">
                  <a:latin typeface="EdShed" pitchFamily="2" charset="77"/>
                </a:rPr>
                <a:t>A feeling of calm and quiet.</a:t>
              </a:r>
            </a:p>
          </p:txBody>
        </p:sp>
        <p:pic>
          <p:nvPicPr>
            <p:cNvPr id="19" name="Picture 2">
              <a:extLst>
                <a:ext uri="{FF2B5EF4-FFF2-40B4-BE49-F238E27FC236}">
                  <a16:creationId xmlns:a16="http://schemas.microsoft.com/office/drawing/2014/main" id="{EA47A9BF-13C3-F21D-8920-13C90D216CF3}"/>
                </a:ext>
              </a:extLst>
            </p:cNvPr>
            <p:cNvPicPr>
              <a:picLocks noChangeAspect="1" noChangeArrowheads="1"/>
            </p:cNvPicPr>
            <p:nvPr/>
          </p:nvPicPr>
          <p:blipFill>
            <a:blip r:embed="rId4"/>
            <a:srcRect/>
            <a:stretch/>
          </p:blipFill>
          <p:spPr bwMode="auto">
            <a:xfrm>
              <a:off x="6853217" y="4066165"/>
              <a:ext cx="1419334" cy="17866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37BB270D-FB69-6F35-5B3B-E9A4A117C7EF}"/>
              </a:ext>
            </a:extLst>
          </p:cNvPr>
          <p:cNvGrpSpPr/>
          <p:nvPr/>
        </p:nvGrpSpPr>
        <p:grpSpPr>
          <a:xfrm>
            <a:off x="3724756" y="4524491"/>
            <a:ext cx="2046224" cy="1855392"/>
            <a:chOff x="3540142" y="4524491"/>
            <a:chExt cx="2046224" cy="1855392"/>
          </a:xfrm>
        </p:grpSpPr>
        <p:sp>
          <p:nvSpPr>
            <p:cNvPr id="21" name="TextBox 20">
              <a:extLst>
                <a:ext uri="{FF2B5EF4-FFF2-40B4-BE49-F238E27FC236}">
                  <a16:creationId xmlns:a16="http://schemas.microsoft.com/office/drawing/2014/main" id="{C804B47C-0B36-61B6-9447-58E6F02DB39F}"/>
                </a:ext>
              </a:extLst>
            </p:cNvPr>
            <p:cNvSpPr txBox="1"/>
            <p:nvPr/>
          </p:nvSpPr>
          <p:spPr>
            <a:xfrm>
              <a:off x="3540142" y="5795108"/>
              <a:ext cx="2046224" cy="584775"/>
            </a:xfrm>
            <a:prstGeom prst="rect">
              <a:avLst/>
            </a:prstGeom>
            <a:noFill/>
          </p:spPr>
          <p:txBody>
            <a:bodyPr wrap="square" rtlCol="0">
              <a:spAutoFit/>
            </a:bodyPr>
            <a:lstStyle/>
            <a:p>
              <a:pPr algn="ctr"/>
              <a:r>
                <a:rPr lang="en-GB" sz="1600" dirty="0">
                  <a:latin typeface="EdShed" pitchFamily="2" charset="77"/>
                </a:rPr>
                <a:t>A small section or part of a whole.</a:t>
              </a:r>
              <a:endParaRPr lang="en-GB" sz="1400" dirty="0">
                <a:latin typeface="EdShed" pitchFamily="2" charset="77"/>
              </a:endParaRPr>
            </a:p>
          </p:txBody>
        </p:sp>
        <p:pic>
          <p:nvPicPr>
            <p:cNvPr id="22" name="Picture 4">
              <a:extLst>
                <a:ext uri="{FF2B5EF4-FFF2-40B4-BE49-F238E27FC236}">
                  <a16:creationId xmlns:a16="http://schemas.microsoft.com/office/drawing/2014/main" id="{B3B5EFF5-89C0-E9AE-31C7-48AE5A98BAD5}"/>
                </a:ext>
              </a:extLst>
            </p:cNvPr>
            <p:cNvPicPr>
              <a:picLocks noChangeAspect="1" noChangeArrowheads="1"/>
            </p:cNvPicPr>
            <p:nvPr/>
          </p:nvPicPr>
          <p:blipFill>
            <a:blip r:embed="rId5"/>
            <a:srcRect/>
            <a:stretch/>
          </p:blipFill>
          <p:spPr bwMode="auto">
            <a:xfrm>
              <a:off x="4009398" y="4524491"/>
              <a:ext cx="1107713" cy="11376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2BE9126A-2BBF-764D-3F3E-E7341D988318}"/>
              </a:ext>
            </a:extLst>
          </p:cNvPr>
          <p:cNvGrpSpPr/>
          <p:nvPr/>
        </p:nvGrpSpPr>
        <p:grpSpPr>
          <a:xfrm>
            <a:off x="674441" y="4527450"/>
            <a:ext cx="2300807" cy="1852433"/>
            <a:chOff x="799184" y="4527450"/>
            <a:chExt cx="2300807" cy="1852433"/>
          </a:xfrm>
        </p:grpSpPr>
        <p:sp>
          <p:nvSpPr>
            <p:cNvPr id="24" name="TextBox 23">
              <a:extLst>
                <a:ext uri="{FF2B5EF4-FFF2-40B4-BE49-F238E27FC236}">
                  <a16:creationId xmlns:a16="http://schemas.microsoft.com/office/drawing/2014/main" id="{DED312EB-656C-4DE5-E9A9-93E1B056E9EC}"/>
                </a:ext>
              </a:extLst>
            </p:cNvPr>
            <p:cNvSpPr txBox="1"/>
            <p:nvPr/>
          </p:nvSpPr>
          <p:spPr>
            <a:xfrm>
              <a:off x="799184" y="5795108"/>
              <a:ext cx="2300807" cy="584775"/>
            </a:xfrm>
            <a:prstGeom prst="rect">
              <a:avLst/>
            </a:prstGeom>
            <a:noFill/>
          </p:spPr>
          <p:txBody>
            <a:bodyPr wrap="square" rtlCol="0">
              <a:spAutoFit/>
            </a:bodyPr>
            <a:lstStyle/>
            <a:p>
              <a:pPr algn="ctr"/>
              <a:r>
                <a:rPr lang="en-GB" sz="1600" dirty="0">
                  <a:latin typeface="EdShed" pitchFamily="2" charset="77"/>
                </a:rPr>
                <a:t>A flying vehicle </a:t>
              </a:r>
            </a:p>
            <a:p>
              <a:pPr algn="ctr"/>
              <a:r>
                <a:rPr lang="en-GB" sz="1600" dirty="0">
                  <a:latin typeface="EdShed" pitchFamily="2" charset="77"/>
                </a:rPr>
                <a:t>with wings.</a:t>
              </a:r>
              <a:endParaRPr lang="en-GB" sz="1400" dirty="0">
                <a:latin typeface="EdShed" pitchFamily="2" charset="77"/>
              </a:endParaRPr>
            </a:p>
          </p:txBody>
        </p:sp>
        <p:pic>
          <p:nvPicPr>
            <p:cNvPr id="25" name="Picture 24">
              <a:extLst>
                <a:ext uri="{FF2B5EF4-FFF2-40B4-BE49-F238E27FC236}">
                  <a16:creationId xmlns:a16="http://schemas.microsoft.com/office/drawing/2014/main" id="{E468337F-5431-14E2-7734-20EFD7F9E60E}"/>
                </a:ext>
              </a:extLst>
            </p:cNvPr>
            <p:cNvPicPr>
              <a:picLocks noChangeAspect="1"/>
            </p:cNvPicPr>
            <p:nvPr/>
          </p:nvPicPr>
          <p:blipFill>
            <a:blip r:embed="rId6"/>
            <a:stretch>
              <a:fillRect/>
            </a:stretch>
          </p:blipFill>
          <p:spPr>
            <a:xfrm rot="726038">
              <a:off x="979183" y="4527450"/>
              <a:ext cx="1819560" cy="1147437"/>
            </a:xfrm>
            <a:prstGeom prst="rect">
              <a:avLst/>
            </a:prstGeom>
          </p:spPr>
        </p:pic>
      </p:grpSp>
      <p:grpSp>
        <p:nvGrpSpPr>
          <p:cNvPr id="26" name="Group 25">
            <a:extLst>
              <a:ext uri="{FF2B5EF4-FFF2-40B4-BE49-F238E27FC236}">
                <a16:creationId xmlns:a16="http://schemas.microsoft.com/office/drawing/2014/main" id="{D9235F17-5014-0D3E-5FC3-B41684F11891}"/>
              </a:ext>
            </a:extLst>
          </p:cNvPr>
          <p:cNvGrpSpPr/>
          <p:nvPr/>
        </p:nvGrpSpPr>
        <p:grpSpPr>
          <a:xfrm>
            <a:off x="983855" y="1918408"/>
            <a:ext cx="4525451" cy="461665"/>
            <a:chOff x="939590" y="1757976"/>
            <a:chExt cx="3303005" cy="503635"/>
          </a:xfrm>
          <a:noFill/>
        </p:grpSpPr>
        <p:sp>
          <p:nvSpPr>
            <p:cNvPr id="27" name="TextBox 26">
              <a:extLst>
                <a:ext uri="{FF2B5EF4-FFF2-40B4-BE49-F238E27FC236}">
                  <a16:creationId xmlns:a16="http://schemas.microsoft.com/office/drawing/2014/main" id="{4D376E6F-63FF-F247-E319-AFF8BC7B525E}"/>
                </a:ext>
              </a:extLst>
            </p:cNvPr>
            <p:cNvSpPr txBox="1"/>
            <p:nvPr/>
          </p:nvSpPr>
          <p:spPr>
            <a:xfrm>
              <a:off x="939590" y="1757976"/>
              <a:ext cx="1193385" cy="503635"/>
            </a:xfrm>
            <a:prstGeom prst="rect">
              <a:avLst/>
            </a:prstGeom>
            <a:grpFill/>
          </p:spPr>
          <p:txBody>
            <a:bodyPr wrap="square">
              <a:spAutoFit/>
            </a:bodyPr>
            <a:lstStyle/>
            <a:p>
              <a:pPr algn="ctr"/>
              <a:r>
                <a:rPr lang="en-GB" sz="2400" dirty="0">
                  <a:latin typeface="EdShed" pitchFamily="2" charset="77"/>
                  <a:ea typeface="OpenDyslexic" charset="0"/>
                  <a:cs typeface="OpenDyslexic" charset="0"/>
                </a:rPr>
                <a:t>peace</a:t>
              </a:r>
              <a:endParaRPr lang="en-GB" sz="2400" dirty="0">
                <a:latin typeface="EdShed" pitchFamily="2" charset="77"/>
              </a:endParaRPr>
            </a:p>
          </p:txBody>
        </p:sp>
        <p:sp>
          <p:nvSpPr>
            <p:cNvPr id="28" name="TextBox 27">
              <a:extLst>
                <a:ext uri="{FF2B5EF4-FFF2-40B4-BE49-F238E27FC236}">
                  <a16:creationId xmlns:a16="http://schemas.microsoft.com/office/drawing/2014/main" id="{27E21158-E290-7606-CDC4-859C524523F4}"/>
                </a:ext>
              </a:extLst>
            </p:cNvPr>
            <p:cNvSpPr txBox="1"/>
            <p:nvPr/>
          </p:nvSpPr>
          <p:spPr>
            <a:xfrm>
              <a:off x="3159060" y="1757976"/>
              <a:ext cx="1083535" cy="503635"/>
            </a:xfrm>
            <a:prstGeom prst="rect">
              <a:avLst/>
            </a:prstGeom>
            <a:grpFill/>
          </p:spPr>
          <p:txBody>
            <a:bodyPr wrap="square" rtlCol="0">
              <a:spAutoFit/>
            </a:bodyPr>
            <a:lstStyle/>
            <a:p>
              <a:pPr algn="ctr"/>
              <a:r>
                <a:rPr lang="en-GB" sz="2400" dirty="0">
                  <a:latin typeface="EdShed" pitchFamily="2" charset="77"/>
                  <a:ea typeface="OpenDyslexic" charset="0"/>
                  <a:cs typeface="OpenDyslexic" charset="0"/>
                </a:rPr>
                <a:t>piece</a:t>
              </a:r>
              <a:endParaRPr lang="en-GB" sz="2400" dirty="0">
                <a:latin typeface="EdShed" pitchFamily="2" charset="77"/>
              </a:endParaRPr>
            </a:p>
          </p:txBody>
        </p:sp>
        <p:sp>
          <p:nvSpPr>
            <p:cNvPr id="29" name="TextBox 28">
              <a:extLst>
                <a:ext uri="{FF2B5EF4-FFF2-40B4-BE49-F238E27FC236}">
                  <a16:creationId xmlns:a16="http://schemas.microsoft.com/office/drawing/2014/main" id="{6C5C788B-D470-4E7B-D6C2-0DF5B6C02525}"/>
                </a:ext>
              </a:extLst>
            </p:cNvPr>
            <p:cNvSpPr txBox="1"/>
            <p:nvPr/>
          </p:nvSpPr>
          <p:spPr>
            <a:xfrm>
              <a:off x="2481236" y="1757976"/>
              <a:ext cx="329563" cy="503635"/>
            </a:xfrm>
            <a:prstGeom prst="rect">
              <a:avLst/>
            </a:prstGeom>
            <a:grpFill/>
          </p:spPr>
          <p:txBody>
            <a:bodyPr wrap="none" rtlCol="0">
              <a:spAutoFit/>
            </a:bodyPr>
            <a:lstStyle/>
            <a:p>
              <a:pPr algn="ctr"/>
              <a:r>
                <a:rPr lang="en-GB" sz="2400" dirty="0">
                  <a:solidFill>
                    <a:srgbClr val="FF3760"/>
                  </a:solidFill>
                  <a:latin typeface="EdShed" pitchFamily="2" charset="77"/>
                </a:rPr>
                <a:t>vs</a:t>
              </a:r>
              <a:endParaRPr lang="en-GB" dirty="0">
                <a:solidFill>
                  <a:srgbClr val="FF3760"/>
                </a:solidFill>
                <a:latin typeface="EdShed" pitchFamily="2" charset="77"/>
              </a:endParaRPr>
            </a:p>
          </p:txBody>
        </p:sp>
      </p:grpSp>
      <p:grpSp>
        <p:nvGrpSpPr>
          <p:cNvPr id="30" name="Group 29">
            <a:extLst>
              <a:ext uri="{FF2B5EF4-FFF2-40B4-BE49-F238E27FC236}">
                <a16:creationId xmlns:a16="http://schemas.microsoft.com/office/drawing/2014/main" id="{39E3848C-2591-C11F-1E45-0E0BC44C9687}"/>
              </a:ext>
            </a:extLst>
          </p:cNvPr>
          <p:cNvGrpSpPr/>
          <p:nvPr/>
        </p:nvGrpSpPr>
        <p:grpSpPr>
          <a:xfrm>
            <a:off x="6682696" y="1918408"/>
            <a:ext cx="4525451" cy="461665"/>
            <a:chOff x="939590" y="1757976"/>
            <a:chExt cx="3303005" cy="503635"/>
          </a:xfrm>
          <a:noFill/>
        </p:grpSpPr>
        <p:sp>
          <p:nvSpPr>
            <p:cNvPr id="31" name="TextBox 30">
              <a:extLst>
                <a:ext uri="{FF2B5EF4-FFF2-40B4-BE49-F238E27FC236}">
                  <a16:creationId xmlns:a16="http://schemas.microsoft.com/office/drawing/2014/main" id="{25D854B6-16F7-6A39-9D58-E18AFE0CD415}"/>
                </a:ext>
              </a:extLst>
            </p:cNvPr>
            <p:cNvSpPr txBox="1"/>
            <p:nvPr/>
          </p:nvSpPr>
          <p:spPr>
            <a:xfrm>
              <a:off x="939590" y="1757976"/>
              <a:ext cx="1193385" cy="503635"/>
            </a:xfrm>
            <a:prstGeom prst="rect">
              <a:avLst/>
            </a:prstGeom>
            <a:grpFill/>
          </p:spPr>
          <p:txBody>
            <a:bodyPr wrap="square">
              <a:spAutoFit/>
            </a:bodyPr>
            <a:lstStyle/>
            <a:p>
              <a:pPr algn="ctr"/>
              <a:r>
                <a:rPr lang="en-GB" sz="2400" dirty="0">
                  <a:latin typeface="EdShed" pitchFamily="2" charset="77"/>
                  <a:ea typeface="OpenDyslexic" charset="0"/>
                  <a:cs typeface="OpenDyslexic" charset="0"/>
                </a:rPr>
                <a:t>plain</a:t>
              </a:r>
              <a:endParaRPr lang="en-GB" sz="2400" dirty="0">
                <a:latin typeface="EdShed" pitchFamily="2" charset="77"/>
              </a:endParaRPr>
            </a:p>
          </p:txBody>
        </p:sp>
        <p:sp>
          <p:nvSpPr>
            <p:cNvPr id="32" name="TextBox 31">
              <a:extLst>
                <a:ext uri="{FF2B5EF4-FFF2-40B4-BE49-F238E27FC236}">
                  <a16:creationId xmlns:a16="http://schemas.microsoft.com/office/drawing/2014/main" id="{D69069F8-21E2-4ADE-8FC5-E1AD8B35C062}"/>
                </a:ext>
              </a:extLst>
            </p:cNvPr>
            <p:cNvSpPr txBox="1"/>
            <p:nvPr/>
          </p:nvSpPr>
          <p:spPr>
            <a:xfrm>
              <a:off x="3159060" y="1757976"/>
              <a:ext cx="1083535" cy="503635"/>
            </a:xfrm>
            <a:prstGeom prst="rect">
              <a:avLst/>
            </a:prstGeom>
            <a:grpFill/>
          </p:spPr>
          <p:txBody>
            <a:bodyPr wrap="square" rtlCol="0">
              <a:spAutoFit/>
            </a:bodyPr>
            <a:lstStyle/>
            <a:p>
              <a:pPr algn="ctr"/>
              <a:r>
                <a:rPr lang="en-GB" sz="2400" dirty="0">
                  <a:latin typeface="EdShed" pitchFamily="2" charset="77"/>
                  <a:ea typeface="OpenDyslexic" charset="0"/>
                  <a:cs typeface="OpenDyslexic" charset="0"/>
                </a:rPr>
                <a:t>plane</a:t>
              </a:r>
              <a:endParaRPr lang="en-GB" sz="2400" dirty="0">
                <a:latin typeface="EdShed" pitchFamily="2" charset="77"/>
              </a:endParaRPr>
            </a:p>
          </p:txBody>
        </p:sp>
        <p:sp>
          <p:nvSpPr>
            <p:cNvPr id="33" name="TextBox 32">
              <a:extLst>
                <a:ext uri="{FF2B5EF4-FFF2-40B4-BE49-F238E27FC236}">
                  <a16:creationId xmlns:a16="http://schemas.microsoft.com/office/drawing/2014/main" id="{24734B0E-F34E-6333-D4FF-15749A73FE17}"/>
                </a:ext>
              </a:extLst>
            </p:cNvPr>
            <p:cNvSpPr txBox="1"/>
            <p:nvPr/>
          </p:nvSpPr>
          <p:spPr>
            <a:xfrm>
              <a:off x="2481236" y="1757976"/>
              <a:ext cx="329563" cy="503635"/>
            </a:xfrm>
            <a:prstGeom prst="rect">
              <a:avLst/>
            </a:prstGeom>
            <a:grpFill/>
          </p:spPr>
          <p:txBody>
            <a:bodyPr wrap="none" rtlCol="0">
              <a:spAutoFit/>
            </a:bodyPr>
            <a:lstStyle/>
            <a:p>
              <a:pPr algn="ctr"/>
              <a:r>
                <a:rPr lang="en-GB" sz="2400" dirty="0">
                  <a:solidFill>
                    <a:srgbClr val="FF3760"/>
                  </a:solidFill>
                  <a:latin typeface="EdShed" pitchFamily="2" charset="77"/>
                </a:rPr>
                <a:t>vs</a:t>
              </a:r>
              <a:endParaRPr lang="en-GB" dirty="0">
                <a:solidFill>
                  <a:srgbClr val="FF3760"/>
                </a:solidFill>
                <a:latin typeface="EdShed" pitchFamily="2" charset="77"/>
              </a:endParaRPr>
            </a:p>
          </p:txBody>
        </p:sp>
      </p:grpSp>
    </p:spTree>
    <p:extLst>
      <p:ext uri="{BB962C8B-B14F-4D97-AF65-F5344CB8AC3E}">
        <p14:creationId xmlns:p14="http://schemas.microsoft.com/office/powerpoint/2010/main" val="114366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39 0.00139 L 0.70846 -0.28773 " pathEditMode="relative" rAng="0" ptsTypes="AA">
                                      <p:cBhvr>
                                        <p:cTn id="6" dur="2000" fill="hold"/>
                                        <p:tgtEl>
                                          <p:spTgt spid="23"/>
                                        </p:tgtEl>
                                        <p:attrNameLst>
                                          <p:attrName>ppt_x</p:attrName>
                                          <p:attrName>ppt_y</p:attrName>
                                        </p:attrNameLst>
                                      </p:cBhvr>
                                      <p:rCtr x="35404" y="-14468"/>
                                    </p:animMotion>
                                  </p:child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026 2.59259E-6 L 0.00131 -0.27894 " pathEditMode="relative" rAng="0" ptsTypes="AA">
                                      <p:cBhvr>
                                        <p:cTn id="11" dur="2000" fill="hold"/>
                                        <p:tgtEl>
                                          <p:spTgt spid="20"/>
                                        </p:tgtEl>
                                        <p:attrNameLst>
                                          <p:attrName>ppt_x</p:attrName>
                                          <p:attrName>ppt_y</p:attrName>
                                        </p:attrNameLst>
                                      </p:cBhvr>
                                      <p:rCtr x="52" y="-13958"/>
                                    </p:animMotion>
                                  </p:childTnLst>
                                </p:cTn>
                              </p:par>
                            </p:childTnLst>
                          </p:cTn>
                        </p:par>
                      </p:childTnLst>
                    </p:cTn>
                  </p:par>
                </p:childTnLst>
              </p:cTn>
              <p:nextCondLst>
                <p:cond evt="onClick" delay="0">
                  <p:tgtEl>
                    <p:spTgt spid="20"/>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026 0.00024 L -0.47317 -0.27662 " pathEditMode="relative" rAng="0" ptsTypes="AA">
                                      <p:cBhvr>
                                        <p:cTn id="16" dur="2000" fill="hold"/>
                                        <p:tgtEl>
                                          <p:spTgt spid="17"/>
                                        </p:tgtEl>
                                        <p:attrNameLst>
                                          <p:attrName>ppt_x</p:attrName>
                                          <p:attrName>ppt_y</p:attrName>
                                        </p:attrNameLst>
                                      </p:cBhvr>
                                      <p:rCtr x="-23672" y="-13843"/>
                                    </p:animMotion>
                                  </p:child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58333E-6 3.5345E-17 L -0.24283 -0.28704 " pathEditMode="relative" rAng="0" ptsTypes="AA">
                                      <p:cBhvr>
                                        <p:cTn id="21" dur="2000" fill="hold"/>
                                        <p:tgtEl>
                                          <p:spTgt spid="14"/>
                                        </p:tgtEl>
                                        <p:attrNameLst>
                                          <p:attrName>ppt_x</p:attrName>
                                          <p:attrName>ppt_y</p:attrName>
                                        </p:attrNameLst>
                                      </p:cBhvr>
                                      <p:rCtr x="-12174" y="-14375"/>
                                    </p:animMotion>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5</a:t>
            </a:fld>
            <a:endParaRPr lang="en-US" dirty="0">
              <a:latin typeface="EdShed" pitchFamily="2" charset="77"/>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Meanings</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solidFill>
                  <a:schemeClr val="tx1"/>
                </a:solidFill>
              </a:rPr>
              <a:t>Let’s look at what this week’s words mean.</a:t>
            </a:r>
          </a:p>
        </p:txBody>
      </p:sp>
      <p:grpSp>
        <p:nvGrpSpPr>
          <p:cNvPr id="10" name="Group 9">
            <a:extLst>
              <a:ext uri="{FF2B5EF4-FFF2-40B4-BE49-F238E27FC236}">
                <a16:creationId xmlns:a16="http://schemas.microsoft.com/office/drawing/2014/main" id="{531AEBCE-5A9A-226A-25EA-0F7F3E7DCDF9}"/>
              </a:ext>
            </a:extLst>
          </p:cNvPr>
          <p:cNvGrpSpPr/>
          <p:nvPr/>
        </p:nvGrpSpPr>
        <p:grpSpPr>
          <a:xfrm>
            <a:off x="3121268" y="4503795"/>
            <a:ext cx="2944272" cy="1876088"/>
            <a:chOff x="2813505" y="4503795"/>
            <a:chExt cx="2944272" cy="1876088"/>
          </a:xfrm>
        </p:grpSpPr>
        <p:sp>
          <p:nvSpPr>
            <p:cNvPr id="11" name="TextBox 10">
              <a:extLst>
                <a:ext uri="{FF2B5EF4-FFF2-40B4-BE49-F238E27FC236}">
                  <a16:creationId xmlns:a16="http://schemas.microsoft.com/office/drawing/2014/main" id="{78289A9D-4951-EA59-34C8-65777D39EC03}"/>
                </a:ext>
              </a:extLst>
            </p:cNvPr>
            <p:cNvSpPr txBox="1"/>
            <p:nvPr/>
          </p:nvSpPr>
          <p:spPr>
            <a:xfrm>
              <a:off x="2813505" y="5795108"/>
              <a:ext cx="2944272" cy="584775"/>
            </a:xfrm>
            <a:prstGeom prst="rect">
              <a:avLst/>
            </a:prstGeom>
            <a:noFill/>
          </p:spPr>
          <p:txBody>
            <a:bodyPr wrap="square" rtlCol="0">
              <a:spAutoFit/>
            </a:bodyPr>
            <a:lstStyle/>
            <a:p>
              <a:pPr algn="ctr"/>
              <a:r>
                <a:rPr lang="en-GB" sz="1600" dirty="0">
                  <a:latin typeface="EdShed" pitchFamily="2" charset="77"/>
                </a:rPr>
                <a:t>Used to express a doubt or choice between two possibilities.</a:t>
              </a:r>
              <a:endParaRPr lang="en-GB" sz="1400" dirty="0">
                <a:latin typeface="EdShed" pitchFamily="2" charset="77"/>
              </a:endParaRPr>
            </a:p>
          </p:txBody>
        </p:sp>
        <p:pic>
          <p:nvPicPr>
            <p:cNvPr id="12" name="Picture 11">
              <a:extLst>
                <a:ext uri="{FF2B5EF4-FFF2-40B4-BE49-F238E27FC236}">
                  <a16:creationId xmlns:a16="http://schemas.microsoft.com/office/drawing/2014/main" id="{165EC5B7-70DD-7A57-6FED-0A5D6C2EC720}"/>
                </a:ext>
              </a:extLst>
            </p:cNvPr>
            <p:cNvPicPr>
              <a:picLocks noChangeAspect="1"/>
            </p:cNvPicPr>
            <p:nvPr/>
          </p:nvPicPr>
          <p:blipFill>
            <a:blip r:embed="rId3"/>
            <a:srcRect/>
            <a:stretch/>
          </p:blipFill>
          <p:spPr>
            <a:xfrm>
              <a:off x="3746007" y="4503795"/>
              <a:ext cx="1020632" cy="1179044"/>
            </a:xfrm>
            <a:prstGeom prst="rect">
              <a:avLst/>
            </a:prstGeom>
          </p:spPr>
        </p:pic>
      </p:grpSp>
      <p:grpSp>
        <p:nvGrpSpPr>
          <p:cNvPr id="13" name="Group 12">
            <a:extLst>
              <a:ext uri="{FF2B5EF4-FFF2-40B4-BE49-F238E27FC236}">
                <a16:creationId xmlns:a16="http://schemas.microsoft.com/office/drawing/2014/main" id="{8D5A607A-4792-EF8C-798E-898B66BBA421}"/>
              </a:ext>
            </a:extLst>
          </p:cNvPr>
          <p:cNvGrpSpPr/>
          <p:nvPr/>
        </p:nvGrpSpPr>
        <p:grpSpPr>
          <a:xfrm>
            <a:off x="6349166" y="4447128"/>
            <a:ext cx="2419765" cy="1929770"/>
            <a:chOff x="6647627" y="4447128"/>
            <a:chExt cx="2419765" cy="1929770"/>
          </a:xfrm>
        </p:grpSpPr>
        <p:sp>
          <p:nvSpPr>
            <p:cNvPr id="14" name="TextBox 13">
              <a:extLst>
                <a:ext uri="{FF2B5EF4-FFF2-40B4-BE49-F238E27FC236}">
                  <a16:creationId xmlns:a16="http://schemas.microsoft.com/office/drawing/2014/main" id="{B6CC8D87-7228-AB8C-9C34-61F1050446B4}"/>
                </a:ext>
              </a:extLst>
            </p:cNvPr>
            <p:cNvSpPr txBox="1"/>
            <p:nvPr/>
          </p:nvSpPr>
          <p:spPr>
            <a:xfrm>
              <a:off x="6647627" y="5792123"/>
              <a:ext cx="241976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effectLst/>
                  <a:latin typeface="EdShed" pitchFamily="2" charset="77"/>
                  <a:ea typeface="+mn-ea"/>
                  <a:cs typeface="+mn-cs"/>
                </a:rPr>
                <a:t>The sunshine, wind, rain, temperature and clouds.</a:t>
              </a:r>
            </a:p>
          </p:txBody>
        </p:sp>
        <p:grpSp>
          <p:nvGrpSpPr>
            <p:cNvPr id="15" name="Group 14">
              <a:extLst>
                <a:ext uri="{FF2B5EF4-FFF2-40B4-BE49-F238E27FC236}">
                  <a16:creationId xmlns:a16="http://schemas.microsoft.com/office/drawing/2014/main" id="{CB8045C2-D073-CD27-EFA4-9BB68D931B62}"/>
                </a:ext>
              </a:extLst>
            </p:cNvPr>
            <p:cNvGrpSpPr/>
            <p:nvPr/>
          </p:nvGrpSpPr>
          <p:grpSpPr>
            <a:xfrm>
              <a:off x="7392313" y="4447128"/>
              <a:ext cx="1039576" cy="1245647"/>
              <a:chOff x="7350365" y="3938900"/>
              <a:chExt cx="1423198" cy="1705311"/>
            </a:xfrm>
          </p:grpSpPr>
          <p:pic>
            <p:nvPicPr>
              <p:cNvPr id="16" name="Picture 15" descr="Icon&#10;&#10;Description automatically generated">
                <a:extLst>
                  <a:ext uri="{FF2B5EF4-FFF2-40B4-BE49-F238E27FC236}">
                    <a16:creationId xmlns:a16="http://schemas.microsoft.com/office/drawing/2014/main" id="{2353FFDF-8D63-801D-5FA8-0EBD119C9DE1}"/>
                  </a:ext>
                </a:extLst>
              </p:cNvPr>
              <p:cNvPicPr>
                <a:picLocks noChangeAspect="1"/>
              </p:cNvPicPr>
              <p:nvPr/>
            </p:nvPicPr>
            <p:blipFill>
              <a:blip r:embed="rId4"/>
              <a:stretch>
                <a:fillRect/>
              </a:stretch>
            </p:blipFill>
            <p:spPr>
              <a:xfrm>
                <a:off x="7350365" y="3938900"/>
                <a:ext cx="948898" cy="939654"/>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C382CDC1-D5F3-B96F-159B-31A51781F21E}"/>
                  </a:ext>
                </a:extLst>
              </p:cNvPr>
              <p:cNvPicPr>
                <a:picLocks noChangeAspect="1"/>
              </p:cNvPicPr>
              <p:nvPr/>
            </p:nvPicPr>
            <p:blipFill>
              <a:blip r:embed="rId5"/>
              <a:stretch>
                <a:fillRect/>
              </a:stretch>
            </p:blipFill>
            <p:spPr>
              <a:xfrm>
                <a:off x="7565236" y="4412025"/>
                <a:ext cx="1208327" cy="466099"/>
              </a:xfrm>
              <a:prstGeom prst="rect">
                <a:avLst/>
              </a:prstGeom>
            </p:spPr>
          </p:pic>
          <p:pic>
            <p:nvPicPr>
              <p:cNvPr id="18" name="Picture 17">
                <a:extLst>
                  <a:ext uri="{FF2B5EF4-FFF2-40B4-BE49-F238E27FC236}">
                    <a16:creationId xmlns:a16="http://schemas.microsoft.com/office/drawing/2014/main" id="{A04C45BA-785D-E8E7-732D-EB18203B3489}"/>
                  </a:ext>
                </a:extLst>
              </p:cNvPr>
              <p:cNvPicPr>
                <a:picLocks noChangeAspect="1"/>
              </p:cNvPicPr>
              <p:nvPr/>
            </p:nvPicPr>
            <p:blipFill>
              <a:blip r:embed="rId6"/>
              <a:stretch>
                <a:fillRect/>
              </a:stretch>
            </p:blipFill>
            <p:spPr>
              <a:xfrm rot="916369">
                <a:off x="7824809" y="4874720"/>
                <a:ext cx="323157" cy="653933"/>
              </a:xfrm>
              <a:prstGeom prst="rect">
                <a:avLst/>
              </a:prstGeom>
            </p:spPr>
          </p:pic>
          <p:pic>
            <p:nvPicPr>
              <p:cNvPr id="19" name="Picture 18">
                <a:extLst>
                  <a:ext uri="{FF2B5EF4-FFF2-40B4-BE49-F238E27FC236}">
                    <a16:creationId xmlns:a16="http://schemas.microsoft.com/office/drawing/2014/main" id="{7AEB53FD-A04F-CAFE-ED22-238621D90F47}"/>
                  </a:ext>
                </a:extLst>
              </p:cNvPr>
              <p:cNvPicPr>
                <a:picLocks noChangeAspect="1"/>
              </p:cNvPicPr>
              <p:nvPr/>
            </p:nvPicPr>
            <p:blipFill>
              <a:blip r:embed="rId6"/>
              <a:stretch>
                <a:fillRect/>
              </a:stretch>
            </p:blipFill>
            <p:spPr>
              <a:xfrm rot="916369">
                <a:off x="8067656" y="4990280"/>
                <a:ext cx="323157" cy="653931"/>
              </a:xfrm>
              <a:prstGeom prst="rect">
                <a:avLst/>
              </a:prstGeom>
            </p:spPr>
          </p:pic>
        </p:grpSp>
      </p:grpSp>
      <p:grpSp>
        <p:nvGrpSpPr>
          <p:cNvPr id="20" name="Group 19">
            <a:extLst>
              <a:ext uri="{FF2B5EF4-FFF2-40B4-BE49-F238E27FC236}">
                <a16:creationId xmlns:a16="http://schemas.microsoft.com/office/drawing/2014/main" id="{D64DD6B7-B43A-39AA-1614-979D77F2A407}"/>
              </a:ext>
            </a:extLst>
          </p:cNvPr>
          <p:cNvGrpSpPr/>
          <p:nvPr/>
        </p:nvGrpSpPr>
        <p:grpSpPr>
          <a:xfrm>
            <a:off x="3775875" y="1918408"/>
            <a:ext cx="4525451" cy="461665"/>
            <a:chOff x="939590" y="1757976"/>
            <a:chExt cx="3303005" cy="503635"/>
          </a:xfrm>
          <a:noFill/>
        </p:grpSpPr>
        <p:sp>
          <p:nvSpPr>
            <p:cNvPr id="21" name="TextBox 20">
              <a:extLst>
                <a:ext uri="{FF2B5EF4-FFF2-40B4-BE49-F238E27FC236}">
                  <a16:creationId xmlns:a16="http://schemas.microsoft.com/office/drawing/2014/main" id="{29BF6FA9-D000-016E-3BBC-F3B919C03442}"/>
                </a:ext>
              </a:extLst>
            </p:cNvPr>
            <p:cNvSpPr txBox="1"/>
            <p:nvPr/>
          </p:nvSpPr>
          <p:spPr>
            <a:xfrm>
              <a:off x="939590" y="1757976"/>
              <a:ext cx="1193385" cy="503635"/>
            </a:xfrm>
            <a:prstGeom prst="rect">
              <a:avLst/>
            </a:prstGeom>
            <a:grpFill/>
          </p:spPr>
          <p:txBody>
            <a:bodyPr wrap="square">
              <a:spAutoFit/>
            </a:bodyPr>
            <a:lstStyle/>
            <a:p>
              <a:pPr algn="ctr"/>
              <a:r>
                <a:rPr lang="en-GB" sz="2400" dirty="0">
                  <a:latin typeface="EdShed" pitchFamily="2" charset="77"/>
                  <a:ea typeface="OpenDyslexic" charset="0"/>
                  <a:cs typeface="OpenDyslexic" charset="0"/>
                </a:rPr>
                <a:t>weather</a:t>
              </a:r>
              <a:endParaRPr lang="en-GB" sz="2400" dirty="0">
                <a:latin typeface="EdShed" pitchFamily="2" charset="77"/>
              </a:endParaRPr>
            </a:p>
          </p:txBody>
        </p:sp>
        <p:sp>
          <p:nvSpPr>
            <p:cNvPr id="22" name="TextBox 21">
              <a:extLst>
                <a:ext uri="{FF2B5EF4-FFF2-40B4-BE49-F238E27FC236}">
                  <a16:creationId xmlns:a16="http://schemas.microsoft.com/office/drawing/2014/main" id="{80064F17-31B1-FC4F-BB81-5E3ECCF618C8}"/>
                </a:ext>
              </a:extLst>
            </p:cNvPr>
            <p:cNvSpPr txBox="1"/>
            <p:nvPr/>
          </p:nvSpPr>
          <p:spPr>
            <a:xfrm>
              <a:off x="3159060" y="1757976"/>
              <a:ext cx="1083535" cy="503635"/>
            </a:xfrm>
            <a:prstGeom prst="rect">
              <a:avLst/>
            </a:prstGeom>
            <a:grpFill/>
          </p:spPr>
          <p:txBody>
            <a:bodyPr wrap="square" rtlCol="0">
              <a:spAutoFit/>
            </a:bodyPr>
            <a:lstStyle/>
            <a:p>
              <a:pPr algn="ctr"/>
              <a:r>
                <a:rPr lang="en-GB" sz="2400" dirty="0">
                  <a:latin typeface="EdShed" pitchFamily="2" charset="77"/>
                  <a:ea typeface="OpenDyslexic" charset="0"/>
                  <a:cs typeface="OpenDyslexic" charset="0"/>
                </a:rPr>
                <a:t>whether</a:t>
              </a:r>
              <a:endParaRPr lang="en-GB" sz="2400" dirty="0">
                <a:latin typeface="EdShed" pitchFamily="2" charset="77"/>
              </a:endParaRPr>
            </a:p>
          </p:txBody>
        </p:sp>
        <p:sp>
          <p:nvSpPr>
            <p:cNvPr id="23" name="TextBox 22">
              <a:extLst>
                <a:ext uri="{FF2B5EF4-FFF2-40B4-BE49-F238E27FC236}">
                  <a16:creationId xmlns:a16="http://schemas.microsoft.com/office/drawing/2014/main" id="{66D8A578-1D1E-03B1-3F89-756C754220EC}"/>
                </a:ext>
              </a:extLst>
            </p:cNvPr>
            <p:cNvSpPr txBox="1"/>
            <p:nvPr/>
          </p:nvSpPr>
          <p:spPr>
            <a:xfrm>
              <a:off x="2481236" y="1757976"/>
              <a:ext cx="329563" cy="503635"/>
            </a:xfrm>
            <a:prstGeom prst="rect">
              <a:avLst/>
            </a:prstGeom>
            <a:grpFill/>
          </p:spPr>
          <p:txBody>
            <a:bodyPr wrap="none" rtlCol="0">
              <a:spAutoFit/>
            </a:bodyPr>
            <a:lstStyle/>
            <a:p>
              <a:pPr algn="ctr"/>
              <a:r>
                <a:rPr lang="en-GB" sz="2400" dirty="0">
                  <a:solidFill>
                    <a:srgbClr val="FF3760"/>
                  </a:solidFill>
                  <a:latin typeface="EdShed" pitchFamily="2" charset="77"/>
                </a:rPr>
                <a:t>vs</a:t>
              </a:r>
              <a:endParaRPr lang="en-GB" dirty="0">
                <a:solidFill>
                  <a:srgbClr val="FF3760"/>
                </a:solidFill>
                <a:latin typeface="EdShed" pitchFamily="2" charset="77"/>
              </a:endParaRPr>
            </a:p>
          </p:txBody>
        </p:sp>
      </p:grpSp>
    </p:spTree>
    <p:extLst>
      <p:ext uri="{BB962C8B-B14F-4D97-AF65-F5344CB8AC3E}">
        <p14:creationId xmlns:p14="http://schemas.microsoft.com/office/powerpoint/2010/main" val="3334345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26 0.00139 L 0.24375 -0.28796 " pathEditMode="relative" rAng="0" ptsTypes="AA">
                                      <p:cBhvr>
                                        <p:cTn id="6" dur="2000" fill="hold"/>
                                        <p:tgtEl>
                                          <p:spTgt spid="10"/>
                                        </p:tgtEl>
                                        <p:attrNameLst>
                                          <p:attrName>ppt_x</p:attrName>
                                          <p:attrName>ppt_y</p:attrName>
                                        </p:attrNameLst>
                                      </p:cBhvr>
                                      <p:rCtr x="12174" y="-14468"/>
                                    </p:animMotion>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875E-6 -3.7037E-7 L -0.24153 -0.28912 " pathEditMode="relative" rAng="0" ptsTypes="AA">
                                      <p:cBhvr>
                                        <p:cTn id="11" dur="2000" fill="hold"/>
                                        <p:tgtEl>
                                          <p:spTgt spid="13"/>
                                        </p:tgtEl>
                                        <p:attrNameLst>
                                          <p:attrName>ppt_x</p:attrName>
                                          <p:attrName>ppt_y</p:attrName>
                                        </p:attrNameLst>
                                      </p:cBhvr>
                                      <p:rCtr x="-12083" y="-14468"/>
                                    </p:animMotion>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6</a:t>
            </a:fld>
            <a:endParaRPr lang="en-US" dirty="0">
              <a:latin typeface="EdShed" pitchFamily="2" charset="77"/>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GB" dirty="0">
                <a:solidFill>
                  <a:schemeClr val="tx1"/>
                </a:solidFill>
              </a:rPr>
              <a:t>peace</a:t>
            </a:r>
          </a:p>
        </p:txBody>
      </p:sp>
      <p:sp>
        <p:nvSpPr>
          <p:cNvPr id="2" name="TextBox 1">
            <a:extLst>
              <a:ext uri="{FF2B5EF4-FFF2-40B4-BE49-F238E27FC236}">
                <a16:creationId xmlns:a16="http://schemas.microsoft.com/office/drawing/2014/main" id="{8D428784-3EAC-92B3-1556-288FD0B3CA7E}"/>
              </a:ext>
            </a:extLst>
          </p:cNvPr>
          <p:cNvSpPr txBox="1"/>
          <p:nvPr/>
        </p:nvSpPr>
        <p:spPr>
          <a:xfrm>
            <a:off x="5044404" y="2074724"/>
            <a:ext cx="5967018" cy="830997"/>
          </a:xfrm>
          <a:prstGeom prst="rect">
            <a:avLst/>
          </a:prstGeom>
          <a:noFill/>
        </p:spPr>
        <p:txBody>
          <a:bodyPr wrap="square" rtlCol="0">
            <a:spAutoFit/>
          </a:bodyPr>
          <a:lstStyle/>
          <a:p>
            <a:pPr algn="ctr"/>
            <a:r>
              <a:rPr lang="en-GB" sz="2400" dirty="0">
                <a:solidFill>
                  <a:srgbClr val="3372DC"/>
                </a:solidFill>
                <a:latin typeface="EdShed" pitchFamily="2" charset="77"/>
              </a:rPr>
              <a:t>Peace</a:t>
            </a:r>
            <a:r>
              <a:rPr lang="en-GB" sz="2400" dirty="0">
                <a:latin typeface="EdShed" pitchFamily="2" charset="77"/>
              </a:rPr>
              <a:t> can be a state or feeling of calm and quiet or a state without fighting or war.</a:t>
            </a:r>
          </a:p>
        </p:txBody>
      </p:sp>
      <p:pic>
        <p:nvPicPr>
          <p:cNvPr id="5" name="Picture 2">
            <a:extLst>
              <a:ext uri="{FF2B5EF4-FFF2-40B4-BE49-F238E27FC236}">
                <a16:creationId xmlns:a16="http://schemas.microsoft.com/office/drawing/2014/main" id="{B9988E7C-468F-9D04-BB61-68A7E66A8A05}"/>
              </a:ext>
            </a:extLst>
          </p:cNvPr>
          <p:cNvPicPr>
            <a:picLocks noChangeAspect="1" noChangeArrowheads="1"/>
          </p:cNvPicPr>
          <p:nvPr/>
        </p:nvPicPr>
        <p:blipFill>
          <a:blip r:embed="rId3"/>
          <a:srcRect/>
          <a:stretch/>
        </p:blipFill>
        <p:spPr bwMode="auto">
          <a:xfrm rot="424058" flipH="1">
            <a:off x="624215" y="1952438"/>
            <a:ext cx="2200016" cy="22954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8C5E08-FEE8-63AF-710F-C29365AB583D}"/>
              </a:ext>
            </a:extLst>
          </p:cNvPr>
          <p:cNvSpPr txBox="1"/>
          <p:nvPr/>
        </p:nvSpPr>
        <p:spPr>
          <a:xfrm>
            <a:off x="4717176" y="3224630"/>
            <a:ext cx="6621475" cy="830997"/>
          </a:xfrm>
          <a:prstGeom prst="rect">
            <a:avLst/>
          </a:prstGeom>
          <a:noFill/>
        </p:spPr>
        <p:txBody>
          <a:bodyPr wrap="square" rtlCol="0">
            <a:spAutoFit/>
          </a:bodyPr>
          <a:lstStyle/>
          <a:p>
            <a:pPr algn="ctr"/>
            <a:r>
              <a:rPr lang="en-GB" sz="2400" dirty="0">
                <a:latin typeface="EdShed" pitchFamily="2" charset="77"/>
              </a:rPr>
              <a:t>In the mid-1100s, the word </a:t>
            </a:r>
            <a:r>
              <a:rPr lang="en-GB" sz="2400" dirty="0">
                <a:solidFill>
                  <a:srgbClr val="3372DC"/>
                </a:solidFill>
                <a:latin typeface="EdShed" pitchFamily="2" charset="77"/>
              </a:rPr>
              <a:t>pes</a:t>
            </a:r>
            <a:r>
              <a:rPr lang="en-GB" sz="2400" dirty="0">
                <a:latin typeface="EdShed" pitchFamily="2" charset="77"/>
              </a:rPr>
              <a:t> meant ‘freedom from civil disorder, internal </a:t>
            </a:r>
            <a:r>
              <a:rPr lang="en-GB" sz="2400" dirty="0">
                <a:solidFill>
                  <a:srgbClr val="3372DC"/>
                </a:solidFill>
                <a:latin typeface="EdShed" pitchFamily="2" charset="77"/>
              </a:rPr>
              <a:t>peace</a:t>
            </a:r>
            <a:r>
              <a:rPr lang="en-GB" sz="2400" dirty="0">
                <a:latin typeface="EdShed" pitchFamily="2" charset="77"/>
              </a:rPr>
              <a:t> of a nation’. </a:t>
            </a:r>
          </a:p>
        </p:txBody>
      </p:sp>
      <p:sp>
        <p:nvSpPr>
          <p:cNvPr id="9" name="TextBox 8">
            <a:extLst>
              <a:ext uri="{FF2B5EF4-FFF2-40B4-BE49-F238E27FC236}">
                <a16:creationId xmlns:a16="http://schemas.microsoft.com/office/drawing/2014/main" id="{30B42651-A207-A581-ABB2-3218A82DDB12}"/>
              </a:ext>
            </a:extLst>
          </p:cNvPr>
          <p:cNvSpPr txBox="1"/>
          <p:nvPr/>
        </p:nvSpPr>
        <p:spPr>
          <a:xfrm>
            <a:off x="5021527" y="4374536"/>
            <a:ext cx="6012772" cy="830997"/>
          </a:xfrm>
          <a:prstGeom prst="rect">
            <a:avLst/>
          </a:prstGeom>
          <a:noFill/>
        </p:spPr>
        <p:txBody>
          <a:bodyPr wrap="square" rtlCol="0">
            <a:spAutoFit/>
          </a:bodyPr>
          <a:lstStyle/>
          <a:p>
            <a:pPr algn="ctr"/>
            <a:r>
              <a:rPr lang="en-GB" sz="2400" dirty="0">
                <a:latin typeface="EdShed" pitchFamily="2" charset="77"/>
              </a:rPr>
              <a:t>From the Old French word </a:t>
            </a:r>
            <a:r>
              <a:rPr lang="en-GB" sz="2400" dirty="0" err="1">
                <a:solidFill>
                  <a:srgbClr val="3372DC"/>
                </a:solidFill>
                <a:latin typeface="EdShed" pitchFamily="2" charset="77"/>
              </a:rPr>
              <a:t>pais</a:t>
            </a:r>
            <a:r>
              <a:rPr lang="en-GB" sz="2400" dirty="0">
                <a:latin typeface="EdShed" pitchFamily="2" charset="77"/>
              </a:rPr>
              <a:t>, meaning ‘</a:t>
            </a:r>
            <a:r>
              <a:rPr lang="en-GB" sz="2400" dirty="0">
                <a:solidFill>
                  <a:srgbClr val="3372DC"/>
                </a:solidFill>
                <a:latin typeface="EdShed" pitchFamily="2" charset="77"/>
              </a:rPr>
              <a:t>peace</a:t>
            </a:r>
            <a:r>
              <a:rPr lang="en-GB" sz="2400" dirty="0">
                <a:latin typeface="EdShed" pitchFamily="2" charset="77"/>
              </a:rPr>
              <a:t>, reconciliation, silence, permission’.</a:t>
            </a:r>
          </a:p>
        </p:txBody>
      </p:sp>
      <p:sp>
        <p:nvSpPr>
          <p:cNvPr id="10" name="TextBox 9">
            <a:extLst>
              <a:ext uri="{FF2B5EF4-FFF2-40B4-BE49-F238E27FC236}">
                <a16:creationId xmlns:a16="http://schemas.microsoft.com/office/drawing/2014/main" id="{92F00814-71A6-D143-6EF4-42A576067D2C}"/>
              </a:ext>
            </a:extLst>
          </p:cNvPr>
          <p:cNvSpPr txBox="1"/>
          <p:nvPr/>
        </p:nvSpPr>
        <p:spPr>
          <a:xfrm>
            <a:off x="4579674" y="5524443"/>
            <a:ext cx="6896478" cy="830997"/>
          </a:xfrm>
          <a:prstGeom prst="rect">
            <a:avLst/>
          </a:prstGeom>
          <a:noFill/>
        </p:spPr>
        <p:txBody>
          <a:bodyPr wrap="square" rtlCol="0">
            <a:spAutoFit/>
          </a:bodyPr>
          <a:lstStyle/>
          <a:p>
            <a:pPr algn="ctr"/>
            <a:r>
              <a:rPr lang="en-GB" sz="2400" dirty="0">
                <a:latin typeface="EdShed" pitchFamily="2" charset="77"/>
              </a:rPr>
              <a:t>The sense of ‘spiritual </a:t>
            </a:r>
            <a:r>
              <a:rPr lang="en-GB" sz="2400" dirty="0">
                <a:solidFill>
                  <a:srgbClr val="3372DC"/>
                </a:solidFill>
                <a:latin typeface="EdShed" pitchFamily="2" charset="77"/>
              </a:rPr>
              <a:t>peace</a:t>
            </a:r>
            <a:r>
              <a:rPr lang="en-GB" sz="2400" dirty="0">
                <a:latin typeface="EdShed" pitchFamily="2" charset="77"/>
              </a:rPr>
              <a:t> of the heart, soul or conscience; </a:t>
            </a:r>
            <a:r>
              <a:rPr lang="en-GB" sz="2400" dirty="0">
                <a:solidFill>
                  <a:srgbClr val="3372DC"/>
                </a:solidFill>
                <a:latin typeface="EdShed" pitchFamily="2" charset="77"/>
              </a:rPr>
              <a:t>peace</a:t>
            </a:r>
            <a:r>
              <a:rPr lang="en-GB" sz="2400" dirty="0">
                <a:latin typeface="EdShed" pitchFamily="2" charset="77"/>
              </a:rPr>
              <a:t> of mind’ dates from around 1200.</a:t>
            </a:r>
          </a:p>
        </p:txBody>
      </p:sp>
      <p:pic>
        <p:nvPicPr>
          <p:cNvPr id="12" name="Picture 11" descr="A cartoon of a person sitting cross legged&#10;&#10;AI-generated content may be incorrect.">
            <a:extLst>
              <a:ext uri="{FF2B5EF4-FFF2-40B4-BE49-F238E27FC236}">
                <a16:creationId xmlns:a16="http://schemas.microsoft.com/office/drawing/2014/main" id="{A593D874-4B97-4C35-E398-CC6D3856C525}"/>
              </a:ext>
            </a:extLst>
          </p:cNvPr>
          <p:cNvPicPr>
            <a:picLocks noChangeAspect="1"/>
          </p:cNvPicPr>
          <p:nvPr/>
        </p:nvPicPr>
        <p:blipFill>
          <a:blip r:embed="rId4"/>
          <a:stretch>
            <a:fillRect/>
          </a:stretch>
        </p:blipFill>
        <p:spPr>
          <a:xfrm flipH="1">
            <a:off x="2006007" y="2744915"/>
            <a:ext cx="3015520" cy="3796007"/>
          </a:xfrm>
          <a:prstGeom prst="rect">
            <a:avLst/>
          </a:prstGeom>
        </p:spPr>
      </p:pic>
    </p:spTree>
    <p:extLst>
      <p:ext uri="{BB962C8B-B14F-4D97-AF65-F5344CB8AC3E}">
        <p14:creationId xmlns:p14="http://schemas.microsoft.com/office/powerpoint/2010/main" val="218218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7</a:t>
            </a:fld>
            <a:endParaRPr lang="en-US" dirty="0">
              <a:latin typeface="EdShed" pitchFamily="2" charset="77"/>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Sort</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t>Can you sort our new words according to the number of syllables?</a:t>
            </a:r>
          </a:p>
        </p:txBody>
      </p:sp>
      <p:sp>
        <p:nvSpPr>
          <p:cNvPr id="10" name="Text Placeholder 1">
            <a:extLst>
              <a:ext uri="{FF2B5EF4-FFF2-40B4-BE49-F238E27FC236}">
                <a16:creationId xmlns:a16="http://schemas.microsoft.com/office/drawing/2014/main" id="{F6AF1BAA-E217-93D0-B0A9-434633572C59}"/>
              </a:ext>
            </a:extLst>
          </p:cNvPr>
          <p:cNvSpPr txBox="1">
            <a:spLocks/>
          </p:cNvSpPr>
          <p:nvPr/>
        </p:nvSpPr>
        <p:spPr>
          <a:xfrm>
            <a:off x="5480101" y="2466454"/>
            <a:ext cx="1187696"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accept</a:t>
            </a:r>
          </a:p>
        </p:txBody>
      </p:sp>
      <p:sp>
        <p:nvSpPr>
          <p:cNvPr id="11" name="Text Placeholder 1">
            <a:extLst>
              <a:ext uri="{FF2B5EF4-FFF2-40B4-BE49-F238E27FC236}">
                <a16:creationId xmlns:a16="http://schemas.microsoft.com/office/drawing/2014/main" id="{9223768D-6647-2E4A-8798-3B4A9D36F924}"/>
              </a:ext>
            </a:extLst>
          </p:cNvPr>
          <p:cNvSpPr txBox="1">
            <a:spLocks/>
          </p:cNvSpPr>
          <p:nvPr/>
        </p:nvSpPr>
        <p:spPr>
          <a:xfrm>
            <a:off x="3088968" y="1918104"/>
            <a:ext cx="1161408"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except</a:t>
            </a:r>
          </a:p>
        </p:txBody>
      </p:sp>
      <p:sp>
        <p:nvSpPr>
          <p:cNvPr id="12" name="Text Placeholder 1">
            <a:extLst>
              <a:ext uri="{FF2B5EF4-FFF2-40B4-BE49-F238E27FC236}">
                <a16:creationId xmlns:a16="http://schemas.microsoft.com/office/drawing/2014/main" id="{41D2CB47-E49F-13A5-97DC-FC081EB0BFD5}"/>
              </a:ext>
            </a:extLst>
          </p:cNvPr>
          <p:cNvSpPr txBox="1">
            <a:spLocks/>
          </p:cNvSpPr>
          <p:nvPr/>
        </p:nvSpPr>
        <p:spPr>
          <a:xfrm>
            <a:off x="10308029" y="1918104"/>
            <a:ext cx="964367"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piece</a:t>
            </a:r>
          </a:p>
        </p:txBody>
      </p:sp>
      <p:sp>
        <p:nvSpPr>
          <p:cNvPr id="13" name="Text Placeholder 1">
            <a:extLst>
              <a:ext uri="{FF2B5EF4-FFF2-40B4-BE49-F238E27FC236}">
                <a16:creationId xmlns:a16="http://schemas.microsoft.com/office/drawing/2014/main" id="{111B24CC-AB91-F7A5-FC85-9981444037B8}"/>
              </a:ext>
            </a:extLst>
          </p:cNvPr>
          <p:cNvSpPr txBox="1">
            <a:spLocks/>
          </p:cNvSpPr>
          <p:nvPr/>
        </p:nvSpPr>
        <p:spPr>
          <a:xfrm>
            <a:off x="8126919" y="1918104"/>
            <a:ext cx="826187"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knot</a:t>
            </a:r>
          </a:p>
        </p:txBody>
      </p:sp>
      <p:sp>
        <p:nvSpPr>
          <p:cNvPr id="14" name="Text Placeholder 1">
            <a:extLst>
              <a:ext uri="{FF2B5EF4-FFF2-40B4-BE49-F238E27FC236}">
                <a16:creationId xmlns:a16="http://schemas.microsoft.com/office/drawing/2014/main" id="{A3A5F138-41CE-B8E7-BBF6-B22AE8F85FE8}"/>
              </a:ext>
            </a:extLst>
          </p:cNvPr>
          <p:cNvSpPr txBox="1">
            <a:spLocks/>
          </p:cNvSpPr>
          <p:nvPr/>
        </p:nvSpPr>
        <p:spPr>
          <a:xfrm>
            <a:off x="901097" y="2466454"/>
            <a:ext cx="107292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peace</a:t>
            </a:r>
          </a:p>
        </p:txBody>
      </p:sp>
      <p:sp>
        <p:nvSpPr>
          <p:cNvPr id="15" name="Text Placeholder 1">
            <a:extLst>
              <a:ext uri="{FF2B5EF4-FFF2-40B4-BE49-F238E27FC236}">
                <a16:creationId xmlns:a16="http://schemas.microsoft.com/office/drawing/2014/main" id="{E0E35EF0-9FEB-BEC1-3A74-B507F1F1B3B1}"/>
              </a:ext>
            </a:extLst>
          </p:cNvPr>
          <p:cNvSpPr txBox="1">
            <a:spLocks/>
          </p:cNvSpPr>
          <p:nvPr/>
        </p:nvSpPr>
        <p:spPr>
          <a:xfrm>
            <a:off x="987947" y="1918104"/>
            <a:ext cx="89922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plain</a:t>
            </a:r>
          </a:p>
        </p:txBody>
      </p:sp>
      <p:sp>
        <p:nvSpPr>
          <p:cNvPr id="16" name="Text Placeholder 1">
            <a:extLst>
              <a:ext uri="{FF2B5EF4-FFF2-40B4-BE49-F238E27FC236}">
                <a16:creationId xmlns:a16="http://schemas.microsoft.com/office/drawing/2014/main" id="{C10E9A20-692B-706D-C29E-01AA348FF3B9}"/>
              </a:ext>
            </a:extLst>
          </p:cNvPr>
          <p:cNvSpPr txBox="1">
            <a:spLocks/>
          </p:cNvSpPr>
          <p:nvPr/>
        </p:nvSpPr>
        <p:spPr>
          <a:xfrm>
            <a:off x="10299406" y="2466454"/>
            <a:ext cx="981615"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plane</a:t>
            </a:r>
          </a:p>
        </p:txBody>
      </p:sp>
      <p:sp>
        <p:nvSpPr>
          <p:cNvPr id="17" name="Text Placeholder 1">
            <a:extLst>
              <a:ext uri="{FF2B5EF4-FFF2-40B4-BE49-F238E27FC236}">
                <a16:creationId xmlns:a16="http://schemas.microsoft.com/office/drawing/2014/main" id="{6E348348-456C-57A4-541F-63417269CF29}"/>
              </a:ext>
            </a:extLst>
          </p:cNvPr>
          <p:cNvSpPr txBox="1">
            <a:spLocks/>
          </p:cNvSpPr>
          <p:nvPr/>
        </p:nvSpPr>
        <p:spPr>
          <a:xfrm>
            <a:off x="7828920" y="2466454"/>
            <a:ext cx="1422184"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whether</a:t>
            </a:r>
          </a:p>
        </p:txBody>
      </p:sp>
      <p:sp>
        <p:nvSpPr>
          <p:cNvPr id="18" name="Text Placeholder 1">
            <a:extLst>
              <a:ext uri="{FF2B5EF4-FFF2-40B4-BE49-F238E27FC236}">
                <a16:creationId xmlns:a16="http://schemas.microsoft.com/office/drawing/2014/main" id="{B1BE599F-7E30-2AD7-D541-EE37B4AC4EEE}"/>
              </a:ext>
            </a:extLst>
          </p:cNvPr>
          <p:cNvSpPr txBox="1">
            <a:spLocks/>
          </p:cNvSpPr>
          <p:nvPr/>
        </p:nvSpPr>
        <p:spPr>
          <a:xfrm>
            <a:off x="3341538" y="2466454"/>
            <a:ext cx="656269"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not</a:t>
            </a:r>
          </a:p>
        </p:txBody>
      </p:sp>
      <p:sp>
        <p:nvSpPr>
          <p:cNvPr id="19" name="Text Placeholder 1">
            <a:extLst>
              <a:ext uri="{FF2B5EF4-FFF2-40B4-BE49-F238E27FC236}">
                <a16:creationId xmlns:a16="http://schemas.microsoft.com/office/drawing/2014/main" id="{FC008750-B0DE-E33A-E37F-1AF63F3EE69B}"/>
              </a:ext>
            </a:extLst>
          </p:cNvPr>
          <p:cNvSpPr txBox="1">
            <a:spLocks/>
          </p:cNvSpPr>
          <p:nvPr/>
        </p:nvSpPr>
        <p:spPr>
          <a:xfrm>
            <a:off x="5365326" y="1918104"/>
            <a:ext cx="1417246"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weather</a:t>
            </a:r>
          </a:p>
        </p:txBody>
      </p:sp>
      <p:grpSp>
        <p:nvGrpSpPr>
          <p:cNvPr id="20" name="Group 19">
            <a:extLst>
              <a:ext uri="{FF2B5EF4-FFF2-40B4-BE49-F238E27FC236}">
                <a16:creationId xmlns:a16="http://schemas.microsoft.com/office/drawing/2014/main" id="{48682D28-A817-28B7-EABA-E224C35DF97B}"/>
              </a:ext>
            </a:extLst>
          </p:cNvPr>
          <p:cNvGrpSpPr/>
          <p:nvPr/>
        </p:nvGrpSpPr>
        <p:grpSpPr>
          <a:xfrm>
            <a:off x="705991" y="3014804"/>
            <a:ext cx="10780018" cy="3352958"/>
            <a:chOff x="705991" y="3014804"/>
            <a:chExt cx="10780018" cy="3352958"/>
          </a:xfrm>
        </p:grpSpPr>
        <p:sp>
          <p:nvSpPr>
            <p:cNvPr id="21" name="Oval 20">
              <a:extLst>
                <a:ext uri="{FF2B5EF4-FFF2-40B4-BE49-F238E27FC236}">
                  <a16:creationId xmlns:a16="http://schemas.microsoft.com/office/drawing/2014/main" id="{150DABA1-C834-A13B-F9A9-6D9FA0B3C59F}"/>
                </a:ext>
              </a:extLst>
            </p:cNvPr>
            <p:cNvSpPr>
              <a:spLocks noChangeAspect="1"/>
            </p:cNvSpPr>
            <p:nvPr/>
          </p:nvSpPr>
          <p:spPr>
            <a:xfrm>
              <a:off x="732008" y="3033034"/>
              <a:ext cx="3395900" cy="3334728"/>
            </a:xfrm>
            <a:prstGeom prst="ellipse">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22" name="TextBox 21">
              <a:extLst>
                <a:ext uri="{FF2B5EF4-FFF2-40B4-BE49-F238E27FC236}">
                  <a16:creationId xmlns:a16="http://schemas.microsoft.com/office/drawing/2014/main" id="{00248A04-427C-7170-E517-3D8A22825FD9}"/>
                </a:ext>
              </a:extLst>
            </p:cNvPr>
            <p:cNvSpPr txBox="1"/>
            <p:nvPr/>
          </p:nvSpPr>
          <p:spPr>
            <a:xfrm>
              <a:off x="705991" y="3308829"/>
              <a:ext cx="3447933" cy="400110"/>
            </a:xfrm>
            <a:prstGeom prst="rect">
              <a:avLst/>
            </a:prstGeom>
            <a:noFill/>
          </p:spPr>
          <p:txBody>
            <a:bodyPr wrap="square" rtlCol="0">
              <a:spAutoFit/>
            </a:bodyPr>
            <a:lstStyle/>
            <a:p>
              <a:pPr algn="ctr"/>
              <a:r>
                <a:rPr lang="en-US" sz="2000" b="1" dirty="0">
                  <a:solidFill>
                    <a:srgbClr val="F139C4"/>
                  </a:solidFill>
                  <a:latin typeface="EdShed" pitchFamily="2" charset="77"/>
                </a:rPr>
                <a:t>1 Syllable</a:t>
              </a:r>
            </a:p>
          </p:txBody>
        </p:sp>
        <p:sp>
          <p:nvSpPr>
            <p:cNvPr id="23" name="Oval 22">
              <a:extLst>
                <a:ext uri="{FF2B5EF4-FFF2-40B4-BE49-F238E27FC236}">
                  <a16:creationId xmlns:a16="http://schemas.microsoft.com/office/drawing/2014/main" id="{DB5FE250-BF5F-7694-02FD-C544EEAE972E}"/>
                </a:ext>
              </a:extLst>
            </p:cNvPr>
            <p:cNvSpPr>
              <a:spLocks noChangeAspect="1"/>
            </p:cNvSpPr>
            <p:nvPr/>
          </p:nvSpPr>
          <p:spPr>
            <a:xfrm>
              <a:off x="8064093" y="3014804"/>
              <a:ext cx="3395900" cy="3334728"/>
            </a:xfrm>
            <a:prstGeom prst="ellipse">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24" name="TextBox 23">
              <a:extLst>
                <a:ext uri="{FF2B5EF4-FFF2-40B4-BE49-F238E27FC236}">
                  <a16:creationId xmlns:a16="http://schemas.microsoft.com/office/drawing/2014/main" id="{3284EE2F-867E-3B3C-E552-C2D1F7387D2E}"/>
                </a:ext>
              </a:extLst>
            </p:cNvPr>
            <p:cNvSpPr txBox="1"/>
            <p:nvPr/>
          </p:nvSpPr>
          <p:spPr>
            <a:xfrm>
              <a:off x="8038076" y="3308829"/>
              <a:ext cx="3447933" cy="400110"/>
            </a:xfrm>
            <a:prstGeom prst="rect">
              <a:avLst/>
            </a:prstGeom>
            <a:noFill/>
          </p:spPr>
          <p:txBody>
            <a:bodyPr wrap="square" rtlCol="0">
              <a:spAutoFit/>
            </a:bodyPr>
            <a:lstStyle/>
            <a:p>
              <a:pPr algn="ctr"/>
              <a:r>
                <a:rPr lang="en-US" sz="2000" b="1" dirty="0">
                  <a:solidFill>
                    <a:srgbClr val="25D160"/>
                  </a:solidFill>
                  <a:latin typeface="EdShed" pitchFamily="2" charset="77"/>
                </a:rPr>
                <a:t>2 Syllables</a:t>
              </a:r>
            </a:p>
          </p:txBody>
        </p:sp>
      </p:grpSp>
      <p:grpSp>
        <p:nvGrpSpPr>
          <p:cNvPr id="27" name="Group 26">
            <a:extLst>
              <a:ext uri="{FF2B5EF4-FFF2-40B4-BE49-F238E27FC236}">
                <a16:creationId xmlns:a16="http://schemas.microsoft.com/office/drawing/2014/main" id="{DCF69FA0-9D2D-B9C1-EF25-4DD437897296}"/>
              </a:ext>
            </a:extLst>
          </p:cNvPr>
          <p:cNvGrpSpPr/>
          <p:nvPr/>
        </p:nvGrpSpPr>
        <p:grpSpPr>
          <a:xfrm>
            <a:off x="4581493" y="3202522"/>
            <a:ext cx="3054141" cy="3165240"/>
            <a:chOff x="4639131" y="2669787"/>
            <a:chExt cx="3054141" cy="3165240"/>
          </a:xfrm>
        </p:grpSpPr>
        <p:grpSp>
          <p:nvGrpSpPr>
            <p:cNvPr id="26" name="Group 25">
              <a:extLst>
                <a:ext uri="{FF2B5EF4-FFF2-40B4-BE49-F238E27FC236}">
                  <a16:creationId xmlns:a16="http://schemas.microsoft.com/office/drawing/2014/main" id="{D91B8E1A-31E4-52D9-40D2-A8C972032B66}"/>
                </a:ext>
              </a:extLst>
            </p:cNvPr>
            <p:cNvGrpSpPr/>
            <p:nvPr/>
          </p:nvGrpSpPr>
          <p:grpSpPr>
            <a:xfrm>
              <a:off x="4639131" y="2669787"/>
              <a:ext cx="3054141" cy="3017315"/>
              <a:chOff x="4639131" y="2669787"/>
              <a:chExt cx="3054141" cy="3017315"/>
            </a:xfrm>
          </p:grpSpPr>
          <p:sp>
            <p:nvSpPr>
              <p:cNvPr id="9" name="TextBox 8">
                <a:extLst>
                  <a:ext uri="{FF2B5EF4-FFF2-40B4-BE49-F238E27FC236}">
                    <a16:creationId xmlns:a16="http://schemas.microsoft.com/office/drawing/2014/main" id="{D9245C5A-5B03-270D-DF9B-7CE778AC0A23}"/>
                  </a:ext>
                </a:extLst>
              </p:cNvPr>
              <p:cNvSpPr txBox="1"/>
              <p:nvPr/>
            </p:nvSpPr>
            <p:spPr>
              <a:xfrm>
                <a:off x="5848700" y="4363663"/>
                <a:ext cx="1844572" cy="1323439"/>
              </a:xfrm>
              <a:prstGeom prst="rect">
                <a:avLst/>
              </a:prstGeom>
              <a:noFill/>
              <a:ln>
                <a:noFill/>
              </a:ln>
            </p:spPr>
            <p:txBody>
              <a:bodyPr wrap="square" rtlCol="0">
                <a:spAutoFit/>
              </a:bodyPr>
              <a:lstStyle/>
              <a:p>
                <a:pPr algn="ctr"/>
                <a:r>
                  <a:rPr lang="en-GB" sz="2000" dirty="0">
                    <a:latin typeface="EdShed" pitchFamily="2" charset="77"/>
                  </a:rPr>
                  <a:t>What is the most common number of syllables?</a:t>
                </a:r>
              </a:p>
            </p:txBody>
          </p:sp>
          <p:pic>
            <p:nvPicPr>
              <p:cNvPr id="7" name="Picture 6" descr="A cartoon of a child&#10;&#10;Description automatically generated with low confidence">
                <a:extLst>
                  <a:ext uri="{FF2B5EF4-FFF2-40B4-BE49-F238E27FC236}">
                    <a16:creationId xmlns:a16="http://schemas.microsoft.com/office/drawing/2014/main" id="{80ACE282-C070-846F-F599-3EC5792C5D66}"/>
                  </a:ext>
                </a:extLst>
              </p:cNvPr>
              <p:cNvPicPr>
                <a:picLocks noChangeAspect="1"/>
              </p:cNvPicPr>
              <p:nvPr/>
            </p:nvPicPr>
            <p:blipFill>
              <a:blip r:embed="rId3"/>
              <a:stretch>
                <a:fillRect/>
              </a:stretch>
            </p:blipFill>
            <p:spPr>
              <a:xfrm flipH="1">
                <a:off x="4639131" y="2669787"/>
                <a:ext cx="1320592" cy="2189280"/>
              </a:xfrm>
              <a:prstGeom prst="rect">
                <a:avLst/>
              </a:prstGeom>
            </p:spPr>
          </p:pic>
        </p:grpSp>
        <p:sp>
          <p:nvSpPr>
            <p:cNvPr id="25" name="Rounded Rectangular Callout 24">
              <a:extLst>
                <a:ext uri="{FF2B5EF4-FFF2-40B4-BE49-F238E27FC236}">
                  <a16:creationId xmlns:a16="http://schemas.microsoft.com/office/drawing/2014/main" id="{A1D82F29-1C07-9254-4850-A6CFF3333FDE}"/>
                </a:ext>
              </a:extLst>
            </p:cNvPr>
            <p:cNvSpPr/>
            <p:nvPr/>
          </p:nvSpPr>
          <p:spPr>
            <a:xfrm>
              <a:off x="5824950" y="4215739"/>
              <a:ext cx="1844572" cy="1619288"/>
            </a:xfrm>
            <a:prstGeom prst="wedgeRoundRectCallout">
              <a:avLst>
                <a:gd name="adj1" fmla="val -49309"/>
                <a:gd name="adj2" fmla="val -71751"/>
                <a:gd name="adj3" fmla="val 16667"/>
              </a:avLst>
            </a:prstGeom>
            <a:noFill/>
            <a:ln w="38100">
              <a:solidFill>
                <a:srgbClr val="7957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709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45833E-6 -4.44444E-6 L 0.04023 0.28426 " pathEditMode="relative" rAng="0" ptsTypes="AA">
                                      <p:cBhvr>
                                        <p:cTn id="6" dur="2000" fill="hold"/>
                                        <p:tgtEl>
                                          <p:spTgt spid="15"/>
                                        </p:tgtEl>
                                        <p:attrNameLst>
                                          <p:attrName>ppt_x</p:attrName>
                                          <p:attrName>ppt_y</p:attrName>
                                        </p:attrNameLst>
                                      </p:cBhvr>
                                      <p:rCtr x="2005" y="1421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45833E-6 -4.44444E-6 L 0.44818 0.2801 " pathEditMode="relative" rAng="0" ptsTypes="AA">
                                      <p:cBhvr>
                                        <p:cTn id="10" dur="2000" fill="hold"/>
                                        <p:tgtEl>
                                          <p:spTgt spid="11"/>
                                        </p:tgtEl>
                                        <p:attrNameLst>
                                          <p:attrName>ppt_x</p:attrName>
                                          <p:attrName>ppt_y</p:attrName>
                                        </p:attrNameLst>
                                      </p:cBhvr>
                                      <p:rCtr x="22409" y="1400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91667E-6 -4.44444E-6 L 0.37161 0.35764 " pathEditMode="relative" rAng="0" ptsTypes="AA">
                                      <p:cBhvr>
                                        <p:cTn id="14" dur="2000" fill="hold"/>
                                        <p:tgtEl>
                                          <p:spTgt spid="19"/>
                                        </p:tgtEl>
                                        <p:attrNameLst>
                                          <p:attrName>ppt_x</p:attrName>
                                          <p:attrName>ppt_y</p:attrName>
                                        </p:attrNameLst>
                                      </p:cBhvr>
                                      <p:rCtr x="18581" y="1787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6.25E-7 -4.44444E-6 L -0.42825 0.29931 " pathEditMode="relative" rAng="0" ptsTypes="AA">
                                      <p:cBhvr>
                                        <p:cTn id="18" dur="2000" fill="hold"/>
                                        <p:tgtEl>
                                          <p:spTgt spid="13"/>
                                        </p:tgtEl>
                                        <p:attrNameLst>
                                          <p:attrName>ppt_x</p:attrName>
                                          <p:attrName>ppt_y</p:attrName>
                                        </p:attrNameLst>
                                      </p:cBhvr>
                                      <p:rCtr x="-21419" y="14954"/>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95833E-6 -4.44444E-6 L -0.75456 0.37917 " pathEditMode="relative" rAng="0" ptsTypes="AA">
                                      <p:cBhvr>
                                        <p:cTn id="22" dur="2000" fill="hold"/>
                                        <p:tgtEl>
                                          <p:spTgt spid="12"/>
                                        </p:tgtEl>
                                        <p:attrNameLst>
                                          <p:attrName>ppt_x</p:attrName>
                                          <p:attrName>ppt_y</p:attrName>
                                        </p:attrNameLst>
                                      </p:cBhvr>
                                      <p:rCtr x="-37734" y="18958"/>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45833E-6 4.44444E-6 L 0.13555 0.32083 " pathEditMode="relative" rAng="0" ptsTypes="AA">
                                      <p:cBhvr>
                                        <p:cTn id="26" dur="2000" fill="hold"/>
                                        <p:tgtEl>
                                          <p:spTgt spid="14"/>
                                        </p:tgtEl>
                                        <p:attrNameLst>
                                          <p:attrName>ppt_x</p:attrName>
                                          <p:attrName>ppt_y</p:attrName>
                                        </p:attrNameLst>
                                      </p:cBhvr>
                                      <p:rCtr x="6771" y="16042"/>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45833E-6 4.44444E-6 L -0.14844 0.40694 " pathEditMode="relative" rAng="0" ptsTypes="AA">
                                      <p:cBhvr>
                                        <p:cTn id="30" dur="2000" fill="hold"/>
                                        <p:tgtEl>
                                          <p:spTgt spid="18"/>
                                        </p:tgtEl>
                                        <p:attrNameLst>
                                          <p:attrName>ppt_x</p:attrName>
                                          <p:attrName>ppt_y</p:attrName>
                                        </p:attrNameLst>
                                      </p:cBhvr>
                                      <p:rCtr x="-7422" y="20347"/>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2.91667E-6 4.44444E-6 L 0.24596 0.34467 " pathEditMode="relative" rAng="0" ptsTypes="AA">
                                      <p:cBhvr>
                                        <p:cTn id="34" dur="2000" fill="hold"/>
                                        <p:tgtEl>
                                          <p:spTgt spid="10"/>
                                        </p:tgtEl>
                                        <p:attrNameLst>
                                          <p:attrName>ppt_x</p:attrName>
                                          <p:attrName>ppt_y</p:attrName>
                                        </p:attrNameLst>
                                      </p:cBhvr>
                                      <p:rCtr x="12292" y="17222"/>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6.25E-7 4.44444E-6 L 0.12461 0.43981 " pathEditMode="relative" rAng="0" ptsTypes="AA">
                                      <p:cBhvr>
                                        <p:cTn id="38" dur="2000" fill="hold"/>
                                        <p:tgtEl>
                                          <p:spTgt spid="17"/>
                                        </p:tgtEl>
                                        <p:attrNameLst>
                                          <p:attrName>ppt_x</p:attrName>
                                          <p:attrName>ppt_y</p:attrName>
                                        </p:attrNameLst>
                                      </p:cBhvr>
                                      <p:rCtr x="6224" y="21991"/>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3.95833E-6 4.44444E-6 L -0.64375 0.43819 " pathEditMode="relative" rAng="0" ptsTypes="AA">
                                      <p:cBhvr>
                                        <p:cTn id="42" dur="2000" fill="hold"/>
                                        <p:tgtEl>
                                          <p:spTgt spid="16"/>
                                        </p:tgtEl>
                                        <p:attrNameLst>
                                          <p:attrName>ppt_x</p:attrName>
                                          <p:attrName>ppt_y</p:attrName>
                                        </p:attrNameLst>
                                      </p:cBhvr>
                                      <p:rCtr x="-32188" y="2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1.</a:t>
            </a:r>
            <a:fld id="{46F6552A-941E-B249-8E39-1E2EE7BF53B4}" type="slidenum">
              <a:rPr lang="en-US" smtClean="0">
                <a:latin typeface="EdShed" pitchFamily="2" charset="77"/>
              </a:rPr>
              <a:pPr/>
              <a:t>8</a:t>
            </a:fld>
            <a:endParaRPr lang="en-US" dirty="0">
              <a:latin typeface="EdShed" pitchFamily="2" charset="77"/>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GB" dirty="0">
                <a:ln w="0"/>
              </a:rPr>
              <a:t>Sound Buttons and Syllables</a:t>
            </a:r>
          </a:p>
        </p:txBody>
      </p:sp>
      <p:sp>
        <p:nvSpPr>
          <p:cNvPr id="12" name="Rectangle 11">
            <a:extLst>
              <a:ext uri="{FF2B5EF4-FFF2-40B4-BE49-F238E27FC236}">
                <a16:creationId xmlns:a16="http://schemas.microsoft.com/office/drawing/2014/main" id="{53483201-4681-2EB3-1E2A-6686F107102C}"/>
              </a:ext>
            </a:extLst>
          </p:cNvPr>
          <p:cNvSpPr/>
          <p:nvPr/>
        </p:nvSpPr>
        <p:spPr>
          <a:xfrm>
            <a:off x="5122803" y="1919558"/>
            <a:ext cx="1941429" cy="707886"/>
          </a:xfrm>
          <a:prstGeom prst="rect">
            <a:avLst/>
          </a:prstGeom>
          <a:noFill/>
        </p:spPr>
        <p:txBody>
          <a:bodyPr wrap="none" lIns="91440" tIns="45720" rIns="91440" bIns="45720">
            <a:spAutoFit/>
          </a:bodyPr>
          <a:lstStyle/>
          <a:p>
            <a:pPr algn="ctr"/>
            <a:r>
              <a:rPr lang="en-GB" sz="4000" cap="none" spc="0" dirty="0">
                <a:ln w="0"/>
                <a:solidFill>
                  <a:schemeClr val="tx1"/>
                </a:solidFill>
                <a:latin typeface="EdShed" pitchFamily="2" charset="77"/>
              </a:rPr>
              <a:t>weather</a:t>
            </a:r>
          </a:p>
        </p:txBody>
      </p:sp>
      <p:sp>
        <p:nvSpPr>
          <p:cNvPr id="13" name="Rectangle 12">
            <a:extLst>
              <a:ext uri="{FF2B5EF4-FFF2-40B4-BE49-F238E27FC236}">
                <a16:creationId xmlns:a16="http://schemas.microsoft.com/office/drawing/2014/main" id="{6E0E7E96-D252-F398-AD81-F9E2AB315657}"/>
              </a:ext>
            </a:extLst>
          </p:cNvPr>
          <p:cNvSpPr/>
          <p:nvPr/>
        </p:nvSpPr>
        <p:spPr>
          <a:xfrm>
            <a:off x="5260338" y="2663495"/>
            <a:ext cx="1669240" cy="954107"/>
          </a:xfrm>
          <a:prstGeom prst="rect">
            <a:avLst/>
          </a:prstGeom>
          <a:noFill/>
        </p:spPr>
        <p:txBody>
          <a:bodyPr wrap="none" lIns="91440" tIns="45720" rIns="91440" bIns="45720">
            <a:spAutoFit/>
          </a:bodyPr>
          <a:lstStyle/>
          <a:p>
            <a:pPr algn="ctr"/>
            <a:r>
              <a:rPr lang="en-GB" sz="3200" dirty="0" err="1">
                <a:ln w="0"/>
                <a:latin typeface="EdShed" pitchFamily="2" charset="77"/>
              </a:rPr>
              <a:t>weath</a:t>
            </a:r>
            <a:r>
              <a:rPr lang="en-GB" sz="3200" cap="none" spc="0" dirty="0" err="1">
                <a:ln w="0"/>
                <a:solidFill>
                  <a:srgbClr val="FF3760"/>
                </a:solidFill>
                <a:latin typeface="EdShed" pitchFamily="2" charset="77"/>
              </a:rPr>
              <a:t>|</a:t>
            </a:r>
            <a:r>
              <a:rPr lang="en-GB" sz="3200" dirty="0" err="1">
                <a:ln w="0"/>
                <a:latin typeface="EdShed" pitchFamily="2" charset="77"/>
              </a:rPr>
              <a:t>er</a:t>
            </a:r>
            <a:endParaRPr lang="en-GB" sz="3200" cap="none" spc="0" dirty="0">
              <a:ln w="0"/>
              <a:latin typeface="EdShed" pitchFamily="2" charset="77"/>
            </a:endParaRPr>
          </a:p>
          <a:p>
            <a:pPr algn="ctr"/>
            <a:r>
              <a:rPr lang="en-GB" sz="2400" dirty="0">
                <a:ln w="0"/>
                <a:solidFill>
                  <a:srgbClr val="FF3760"/>
                </a:solidFill>
                <a:latin typeface="EdShed" pitchFamily="2" charset="77"/>
              </a:rPr>
              <a:t>2</a:t>
            </a:r>
            <a:endParaRPr lang="en-GB" sz="2400" cap="none" spc="0" dirty="0">
              <a:ln w="0"/>
              <a:solidFill>
                <a:srgbClr val="FF3760"/>
              </a:solidFill>
              <a:latin typeface="EdShed" pitchFamily="2" charset="77"/>
            </a:endParaRPr>
          </a:p>
        </p:txBody>
      </p:sp>
      <p:sp>
        <p:nvSpPr>
          <p:cNvPr id="14" name="Rectangle 13">
            <a:extLst>
              <a:ext uri="{FF2B5EF4-FFF2-40B4-BE49-F238E27FC236}">
                <a16:creationId xmlns:a16="http://schemas.microsoft.com/office/drawing/2014/main" id="{419FF924-D8CD-910B-66F0-59A5665274ED}"/>
              </a:ext>
            </a:extLst>
          </p:cNvPr>
          <p:cNvSpPr/>
          <p:nvPr/>
        </p:nvSpPr>
        <p:spPr>
          <a:xfrm>
            <a:off x="2316406" y="5515227"/>
            <a:ext cx="1197379" cy="954107"/>
          </a:xfrm>
          <a:prstGeom prst="rect">
            <a:avLst/>
          </a:prstGeom>
          <a:noFill/>
        </p:spPr>
        <p:txBody>
          <a:bodyPr wrap="none" lIns="91440" tIns="45720" rIns="91440" bIns="45720">
            <a:spAutoFit/>
          </a:bodyPr>
          <a:lstStyle/>
          <a:p>
            <a:pPr algn="ctr"/>
            <a:r>
              <a:rPr lang="en-GB" sz="3200" dirty="0">
                <a:ln w="0"/>
                <a:latin typeface="EdShed" pitchFamily="2" charset="77"/>
              </a:rPr>
              <a:t>peace</a:t>
            </a:r>
            <a:endParaRPr lang="en-GB" sz="4000" dirty="0">
              <a:ln w="0"/>
              <a:latin typeface="EdShed" pitchFamily="2" charset="77"/>
            </a:endParaRPr>
          </a:p>
          <a:p>
            <a:pPr algn="ctr"/>
            <a:r>
              <a:rPr lang="en-GB" sz="2400" dirty="0">
                <a:ln w="0"/>
                <a:solidFill>
                  <a:srgbClr val="FF3760"/>
                </a:solidFill>
                <a:latin typeface="EdShed" pitchFamily="2" charset="77"/>
              </a:rPr>
              <a:t>1</a:t>
            </a:r>
            <a:endParaRPr lang="en-GB" sz="2400" cap="none" spc="0" dirty="0">
              <a:ln w="0"/>
              <a:solidFill>
                <a:srgbClr val="FF3760"/>
              </a:solidFill>
              <a:latin typeface="EdShed" pitchFamily="2" charset="77"/>
            </a:endParaRPr>
          </a:p>
        </p:txBody>
      </p:sp>
      <p:sp>
        <p:nvSpPr>
          <p:cNvPr id="15" name="Rectangle 14">
            <a:extLst>
              <a:ext uri="{FF2B5EF4-FFF2-40B4-BE49-F238E27FC236}">
                <a16:creationId xmlns:a16="http://schemas.microsoft.com/office/drawing/2014/main" id="{66123D3C-DAD9-8362-A203-71272DC5749D}"/>
              </a:ext>
            </a:extLst>
          </p:cNvPr>
          <p:cNvSpPr/>
          <p:nvPr/>
        </p:nvSpPr>
        <p:spPr>
          <a:xfrm>
            <a:off x="8636325" y="5497918"/>
            <a:ext cx="1094723" cy="954107"/>
          </a:xfrm>
          <a:prstGeom prst="rect">
            <a:avLst/>
          </a:prstGeom>
          <a:noFill/>
        </p:spPr>
        <p:txBody>
          <a:bodyPr wrap="none" lIns="91440" tIns="45720" rIns="91440" bIns="45720">
            <a:spAutoFit/>
          </a:bodyPr>
          <a:lstStyle/>
          <a:p>
            <a:pPr algn="ctr"/>
            <a:r>
              <a:rPr lang="en-GB" sz="3200" dirty="0">
                <a:ln w="0"/>
                <a:latin typeface="EdShed" pitchFamily="2" charset="77"/>
              </a:rPr>
              <a:t>plane</a:t>
            </a:r>
            <a:endParaRPr lang="en-GB" sz="4000" cap="none" spc="0" dirty="0">
              <a:ln w="0"/>
              <a:solidFill>
                <a:schemeClr val="tx1"/>
              </a:solidFill>
              <a:latin typeface="EdShed" pitchFamily="2" charset="77"/>
            </a:endParaRPr>
          </a:p>
          <a:p>
            <a:pPr algn="ctr"/>
            <a:r>
              <a:rPr lang="en-GB" sz="2400" dirty="0">
                <a:ln w="0"/>
                <a:solidFill>
                  <a:srgbClr val="FF3760"/>
                </a:solidFill>
                <a:latin typeface="EdShed" pitchFamily="2" charset="77"/>
              </a:rPr>
              <a:t>1</a:t>
            </a:r>
            <a:endParaRPr lang="en-GB" sz="2400" cap="none" spc="0" dirty="0">
              <a:ln w="0"/>
              <a:solidFill>
                <a:srgbClr val="FF3760"/>
              </a:solidFill>
              <a:latin typeface="EdShed" pitchFamily="2" charset="77"/>
            </a:endParaRPr>
          </a:p>
        </p:txBody>
      </p:sp>
      <p:grpSp>
        <p:nvGrpSpPr>
          <p:cNvPr id="16" name="Group 15">
            <a:extLst>
              <a:ext uri="{FF2B5EF4-FFF2-40B4-BE49-F238E27FC236}">
                <a16:creationId xmlns:a16="http://schemas.microsoft.com/office/drawing/2014/main" id="{569FC533-307C-3F2E-BFA4-B577A83D2336}"/>
              </a:ext>
            </a:extLst>
          </p:cNvPr>
          <p:cNvGrpSpPr/>
          <p:nvPr/>
        </p:nvGrpSpPr>
        <p:grpSpPr>
          <a:xfrm>
            <a:off x="2189640" y="3815649"/>
            <a:ext cx="7655350" cy="1656713"/>
            <a:chOff x="2380299" y="3757337"/>
            <a:chExt cx="7655350" cy="1656713"/>
          </a:xfrm>
        </p:grpSpPr>
        <p:sp>
          <p:nvSpPr>
            <p:cNvPr id="17" name="Rectangle 16">
              <a:extLst>
                <a:ext uri="{FF2B5EF4-FFF2-40B4-BE49-F238E27FC236}">
                  <a16:creationId xmlns:a16="http://schemas.microsoft.com/office/drawing/2014/main" id="{91A07E74-0FE2-8E38-8EE1-DEF42762A622}"/>
                </a:ext>
              </a:extLst>
            </p:cNvPr>
            <p:cNvSpPr/>
            <p:nvPr/>
          </p:nvSpPr>
          <p:spPr>
            <a:xfrm>
              <a:off x="2380299" y="4704739"/>
              <a:ext cx="1450910" cy="707886"/>
            </a:xfrm>
            <a:prstGeom prst="rect">
              <a:avLst/>
            </a:prstGeom>
            <a:noFill/>
          </p:spPr>
          <p:txBody>
            <a:bodyPr wrap="none" lIns="91440" tIns="45720" rIns="91440" bIns="45720">
              <a:spAutoFit/>
            </a:bodyPr>
            <a:lstStyle/>
            <a:p>
              <a:pPr algn="ctr"/>
              <a:r>
                <a:rPr lang="en-GB" sz="4000" dirty="0">
                  <a:ln w="0"/>
                  <a:latin typeface="EdShed" pitchFamily="2" charset="77"/>
                </a:rPr>
                <a:t>peace</a:t>
              </a:r>
              <a:endParaRPr lang="en-GB" sz="4000" cap="none" spc="0" dirty="0">
                <a:ln w="0"/>
                <a:solidFill>
                  <a:schemeClr val="tx1"/>
                </a:solidFill>
                <a:latin typeface="EdShed" pitchFamily="2" charset="77"/>
              </a:endParaRPr>
            </a:p>
          </p:txBody>
        </p:sp>
        <p:sp>
          <p:nvSpPr>
            <p:cNvPr id="18" name="Rectangle 17">
              <a:extLst>
                <a:ext uri="{FF2B5EF4-FFF2-40B4-BE49-F238E27FC236}">
                  <a16:creationId xmlns:a16="http://schemas.microsoft.com/office/drawing/2014/main" id="{406A26B3-3D2A-834F-BDFE-5E5E17FF62D6}"/>
                </a:ext>
              </a:extLst>
            </p:cNvPr>
            <p:cNvSpPr/>
            <p:nvPr/>
          </p:nvSpPr>
          <p:spPr>
            <a:xfrm>
              <a:off x="8712979" y="4706164"/>
              <a:ext cx="1322670" cy="707886"/>
            </a:xfrm>
            <a:prstGeom prst="rect">
              <a:avLst/>
            </a:prstGeom>
            <a:noFill/>
          </p:spPr>
          <p:txBody>
            <a:bodyPr wrap="none" lIns="91440" tIns="45720" rIns="91440" bIns="45720">
              <a:spAutoFit/>
            </a:bodyPr>
            <a:lstStyle/>
            <a:p>
              <a:pPr algn="ctr"/>
              <a:r>
                <a:rPr lang="en-GB" sz="4000" cap="none" spc="0" dirty="0">
                  <a:ln w="0"/>
                  <a:solidFill>
                    <a:schemeClr val="tx1"/>
                  </a:solidFill>
                  <a:latin typeface="EdShed" pitchFamily="2" charset="77"/>
                </a:rPr>
                <a:t>plane</a:t>
              </a:r>
            </a:p>
          </p:txBody>
        </p:sp>
        <p:pic>
          <p:nvPicPr>
            <p:cNvPr id="19" name="Picture 18">
              <a:extLst>
                <a:ext uri="{FF2B5EF4-FFF2-40B4-BE49-F238E27FC236}">
                  <a16:creationId xmlns:a16="http://schemas.microsoft.com/office/drawing/2014/main" id="{AF95DD90-8197-6226-774E-95AAF0E91C51}"/>
                </a:ext>
              </a:extLst>
            </p:cNvPr>
            <p:cNvPicPr>
              <a:picLocks noChangeAspect="1"/>
            </p:cNvPicPr>
            <p:nvPr/>
          </p:nvPicPr>
          <p:blipFill>
            <a:blip r:embed="rId3"/>
            <a:srcRect/>
            <a:stretch/>
          </p:blipFill>
          <p:spPr>
            <a:xfrm>
              <a:off x="5893271" y="3757337"/>
              <a:ext cx="759478" cy="832858"/>
            </a:xfrm>
            <a:prstGeom prst="rect">
              <a:avLst/>
            </a:prstGeom>
          </p:spPr>
        </p:pic>
        <p:sp>
          <p:nvSpPr>
            <p:cNvPr id="20" name="Rectangle 19">
              <a:extLst>
                <a:ext uri="{FF2B5EF4-FFF2-40B4-BE49-F238E27FC236}">
                  <a16:creationId xmlns:a16="http://schemas.microsoft.com/office/drawing/2014/main" id="{1F218E0A-F4F0-325E-C685-0F0546F16F23}"/>
                </a:ext>
              </a:extLst>
            </p:cNvPr>
            <p:cNvSpPr/>
            <p:nvPr/>
          </p:nvSpPr>
          <p:spPr>
            <a:xfrm>
              <a:off x="5292970" y="4705133"/>
              <a:ext cx="1947456" cy="707886"/>
            </a:xfrm>
            <a:prstGeom prst="rect">
              <a:avLst/>
            </a:prstGeom>
            <a:noFill/>
          </p:spPr>
          <p:txBody>
            <a:bodyPr wrap="none" lIns="91440" tIns="45720" rIns="91440" bIns="45720">
              <a:spAutoFit/>
            </a:bodyPr>
            <a:lstStyle/>
            <a:p>
              <a:pPr algn="ctr"/>
              <a:r>
                <a:rPr lang="en-GB" sz="4000" cap="none" spc="0" dirty="0">
                  <a:ln w="0"/>
                  <a:solidFill>
                    <a:schemeClr val="tx1"/>
                  </a:solidFill>
                  <a:latin typeface="EdShed" pitchFamily="2" charset="77"/>
                </a:rPr>
                <a:t>whether</a:t>
              </a:r>
            </a:p>
          </p:txBody>
        </p:sp>
      </p:grpSp>
      <p:sp>
        <p:nvSpPr>
          <p:cNvPr id="21" name="Rectangle 20">
            <a:extLst>
              <a:ext uri="{FF2B5EF4-FFF2-40B4-BE49-F238E27FC236}">
                <a16:creationId xmlns:a16="http://schemas.microsoft.com/office/drawing/2014/main" id="{974E680F-8FB6-C2D7-F0C2-B7930C376509}"/>
              </a:ext>
            </a:extLst>
          </p:cNvPr>
          <p:cNvSpPr/>
          <p:nvPr/>
        </p:nvSpPr>
        <p:spPr>
          <a:xfrm>
            <a:off x="5238384" y="5515227"/>
            <a:ext cx="1673342" cy="954107"/>
          </a:xfrm>
          <a:prstGeom prst="rect">
            <a:avLst/>
          </a:prstGeom>
          <a:noFill/>
        </p:spPr>
        <p:txBody>
          <a:bodyPr wrap="none" lIns="91440" tIns="45720" rIns="91440" bIns="45720">
            <a:spAutoFit/>
          </a:bodyPr>
          <a:lstStyle/>
          <a:p>
            <a:pPr algn="ctr"/>
            <a:r>
              <a:rPr lang="en-GB" sz="3200" dirty="0" err="1">
                <a:ln w="0"/>
                <a:latin typeface="EdShed" pitchFamily="2" charset="77"/>
              </a:rPr>
              <a:t>wheth</a:t>
            </a:r>
            <a:r>
              <a:rPr lang="en-GB" sz="3200" dirty="0" err="1">
                <a:ln w="0"/>
                <a:solidFill>
                  <a:srgbClr val="FF3760"/>
                </a:solidFill>
                <a:latin typeface="EdShed" pitchFamily="2" charset="77"/>
              </a:rPr>
              <a:t>|</a:t>
            </a:r>
            <a:r>
              <a:rPr lang="en-GB" sz="3200" dirty="0" err="1">
                <a:ln w="0"/>
                <a:latin typeface="EdShed" pitchFamily="2" charset="77"/>
              </a:rPr>
              <a:t>er</a:t>
            </a:r>
            <a:endParaRPr lang="en-GB" sz="3200" cap="none" spc="0" dirty="0">
              <a:ln w="0"/>
              <a:solidFill>
                <a:schemeClr val="tx1"/>
              </a:solidFill>
              <a:latin typeface="EdShed" pitchFamily="2" charset="77"/>
            </a:endParaRPr>
          </a:p>
          <a:p>
            <a:pPr algn="ctr"/>
            <a:r>
              <a:rPr lang="en-GB" sz="2400" dirty="0">
                <a:ln w="0"/>
                <a:solidFill>
                  <a:srgbClr val="FF3760"/>
                </a:solidFill>
                <a:latin typeface="EdShed" pitchFamily="2" charset="77"/>
              </a:rPr>
              <a:t>2</a:t>
            </a:r>
            <a:endParaRPr lang="en-GB" sz="2400" cap="none" spc="0" dirty="0">
              <a:ln w="0"/>
              <a:solidFill>
                <a:srgbClr val="FF3760"/>
              </a:solidFill>
              <a:latin typeface="EdShed" pitchFamily="2" charset="77"/>
            </a:endParaRPr>
          </a:p>
        </p:txBody>
      </p:sp>
      <p:grpSp>
        <p:nvGrpSpPr>
          <p:cNvPr id="24" name="Group 23">
            <a:extLst>
              <a:ext uri="{FF2B5EF4-FFF2-40B4-BE49-F238E27FC236}">
                <a16:creationId xmlns:a16="http://schemas.microsoft.com/office/drawing/2014/main" id="{225E89AB-E43B-8362-FBF2-38ABF517992F}"/>
              </a:ext>
            </a:extLst>
          </p:cNvPr>
          <p:cNvGrpSpPr/>
          <p:nvPr/>
        </p:nvGrpSpPr>
        <p:grpSpPr>
          <a:xfrm>
            <a:off x="2381477" y="5334391"/>
            <a:ext cx="1120787" cy="108000"/>
            <a:chOff x="5658209" y="4931261"/>
            <a:chExt cx="1120787" cy="108000"/>
          </a:xfrm>
          <a:solidFill>
            <a:srgbClr val="3371DD"/>
          </a:solidFill>
        </p:grpSpPr>
        <p:sp>
          <p:nvSpPr>
            <p:cNvPr id="29" name="Oval 28">
              <a:extLst>
                <a:ext uri="{FF2B5EF4-FFF2-40B4-BE49-F238E27FC236}">
                  <a16:creationId xmlns:a16="http://schemas.microsoft.com/office/drawing/2014/main" id="{B3C8B6D2-5F2B-A5E4-1F08-C822FF304769}"/>
                </a:ext>
              </a:extLst>
            </p:cNvPr>
            <p:cNvSpPr/>
            <p:nvPr/>
          </p:nvSpPr>
          <p:spPr>
            <a:xfrm>
              <a:off x="5658209" y="4931261"/>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0" name="Rectangle 29">
              <a:extLst>
                <a:ext uri="{FF2B5EF4-FFF2-40B4-BE49-F238E27FC236}">
                  <a16:creationId xmlns:a16="http://schemas.microsoft.com/office/drawing/2014/main" id="{45277B1C-E7C4-5FB1-0B8F-062DC915C329}"/>
                </a:ext>
              </a:extLst>
            </p:cNvPr>
            <p:cNvSpPr/>
            <p:nvPr/>
          </p:nvSpPr>
          <p:spPr>
            <a:xfrm>
              <a:off x="5865052" y="4942749"/>
              <a:ext cx="437458" cy="78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2" name="Rectangle 21">
              <a:extLst>
                <a:ext uri="{FF2B5EF4-FFF2-40B4-BE49-F238E27FC236}">
                  <a16:creationId xmlns:a16="http://schemas.microsoft.com/office/drawing/2014/main" id="{891D9357-CD3D-0DFB-3EA9-3A630A0C80C7}"/>
                </a:ext>
              </a:extLst>
            </p:cNvPr>
            <p:cNvSpPr/>
            <p:nvPr/>
          </p:nvSpPr>
          <p:spPr>
            <a:xfrm>
              <a:off x="6381824" y="4942749"/>
              <a:ext cx="397172" cy="78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32" name="Group 31">
            <a:extLst>
              <a:ext uri="{FF2B5EF4-FFF2-40B4-BE49-F238E27FC236}">
                <a16:creationId xmlns:a16="http://schemas.microsoft.com/office/drawing/2014/main" id="{2E99A7BF-F9F2-D8E9-916C-3CB5FB04DB1A}"/>
              </a:ext>
            </a:extLst>
          </p:cNvPr>
          <p:cNvGrpSpPr/>
          <p:nvPr/>
        </p:nvGrpSpPr>
        <p:grpSpPr>
          <a:xfrm>
            <a:off x="5254711" y="5334391"/>
            <a:ext cx="1674867" cy="108000"/>
            <a:chOff x="5206964" y="5356718"/>
            <a:chExt cx="1674867" cy="108000"/>
          </a:xfrm>
          <a:solidFill>
            <a:srgbClr val="3371DD"/>
          </a:solidFill>
        </p:grpSpPr>
        <p:sp>
          <p:nvSpPr>
            <p:cNvPr id="39" name="Rectangle 38">
              <a:extLst>
                <a:ext uri="{FF2B5EF4-FFF2-40B4-BE49-F238E27FC236}">
                  <a16:creationId xmlns:a16="http://schemas.microsoft.com/office/drawing/2014/main" id="{C19643F3-BCFF-36E1-FB8C-6471A18FAAED}"/>
                </a:ext>
              </a:extLst>
            </p:cNvPr>
            <p:cNvSpPr/>
            <p:nvPr/>
          </p:nvSpPr>
          <p:spPr>
            <a:xfrm>
              <a:off x="6515898" y="5368206"/>
              <a:ext cx="365933" cy="78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66" name="Oval 65">
              <a:extLst>
                <a:ext uri="{FF2B5EF4-FFF2-40B4-BE49-F238E27FC236}">
                  <a16:creationId xmlns:a16="http://schemas.microsoft.com/office/drawing/2014/main" id="{3041CAC8-D009-CB65-458D-E88C2DA60C08}"/>
                </a:ext>
              </a:extLst>
            </p:cNvPr>
            <p:cNvSpPr/>
            <p:nvPr/>
          </p:nvSpPr>
          <p:spPr>
            <a:xfrm>
              <a:off x="5876347" y="5356718"/>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7" name="Rectangle 26">
              <a:extLst>
                <a:ext uri="{FF2B5EF4-FFF2-40B4-BE49-F238E27FC236}">
                  <a16:creationId xmlns:a16="http://schemas.microsoft.com/office/drawing/2014/main" id="{838C3C31-40E7-795B-481A-968B9D8711FE}"/>
                </a:ext>
              </a:extLst>
            </p:cNvPr>
            <p:cNvSpPr/>
            <p:nvPr/>
          </p:nvSpPr>
          <p:spPr>
            <a:xfrm>
              <a:off x="6081112" y="5368206"/>
              <a:ext cx="382337" cy="78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41" name="Rectangle 40">
              <a:extLst>
                <a:ext uri="{FF2B5EF4-FFF2-40B4-BE49-F238E27FC236}">
                  <a16:creationId xmlns:a16="http://schemas.microsoft.com/office/drawing/2014/main" id="{2C16C87F-A838-DD39-EDA1-AC52885C4F0C}"/>
                </a:ext>
              </a:extLst>
            </p:cNvPr>
            <p:cNvSpPr/>
            <p:nvPr/>
          </p:nvSpPr>
          <p:spPr>
            <a:xfrm>
              <a:off x="5206964" y="5368206"/>
              <a:ext cx="588945" cy="78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43" name="Group 42">
            <a:extLst>
              <a:ext uri="{FF2B5EF4-FFF2-40B4-BE49-F238E27FC236}">
                <a16:creationId xmlns:a16="http://schemas.microsoft.com/office/drawing/2014/main" id="{BABD279C-9CD0-6F24-D0AC-F8A79C5AE956}"/>
              </a:ext>
            </a:extLst>
          </p:cNvPr>
          <p:cNvGrpSpPr/>
          <p:nvPr/>
        </p:nvGrpSpPr>
        <p:grpSpPr>
          <a:xfrm>
            <a:off x="5371383" y="2492857"/>
            <a:ext cx="1558195" cy="108000"/>
            <a:chOff x="5356178" y="2458624"/>
            <a:chExt cx="1558195" cy="108000"/>
          </a:xfrm>
        </p:grpSpPr>
        <p:sp>
          <p:nvSpPr>
            <p:cNvPr id="51" name="Oval 50">
              <a:extLst>
                <a:ext uri="{FF2B5EF4-FFF2-40B4-BE49-F238E27FC236}">
                  <a16:creationId xmlns:a16="http://schemas.microsoft.com/office/drawing/2014/main" id="{037A9728-459C-5CF9-8E79-4EB94561BFE1}"/>
                </a:ext>
              </a:extLst>
            </p:cNvPr>
            <p:cNvSpPr/>
            <p:nvPr/>
          </p:nvSpPr>
          <p:spPr>
            <a:xfrm>
              <a:off x="5356178" y="2458624"/>
              <a:ext cx="108000" cy="108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45" name="Rectangle 44">
              <a:extLst>
                <a:ext uri="{FF2B5EF4-FFF2-40B4-BE49-F238E27FC236}">
                  <a16:creationId xmlns:a16="http://schemas.microsoft.com/office/drawing/2014/main" id="{55499149-A13A-E36C-FDC1-0AEE1355B825}"/>
                </a:ext>
              </a:extLst>
            </p:cNvPr>
            <p:cNvSpPr/>
            <p:nvPr/>
          </p:nvSpPr>
          <p:spPr>
            <a:xfrm>
              <a:off x="5630611" y="2474633"/>
              <a:ext cx="450184" cy="81103"/>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3" name="Rectangle 22">
              <a:extLst>
                <a:ext uri="{FF2B5EF4-FFF2-40B4-BE49-F238E27FC236}">
                  <a16:creationId xmlns:a16="http://schemas.microsoft.com/office/drawing/2014/main" id="{561528D0-559C-C3FE-B1E6-733EBB1066BB}"/>
                </a:ext>
              </a:extLst>
            </p:cNvPr>
            <p:cNvSpPr/>
            <p:nvPr/>
          </p:nvSpPr>
          <p:spPr>
            <a:xfrm>
              <a:off x="6131652" y="2474633"/>
              <a:ext cx="364339" cy="81103"/>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5" name="Rectangle 24">
              <a:extLst>
                <a:ext uri="{FF2B5EF4-FFF2-40B4-BE49-F238E27FC236}">
                  <a16:creationId xmlns:a16="http://schemas.microsoft.com/office/drawing/2014/main" id="{C2B9A652-412D-0706-48CE-1025C52543ED}"/>
                </a:ext>
              </a:extLst>
            </p:cNvPr>
            <p:cNvSpPr/>
            <p:nvPr/>
          </p:nvSpPr>
          <p:spPr>
            <a:xfrm>
              <a:off x="6550034" y="2474633"/>
              <a:ext cx="364339" cy="81103"/>
            </a:xfrm>
            <a:prstGeom prst="rect">
              <a:avLst/>
            </a:prstGeom>
            <a:solidFill>
              <a:srgbClr val="337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47" name="Group 46">
            <a:extLst>
              <a:ext uri="{FF2B5EF4-FFF2-40B4-BE49-F238E27FC236}">
                <a16:creationId xmlns:a16="http://schemas.microsoft.com/office/drawing/2014/main" id="{DFF26E03-92CD-6D6C-166F-0143FACAED5E}"/>
              </a:ext>
            </a:extLst>
          </p:cNvPr>
          <p:cNvGrpSpPr/>
          <p:nvPr/>
        </p:nvGrpSpPr>
        <p:grpSpPr>
          <a:xfrm>
            <a:off x="8712104" y="5150735"/>
            <a:ext cx="1027645" cy="454728"/>
            <a:chOff x="9347833" y="5046427"/>
            <a:chExt cx="1027645" cy="454728"/>
          </a:xfrm>
        </p:grpSpPr>
        <p:grpSp>
          <p:nvGrpSpPr>
            <p:cNvPr id="55" name="Group 54">
              <a:extLst>
                <a:ext uri="{FF2B5EF4-FFF2-40B4-BE49-F238E27FC236}">
                  <a16:creationId xmlns:a16="http://schemas.microsoft.com/office/drawing/2014/main" id="{9840FD04-6051-D2D4-A63C-94A0B37D47A1}"/>
                </a:ext>
              </a:extLst>
            </p:cNvPr>
            <p:cNvGrpSpPr/>
            <p:nvPr/>
          </p:nvGrpSpPr>
          <p:grpSpPr>
            <a:xfrm>
              <a:off x="9347833" y="5226827"/>
              <a:ext cx="1027645" cy="108000"/>
              <a:chOff x="9827392" y="5067831"/>
              <a:chExt cx="1027645" cy="108000"/>
            </a:xfrm>
            <a:solidFill>
              <a:srgbClr val="3371DD"/>
            </a:solidFill>
          </p:grpSpPr>
          <p:grpSp>
            <p:nvGrpSpPr>
              <p:cNvPr id="57" name="Group 56">
                <a:extLst>
                  <a:ext uri="{FF2B5EF4-FFF2-40B4-BE49-F238E27FC236}">
                    <a16:creationId xmlns:a16="http://schemas.microsoft.com/office/drawing/2014/main" id="{A196EF32-4906-9565-594A-B86B5B620594}"/>
                  </a:ext>
                </a:extLst>
              </p:cNvPr>
              <p:cNvGrpSpPr/>
              <p:nvPr/>
            </p:nvGrpSpPr>
            <p:grpSpPr>
              <a:xfrm>
                <a:off x="10148874" y="5067831"/>
                <a:ext cx="706163" cy="108000"/>
                <a:chOff x="5993059" y="5078471"/>
                <a:chExt cx="706163" cy="108000"/>
              </a:xfrm>
              <a:grpFill/>
            </p:grpSpPr>
            <p:sp>
              <p:nvSpPr>
                <p:cNvPr id="63" name="Rectangle 62">
                  <a:extLst>
                    <a:ext uri="{FF2B5EF4-FFF2-40B4-BE49-F238E27FC236}">
                      <a16:creationId xmlns:a16="http://schemas.microsoft.com/office/drawing/2014/main" id="{24B30B77-D41E-56D8-5AE0-6CD2CFD5B32E}"/>
                    </a:ext>
                  </a:extLst>
                </p:cNvPr>
                <p:cNvSpPr/>
                <p:nvPr/>
              </p:nvSpPr>
              <p:spPr>
                <a:xfrm>
                  <a:off x="5993059" y="5093215"/>
                  <a:ext cx="209951" cy="78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67" name="Oval 66">
                  <a:extLst>
                    <a:ext uri="{FF2B5EF4-FFF2-40B4-BE49-F238E27FC236}">
                      <a16:creationId xmlns:a16="http://schemas.microsoft.com/office/drawing/2014/main" id="{3BD03528-ACAB-473C-FB33-BE43DC33A8FF}"/>
                    </a:ext>
                  </a:extLst>
                </p:cNvPr>
                <p:cNvSpPr/>
                <p:nvPr/>
              </p:nvSpPr>
              <p:spPr>
                <a:xfrm>
                  <a:off x="6292063" y="5078471"/>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42" name="Rectangle 41">
                  <a:extLst>
                    <a:ext uri="{FF2B5EF4-FFF2-40B4-BE49-F238E27FC236}">
                      <a16:creationId xmlns:a16="http://schemas.microsoft.com/office/drawing/2014/main" id="{B626C016-EC05-B2D4-9330-40E300F6F8F0}"/>
                    </a:ext>
                  </a:extLst>
                </p:cNvPr>
                <p:cNvSpPr/>
                <p:nvPr/>
              </p:nvSpPr>
              <p:spPr>
                <a:xfrm>
                  <a:off x="6508168" y="5093215"/>
                  <a:ext cx="191054" cy="78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grpSp>
            <p:nvGrpSpPr>
              <p:cNvPr id="58" name="Group 57">
                <a:extLst>
                  <a:ext uri="{FF2B5EF4-FFF2-40B4-BE49-F238E27FC236}">
                    <a16:creationId xmlns:a16="http://schemas.microsoft.com/office/drawing/2014/main" id="{A1F6FFE7-4122-97AE-59D8-DAFD7874B556}"/>
                  </a:ext>
                </a:extLst>
              </p:cNvPr>
              <p:cNvGrpSpPr/>
              <p:nvPr/>
            </p:nvGrpSpPr>
            <p:grpSpPr>
              <a:xfrm>
                <a:off x="9827392" y="5067831"/>
                <a:ext cx="278267" cy="108000"/>
                <a:chOff x="10295911" y="5051698"/>
                <a:chExt cx="278267" cy="108000"/>
              </a:xfrm>
              <a:grpFill/>
            </p:grpSpPr>
            <p:sp>
              <p:nvSpPr>
                <p:cNvPr id="59" name="Oval 58">
                  <a:extLst>
                    <a:ext uri="{FF2B5EF4-FFF2-40B4-BE49-F238E27FC236}">
                      <a16:creationId xmlns:a16="http://schemas.microsoft.com/office/drawing/2014/main" id="{BC4C44F7-F17F-DAD5-D6AA-EA43E1DA8DB6}"/>
                    </a:ext>
                  </a:extLst>
                </p:cNvPr>
                <p:cNvSpPr/>
                <p:nvPr/>
              </p:nvSpPr>
              <p:spPr>
                <a:xfrm flipV="1">
                  <a:off x="10295911" y="5051698"/>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sp>
              <p:nvSpPr>
                <p:cNvPr id="60" name="Oval 59">
                  <a:extLst>
                    <a:ext uri="{FF2B5EF4-FFF2-40B4-BE49-F238E27FC236}">
                      <a16:creationId xmlns:a16="http://schemas.microsoft.com/office/drawing/2014/main" id="{F0E769BC-BFB8-77EF-42C7-5157B1E8A019}"/>
                    </a:ext>
                  </a:extLst>
                </p:cNvPr>
                <p:cNvSpPr/>
                <p:nvPr/>
              </p:nvSpPr>
              <p:spPr>
                <a:xfrm flipV="1">
                  <a:off x="10466178" y="5051698"/>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77"/>
                  </a:endParaRPr>
                </a:p>
              </p:txBody>
            </p:sp>
          </p:grpSp>
        </p:grpSp>
        <p:sp>
          <p:nvSpPr>
            <p:cNvPr id="46" name="Block Arc 45">
              <a:extLst>
                <a:ext uri="{FF2B5EF4-FFF2-40B4-BE49-F238E27FC236}">
                  <a16:creationId xmlns:a16="http://schemas.microsoft.com/office/drawing/2014/main" id="{62077A13-4975-4505-C60B-7F8899A57178}"/>
                </a:ext>
              </a:extLst>
            </p:cNvPr>
            <p:cNvSpPr/>
            <p:nvPr/>
          </p:nvSpPr>
          <p:spPr>
            <a:xfrm rot="10800000">
              <a:off x="9761418" y="5046427"/>
              <a:ext cx="537423" cy="454728"/>
            </a:xfrm>
            <a:prstGeom prst="blockArc">
              <a:avLst>
                <a:gd name="adj1" fmla="val 10676733"/>
                <a:gd name="adj2" fmla="val 22313"/>
                <a:gd name="adj3" fmla="val 6979"/>
              </a:avLst>
            </a:prstGeom>
            <a:solidFill>
              <a:srgbClr val="3372DC"/>
            </a:solidFill>
            <a:ln w="19050">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EdShed" pitchFamily="2" charset="77"/>
              </a:endParaRPr>
            </a:p>
          </p:txBody>
        </p:sp>
      </p:grpSp>
      <p:grpSp>
        <p:nvGrpSpPr>
          <p:cNvPr id="28" name="Group 27">
            <a:extLst>
              <a:ext uri="{FF2B5EF4-FFF2-40B4-BE49-F238E27FC236}">
                <a16:creationId xmlns:a16="http://schemas.microsoft.com/office/drawing/2014/main" id="{D7520676-2A9A-2557-ADD6-F3B9B3AE2F51}"/>
              </a:ext>
            </a:extLst>
          </p:cNvPr>
          <p:cNvGrpSpPr/>
          <p:nvPr/>
        </p:nvGrpSpPr>
        <p:grpSpPr>
          <a:xfrm>
            <a:off x="7714249" y="1952320"/>
            <a:ext cx="3900103" cy="2452125"/>
            <a:chOff x="7774480" y="2042543"/>
            <a:chExt cx="3900103" cy="2452125"/>
          </a:xfrm>
        </p:grpSpPr>
        <p:sp>
          <p:nvSpPr>
            <p:cNvPr id="31" name="Oval Callout 30">
              <a:extLst>
                <a:ext uri="{FF2B5EF4-FFF2-40B4-BE49-F238E27FC236}">
                  <a16:creationId xmlns:a16="http://schemas.microsoft.com/office/drawing/2014/main" id="{67D1F9E1-AD11-80F7-9A2D-D106281A5794}"/>
                </a:ext>
              </a:extLst>
            </p:cNvPr>
            <p:cNvSpPr/>
            <p:nvPr/>
          </p:nvSpPr>
          <p:spPr>
            <a:xfrm flipH="1">
              <a:off x="7774480" y="2042543"/>
              <a:ext cx="2509019" cy="2452125"/>
            </a:xfrm>
            <a:prstGeom prst="wedgeEllipseCallout">
              <a:avLst>
                <a:gd name="adj1" fmla="val -59004"/>
                <a:gd name="adj2" fmla="val -16786"/>
              </a:avLst>
            </a:prstGeom>
            <a:noFill/>
            <a:ln w="38100">
              <a:solidFill>
                <a:srgbClr val="209CE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100" dirty="0">
                <a:latin typeface="EdShed" pitchFamily="2" charset="77"/>
              </a:endParaRPr>
            </a:p>
            <a:p>
              <a:pPr algn="ctr"/>
              <a:r>
                <a:rPr lang="en-GB" sz="1100" dirty="0">
                  <a:latin typeface="EdShed" pitchFamily="2" charset="77"/>
                </a:rPr>
                <a:t>.</a:t>
              </a:r>
              <a:endParaRPr lang="en-US" sz="1100" dirty="0">
                <a:latin typeface="EdShed" pitchFamily="2" charset="77"/>
              </a:endParaRPr>
            </a:p>
          </p:txBody>
        </p:sp>
        <p:pic>
          <p:nvPicPr>
            <p:cNvPr id="33" name="Picture 32" descr="A picture containing text, vector graphics&#10;&#10;Description automatically generated">
              <a:extLst>
                <a:ext uri="{FF2B5EF4-FFF2-40B4-BE49-F238E27FC236}">
                  <a16:creationId xmlns:a16="http://schemas.microsoft.com/office/drawing/2014/main" id="{5DE59527-E1F6-A02C-FC82-8D27A77200AA}"/>
                </a:ext>
              </a:extLst>
            </p:cNvPr>
            <p:cNvPicPr>
              <a:picLocks noChangeAspect="1"/>
            </p:cNvPicPr>
            <p:nvPr/>
          </p:nvPicPr>
          <p:blipFill>
            <a:blip r:embed="rId4"/>
            <a:stretch>
              <a:fillRect/>
            </a:stretch>
          </p:blipFill>
          <p:spPr>
            <a:xfrm>
              <a:off x="10656972" y="2145495"/>
              <a:ext cx="1017611" cy="1876105"/>
            </a:xfrm>
            <a:prstGeom prst="rect">
              <a:avLst/>
            </a:prstGeom>
          </p:spPr>
        </p:pic>
        <p:sp>
          <p:nvSpPr>
            <p:cNvPr id="34" name="Rectangle 33">
              <a:extLst>
                <a:ext uri="{FF2B5EF4-FFF2-40B4-BE49-F238E27FC236}">
                  <a16:creationId xmlns:a16="http://schemas.microsoft.com/office/drawing/2014/main" id="{9DF1F6AE-D82E-310C-B382-5909FA1A9F6D}"/>
                </a:ext>
              </a:extLst>
            </p:cNvPr>
            <p:cNvSpPr/>
            <p:nvPr/>
          </p:nvSpPr>
          <p:spPr>
            <a:xfrm>
              <a:off x="8072790" y="2345157"/>
              <a:ext cx="1951144" cy="2108269"/>
            </a:xfrm>
            <a:prstGeom prst="rect">
              <a:avLst/>
            </a:prstGeom>
          </p:spPr>
          <p:txBody>
            <a:bodyPr wrap="square">
              <a:spAutoFit/>
            </a:bodyPr>
            <a:lstStyle/>
            <a:p>
              <a:pPr algn="ctr"/>
              <a:r>
                <a:rPr lang="en-GB" sz="1200" dirty="0">
                  <a:latin typeface="EdShed" pitchFamily="2" charset="77"/>
                </a:rPr>
                <a:t>Draw a dot below </a:t>
              </a:r>
            </a:p>
            <a:p>
              <a:pPr algn="ctr"/>
              <a:r>
                <a:rPr lang="en-GB" sz="1200" dirty="0">
                  <a:latin typeface="EdShed" pitchFamily="2" charset="77"/>
                </a:rPr>
                <a:t>each single letter sound. Use </a:t>
              </a:r>
              <a:r>
                <a:rPr lang="en-GB" sz="1200" dirty="0">
                  <a:solidFill>
                    <a:srgbClr val="FF3760"/>
                  </a:solidFill>
                  <a:latin typeface="EdShed" pitchFamily="2" charset="77"/>
                </a:rPr>
                <a:t>red</a:t>
              </a:r>
              <a:r>
                <a:rPr lang="en-GB" sz="1200" dirty="0">
                  <a:latin typeface="EdShed" pitchFamily="2" charset="77"/>
                </a:rPr>
                <a:t> sound buttons to show the adjacent consonants. When two or more letters represent one sound, we use a line</a:t>
              </a:r>
              <a:r>
                <a:rPr lang="en-GB" sz="1100" dirty="0">
                  <a:latin typeface="EdShed" pitchFamily="2" charset="77"/>
                </a:rPr>
                <a:t>. </a:t>
              </a:r>
              <a:r>
                <a:rPr lang="en-GB" sz="1200" dirty="0">
                  <a:latin typeface="EdShed" pitchFamily="2" charset="77"/>
                </a:rPr>
                <a:t>A split digraph is shown using underlined letters joined </a:t>
              </a:r>
            </a:p>
            <a:p>
              <a:pPr algn="ctr"/>
              <a:r>
                <a:rPr lang="en-GB" sz="1200" dirty="0">
                  <a:latin typeface="EdShed" pitchFamily="2" charset="77"/>
                </a:rPr>
                <a:t>by a curved line.</a:t>
              </a:r>
            </a:p>
            <a:p>
              <a:pPr algn="ctr"/>
              <a:endParaRPr lang="en-US" sz="1050" dirty="0">
                <a:latin typeface="EdShed" pitchFamily="2" charset="77"/>
              </a:endParaRPr>
            </a:p>
          </p:txBody>
        </p:sp>
      </p:grpSp>
      <p:grpSp>
        <p:nvGrpSpPr>
          <p:cNvPr id="35" name="Group 34">
            <a:extLst>
              <a:ext uri="{FF2B5EF4-FFF2-40B4-BE49-F238E27FC236}">
                <a16:creationId xmlns:a16="http://schemas.microsoft.com/office/drawing/2014/main" id="{6A0D1388-A21E-142E-BDB6-5AAD49B5B9A2}"/>
              </a:ext>
            </a:extLst>
          </p:cNvPr>
          <p:cNvGrpSpPr/>
          <p:nvPr/>
        </p:nvGrpSpPr>
        <p:grpSpPr>
          <a:xfrm>
            <a:off x="1359769" y="2023442"/>
            <a:ext cx="3113018" cy="1958235"/>
            <a:chOff x="562645" y="2130956"/>
            <a:chExt cx="3113018" cy="1958235"/>
          </a:xfrm>
        </p:grpSpPr>
        <p:sp>
          <p:nvSpPr>
            <p:cNvPr id="36" name="Oval Callout 35">
              <a:extLst>
                <a:ext uri="{FF2B5EF4-FFF2-40B4-BE49-F238E27FC236}">
                  <a16:creationId xmlns:a16="http://schemas.microsoft.com/office/drawing/2014/main" id="{2AB1C255-2B5F-375D-EAC1-C4E22DD366EA}"/>
                </a:ext>
              </a:extLst>
            </p:cNvPr>
            <p:cNvSpPr/>
            <p:nvPr/>
          </p:nvSpPr>
          <p:spPr>
            <a:xfrm flipH="1">
              <a:off x="1657605" y="2181771"/>
              <a:ext cx="2018058" cy="1907420"/>
            </a:xfrm>
            <a:prstGeom prst="wedgeEllipseCallout">
              <a:avLst>
                <a:gd name="adj1" fmla="val 58168"/>
                <a:gd name="adj2" fmla="val -17238"/>
              </a:avLst>
            </a:prstGeom>
            <a:noFill/>
            <a:ln w="38100">
              <a:solidFill>
                <a:srgbClr val="25D1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EdShed" pitchFamily="2" charset="77"/>
                </a:rPr>
                <a:t>Syllables are separated by long syllable breaks.</a:t>
              </a:r>
            </a:p>
          </p:txBody>
        </p:sp>
        <p:pic>
          <p:nvPicPr>
            <p:cNvPr id="37" name="Picture 36" descr="A cartoon of a person&#10;&#10;Description automatically generated with low confidence">
              <a:extLst>
                <a:ext uri="{FF2B5EF4-FFF2-40B4-BE49-F238E27FC236}">
                  <a16:creationId xmlns:a16="http://schemas.microsoft.com/office/drawing/2014/main" id="{3B7DF5AD-DB4C-1CBF-1330-4D910A483D58}"/>
                </a:ext>
              </a:extLst>
            </p:cNvPr>
            <p:cNvPicPr>
              <a:picLocks noChangeAspect="1"/>
            </p:cNvPicPr>
            <p:nvPr/>
          </p:nvPicPr>
          <p:blipFill>
            <a:blip r:embed="rId5"/>
            <a:stretch>
              <a:fillRect/>
            </a:stretch>
          </p:blipFill>
          <p:spPr>
            <a:xfrm>
              <a:off x="562645" y="2130956"/>
              <a:ext cx="850254" cy="1913945"/>
            </a:xfrm>
            <a:prstGeom prst="rect">
              <a:avLst/>
            </a:prstGeom>
          </p:spPr>
        </p:pic>
      </p:grpSp>
    </p:spTree>
    <p:extLst>
      <p:ext uri="{BB962C8B-B14F-4D97-AF65-F5344CB8AC3E}">
        <p14:creationId xmlns:p14="http://schemas.microsoft.com/office/powerpoint/2010/main" val="412100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by="(-#ppt_w*2)" calcmode="lin" valueType="num">
                                      <p:cBhvr rctx="PPT">
                                        <p:cTn id="22" dur="500" autoRev="1" fill="hold">
                                          <p:stCondLst>
                                            <p:cond delay="0"/>
                                          </p:stCondLst>
                                        </p:cTn>
                                        <p:tgtEl>
                                          <p:spTgt spid="13"/>
                                        </p:tgtEl>
                                        <p:attrNameLst>
                                          <p:attrName>ppt_w</p:attrName>
                                        </p:attrNameLst>
                                      </p:cBhvr>
                                    </p:anim>
                                    <p:anim by="(#ppt_w*0.50)" calcmode="lin" valueType="num">
                                      <p:cBhvr>
                                        <p:cTn id="23" dur="500" decel="50000" autoRev="1" fill="hold">
                                          <p:stCondLst>
                                            <p:cond delay="0"/>
                                          </p:stCondLst>
                                        </p:cTn>
                                        <p:tgtEl>
                                          <p:spTgt spid="13"/>
                                        </p:tgtEl>
                                        <p:attrNameLst>
                                          <p:attrName>ppt_x</p:attrName>
                                        </p:attrNameLst>
                                      </p:cBhvr>
                                    </p:anim>
                                    <p:anim from="(-#ppt_h/2)" to="(#ppt_y)" calcmode="lin" valueType="num">
                                      <p:cBhvr>
                                        <p:cTn id="24" dur="1000" fill="hold">
                                          <p:stCondLst>
                                            <p:cond delay="0"/>
                                          </p:stCondLst>
                                        </p:cTn>
                                        <p:tgtEl>
                                          <p:spTgt spid="13"/>
                                        </p:tgtEl>
                                        <p:attrNameLst>
                                          <p:attrName>ppt_y</p:attrName>
                                        </p:attrNameLst>
                                      </p:cBhvr>
                                    </p:anim>
                                    <p:animRot by="21600000">
                                      <p:cBhvr>
                                        <p:cTn id="25" dur="1000" fill="hold">
                                          <p:stCondLst>
                                            <p:cond delay="0"/>
                                          </p:stCondLst>
                                        </p:cTn>
                                        <p:tgtEl>
                                          <p:spTgt spid="1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 by="(-#ppt_w*2)" calcmode="lin" valueType="num">
                                      <p:cBhvr rctx="PPT">
                                        <p:cTn id="41" dur="500" autoRev="1" fill="hold">
                                          <p:stCondLst>
                                            <p:cond delay="0"/>
                                          </p:stCondLst>
                                        </p:cTn>
                                        <p:tgtEl>
                                          <p:spTgt spid="14"/>
                                        </p:tgtEl>
                                        <p:attrNameLst>
                                          <p:attrName>ppt_w</p:attrName>
                                        </p:attrNameLst>
                                      </p:cBhvr>
                                    </p:anim>
                                    <p:anim by="(#ppt_w*0.50)" calcmode="lin" valueType="num">
                                      <p:cBhvr>
                                        <p:cTn id="42" dur="500" decel="50000" autoRev="1" fill="hold">
                                          <p:stCondLst>
                                            <p:cond delay="0"/>
                                          </p:stCondLst>
                                        </p:cTn>
                                        <p:tgtEl>
                                          <p:spTgt spid="14"/>
                                        </p:tgtEl>
                                        <p:attrNameLst>
                                          <p:attrName>ppt_x</p:attrName>
                                        </p:attrNameLst>
                                      </p:cBhvr>
                                    </p:anim>
                                    <p:anim from="(-#ppt_h/2)" to="(#ppt_y)" calcmode="lin" valueType="num">
                                      <p:cBhvr>
                                        <p:cTn id="43" dur="1000" fill="hold">
                                          <p:stCondLst>
                                            <p:cond delay="0"/>
                                          </p:stCondLst>
                                        </p:cTn>
                                        <p:tgtEl>
                                          <p:spTgt spid="14"/>
                                        </p:tgtEl>
                                        <p:attrNameLst>
                                          <p:attrName>ppt_y</p:attrName>
                                        </p:attrNameLst>
                                      </p:cBhvr>
                                    </p:anim>
                                    <p:animRot by="21600000">
                                      <p:cBhvr>
                                        <p:cTn id="44" dur="1000" fill="hold">
                                          <p:stCondLst>
                                            <p:cond delay="0"/>
                                          </p:stCondLst>
                                        </p:cTn>
                                        <p:tgtEl>
                                          <p:spTgt spid="1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20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 by="(-#ppt_w*2)" calcmode="lin" valueType="num">
                                      <p:cBhvr rctx="PPT">
                                        <p:cTn id="54" dur="500" autoRev="1" fill="hold">
                                          <p:stCondLst>
                                            <p:cond delay="0"/>
                                          </p:stCondLst>
                                        </p:cTn>
                                        <p:tgtEl>
                                          <p:spTgt spid="21"/>
                                        </p:tgtEl>
                                        <p:attrNameLst>
                                          <p:attrName>ppt_w</p:attrName>
                                        </p:attrNameLst>
                                      </p:cBhvr>
                                    </p:anim>
                                    <p:anim by="(#ppt_w*0.50)" calcmode="lin" valueType="num">
                                      <p:cBhvr>
                                        <p:cTn id="55" dur="500" decel="50000" autoRev="1" fill="hold">
                                          <p:stCondLst>
                                            <p:cond delay="0"/>
                                          </p:stCondLst>
                                        </p:cTn>
                                        <p:tgtEl>
                                          <p:spTgt spid="21"/>
                                        </p:tgtEl>
                                        <p:attrNameLst>
                                          <p:attrName>ppt_x</p:attrName>
                                        </p:attrNameLst>
                                      </p:cBhvr>
                                    </p:anim>
                                    <p:anim from="(-#ppt_h/2)" to="(#ppt_y)" calcmode="lin" valueType="num">
                                      <p:cBhvr>
                                        <p:cTn id="56" dur="1000" fill="hold">
                                          <p:stCondLst>
                                            <p:cond delay="0"/>
                                          </p:stCondLst>
                                        </p:cTn>
                                        <p:tgtEl>
                                          <p:spTgt spid="21"/>
                                        </p:tgtEl>
                                        <p:attrNameLst>
                                          <p:attrName>ppt_y</p:attrName>
                                        </p:attrNameLst>
                                      </p:cBhvr>
                                    </p:anim>
                                    <p:animRot by="21600000">
                                      <p:cBhvr>
                                        <p:cTn id="57" dur="1000" fill="hold">
                                          <p:stCondLst>
                                            <p:cond delay="0"/>
                                          </p:stCondLst>
                                        </p:cTn>
                                        <p:tgtEl>
                                          <p:spTgt spid="2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left)">
                                      <p:cBhvr>
                                        <p:cTn id="62" dur="20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15"/>
                                        </p:tgtEl>
                                        <p:attrNameLst>
                                          <p:attrName>style.visibility</p:attrName>
                                        </p:attrNameLst>
                                      </p:cBhvr>
                                      <p:to>
                                        <p:strVal val="visible"/>
                                      </p:to>
                                    </p:set>
                                    <p:anim by="(-#ppt_w*2)" calcmode="lin" valueType="num">
                                      <p:cBhvr rctx="PPT">
                                        <p:cTn id="67" dur="500" autoRev="1" fill="hold">
                                          <p:stCondLst>
                                            <p:cond delay="0"/>
                                          </p:stCondLst>
                                        </p:cTn>
                                        <p:tgtEl>
                                          <p:spTgt spid="15"/>
                                        </p:tgtEl>
                                        <p:attrNameLst>
                                          <p:attrName>ppt_w</p:attrName>
                                        </p:attrNameLst>
                                      </p:cBhvr>
                                    </p:anim>
                                    <p:anim by="(#ppt_w*0.50)" calcmode="lin" valueType="num">
                                      <p:cBhvr>
                                        <p:cTn id="68" dur="500" decel="50000" autoRev="1" fill="hold">
                                          <p:stCondLst>
                                            <p:cond delay="0"/>
                                          </p:stCondLst>
                                        </p:cTn>
                                        <p:tgtEl>
                                          <p:spTgt spid="15"/>
                                        </p:tgtEl>
                                        <p:attrNameLst>
                                          <p:attrName>ppt_x</p:attrName>
                                        </p:attrNameLst>
                                      </p:cBhvr>
                                    </p:anim>
                                    <p:anim from="(-#ppt_h/2)" to="(#ppt_y)" calcmode="lin" valueType="num">
                                      <p:cBhvr>
                                        <p:cTn id="69" dur="1000" fill="hold">
                                          <p:stCondLst>
                                            <p:cond delay="0"/>
                                          </p:stCondLst>
                                        </p:cTn>
                                        <p:tgtEl>
                                          <p:spTgt spid="15"/>
                                        </p:tgtEl>
                                        <p:attrNameLst>
                                          <p:attrName>ppt_y</p:attrName>
                                        </p:attrNameLst>
                                      </p:cBhvr>
                                    </p:anim>
                                    <p:animRot by="21600000">
                                      <p:cBhvr>
                                        <p:cTn id="70"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1" grpId="0"/>
    </p:bldLst>
  </p:timing>
</p:sld>
</file>

<file path=ppt/theme/theme1.xml><?xml version="1.0" encoding="utf-8"?>
<a:theme xmlns:a="http://schemas.openxmlformats.org/drawingml/2006/main" name="Spelling Sh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800" b="1" i="0" dirty="0">
            <a:latin typeface="OpenDyslexicAlt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E8D45BF7E88C4CBF195B716E08D65A" ma:contentTypeVersion="11" ma:contentTypeDescription="Create a new document." ma:contentTypeScope="" ma:versionID="d8b5e6fe1824b5550605b390c46da599">
  <xsd:schema xmlns:xsd="http://www.w3.org/2001/XMLSchema" xmlns:xs="http://www.w3.org/2001/XMLSchema" xmlns:p="http://schemas.microsoft.com/office/2006/metadata/properties" xmlns:ns2="fa511a29-b952-40e4-9e4b-59b1579a09a0" xmlns:ns3="2713a64c-b708-418b-a5af-1b0d489f796a" targetNamespace="http://schemas.microsoft.com/office/2006/metadata/properties" ma:root="true" ma:fieldsID="74955da3aedaf23e2c303cd0ad3ac57e" ns2:_="" ns3:_="">
    <xsd:import namespace="fa511a29-b952-40e4-9e4b-59b1579a09a0"/>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11a29-b952-40e4-9e4b-59b1579a0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511a29-b952-40e4-9e4b-59b1579a09a0">
      <Terms xmlns="http://schemas.microsoft.com/office/infopath/2007/PartnerControls"/>
    </lcf76f155ced4ddcb4097134ff3c332f>
    <TaxCatchAll xmlns="2713a64c-b708-418b-a5af-1b0d489f796a" xsi:nil="true"/>
  </documentManagement>
</p:properties>
</file>

<file path=customXml/itemProps1.xml><?xml version="1.0" encoding="utf-8"?>
<ds:datastoreItem xmlns:ds="http://schemas.openxmlformats.org/officeDocument/2006/customXml" ds:itemID="{4522F5BA-443F-4D58-8811-27768473FAF3}">
  <ds:schemaRefs>
    <ds:schemaRef ds:uri="http://schemas.microsoft.com/sharepoint/v3/contenttype/forms"/>
  </ds:schemaRefs>
</ds:datastoreItem>
</file>

<file path=customXml/itemProps2.xml><?xml version="1.0" encoding="utf-8"?>
<ds:datastoreItem xmlns:ds="http://schemas.openxmlformats.org/officeDocument/2006/customXml" ds:itemID="{6475F266-D097-4FCB-A5B1-8C756AE02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11a29-b952-40e4-9e4b-59b1579a09a0"/>
    <ds:schemaRef ds:uri="2713a64c-b708-418b-a5af-1b0d489f7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F26198-8D29-45C8-886B-38A9E1D23E5F}">
  <ds:schemaRefs>
    <ds:schemaRef ds:uri="http://schemas.microsoft.com/office/2006/metadata/properties"/>
    <ds:schemaRef ds:uri="http://schemas.microsoft.com/office/infopath/2007/PartnerControls"/>
    <ds:schemaRef ds:uri="fa511a29-b952-40e4-9e4b-59b1579a09a0"/>
    <ds:schemaRef ds:uri="2713a64c-b708-418b-a5af-1b0d489f796a"/>
  </ds:schemaRefs>
</ds:datastoreItem>
</file>

<file path=docProps/app.xml><?xml version="1.0" encoding="utf-8"?>
<Properties xmlns="http://schemas.openxmlformats.org/officeDocument/2006/extended-properties" xmlns:vt="http://schemas.openxmlformats.org/officeDocument/2006/docPropsVTypes">
  <Template/>
  <TotalTime>230</TotalTime>
  <Words>1533</Words>
  <Application>Microsoft Macintosh PowerPoint</Application>
  <PresentationFormat>Widescreen</PresentationFormat>
  <Paragraphs>449</Paragraphs>
  <Slides>31</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EdShed</vt:lpstr>
      <vt:lpstr>Arial</vt:lpstr>
      <vt:lpstr>Sassoon Infant 2023</vt:lpstr>
      <vt:lpstr>Spelling 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Oliver</dc:creator>
  <cp:lastModifiedBy>Alexandra Oliver</cp:lastModifiedBy>
  <cp:revision>1197</cp:revision>
  <cp:lastPrinted>2023-01-25T13:58:17Z</cp:lastPrinted>
  <dcterms:created xsi:type="dcterms:W3CDTF">2022-07-19T20:08:30Z</dcterms:created>
  <dcterms:modified xsi:type="dcterms:W3CDTF">2025-03-14T13:58:52Z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0x01010057E8D45BF7E88C4CBF195B716E08D65A</vt:lpwstr>
  </property>
  <property fmtid="{D5CDD505-2E9C-101B-9397-08002B2CF9AE}" pid="3" name="MediaServiceImageTags">
    <vt:lpwstr/>
  </property>
</Properties>
</file>