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autoCompressPictures="0">
  <p:sldMasterIdLst>
    <p:sldMasterId id="2147483648" r:id="rId4"/>
  </p:sldMasterIdLst>
  <p:notesMasterIdLst>
    <p:notesMasterId r:id="rId32"/>
  </p:notesMasterIdLst>
  <p:handoutMasterIdLst>
    <p:handoutMasterId r:id="rId33"/>
  </p:handoutMasterIdLst>
  <p:sldIdLst>
    <p:sldId id="358" r:id="rId5"/>
    <p:sldId id="309" r:id="rId6"/>
    <p:sldId id="311" r:id="rId7"/>
    <p:sldId id="342" r:id="rId8"/>
    <p:sldId id="344" r:id="rId9"/>
    <p:sldId id="260" r:id="rId10"/>
    <p:sldId id="318" r:id="rId11"/>
    <p:sldId id="319" r:id="rId12"/>
    <p:sldId id="320" r:id="rId13"/>
    <p:sldId id="505" r:id="rId14"/>
    <p:sldId id="506" r:id="rId15"/>
    <p:sldId id="355" r:id="rId16"/>
    <p:sldId id="356" r:id="rId17"/>
    <p:sldId id="348" r:id="rId18"/>
    <p:sldId id="346" r:id="rId19"/>
    <p:sldId id="349" r:id="rId20"/>
    <p:sldId id="350" r:id="rId21"/>
    <p:sldId id="351" r:id="rId22"/>
    <p:sldId id="359" r:id="rId23"/>
    <p:sldId id="298" r:id="rId24"/>
    <p:sldId id="328" r:id="rId25"/>
    <p:sldId id="357" r:id="rId26"/>
    <p:sldId id="330" r:id="rId27"/>
    <p:sldId id="550" r:id="rId28"/>
    <p:sldId id="560" r:id="rId29"/>
    <p:sldId id="557" r:id="rId30"/>
    <p:sldId id="554" r:id="rId31"/>
  </p:sldIdLst>
  <p:sldSz cx="12192000" cy="6858000"/>
  <p:notesSz cx="6858000" cy="9144000"/>
  <p:embeddedFontLst>
    <p:embeddedFont>
      <p:font typeface="EdShed" pitchFamily="2" charset="77"/>
      <p:regular r:id="rId34"/>
      <p:bold r:id="rId34"/>
    </p:embeddedFont>
    <p:embeddedFont>
      <p:font typeface="Sassoon Infant 2023" panose="02000503030000020003" pitchFamily="2" charset="0"/>
      <p:regular r:id="rId34"/>
      <p:bold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57D5"/>
    <a:srgbClr val="6561FF"/>
    <a:srgbClr val="3373DC"/>
    <a:srgbClr val="FF3760"/>
    <a:srgbClr val="FF9300"/>
    <a:srgbClr val="20D160"/>
    <a:srgbClr val="F139C4"/>
    <a:srgbClr val="4A4A4A"/>
    <a:srgbClr val="209CEE"/>
    <a:srgbClr val="FFDE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B1A008-D9C0-D6AE-FE0A-EB45D8D65DB1}" v="49" dt="2025-01-21T17:05:57.436"/>
    <p1510:client id="{D72D137B-D3FA-03AD-36A1-1E2B5183CBF8}" v="650" dt="2025-01-21T12:57:15.8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51"/>
    <p:restoredTop sz="94864" autoAdjust="0"/>
  </p:normalViewPr>
  <p:slideViewPr>
    <p:cSldViewPr snapToGrid="0" snapToObjects="1">
      <p:cViewPr varScale="1">
        <p:scale>
          <a:sx n="102" d="100"/>
          <a:sy n="102" d="100"/>
        </p:scale>
        <p:origin x="560" y="168"/>
      </p:cViewPr>
      <p:guideLst/>
    </p:cSldViewPr>
  </p:slideViewPr>
  <p:notesTextViewPr>
    <p:cViewPr>
      <p:scale>
        <a:sx n="1" d="1"/>
        <a:sy n="1" d="1"/>
      </p:scale>
      <p:origin x="0" y="0"/>
    </p:cViewPr>
  </p:notesTextViewPr>
  <p:sorterViewPr>
    <p:cViewPr>
      <p:scale>
        <a:sx n="139" d="100"/>
        <a:sy n="139" d="100"/>
      </p:scale>
      <p:origin x="0" y="0"/>
    </p:cViewPr>
  </p:sorterViewPr>
  <p:notesViewPr>
    <p:cSldViewPr snapToGrid="0" snapToObjects="1">
      <p:cViewPr varScale="1">
        <p:scale>
          <a:sx n="82" d="100"/>
          <a:sy n="82" d="100"/>
        </p:scale>
        <p:origin x="399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1.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z Jones" userId="S::liz.jones@edshed.com::9afd3b7d-bc2d-46c2-8d61-0cf94ff330cb" providerId="AD" clId="Web-{D72D137B-D3FA-03AD-36A1-1E2B5183CBF8}"/>
    <pc:docChg chg="addSld modSld">
      <pc:chgData name="Liz Jones" userId="S::liz.jones@edshed.com::9afd3b7d-bc2d-46c2-8d61-0cf94ff330cb" providerId="AD" clId="Web-{D72D137B-D3FA-03AD-36A1-1E2B5183CBF8}" dt="2025-01-21T12:57:15.842" v="539"/>
      <pc:docMkLst>
        <pc:docMk/>
      </pc:docMkLst>
      <pc:sldChg chg="modSp">
        <pc:chgData name="Liz Jones" userId="S::liz.jones@edshed.com::9afd3b7d-bc2d-46c2-8d61-0cf94ff330cb" providerId="AD" clId="Web-{D72D137B-D3FA-03AD-36A1-1E2B5183CBF8}" dt="2025-01-21T12:51:14.925" v="406" actId="1076"/>
        <pc:sldMkLst>
          <pc:docMk/>
          <pc:sldMk cId="1151518273" sldId="550"/>
        </pc:sldMkLst>
        <pc:spChg chg="mod">
          <ac:chgData name="Liz Jones" userId="S::liz.jones@edshed.com::9afd3b7d-bc2d-46c2-8d61-0cf94ff330cb" providerId="AD" clId="Web-{D72D137B-D3FA-03AD-36A1-1E2B5183CBF8}" dt="2025-01-21T12:01:40.322" v="19" actId="20577"/>
          <ac:spMkLst>
            <pc:docMk/>
            <pc:sldMk cId="1151518273" sldId="550"/>
            <ac:spMk id="6" creationId="{6BC204AA-C657-125C-D947-55D4A22351C2}"/>
          </ac:spMkLst>
        </pc:spChg>
        <pc:spChg chg="mod">
          <ac:chgData name="Liz Jones" userId="S::liz.jones@edshed.com::9afd3b7d-bc2d-46c2-8d61-0cf94ff330cb" providerId="AD" clId="Web-{D72D137B-D3FA-03AD-36A1-1E2B5183CBF8}" dt="2025-01-21T12:01:54.868" v="26" actId="20577"/>
          <ac:spMkLst>
            <pc:docMk/>
            <pc:sldMk cId="1151518273" sldId="550"/>
            <ac:spMk id="7" creationId="{EE6B3172-7C4D-E588-5E7E-87639FFA0B4A}"/>
          </ac:spMkLst>
        </pc:spChg>
        <pc:spChg chg="mod">
          <ac:chgData name="Liz Jones" userId="S::liz.jones@edshed.com::9afd3b7d-bc2d-46c2-8d61-0cf94ff330cb" providerId="AD" clId="Web-{D72D137B-D3FA-03AD-36A1-1E2B5183CBF8}" dt="2025-01-21T12:03:04.183" v="55" actId="20577"/>
          <ac:spMkLst>
            <pc:docMk/>
            <pc:sldMk cId="1151518273" sldId="550"/>
            <ac:spMk id="8" creationId="{EF4D0FBD-0946-813B-82BA-048BBAAD981C}"/>
          </ac:spMkLst>
        </pc:spChg>
        <pc:spChg chg="mod">
          <ac:chgData name="Liz Jones" userId="S::liz.jones@edshed.com::9afd3b7d-bc2d-46c2-8d61-0cf94ff330cb" providerId="AD" clId="Web-{D72D137B-D3FA-03AD-36A1-1E2B5183CBF8}" dt="2025-01-21T12:02:30.885" v="42" actId="20577"/>
          <ac:spMkLst>
            <pc:docMk/>
            <pc:sldMk cId="1151518273" sldId="550"/>
            <ac:spMk id="10" creationId="{EAB11DB8-EB18-8825-9C4E-665AA120CD20}"/>
          </ac:spMkLst>
        </pc:spChg>
        <pc:spChg chg="mod">
          <ac:chgData name="Liz Jones" userId="S::liz.jones@edshed.com::9afd3b7d-bc2d-46c2-8d61-0cf94ff330cb" providerId="AD" clId="Web-{D72D137B-D3FA-03AD-36A1-1E2B5183CBF8}" dt="2025-01-21T12:47:15.606" v="398" actId="20577"/>
          <ac:spMkLst>
            <pc:docMk/>
            <pc:sldMk cId="1151518273" sldId="550"/>
            <ac:spMk id="11" creationId="{914EACB1-9EF5-F19B-4FF9-C5987C04E8E7}"/>
          </ac:spMkLst>
        </pc:spChg>
        <pc:spChg chg="mod">
          <ac:chgData name="Liz Jones" userId="S::liz.jones@edshed.com::9afd3b7d-bc2d-46c2-8d61-0cf94ff330cb" providerId="AD" clId="Web-{D72D137B-D3FA-03AD-36A1-1E2B5183CBF8}" dt="2025-01-21T12:02:03.541" v="29" actId="20577"/>
          <ac:spMkLst>
            <pc:docMk/>
            <pc:sldMk cId="1151518273" sldId="550"/>
            <ac:spMk id="12" creationId="{90507708-17D4-0151-F896-9F522AE361C8}"/>
          </ac:spMkLst>
        </pc:spChg>
        <pc:spChg chg="mod">
          <ac:chgData name="Liz Jones" userId="S::liz.jones@edshed.com::9afd3b7d-bc2d-46c2-8d61-0cf94ff330cb" providerId="AD" clId="Web-{D72D137B-D3FA-03AD-36A1-1E2B5183CBF8}" dt="2025-01-21T12:03:17.918" v="66" actId="20577"/>
          <ac:spMkLst>
            <pc:docMk/>
            <pc:sldMk cId="1151518273" sldId="550"/>
            <ac:spMk id="13" creationId="{9A0CDFCD-72A0-47B7-AF5B-A8B062871248}"/>
          </ac:spMkLst>
        </pc:spChg>
        <pc:spChg chg="mod">
          <ac:chgData name="Liz Jones" userId="S::liz.jones@edshed.com::9afd3b7d-bc2d-46c2-8d61-0cf94ff330cb" providerId="AD" clId="Web-{D72D137B-D3FA-03AD-36A1-1E2B5183CBF8}" dt="2025-01-21T12:02:37.323" v="45" actId="20577"/>
          <ac:spMkLst>
            <pc:docMk/>
            <pc:sldMk cId="1151518273" sldId="550"/>
            <ac:spMk id="14" creationId="{B772EEDC-D7AC-A307-ECFF-2882B3D9BC12}"/>
          </ac:spMkLst>
        </pc:spChg>
        <pc:spChg chg="mod">
          <ac:chgData name="Liz Jones" userId="S::liz.jones@edshed.com::9afd3b7d-bc2d-46c2-8d61-0cf94ff330cb" providerId="AD" clId="Web-{D72D137B-D3FA-03AD-36A1-1E2B5183CBF8}" dt="2025-01-21T12:02:53.167" v="51" actId="20577"/>
          <ac:spMkLst>
            <pc:docMk/>
            <pc:sldMk cId="1151518273" sldId="550"/>
            <ac:spMk id="15" creationId="{6E331480-1AEB-9D5B-38AD-B8B476A8C5CC}"/>
          </ac:spMkLst>
        </pc:spChg>
        <pc:spChg chg="mod">
          <ac:chgData name="Liz Jones" userId="S::liz.jones@edshed.com::9afd3b7d-bc2d-46c2-8d61-0cf94ff330cb" providerId="AD" clId="Web-{D72D137B-D3FA-03AD-36A1-1E2B5183CBF8}" dt="2025-01-21T12:01:03.648" v="14" actId="1076"/>
          <ac:spMkLst>
            <pc:docMk/>
            <pc:sldMk cId="1151518273" sldId="550"/>
            <ac:spMk id="16" creationId="{BCA235E5-CCC1-7988-9378-BB323DEE3EE8}"/>
          </ac:spMkLst>
        </pc:spChg>
        <pc:spChg chg="mod">
          <ac:chgData name="Liz Jones" userId="S::liz.jones@edshed.com::9afd3b7d-bc2d-46c2-8d61-0cf94ff330cb" providerId="AD" clId="Web-{D72D137B-D3FA-03AD-36A1-1E2B5183CBF8}" dt="2025-01-21T12:47:29.341" v="401" actId="1076"/>
          <ac:spMkLst>
            <pc:docMk/>
            <pc:sldMk cId="1151518273" sldId="550"/>
            <ac:spMk id="17" creationId="{D3C5C831-B0AD-2396-470F-EC81925F61EC}"/>
          </ac:spMkLst>
        </pc:spChg>
        <pc:spChg chg="mod">
          <ac:chgData name="Liz Jones" userId="S::liz.jones@edshed.com::9afd3b7d-bc2d-46c2-8d61-0cf94ff330cb" providerId="AD" clId="Web-{D72D137B-D3FA-03AD-36A1-1E2B5183CBF8}" dt="2025-01-21T12:02:00.665" v="27" actId="1076"/>
          <ac:spMkLst>
            <pc:docMk/>
            <pc:sldMk cId="1151518273" sldId="550"/>
            <ac:spMk id="18" creationId="{30226C21-3C5C-489A-692D-F9B931B95458}"/>
          </ac:spMkLst>
        </pc:spChg>
        <pc:spChg chg="mod">
          <ac:chgData name="Liz Jones" userId="S::liz.jones@edshed.com::9afd3b7d-bc2d-46c2-8d61-0cf94ff330cb" providerId="AD" clId="Web-{D72D137B-D3FA-03AD-36A1-1E2B5183CBF8}" dt="2025-01-21T12:02:34.182" v="43" actId="1076"/>
          <ac:spMkLst>
            <pc:docMk/>
            <pc:sldMk cId="1151518273" sldId="550"/>
            <ac:spMk id="20" creationId="{33D19F77-87BF-468A-9F6E-85CA507A336E}"/>
          </ac:spMkLst>
        </pc:spChg>
        <pc:spChg chg="mod">
          <ac:chgData name="Liz Jones" userId="S::liz.jones@edshed.com::9afd3b7d-bc2d-46c2-8d61-0cf94ff330cb" providerId="AD" clId="Web-{D72D137B-D3FA-03AD-36A1-1E2B5183CBF8}" dt="2025-01-21T12:51:14.925" v="406" actId="1076"/>
          <ac:spMkLst>
            <pc:docMk/>
            <pc:sldMk cId="1151518273" sldId="550"/>
            <ac:spMk id="21" creationId="{057FF1A4-A90C-E6DB-8B48-E8F9C8B4D9E8}"/>
          </ac:spMkLst>
        </pc:spChg>
        <pc:spChg chg="mod">
          <ac:chgData name="Liz Jones" userId="S::liz.jones@edshed.com::9afd3b7d-bc2d-46c2-8d61-0cf94ff330cb" providerId="AD" clId="Web-{D72D137B-D3FA-03AD-36A1-1E2B5183CBF8}" dt="2025-01-21T12:02:56.964" v="52" actId="1076"/>
          <ac:spMkLst>
            <pc:docMk/>
            <pc:sldMk cId="1151518273" sldId="550"/>
            <ac:spMk id="23" creationId="{692511D4-26F0-2AC5-5419-79199607B82A}"/>
          </ac:spMkLst>
        </pc:spChg>
        <pc:spChg chg="mod">
          <ac:chgData name="Liz Jones" userId="S::liz.jones@edshed.com::9afd3b7d-bc2d-46c2-8d61-0cf94ff330cb" providerId="AD" clId="Web-{D72D137B-D3FA-03AD-36A1-1E2B5183CBF8}" dt="2025-01-21T12:02:13.088" v="31" actId="1076"/>
          <ac:spMkLst>
            <pc:docMk/>
            <pc:sldMk cId="1151518273" sldId="550"/>
            <ac:spMk id="28" creationId="{78711F21-E3E6-4D47-89B4-FF241DF509D5}"/>
          </ac:spMkLst>
        </pc:spChg>
        <pc:spChg chg="mod">
          <ac:chgData name="Liz Jones" userId="S::liz.jones@edshed.com::9afd3b7d-bc2d-46c2-8d61-0cf94ff330cb" providerId="AD" clId="Web-{D72D137B-D3FA-03AD-36A1-1E2B5183CBF8}" dt="2025-01-21T12:51:04.769" v="405" actId="1076"/>
          <ac:spMkLst>
            <pc:docMk/>
            <pc:sldMk cId="1151518273" sldId="550"/>
            <ac:spMk id="30" creationId="{5161120A-4B83-4759-B073-BB2796C873A2}"/>
          </ac:spMkLst>
        </pc:spChg>
        <pc:spChg chg="mod">
          <ac:chgData name="Liz Jones" userId="S::liz.jones@edshed.com::9afd3b7d-bc2d-46c2-8d61-0cf94ff330cb" providerId="AD" clId="Web-{D72D137B-D3FA-03AD-36A1-1E2B5183CBF8}" dt="2025-01-21T12:03:01.949" v="53" actId="1076"/>
          <ac:spMkLst>
            <pc:docMk/>
            <pc:sldMk cId="1151518273" sldId="550"/>
            <ac:spMk id="31" creationId="{0A743624-4CB3-4D0E-940F-55AB9DB2540F}"/>
          </ac:spMkLst>
        </pc:spChg>
        <pc:spChg chg="mod">
          <ac:chgData name="Liz Jones" userId="S::liz.jones@edshed.com::9afd3b7d-bc2d-46c2-8d61-0cf94ff330cb" providerId="AD" clId="Web-{D72D137B-D3FA-03AD-36A1-1E2B5183CBF8}" dt="2025-01-21T12:48:23.717" v="402" actId="1076"/>
          <ac:spMkLst>
            <pc:docMk/>
            <pc:sldMk cId="1151518273" sldId="550"/>
            <ac:spMk id="33" creationId="{4D828CC8-4492-4282-9726-65A06F332335}"/>
          </ac:spMkLst>
        </pc:spChg>
        <pc:spChg chg="mod">
          <ac:chgData name="Liz Jones" userId="S::liz.jones@edshed.com::9afd3b7d-bc2d-46c2-8d61-0cf94ff330cb" providerId="AD" clId="Web-{D72D137B-D3FA-03AD-36A1-1E2B5183CBF8}" dt="2025-01-21T12:47:23.715" v="399" actId="1076"/>
          <ac:spMkLst>
            <pc:docMk/>
            <pc:sldMk cId="1151518273" sldId="550"/>
            <ac:spMk id="34" creationId="{13964A19-CAD6-47D2-83A2-88B351197600}"/>
          </ac:spMkLst>
        </pc:spChg>
        <pc:spChg chg="mod">
          <ac:chgData name="Liz Jones" userId="S::liz.jones@edshed.com::9afd3b7d-bc2d-46c2-8d61-0cf94ff330cb" providerId="AD" clId="Web-{D72D137B-D3FA-03AD-36A1-1E2B5183CBF8}" dt="2025-01-21T12:48:51.937" v="404" actId="1076"/>
          <ac:spMkLst>
            <pc:docMk/>
            <pc:sldMk cId="1151518273" sldId="550"/>
            <ac:spMk id="35" creationId="{719A7CFE-A1D5-4E69-956D-9E328C8D8C76}"/>
          </ac:spMkLst>
        </pc:spChg>
        <pc:spChg chg="mod">
          <ac:chgData name="Liz Jones" userId="S::liz.jones@edshed.com::9afd3b7d-bc2d-46c2-8d61-0cf94ff330cb" providerId="AD" clId="Web-{D72D137B-D3FA-03AD-36A1-1E2B5183CBF8}" dt="2025-01-21T12:03:09.964" v="56" actId="1076"/>
          <ac:spMkLst>
            <pc:docMk/>
            <pc:sldMk cId="1151518273" sldId="550"/>
            <ac:spMk id="37" creationId="{005F96C0-1313-4251-B3E3-498C597BBEFD}"/>
          </ac:spMkLst>
        </pc:spChg>
        <pc:grpChg chg="mod">
          <ac:chgData name="Liz Jones" userId="S::liz.jones@edshed.com::9afd3b7d-bc2d-46c2-8d61-0cf94ff330cb" providerId="AD" clId="Web-{D72D137B-D3FA-03AD-36A1-1E2B5183CBF8}" dt="2025-01-21T12:02:09.509" v="30" actId="1076"/>
          <ac:grpSpMkLst>
            <pc:docMk/>
            <pc:sldMk cId="1151518273" sldId="550"/>
            <ac:grpSpMk id="4" creationId="{7BDB1E2A-4BA8-4193-AFE3-5DB85630CC3C}"/>
          </ac:grpSpMkLst>
        </pc:grpChg>
        <pc:grpChg chg="mod">
          <ac:chgData name="Liz Jones" userId="S::liz.jones@edshed.com::9afd3b7d-bc2d-46c2-8d61-0cf94ff330cb" providerId="AD" clId="Web-{D72D137B-D3FA-03AD-36A1-1E2B5183CBF8}" dt="2025-01-21T12:01:11.242" v="17" actId="1076"/>
          <ac:grpSpMkLst>
            <pc:docMk/>
            <pc:sldMk cId="1151518273" sldId="550"/>
            <ac:grpSpMk id="19" creationId="{828D77E1-D6E5-4B69-8688-45977BEE5A1F}"/>
          </ac:grpSpMkLst>
        </pc:grpChg>
        <pc:grpChg chg="mod">
          <ac:chgData name="Liz Jones" userId="S::liz.jones@edshed.com::9afd3b7d-bc2d-46c2-8d61-0cf94ff330cb" providerId="AD" clId="Web-{D72D137B-D3FA-03AD-36A1-1E2B5183CBF8}" dt="2025-01-21T12:00:15.756" v="7" actId="1076"/>
          <ac:grpSpMkLst>
            <pc:docMk/>
            <pc:sldMk cId="1151518273" sldId="550"/>
            <ac:grpSpMk id="38" creationId="{D473281C-5FD5-41D0-9D11-EEE5F2D1A520}"/>
          </ac:grpSpMkLst>
        </pc:grpChg>
      </pc:sldChg>
      <pc:sldChg chg="modSp">
        <pc:chgData name="Liz Jones" userId="S::liz.jones@edshed.com::9afd3b7d-bc2d-46c2-8d61-0cf94ff330cb" providerId="AD" clId="Web-{D72D137B-D3FA-03AD-36A1-1E2B5183CBF8}" dt="2025-01-21T12:54:27.369" v="519"/>
        <pc:sldMkLst>
          <pc:docMk/>
          <pc:sldMk cId="227771546" sldId="554"/>
        </pc:sldMkLst>
        <pc:spChg chg="mod">
          <ac:chgData name="Liz Jones" userId="S::liz.jones@edshed.com::9afd3b7d-bc2d-46c2-8d61-0cf94ff330cb" providerId="AD" clId="Web-{D72D137B-D3FA-03AD-36A1-1E2B5183CBF8}" dt="2025-01-21T12:42:01.065" v="366"/>
          <ac:spMkLst>
            <pc:docMk/>
            <pc:sldMk cId="227771546" sldId="554"/>
            <ac:spMk id="112" creationId="{38402ADA-618D-13F1-C366-385387EEE25B}"/>
          </ac:spMkLst>
        </pc:spChg>
        <pc:spChg chg="mod">
          <ac:chgData name="Liz Jones" userId="S::liz.jones@edshed.com::9afd3b7d-bc2d-46c2-8d61-0cf94ff330cb" providerId="AD" clId="Web-{D72D137B-D3FA-03AD-36A1-1E2B5183CBF8}" dt="2025-01-21T12:54:27.322" v="518"/>
          <ac:spMkLst>
            <pc:docMk/>
            <pc:sldMk cId="227771546" sldId="554"/>
            <ac:spMk id="156" creationId="{93B861CF-00F2-4DCB-8C36-6A0874E80BB9}"/>
          </ac:spMkLst>
        </pc:spChg>
        <pc:spChg chg="mod">
          <ac:chgData name="Liz Jones" userId="S::liz.jones@edshed.com::9afd3b7d-bc2d-46c2-8d61-0cf94ff330cb" providerId="AD" clId="Web-{D72D137B-D3FA-03AD-36A1-1E2B5183CBF8}" dt="2025-01-21T12:54:27.369" v="519"/>
          <ac:spMkLst>
            <pc:docMk/>
            <pc:sldMk cId="227771546" sldId="554"/>
            <ac:spMk id="157" creationId="{BBB18FB2-C386-42A9-AEED-33BFC79BDAE7}"/>
          </ac:spMkLst>
        </pc:spChg>
        <pc:grpChg chg="mod">
          <ac:chgData name="Liz Jones" userId="S::liz.jones@edshed.com::9afd3b7d-bc2d-46c2-8d61-0cf94ff330cb" providerId="AD" clId="Web-{D72D137B-D3FA-03AD-36A1-1E2B5183CBF8}" dt="2025-01-21T12:41:57.409" v="364" actId="1076"/>
          <ac:grpSpMkLst>
            <pc:docMk/>
            <pc:sldMk cId="227771546" sldId="554"/>
            <ac:grpSpMk id="12" creationId="{4071C616-46C5-427E-A084-5473C38F28A7}"/>
          </ac:grpSpMkLst>
        </pc:grpChg>
      </pc:sldChg>
      <pc:sldChg chg="modSp">
        <pc:chgData name="Liz Jones" userId="S::liz.jones@edshed.com::9afd3b7d-bc2d-46c2-8d61-0cf94ff330cb" providerId="AD" clId="Web-{D72D137B-D3FA-03AD-36A1-1E2B5183CBF8}" dt="2025-01-21T11:59:49.693" v="3" actId="1076"/>
        <pc:sldMkLst>
          <pc:docMk/>
          <pc:sldMk cId="977102563" sldId="557"/>
        </pc:sldMkLst>
        <pc:spChg chg="mod">
          <ac:chgData name="Liz Jones" userId="S::liz.jones@edshed.com::9afd3b7d-bc2d-46c2-8d61-0cf94ff330cb" providerId="AD" clId="Web-{D72D137B-D3FA-03AD-36A1-1E2B5183CBF8}" dt="2025-01-21T11:59:49.693" v="3" actId="1076"/>
          <ac:spMkLst>
            <pc:docMk/>
            <pc:sldMk cId="977102563" sldId="557"/>
            <ac:spMk id="3" creationId="{99341BEA-1366-0D39-3058-81CF466B72DD}"/>
          </ac:spMkLst>
        </pc:spChg>
      </pc:sldChg>
      <pc:sldChg chg="addSp delSp modSp add addAnim delAnim modAnim">
        <pc:chgData name="Liz Jones" userId="S::liz.jones@edshed.com::9afd3b7d-bc2d-46c2-8d61-0cf94ff330cb" providerId="AD" clId="Web-{D72D137B-D3FA-03AD-36A1-1E2B5183CBF8}" dt="2025-01-21T12:57:15.842" v="539"/>
        <pc:sldMkLst>
          <pc:docMk/>
          <pc:sldMk cId="3739581418" sldId="560"/>
        </pc:sldMkLst>
        <pc:spChg chg="mod">
          <ac:chgData name="Liz Jones" userId="S::liz.jones@edshed.com::9afd3b7d-bc2d-46c2-8d61-0cf94ff330cb" providerId="AD" clId="Web-{D72D137B-D3FA-03AD-36A1-1E2B5183CBF8}" dt="2025-01-21T12:52:10.505" v="412" actId="1076"/>
          <ac:spMkLst>
            <pc:docMk/>
            <pc:sldMk cId="3739581418" sldId="560"/>
            <ac:spMk id="4" creationId="{91D05BE1-D42D-9F90-FD60-CC4E321336A2}"/>
          </ac:spMkLst>
        </pc:spChg>
        <pc:spChg chg="mod">
          <ac:chgData name="Liz Jones" userId="S::liz.jones@edshed.com::9afd3b7d-bc2d-46c2-8d61-0cf94ff330cb" providerId="AD" clId="Web-{D72D137B-D3FA-03AD-36A1-1E2B5183CBF8}" dt="2025-01-21T12:52:04.786" v="411" actId="1076"/>
          <ac:spMkLst>
            <pc:docMk/>
            <pc:sldMk cId="3739581418" sldId="560"/>
            <ac:spMk id="6" creationId="{A55A792A-A5FF-24E8-A7CE-F7CC55F9EAC9}"/>
          </ac:spMkLst>
        </pc:spChg>
        <pc:spChg chg="mod">
          <ac:chgData name="Liz Jones" userId="S::liz.jones@edshed.com::9afd3b7d-bc2d-46c2-8d61-0cf94ff330cb" providerId="AD" clId="Web-{D72D137B-D3FA-03AD-36A1-1E2B5183CBF8}" dt="2025-01-21T12:45:00.852" v="386" actId="1076"/>
          <ac:spMkLst>
            <pc:docMk/>
            <pc:sldMk cId="3739581418" sldId="560"/>
            <ac:spMk id="7" creationId="{92122E79-0C97-5351-C1A2-55B2774F3191}"/>
          </ac:spMkLst>
        </pc:spChg>
        <pc:spChg chg="mod">
          <ac:chgData name="Liz Jones" userId="S::liz.jones@edshed.com::9afd3b7d-bc2d-46c2-8d61-0cf94ff330cb" providerId="AD" clId="Web-{D72D137B-D3FA-03AD-36A1-1E2B5183CBF8}" dt="2025-01-21T12:53:01.632" v="497" actId="14100"/>
          <ac:spMkLst>
            <pc:docMk/>
            <pc:sldMk cId="3739581418" sldId="560"/>
            <ac:spMk id="8" creationId="{DACC02C9-81CC-1783-EBCD-C42AD6032EAE}"/>
          </ac:spMkLst>
        </pc:spChg>
        <pc:spChg chg="mod">
          <ac:chgData name="Liz Jones" userId="S::liz.jones@edshed.com::9afd3b7d-bc2d-46c2-8d61-0cf94ff330cb" providerId="AD" clId="Web-{D72D137B-D3FA-03AD-36A1-1E2B5183CBF8}" dt="2025-01-21T12:43:54.194" v="380" actId="1076"/>
          <ac:spMkLst>
            <pc:docMk/>
            <pc:sldMk cId="3739581418" sldId="560"/>
            <ac:spMk id="11" creationId="{F567F018-AADF-3A2A-C3AD-30D0113B6C0F}"/>
          </ac:spMkLst>
        </pc:spChg>
        <pc:spChg chg="mod">
          <ac:chgData name="Liz Jones" userId="S::liz.jones@edshed.com::9afd3b7d-bc2d-46c2-8d61-0cf94ff330cb" providerId="AD" clId="Web-{D72D137B-D3FA-03AD-36A1-1E2B5183CBF8}" dt="2025-01-21T12:43:44.600" v="377" actId="1076"/>
          <ac:spMkLst>
            <pc:docMk/>
            <pc:sldMk cId="3739581418" sldId="560"/>
            <ac:spMk id="13" creationId="{C18DB675-68C3-4FC0-AC20-6B3026BF3E23}"/>
          </ac:spMkLst>
        </pc:spChg>
        <pc:spChg chg="mod">
          <ac:chgData name="Liz Jones" userId="S::liz.jones@edshed.com::9afd3b7d-bc2d-46c2-8d61-0cf94ff330cb" providerId="AD" clId="Web-{D72D137B-D3FA-03AD-36A1-1E2B5183CBF8}" dt="2025-01-21T12:44:18.491" v="384" actId="14100"/>
          <ac:spMkLst>
            <pc:docMk/>
            <pc:sldMk cId="3739581418" sldId="560"/>
            <ac:spMk id="15" creationId="{46DCC4FA-F3B0-4208-9D0F-9542A97D0B7E}"/>
          </ac:spMkLst>
        </pc:spChg>
        <pc:spChg chg="mod">
          <ac:chgData name="Liz Jones" userId="S::liz.jones@edshed.com::9afd3b7d-bc2d-46c2-8d61-0cf94ff330cb" providerId="AD" clId="Web-{D72D137B-D3FA-03AD-36A1-1E2B5183CBF8}" dt="2025-01-21T12:38:23.199" v="348" actId="1076"/>
          <ac:spMkLst>
            <pc:docMk/>
            <pc:sldMk cId="3739581418" sldId="560"/>
            <ac:spMk id="16" creationId="{3651222F-7912-16F0-3344-5BBF10546460}"/>
          </ac:spMkLst>
        </pc:spChg>
        <pc:spChg chg="mod">
          <ac:chgData name="Liz Jones" userId="S::liz.jones@edshed.com::9afd3b7d-bc2d-46c2-8d61-0cf94ff330cb" providerId="AD" clId="Web-{D72D137B-D3FA-03AD-36A1-1E2B5183CBF8}" dt="2025-01-21T12:27:34.602" v="128" actId="20577"/>
          <ac:spMkLst>
            <pc:docMk/>
            <pc:sldMk cId="3739581418" sldId="560"/>
            <ac:spMk id="17" creationId="{2A2B7FA0-7B2A-2526-79AE-AD68FA07AA2D}"/>
          </ac:spMkLst>
        </pc:spChg>
        <pc:spChg chg="mod">
          <ac:chgData name="Liz Jones" userId="S::liz.jones@edshed.com::9afd3b7d-bc2d-46c2-8d61-0cf94ff330cb" providerId="AD" clId="Web-{D72D137B-D3FA-03AD-36A1-1E2B5183CBF8}" dt="2025-01-21T12:38:17.809" v="347" actId="1076"/>
          <ac:spMkLst>
            <pc:docMk/>
            <pc:sldMk cId="3739581418" sldId="560"/>
            <ac:spMk id="18" creationId="{5A5C86BB-8856-B309-CFC6-BC163F020EDA}"/>
          </ac:spMkLst>
        </pc:spChg>
        <pc:spChg chg="mod">
          <ac:chgData name="Liz Jones" userId="S::liz.jones@edshed.com::9afd3b7d-bc2d-46c2-8d61-0cf94ff330cb" providerId="AD" clId="Web-{D72D137B-D3FA-03AD-36A1-1E2B5183CBF8}" dt="2025-01-21T12:33:30.581" v="288"/>
          <ac:spMkLst>
            <pc:docMk/>
            <pc:sldMk cId="3739581418" sldId="560"/>
            <ac:spMk id="19" creationId="{B8F67BF6-637F-4ACD-E8BE-DEBFC08F1B4A}"/>
          </ac:spMkLst>
        </pc:spChg>
        <pc:spChg chg="mod">
          <ac:chgData name="Liz Jones" userId="S::liz.jones@edshed.com::9afd3b7d-bc2d-46c2-8d61-0cf94ff330cb" providerId="AD" clId="Web-{D72D137B-D3FA-03AD-36A1-1E2B5183CBF8}" dt="2025-01-21T12:53:25.492" v="509" actId="1076"/>
          <ac:spMkLst>
            <pc:docMk/>
            <pc:sldMk cId="3739581418" sldId="560"/>
            <ac:spMk id="20" creationId="{F2FE785B-022F-B967-1811-D18748AE39FD}"/>
          </ac:spMkLst>
        </pc:spChg>
        <pc:spChg chg="mod">
          <ac:chgData name="Liz Jones" userId="S::liz.jones@edshed.com::9afd3b7d-bc2d-46c2-8d61-0cf94ff330cb" providerId="AD" clId="Web-{D72D137B-D3FA-03AD-36A1-1E2B5183CBF8}" dt="2025-01-21T12:45:19.196" v="388" actId="1076"/>
          <ac:spMkLst>
            <pc:docMk/>
            <pc:sldMk cId="3739581418" sldId="560"/>
            <ac:spMk id="21" creationId="{FB2896E4-C782-B827-F34D-9ABFDE665D9E}"/>
          </ac:spMkLst>
        </pc:spChg>
        <pc:spChg chg="mod">
          <ac:chgData name="Liz Jones" userId="S::liz.jones@edshed.com::9afd3b7d-bc2d-46c2-8d61-0cf94ff330cb" providerId="AD" clId="Web-{D72D137B-D3FA-03AD-36A1-1E2B5183CBF8}" dt="2025-01-21T12:53:12.913" v="505" actId="1076"/>
          <ac:spMkLst>
            <pc:docMk/>
            <pc:sldMk cId="3739581418" sldId="560"/>
            <ac:spMk id="22" creationId="{1C3E4487-0871-B99C-93F4-7C2AE2A3D683}"/>
          </ac:spMkLst>
        </pc:spChg>
        <pc:spChg chg="mod">
          <ac:chgData name="Liz Jones" userId="S::liz.jones@edshed.com::9afd3b7d-bc2d-46c2-8d61-0cf94ff330cb" providerId="AD" clId="Web-{D72D137B-D3FA-03AD-36A1-1E2B5183CBF8}" dt="2025-01-21T12:07:15.597" v="80" actId="20577"/>
          <ac:spMkLst>
            <pc:docMk/>
            <pc:sldMk cId="3739581418" sldId="560"/>
            <ac:spMk id="23" creationId="{1EC24F15-32F2-36B9-E508-A7F02FEBD621}"/>
          </ac:spMkLst>
        </pc:spChg>
        <pc:spChg chg="mod">
          <ac:chgData name="Liz Jones" userId="S::liz.jones@edshed.com::9afd3b7d-bc2d-46c2-8d61-0cf94ff330cb" providerId="AD" clId="Web-{D72D137B-D3FA-03AD-36A1-1E2B5183CBF8}" dt="2025-01-21T12:28:08.509" v="134" actId="1076"/>
          <ac:spMkLst>
            <pc:docMk/>
            <pc:sldMk cId="3739581418" sldId="560"/>
            <ac:spMk id="24" creationId="{3E2F47E7-EDAC-35B3-D8E0-C64DBA4EAE37}"/>
          </ac:spMkLst>
        </pc:spChg>
        <pc:spChg chg="mod">
          <ac:chgData name="Liz Jones" userId="S::liz.jones@edshed.com::9afd3b7d-bc2d-46c2-8d61-0cf94ff330cb" providerId="AD" clId="Web-{D72D137B-D3FA-03AD-36A1-1E2B5183CBF8}" dt="2025-01-21T12:28:04.837" v="133" actId="1076"/>
          <ac:spMkLst>
            <pc:docMk/>
            <pc:sldMk cId="3739581418" sldId="560"/>
            <ac:spMk id="25" creationId="{D6D5EBE7-AFD0-C100-F24A-F0F2E986BE15}"/>
          </ac:spMkLst>
        </pc:spChg>
        <pc:spChg chg="mod">
          <ac:chgData name="Liz Jones" userId="S::liz.jones@edshed.com::9afd3b7d-bc2d-46c2-8d61-0cf94ff330cb" providerId="AD" clId="Web-{D72D137B-D3FA-03AD-36A1-1E2B5183CBF8}" dt="2025-01-21T12:45:19.243" v="389" actId="1076"/>
          <ac:spMkLst>
            <pc:docMk/>
            <pc:sldMk cId="3739581418" sldId="560"/>
            <ac:spMk id="26" creationId="{66BBEF7D-DFD9-5997-302E-2B2B589A665F}"/>
          </ac:spMkLst>
        </pc:spChg>
        <pc:spChg chg="mod">
          <ac:chgData name="Liz Jones" userId="S::liz.jones@edshed.com::9afd3b7d-bc2d-46c2-8d61-0cf94ff330cb" providerId="AD" clId="Web-{D72D137B-D3FA-03AD-36A1-1E2B5183CBF8}" dt="2025-01-21T12:43:58.912" v="381" actId="1076"/>
          <ac:spMkLst>
            <pc:docMk/>
            <pc:sldMk cId="3739581418" sldId="560"/>
            <ac:spMk id="27" creationId="{D61091DE-2839-8918-B3E4-1AFAA8A305FC}"/>
          </ac:spMkLst>
        </pc:spChg>
        <pc:spChg chg="mod">
          <ac:chgData name="Liz Jones" userId="S::liz.jones@edshed.com::9afd3b7d-bc2d-46c2-8d61-0cf94ff330cb" providerId="AD" clId="Web-{D72D137B-D3FA-03AD-36A1-1E2B5183CBF8}" dt="2025-01-21T12:43:48.975" v="379" actId="1076"/>
          <ac:spMkLst>
            <pc:docMk/>
            <pc:sldMk cId="3739581418" sldId="560"/>
            <ac:spMk id="28" creationId="{19980CC4-CFE0-30B2-051C-2662EA06674D}"/>
          </ac:spMkLst>
        </pc:spChg>
        <pc:spChg chg="mod">
          <ac:chgData name="Liz Jones" userId="S::liz.jones@edshed.com::9afd3b7d-bc2d-46c2-8d61-0cf94ff330cb" providerId="AD" clId="Web-{D72D137B-D3FA-03AD-36A1-1E2B5183CBF8}" dt="2025-01-21T12:43:46.850" v="378" actId="1076"/>
          <ac:spMkLst>
            <pc:docMk/>
            <pc:sldMk cId="3739581418" sldId="560"/>
            <ac:spMk id="29" creationId="{17407EE8-88D0-421C-3B90-3E7CBEF632D0}"/>
          </ac:spMkLst>
        </pc:spChg>
        <pc:spChg chg="mod">
          <ac:chgData name="Liz Jones" userId="S::liz.jones@edshed.com::9afd3b7d-bc2d-46c2-8d61-0cf94ff330cb" providerId="AD" clId="Web-{D72D137B-D3FA-03AD-36A1-1E2B5183CBF8}" dt="2025-01-21T12:51:56.411" v="409" actId="1076"/>
          <ac:spMkLst>
            <pc:docMk/>
            <pc:sldMk cId="3739581418" sldId="560"/>
            <ac:spMk id="30" creationId="{AE3DB067-DB77-A370-D76E-C6CEA620064A}"/>
          </ac:spMkLst>
        </pc:spChg>
        <pc:spChg chg="del">
          <ac:chgData name="Liz Jones" userId="S::liz.jones@edshed.com::9afd3b7d-bc2d-46c2-8d61-0cf94ff330cb" providerId="AD" clId="Web-{D72D137B-D3FA-03AD-36A1-1E2B5183CBF8}" dt="2025-01-21T12:51:38.270" v="407"/>
          <ac:spMkLst>
            <pc:docMk/>
            <pc:sldMk cId="3739581418" sldId="560"/>
            <ac:spMk id="32" creationId="{120611CF-0FD7-9368-D2B9-7385BCE8C755}"/>
          </ac:spMkLst>
        </pc:spChg>
        <pc:spChg chg="mod">
          <ac:chgData name="Liz Jones" userId="S::liz.jones@edshed.com::9afd3b7d-bc2d-46c2-8d61-0cf94ff330cb" providerId="AD" clId="Web-{D72D137B-D3FA-03AD-36A1-1E2B5183CBF8}" dt="2025-01-21T12:39:37.577" v="359" actId="1076"/>
          <ac:spMkLst>
            <pc:docMk/>
            <pc:sldMk cId="3739581418" sldId="560"/>
            <ac:spMk id="35" creationId="{782225D3-F0E4-FAFE-E401-DDC7DF353841}"/>
          </ac:spMkLst>
        </pc:spChg>
        <pc:spChg chg="mod">
          <ac:chgData name="Liz Jones" userId="S::liz.jones@edshed.com::9afd3b7d-bc2d-46c2-8d61-0cf94ff330cb" providerId="AD" clId="Web-{D72D137B-D3FA-03AD-36A1-1E2B5183CBF8}" dt="2025-01-21T12:39:32.576" v="358" actId="1076"/>
          <ac:spMkLst>
            <pc:docMk/>
            <pc:sldMk cId="3739581418" sldId="560"/>
            <ac:spMk id="36" creationId="{91E36842-F34E-ED84-7E1D-2CAEC9AECF03}"/>
          </ac:spMkLst>
        </pc:spChg>
        <pc:spChg chg="mod">
          <ac:chgData name="Liz Jones" userId="S::liz.jones@edshed.com::9afd3b7d-bc2d-46c2-8d61-0cf94ff330cb" providerId="AD" clId="Web-{D72D137B-D3FA-03AD-36A1-1E2B5183CBF8}" dt="2025-01-21T12:39:43.452" v="360" actId="1076"/>
          <ac:spMkLst>
            <pc:docMk/>
            <pc:sldMk cId="3739581418" sldId="560"/>
            <ac:spMk id="37" creationId="{3E9BD43B-A955-F562-A782-BE75AE17E47E}"/>
          </ac:spMkLst>
        </pc:spChg>
        <pc:spChg chg="mod">
          <ac:chgData name="Liz Jones" userId="S::liz.jones@edshed.com::9afd3b7d-bc2d-46c2-8d61-0cf94ff330cb" providerId="AD" clId="Web-{D72D137B-D3FA-03AD-36A1-1E2B5183CBF8}" dt="2025-01-21T12:39:20.857" v="356" actId="14100"/>
          <ac:spMkLst>
            <pc:docMk/>
            <pc:sldMk cId="3739581418" sldId="560"/>
            <ac:spMk id="39" creationId="{3BB1DD7B-57E4-BD0E-7C48-34F62C2E6669}"/>
          </ac:spMkLst>
        </pc:spChg>
        <pc:spChg chg="mod">
          <ac:chgData name="Liz Jones" userId="S::liz.jones@edshed.com::9afd3b7d-bc2d-46c2-8d61-0cf94ff330cb" providerId="AD" clId="Web-{D72D137B-D3FA-03AD-36A1-1E2B5183CBF8}" dt="2025-01-21T12:40:04.046" v="362"/>
          <ac:spMkLst>
            <pc:docMk/>
            <pc:sldMk cId="3739581418" sldId="560"/>
            <ac:spMk id="40" creationId="{E6EAAEE4-1A08-3435-46FA-E3B37F1E9C1A}"/>
          </ac:spMkLst>
        </pc:spChg>
        <pc:spChg chg="add del">
          <ac:chgData name="Liz Jones" userId="S::liz.jones@edshed.com::9afd3b7d-bc2d-46c2-8d61-0cf94ff330cb" providerId="AD" clId="Web-{D72D137B-D3FA-03AD-36A1-1E2B5183CBF8}" dt="2025-01-21T12:54:04.759" v="515"/>
          <ac:spMkLst>
            <pc:docMk/>
            <pc:sldMk cId="3739581418" sldId="560"/>
            <ac:spMk id="43" creationId="{EDC90BE3-C9EF-08E5-94D2-5FE3CEE6717E}"/>
          </ac:spMkLst>
        </pc:spChg>
        <pc:grpChg chg="add mod">
          <ac:chgData name="Liz Jones" userId="S::liz.jones@edshed.com::9afd3b7d-bc2d-46c2-8d61-0cf94ff330cb" providerId="AD" clId="Web-{D72D137B-D3FA-03AD-36A1-1E2B5183CBF8}" dt="2025-01-21T12:45:24.149" v="391" actId="1076"/>
          <ac:grpSpMkLst>
            <pc:docMk/>
            <pc:sldMk cId="3739581418" sldId="560"/>
            <ac:grpSpMk id="31" creationId="{AD5ADFBE-8BDA-9F24-B93A-011947CA301D}"/>
          </ac:grpSpMkLst>
        </pc:grpChg>
        <pc:grpChg chg="add mod">
          <ac:chgData name="Liz Jones" userId="S::liz.jones@edshed.com::9afd3b7d-bc2d-46c2-8d61-0cf94ff330cb" providerId="AD" clId="Web-{D72D137B-D3FA-03AD-36A1-1E2B5183CBF8}" dt="2025-01-21T12:45:24.103" v="390" actId="1076"/>
          <ac:grpSpMkLst>
            <pc:docMk/>
            <pc:sldMk cId="3739581418" sldId="560"/>
            <ac:grpSpMk id="41" creationId="{E9FB981F-CBE4-8C66-90C7-8682408EB35B}"/>
          </ac:grpSpMkLst>
        </pc:grpChg>
        <pc:grpChg chg="add mod">
          <ac:chgData name="Liz Jones" userId="S::liz.jones@edshed.com::9afd3b7d-bc2d-46c2-8d61-0cf94ff330cb" providerId="AD" clId="Web-{D72D137B-D3FA-03AD-36A1-1E2B5183CBF8}" dt="2025-01-21T12:55:01.182" v="524" actId="1076"/>
          <ac:grpSpMkLst>
            <pc:docMk/>
            <pc:sldMk cId="3739581418" sldId="560"/>
            <ac:grpSpMk id="52" creationId="{F1ACF290-58A3-6393-862A-21DFC1F23CFE}"/>
          </ac:grpSpMkLst>
        </pc:grpChg>
        <pc:grpChg chg="add mod">
          <ac:chgData name="Liz Jones" userId="S::liz.jones@edshed.com::9afd3b7d-bc2d-46c2-8d61-0cf94ff330cb" providerId="AD" clId="Web-{D72D137B-D3FA-03AD-36A1-1E2B5183CBF8}" dt="2025-01-21T12:54:55.073" v="523" actId="1076"/>
          <ac:grpSpMkLst>
            <pc:docMk/>
            <pc:sldMk cId="3739581418" sldId="560"/>
            <ac:grpSpMk id="63" creationId="{E5ED11BC-909B-B770-A322-A909B3A12EAE}"/>
          </ac:grpSpMkLst>
        </pc:grpChg>
      </pc:sldChg>
    </pc:docChg>
  </pc:docChgLst>
  <pc:docChgLst>
    <pc:chgData name="Liz Jones" userId="S::liz.jones@edshed.com::9afd3b7d-bc2d-46c2-8d61-0cf94ff330cb" providerId="AD" clId="Web-{13B1A008-D9C0-D6AE-FE0A-EB45D8D65DB1}"/>
    <pc:docChg chg="modSld">
      <pc:chgData name="Liz Jones" userId="S::liz.jones@edshed.com::9afd3b7d-bc2d-46c2-8d61-0cf94ff330cb" providerId="AD" clId="Web-{13B1A008-D9C0-D6AE-FE0A-EB45D8D65DB1}" dt="2025-01-21T17:05:57.436" v="36"/>
      <pc:docMkLst>
        <pc:docMk/>
      </pc:docMkLst>
      <pc:sldChg chg="addSp delSp modSp addAnim delAnim modAnim">
        <pc:chgData name="Liz Jones" userId="S::liz.jones@edshed.com::9afd3b7d-bc2d-46c2-8d61-0cf94ff330cb" providerId="AD" clId="Web-{13B1A008-D9C0-D6AE-FE0A-EB45D8D65DB1}" dt="2025-01-21T17:05:57.436" v="36"/>
        <pc:sldMkLst>
          <pc:docMk/>
          <pc:sldMk cId="227771546" sldId="554"/>
        </pc:sldMkLst>
        <pc:spChg chg="add mod">
          <ac:chgData name="Liz Jones" userId="S::liz.jones@edshed.com::9afd3b7d-bc2d-46c2-8d61-0cf94ff330cb" providerId="AD" clId="Web-{13B1A008-D9C0-D6AE-FE0A-EB45D8D65DB1}" dt="2025-01-21T16:56:30.151" v="10" actId="1076"/>
          <ac:spMkLst>
            <pc:docMk/>
            <pc:sldMk cId="227771546" sldId="554"/>
            <ac:spMk id="17" creationId="{E352CC10-3658-DB8B-C46A-F61FF147F9A0}"/>
          </ac:spMkLst>
        </pc:spChg>
        <pc:spChg chg="topLvl">
          <ac:chgData name="Liz Jones" userId="S::liz.jones@edshed.com::9afd3b7d-bc2d-46c2-8d61-0cf94ff330cb" providerId="AD" clId="Web-{13B1A008-D9C0-D6AE-FE0A-EB45D8D65DB1}" dt="2025-01-21T16:59:47.533" v="25"/>
          <ac:spMkLst>
            <pc:docMk/>
            <pc:sldMk cId="227771546" sldId="554"/>
            <ac:spMk id="114" creationId="{FB317660-07D1-64B8-C856-28CA0895D9AD}"/>
          </ac:spMkLst>
        </pc:spChg>
        <pc:spChg chg="mod topLvl">
          <ac:chgData name="Liz Jones" userId="S::liz.jones@edshed.com::9afd3b7d-bc2d-46c2-8d61-0cf94ff330cb" providerId="AD" clId="Web-{13B1A008-D9C0-D6AE-FE0A-EB45D8D65DB1}" dt="2025-01-21T16:59:47.533" v="25"/>
          <ac:spMkLst>
            <pc:docMk/>
            <pc:sldMk cId="227771546" sldId="554"/>
            <ac:spMk id="115" creationId="{57EADA5D-8B70-E8AE-2914-356DC611697A}"/>
          </ac:spMkLst>
        </pc:spChg>
        <pc:spChg chg="topLvl">
          <ac:chgData name="Liz Jones" userId="S::liz.jones@edshed.com::9afd3b7d-bc2d-46c2-8d61-0cf94ff330cb" providerId="AD" clId="Web-{13B1A008-D9C0-D6AE-FE0A-EB45D8D65DB1}" dt="2025-01-21T16:59:47.533" v="25"/>
          <ac:spMkLst>
            <pc:docMk/>
            <pc:sldMk cId="227771546" sldId="554"/>
            <ac:spMk id="118" creationId="{1F64F02A-EA72-47F9-4EFF-D339558BFFDF}"/>
          </ac:spMkLst>
        </pc:spChg>
        <pc:spChg chg="topLvl">
          <ac:chgData name="Liz Jones" userId="S::liz.jones@edshed.com::9afd3b7d-bc2d-46c2-8d61-0cf94ff330cb" providerId="AD" clId="Web-{13B1A008-D9C0-D6AE-FE0A-EB45D8D65DB1}" dt="2025-01-21T16:59:47.533" v="25"/>
          <ac:spMkLst>
            <pc:docMk/>
            <pc:sldMk cId="227771546" sldId="554"/>
            <ac:spMk id="120" creationId="{5A95789C-038C-94C8-56B0-0C5592C1F5E7}"/>
          </ac:spMkLst>
        </pc:spChg>
        <pc:spChg chg="del">
          <ac:chgData name="Liz Jones" userId="S::liz.jones@edshed.com::9afd3b7d-bc2d-46c2-8d61-0cf94ff330cb" providerId="AD" clId="Web-{13B1A008-D9C0-D6AE-FE0A-EB45D8D65DB1}" dt="2025-01-21T16:56:21.713" v="7"/>
          <ac:spMkLst>
            <pc:docMk/>
            <pc:sldMk cId="227771546" sldId="554"/>
            <ac:spMk id="161" creationId="{B24C5658-E4CF-4B76-B452-EE6CC4DA5871}"/>
          </ac:spMkLst>
        </pc:spChg>
        <pc:spChg chg="del">
          <ac:chgData name="Liz Jones" userId="S::liz.jones@edshed.com::9afd3b7d-bc2d-46c2-8d61-0cf94ff330cb" providerId="AD" clId="Web-{13B1A008-D9C0-D6AE-FE0A-EB45D8D65DB1}" dt="2025-01-21T16:56:21.745" v="8"/>
          <ac:spMkLst>
            <pc:docMk/>
            <pc:sldMk cId="227771546" sldId="554"/>
            <ac:spMk id="164" creationId="{7DE6E789-2D82-49E0-9C82-BDE167C5C32A}"/>
          </ac:spMkLst>
        </pc:spChg>
        <pc:grpChg chg="del">
          <ac:chgData name="Liz Jones" userId="S::liz.jones@edshed.com::9afd3b7d-bc2d-46c2-8d61-0cf94ff330cb" providerId="AD" clId="Web-{13B1A008-D9C0-D6AE-FE0A-EB45D8D65DB1}" dt="2025-01-21T16:59:47.533" v="25"/>
          <ac:grpSpMkLst>
            <pc:docMk/>
            <pc:sldMk cId="227771546" sldId="554"/>
            <ac:grpSpMk id="13" creationId="{5C5A92D8-EC20-1E22-9D9A-BF2305E8FF79}"/>
          </ac:grpSpMkLst>
        </pc:grpChg>
        <pc:grpChg chg="add">
          <ac:chgData name="Liz Jones" userId="S::liz.jones@edshed.com::9afd3b7d-bc2d-46c2-8d61-0cf94ff330cb" providerId="AD" clId="Web-{13B1A008-D9C0-D6AE-FE0A-EB45D8D65DB1}" dt="2025-01-21T16:57:03.777" v="11"/>
          <ac:grpSpMkLst>
            <pc:docMk/>
            <pc:sldMk cId="227771546" sldId="554"/>
            <ac:grpSpMk id="18" creationId="{E00F5888-84DA-E1F1-B9C0-12BC4C81B977}"/>
          </ac:grpSpMkLst>
        </pc:grpChg>
        <pc:grpChg chg="add">
          <ac:chgData name="Liz Jones" userId="S::liz.jones@edshed.com::9afd3b7d-bc2d-46c2-8d61-0cf94ff330cb" providerId="AD" clId="Web-{13B1A008-D9C0-D6AE-FE0A-EB45D8D65DB1}" dt="2025-01-21T16:59:59.158" v="26"/>
          <ac:grpSpMkLst>
            <pc:docMk/>
            <pc:sldMk cId="227771546" sldId="554"/>
            <ac:grpSpMk id="20" creationId="{E063FAEA-AE53-0F0F-0514-C7380504CECF}"/>
          </ac:grpSpMkLst>
        </pc:grpChg>
        <pc:grpChg chg="add">
          <ac:chgData name="Liz Jones" userId="S::liz.jones@edshed.com::9afd3b7d-bc2d-46c2-8d61-0cf94ff330cb" providerId="AD" clId="Web-{13B1A008-D9C0-D6AE-FE0A-EB45D8D65DB1}" dt="2025-01-21T17:00:17.331" v="27"/>
          <ac:grpSpMkLst>
            <pc:docMk/>
            <pc:sldMk cId="227771546" sldId="554"/>
            <ac:grpSpMk id="21" creationId="{C75B9B7D-A878-F5E4-FA4E-ED9B85CC536A}"/>
          </ac:grpSpMkLst>
        </pc:grpChg>
        <pc:grpChg chg="mod">
          <ac:chgData name="Liz Jones" userId="S::liz.jones@edshed.com::9afd3b7d-bc2d-46c2-8d61-0cf94ff330cb" providerId="AD" clId="Web-{13B1A008-D9C0-D6AE-FE0A-EB45D8D65DB1}" dt="2025-01-21T16:56:19.198" v="6" actId="1076"/>
          <ac:grpSpMkLst>
            <pc:docMk/>
            <pc:sldMk cId="227771546" sldId="554"/>
            <ac:grpSpMk id="159" creationId="{C3DA07C7-95A4-47C7-A5F1-C51EF833F860}"/>
          </ac:grpSpMkLst>
        </pc:grpChg>
        <pc:grpChg chg="del">
          <ac:chgData name="Liz Jones" userId="S::liz.jones@edshed.com::9afd3b7d-bc2d-46c2-8d61-0cf94ff330cb" providerId="AD" clId="Web-{13B1A008-D9C0-D6AE-FE0A-EB45D8D65DB1}" dt="2025-01-21T16:56:21.745" v="8"/>
          <ac:grpSpMkLst>
            <pc:docMk/>
            <pc:sldMk cId="227771546" sldId="554"/>
            <ac:grpSpMk id="160" creationId="{42DB375C-D223-4E99-B2EB-A5F19E88EE5F}"/>
          </ac:grpSpMkLst>
        </pc:grpChg>
      </pc:sldChg>
      <pc:sldChg chg="modSp">
        <pc:chgData name="Liz Jones" userId="S::liz.jones@edshed.com::9afd3b7d-bc2d-46c2-8d61-0cf94ff330cb" providerId="AD" clId="Web-{13B1A008-D9C0-D6AE-FE0A-EB45D8D65DB1}" dt="2025-01-21T16:56:00.572" v="5" actId="20577"/>
        <pc:sldMkLst>
          <pc:docMk/>
          <pc:sldMk cId="3739581418" sldId="560"/>
        </pc:sldMkLst>
        <pc:spChg chg="mod">
          <ac:chgData name="Liz Jones" userId="S::liz.jones@edshed.com::9afd3b7d-bc2d-46c2-8d61-0cf94ff330cb" providerId="AD" clId="Web-{13B1A008-D9C0-D6AE-FE0A-EB45D8D65DB1}" dt="2025-01-21T16:56:00.572" v="5" actId="20577"/>
          <ac:spMkLst>
            <pc:docMk/>
            <pc:sldMk cId="3739581418" sldId="560"/>
            <ac:spMk id="7" creationId="{92122E79-0C97-5351-C1A2-55B2774F319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FBDBF2-E0CC-ABCE-C3DF-BD12B5C19CF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EdShed" pitchFamily="2" charset="0"/>
            </a:endParaRPr>
          </a:p>
        </p:txBody>
      </p:sp>
      <p:sp>
        <p:nvSpPr>
          <p:cNvPr id="3" name="Date Placeholder 2">
            <a:extLst>
              <a:ext uri="{FF2B5EF4-FFF2-40B4-BE49-F238E27FC236}">
                <a16:creationId xmlns:a16="http://schemas.microsoft.com/office/drawing/2014/main" id="{2677D3C0-0598-E91C-6199-EEC00BBE4C2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B71E75-F88C-B947-AD7D-D88D20E295CE}" type="datetimeFigureOut">
              <a:rPr lang="en-US" smtClean="0">
                <a:latin typeface="EdShed" pitchFamily="2" charset="0"/>
              </a:rPr>
              <a:t>3/14/25</a:t>
            </a:fld>
            <a:endParaRPr lang="en-US" dirty="0">
              <a:latin typeface="EdShed" pitchFamily="2" charset="0"/>
            </a:endParaRPr>
          </a:p>
        </p:txBody>
      </p:sp>
      <p:sp>
        <p:nvSpPr>
          <p:cNvPr id="4" name="Footer Placeholder 3">
            <a:extLst>
              <a:ext uri="{FF2B5EF4-FFF2-40B4-BE49-F238E27FC236}">
                <a16:creationId xmlns:a16="http://schemas.microsoft.com/office/drawing/2014/main" id="{DDEF2D00-464E-81FB-3D6D-001FB92E056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EdShed" pitchFamily="2" charset="0"/>
            </a:endParaRPr>
          </a:p>
        </p:txBody>
      </p:sp>
      <p:sp>
        <p:nvSpPr>
          <p:cNvPr id="5" name="Slide Number Placeholder 4">
            <a:extLst>
              <a:ext uri="{FF2B5EF4-FFF2-40B4-BE49-F238E27FC236}">
                <a16:creationId xmlns:a16="http://schemas.microsoft.com/office/drawing/2014/main" id="{ADA1819C-C27C-8BD2-2ED7-E3A30ABAC4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A03EF08-EA61-9C4E-8C30-F57133C96BF4}" type="slidenum">
              <a:rPr lang="en-US" smtClean="0">
                <a:latin typeface="EdShed" pitchFamily="2" charset="0"/>
              </a:rPr>
              <a:t>‹#›</a:t>
            </a:fld>
            <a:endParaRPr lang="en-US" dirty="0">
              <a:latin typeface="EdShed" pitchFamily="2" charset="0"/>
            </a:endParaRPr>
          </a:p>
        </p:txBody>
      </p:sp>
    </p:spTree>
    <p:extLst>
      <p:ext uri="{BB962C8B-B14F-4D97-AF65-F5344CB8AC3E}">
        <p14:creationId xmlns:p14="http://schemas.microsoft.com/office/powerpoint/2010/main" val="2129671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EdShed" pitchFamily="2"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EdShed" pitchFamily="2" charset="0"/>
              </a:defRPr>
            </a:lvl1pPr>
          </a:lstStyle>
          <a:p>
            <a:fld id="{7AEF229B-8876-6441-8901-E5E5390D5590}" type="datetimeFigureOut">
              <a:rPr lang="en-US" smtClean="0"/>
              <a:pPr/>
              <a:t>3/14/25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EdShed"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EdShed" pitchFamily="2" charset="0"/>
              </a:defRPr>
            </a:lvl1pPr>
          </a:lstStyle>
          <a:p>
            <a:fld id="{8AABE850-C615-DA41-B158-FBF094A09B23}" type="slidenum">
              <a:rPr lang="en-US" smtClean="0"/>
              <a:pPr/>
              <a:t>‹#›</a:t>
            </a:fld>
            <a:endParaRPr lang="en-US" dirty="0"/>
          </a:p>
        </p:txBody>
      </p:sp>
    </p:spTree>
    <p:extLst>
      <p:ext uri="{BB962C8B-B14F-4D97-AF65-F5344CB8AC3E}">
        <p14:creationId xmlns:p14="http://schemas.microsoft.com/office/powerpoint/2010/main" val="319429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EdShed" pitchFamily="2" charset="0"/>
        <a:ea typeface="+mn-ea"/>
        <a:cs typeface="+mn-cs"/>
      </a:defRPr>
    </a:lvl1pPr>
    <a:lvl2pPr marL="457200" algn="l" defTabSz="914400" rtl="0" eaLnBrk="1" latinLnBrk="0" hangingPunct="1">
      <a:defRPr sz="1200" b="0" i="0" kern="1200">
        <a:solidFill>
          <a:schemeClr val="tx1"/>
        </a:solidFill>
        <a:latin typeface="EdShed" pitchFamily="2" charset="0"/>
        <a:ea typeface="+mn-ea"/>
        <a:cs typeface="+mn-cs"/>
      </a:defRPr>
    </a:lvl2pPr>
    <a:lvl3pPr marL="914400" algn="l" defTabSz="914400" rtl="0" eaLnBrk="1" latinLnBrk="0" hangingPunct="1">
      <a:defRPr sz="1200" b="0" i="0" kern="1200">
        <a:solidFill>
          <a:schemeClr val="tx1"/>
        </a:solidFill>
        <a:latin typeface="EdShed" pitchFamily="2" charset="0"/>
        <a:ea typeface="+mn-ea"/>
        <a:cs typeface="+mn-cs"/>
      </a:defRPr>
    </a:lvl3pPr>
    <a:lvl4pPr marL="1371600" algn="l" defTabSz="914400" rtl="0" eaLnBrk="1" latinLnBrk="0" hangingPunct="1">
      <a:defRPr sz="1200" b="0" i="0" kern="1200">
        <a:solidFill>
          <a:schemeClr val="tx1"/>
        </a:solidFill>
        <a:latin typeface="EdShed" pitchFamily="2" charset="0"/>
        <a:ea typeface="+mn-ea"/>
        <a:cs typeface="+mn-cs"/>
      </a:defRPr>
    </a:lvl4pPr>
    <a:lvl5pPr marL="1828800" algn="l" defTabSz="914400" rtl="0" eaLnBrk="1" latinLnBrk="0" hangingPunct="1">
      <a:defRPr sz="1200" b="0" i="0" kern="1200">
        <a:solidFill>
          <a:schemeClr val="tx1"/>
        </a:solidFill>
        <a:latin typeface="EdShed"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0</a:t>
            </a:fld>
            <a:endParaRPr lang="en-US"/>
          </a:p>
        </p:txBody>
      </p:sp>
    </p:spTree>
    <p:extLst>
      <p:ext uri="{BB962C8B-B14F-4D97-AF65-F5344CB8AC3E}">
        <p14:creationId xmlns:p14="http://schemas.microsoft.com/office/powerpoint/2010/main" val="86375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9</a:t>
            </a:fld>
            <a:endParaRPr lang="en-US"/>
          </a:p>
        </p:txBody>
      </p:sp>
    </p:spTree>
    <p:extLst>
      <p:ext uri="{BB962C8B-B14F-4D97-AF65-F5344CB8AC3E}">
        <p14:creationId xmlns:p14="http://schemas.microsoft.com/office/powerpoint/2010/main" val="1738795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10</a:t>
            </a:fld>
            <a:endParaRPr lang="en-US"/>
          </a:p>
        </p:txBody>
      </p:sp>
    </p:spTree>
    <p:extLst>
      <p:ext uri="{BB962C8B-B14F-4D97-AF65-F5344CB8AC3E}">
        <p14:creationId xmlns:p14="http://schemas.microsoft.com/office/powerpoint/2010/main" val="2581453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11</a:t>
            </a:fld>
            <a:endParaRPr lang="en-US"/>
          </a:p>
        </p:txBody>
      </p:sp>
    </p:spTree>
    <p:extLst>
      <p:ext uri="{BB962C8B-B14F-4D97-AF65-F5344CB8AC3E}">
        <p14:creationId xmlns:p14="http://schemas.microsoft.com/office/powerpoint/2010/main" val="2359030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12</a:t>
            </a:fld>
            <a:endParaRPr lang="en-US"/>
          </a:p>
        </p:txBody>
      </p:sp>
    </p:spTree>
    <p:extLst>
      <p:ext uri="{BB962C8B-B14F-4D97-AF65-F5344CB8AC3E}">
        <p14:creationId xmlns:p14="http://schemas.microsoft.com/office/powerpoint/2010/main" val="1557269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13</a:t>
            </a:fld>
            <a:endParaRPr lang="en-US"/>
          </a:p>
        </p:txBody>
      </p:sp>
    </p:spTree>
    <p:extLst>
      <p:ext uri="{BB962C8B-B14F-4D97-AF65-F5344CB8AC3E}">
        <p14:creationId xmlns:p14="http://schemas.microsoft.com/office/powerpoint/2010/main" val="1572476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14</a:t>
            </a:fld>
            <a:endParaRPr lang="en-US"/>
          </a:p>
        </p:txBody>
      </p:sp>
    </p:spTree>
    <p:extLst>
      <p:ext uri="{BB962C8B-B14F-4D97-AF65-F5344CB8AC3E}">
        <p14:creationId xmlns:p14="http://schemas.microsoft.com/office/powerpoint/2010/main" val="1062453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17</a:t>
            </a:fld>
            <a:endParaRPr lang="en-US"/>
          </a:p>
        </p:txBody>
      </p:sp>
    </p:spTree>
    <p:extLst>
      <p:ext uri="{BB962C8B-B14F-4D97-AF65-F5344CB8AC3E}">
        <p14:creationId xmlns:p14="http://schemas.microsoft.com/office/powerpoint/2010/main" val="29781971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ABE850-C615-DA41-B158-FBF094A09B23}" type="slidenum">
              <a:rPr lang="en-US" smtClean="0"/>
              <a:t>19</a:t>
            </a:fld>
            <a:endParaRPr lang="en-US"/>
          </a:p>
        </p:txBody>
      </p:sp>
    </p:spTree>
    <p:extLst>
      <p:ext uri="{BB962C8B-B14F-4D97-AF65-F5344CB8AC3E}">
        <p14:creationId xmlns:p14="http://schemas.microsoft.com/office/powerpoint/2010/main" val="41175176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20</a:t>
            </a:fld>
            <a:endParaRPr lang="en-US"/>
          </a:p>
        </p:txBody>
      </p:sp>
    </p:spTree>
    <p:extLst>
      <p:ext uri="{BB962C8B-B14F-4D97-AF65-F5344CB8AC3E}">
        <p14:creationId xmlns:p14="http://schemas.microsoft.com/office/powerpoint/2010/main" val="20304266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21</a:t>
            </a:fld>
            <a:endParaRPr lang="en-US"/>
          </a:p>
        </p:txBody>
      </p:sp>
    </p:spTree>
    <p:extLst>
      <p:ext uri="{BB962C8B-B14F-4D97-AF65-F5344CB8AC3E}">
        <p14:creationId xmlns:p14="http://schemas.microsoft.com/office/powerpoint/2010/main" val="3742470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1</a:t>
            </a:fld>
            <a:endParaRPr lang="en-US"/>
          </a:p>
        </p:txBody>
      </p:sp>
    </p:spTree>
    <p:extLst>
      <p:ext uri="{BB962C8B-B14F-4D97-AF65-F5344CB8AC3E}">
        <p14:creationId xmlns:p14="http://schemas.microsoft.com/office/powerpoint/2010/main" val="20530521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22</a:t>
            </a:fld>
            <a:endParaRPr lang="en-US"/>
          </a:p>
        </p:txBody>
      </p:sp>
    </p:spTree>
    <p:extLst>
      <p:ext uri="{BB962C8B-B14F-4D97-AF65-F5344CB8AC3E}">
        <p14:creationId xmlns:p14="http://schemas.microsoft.com/office/powerpoint/2010/main" val="31983793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p>
        </p:txBody>
      </p:sp>
      <p:sp>
        <p:nvSpPr>
          <p:cNvPr id="4" name="Slide Number Placeholder 3"/>
          <p:cNvSpPr>
            <a:spLocks noGrp="1"/>
          </p:cNvSpPr>
          <p:nvPr>
            <p:ph type="sldNum" sz="quarter" idx="5"/>
          </p:nvPr>
        </p:nvSpPr>
        <p:spPr/>
        <p:txBody>
          <a:bodyPr/>
          <a:lstStyle/>
          <a:p>
            <a:fld id="{8AABE850-C615-DA41-B158-FBF094A09B23}" type="slidenum">
              <a:rPr lang="en-US" smtClean="0"/>
              <a:pPr/>
              <a:t>23</a:t>
            </a:fld>
            <a:endParaRPr lang="en-US" dirty="0"/>
          </a:p>
        </p:txBody>
      </p:sp>
    </p:spTree>
    <p:extLst>
      <p:ext uri="{BB962C8B-B14F-4D97-AF65-F5344CB8AC3E}">
        <p14:creationId xmlns:p14="http://schemas.microsoft.com/office/powerpoint/2010/main" val="28969796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54CF2-C80E-70BC-271A-D215B88794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267A35-DA0E-8D8B-5192-1B7BD88EB4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2842C0-D9FC-F2D7-09EC-CCCABFBDC10E}"/>
              </a:ext>
            </a:extLst>
          </p:cNvPr>
          <p:cNvSpPr>
            <a:spLocks noGrp="1"/>
          </p:cNvSpPr>
          <p:nvPr>
            <p:ph type="body" idx="1"/>
          </p:nvPr>
        </p:nvSpPr>
        <p:spPr/>
        <p:txBody>
          <a:bodyPr/>
          <a:lstStyle/>
          <a:p>
            <a:endParaRPr lang="en-GB" sz="1800" dirty="0"/>
          </a:p>
        </p:txBody>
      </p:sp>
      <p:sp>
        <p:nvSpPr>
          <p:cNvPr id="4" name="Slide Number Placeholder 3">
            <a:extLst>
              <a:ext uri="{FF2B5EF4-FFF2-40B4-BE49-F238E27FC236}">
                <a16:creationId xmlns:a16="http://schemas.microsoft.com/office/drawing/2014/main" id="{1FACC6FB-6EE9-D620-5429-8CFB4673FCA0}"/>
              </a:ext>
            </a:extLst>
          </p:cNvPr>
          <p:cNvSpPr>
            <a:spLocks noGrp="1"/>
          </p:cNvSpPr>
          <p:nvPr>
            <p:ph type="sldNum" sz="quarter" idx="5"/>
          </p:nvPr>
        </p:nvSpPr>
        <p:spPr/>
        <p:txBody>
          <a:bodyPr/>
          <a:lstStyle/>
          <a:p>
            <a:fld id="{8AABE850-C615-DA41-B158-FBF094A09B23}" type="slidenum">
              <a:rPr lang="en-US" smtClean="0"/>
              <a:pPr/>
              <a:t>26</a:t>
            </a:fld>
            <a:endParaRPr lang="en-US" dirty="0"/>
          </a:p>
        </p:txBody>
      </p:sp>
    </p:spTree>
    <p:extLst>
      <p:ext uri="{BB962C8B-B14F-4D97-AF65-F5344CB8AC3E}">
        <p14:creationId xmlns:p14="http://schemas.microsoft.com/office/powerpoint/2010/main" val="1579319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2</a:t>
            </a:fld>
            <a:endParaRPr lang="en-US"/>
          </a:p>
        </p:txBody>
      </p:sp>
    </p:spTree>
    <p:extLst>
      <p:ext uri="{BB962C8B-B14F-4D97-AF65-F5344CB8AC3E}">
        <p14:creationId xmlns:p14="http://schemas.microsoft.com/office/powerpoint/2010/main" val="3224137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3</a:t>
            </a:fld>
            <a:endParaRPr lang="en-US"/>
          </a:p>
        </p:txBody>
      </p:sp>
    </p:spTree>
    <p:extLst>
      <p:ext uri="{BB962C8B-B14F-4D97-AF65-F5344CB8AC3E}">
        <p14:creationId xmlns:p14="http://schemas.microsoft.com/office/powerpoint/2010/main" val="3585464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Here the ‘e’ from the base word is removed before the suffix is added.</a:t>
            </a:r>
          </a:p>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4</a:t>
            </a:fld>
            <a:endParaRPr lang="en-US"/>
          </a:p>
        </p:txBody>
      </p:sp>
    </p:spTree>
    <p:extLst>
      <p:ext uri="{BB962C8B-B14F-4D97-AF65-F5344CB8AC3E}">
        <p14:creationId xmlns:p14="http://schemas.microsoft.com/office/powerpoint/2010/main" val="1649346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the words to move them to the correct box.</a:t>
            </a:r>
          </a:p>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5</a:t>
            </a:fld>
            <a:endParaRPr lang="en-US"/>
          </a:p>
        </p:txBody>
      </p:sp>
    </p:spTree>
    <p:extLst>
      <p:ext uri="{BB962C8B-B14F-4D97-AF65-F5344CB8AC3E}">
        <p14:creationId xmlns:p14="http://schemas.microsoft.com/office/powerpoint/2010/main" val="3512619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6</a:t>
            </a:fld>
            <a:endParaRPr lang="en-US"/>
          </a:p>
        </p:txBody>
      </p:sp>
    </p:spTree>
    <p:extLst>
      <p:ext uri="{BB962C8B-B14F-4D97-AF65-F5344CB8AC3E}">
        <p14:creationId xmlns:p14="http://schemas.microsoft.com/office/powerpoint/2010/main" val="158832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7</a:t>
            </a:fld>
            <a:endParaRPr lang="en-US"/>
          </a:p>
        </p:txBody>
      </p:sp>
    </p:spTree>
    <p:extLst>
      <p:ext uri="{BB962C8B-B14F-4D97-AF65-F5344CB8AC3E}">
        <p14:creationId xmlns:p14="http://schemas.microsoft.com/office/powerpoint/2010/main" val="1447765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8</a:t>
            </a:fld>
            <a:endParaRPr lang="en-US"/>
          </a:p>
        </p:txBody>
      </p:sp>
    </p:spTree>
    <p:extLst>
      <p:ext uri="{BB962C8B-B14F-4D97-AF65-F5344CB8AC3E}">
        <p14:creationId xmlns:p14="http://schemas.microsoft.com/office/powerpoint/2010/main" val="28327025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Intro Page">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F4C56A49-496E-E6EC-08FF-65C863548F2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1" name="Rectangle 20">
            <a:extLst>
              <a:ext uri="{FF2B5EF4-FFF2-40B4-BE49-F238E27FC236}">
                <a16:creationId xmlns:a16="http://schemas.microsoft.com/office/drawing/2014/main" id="{84B95B34-E0F4-958E-D548-03070AD820B4}"/>
              </a:ext>
            </a:extLst>
          </p:cNvPr>
          <p:cNvSpPr/>
          <p:nvPr userDrawn="1"/>
        </p:nvSpPr>
        <p:spPr>
          <a:xfrm>
            <a:off x="0" y="4976734"/>
            <a:ext cx="12192000" cy="1618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n>
                <a:noFill/>
              </a:ln>
              <a:latin typeface="EdShed" pitchFamily="2" charset="0"/>
            </a:endParaRPr>
          </a:p>
        </p:txBody>
      </p:sp>
      <p:pic>
        <p:nvPicPr>
          <p:cNvPr id="3" name="Picture 2">
            <a:extLst>
              <a:ext uri="{FF2B5EF4-FFF2-40B4-BE49-F238E27FC236}">
                <a16:creationId xmlns:a16="http://schemas.microsoft.com/office/drawing/2014/main" id="{2FE12F01-B309-0982-A5D5-11ACB68A0D66}"/>
              </a:ext>
            </a:extLst>
          </p:cNvPr>
          <p:cNvPicPr>
            <a:picLocks noChangeAspect="1"/>
          </p:cNvPicPr>
          <p:nvPr userDrawn="1"/>
        </p:nvPicPr>
        <p:blipFill>
          <a:blip r:embed="rId3"/>
          <a:stretch>
            <a:fillRect/>
          </a:stretch>
        </p:blipFill>
        <p:spPr>
          <a:xfrm>
            <a:off x="3142855" y="706024"/>
            <a:ext cx="5812672" cy="1010383"/>
          </a:xfrm>
          <a:prstGeom prst="rect">
            <a:avLst/>
          </a:prstGeom>
        </p:spPr>
      </p:pic>
      <p:sp>
        <p:nvSpPr>
          <p:cNvPr id="9" name="Text Placeholder 8">
            <a:extLst>
              <a:ext uri="{FF2B5EF4-FFF2-40B4-BE49-F238E27FC236}">
                <a16:creationId xmlns:a16="http://schemas.microsoft.com/office/drawing/2014/main" id="{28222327-3CA8-86D0-9AA8-F9DEF02F127A}"/>
              </a:ext>
            </a:extLst>
          </p:cNvPr>
          <p:cNvSpPr>
            <a:spLocks noGrp="1"/>
          </p:cNvSpPr>
          <p:nvPr>
            <p:ph type="body" sz="quarter" idx="12" hasCustomPrompt="1"/>
          </p:nvPr>
        </p:nvSpPr>
        <p:spPr>
          <a:xfrm>
            <a:off x="1543364" y="5224603"/>
            <a:ext cx="9105272" cy="312190"/>
          </a:xfr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latin typeface="EdShed" pitchFamily="2" charset="0"/>
              </a:defRPr>
            </a:lvl1pPr>
          </a:lstStyle>
          <a:p>
            <a:pPr lvl="0"/>
            <a:r>
              <a:rPr lang="en-US" dirty="0"/>
              <a:t>To be able to segment words into the correct syllables and phonemes</a:t>
            </a:r>
          </a:p>
        </p:txBody>
      </p:sp>
      <p:sp>
        <p:nvSpPr>
          <p:cNvPr id="36" name="Rounded Rectangle 35">
            <a:extLst>
              <a:ext uri="{FF2B5EF4-FFF2-40B4-BE49-F238E27FC236}">
                <a16:creationId xmlns:a16="http://schemas.microsoft.com/office/drawing/2014/main" id="{AB9E0338-111E-84F1-9158-64EE47494689}"/>
              </a:ext>
            </a:extLst>
          </p:cNvPr>
          <p:cNvSpPr/>
          <p:nvPr userDrawn="1"/>
        </p:nvSpPr>
        <p:spPr>
          <a:xfrm>
            <a:off x="6279260" y="1960604"/>
            <a:ext cx="1670132" cy="532262"/>
          </a:xfrm>
          <a:prstGeom prst="roundRect">
            <a:avLst>
              <a:gd name="adj" fmla="val 446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24" name="Rounded Rectangle 23">
            <a:extLst>
              <a:ext uri="{FF2B5EF4-FFF2-40B4-BE49-F238E27FC236}">
                <a16:creationId xmlns:a16="http://schemas.microsoft.com/office/drawing/2014/main" id="{AE721A56-A5F1-60E3-363C-7E1FFA1CE6CA}"/>
              </a:ext>
            </a:extLst>
          </p:cNvPr>
          <p:cNvSpPr/>
          <p:nvPr userDrawn="1"/>
        </p:nvSpPr>
        <p:spPr>
          <a:xfrm>
            <a:off x="4242609" y="1960604"/>
            <a:ext cx="1670132" cy="532262"/>
          </a:xfrm>
          <a:prstGeom prst="roundRect">
            <a:avLst>
              <a:gd name="adj" fmla="val 446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29" name="TextBox 28">
            <a:extLst>
              <a:ext uri="{FF2B5EF4-FFF2-40B4-BE49-F238E27FC236}">
                <a16:creationId xmlns:a16="http://schemas.microsoft.com/office/drawing/2014/main" id="{2CE32201-0533-432D-C8E5-C92B2FB023E3}"/>
              </a:ext>
            </a:extLst>
          </p:cNvPr>
          <p:cNvSpPr txBox="1"/>
          <p:nvPr userDrawn="1"/>
        </p:nvSpPr>
        <p:spPr>
          <a:xfrm>
            <a:off x="4382905" y="2011698"/>
            <a:ext cx="1256090" cy="461665"/>
          </a:xfrm>
          <a:prstGeom prst="rect">
            <a:avLst/>
          </a:prstGeom>
          <a:noFill/>
        </p:spPr>
        <p:txBody>
          <a:bodyPr wrap="square" rtlCol="0">
            <a:spAutoFit/>
          </a:bodyPr>
          <a:lstStyle/>
          <a:p>
            <a:r>
              <a:rPr lang="en-US" sz="2400" b="1" i="0" dirty="0">
                <a:solidFill>
                  <a:srgbClr val="4A4A4A"/>
                </a:solidFill>
                <a:latin typeface="EdShed" pitchFamily="2" charset="0"/>
                <a:cs typeface="Rubik Medium" pitchFamily="2" charset="-79"/>
              </a:rPr>
              <a:t>Stage:</a:t>
            </a:r>
          </a:p>
        </p:txBody>
      </p:sp>
      <p:sp>
        <p:nvSpPr>
          <p:cNvPr id="53" name="Text Placeholder 52">
            <a:extLst>
              <a:ext uri="{FF2B5EF4-FFF2-40B4-BE49-F238E27FC236}">
                <a16:creationId xmlns:a16="http://schemas.microsoft.com/office/drawing/2014/main" id="{52076676-A967-CDEB-429E-01971165CF0C}"/>
              </a:ext>
            </a:extLst>
          </p:cNvPr>
          <p:cNvSpPr>
            <a:spLocks noGrp="1"/>
          </p:cNvSpPr>
          <p:nvPr>
            <p:ph type="body" sz="quarter" idx="10" hasCustomPrompt="1"/>
          </p:nvPr>
        </p:nvSpPr>
        <p:spPr>
          <a:xfrm>
            <a:off x="5281441" y="2046110"/>
            <a:ext cx="535806" cy="395154"/>
          </a:xfrm>
        </p:spPr>
        <p:txBody>
          <a:bodyPr>
            <a:normAutofit/>
          </a:bodyPr>
          <a:lstStyle>
            <a:lvl1pPr marL="0" indent="0" algn="ctr">
              <a:buNone/>
              <a:defRPr sz="2400" b="0" i="0">
                <a:solidFill>
                  <a:srgbClr val="4A4A4A"/>
                </a:solidFill>
                <a:latin typeface="EdShed" pitchFamily="2" charset="0"/>
                <a:cs typeface="Rubik Light" pitchFamily="2" charset="-79"/>
              </a:defRPr>
            </a:lvl1pPr>
          </a:lstStyle>
          <a:p>
            <a:pPr lvl="0"/>
            <a:r>
              <a:rPr lang="en-US" dirty="0"/>
              <a:t>6</a:t>
            </a:r>
          </a:p>
        </p:txBody>
      </p:sp>
      <p:sp>
        <p:nvSpPr>
          <p:cNvPr id="54" name="Text Placeholder 52">
            <a:extLst>
              <a:ext uri="{FF2B5EF4-FFF2-40B4-BE49-F238E27FC236}">
                <a16:creationId xmlns:a16="http://schemas.microsoft.com/office/drawing/2014/main" id="{ECA6A188-9BBA-AFB0-180D-64AF436C0DC6}"/>
              </a:ext>
            </a:extLst>
          </p:cNvPr>
          <p:cNvSpPr>
            <a:spLocks noGrp="1"/>
          </p:cNvSpPr>
          <p:nvPr>
            <p:ph type="body" sz="quarter" idx="11" hasCustomPrompt="1"/>
          </p:nvPr>
        </p:nvSpPr>
        <p:spPr>
          <a:xfrm>
            <a:off x="7330743" y="2046787"/>
            <a:ext cx="595891" cy="395155"/>
          </a:xfrm>
        </p:spPr>
        <p:txBody>
          <a:bodyPr>
            <a:normAutofit/>
          </a:bodyPr>
          <a:lstStyle>
            <a:lvl1pPr marL="0" indent="0" algn="ctr">
              <a:buNone/>
              <a:defRPr sz="2400" b="0" i="0">
                <a:solidFill>
                  <a:srgbClr val="4A4A4A"/>
                </a:solidFill>
                <a:latin typeface="EdShed" pitchFamily="2" charset="0"/>
                <a:cs typeface="Rubik Light" pitchFamily="2" charset="-79"/>
              </a:defRPr>
            </a:lvl1pPr>
          </a:lstStyle>
          <a:p>
            <a:pPr lvl="0"/>
            <a:r>
              <a:rPr lang="en-US" dirty="0"/>
              <a:t>36</a:t>
            </a:r>
          </a:p>
        </p:txBody>
      </p:sp>
      <p:sp>
        <p:nvSpPr>
          <p:cNvPr id="56" name="TextBox 55">
            <a:extLst>
              <a:ext uri="{FF2B5EF4-FFF2-40B4-BE49-F238E27FC236}">
                <a16:creationId xmlns:a16="http://schemas.microsoft.com/office/drawing/2014/main" id="{A1F5854A-9838-4914-7A8B-4ECEAE4DDB68}"/>
              </a:ext>
            </a:extLst>
          </p:cNvPr>
          <p:cNvSpPr txBox="1"/>
          <p:nvPr userDrawn="1"/>
        </p:nvSpPr>
        <p:spPr>
          <a:xfrm>
            <a:off x="6396551" y="2013407"/>
            <a:ext cx="1268749" cy="461665"/>
          </a:xfrm>
          <a:prstGeom prst="rect">
            <a:avLst/>
          </a:prstGeom>
          <a:noFill/>
        </p:spPr>
        <p:txBody>
          <a:bodyPr wrap="square" rtlCol="0">
            <a:spAutoFit/>
          </a:bodyPr>
          <a:lstStyle/>
          <a:p>
            <a:r>
              <a:rPr lang="en-US" sz="2400" b="1" i="0" dirty="0">
                <a:solidFill>
                  <a:srgbClr val="4A4A4A"/>
                </a:solidFill>
                <a:latin typeface="EdShed" pitchFamily="2" charset="0"/>
                <a:cs typeface="Rubik Medium" pitchFamily="2" charset="-79"/>
              </a:rPr>
              <a:t>Lesson:</a:t>
            </a:r>
          </a:p>
        </p:txBody>
      </p:sp>
      <p:sp>
        <p:nvSpPr>
          <p:cNvPr id="13" name="Text Placeholder 8">
            <a:extLst>
              <a:ext uri="{FF2B5EF4-FFF2-40B4-BE49-F238E27FC236}">
                <a16:creationId xmlns:a16="http://schemas.microsoft.com/office/drawing/2014/main" id="{4BE9772B-C7C1-353F-2475-A7E844F441C0}"/>
              </a:ext>
            </a:extLst>
          </p:cNvPr>
          <p:cNvSpPr>
            <a:spLocks noGrp="1"/>
          </p:cNvSpPr>
          <p:nvPr>
            <p:ph type="body" sz="quarter" idx="13" hasCustomPrompt="1"/>
          </p:nvPr>
        </p:nvSpPr>
        <p:spPr>
          <a:xfrm>
            <a:off x="1543364" y="5597098"/>
            <a:ext cx="9105272" cy="312190"/>
          </a:xfr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latin typeface="EdShed" pitchFamily="2" charset="0"/>
              </a:defRPr>
            </a:lvl1pPr>
          </a:lstStyle>
          <a:p>
            <a:pPr lvl="0"/>
            <a:r>
              <a:rPr lang="en-US" dirty="0"/>
              <a:t>To spell words with irregular spelling patterns</a:t>
            </a:r>
          </a:p>
        </p:txBody>
      </p:sp>
      <p:sp>
        <p:nvSpPr>
          <p:cNvPr id="15" name="Text Placeholder 8">
            <a:extLst>
              <a:ext uri="{FF2B5EF4-FFF2-40B4-BE49-F238E27FC236}">
                <a16:creationId xmlns:a16="http://schemas.microsoft.com/office/drawing/2014/main" id="{F1D6F095-6BB8-9DC8-585C-714F7FE767D5}"/>
              </a:ext>
            </a:extLst>
          </p:cNvPr>
          <p:cNvSpPr>
            <a:spLocks noGrp="1"/>
          </p:cNvSpPr>
          <p:nvPr>
            <p:ph type="body" sz="quarter" idx="14" hasCustomPrompt="1"/>
          </p:nvPr>
        </p:nvSpPr>
        <p:spPr>
          <a:xfrm>
            <a:off x="865299" y="6051777"/>
            <a:ext cx="10461402" cy="312191"/>
          </a:xfrm>
        </p:spPr>
        <p:txBody>
          <a:bodyPr>
            <a:noAutofit/>
          </a:bodyPr>
          <a:lstStyle>
            <a:lvl1pPr marL="0" marR="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sz="1600" b="0" i="0">
                <a:latin typeface="EdShed" pitchFamily="2" charset="0"/>
              </a:defRPr>
            </a:lvl1pPr>
          </a:lstStyle>
          <a:p>
            <a:pPr lvl="0"/>
            <a:r>
              <a:rPr lang="en-US" dirty="0"/>
              <a:t>This week’s words: accommodate, available, competition, determined, existence, identity, muscle, prejudice, rhyme, suggest</a:t>
            </a:r>
          </a:p>
        </p:txBody>
      </p:sp>
    </p:spTree>
    <p:extLst>
      <p:ext uri="{BB962C8B-B14F-4D97-AF65-F5344CB8AC3E}">
        <p14:creationId xmlns:p14="http://schemas.microsoft.com/office/powerpoint/2010/main" val="243653550"/>
      </p:ext>
    </p:extLst>
  </p:cSld>
  <p:clrMapOvr>
    <a:masterClrMapping/>
  </p:clrMapOvr>
  <p:extLst>
    <p:ext uri="{DCECCB84-F9BA-43D5-87BE-67443E8EF086}">
      <p15:sldGuideLst xmlns:p15="http://schemas.microsoft.com/office/powerpoint/2012/main">
        <p15:guide id="1" orient="horz" pos="2115">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367E957F-5785-BE83-5088-3216AED6327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2D4C5A87-6E2F-35F8-6FCC-87D0D351C79D}"/>
              </a:ext>
            </a:extLst>
          </p:cNvPr>
          <p:cNvSpPr/>
          <p:nvPr userDrawn="1"/>
        </p:nvSpPr>
        <p:spPr>
          <a:xfrm>
            <a:off x="0" y="-1"/>
            <a:ext cx="12192000" cy="1445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13" name="Rectangle 12">
            <a:extLst>
              <a:ext uri="{FF2B5EF4-FFF2-40B4-BE49-F238E27FC236}">
                <a16:creationId xmlns:a16="http://schemas.microsoft.com/office/drawing/2014/main" id="{62CC09BB-5923-F3BA-8817-2ADCD7B6A203}"/>
              </a:ext>
            </a:extLst>
          </p:cNvPr>
          <p:cNvSpPr/>
          <p:nvPr userDrawn="1"/>
        </p:nvSpPr>
        <p:spPr>
          <a:xfrm>
            <a:off x="164275" y="1614029"/>
            <a:ext cx="11863449" cy="5090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476152" y="979994"/>
            <a:ext cx="576591" cy="365125"/>
          </a:xfrm>
        </p:spPr>
        <p:txBody>
          <a:bodyPr/>
          <a:lstStyle>
            <a:lvl1pPr>
              <a:defRPr b="0" i="0">
                <a:solidFill>
                  <a:schemeClr val="tx1"/>
                </a:solidFill>
                <a:latin typeface="EdShed" pitchFamily="2" charset="0"/>
              </a:defRPr>
            </a:lvl1pPr>
          </a:lstStyle>
          <a:p>
            <a:r>
              <a:rPr lang="en-US" dirty="0"/>
              <a:t>7.</a:t>
            </a:r>
            <a:fld id="{46F6552A-941E-B249-8E39-1E2EE7BF53B4}" type="slidenum">
              <a:rPr lang="en-US" smtClean="0"/>
              <a:pPr/>
              <a:t>‹#›</a:t>
            </a:fld>
            <a:endParaRPr lang="en-US" dirty="0"/>
          </a:p>
        </p:txBody>
      </p:sp>
      <p:sp>
        <p:nvSpPr>
          <p:cNvPr id="2" name="Text Placeholder 18">
            <a:extLst>
              <a:ext uri="{FF2B5EF4-FFF2-40B4-BE49-F238E27FC236}">
                <a16:creationId xmlns:a16="http://schemas.microsoft.com/office/drawing/2014/main" id="{149FAE15-6FD8-DFF4-7A02-5454466F63D7}"/>
              </a:ext>
            </a:extLst>
          </p:cNvPr>
          <p:cNvSpPr>
            <a:spLocks noGrp="1"/>
          </p:cNvSpPr>
          <p:nvPr>
            <p:ph type="body" sz="quarter" idx="10" hasCustomPrompt="1"/>
          </p:nvPr>
        </p:nvSpPr>
        <p:spPr>
          <a:xfrm>
            <a:off x="2115772" y="586478"/>
            <a:ext cx="7960454" cy="320675"/>
          </a:xfrm>
        </p:spPr>
        <p:txBody>
          <a:bodyPr>
            <a:noAutofit/>
          </a:bodyPr>
          <a:lstStyle>
            <a:lvl1pPr marL="0" indent="0" algn="ctr">
              <a:buNone/>
              <a:defRPr sz="2200" b="1" i="0">
                <a:solidFill>
                  <a:schemeClr val="tx1"/>
                </a:solidFill>
                <a:latin typeface="EdShed" pitchFamily="2" charset="0"/>
              </a:defRPr>
            </a:lvl1pPr>
          </a:lstStyle>
          <a:p>
            <a:pPr lvl="0"/>
            <a:r>
              <a:rPr lang="en-US" dirty="0"/>
              <a:t>Words where ‘ex’ means ‘out’</a:t>
            </a:r>
          </a:p>
        </p:txBody>
      </p:sp>
      <p:pic>
        <p:nvPicPr>
          <p:cNvPr id="6" name="Picture 5" descr="A yellow and grey text&#10;&#10;Description automatically generated">
            <a:extLst>
              <a:ext uri="{FF2B5EF4-FFF2-40B4-BE49-F238E27FC236}">
                <a16:creationId xmlns:a16="http://schemas.microsoft.com/office/drawing/2014/main" id="{E218E480-2368-2CC2-BE80-1B93C49A7EFA}"/>
              </a:ext>
            </a:extLst>
          </p:cNvPr>
          <p:cNvPicPr>
            <a:picLocks noChangeAspect="1"/>
          </p:cNvPicPr>
          <p:nvPr userDrawn="1"/>
        </p:nvPicPr>
        <p:blipFill>
          <a:blip r:embed="rId3"/>
          <a:stretch>
            <a:fillRect/>
          </a:stretch>
        </p:blipFill>
        <p:spPr>
          <a:xfrm>
            <a:off x="10551269" y="186249"/>
            <a:ext cx="1431998" cy="693341"/>
          </a:xfrm>
          <a:prstGeom prst="rect">
            <a:avLst/>
          </a:prstGeom>
        </p:spPr>
      </p:pic>
    </p:spTree>
    <p:extLst>
      <p:ext uri="{BB962C8B-B14F-4D97-AF65-F5344CB8AC3E}">
        <p14:creationId xmlns:p14="http://schemas.microsoft.com/office/powerpoint/2010/main" val="1919883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pic>
        <p:nvPicPr>
          <p:cNvPr id="20" name="Picture 19" descr="A picture containing text&#10;&#10;Description automatically generated">
            <a:extLst>
              <a:ext uri="{FF2B5EF4-FFF2-40B4-BE49-F238E27FC236}">
                <a16:creationId xmlns:a16="http://schemas.microsoft.com/office/drawing/2014/main" id="{2D389F5B-2B8C-AA13-C05C-23647DEDAD9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62CC09BB-5923-F3BA-8817-2ADCD7B6A203}"/>
              </a:ext>
            </a:extLst>
          </p:cNvPr>
          <p:cNvSpPr/>
          <p:nvPr userDrawn="1"/>
        </p:nvSpPr>
        <p:spPr>
          <a:xfrm>
            <a:off x="164275" y="149799"/>
            <a:ext cx="11863449" cy="6558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290622" y="1105503"/>
            <a:ext cx="576591" cy="365125"/>
          </a:xfrm>
        </p:spPr>
        <p:txBody>
          <a:bodyPr/>
          <a:lstStyle>
            <a:lvl1pPr>
              <a:defRPr b="0" i="0">
                <a:solidFill>
                  <a:schemeClr val="tx1"/>
                </a:solidFill>
                <a:latin typeface="EdShed" pitchFamily="2" charset="0"/>
              </a:defRPr>
            </a:lvl1pPr>
          </a:lstStyle>
          <a:p>
            <a:r>
              <a:rPr lang="en-US" dirty="0"/>
              <a:t>7.</a:t>
            </a:r>
            <a:fld id="{46F6552A-941E-B249-8E39-1E2EE7BF53B4}" type="slidenum">
              <a:rPr lang="en-US" smtClean="0"/>
              <a:pPr/>
              <a:t>‹#›</a:t>
            </a:fld>
            <a:endParaRPr lang="en-US" dirty="0"/>
          </a:p>
        </p:txBody>
      </p:sp>
      <p:pic>
        <p:nvPicPr>
          <p:cNvPr id="4" name="Picture 3" descr="A yellow and grey text&#10;&#10;Description automatically generated">
            <a:extLst>
              <a:ext uri="{FF2B5EF4-FFF2-40B4-BE49-F238E27FC236}">
                <a16:creationId xmlns:a16="http://schemas.microsoft.com/office/drawing/2014/main" id="{DDA499ED-C79E-F2C5-AF10-658A3695AE7D}"/>
              </a:ext>
            </a:extLst>
          </p:cNvPr>
          <p:cNvPicPr>
            <a:picLocks noChangeAspect="1"/>
          </p:cNvPicPr>
          <p:nvPr userDrawn="1"/>
        </p:nvPicPr>
        <p:blipFill>
          <a:blip r:embed="rId3"/>
          <a:stretch>
            <a:fillRect/>
          </a:stretch>
        </p:blipFill>
        <p:spPr>
          <a:xfrm>
            <a:off x="10389820" y="289489"/>
            <a:ext cx="1431998" cy="693341"/>
          </a:xfrm>
          <a:prstGeom prst="rect">
            <a:avLst/>
          </a:prstGeom>
        </p:spPr>
      </p:pic>
    </p:spTree>
    <p:extLst>
      <p:ext uri="{BB962C8B-B14F-4D97-AF65-F5344CB8AC3E}">
        <p14:creationId xmlns:p14="http://schemas.microsoft.com/office/powerpoint/2010/main" val="3090492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tional Activity">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B915C26A-DB07-AD98-AD97-AAAA73C74C6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2D4C5A87-6E2F-35F8-6FCC-87D0D351C79D}"/>
              </a:ext>
            </a:extLst>
          </p:cNvPr>
          <p:cNvSpPr/>
          <p:nvPr userDrawn="1"/>
        </p:nvSpPr>
        <p:spPr>
          <a:xfrm>
            <a:off x="0" y="-1"/>
            <a:ext cx="12192000" cy="1445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13" name="Rectangle 12">
            <a:extLst>
              <a:ext uri="{FF2B5EF4-FFF2-40B4-BE49-F238E27FC236}">
                <a16:creationId xmlns:a16="http://schemas.microsoft.com/office/drawing/2014/main" id="{62CC09BB-5923-F3BA-8817-2ADCD7B6A203}"/>
              </a:ext>
            </a:extLst>
          </p:cNvPr>
          <p:cNvSpPr/>
          <p:nvPr userDrawn="1"/>
        </p:nvSpPr>
        <p:spPr>
          <a:xfrm>
            <a:off x="164275" y="1614029"/>
            <a:ext cx="11863449" cy="5090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476152" y="979994"/>
            <a:ext cx="576591" cy="365125"/>
          </a:xfrm>
        </p:spPr>
        <p:txBody>
          <a:bodyPr/>
          <a:lstStyle>
            <a:lvl1pPr>
              <a:defRPr b="0" i="0">
                <a:solidFill>
                  <a:schemeClr val="tx1"/>
                </a:solidFill>
                <a:latin typeface="EdShed" pitchFamily="2" charset="0"/>
              </a:defRPr>
            </a:lvl1pPr>
          </a:lstStyle>
          <a:p>
            <a:r>
              <a:rPr lang="en-US" dirty="0"/>
              <a:t>7.</a:t>
            </a:r>
            <a:fld id="{46F6552A-941E-B249-8E39-1E2EE7BF53B4}" type="slidenum">
              <a:rPr lang="en-US" smtClean="0"/>
              <a:pPr/>
              <a:t>‹#›</a:t>
            </a:fld>
            <a:endParaRPr lang="en-US" dirty="0"/>
          </a:p>
        </p:txBody>
      </p:sp>
      <p:sp>
        <p:nvSpPr>
          <p:cNvPr id="3" name="Text Placeholder 18">
            <a:extLst>
              <a:ext uri="{FF2B5EF4-FFF2-40B4-BE49-F238E27FC236}">
                <a16:creationId xmlns:a16="http://schemas.microsoft.com/office/drawing/2014/main" id="{E31E29BA-61D9-D977-2CC6-69DDEAB52E8E}"/>
              </a:ext>
            </a:extLst>
          </p:cNvPr>
          <p:cNvSpPr>
            <a:spLocks noGrp="1"/>
          </p:cNvSpPr>
          <p:nvPr>
            <p:ph type="body" sz="quarter" idx="10" hasCustomPrompt="1"/>
          </p:nvPr>
        </p:nvSpPr>
        <p:spPr>
          <a:xfrm>
            <a:off x="3494880" y="342478"/>
            <a:ext cx="5202237" cy="320675"/>
          </a:xfrm>
        </p:spPr>
        <p:txBody>
          <a:bodyPr>
            <a:noAutofit/>
          </a:bodyPr>
          <a:lstStyle>
            <a:lvl1pPr marL="0" indent="0" algn="ctr">
              <a:buNone/>
              <a:defRPr sz="1800" b="0" i="0">
                <a:latin typeface="EdShed" pitchFamily="2" charset="0"/>
              </a:defRPr>
            </a:lvl1pPr>
          </a:lstStyle>
          <a:p>
            <a:pPr lvl="0"/>
            <a:r>
              <a:rPr lang="en-US" dirty="0"/>
              <a:t>This Week’s Words</a:t>
            </a:r>
          </a:p>
        </p:txBody>
      </p:sp>
      <p:sp>
        <p:nvSpPr>
          <p:cNvPr id="7" name="Text Placeholder 18">
            <a:extLst>
              <a:ext uri="{FF2B5EF4-FFF2-40B4-BE49-F238E27FC236}">
                <a16:creationId xmlns:a16="http://schemas.microsoft.com/office/drawing/2014/main" id="{AE5DF925-C2B1-18EA-03AF-3B91500DF0D1}"/>
              </a:ext>
            </a:extLst>
          </p:cNvPr>
          <p:cNvSpPr>
            <a:spLocks noGrp="1"/>
          </p:cNvSpPr>
          <p:nvPr>
            <p:ph type="body" sz="quarter" idx="11" hasCustomPrompt="1"/>
          </p:nvPr>
        </p:nvSpPr>
        <p:spPr>
          <a:xfrm>
            <a:off x="1907717" y="770233"/>
            <a:ext cx="8376562" cy="365127"/>
          </a:xfrm>
        </p:spPr>
        <p:txBody>
          <a:bodyPr anchor="ctr">
            <a:noAutofit/>
          </a:bodyPr>
          <a:lstStyle>
            <a:lvl1pPr marL="0" indent="0" algn="ctr">
              <a:spcBef>
                <a:spcPts val="500"/>
              </a:spcBef>
              <a:buNone/>
              <a:defRPr sz="2200" b="1" i="0">
                <a:solidFill>
                  <a:srgbClr val="3372DC"/>
                </a:solidFill>
                <a:latin typeface="EdShed" pitchFamily="2" charset="0"/>
              </a:defRPr>
            </a:lvl1pPr>
          </a:lstStyle>
          <a:p>
            <a:pPr lvl="0"/>
            <a:r>
              <a:rPr lang="en-US" dirty="0"/>
              <a:t>Do you know what they mean?</a:t>
            </a:r>
          </a:p>
        </p:txBody>
      </p:sp>
      <p:pic>
        <p:nvPicPr>
          <p:cNvPr id="5" name="Picture 4" descr="A yellow and grey text&#10;&#10;Description automatically generated">
            <a:extLst>
              <a:ext uri="{FF2B5EF4-FFF2-40B4-BE49-F238E27FC236}">
                <a16:creationId xmlns:a16="http://schemas.microsoft.com/office/drawing/2014/main" id="{2E43DC4A-BCFD-A945-D83D-85054A3508D6}"/>
              </a:ext>
            </a:extLst>
          </p:cNvPr>
          <p:cNvPicPr>
            <a:picLocks noChangeAspect="1"/>
          </p:cNvPicPr>
          <p:nvPr userDrawn="1"/>
        </p:nvPicPr>
        <p:blipFill>
          <a:blip r:embed="rId3"/>
          <a:stretch>
            <a:fillRect/>
          </a:stretch>
        </p:blipFill>
        <p:spPr>
          <a:xfrm>
            <a:off x="10551269" y="186249"/>
            <a:ext cx="1431998" cy="693341"/>
          </a:xfrm>
          <a:prstGeom prst="rect">
            <a:avLst/>
          </a:prstGeom>
        </p:spPr>
      </p:pic>
    </p:spTree>
    <p:extLst>
      <p:ext uri="{BB962C8B-B14F-4D97-AF65-F5344CB8AC3E}">
        <p14:creationId xmlns:p14="http://schemas.microsoft.com/office/powerpoint/2010/main" val="193983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ptional Activity 2">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AC156E33-FC78-D728-4CA2-9D4F4F9DBBC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2D4C5A87-6E2F-35F8-6FCC-87D0D351C79D}"/>
              </a:ext>
            </a:extLst>
          </p:cNvPr>
          <p:cNvSpPr/>
          <p:nvPr userDrawn="1"/>
        </p:nvSpPr>
        <p:spPr>
          <a:xfrm>
            <a:off x="0" y="-47"/>
            <a:ext cx="12192000" cy="1445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13" name="Rectangle 12">
            <a:extLst>
              <a:ext uri="{FF2B5EF4-FFF2-40B4-BE49-F238E27FC236}">
                <a16:creationId xmlns:a16="http://schemas.microsoft.com/office/drawing/2014/main" id="{62CC09BB-5923-F3BA-8817-2ADCD7B6A203}"/>
              </a:ext>
            </a:extLst>
          </p:cNvPr>
          <p:cNvSpPr/>
          <p:nvPr userDrawn="1"/>
        </p:nvSpPr>
        <p:spPr>
          <a:xfrm>
            <a:off x="164275" y="1614029"/>
            <a:ext cx="11863449" cy="5090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476152" y="979994"/>
            <a:ext cx="576591" cy="365125"/>
          </a:xfrm>
        </p:spPr>
        <p:txBody>
          <a:bodyPr/>
          <a:lstStyle>
            <a:lvl1pPr>
              <a:defRPr b="0" i="0">
                <a:solidFill>
                  <a:schemeClr val="tx1"/>
                </a:solidFill>
                <a:latin typeface="EdShed" pitchFamily="2" charset="0"/>
              </a:defRPr>
            </a:lvl1pPr>
          </a:lstStyle>
          <a:p>
            <a:r>
              <a:rPr lang="en-US"/>
              <a:t>7.</a:t>
            </a:r>
            <a:fld id="{46F6552A-941E-B249-8E39-1E2EE7BF53B4}" type="slidenum">
              <a:rPr lang="en-US" smtClean="0"/>
              <a:pPr/>
              <a:t>‹#›</a:t>
            </a:fld>
            <a:endParaRPr lang="en-US" dirty="0"/>
          </a:p>
        </p:txBody>
      </p:sp>
      <p:sp>
        <p:nvSpPr>
          <p:cNvPr id="5" name="Text Placeholder 18">
            <a:extLst>
              <a:ext uri="{FF2B5EF4-FFF2-40B4-BE49-F238E27FC236}">
                <a16:creationId xmlns:a16="http://schemas.microsoft.com/office/drawing/2014/main" id="{297A089E-FCCB-4F7A-9B2E-C32263A9D30F}"/>
              </a:ext>
            </a:extLst>
          </p:cNvPr>
          <p:cNvSpPr>
            <a:spLocks noGrp="1"/>
          </p:cNvSpPr>
          <p:nvPr>
            <p:ph type="body" sz="quarter" idx="15" hasCustomPrompt="1"/>
          </p:nvPr>
        </p:nvSpPr>
        <p:spPr>
          <a:xfrm>
            <a:off x="1797294" y="550678"/>
            <a:ext cx="8597407" cy="749135"/>
          </a:xfrm>
        </p:spPr>
        <p:txBody>
          <a:bodyPr anchor="ctr">
            <a:noAutofit/>
          </a:bodyPr>
          <a:lstStyle>
            <a:lvl1pPr marL="0" indent="0" algn="ctr">
              <a:lnSpc>
                <a:spcPts val="2700"/>
              </a:lnSpc>
              <a:spcBef>
                <a:spcPts val="0"/>
              </a:spcBef>
              <a:buNone/>
              <a:defRPr sz="2200" b="1" i="0">
                <a:solidFill>
                  <a:srgbClr val="3372DC"/>
                </a:solidFill>
                <a:latin typeface="EdShed" pitchFamily="2" charset="0"/>
              </a:defRPr>
            </a:lvl1pPr>
          </a:lstStyle>
          <a:p>
            <a:pPr lvl="0"/>
            <a:r>
              <a:rPr lang="en-US" dirty="0"/>
              <a:t>Can you help correct these few spelling mistakes on these Stage 5 words as a starter?</a:t>
            </a:r>
          </a:p>
        </p:txBody>
      </p:sp>
      <p:sp>
        <p:nvSpPr>
          <p:cNvPr id="6" name="Text Placeholder 18">
            <a:extLst>
              <a:ext uri="{FF2B5EF4-FFF2-40B4-BE49-F238E27FC236}">
                <a16:creationId xmlns:a16="http://schemas.microsoft.com/office/drawing/2014/main" id="{099993FA-553C-DC24-8035-F3C4D06A6C50}"/>
              </a:ext>
            </a:extLst>
          </p:cNvPr>
          <p:cNvSpPr>
            <a:spLocks noGrp="1"/>
          </p:cNvSpPr>
          <p:nvPr>
            <p:ph type="body" sz="quarter" idx="10" hasCustomPrompt="1"/>
          </p:nvPr>
        </p:nvSpPr>
        <p:spPr>
          <a:xfrm>
            <a:off x="3494880" y="211731"/>
            <a:ext cx="5202237" cy="320675"/>
          </a:xfrm>
        </p:spPr>
        <p:txBody>
          <a:bodyPr>
            <a:noAutofit/>
          </a:bodyPr>
          <a:lstStyle>
            <a:lvl1pPr marL="0" indent="0" algn="ctr">
              <a:buNone/>
              <a:defRPr sz="1800" b="0" i="0">
                <a:latin typeface="EdShed" pitchFamily="2" charset="0"/>
              </a:defRPr>
            </a:lvl1pPr>
          </a:lstStyle>
          <a:p>
            <a:pPr lvl="0"/>
            <a:r>
              <a:rPr lang="en-US" dirty="0"/>
              <a:t>Starter</a:t>
            </a:r>
          </a:p>
        </p:txBody>
      </p:sp>
      <p:pic>
        <p:nvPicPr>
          <p:cNvPr id="4" name="Picture 3" descr="A yellow and grey text&#10;&#10;Description automatically generated">
            <a:extLst>
              <a:ext uri="{FF2B5EF4-FFF2-40B4-BE49-F238E27FC236}">
                <a16:creationId xmlns:a16="http://schemas.microsoft.com/office/drawing/2014/main" id="{ABE9C1ED-E55B-92D0-3E3C-6C41122119B5}"/>
              </a:ext>
            </a:extLst>
          </p:cNvPr>
          <p:cNvPicPr>
            <a:picLocks noChangeAspect="1"/>
          </p:cNvPicPr>
          <p:nvPr userDrawn="1"/>
        </p:nvPicPr>
        <p:blipFill>
          <a:blip r:embed="rId3"/>
          <a:stretch>
            <a:fillRect/>
          </a:stretch>
        </p:blipFill>
        <p:spPr>
          <a:xfrm>
            <a:off x="10551269" y="186249"/>
            <a:ext cx="1431998" cy="693341"/>
          </a:xfrm>
          <a:prstGeom prst="rect">
            <a:avLst/>
          </a:prstGeom>
        </p:spPr>
      </p:pic>
    </p:spTree>
    <p:extLst>
      <p:ext uri="{BB962C8B-B14F-4D97-AF65-F5344CB8AC3E}">
        <p14:creationId xmlns:p14="http://schemas.microsoft.com/office/powerpoint/2010/main" val="993956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Group - Sub 2 Lines">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AC156E33-FC78-D728-4CA2-9D4F4F9DBBC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2D4C5A87-6E2F-35F8-6FCC-87D0D351C79D}"/>
              </a:ext>
            </a:extLst>
          </p:cNvPr>
          <p:cNvSpPr/>
          <p:nvPr userDrawn="1"/>
        </p:nvSpPr>
        <p:spPr>
          <a:xfrm>
            <a:off x="0" y="-47"/>
            <a:ext cx="12192000" cy="1445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13" name="Rectangle 12">
            <a:extLst>
              <a:ext uri="{FF2B5EF4-FFF2-40B4-BE49-F238E27FC236}">
                <a16:creationId xmlns:a16="http://schemas.microsoft.com/office/drawing/2014/main" id="{62CC09BB-5923-F3BA-8817-2ADCD7B6A203}"/>
              </a:ext>
            </a:extLst>
          </p:cNvPr>
          <p:cNvSpPr/>
          <p:nvPr userDrawn="1"/>
        </p:nvSpPr>
        <p:spPr>
          <a:xfrm>
            <a:off x="164275" y="1614029"/>
            <a:ext cx="11863449" cy="5090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476152" y="979994"/>
            <a:ext cx="576591" cy="365125"/>
          </a:xfrm>
        </p:spPr>
        <p:txBody>
          <a:bodyPr/>
          <a:lstStyle>
            <a:lvl1pPr>
              <a:defRPr b="0" i="0">
                <a:solidFill>
                  <a:schemeClr val="tx1"/>
                </a:solidFill>
                <a:latin typeface="EdShed" pitchFamily="2" charset="0"/>
              </a:defRPr>
            </a:lvl1pPr>
          </a:lstStyle>
          <a:p>
            <a:r>
              <a:rPr lang="en-US"/>
              <a:t>7.</a:t>
            </a:r>
            <a:fld id="{46F6552A-941E-B249-8E39-1E2EE7BF53B4}" type="slidenum">
              <a:rPr lang="en-US" smtClean="0"/>
              <a:pPr/>
              <a:t>‹#›</a:t>
            </a:fld>
            <a:endParaRPr lang="en-US" dirty="0"/>
          </a:p>
        </p:txBody>
      </p:sp>
      <p:sp>
        <p:nvSpPr>
          <p:cNvPr id="5" name="Text Placeholder 18">
            <a:extLst>
              <a:ext uri="{FF2B5EF4-FFF2-40B4-BE49-F238E27FC236}">
                <a16:creationId xmlns:a16="http://schemas.microsoft.com/office/drawing/2014/main" id="{297A089E-FCCB-4F7A-9B2E-C32263A9D30F}"/>
              </a:ext>
            </a:extLst>
          </p:cNvPr>
          <p:cNvSpPr>
            <a:spLocks noGrp="1"/>
          </p:cNvSpPr>
          <p:nvPr>
            <p:ph type="body" sz="quarter" idx="15" hasCustomPrompt="1"/>
          </p:nvPr>
        </p:nvSpPr>
        <p:spPr>
          <a:xfrm>
            <a:off x="1797294" y="550678"/>
            <a:ext cx="8597407" cy="749135"/>
          </a:xfrm>
        </p:spPr>
        <p:txBody>
          <a:bodyPr anchor="ctr">
            <a:noAutofit/>
          </a:bodyPr>
          <a:lstStyle>
            <a:lvl1pPr marL="0" indent="0" algn="ctr">
              <a:lnSpc>
                <a:spcPts val="2700"/>
              </a:lnSpc>
              <a:spcBef>
                <a:spcPts val="0"/>
              </a:spcBef>
              <a:buNone/>
              <a:defRPr sz="2200" b="1" i="0">
                <a:solidFill>
                  <a:srgbClr val="3372DC"/>
                </a:solidFill>
                <a:latin typeface="EdShed" pitchFamily="2" charset="0"/>
              </a:defRPr>
            </a:lvl1pPr>
          </a:lstStyle>
          <a:p>
            <a:pPr lvl="0"/>
            <a:r>
              <a:rPr lang="en-US" dirty="0"/>
              <a:t>Can you help correct these few spelling mistakes on these Stage 5 words as a starter?</a:t>
            </a:r>
          </a:p>
        </p:txBody>
      </p:sp>
      <p:sp>
        <p:nvSpPr>
          <p:cNvPr id="6" name="Text Placeholder 18">
            <a:extLst>
              <a:ext uri="{FF2B5EF4-FFF2-40B4-BE49-F238E27FC236}">
                <a16:creationId xmlns:a16="http://schemas.microsoft.com/office/drawing/2014/main" id="{099993FA-553C-DC24-8035-F3C4D06A6C50}"/>
              </a:ext>
            </a:extLst>
          </p:cNvPr>
          <p:cNvSpPr>
            <a:spLocks noGrp="1"/>
          </p:cNvSpPr>
          <p:nvPr>
            <p:ph type="body" sz="quarter" idx="10" hasCustomPrompt="1"/>
          </p:nvPr>
        </p:nvSpPr>
        <p:spPr>
          <a:xfrm>
            <a:off x="3494880" y="211731"/>
            <a:ext cx="5202237" cy="320675"/>
          </a:xfrm>
        </p:spPr>
        <p:txBody>
          <a:bodyPr>
            <a:noAutofit/>
          </a:bodyPr>
          <a:lstStyle>
            <a:lvl1pPr marL="0" indent="0" algn="ctr">
              <a:buNone/>
              <a:defRPr sz="1800" b="0" i="0">
                <a:latin typeface="EdShed" pitchFamily="2" charset="0"/>
              </a:defRPr>
            </a:lvl1pPr>
          </a:lstStyle>
          <a:p>
            <a:pPr lvl="0"/>
            <a:r>
              <a:rPr lang="en-US" dirty="0"/>
              <a:t>Starter</a:t>
            </a:r>
          </a:p>
        </p:txBody>
      </p:sp>
      <p:pic>
        <p:nvPicPr>
          <p:cNvPr id="8" name="Picture 7">
            <a:extLst>
              <a:ext uri="{FF2B5EF4-FFF2-40B4-BE49-F238E27FC236}">
                <a16:creationId xmlns:a16="http://schemas.microsoft.com/office/drawing/2014/main" id="{4400B915-4CBD-703E-7539-5EB06BD72D0C}"/>
              </a:ext>
            </a:extLst>
          </p:cNvPr>
          <p:cNvPicPr>
            <a:picLocks noChangeAspect="1"/>
          </p:cNvPicPr>
          <p:nvPr userDrawn="1"/>
        </p:nvPicPr>
        <p:blipFill>
          <a:blip r:embed="rId3"/>
          <a:srcRect/>
          <a:stretch/>
        </p:blipFill>
        <p:spPr>
          <a:xfrm>
            <a:off x="299195" y="205165"/>
            <a:ext cx="1048133" cy="1069769"/>
          </a:xfrm>
          <a:prstGeom prst="rect">
            <a:avLst/>
          </a:prstGeom>
        </p:spPr>
      </p:pic>
      <p:pic>
        <p:nvPicPr>
          <p:cNvPr id="4" name="Picture 3" descr="A yellow and grey text&#10;&#10;Description automatically generated">
            <a:extLst>
              <a:ext uri="{FF2B5EF4-FFF2-40B4-BE49-F238E27FC236}">
                <a16:creationId xmlns:a16="http://schemas.microsoft.com/office/drawing/2014/main" id="{ABE9C1ED-E55B-92D0-3E3C-6C41122119B5}"/>
              </a:ext>
            </a:extLst>
          </p:cNvPr>
          <p:cNvPicPr>
            <a:picLocks noChangeAspect="1"/>
          </p:cNvPicPr>
          <p:nvPr userDrawn="1"/>
        </p:nvPicPr>
        <p:blipFill>
          <a:blip r:embed="rId4"/>
          <a:stretch>
            <a:fillRect/>
          </a:stretch>
        </p:blipFill>
        <p:spPr>
          <a:xfrm>
            <a:off x="10551269" y="186249"/>
            <a:ext cx="1431998" cy="693341"/>
          </a:xfrm>
          <a:prstGeom prst="rect">
            <a:avLst/>
          </a:prstGeom>
        </p:spPr>
      </p:pic>
    </p:spTree>
    <p:extLst>
      <p:ext uri="{BB962C8B-B14F-4D97-AF65-F5344CB8AC3E}">
        <p14:creationId xmlns:p14="http://schemas.microsoft.com/office/powerpoint/2010/main" val="1354949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Group - Sub 1 Line">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B915C26A-DB07-AD98-AD97-AAAA73C74C6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2D4C5A87-6E2F-35F8-6FCC-87D0D351C79D}"/>
              </a:ext>
            </a:extLst>
          </p:cNvPr>
          <p:cNvSpPr/>
          <p:nvPr userDrawn="1"/>
        </p:nvSpPr>
        <p:spPr>
          <a:xfrm>
            <a:off x="0" y="-1"/>
            <a:ext cx="12192000" cy="1445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13" name="Rectangle 12">
            <a:extLst>
              <a:ext uri="{FF2B5EF4-FFF2-40B4-BE49-F238E27FC236}">
                <a16:creationId xmlns:a16="http://schemas.microsoft.com/office/drawing/2014/main" id="{62CC09BB-5923-F3BA-8817-2ADCD7B6A203}"/>
              </a:ext>
            </a:extLst>
          </p:cNvPr>
          <p:cNvSpPr/>
          <p:nvPr userDrawn="1"/>
        </p:nvSpPr>
        <p:spPr>
          <a:xfrm>
            <a:off x="164275" y="1614029"/>
            <a:ext cx="11863449" cy="5090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476152" y="979994"/>
            <a:ext cx="576591" cy="365125"/>
          </a:xfrm>
        </p:spPr>
        <p:txBody>
          <a:bodyPr/>
          <a:lstStyle>
            <a:lvl1pPr>
              <a:defRPr b="0" i="0">
                <a:solidFill>
                  <a:schemeClr val="tx1"/>
                </a:solidFill>
                <a:latin typeface="EdShed" pitchFamily="2" charset="0"/>
              </a:defRPr>
            </a:lvl1pPr>
          </a:lstStyle>
          <a:p>
            <a:r>
              <a:rPr lang="en-US" dirty="0"/>
              <a:t>7.</a:t>
            </a:r>
            <a:fld id="{46F6552A-941E-B249-8E39-1E2EE7BF53B4}" type="slidenum">
              <a:rPr lang="en-US" smtClean="0"/>
              <a:pPr/>
              <a:t>‹#›</a:t>
            </a:fld>
            <a:endParaRPr lang="en-US" dirty="0"/>
          </a:p>
        </p:txBody>
      </p:sp>
      <p:sp>
        <p:nvSpPr>
          <p:cNvPr id="8" name="Text Placeholder 18">
            <a:extLst>
              <a:ext uri="{FF2B5EF4-FFF2-40B4-BE49-F238E27FC236}">
                <a16:creationId xmlns:a16="http://schemas.microsoft.com/office/drawing/2014/main" id="{DE8D001C-8556-B5D1-C0FF-98AF8FC79D4D}"/>
              </a:ext>
            </a:extLst>
          </p:cNvPr>
          <p:cNvSpPr>
            <a:spLocks noGrp="1"/>
          </p:cNvSpPr>
          <p:nvPr>
            <p:ph type="body" sz="quarter" idx="10" hasCustomPrompt="1"/>
          </p:nvPr>
        </p:nvSpPr>
        <p:spPr>
          <a:xfrm>
            <a:off x="3494880" y="342478"/>
            <a:ext cx="5202237" cy="320675"/>
          </a:xfrm>
        </p:spPr>
        <p:txBody>
          <a:bodyPr>
            <a:noAutofit/>
          </a:bodyPr>
          <a:lstStyle>
            <a:lvl1pPr marL="0" indent="0" algn="ctr">
              <a:buNone/>
              <a:defRPr sz="1800" b="0" i="0">
                <a:latin typeface="EdShed" pitchFamily="2" charset="0"/>
              </a:defRPr>
            </a:lvl1pPr>
          </a:lstStyle>
          <a:p>
            <a:pPr lvl="0"/>
            <a:r>
              <a:rPr lang="en-US" dirty="0"/>
              <a:t>This Week’s Words</a:t>
            </a:r>
          </a:p>
        </p:txBody>
      </p:sp>
      <p:sp>
        <p:nvSpPr>
          <p:cNvPr id="9" name="Text Placeholder 18">
            <a:extLst>
              <a:ext uri="{FF2B5EF4-FFF2-40B4-BE49-F238E27FC236}">
                <a16:creationId xmlns:a16="http://schemas.microsoft.com/office/drawing/2014/main" id="{35FC74FF-5008-9ECB-E018-2B72A80C75DD}"/>
              </a:ext>
            </a:extLst>
          </p:cNvPr>
          <p:cNvSpPr>
            <a:spLocks noGrp="1"/>
          </p:cNvSpPr>
          <p:nvPr>
            <p:ph type="body" sz="quarter" idx="11" hasCustomPrompt="1"/>
          </p:nvPr>
        </p:nvSpPr>
        <p:spPr>
          <a:xfrm>
            <a:off x="1907717" y="770233"/>
            <a:ext cx="8376562" cy="365127"/>
          </a:xfrm>
        </p:spPr>
        <p:txBody>
          <a:bodyPr anchor="ctr">
            <a:noAutofit/>
          </a:bodyPr>
          <a:lstStyle>
            <a:lvl1pPr marL="0" indent="0" algn="ctr">
              <a:spcBef>
                <a:spcPts val="500"/>
              </a:spcBef>
              <a:buNone/>
              <a:defRPr sz="2200" b="1" i="0">
                <a:solidFill>
                  <a:srgbClr val="3372DC"/>
                </a:solidFill>
                <a:latin typeface="EdShed" pitchFamily="2" charset="0"/>
              </a:defRPr>
            </a:lvl1pPr>
          </a:lstStyle>
          <a:p>
            <a:pPr lvl="0"/>
            <a:r>
              <a:rPr lang="en-US" dirty="0"/>
              <a:t>Do you know what they mean?</a:t>
            </a:r>
          </a:p>
        </p:txBody>
      </p:sp>
      <p:pic>
        <p:nvPicPr>
          <p:cNvPr id="10" name="Picture 9">
            <a:extLst>
              <a:ext uri="{FF2B5EF4-FFF2-40B4-BE49-F238E27FC236}">
                <a16:creationId xmlns:a16="http://schemas.microsoft.com/office/drawing/2014/main" id="{896FB5B7-BC97-1061-D4F9-2945D13DCC81}"/>
              </a:ext>
            </a:extLst>
          </p:cNvPr>
          <p:cNvPicPr>
            <a:picLocks noChangeAspect="1"/>
          </p:cNvPicPr>
          <p:nvPr userDrawn="1"/>
        </p:nvPicPr>
        <p:blipFill>
          <a:blip r:embed="rId3"/>
          <a:srcRect/>
          <a:stretch/>
        </p:blipFill>
        <p:spPr>
          <a:xfrm>
            <a:off x="299195" y="205165"/>
            <a:ext cx="1048133" cy="1069769"/>
          </a:xfrm>
          <a:prstGeom prst="rect">
            <a:avLst/>
          </a:prstGeom>
        </p:spPr>
      </p:pic>
      <p:pic>
        <p:nvPicPr>
          <p:cNvPr id="5" name="Picture 4" descr="A yellow and grey text&#10;&#10;Description automatically generated">
            <a:extLst>
              <a:ext uri="{FF2B5EF4-FFF2-40B4-BE49-F238E27FC236}">
                <a16:creationId xmlns:a16="http://schemas.microsoft.com/office/drawing/2014/main" id="{EDF69CEE-0860-0267-19A1-D20B0C520D46}"/>
              </a:ext>
            </a:extLst>
          </p:cNvPr>
          <p:cNvPicPr>
            <a:picLocks noChangeAspect="1"/>
          </p:cNvPicPr>
          <p:nvPr userDrawn="1"/>
        </p:nvPicPr>
        <p:blipFill>
          <a:blip r:embed="rId4"/>
          <a:stretch>
            <a:fillRect/>
          </a:stretch>
        </p:blipFill>
        <p:spPr>
          <a:xfrm>
            <a:off x="10551269" y="186249"/>
            <a:ext cx="1431998" cy="693341"/>
          </a:xfrm>
          <a:prstGeom prst="rect">
            <a:avLst/>
          </a:prstGeom>
        </p:spPr>
      </p:pic>
    </p:spTree>
    <p:extLst>
      <p:ext uri="{BB962C8B-B14F-4D97-AF65-F5344CB8AC3E}">
        <p14:creationId xmlns:p14="http://schemas.microsoft.com/office/powerpoint/2010/main" val="2436907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Group - Header Only">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367E957F-5785-BE83-5088-3216AED6327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2D4C5A87-6E2F-35F8-6FCC-87D0D351C79D}"/>
              </a:ext>
            </a:extLst>
          </p:cNvPr>
          <p:cNvSpPr/>
          <p:nvPr userDrawn="1"/>
        </p:nvSpPr>
        <p:spPr>
          <a:xfrm>
            <a:off x="0" y="-1"/>
            <a:ext cx="12192000" cy="1445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13" name="Rectangle 12">
            <a:extLst>
              <a:ext uri="{FF2B5EF4-FFF2-40B4-BE49-F238E27FC236}">
                <a16:creationId xmlns:a16="http://schemas.microsoft.com/office/drawing/2014/main" id="{62CC09BB-5923-F3BA-8817-2ADCD7B6A203}"/>
              </a:ext>
            </a:extLst>
          </p:cNvPr>
          <p:cNvSpPr/>
          <p:nvPr userDrawn="1"/>
        </p:nvSpPr>
        <p:spPr>
          <a:xfrm>
            <a:off x="164275" y="1614029"/>
            <a:ext cx="11863449" cy="5090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476152" y="979994"/>
            <a:ext cx="576591" cy="365125"/>
          </a:xfrm>
        </p:spPr>
        <p:txBody>
          <a:bodyPr/>
          <a:lstStyle>
            <a:lvl1pPr>
              <a:defRPr b="0" i="0">
                <a:solidFill>
                  <a:schemeClr val="tx1"/>
                </a:solidFill>
                <a:latin typeface="EdShed" pitchFamily="2" charset="0"/>
              </a:defRPr>
            </a:lvl1pPr>
          </a:lstStyle>
          <a:p>
            <a:r>
              <a:rPr lang="en-US" dirty="0"/>
              <a:t>7.</a:t>
            </a:r>
            <a:fld id="{46F6552A-941E-B249-8E39-1E2EE7BF53B4}" type="slidenum">
              <a:rPr lang="en-US" smtClean="0"/>
              <a:pPr/>
              <a:t>‹#›</a:t>
            </a:fld>
            <a:endParaRPr lang="en-US" dirty="0"/>
          </a:p>
        </p:txBody>
      </p:sp>
      <p:sp>
        <p:nvSpPr>
          <p:cNvPr id="6" name="Text Placeholder 18">
            <a:extLst>
              <a:ext uri="{FF2B5EF4-FFF2-40B4-BE49-F238E27FC236}">
                <a16:creationId xmlns:a16="http://schemas.microsoft.com/office/drawing/2014/main" id="{E3EF6408-E4F7-DA58-C230-8BB8A6BB0E66}"/>
              </a:ext>
            </a:extLst>
          </p:cNvPr>
          <p:cNvSpPr>
            <a:spLocks noGrp="1"/>
          </p:cNvSpPr>
          <p:nvPr>
            <p:ph type="body" sz="quarter" idx="10" hasCustomPrompt="1"/>
          </p:nvPr>
        </p:nvSpPr>
        <p:spPr>
          <a:xfrm>
            <a:off x="2115772" y="586478"/>
            <a:ext cx="7960454" cy="320675"/>
          </a:xfrm>
        </p:spPr>
        <p:txBody>
          <a:bodyPr>
            <a:noAutofit/>
          </a:bodyPr>
          <a:lstStyle>
            <a:lvl1pPr marL="0" indent="0" algn="ctr">
              <a:buNone/>
              <a:defRPr sz="2200" b="1" i="0">
                <a:solidFill>
                  <a:schemeClr val="tx1"/>
                </a:solidFill>
                <a:latin typeface="EdShed" pitchFamily="2" charset="0"/>
              </a:defRPr>
            </a:lvl1pPr>
          </a:lstStyle>
          <a:p>
            <a:pPr lvl="0"/>
            <a:r>
              <a:rPr lang="en-US" dirty="0"/>
              <a:t>Words where ‘ex’ means ‘out’</a:t>
            </a:r>
          </a:p>
        </p:txBody>
      </p:sp>
      <p:pic>
        <p:nvPicPr>
          <p:cNvPr id="7" name="Picture 6">
            <a:extLst>
              <a:ext uri="{FF2B5EF4-FFF2-40B4-BE49-F238E27FC236}">
                <a16:creationId xmlns:a16="http://schemas.microsoft.com/office/drawing/2014/main" id="{1C83CC30-78F7-5200-2672-E025123071E5}"/>
              </a:ext>
            </a:extLst>
          </p:cNvPr>
          <p:cNvPicPr>
            <a:picLocks noChangeAspect="1"/>
          </p:cNvPicPr>
          <p:nvPr userDrawn="1"/>
        </p:nvPicPr>
        <p:blipFill>
          <a:blip r:embed="rId3"/>
          <a:srcRect/>
          <a:stretch/>
        </p:blipFill>
        <p:spPr>
          <a:xfrm>
            <a:off x="299195" y="205165"/>
            <a:ext cx="1048133" cy="1069769"/>
          </a:xfrm>
          <a:prstGeom prst="rect">
            <a:avLst/>
          </a:prstGeom>
        </p:spPr>
      </p:pic>
      <p:pic>
        <p:nvPicPr>
          <p:cNvPr id="3" name="Picture 2" descr="A yellow and grey text&#10;&#10;Description automatically generated">
            <a:extLst>
              <a:ext uri="{FF2B5EF4-FFF2-40B4-BE49-F238E27FC236}">
                <a16:creationId xmlns:a16="http://schemas.microsoft.com/office/drawing/2014/main" id="{1E026117-17C0-AC79-F458-6C66BAB7B910}"/>
              </a:ext>
            </a:extLst>
          </p:cNvPr>
          <p:cNvPicPr>
            <a:picLocks noChangeAspect="1"/>
          </p:cNvPicPr>
          <p:nvPr userDrawn="1"/>
        </p:nvPicPr>
        <p:blipFill>
          <a:blip r:embed="rId4"/>
          <a:stretch>
            <a:fillRect/>
          </a:stretch>
        </p:blipFill>
        <p:spPr>
          <a:xfrm>
            <a:off x="10551269" y="186249"/>
            <a:ext cx="1431998" cy="693341"/>
          </a:xfrm>
          <a:prstGeom prst="rect">
            <a:avLst/>
          </a:prstGeom>
        </p:spPr>
      </p:pic>
    </p:spTree>
    <p:extLst>
      <p:ext uri="{BB962C8B-B14F-4D97-AF65-F5344CB8AC3E}">
        <p14:creationId xmlns:p14="http://schemas.microsoft.com/office/powerpoint/2010/main" val="2562933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ndie - Sub 2 Lines">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BAC2EA55-C874-53A3-E5B7-0B4873DAAC2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3223B41F-7C39-A2B6-4475-3BC4511DB4EF}"/>
              </a:ext>
            </a:extLst>
          </p:cNvPr>
          <p:cNvSpPr/>
          <p:nvPr userDrawn="1"/>
        </p:nvSpPr>
        <p:spPr>
          <a:xfrm>
            <a:off x="0" y="-47"/>
            <a:ext cx="12192000" cy="1445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13" name="Rectangle 12">
            <a:extLst>
              <a:ext uri="{FF2B5EF4-FFF2-40B4-BE49-F238E27FC236}">
                <a16:creationId xmlns:a16="http://schemas.microsoft.com/office/drawing/2014/main" id="{62CC09BB-5923-F3BA-8817-2ADCD7B6A203}"/>
              </a:ext>
            </a:extLst>
          </p:cNvPr>
          <p:cNvSpPr/>
          <p:nvPr userDrawn="1"/>
        </p:nvSpPr>
        <p:spPr>
          <a:xfrm>
            <a:off x="164275" y="1614029"/>
            <a:ext cx="11863449" cy="5090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476152" y="979994"/>
            <a:ext cx="576591" cy="365125"/>
          </a:xfrm>
        </p:spPr>
        <p:txBody>
          <a:bodyPr/>
          <a:lstStyle>
            <a:lvl1pPr>
              <a:defRPr b="0" i="0">
                <a:solidFill>
                  <a:schemeClr val="tx1"/>
                </a:solidFill>
                <a:latin typeface="EdShed" pitchFamily="2" charset="0"/>
              </a:defRPr>
            </a:lvl1pPr>
          </a:lstStyle>
          <a:p>
            <a:r>
              <a:rPr lang="en-US" dirty="0"/>
              <a:t>7.</a:t>
            </a:r>
            <a:fld id="{46F6552A-941E-B249-8E39-1E2EE7BF53B4}" type="slidenum">
              <a:rPr lang="en-US" smtClean="0"/>
              <a:pPr/>
              <a:t>‹#›</a:t>
            </a:fld>
            <a:endParaRPr lang="en-US" dirty="0"/>
          </a:p>
        </p:txBody>
      </p:sp>
      <p:pic>
        <p:nvPicPr>
          <p:cNvPr id="2" name="Picture 1">
            <a:extLst>
              <a:ext uri="{FF2B5EF4-FFF2-40B4-BE49-F238E27FC236}">
                <a16:creationId xmlns:a16="http://schemas.microsoft.com/office/drawing/2014/main" id="{8151225A-A422-9053-4DED-767BC3F7D5D5}"/>
              </a:ext>
            </a:extLst>
          </p:cNvPr>
          <p:cNvPicPr>
            <a:picLocks noChangeAspect="1"/>
          </p:cNvPicPr>
          <p:nvPr userDrawn="1"/>
        </p:nvPicPr>
        <p:blipFill>
          <a:blip r:embed="rId3"/>
          <a:srcRect/>
          <a:stretch/>
        </p:blipFill>
        <p:spPr>
          <a:xfrm>
            <a:off x="328366" y="237511"/>
            <a:ext cx="946558" cy="1038013"/>
          </a:xfrm>
          <a:prstGeom prst="rect">
            <a:avLst/>
          </a:prstGeom>
        </p:spPr>
      </p:pic>
      <p:sp>
        <p:nvSpPr>
          <p:cNvPr id="3" name="Text Placeholder 18">
            <a:extLst>
              <a:ext uri="{FF2B5EF4-FFF2-40B4-BE49-F238E27FC236}">
                <a16:creationId xmlns:a16="http://schemas.microsoft.com/office/drawing/2014/main" id="{D3BE8E32-2B39-B15C-AAC8-33B3D08B7337}"/>
              </a:ext>
            </a:extLst>
          </p:cNvPr>
          <p:cNvSpPr>
            <a:spLocks noGrp="1"/>
          </p:cNvSpPr>
          <p:nvPr>
            <p:ph type="body" sz="quarter" idx="15" hasCustomPrompt="1"/>
          </p:nvPr>
        </p:nvSpPr>
        <p:spPr>
          <a:xfrm>
            <a:off x="1806416" y="203496"/>
            <a:ext cx="8579166" cy="1038013"/>
          </a:xfrm>
        </p:spPr>
        <p:txBody>
          <a:bodyPr anchor="ctr">
            <a:noAutofit/>
          </a:bodyPr>
          <a:lstStyle>
            <a:lvl1pPr marL="0" indent="0" algn="ctr">
              <a:lnSpc>
                <a:spcPct val="150000"/>
              </a:lnSpc>
              <a:spcBef>
                <a:spcPts val="0"/>
              </a:spcBef>
              <a:buNone/>
              <a:defRPr sz="2000" b="1" i="0">
                <a:solidFill>
                  <a:srgbClr val="3372DC"/>
                </a:solidFill>
                <a:latin typeface="EdShed" pitchFamily="2" charset="0"/>
              </a:defRPr>
            </a:lvl1pPr>
          </a:lstStyle>
          <a:p>
            <a:pPr lvl="0"/>
            <a:r>
              <a:rPr lang="en-US" dirty="0"/>
              <a:t>To spell words using sound-spelling patterns and phonemic awareness</a:t>
            </a:r>
          </a:p>
          <a:p>
            <a:pPr lvl="0"/>
            <a:r>
              <a:rPr lang="en-US" dirty="0"/>
              <a:t>To spell words with closed syllables</a:t>
            </a:r>
          </a:p>
        </p:txBody>
      </p:sp>
      <p:pic>
        <p:nvPicPr>
          <p:cNvPr id="7" name="Picture 6" descr="A yellow and grey text&#10;&#10;Description automatically generated">
            <a:extLst>
              <a:ext uri="{FF2B5EF4-FFF2-40B4-BE49-F238E27FC236}">
                <a16:creationId xmlns:a16="http://schemas.microsoft.com/office/drawing/2014/main" id="{3BE3CA92-3FCE-0992-3524-2684BA2DAF3B}"/>
              </a:ext>
            </a:extLst>
          </p:cNvPr>
          <p:cNvPicPr>
            <a:picLocks noChangeAspect="1"/>
          </p:cNvPicPr>
          <p:nvPr userDrawn="1"/>
        </p:nvPicPr>
        <p:blipFill>
          <a:blip r:embed="rId4"/>
          <a:stretch>
            <a:fillRect/>
          </a:stretch>
        </p:blipFill>
        <p:spPr>
          <a:xfrm>
            <a:off x="10551269" y="186249"/>
            <a:ext cx="1431998" cy="693341"/>
          </a:xfrm>
          <a:prstGeom prst="rect">
            <a:avLst/>
          </a:prstGeom>
        </p:spPr>
      </p:pic>
    </p:spTree>
    <p:extLst>
      <p:ext uri="{BB962C8B-B14F-4D97-AF65-F5344CB8AC3E}">
        <p14:creationId xmlns:p14="http://schemas.microsoft.com/office/powerpoint/2010/main" val="3687798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Indie - Sub 2 Line - ">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AC156E33-FC78-D728-4CA2-9D4F4F9DBBC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2D4C5A87-6E2F-35F8-6FCC-87D0D351C79D}"/>
              </a:ext>
            </a:extLst>
          </p:cNvPr>
          <p:cNvSpPr/>
          <p:nvPr userDrawn="1"/>
        </p:nvSpPr>
        <p:spPr>
          <a:xfrm>
            <a:off x="0" y="-47"/>
            <a:ext cx="12192000" cy="1445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13" name="Rectangle 12">
            <a:extLst>
              <a:ext uri="{FF2B5EF4-FFF2-40B4-BE49-F238E27FC236}">
                <a16:creationId xmlns:a16="http://schemas.microsoft.com/office/drawing/2014/main" id="{62CC09BB-5923-F3BA-8817-2ADCD7B6A203}"/>
              </a:ext>
            </a:extLst>
          </p:cNvPr>
          <p:cNvSpPr/>
          <p:nvPr userDrawn="1"/>
        </p:nvSpPr>
        <p:spPr>
          <a:xfrm>
            <a:off x="164275" y="1614029"/>
            <a:ext cx="11863449" cy="5090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476152" y="979994"/>
            <a:ext cx="576591" cy="365125"/>
          </a:xfrm>
        </p:spPr>
        <p:txBody>
          <a:bodyPr/>
          <a:lstStyle>
            <a:lvl1pPr>
              <a:defRPr b="0" i="0">
                <a:solidFill>
                  <a:schemeClr val="tx1"/>
                </a:solidFill>
                <a:latin typeface="EdShed" pitchFamily="2" charset="0"/>
              </a:defRPr>
            </a:lvl1pPr>
          </a:lstStyle>
          <a:p>
            <a:r>
              <a:rPr lang="en-US" dirty="0"/>
              <a:t>7.</a:t>
            </a:r>
            <a:fld id="{46F6552A-941E-B249-8E39-1E2EE7BF53B4}" type="slidenum">
              <a:rPr lang="en-US" smtClean="0"/>
              <a:pPr/>
              <a:t>‹#›</a:t>
            </a:fld>
            <a:endParaRPr lang="en-US" dirty="0"/>
          </a:p>
        </p:txBody>
      </p:sp>
      <p:sp>
        <p:nvSpPr>
          <p:cNvPr id="14" name="Text Placeholder 18">
            <a:extLst>
              <a:ext uri="{FF2B5EF4-FFF2-40B4-BE49-F238E27FC236}">
                <a16:creationId xmlns:a16="http://schemas.microsoft.com/office/drawing/2014/main" id="{783E5FE0-F257-6A29-3CBA-97CDCBA5503B}"/>
              </a:ext>
            </a:extLst>
          </p:cNvPr>
          <p:cNvSpPr>
            <a:spLocks noGrp="1"/>
          </p:cNvSpPr>
          <p:nvPr>
            <p:ph type="body" sz="quarter" idx="15" hasCustomPrompt="1"/>
          </p:nvPr>
        </p:nvSpPr>
        <p:spPr>
          <a:xfrm>
            <a:off x="1797294" y="550678"/>
            <a:ext cx="8597407" cy="749135"/>
          </a:xfrm>
        </p:spPr>
        <p:txBody>
          <a:bodyPr anchor="ctr">
            <a:noAutofit/>
          </a:bodyPr>
          <a:lstStyle>
            <a:lvl1pPr marL="0" indent="0" algn="ctr">
              <a:lnSpc>
                <a:spcPts val="2700"/>
              </a:lnSpc>
              <a:spcBef>
                <a:spcPts val="0"/>
              </a:spcBef>
              <a:buNone/>
              <a:defRPr sz="2200" b="1" i="0">
                <a:solidFill>
                  <a:srgbClr val="3372DC"/>
                </a:solidFill>
                <a:latin typeface="EdShed" pitchFamily="2" charset="0"/>
              </a:defRPr>
            </a:lvl1pPr>
          </a:lstStyle>
          <a:p>
            <a:pPr lvl="0"/>
            <a:r>
              <a:rPr lang="en-US" dirty="0"/>
              <a:t>Can you help correct these few spelling mistakes on these Stage 5 words as a starter?</a:t>
            </a:r>
          </a:p>
        </p:txBody>
      </p:sp>
      <p:sp>
        <p:nvSpPr>
          <p:cNvPr id="15" name="Text Placeholder 18">
            <a:extLst>
              <a:ext uri="{FF2B5EF4-FFF2-40B4-BE49-F238E27FC236}">
                <a16:creationId xmlns:a16="http://schemas.microsoft.com/office/drawing/2014/main" id="{488222DB-3FA8-6DAA-06E5-9CAA44CA3B40}"/>
              </a:ext>
            </a:extLst>
          </p:cNvPr>
          <p:cNvSpPr>
            <a:spLocks noGrp="1"/>
          </p:cNvSpPr>
          <p:nvPr>
            <p:ph type="body" sz="quarter" idx="10" hasCustomPrompt="1"/>
          </p:nvPr>
        </p:nvSpPr>
        <p:spPr>
          <a:xfrm>
            <a:off x="3494880" y="211731"/>
            <a:ext cx="5202237" cy="320675"/>
          </a:xfrm>
        </p:spPr>
        <p:txBody>
          <a:bodyPr>
            <a:noAutofit/>
          </a:bodyPr>
          <a:lstStyle>
            <a:lvl1pPr marL="0" indent="0" algn="ctr">
              <a:buNone/>
              <a:defRPr sz="1800" b="0" i="0">
                <a:latin typeface="EdShed" pitchFamily="2" charset="0"/>
              </a:defRPr>
            </a:lvl1pPr>
          </a:lstStyle>
          <a:p>
            <a:pPr lvl="0"/>
            <a:r>
              <a:rPr lang="en-US" dirty="0"/>
              <a:t>Starter</a:t>
            </a:r>
          </a:p>
        </p:txBody>
      </p:sp>
      <p:pic>
        <p:nvPicPr>
          <p:cNvPr id="16" name="Picture 15">
            <a:extLst>
              <a:ext uri="{FF2B5EF4-FFF2-40B4-BE49-F238E27FC236}">
                <a16:creationId xmlns:a16="http://schemas.microsoft.com/office/drawing/2014/main" id="{4432B13D-1BD0-CE32-7E7E-C4185AF22C9A}"/>
              </a:ext>
            </a:extLst>
          </p:cNvPr>
          <p:cNvPicPr>
            <a:picLocks noChangeAspect="1"/>
          </p:cNvPicPr>
          <p:nvPr userDrawn="1"/>
        </p:nvPicPr>
        <p:blipFill>
          <a:blip r:embed="rId3"/>
          <a:srcRect/>
          <a:stretch/>
        </p:blipFill>
        <p:spPr>
          <a:xfrm>
            <a:off x="328366" y="237511"/>
            <a:ext cx="946558" cy="1038013"/>
          </a:xfrm>
          <a:prstGeom prst="rect">
            <a:avLst/>
          </a:prstGeom>
        </p:spPr>
      </p:pic>
      <p:pic>
        <p:nvPicPr>
          <p:cNvPr id="4" name="Picture 3" descr="A yellow and grey text&#10;&#10;Description automatically generated">
            <a:extLst>
              <a:ext uri="{FF2B5EF4-FFF2-40B4-BE49-F238E27FC236}">
                <a16:creationId xmlns:a16="http://schemas.microsoft.com/office/drawing/2014/main" id="{E0B081B0-B863-8A71-0C03-AC6A81ED88AB}"/>
              </a:ext>
            </a:extLst>
          </p:cNvPr>
          <p:cNvPicPr>
            <a:picLocks noChangeAspect="1"/>
          </p:cNvPicPr>
          <p:nvPr userDrawn="1"/>
        </p:nvPicPr>
        <p:blipFill>
          <a:blip r:embed="rId4"/>
          <a:stretch>
            <a:fillRect/>
          </a:stretch>
        </p:blipFill>
        <p:spPr>
          <a:xfrm>
            <a:off x="10551269" y="186249"/>
            <a:ext cx="1431998" cy="693341"/>
          </a:xfrm>
          <a:prstGeom prst="rect">
            <a:avLst/>
          </a:prstGeom>
        </p:spPr>
      </p:pic>
    </p:spTree>
    <p:extLst>
      <p:ext uri="{BB962C8B-B14F-4D97-AF65-F5344CB8AC3E}">
        <p14:creationId xmlns:p14="http://schemas.microsoft.com/office/powerpoint/2010/main" val="2842999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Indie - Sub 1 Line">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B915C26A-DB07-AD98-AD97-AAAA73C74C6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2D4C5A87-6E2F-35F8-6FCC-87D0D351C79D}"/>
              </a:ext>
            </a:extLst>
          </p:cNvPr>
          <p:cNvSpPr/>
          <p:nvPr userDrawn="1"/>
        </p:nvSpPr>
        <p:spPr>
          <a:xfrm>
            <a:off x="0" y="-1"/>
            <a:ext cx="12192000" cy="1445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13" name="Rectangle 12">
            <a:extLst>
              <a:ext uri="{FF2B5EF4-FFF2-40B4-BE49-F238E27FC236}">
                <a16:creationId xmlns:a16="http://schemas.microsoft.com/office/drawing/2014/main" id="{62CC09BB-5923-F3BA-8817-2ADCD7B6A203}"/>
              </a:ext>
            </a:extLst>
          </p:cNvPr>
          <p:cNvSpPr/>
          <p:nvPr userDrawn="1"/>
        </p:nvSpPr>
        <p:spPr>
          <a:xfrm>
            <a:off x="164275" y="1614029"/>
            <a:ext cx="11863449" cy="5090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476152" y="979994"/>
            <a:ext cx="576591" cy="365125"/>
          </a:xfrm>
        </p:spPr>
        <p:txBody>
          <a:bodyPr/>
          <a:lstStyle>
            <a:lvl1pPr>
              <a:defRPr b="0" i="0">
                <a:solidFill>
                  <a:schemeClr val="tx1"/>
                </a:solidFill>
                <a:latin typeface="EdShed" pitchFamily="2" charset="0"/>
              </a:defRPr>
            </a:lvl1pPr>
          </a:lstStyle>
          <a:p>
            <a:r>
              <a:rPr lang="en-US" dirty="0"/>
              <a:t>7.</a:t>
            </a:r>
            <a:fld id="{46F6552A-941E-B249-8E39-1E2EE7BF53B4}" type="slidenum">
              <a:rPr lang="en-US" smtClean="0"/>
              <a:pPr/>
              <a:t>‹#›</a:t>
            </a:fld>
            <a:endParaRPr lang="en-US" dirty="0"/>
          </a:p>
        </p:txBody>
      </p:sp>
      <p:sp>
        <p:nvSpPr>
          <p:cNvPr id="3" name="Text Placeholder 18">
            <a:extLst>
              <a:ext uri="{FF2B5EF4-FFF2-40B4-BE49-F238E27FC236}">
                <a16:creationId xmlns:a16="http://schemas.microsoft.com/office/drawing/2014/main" id="{E31E29BA-61D9-D977-2CC6-69DDEAB52E8E}"/>
              </a:ext>
            </a:extLst>
          </p:cNvPr>
          <p:cNvSpPr>
            <a:spLocks noGrp="1"/>
          </p:cNvSpPr>
          <p:nvPr>
            <p:ph type="body" sz="quarter" idx="10" hasCustomPrompt="1"/>
          </p:nvPr>
        </p:nvSpPr>
        <p:spPr>
          <a:xfrm>
            <a:off x="3494880" y="342478"/>
            <a:ext cx="5202237" cy="320675"/>
          </a:xfrm>
        </p:spPr>
        <p:txBody>
          <a:bodyPr>
            <a:noAutofit/>
          </a:bodyPr>
          <a:lstStyle>
            <a:lvl1pPr marL="0" indent="0" algn="ctr">
              <a:buNone/>
              <a:defRPr sz="1800" b="0" i="0">
                <a:latin typeface="EdShed" pitchFamily="2" charset="0"/>
              </a:defRPr>
            </a:lvl1pPr>
          </a:lstStyle>
          <a:p>
            <a:pPr lvl="0"/>
            <a:r>
              <a:rPr lang="en-US" dirty="0"/>
              <a:t>This Week’s Words</a:t>
            </a:r>
          </a:p>
        </p:txBody>
      </p:sp>
      <p:sp>
        <p:nvSpPr>
          <p:cNvPr id="7" name="Text Placeholder 18">
            <a:extLst>
              <a:ext uri="{FF2B5EF4-FFF2-40B4-BE49-F238E27FC236}">
                <a16:creationId xmlns:a16="http://schemas.microsoft.com/office/drawing/2014/main" id="{AE5DF925-C2B1-18EA-03AF-3B91500DF0D1}"/>
              </a:ext>
            </a:extLst>
          </p:cNvPr>
          <p:cNvSpPr>
            <a:spLocks noGrp="1"/>
          </p:cNvSpPr>
          <p:nvPr>
            <p:ph type="body" sz="quarter" idx="11" hasCustomPrompt="1"/>
          </p:nvPr>
        </p:nvSpPr>
        <p:spPr>
          <a:xfrm>
            <a:off x="1907717" y="770233"/>
            <a:ext cx="8376562" cy="365127"/>
          </a:xfrm>
        </p:spPr>
        <p:txBody>
          <a:bodyPr anchor="ctr">
            <a:noAutofit/>
          </a:bodyPr>
          <a:lstStyle>
            <a:lvl1pPr marL="0" indent="0" algn="ctr">
              <a:spcBef>
                <a:spcPts val="500"/>
              </a:spcBef>
              <a:buNone/>
              <a:defRPr sz="2200" b="1" i="0">
                <a:solidFill>
                  <a:srgbClr val="3372DC"/>
                </a:solidFill>
                <a:latin typeface="EdShed" pitchFamily="2" charset="0"/>
              </a:defRPr>
            </a:lvl1pPr>
          </a:lstStyle>
          <a:p>
            <a:pPr lvl="0"/>
            <a:r>
              <a:rPr lang="en-US" dirty="0"/>
              <a:t>Do you know what they mean?</a:t>
            </a:r>
          </a:p>
        </p:txBody>
      </p:sp>
      <p:pic>
        <p:nvPicPr>
          <p:cNvPr id="8" name="Picture 7">
            <a:extLst>
              <a:ext uri="{FF2B5EF4-FFF2-40B4-BE49-F238E27FC236}">
                <a16:creationId xmlns:a16="http://schemas.microsoft.com/office/drawing/2014/main" id="{D5365E12-3043-B060-4F6F-84BDEAF732D6}"/>
              </a:ext>
            </a:extLst>
          </p:cNvPr>
          <p:cNvPicPr>
            <a:picLocks noChangeAspect="1"/>
          </p:cNvPicPr>
          <p:nvPr userDrawn="1"/>
        </p:nvPicPr>
        <p:blipFill>
          <a:blip r:embed="rId3"/>
          <a:srcRect/>
          <a:stretch/>
        </p:blipFill>
        <p:spPr>
          <a:xfrm>
            <a:off x="328366" y="237511"/>
            <a:ext cx="946558" cy="1038013"/>
          </a:xfrm>
          <a:prstGeom prst="rect">
            <a:avLst/>
          </a:prstGeom>
        </p:spPr>
      </p:pic>
      <p:pic>
        <p:nvPicPr>
          <p:cNvPr id="5" name="Picture 4" descr="A yellow and grey text&#10;&#10;Description automatically generated">
            <a:extLst>
              <a:ext uri="{FF2B5EF4-FFF2-40B4-BE49-F238E27FC236}">
                <a16:creationId xmlns:a16="http://schemas.microsoft.com/office/drawing/2014/main" id="{2E43DC4A-BCFD-A945-D83D-85054A3508D6}"/>
              </a:ext>
            </a:extLst>
          </p:cNvPr>
          <p:cNvPicPr>
            <a:picLocks noChangeAspect="1"/>
          </p:cNvPicPr>
          <p:nvPr userDrawn="1"/>
        </p:nvPicPr>
        <p:blipFill>
          <a:blip r:embed="rId4"/>
          <a:stretch>
            <a:fillRect/>
          </a:stretch>
        </p:blipFill>
        <p:spPr>
          <a:xfrm>
            <a:off x="10551269" y="186249"/>
            <a:ext cx="1431998" cy="693341"/>
          </a:xfrm>
          <a:prstGeom prst="rect">
            <a:avLst/>
          </a:prstGeom>
        </p:spPr>
      </p:pic>
    </p:spTree>
    <p:extLst>
      <p:ext uri="{BB962C8B-B14F-4D97-AF65-F5344CB8AC3E}">
        <p14:creationId xmlns:p14="http://schemas.microsoft.com/office/powerpoint/2010/main" val="3073752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Indie - Word Shed">
    <p:spTree>
      <p:nvGrpSpPr>
        <p:cNvPr id="1" name=""/>
        <p:cNvGrpSpPr/>
        <p:nvPr/>
      </p:nvGrpSpPr>
      <p:grpSpPr>
        <a:xfrm>
          <a:off x="0" y="0"/>
          <a:ext cx="0" cy="0"/>
          <a:chOff x="0" y="0"/>
          <a:chExt cx="0" cy="0"/>
        </a:xfrm>
      </p:grpSpPr>
      <p:pic>
        <p:nvPicPr>
          <p:cNvPr id="23" name="Picture 22" descr="A picture containing text&#10;&#10;Description automatically generated">
            <a:extLst>
              <a:ext uri="{FF2B5EF4-FFF2-40B4-BE49-F238E27FC236}">
                <a16:creationId xmlns:a16="http://schemas.microsoft.com/office/drawing/2014/main" id="{33807233-9F93-3CBB-2788-AB0F5F000AA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6725C064-633B-A816-A126-93B9F3605675}"/>
              </a:ext>
            </a:extLst>
          </p:cNvPr>
          <p:cNvSpPr/>
          <p:nvPr userDrawn="1"/>
        </p:nvSpPr>
        <p:spPr>
          <a:xfrm>
            <a:off x="164275" y="151976"/>
            <a:ext cx="11863449" cy="6558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290622" y="1105503"/>
            <a:ext cx="576591" cy="365125"/>
          </a:xfrm>
        </p:spPr>
        <p:txBody>
          <a:bodyPr/>
          <a:lstStyle>
            <a:lvl1pPr>
              <a:defRPr b="0" i="0">
                <a:solidFill>
                  <a:schemeClr val="tx1"/>
                </a:solidFill>
                <a:latin typeface="EdShed" pitchFamily="2" charset="0"/>
              </a:defRPr>
            </a:lvl1pPr>
          </a:lstStyle>
          <a:p>
            <a:r>
              <a:rPr lang="en-US" dirty="0"/>
              <a:t>7.</a:t>
            </a:r>
            <a:fld id="{46F6552A-941E-B249-8E39-1E2EE7BF53B4}" type="slidenum">
              <a:rPr lang="en-US" smtClean="0"/>
              <a:pPr/>
              <a:t>‹#›</a:t>
            </a:fld>
            <a:endParaRPr lang="en-US" dirty="0"/>
          </a:p>
        </p:txBody>
      </p:sp>
      <p:pic>
        <p:nvPicPr>
          <p:cNvPr id="4" name="Picture 3" descr="A picture containing text, table&#10;&#10;Description automatically generated">
            <a:extLst>
              <a:ext uri="{FF2B5EF4-FFF2-40B4-BE49-F238E27FC236}">
                <a16:creationId xmlns:a16="http://schemas.microsoft.com/office/drawing/2014/main" id="{CE29E751-25AC-BFA8-46A4-706C6A427756}"/>
              </a:ext>
            </a:extLst>
          </p:cNvPr>
          <p:cNvPicPr>
            <a:picLocks noChangeAspect="1"/>
          </p:cNvPicPr>
          <p:nvPr userDrawn="1"/>
        </p:nvPicPr>
        <p:blipFill>
          <a:blip r:embed="rId3"/>
          <a:stretch>
            <a:fillRect/>
          </a:stretch>
        </p:blipFill>
        <p:spPr>
          <a:xfrm>
            <a:off x="996390" y="281440"/>
            <a:ext cx="10199217" cy="6287071"/>
          </a:xfrm>
          <a:prstGeom prst="rect">
            <a:avLst/>
          </a:prstGeom>
        </p:spPr>
      </p:pic>
      <p:cxnSp>
        <p:nvCxnSpPr>
          <p:cNvPr id="10" name="Straight Connector 9">
            <a:extLst>
              <a:ext uri="{FF2B5EF4-FFF2-40B4-BE49-F238E27FC236}">
                <a16:creationId xmlns:a16="http://schemas.microsoft.com/office/drawing/2014/main" id="{79B08E96-5E7F-DF53-EADD-D1745781BF09}"/>
              </a:ext>
            </a:extLst>
          </p:cNvPr>
          <p:cNvCxnSpPr>
            <a:cxnSpLocks/>
          </p:cNvCxnSpPr>
          <p:nvPr userDrawn="1"/>
        </p:nvCxnSpPr>
        <p:spPr>
          <a:xfrm>
            <a:off x="5485844" y="2107826"/>
            <a:ext cx="0" cy="42425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90C64E0-1960-B2EB-4E5C-70B2EFAC9CA7}"/>
              </a:ext>
            </a:extLst>
          </p:cNvPr>
          <p:cNvCxnSpPr>
            <a:cxnSpLocks/>
          </p:cNvCxnSpPr>
          <p:nvPr userDrawn="1"/>
        </p:nvCxnSpPr>
        <p:spPr>
          <a:xfrm flipH="1">
            <a:off x="2083981" y="4101690"/>
            <a:ext cx="6730235" cy="315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C1FD4EF-E3AC-4BFD-123B-C5310FFF8F1B}"/>
              </a:ext>
            </a:extLst>
          </p:cNvPr>
          <p:cNvSpPr/>
          <p:nvPr userDrawn="1"/>
        </p:nvSpPr>
        <p:spPr>
          <a:xfrm>
            <a:off x="4631891" y="3880396"/>
            <a:ext cx="1707905" cy="473018"/>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600" b="0" i="0" dirty="0">
              <a:latin typeface="EdShed" pitchFamily="2" charset="0"/>
            </a:endParaRPr>
          </a:p>
        </p:txBody>
      </p:sp>
      <p:sp>
        <p:nvSpPr>
          <p:cNvPr id="21" name="Text Placeholder 20">
            <a:extLst>
              <a:ext uri="{FF2B5EF4-FFF2-40B4-BE49-F238E27FC236}">
                <a16:creationId xmlns:a16="http://schemas.microsoft.com/office/drawing/2014/main" id="{81E2199E-F359-2404-55C9-935E12C78AAF}"/>
              </a:ext>
            </a:extLst>
          </p:cNvPr>
          <p:cNvSpPr>
            <a:spLocks noGrp="1"/>
          </p:cNvSpPr>
          <p:nvPr>
            <p:ph type="body" sz="quarter" idx="15" hasCustomPrompt="1"/>
          </p:nvPr>
        </p:nvSpPr>
        <p:spPr>
          <a:xfrm>
            <a:off x="4695396" y="3952790"/>
            <a:ext cx="1580893" cy="349250"/>
          </a:xfrm>
        </p:spPr>
        <p:txBody>
          <a:bodyPr anchor="ctr">
            <a:noAutofit/>
          </a:bodyPr>
          <a:lstStyle>
            <a:lvl1pPr marL="0" indent="0" algn="ctr">
              <a:buNone/>
              <a:defRPr sz="1800" b="1" i="0">
                <a:latin typeface="EdShed" pitchFamily="2" charset="0"/>
              </a:defRPr>
            </a:lvl1pPr>
          </a:lstStyle>
          <a:p>
            <a:pPr lvl="0"/>
            <a:r>
              <a:rPr lang="en-US" dirty="0"/>
              <a:t>determined</a:t>
            </a:r>
          </a:p>
        </p:txBody>
      </p:sp>
      <p:pic>
        <p:nvPicPr>
          <p:cNvPr id="3" name="Picture 2">
            <a:extLst>
              <a:ext uri="{FF2B5EF4-FFF2-40B4-BE49-F238E27FC236}">
                <a16:creationId xmlns:a16="http://schemas.microsoft.com/office/drawing/2014/main" id="{39136CAC-9630-AFB5-C83B-F6B4ACFE70A4}"/>
              </a:ext>
            </a:extLst>
          </p:cNvPr>
          <p:cNvPicPr>
            <a:picLocks noChangeAspect="1"/>
          </p:cNvPicPr>
          <p:nvPr userDrawn="1"/>
        </p:nvPicPr>
        <p:blipFill>
          <a:blip r:embed="rId4"/>
          <a:srcRect/>
          <a:stretch/>
        </p:blipFill>
        <p:spPr>
          <a:xfrm>
            <a:off x="464026" y="389381"/>
            <a:ext cx="946558" cy="1038013"/>
          </a:xfrm>
          <a:prstGeom prst="rect">
            <a:avLst/>
          </a:prstGeom>
        </p:spPr>
      </p:pic>
      <p:pic>
        <p:nvPicPr>
          <p:cNvPr id="5" name="Picture 4" descr="A yellow and grey text&#10;&#10;Description automatically generated">
            <a:extLst>
              <a:ext uri="{FF2B5EF4-FFF2-40B4-BE49-F238E27FC236}">
                <a16:creationId xmlns:a16="http://schemas.microsoft.com/office/drawing/2014/main" id="{5531FE01-A40B-A5AB-9D39-F9B88AA1C528}"/>
              </a:ext>
            </a:extLst>
          </p:cNvPr>
          <p:cNvPicPr>
            <a:picLocks noChangeAspect="1"/>
          </p:cNvPicPr>
          <p:nvPr userDrawn="1"/>
        </p:nvPicPr>
        <p:blipFill>
          <a:blip r:embed="rId5"/>
          <a:stretch>
            <a:fillRect/>
          </a:stretch>
        </p:blipFill>
        <p:spPr>
          <a:xfrm>
            <a:off x="10389820" y="289489"/>
            <a:ext cx="1431998" cy="693341"/>
          </a:xfrm>
          <a:prstGeom prst="rect">
            <a:avLst/>
          </a:prstGeom>
        </p:spPr>
      </p:pic>
    </p:spTree>
    <p:extLst>
      <p:ext uri="{BB962C8B-B14F-4D97-AF65-F5344CB8AC3E}">
        <p14:creationId xmlns:p14="http://schemas.microsoft.com/office/powerpoint/2010/main" val="1207825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Group - Word Shed">
    <p:spTree>
      <p:nvGrpSpPr>
        <p:cNvPr id="1" name=""/>
        <p:cNvGrpSpPr/>
        <p:nvPr/>
      </p:nvGrpSpPr>
      <p:grpSpPr>
        <a:xfrm>
          <a:off x="0" y="0"/>
          <a:ext cx="0" cy="0"/>
          <a:chOff x="0" y="0"/>
          <a:chExt cx="0" cy="0"/>
        </a:xfrm>
      </p:grpSpPr>
      <p:pic>
        <p:nvPicPr>
          <p:cNvPr id="20" name="Picture 19" descr="A picture containing text&#10;&#10;Description automatically generated">
            <a:extLst>
              <a:ext uri="{FF2B5EF4-FFF2-40B4-BE49-F238E27FC236}">
                <a16:creationId xmlns:a16="http://schemas.microsoft.com/office/drawing/2014/main" id="{2D389F5B-2B8C-AA13-C05C-23647DEDAD9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62CC09BB-5923-F3BA-8817-2ADCD7B6A203}"/>
              </a:ext>
            </a:extLst>
          </p:cNvPr>
          <p:cNvSpPr/>
          <p:nvPr userDrawn="1"/>
        </p:nvSpPr>
        <p:spPr>
          <a:xfrm>
            <a:off x="164275" y="151976"/>
            <a:ext cx="11863449" cy="6558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290622" y="1105503"/>
            <a:ext cx="576591" cy="365125"/>
          </a:xfrm>
        </p:spPr>
        <p:txBody>
          <a:bodyPr/>
          <a:lstStyle>
            <a:lvl1pPr>
              <a:defRPr b="0" i="0">
                <a:solidFill>
                  <a:schemeClr val="tx1"/>
                </a:solidFill>
                <a:latin typeface="EdShed" pitchFamily="2" charset="0"/>
              </a:defRPr>
            </a:lvl1pPr>
          </a:lstStyle>
          <a:p>
            <a:r>
              <a:rPr lang="en-US" dirty="0"/>
              <a:t>7.</a:t>
            </a:r>
            <a:fld id="{46F6552A-941E-B249-8E39-1E2EE7BF53B4}" type="slidenum">
              <a:rPr lang="en-US" smtClean="0"/>
              <a:pPr/>
              <a:t>‹#›</a:t>
            </a:fld>
            <a:endParaRPr lang="en-US" dirty="0"/>
          </a:p>
        </p:txBody>
      </p:sp>
      <p:pic>
        <p:nvPicPr>
          <p:cNvPr id="6" name="Picture 5" descr="A picture containing text, table&#10;&#10;Description automatically generated">
            <a:extLst>
              <a:ext uri="{FF2B5EF4-FFF2-40B4-BE49-F238E27FC236}">
                <a16:creationId xmlns:a16="http://schemas.microsoft.com/office/drawing/2014/main" id="{831DBA19-0604-C5FF-AC4B-78F2A8802586}"/>
              </a:ext>
            </a:extLst>
          </p:cNvPr>
          <p:cNvPicPr>
            <a:picLocks noChangeAspect="1"/>
          </p:cNvPicPr>
          <p:nvPr userDrawn="1"/>
        </p:nvPicPr>
        <p:blipFill>
          <a:blip r:embed="rId3"/>
          <a:stretch>
            <a:fillRect/>
          </a:stretch>
        </p:blipFill>
        <p:spPr>
          <a:xfrm>
            <a:off x="996390" y="281440"/>
            <a:ext cx="10199217" cy="6287071"/>
          </a:xfrm>
          <a:prstGeom prst="rect">
            <a:avLst/>
          </a:prstGeom>
        </p:spPr>
      </p:pic>
      <p:cxnSp>
        <p:nvCxnSpPr>
          <p:cNvPr id="14" name="Straight Connector 13">
            <a:extLst>
              <a:ext uri="{FF2B5EF4-FFF2-40B4-BE49-F238E27FC236}">
                <a16:creationId xmlns:a16="http://schemas.microsoft.com/office/drawing/2014/main" id="{093FF02A-DF74-9CB2-CFBB-A3DFB5E68816}"/>
              </a:ext>
            </a:extLst>
          </p:cNvPr>
          <p:cNvCxnSpPr>
            <a:cxnSpLocks/>
          </p:cNvCxnSpPr>
          <p:nvPr userDrawn="1"/>
        </p:nvCxnSpPr>
        <p:spPr>
          <a:xfrm>
            <a:off x="5485844" y="2107826"/>
            <a:ext cx="0" cy="42425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826371C-7C1B-30AA-0700-0525D268D221}"/>
              </a:ext>
            </a:extLst>
          </p:cNvPr>
          <p:cNvCxnSpPr>
            <a:cxnSpLocks/>
          </p:cNvCxnSpPr>
          <p:nvPr userDrawn="1"/>
        </p:nvCxnSpPr>
        <p:spPr>
          <a:xfrm flipH="1">
            <a:off x="2083981" y="4101690"/>
            <a:ext cx="6730235" cy="315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FB451504-0DC0-0134-175A-109A85965815}"/>
              </a:ext>
            </a:extLst>
          </p:cNvPr>
          <p:cNvSpPr/>
          <p:nvPr userDrawn="1"/>
        </p:nvSpPr>
        <p:spPr>
          <a:xfrm>
            <a:off x="4631891" y="3880396"/>
            <a:ext cx="1707905" cy="473018"/>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600" b="0" i="0" dirty="0">
              <a:latin typeface="EdShed" pitchFamily="2" charset="0"/>
            </a:endParaRPr>
          </a:p>
        </p:txBody>
      </p:sp>
      <p:sp>
        <p:nvSpPr>
          <p:cNvPr id="2" name="Text Placeholder 20">
            <a:extLst>
              <a:ext uri="{FF2B5EF4-FFF2-40B4-BE49-F238E27FC236}">
                <a16:creationId xmlns:a16="http://schemas.microsoft.com/office/drawing/2014/main" id="{915F3ED2-9B19-56D4-9CDB-8B9171543282}"/>
              </a:ext>
            </a:extLst>
          </p:cNvPr>
          <p:cNvSpPr>
            <a:spLocks noGrp="1"/>
          </p:cNvSpPr>
          <p:nvPr>
            <p:ph type="body" sz="quarter" idx="15" hasCustomPrompt="1"/>
          </p:nvPr>
        </p:nvSpPr>
        <p:spPr>
          <a:xfrm>
            <a:off x="4695396" y="3952790"/>
            <a:ext cx="1580893" cy="349250"/>
          </a:xfrm>
        </p:spPr>
        <p:txBody>
          <a:bodyPr anchor="ctr">
            <a:noAutofit/>
          </a:bodyPr>
          <a:lstStyle>
            <a:lvl1pPr marL="0" indent="0" algn="ctr">
              <a:buNone/>
              <a:defRPr sz="1800" b="1" i="0">
                <a:latin typeface="EdShed" pitchFamily="2" charset="0"/>
              </a:defRPr>
            </a:lvl1pPr>
          </a:lstStyle>
          <a:p>
            <a:pPr lvl="0"/>
            <a:r>
              <a:rPr lang="en-US" dirty="0"/>
              <a:t>determined</a:t>
            </a:r>
          </a:p>
        </p:txBody>
      </p:sp>
      <p:pic>
        <p:nvPicPr>
          <p:cNvPr id="4" name="Picture 3">
            <a:extLst>
              <a:ext uri="{FF2B5EF4-FFF2-40B4-BE49-F238E27FC236}">
                <a16:creationId xmlns:a16="http://schemas.microsoft.com/office/drawing/2014/main" id="{185B7AA6-9170-6543-6CC4-080946660AD8}"/>
              </a:ext>
            </a:extLst>
          </p:cNvPr>
          <p:cNvPicPr>
            <a:picLocks noChangeAspect="1"/>
          </p:cNvPicPr>
          <p:nvPr userDrawn="1"/>
        </p:nvPicPr>
        <p:blipFill>
          <a:blip r:embed="rId4"/>
          <a:srcRect/>
          <a:stretch/>
        </p:blipFill>
        <p:spPr>
          <a:xfrm>
            <a:off x="415708" y="367867"/>
            <a:ext cx="1048133" cy="1069769"/>
          </a:xfrm>
          <a:prstGeom prst="rect">
            <a:avLst/>
          </a:prstGeom>
        </p:spPr>
      </p:pic>
      <p:pic>
        <p:nvPicPr>
          <p:cNvPr id="5" name="Picture 4" descr="A yellow and grey text&#10;&#10;Description automatically generated">
            <a:extLst>
              <a:ext uri="{FF2B5EF4-FFF2-40B4-BE49-F238E27FC236}">
                <a16:creationId xmlns:a16="http://schemas.microsoft.com/office/drawing/2014/main" id="{E846C0EF-DD51-2D8E-3DCD-48DEB0DB2C6F}"/>
              </a:ext>
            </a:extLst>
          </p:cNvPr>
          <p:cNvPicPr>
            <a:picLocks noChangeAspect="1"/>
          </p:cNvPicPr>
          <p:nvPr userDrawn="1"/>
        </p:nvPicPr>
        <p:blipFill>
          <a:blip r:embed="rId5"/>
          <a:stretch>
            <a:fillRect/>
          </a:stretch>
        </p:blipFill>
        <p:spPr>
          <a:xfrm>
            <a:off x="10389820" y="289489"/>
            <a:ext cx="1431998" cy="693341"/>
          </a:xfrm>
          <a:prstGeom prst="rect">
            <a:avLst/>
          </a:prstGeom>
        </p:spPr>
      </p:pic>
    </p:spTree>
    <p:extLst>
      <p:ext uri="{BB962C8B-B14F-4D97-AF65-F5344CB8AC3E}">
        <p14:creationId xmlns:p14="http://schemas.microsoft.com/office/powerpoint/2010/main" val="2912048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EB19C3-256C-757A-1C11-005A1E261D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B1AA1149-8044-D8DF-7BE6-E115305BD1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37755750-BDE3-B78F-DB51-7C817E39F0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EdShed" pitchFamily="2" charset="0"/>
              </a:defRPr>
            </a:lvl1pPr>
          </a:lstStyle>
          <a:p>
            <a:fld id="{3403252C-7E3D-1749-8409-A4F8F98D5649}" type="datetime1">
              <a:rPr lang="en-GB" smtClean="0"/>
              <a:pPr/>
              <a:t>14/03/2025</a:t>
            </a:fld>
            <a:endParaRPr lang="en-US" dirty="0"/>
          </a:p>
        </p:txBody>
      </p:sp>
      <p:sp>
        <p:nvSpPr>
          <p:cNvPr id="5" name="Footer Placeholder 4">
            <a:extLst>
              <a:ext uri="{FF2B5EF4-FFF2-40B4-BE49-F238E27FC236}">
                <a16:creationId xmlns:a16="http://schemas.microsoft.com/office/drawing/2014/main" id="{84E0A41E-4263-FAC8-9253-A8FF133105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EdShed" pitchFamily="2" charset="0"/>
              </a:defRPr>
            </a:lvl1pPr>
          </a:lstStyle>
          <a:p>
            <a:endParaRPr lang="en-US" dirty="0"/>
          </a:p>
        </p:txBody>
      </p:sp>
      <p:sp>
        <p:nvSpPr>
          <p:cNvPr id="6" name="Slide Number Placeholder 5">
            <a:extLst>
              <a:ext uri="{FF2B5EF4-FFF2-40B4-BE49-F238E27FC236}">
                <a16:creationId xmlns:a16="http://schemas.microsoft.com/office/drawing/2014/main" id="{FDD60B5C-B851-659C-C303-EE30E7847B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EdShed" pitchFamily="2" charset="0"/>
              </a:defRPr>
            </a:lvl1pPr>
          </a:lstStyle>
          <a:p>
            <a:fld id="{EEA9F226-F87C-E84C-97C9-94623B94459A}" type="slidenum">
              <a:rPr lang="en-US" smtClean="0"/>
              <a:pPr/>
              <a:t>‹#›</a:t>
            </a:fld>
            <a:endParaRPr lang="en-US" dirty="0"/>
          </a:p>
        </p:txBody>
      </p:sp>
    </p:spTree>
    <p:extLst>
      <p:ext uri="{BB962C8B-B14F-4D97-AF65-F5344CB8AC3E}">
        <p14:creationId xmlns:p14="http://schemas.microsoft.com/office/powerpoint/2010/main" val="112839920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Lst>
  <p:hf hdr="0" ftr="0" dt="0"/>
  <p:txStyles>
    <p:titleStyle>
      <a:lvl1pPr algn="l" defTabSz="914400" rtl="0" eaLnBrk="1" latinLnBrk="0" hangingPunct="1">
        <a:lnSpc>
          <a:spcPct val="90000"/>
        </a:lnSpc>
        <a:spcBef>
          <a:spcPct val="0"/>
        </a:spcBef>
        <a:buNone/>
        <a:defRPr sz="4400" b="0" i="0" kern="1200">
          <a:solidFill>
            <a:schemeClr val="tx1"/>
          </a:solidFill>
          <a:latin typeface="EdShed"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EdShed"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EdShed"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EdShed"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EdShed"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EdShe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61544687-8074-0A6B-A57E-9D3B57FC87A7}"/>
              </a:ext>
            </a:extLst>
          </p:cNvPr>
          <p:cNvSpPr>
            <a:spLocks noGrp="1"/>
          </p:cNvSpPr>
          <p:nvPr>
            <p:ph type="body" sz="quarter" idx="12"/>
          </p:nvPr>
        </p:nvSpPr>
        <p:spPr/>
        <p:txBody>
          <a:bodyPr>
            <a:noAutofit/>
          </a:bodyPr>
          <a:lstStyle/>
          <a:p>
            <a:r>
              <a:rPr lang="en-GB" sz="2000" dirty="0">
                <a:ea typeface="Sassoon Infant 2023" panose="02000503030000020003" pitchFamily="2" charset="0"/>
              </a:rPr>
              <a:t>To </a:t>
            </a:r>
            <a:r>
              <a:rPr lang="en-GB" sz="2000" dirty="0">
                <a:solidFill>
                  <a:srgbClr val="181717"/>
                </a:solidFill>
                <a:effectLst/>
                <a:highlight>
                  <a:srgbClr val="FFFFFF"/>
                </a:highlight>
                <a:ea typeface="Sassoon Infant 2023" panose="02000503030000020003" pitchFamily="2" charset="0"/>
              </a:rPr>
              <a:t>apply knowledge of syllables and phoneme grapheme relationships</a:t>
            </a:r>
            <a:endParaRPr lang="en-US" sz="2000" dirty="0">
              <a:ea typeface="Sassoon Infant 2023" panose="02000503030000020003" pitchFamily="2" charset="0"/>
            </a:endParaRPr>
          </a:p>
        </p:txBody>
      </p:sp>
      <p:sp>
        <p:nvSpPr>
          <p:cNvPr id="3" name="Text Placeholder 2">
            <a:extLst>
              <a:ext uri="{FF2B5EF4-FFF2-40B4-BE49-F238E27FC236}">
                <a16:creationId xmlns:a16="http://schemas.microsoft.com/office/drawing/2014/main" id="{35BAD0E8-9139-3B35-1AEA-C12772E1AA0F}"/>
              </a:ext>
            </a:extLst>
          </p:cNvPr>
          <p:cNvSpPr>
            <a:spLocks noGrp="1"/>
          </p:cNvSpPr>
          <p:nvPr>
            <p:ph type="body" sz="quarter" idx="10"/>
          </p:nvPr>
        </p:nvSpPr>
        <p:spPr/>
        <p:txBody>
          <a:bodyPr>
            <a:noAutofit/>
          </a:bodyPr>
          <a:lstStyle/>
          <a:p>
            <a:r>
              <a:rPr lang="en-US" dirty="0"/>
              <a:t>3</a:t>
            </a:r>
          </a:p>
        </p:txBody>
      </p:sp>
      <p:sp>
        <p:nvSpPr>
          <p:cNvPr id="4" name="Text Placeholder 3">
            <a:extLst>
              <a:ext uri="{FF2B5EF4-FFF2-40B4-BE49-F238E27FC236}">
                <a16:creationId xmlns:a16="http://schemas.microsoft.com/office/drawing/2014/main" id="{91BC32C4-2160-E64A-735F-CC424DC4DDD2}"/>
              </a:ext>
            </a:extLst>
          </p:cNvPr>
          <p:cNvSpPr>
            <a:spLocks noGrp="1"/>
          </p:cNvSpPr>
          <p:nvPr>
            <p:ph type="body" sz="quarter" idx="11"/>
          </p:nvPr>
        </p:nvSpPr>
        <p:spPr/>
        <p:txBody>
          <a:bodyPr>
            <a:noAutofit/>
          </a:bodyPr>
          <a:lstStyle/>
          <a:p>
            <a:r>
              <a:rPr lang="en-US" dirty="0"/>
              <a:t>2</a:t>
            </a:r>
          </a:p>
        </p:txBody>
      </p:sp>
      <p:sp>
        <p:nvSpPr>
          <p:cNvPr id="7" name="Text Placeholder 4">
            <a:extLst>
              <a:ext uri="{FF2B5EF4-FFF2-40B4-BE49-F238E27FC236}">
                <a16:creationId xmlns:a16="http://schemas.microsoft.com/office/drawing/2014/main" id="{31216D93-6CAE-3BB4-1F4B-522C7C7AAC93}"/>
              </a:ext>
            </a:extLst>
          </p:cNvPr>
          <p:cNvSpPr>
            <a:spLocks noGrp="1"/>
          </p:cNvSpPr>
          <p:nvPr>
            <p:ph type="body" sz="quarter" idx="13"/>
          </p:nvPr>
        </p:nvSpPr>
        <p:spPr/>
        <p:txBody>
          <a:bodyPr>
            <a:noAutofit/>
          </a:bodyPr>
          <a:lstStyle/>
          <a:p>
            <a:r>
              <a:rPr lang="en-GB" altLang="en-US" sz="2000" dirty="0">
                <a:solidFill>
                  <a:srgbClr val="1D1C1D"/>
                </a:solidFill>
                <a:ea typeface="Sassoon Infant 2023" panose="02000503030000020003" pitchFamily="2" charset="0"/>
                <a:cs typeface="Arial" panose="020B0604020202020204" pitchFamily="34" charset="0"/>
              </a:rPr>
              <a:t>To spell w</a:t>
            </a:r>
            <a:r>
              <a:rPr lang="en-GB" sz="2000" dirty="0">
                <a:ea typeface="Sassoon Infant 2023" panose="02000503030000020003" pitchFamily="2" charset="0"/>
              </a:rPr>
              <a:t>ords where the digraph ‘ou’ sounds like /u/</a:t>
            </a:r>
          </a:p>
        </p:txBody>
      </p:sp>
      <p:sp>
        <p:nvSpPr>
          <p:cNvPr id="8" name="Text Placeholder 5">
            <a:extLst>
              <a:ext uri="{FF2B5EF4-FFF2-40B4-BE49-F238E27FC236}">
                <a16:creationId xmlns:a16="http://schemas.microsoft.com/office/drawing/2014/main" id="{50648477-DA3F-57C0-432A-E3C5526E69BA}"/>
              </a:ext>
            </a:extLst>
          </p:cNvPr>
          <p:cNvSpPr>
            <a:spLocks noGrp="1"/>
          </p:cNvSpPr>
          <p:nvPr>
            <p:ph type="body" sz="quarter" idx="14"/>
          </p:nvPr>
        </p:nvSpPr>
        <p:spPr/>
        <p:txBody>
          <a:bodyPr>
            <a:noAutofit/>
          </a:bodyPr>
          <a:lstStyle/>
          <a:p>
            <a:r>
              <a:rPr lang="en-GB" sz="1800" dirty="0"/>
              <a:t>This week’s words: touch, double, country, trouble, young, cousin, enough, couple, encourage, flourish</a:t>
            </a:r>
            <a:endParaRPr lang="en-US" sz="1800" dirty="0"/>
          </a:p>
        </p:txBody>
      </p:sp>
    </p:spTree>
    <p:extLst>
      <p:ext uri="{BB962C8B-B14F-4D97-AF65-F5344CB8AC3E}">
        <p14:creationId xmlns:p14="http://schemas.microsoft.com/office/powerpoint/2010/main" val="1522863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E929EB5-5820-3DD3-2051-4CE5A29D5768}"/>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9</a:t>
            </a:fld>
            <a:endParaRPr lang="en-US" dirty="0">
              <a:latin typeface="EdShed" pitchFamily="2" charset="0"/>
            </a:endParaRPr>
          </a:p>
        </p:txBody>
      </p:sp>
      <p:sp>
        <p:nvSpPr>
          <p:cNvPr id="9" name="Text Placeholder 8">
            <a:extLst>
              <a:ext uri="{FF2B5EF4-FFF2-40B4-BE49-F238E27FC236}">
                <a16:creationId xmlns:a16="http://schemas.microsoft.com/office/drawing/2014/main" id="{AD5BA420-F9E0-DF6A-E361-B45FBB94BE83}"/>
              </a:ext>
            </a:extLst>
          </p:cNvPr>
          <p:cNvSpPr>
            <a:spLocks noGrp="1"/>
          </p:cNvSpPr>
          <p:nvPr>
            <p:ph type="body" sz="quarter" idx="15"/>
          </p:nvPr>
        </p:nvSpPr>
        <p:spPr/>
        <p:txBody>
          <a:bodyPr/>
          <a:lstStyle/>
          <a:p>
            <a:r>
              <a:rPr lang="en-GB" dirty="0">
                <a:solidFill>
                  <a:schemeClr val="tx1"/>
                </a:solidFill>
                <a:latin typeface="EdShed" pitchFamily="2" charset="0"/>
              </a:rPr>
              <a:t>Circle the word that is spelled correctly in each row</a:t>
            </a:r>
            <a:r>
              <a:rPr lang="en-GB" dirty="0">
                <a:solidFill>
                  <a:schemeClr val="tx1"/>
                </a:solidFill>
              </a:rPr>
              <a:t>. </a:t>
            </a:r>
          </a:p>
          <a:p>
            <a:r>
              <a:rPr lang="en-GB" dirty="0">
                <a:solidFill>
                  <a:schemeClr val="tx1"/>
                </a:solidFill>
              </a:rPr>
              <a:t>T</a:t>
            </a:r>
            <a:r>
              <a:rPr lang="en-GB" dirty="0">
                <a:solidFill>
                  <a:schemeClr val="tx1"/>
                </a:solidFill>
                <a:latin typeface="EdShed" pitchFamily="2" charset="0"/>
              </a:rPr>
              <a:t>hen complete the sentence activity.</a:t>
            </a:r>
          </a:p>
        </p:txBody>
      </p:sp>
      <p:sp>
        <p:nvSpPr>
          <p:cNvPr id="2" name="Text Placeholder 1">
            <a:extLst>
              <a:ext uri="{FF2B5EF4-FFF2-40B4-BE49-F238E27FC236}">
                <a16:creationId xmlns:a16="http://schemas.microsoft.com/office/drawing/2014/main" id="{A8ED4E66-8C90-BD90-306B-F26514B03C21}"/>
              </a:ext>
            </a:extLst>
          </p:cNvPr>
          <p:cNvSpPr>
            <a:spLocks noGrp="1"/>
          </p:cNvSpPr>
          <p:nvPr>
            <p:ph type="body" sz="quarter" idx="10"/>
          </p:nvPr>
        </p:nvSpPr>
        <p:spPr/>
        <p:txBody>
          <a:bodyPr/>
          <a:lstStyle/>
          <a:p>
            <a:r>
              <a:rPr lang="en-GB" b="0" i="0" dirty="0">
                <a:solidFill>
                  <a:srgbClr val="1D1C1D"/>
                </a:solidFill>
                <a:effectLst/>
                <a:highlight>
                  <a:srgbClr val="FFFFFF"/>
                </a:highlight>
              </a:rPr>
              <a:t>Spell Check and Sentence Writing</a:t>
            </a:r>
            <a:endParaRPr lang="en-US" dirty="0"/>
          </a:p>
        </p:txBody>
      </p:sp>
      <p:graphicFrame>
        <p:nvGraphicFramePr>
          <p:cNvPr id="12" name="Table 4">
            <a:extLst>
              <a:ext uri="{FF2B5EF4-FFF2-40B4-BE49-F238E27FC236}">
                <a16:creationId xmlns:a16="http://schemas.microsoft.com/office/drawing/2014/main" id="{34DD2093-D87D-4D27-4D5A-1DA3D84591B9}"/>
              </a:ext>
            </a:extLst>
          </p:cNvPr>
          <p:cNvGraphicFramePr>
            <a:graphicFrameLocks noGrp="1"/>
          </p:cNvGraphicFramePr>
          <p:nvPr>
            <p:extLst>
              <p:ext uri="{D42A27DB-BD31-4B8C-83A1-F6EECF244321}">
                <p14:modId xmlns:p14="http://schemas.microsoft.com/office/powerpoint/2010/main" val="1264495503"/>
              </p:ext>
            </p:extLst>
          </p:nvPr>
        </p:nvGraphicFramePr>
        <p:xfrm>
          <a:off x="340414" y="1775142"/>
          <a:ext cx="5730184" cy="4753080"/>
        </p:xfrm>
        <a:graphic>
          <a:graphicData uri="http://schemas.openxmlformats.org/drawingml/2006/table">
            <a:tbl>
              <a:tblPr firstRow="1" bandRow="1">
                <a:tableStyleId>{5940675A-B579-460E-94D1-54222C63F5DA}</a:tableStyleId>
              </a:tblPr>
              <a:tblGrid>
                <a:gridCol w="2865092">
                  <a:extLst>
                    <a:ext uri="{9D8B030D-6E8A-4147-A177-3AD203B41FA5}">
                      <a16:colId xmlns:a16="http://schemas.microsoft.com/office/drawing/2014/main" val="2567954424"/>
                    </a:ext>
                  </a:extLst>
                </a:gridCol>
                <a:gridCol w="2865092">
                  <a:extLst>
                    <a:ext uri="{9D8B030D-6E8A-4147-A177-3AD203B41FA5}">
                      <a16:colId xmlns:a16="http://schemas.microsoft.com/office/drawing/2014/main" val="1500793946"/>
                    </a:ext>
                  </a:extLst>
                </a:gridCol>
              </a:tblGrid>
              <a:tr h="475308">
                <a:tc>
                  <a:txBody>
                    <a:bodyPr/>
                    <a:lstStyle/>
                    <a:p>
                      <a:pPr algn="ctr"/>
                      <a:r>
                        <a:rPr lang="en-GB" sz="2000" b="0" i="0" dirty="0" err="1">
                          <a:latin typeface="EdShed" pitchFamily="2" charset="0"/>
                          <a:ea typeface="OpenDyslexic" charset="0"/>
                          <a:cs typeface="OpenDyslexic" charset="0"/>
                        </a:rPr>
                        <a:t>enugh</a:t>
                      </a:r>
                      <a:endParaRPr lang="en-GB" sz="2000" b="0" i="0" dirty="0">
                        <a:latin typeface="EdShed" pitchFamily="2" charset="0"/>
                        <a:ea typeface="OpenDyslexic" charset="0"/>
                        <a:cs typeface="OpenDyslexic" charset="0"/>
                      </a:endParaRPr>
                    </a:p>
                  </a:txBody>
                  <a:tcPr anchor="ctr"/>
                </a:tc>
                <a:tc>
                  <a:txBody>
                    <a:bodyPr/>
                    <a:lstStyle/>
                    <a:p>
                      <a:pPr algn="ctr"/>
                      <a:r>
                        <a:rPr lang="en-GB" sz="2000" b="0" i="0" dirty="0">
                          <a:latin typeface="EdShed" pitchFamily="2" charset="0"/>
                          <a:ea typeface="OpenDyslexic" charset="0"/>
                          <a:cs typeface="OpenDyslexic" charset="0"/>
                        </a:rPr>
                        <a:t>enough</a:t>
                      </a:r>
                    </a:p>
                  </a:txBody>
                  <a:tcPr anchor="ctr"/>
                </a:tc>
                <a:extLst>
                  <a:ext uri="{0D108BD9-81ED-4DB2-BD59-A6C34878D82A}">
                    <a16:rowId xmlns:a16="http://schemas.microsoft.com/office/drawing/2014/main" val="1359816853"/>
                  </a:ext>
                </a:extLst>
              </a:tr>
              <a:tr h="475308">
                <a:tc>
                  <a:txBody>
                    <a:bodyPr/>
                    <a:lstStyle/>
                    <a:p>
                      <a:pPr algn="ctr"/>
                      <a:r>
                        <a:rPr lang="en-GB" sz="2000" b="0" i="0" dirty="0" err="1">
                          <a:latin typeface="EdShed" pitchFamily="2" charset="0"/>
                          <a:ea typeface="OpenDyslexic" charset="0"/>
                          <a:cs typeface="OpenDyslexic" charset="0"/>
                        </a:rPr>
                        <a:t>cupple</a:t>
                      </a:r>
                      <a:endParaRPr lang="en-GB" sz="2000" b="0" i="0" dirty="0">
                        <a:latin typeface="EdShed" pitchFamily="2" charset="0"/>
                        <a:ea typeface="OpenDyslexic" charset="0"/>
                        <a:cs typeface="OpenDyslexic" charset="0"/>
                      </a:endParaRPr>
                    </a:p>
                  </a:txBody>
                  <a:tcPr anchor="ctr"/>
                </a:tc>
                <a:tc>
                  <a:txBody>
                    <a:bodyPr/>
                    <a:lstStyle/>
                    <a:p>
                      <a:pPr algn="ctr"/>
                      <a:r>
                        <a:rPr lang="en-GB" sz="2000" b="0" i="0" dirty="0">
                          <a:latin typeface="EdShed" pitchFamily="2" charset="0"/>
                          <a:ea typeface="OpenDyslexic" charset="0"/>
                          <a:cs typeface="OpenDyslexic" charset="0"/>
                        </a:rPr>
                        <a:t>couple</a:t>
                      </a:r>
                    </a:p>
                  </a:txBody>
                  <a:tcPr anchor="ctr"/>
                </a:tc>
                <a:extLst>
                  <a:ext uri="{0D108BD9-81ED-4DB2-BD59-A6C34878D82A}">
                    <a16:rowId xmlns:a16="http://schemas.microsoft.com/office/drawing/2014/main" val="3104259565"/>
                  </a:ext>
                </a:extLst>
              </a:tr>
              <a:tr h="475308">
                <a:tc>
                  <a:txBody>
                    <a:bodyPr/>
                    <a:lstStyle/>
                    <a:p>
                      <a:pPr algn="ctr"/>
                      <a:r>
                        <a:rPr lang="en-GB" sz="2000" b="0" i="0" dirty="0">
                          <a:latin typeface="EdShed" pitchFamily="2" charset="0"/>
                          <a:ea typeface="OpenDyslexic" charset="0"/>
                          <a:cs typeface="OpenDyslexic" charset="0"/>
                        </a:rPr>
                        <a:t>trouble</a:t>
                      </a:r>
                    </a:p>
                  </a:txBody>
                  <a:tcPr anchor="ctr"/>
                </a:tc>
                <a:tc>
                  <a:txBody>
                    <a:bodyPr/>
                    <a:lstStyle/>
                    <a:p>
                      <a:pPr algn="ctr"/>
                      <a:r>
                        <a:rPr lang="en-GB" sz="2000" b="0" i="0" dirty="0" err="1">
                          <a:latin typeface="EdShed" pitchFamily="2" charset="0"/>
                          <a:ea typeface="OpenDyslexic" charset="0"/>
                          <a:cs typeface="OpenDyslexic" charset="0"/>
                        </a:rPr>
                        <a:t>trubble</a:t>
                      </a:r>
                      <a:endParaRPr lang="en-GB" sz="2000" b="0" i="0" dirty="0">
                        <a:latin typeface="EdShed" pitchFamily="2" charset="0"/>
                        <a:ea typeface="OpenDyslexic" charset="0"/>
                        <a:cs typeface="OpenDyslexic" charset="0"/>
                      </a:endParaRPr>
                    </a:p>
                  </a:txBody>
                  <a:tcPr anchor="ctr"/>
                </a:tc>
                <a:extLst>
                  <a:ext uri="{0D108BD9-81ED-4DB2-BD59-A6C34878D82A}">
                    <a16:rowId xmlns:a16="http://schemas.microsoft.com/office/drawing/2014/main" val="3932320117"/>
                  </a:ext>
                </a:extLst>
              </a:tr>
              <a:tr h="475308">
                <a:tc>
                  <a:txBody>
                    <a:bodyPr/>
                    <a:lstStyle/>
                    <a:p>
                      <a:pPr algn="ctr"/>
                      <a:r>
                        <a:rPr lang="en-GB" sz="2000" b="0" i="0" dirty="0">
                          <a:latin typeface="EdShed" pitchFamily="2" charset="0"/>
                          <a:ea typeface="OpenDyslexic" charset="0"/>
                          <a:cs typeface="OpenDyslexic" charset="0"/>
                        </a:rPr>
                        <a:t>encourage</a:t>
                      </a:r>
                    </a:p>
                  </a:txBody>
                  <a:tcPr anchor="ctr"/>
                </a:tc>
                <a:tc>
                  <a:txBody>
                    <a:bodyPr/>
                    <a:lstStyle/>
                    <a:p>
                      <a:pPr algn="ctr"/>
                      <a:r>
                        <a:rPr lang="en-GB" sz="2000" b="0" i="0" dirty="0" err="1">
                          <a:latin typeface="EdShed" pitchFamily="2" charset="0"/>
                          <a:ea typeface="OpenDyslexic" charset="0"/>
                          <a:cs typeface="OpenDyslexic" charset="0"/>
                        </a:rPr>
                        <a:t>encurage</a:t>
                      </a:r>
                      <a:endParaRPr lang="en-GB" sz="2000" b="0" i="0" dirty="0">
                        <a:latin typeface="EdShed" pitchFamily="2" charset="0"/>
                        <a:ea typeface="OpenDyslexic" charset="0"/>
                        <a:cs typeface="OpenDyslexic" charset="0"/>
                      </a:endParaRPr>
                    </a:p>
                  </a:txBody>
                  <a:tcPr anchor="ctr"/>
                </a:tc>
                <a:extLst>
                  <a:ext uri="{0D108BD9-81ED-4DB2-BD59-A6C34878D82A}">
                    <a16:rowId xmlns:a16="http://schemas.microsoft.com/office/drawing/2014/main" val="4136017478"/>
                  </a:ext>
                </a:extLst>
              </a:tr>
              <a:tr h="475308">
                <a:tc>
                  <a:txBody>
                    <a:bodyPr/>
                    <a:lstStyle/>
                    <a:p>
                      <a:pPr algn="ctr"/>
                      <a:r>
                        <a:rPr lang="en-GB" sz="2000" b="0" i="0" dirty="0" err="1">
                          <a:latin typeface="EdShed" pitchFamily="2" charset="0"/>
                          <a:ea typeface="OpenDyslexic" charset="0"/>
                          <a:cs typeface="OpenDyslexic" charset="0"/>
                        </a:rPr>
                        <a:t>couzin</a:t>
                      </a:r>
                      <a:endParaRPr lang="en-GB" sz="2000" b="0" i="0" dirty="0">
                        <a:latin typeface="EdShed" pitchFamily="2" charset="0"/>
                        <a:ea typeface="OpenDyslexic" charset="0"/>
                        <a:cs typeface="OpenDyslexic" charset="0"/>
                      </a:endParaRPr>
                    </a:p>
                  </a:txBody>
                  <a:tcPr anchor="ctr"/>
                </a:tc>
                <a:tc>
                  <a:txBody>
                    <a:bodyPr/>
                    <a:lstStyle/>
                    <a:p>
                      <a:pPr algn="ctr"/>
                      <a:r>
                        <a:rPr lang="en-GB" sz="2000" b="0" i="0" dirty="0">
                          <a:latin typeface="EdShed" pitchFamily="2" charset="0"/>
                          <a:ea typeface="OpenDyslexic" charset="0"/>
                          <a:cs typeface="OpenDyslexic" charset="0"/>
                        </a:rPr>
                        <a:t>cousin</a:t>
                      </a:r>
                    </a:p>
                  </a:txBody>
                  <a:tcPr anchor="ctr"/>
                </a:tc>
                <a:extLst>
                  <a:ext uri="{0D108BD9-81ED-4DB2-BD59-A6C34878D82A}">
                    <a16:rowId xmlns:a16="http://schemas.microsoft.com/office/drawing/2014/main" val="2596355756"/>
                  </a:ext>
                </a:extLst>
              </a:tr>
              <a:tr h="475308">
                <a:tc>
                  <a:txBody>
                    <a:bodyPr/>
                    <a:lstStyle/>
                    <a:p>
                      <a:pPr algn="ctr"/>
                      <a:r>
                        <a:rPr lang="en-GB" sz="2000" b="0" i="0" dirty="0">
                          <a:latin typeface="EdShed" pitchFamily="2" charset="0"/>
                          <a:ea typeface="OpenDyslexic" charset="0"/>
                          <a:cs typeface="OpenDyslexic" charset="0"/>
                        </a:rPr>
                        <a:t>country</a:t>
                      </a:r>
                    </a:p>
                  </a:txBody>
                  <a:tcPr anchor="ctr"/>
                </a:tc>
                <a:tc>
                  <a:txBody>
                    <a:bodyPr/>
                    <a:lstStyle/>
                    <a:p>
                      <a:pPr algn="ctr"/>
                      <a:r>
                        <a:rPr lang="en-GB" sz="2000" b="0" i="0" dirty="0" err="1">
                          <a:latin typeface="EdShed" pitchFamily="2" charset="0"/>
                          <a:ea typeface="OpenDyslexic" charset="0"/>
                          <a:cs typeface="OpenDyslexic" charset="0"/>
                        </a:rPr>
                        <a:t>counntry</a:t>
                      </a:r>
                      <a:endParaRPr lang="en-GB" sz="2000" b="0" i="0" dirty="0">
                        <a:latin typeface="EdShed" pitchFamily="2" charset="0"/>
                        <a:ea typeface="OpenDyslexic" charset="0"/>
                        <a:cs typeface="OpenDyslexic" charset="0"/>
                      </a:endParaRPr>
                    </a:p>
                  </a:txBody>
                  <a:tcPr anchor="ctr"/>
                </a:tc>
                <a:extLst>
                  <a:ext uri="{0D108BD9-81ED-4DB2-BD59-A6C34878D82A}">
                    <a16:rowId xmlns:a16="http://schemas.microsoft.com/office/drawing/2014/main" val="2702533924"/>
                  </a:ext>
                </a:extLst>
              </a:tr>
              <a:tr h="475308">
                <a:tc>
                  <a:txBody>
                    <a:bodyPr/>
                    <a:lstStyle/>
                    <a:p>
                      <a:pPr algn="ctr"/>
                      <a:r>
                        <a:rPr lang="en-GB" sz="2000" b="0" i="0" dirty="0" err="1">
                          <a:latin typeface="EdShed" pitchFamily="2" charset="0"/>
                          <a:ea typeface="OpenDyslexic" charset="0"/>
                          <a:cs typeface="OpenDyslexic" charset="0"/>
                        </a:rPr>
                        <a:t>tuch</a:t>
                      </a:r>
                      <a:endParaRPr lang="en-GB" sz="2000" b="0" i="0" dirty="0">
                        <a:latin typeface="EdShed" pitchFamily="2" charset="0"/>
                        <a:ea typeface="OpenDyslexic" charset="0"/>
                        <a:cs typeface="OpenDyslexic" charset="0"/>
                      </a:endParaRPr>
                    </a:p>
                  </a:txBody>
                  <a:tcPr anchor="ctr"/>
                </a:tc>
                <a:tc>
                  <a:txBody>
                    <a:bodyPr/>
                    <a:lstStyle/>
                    <a:p>
                      <a:pPr algn="ctr"/>
                      <a:r>
                        <a:rPr lang="en-GB" sz="2000" b="0" i="0" dirty="0">
                          <a:latin typeface="EdShed" pitchFamily="2" charset="0"/>
                          <a:ea typeface="OpenDyslexic" charset="0"/>
                          <a:cs typeface="OpenDyslexic" charset="0"/>
                        </a:rPr>
                        <a:t>touch</a:t>
                      </a:r>
                    </a:p>
                  </a:txBody>
                  <a:tcPr anchor="ctr"/>
                </a:tc>
                <a:extLst>
                  <a:ext uri="{0D108BD9-81ED-4DB2-BD59-A6C34878D82A}">
                    <a16:rowId xmlns:a16="http://schemas.microsoft.com/office/drawing/2014/main" val="2800043999"/>
                  </a:ext>
                </a:extLst>
              </a:tr>
              <a:tr h="475308">
                <a:tc>
                  <a:txBody>
                    <a:bodyPr/>
                    <a:lstStyle/>
                    <a:p>
                      <a:pPr algn="ctr"/>
                      <a:r>
                        <a:rPr lang="en-GB" sz="2000" b="0" i="0" dirty="0">
                          <a:latin typeface="EdShed" pitchFamily="2" charset="0"/>
                          <a:ea typeface="OpenDyslexic" charset="0"/>
                          <a:cs typeface="OpenDyslexic" charset="0"/>
                        </a:rPr>
                        <a:t>flourish</a:t>
                      </a:r>
                    </a:p>
                  </a:txBody>
                  <a:tcPr anchor="ctr"/>
                </a:tc>
                <a:tc>
                  <a:txBody>
                    <a:bodyPr/>
                    <a:lstStyle/>
                    <a:p>
                      <a:pPr algn="ctr"/>
                      <a:r>
                        <a:rPr lang="en-GB" sz="2000" b="0" i="0" dirty="0" err="1">
                          <a:latin typeface="EdShed" pitchFamily="2" charset="0"/>
                          <a:ea typeface="OpenDyslexic" charset="0"/>
                          <a:cs typeface="OpenDyslexic" charset="0"/>
                        </a:rPr>
                        <a:t>flurish</a:t>
                      </a:r>
                      <a:endParaRPr lang="en-GB" sz="2000" b="0" i="0" dirty="0">
                        <a:latin typeface="EdShed" pitchFamily="2" charset="0"/>
                        <a:ea typeface="OpenDyslexic" charset="0"/>
                        <a:cs typeface="OpenDyslexic" charset="0"/>
                      </a:endParaRPr>
                    </a:p>
                  </a:txBody>
                  <a:tcPr anchor="ctr"/>
                </a:tc>
                <a:extLst>
                  <a:ext uri="{0D108BD9-81ED-4DB2-BD59-A6C34878D82A}">
                    <a16:rowId xmlns:a16="http://schemas.microsoft.com/office/drawing/2014/main" val="2562594289"/>
                  </a:ext>
                </a:extLst>
              </a:tr>
              <a:tr h="475308">
                <a:tc>
                  <a:txBody>
                    <a:bodyPr/>
                    <a:lstStyle/>
                    <a:p>
                      <a:pPr algn="ctr"/>
                      <a:r>
                        <a:rPr lang="en-GB" sz="2000" b="0" i="0" dirty="0">
                          <a:latin typeface="EdShed" pitchFamily="2" charset="0"/>
                          <a:ea typeface="OpenDyslexic" charset="0"/>
                          <a:cs typeface="OpenDyslexic" charset="0"/>
                        </a:rPr>
                        <a:t>yung</a:t>
                      </a:r>
                    </a:p>
                  </a:txBody>
                  <a:tcPr anchor="ctr"/>
                </a:tc>
                <a:tc>
                  <a:txBody>
                    <a:bodyPr/>
                    <a:lstStyle/>
                    <a:p>
                      <a:pPr algn="ctr"/>
                      <a:r>
                        <a:rPr lang="en-GB" sz="2000" b="0" i="0" dirty="0">
                          <a:latin typeface="EdShed" pitchFamily="2" charset="0"/>
                          <a:ea typeface="OpenDyslexic" charset="0"/>
                          <a:cs typeface="OpenDyslexic" charset="0"/>
                        </a:rPr>
                        <a:t>young</a:t>
                      </a:r>
                    </a:p>
                  </a:txBody>
                  <a:tcPr anchor="ctr"/>
                </a:tc>
                <a:extLst>
                  <a:ext uri="{0D108BD9-81ED-4DB2-BD59-A6C34878D82A}">
                    <a16:rowId xmlns:a16="http://schemas.microsoft.com/office/drawing/2014/main" val="2945621057"/>
                  </a:ext>
                </a:extLst>
              </a:tr>
              <a:tr h="475308">
                <a:tc>
                  <a:txBody>
                    <a:bodyPr/>
                    <a:lstStyle/>
                    <a:p>
                      <a:pPr algn="ctr"/>
                      <a:r>
                        <a:rPr lang="en-GB" sz="2000" b="0" i="0" dirty="0" err="1">
                          <a:latin typeface="EdShed" pitchFamily="2" charset="0"/>
                          <a:ea typeface="OpenDyslexic" charset="0"/>
                          <a:cs typeface="OpenDyslexic" charset="0"/>
                        </a:rPr>
                        <a:t>dubble</a:t>
                      </a:r>
                      <a:endParaRPr lang="en-GB" sz="2000" b="0" i="0" dirty="0">
                        <a:latin typeface="EdShed" pitchFamily="2" charset="0"/>
                        <a:ea typeface="OpenDyslexic" charset="0"/>
                        <a:cs typeface="OpenDyslexic" charset="0"/>
                      </a:endParaRPr>
                    </a:p>
                  </a:txBody>
                  <a:tcPr anchor="ctr"/>
                </a:tc>
                <a:tc>
                  <a:txBody>
                    <a:bodyPr/>
                    <a:lstStyle/>
                    <a:p>
                      <a:pPr algn="ctr"/>
                      <a:r>
                        <a:rPr lang="en-GB" sz="2000" b="0" i="0" dirty="0">
                          <a:latin typeface="EdShed" pitchFamily="2" charset="0"/>
                          <a:ea typeface="OpenDyslexic" charset="0"/>
                          <a:cs typeface="OpenDyslexic" charset="0"/>
                        </a:rPr>
                        <a:t>double</a:t>
                      </a:r>
                    </a:p>
                  </a:txBody>
                  <a:tcPr anchor="ctr"/>
                </a:tc>
                <a:extLst>
                  <a:ext uri="{0D108BD9-81ED-4DB2-BD59-A6C34878D82A}">
                    <a16:rowId xmlns:a16="http://schemas.microsoft.com/office/drawing/2014/main" val="1940417503"/>
                  </a:ext>
                </a:extLst>
              </a:tr>
            </a:tbl>
          </a:graphicData>
        </a:graphic>
      </p:graphicFrame>
      <p:sp>
        <p:nvSpPr>
          <p:cNvPr id="13" name="TextBox 12">
            <a:extLst>
              <a:ext uri="{FF2B5EF4-FFF2-40B4-BE49-F238E27FC236}">
                <a16:creationId xmlns:a16="http://schemas.microsoft.com/office/drawing/2014/main" id="{7A741196-6E8C-0AD6-66BF-71EF1F4C5FD0}"/>
              </a:ext>
            </a:extLst>
          </p:cNvPr>
          <p:cNvSpPr txBox="1"/>
          <p:nvPr/>
        </p:nvSpPr>
        <p:spPr>
          <a:xfrm>
            <a:off x="6455291" y="2104399"/>
            <a:ext cx="522707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latin typeface="EdShed" pitchFamily="2" charset="0"/>
                <a:ea typeface="OpenDyslexic" charset="0"/>
                <a:cs typeface="OpenDyslexic" charset="0"/>
              </a:rPr>
              <a:t>Choose three words to write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latin typeface="EdShed" pitchFamily="2" charset="0"/>
                <a:ea typeface="OpenDyslexic" charset="0"/>
                <a:cs typeface="OpenDyslexic" charset="0"/>
              </a:rPr>
              <a:t>in one or more sentences.</a:t>
            </a:r>
            <a:endParaRPr lang="en-GB" baseline="0" dirty="0">
              <a:latin typeface="EdShed" pitchFamily="2" charset="0"/>
            </a:endParaRPr>
          </a:p>
        </p:txBody>
      </p:sp>
      <p:grpSp>
        <p:nvGrpSpPr>
          <p:cNvPr id="14" name="Group 13">
            <a:extLst>
              <a:ext uri="{FF2B5EF4-FFF2-40B4-BE49-F238E27FC236}">
                <a16:creationId xmlns:a16="http://schemas.microsoft.com/office/drawing/2014/main" id="{26198CFF-18A4-358B-8393-1AE06000570F}"/>
              </a:ext>
            </a:extLst>
          </p:cNvPr>
          <p:cNvGrpSpPr/>
          <p:nvPr/>
        </p:nvGrpSpPr>
        <p:grpSpPr>
          <a:xfrm>
            <a:off x="6455292" y="3364987"/>
            <a:ext cx="5227070" cy="2688116"/>
            <a:chOff x="6417759" y="3320919"/>
            <a:chExt cx="5317041" cy="2688116"/>
          </a:xfrm>
        </p:grpSpPr>
        <p:cxnSp>
          <p:nvCxnSpPr>
            <p:cNvPr id="15" name="Straight Connector 14">
              <a:extLst>
                <a:ext uri="{FF2B5EF4-FFF2-40B4-BE49-F238E27FC236}">
                  <a16:creationId xmlns:a16="http://schemas.microsoft.com/office/drawing/2014/main" id="{A689582E-B7ED-1F29-B60F-4A1461BB6DAF}"/>
                </a:ext>
              </a:extLst>
            </p:cNvPr>
            <p:cNvCxnSpPr>
              <a:cxnSpLocks/>
            </p:cNvCxnSpPr>
            <p:nvPr/>
          </p:nvCxnSpPr>
          <p:spPr>
            <a:xfrm>
              <a:off x="6417759" y="3320919"/>
              <a:ext cx="531704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E48DFA0-D16E-F3E4-4A45-F9B9ED9EBB3F}"/>
                </a:ext>
              </a:extLst>
            </p:cNvPr>
            <p:cNvCxnSpPr>
              <a:cxnSpLocks/>
            </p:cNvCxnSpPr>
            <p:nvPr/>
          </p:nvCxnSpPr>
          <p:spPr>
            <a:xfrm>
              <a:off x="6417759" y="3994212"/>
              <a:ext cx="531704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C492FA-D36E-DC1F-E80F-F107EA1CDD54}"/>
                </a:ext>
              </a:extLst>
            </p:cNvPr>
            <p:cNvCxnSpPr>
              <a:cxnSpLocks/>
            </p:cNvCxnSpPr>
            <p:nvPr/>
          </p:nvCxnSpPr>
          <p:spPr>
            <a:xfrm>
              <a:off x="6417759" y="4664977"/>
              <a:ext cx="531704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7231293-7C7D-D10E-E160-C5229F88E122}"/>
                </a:ext>
              </a:extLst>
            </p:cNvPr>
            <p:cNvCxnSpPr>
              <a:cxnSpLocks/>
            </p:cNvCxnSpPr>
            <p:nvPr/>
          </p:nvCxnSpPr>
          <p:spPr>
            <a:xfrm>
              <a:off x="6417759" y="5337006"/>
              <a:ext cx="531704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0CA5B06-8391-C24F-FFED-1A1B3F362E82}"/>
                </a:ext>
              </a:extLst>
            </p:cNvPr>
            <p:cNvCxnSpPr>
              <a:cxnSpLocks/>
            </p:cNvCxnSpPr>
            <p:nvPr/>
          </p:nvCxnSpPr>
          <p:spPr>
            <a:xfrm>
              <a:off x="6417759" y="6009035"/>
              <a:ext cx="531704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90605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E929EB5-5820-3DD3-2051-4CE5A29D5768}"/>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10</a:t>
            </a:fld>
            <a:endParaRPr lang="en-US" dirty="0">
              <a:latin typeface="EdShed" pitchFamily="2" charset="0"/>
            </a:endParaRPr>
          </a:p>
        </p:txBody>
      </p:sp>
      <p:sp>
        <p:nvSpPr>
          <p:cNvPr id="8" name="Text Placeholder 7">
            <a:extLst>
              <a:ext uri="{FF2B5EF4-FFF2-40B4-BE49-F238E27FC236}">
                <a16:creationId xmlns:a16="http://schemas.microsoft.com/office/drawing/2014/main" id="{15CFA976-3B12-72BE-EEA5-85C58C92ACF2}"/>
              </a:ext>
            </a:extLst>
          </p:cNvPr>
          <p:cNvSpPr>
            <a:spLocks noGrp="1"/>
          </p:cNvSpPr>
          <p:nvPr>
            <p:ph type="body" sz="quarter" idx="10"/>
          </p:nvPr>
        </p:nvSpPr>
        <p:spPr/>
        <p:txBody>
          <a:bodyPr/>
          <a:lstStyle/>
          <a:p>
            <a:r>
              <a:rPr lang="en-GB" b="0" i="0" dirty="0">
                <a:solidFill>
                  <a:srgbClr val="1D1C1D"/>
                </a:solidFill>
                <a:effectLst/>
                <a:highlight>
                  <a:srgbClr val="FFFFFF"/>
                </a:highlight>
              </a:rPr>
              <a:t>Spell Check and Sentence Writing</a:t>
            </a:r>
            <a:endParaRPr lang="en-US" dirty="0"/>
          </a:p>
        </p:txBody>
      </p:sp>
      <p:sp>
        <p:nvSpPr>
          <p:cNvPr id="3" name="Text Placeholder 2">
            <a:extLst>
              <a:ext uri="{FF2B5EF4-FFF2-40B4-BE49-F238E27FC236}">
                <a16:creationId xmlns:a16="http://schemas.microsoft.com/office/drawing/2014/main" id="{3A8F09D7-7930-8FB1-D886-596685FA5BF9}"/>
              </a:ext>
            </a:extLst>
          </p:cNvPr>
          <p:cNvSpPr>
            <a:spLocks noGrp="1"/>
          </p:cNvSpPr>
          <p:nvPr>
            <p:ph type="body" sz="quarter" idx="11"/>
          </p:nvPr>
        </p:nvSpPr>
        <p:spPr/>
        <p:txBody>
          <a:bodyPr/>
          <a:lstStyle/>
          <a:p>
            <a:r>
              <a:rPr lang="en-US" dirty="0">
                <a:solidFill>
                  <a:srgbClr val="FF3760"/>
                </a:solidFill>
              </a:rPr>
              <a:t>Answers</a:t>
            </a:r>
          </a:p>
        </p:txBody>
      </p:sp>
      <p:graphicFrame>
        <p:nvGraphicFramePr>
          <p:cNvPr id="37" name="Table 4">
            <a:extLst>
              <a:ext uri="{FF2B5EF4-FFF2-40B4-BE49-F238E27FC236}">
                <a16:creationId xmlns:a16="http://schemas.microsoft.com/office/drawing/2014/main" id="{8BE67A6F-A7A3-7F45-8280-B731FE01EA48}"/>
              </a:ext>
            </a:extLst>
          </p:cNvPr>
          <p:cNvGraphicFramePr>
            <a:graphicFrameLocks noGrp="1"/>
          </p:cNvGraphicFramePr>
          <p:nvPr>
            <p:extLst>
              <p:ext uri="{D42A27DB-BD31-4B8C-83A1-F6EECF244321}">
                <p14:modId xmlns:p14="http://schemas.microsoft.com/office/powerpoint/2010/main" val="1682849344"/>
              </p:ext>
            </p:extLst>
          </p:nvPr>
        </p:nvGraphicFramePr>
        <p:xfrm>
          <a:off x="340414" y="1775142"/>
          <a:ext cx="5730184" cy="4753080"/>
        </p:xfrm>
        <a:graphic>
          <a:graphicData uri="http://schemas.openxmlformats.org/drawingml/2006/table">
            <a:tbl>
              <a:tblPr firstRow="1" bandRow="1">
                <a:tableStyleId>{5940675A-B579-460E-94D1-54222C63F5DA}</a:tableStyleId>
              </a:tblPr>
              <a:tblGrid>
                <a:gridCol w="2865092">
                  <a:extLst>
                    <a:ext uri="{9D8B030D-6E8A-4147-A177-3AD203B41FA5}">
                      <a16:colId xmlns:a16="http://schemas.microsoft.com/office/drawing/2014/main" val="2567954424"/>
                    </a:ext>
                  </a:extLst>
                </a:gridCol>
                <a:gridCol w="2865092">
                  <a:extLst>
                    <a:ext uri="{9D8B030D-6E8A-4147-A177-3AD203B41FA5}">
                      <a16:colId xmlns:a16="http://schemas.microsoft.com/office/drawing/2014/main" val="1500793946"/>
                    </a:ext>
                  </a:extLst>
                </a:gridCol>
              </a:tblGrid>
              <a:tr h="475308">
                <a:tc>
                  <a:txBody>
                    <a:bodyPr/>
                    <a:lstStyle/>
                    <a:p>
                      <a:pPr algn="ctr"/>
                      <a:r>
                        <a:rPr lang="en-GB" sz="2000" b="0" i="0" dirty="0" err="1">
                          <a:latin typeface="EdShed" pitchFamily="2" charset="0"/>
                          <a:ea typeface="OpenDyslexic" charset="0"/>
                          <a:cs typeface="OpenDyslexic" charset="0"/>
                        </a:rPr>
                        <a:t>enugh</a:t>
                      </a:r>
                      <a:endParaRPr lang="en-GB" sz="2000" b="0" i="0" dirty="0">
                        <a:latin typeface="EdShed" pitchFamily="2" charset="0"/>
                        <a:ea typeface="OpenDyslexic" charset="0"/>
                        <a:cs typeface="OpenDyslexic" charset="0"/>
                      </a:endParaRPr>
                    </a:p>
                  </a:txBody>
                  <a:tcPr anchor="ctr"/>
                </a:tc>
                <a:tc>
                  <a:txBody>
                    <a:bodyPr/>
                    <a:lstStyle/>
                    <a:p>
                      <a:pPr algn="ctr"/>
                      <a:r>
                        <a:rPr lang="en-GB" sz="2000" b="0" i="0" dirty="0">
                          <a:latin typeface="EdShed" pitchFamily="2" charset="0"/>
                          <a:ea typeface="OpenDyslexic" charset="0"/>
                          <a:cs typeface="OpenDyslexic" charset="0"/>
                        </a:rPr>
                        <a:t>enough</a:t>
                      </a:r>
                    </a:p>
                  </a:txBody>
                  <a:tcPr anchor="ctr"/>
                </a:tc>
                <a:extLst>
                  <a:ext uri="{0D108BD9-81ED-4DB2-BD59-A6C34878D82A}">
                    <a16:rowId xmlns:a16="http://schemas.microsoft.com/office/drawing/2014/main" val="1359816853"/>
                  </a:ext>
                </a:extLst>
              </a:tr>
              <a:tr h="475308">
                <a:tc>
                  <a:txBody>
                    <a:bodyPr/>
                    <a:lstStyle/>
                    <a:p>
                      <a:pPr algn="ctr"/>
                      <a:r>
                        <a:rPr lang="en-GB" sz="2000" b="0" i="0" dirty="0" err="1">
                          <a:latin typeface="EdShed" pitchFamily="2" charset="0"/>
                          <a:ea typeface="OpenDyslexic" charset="0"/>
                          <a:cs typeface="OpenDyslexic" charset="0"/>
                        </a:rPr>
                        <a:t>cupple</a:t>
                      </a:r>
                      <a:endParaRPr lang="en-GB" sz="2000" b="0" i="0" dirty="0">
                        <a:latin typeface="EdShed" pitchFamily="2" charset="0"/>
                        <a:ea typeface="OpenDyslexic" charset="0"/>
                        <a:cs typeface="OpenDyslexic" charset="0"/>
                      </a:endParaRPr>
                    </a:p>
                  </a:txBody>
                  <a:tcPr anchor="ctr"/>
                </a:tc>
                <a:tc>
                  <a:txBody>
                    <a:bodyPr/>
                    <a:lstStyle/>
                    <a:p>
                      <a:pPr algn="ctr"/>
                      <a:r>
                        <a:rPr lang="en-GB" sz="2000" b="0" i="0" dirty="0">
                          <a:latin typeface="EdShed" pitchFamily="2" charset="0"/>
                          <a:ea typeface="OpenDyslexic" charset="0"/>
                          <a:cs typeface="OpenDyslexic" charset="0"/>
                        </a:rPr>
                        <a:t>couple</a:t>
                      </a:r>
                    </a:p>
                  </a:txBody>
                  <a:tcPr anchor="ctr"/>
                </a:tc>
                <a:extLst>
                  <a:ext uri="{0D108BD9-81ED-4DB2-BD59-A6C34878D82A}">
                    <a16:rowId xmlns:a16="http://schemas.microsoft.com/office/drawing/2014/main" val="3104259565"/>
                  </a:ext>
                </a:extLst>
              </a:tr>
              <a:tr h="475308">
                <a:tc>
                  <a:txBody>
                    <a:bodyPr/>
                    <a:lstStyle/>
                    <a:p>
                      <a:pPr algn="ctr"/>
                      <a:r>
                        <a:rPr lang="en-GB" sz="2000" b="0" i="0" dirty="0">
                          <a:latin typeface="EdShed" pitchFamily="2" charset="0"/>
                          <a:ea typeface="OpenDyslexic" charset="0"/>
                          <a:cs typeface="OpenDyslexic" charset="0"/>
                        </a:rPr>
                        <a:t>trouble</a:t>
                      </a:r>
                    </a:p>
                  </a:txBody>
                  <a:tcPr anchor="ctr"/>
                </a:tc>
                <a:tc>
                  <a:txBody>
                    <a:bodyPr/>
                    <a:lstStyle/>
                    <a:p>
                      <a:pPr algn="ctr"/>
                      <a:r>
                        <a:rPr lang="en-GB" sz="2000" b="0" i="0" dirty="0" err="1">
                          <a:latin typeface="EdShed" pitchFamily="2" charset="0"/>
                          <a:ea typeface="OpenDyslexic" charset="0"/>
                          <a:cs typeface="OpenDyslexic" charset="0"/>
                        </a:rPr>
                        <a:t>trubble</a:t>
                      </a:r>
                      <a:endParaRPr lang="en-GB" sz="2000" b="0" i="0" dirty="0">
                        <a:latin typeface="EdShed" pitchFamily="2" charset="0"/>
                        <a:ea typeface="OpenDyslexic" charset="0"/>
                        <a:cs typeface="OpenDyslexic" charset="0"/>
                      </a:endParaRPr>
                    </a:p>
                  </a:txBody>
                  <a:tcPr anchor="ctr"/>
                </a:tc>
                <a:extLst>
                  <a:ext uri="{0D108BD9-81ED-4DB2-BD59-A6C34878D82A}">
                    <a16:rowId xmlns:a16="http://schemas.microsoft.com/office/drawing/2014/main" val="3932320117"/>
                  </a:ext>
                </a:extLst>
              </a:tr>
              <a:tr h="475308">
                <a:tc>
                  <a:txBody>
                    <a:bodyPr/>
                    <a:lstStyle/>
                    <a:p>
                      <a:pPr algn="ctr"/>
                      <a:r>
                        <a:rPr lang="en-GB" sz="2000" b="0" i="0" dirty="0">
                          <a:latin typeface="EdShed" pitchFamily="2" charset="0"/>
                          <a:ea typeface="OpenDyslexic" charset="0"/>
                          <a:cs typeface="OpenDyslexic" charset="0"/>
                        </a:rPr>
                        <a:t>encourage</a:t>
                      </a:r>
                    </a:p>
                  </a:txBody>
                  <a:tcPr anchor="ctr"/>
                </a:tc>
                <a:tc>
                  <a:txBody>
                    <a:bodyPr/>
                    <a:lstStyle/>
                    <a:p>
                      <a:pPr algn="ctr"/>
                      <a:r>
                        <a:rPr lang="en-GB" sz="2000" b="0" i="0" dirty="0" err="1">
                          <a:latin typeface="EdShed" pitchFamily="2" charset="0"/>
                          <a:ea typeface="OpenDyslexic" charset="0"/>
                          <a:cs typeface="OpenDyslexic" charset="0"/>
                        </a:rPr>
                        <a:t>encurage</a:t>
                      </a:r>
                      <a:endParaRPr lang="en-GB" sz="2000" b="0" i="0" dirty="0">
                        <a:latin typeface="EdShed" pitchFamily="2" charset="0"/>
                        <a:ea typeface="OpenDyslexic" charset="0"/>
                        <a:cs typeface="OpenDyslexic" charset="0"/>
                      </a:endParaRPr>
                    </a:p>
                  </a:txBody>
                  <a:tcPr anchor="ctr"/>
                </a:tc>
                <a:extLst>
                  <a:ext uri="{0D108BD9-81ED-4DB2-BD59-A6C34878D82A}">
                    <a16:rowId xmlns:a16="http://schemas.microsoft.com/office/drawing/2014/main" val="4136017478"/>
                  </a:ext>
                </a:extLst>
              </a:tr>
              <a:tr h="475308">
                <a:tc>
                  <a:txBody>
                    <a:bodyPr/>
                    <a:lstStyle/>
                    <a:p>
                      <a:pPr algn="ctr"/>
                      <a:r>
                        <a:rPr lang="en-GB" sz="2000" b="0" i="0" dirty="0" err="1">
                          <a:latin typeface="EdShed" pitchFamily="2" charset="0"/>
                          <a:ea typeface="OpenDyslexic" charset="0"/>
                          <a:cs typeface="OpenDyslexic" charset="0"/>
                        </a:rPr>
                        <a:t>couzin</a:t>
                      </a:r>
                      <a:endParaRPr lang="en-GB" sz="2000" b="0" i="0" dirty="0">
                        <a:latin typeface="EdShed" pitchFamily="2" charset="0"/>
                        <a:ea typeface="OpenDyslexic" charset="0"/>
                        <a:cs typeface="OpenDyslexic" charset="0"/>
                      </a:endParaRPr>
                    </a:p>
                  </a:txBody>
                  <a:tcPr anchor="ctr"/>
                </a:tc>
                <a:tc>
                  <a:txBody>
                    <a:bodyPr/>
                    <a:lstStyle/>
                    <a:p>
                      <a:pPr algn="ctr"/>
                      <a:r>
                        <a:rPr lang="en-GB" sz="2000" b="0" i="0" dirty="0">
                          <a:latin typeface="EdShed" pitchFamily="2" charset="0"/>
                          <a:ea typeface="OpenDyslexic" charset="0"/>
                          <a:cs typeface="OpenDyslexic" charset="0"/>
                        </a:rPr>
                        <a:t>cousin</a:t>
                      </a:r>
                    </a:p>
                  </a:txBody>
                  <a:tcPr anchor="ctr"/>
                </a:tc>
                <a:extLst>
                  <a:ext uri="{0D108BD9-81ED-4DB2-BD59-A6C34878D82A}">
                    <a16:rowId xmlns:a16="http://schemas.microsoft.com/office/drawing/2014/main" val="2596355756"/>
                  </a:ext>
                </a:extLst>
              </a:tr>
              <a:tr h="475308">
                <a:tc>
                  <a:txBody>
                    <a:bodyPr/>
                    <a:lstStyle/>
                    <a:p>
                      <a:pPr algn="ctr"/>
                      <a:r>
                        <a:rPr lang="en-GB" sz="2000" b="0" i="0" dirty="0">
                          <a:latin typeface="EdShed" pitchFamily="2" charset="0"/>
                          <a:ea typeface="OpenDyslexic" charset="0"/>
                          <a:cs typeface="OpenDyslexic" charset="0"/>
                        </a:rPr>
                        <a:t>country</a:t>
                      </a:r>
                    </a:p>
                  </a:txBody>
                  <a:tcPr anchor="ctr"/>
                </a:tc>
                <a:tc>
                  <a:txBody>
                    <a:bodyPr/>
                    <a:lstStyle/>
                    <a:p>
                      <a:pPr algn="ctr"/>
                      <a:r>
                        <a:rPr lang="en-GB" sz="2000" b="0" i="0" dirty="0" err="1">
                          <a:latin typeface="EdShed" pitchFamily="2" charset="0"/>
                          <a:ea typeface="OpenDyslexic" charset="0"/>
                          <a:cs typeface="OpenDyslexic" charset="0"/>
                        </a:rPr>
                        <a:t>counntry</a:t>
                      </a:r>
                      <a:endParaRPr lang="en-GB" sz="2000" b="0" i="0" dirty="0">
                        <a:latin typeface="EdShed" pitchFamily="2" charset="0"/>
                        <a:ea typeface="OpenDyslexic" charset="0"/>
                        <a:cs typeface="OpenDyslexic" charset="0"/>
                      </a:endParaRPr>
                    </a:p>
                  </a:txBody>
                  <a:tcPr anchor="ctr"/>
                </a:tc>
                <a:extLst>
                  <a:ext uri="{0D108BD9-81ED-4DB2-BD59-A6C34878D82A}">
                    <a16:rowId xmlns:a16="http://schemas.microsoft.com/office/drawing/2014/main" val="2702533924"/>
                  </a:ext>
                </a:extLst>
              </a:tr>
              <a:tr h="475308">
                <a:tc>
                  <a:txBody>
                    <a:bodyPr/>
                    <a:lstStyle/>
                    <a:p>
                      <a:pPr algn="ctr"/>
                      <a:r>
                        <a:rPr lang="en-GB" sz="2000" b="0" i="0" dirty="0" err="1">
                          <a:latin typeface="EdShed" pitchFamily="2" charset="0"/>
                          <a:ea typeface="OpenDyslexic" charset="0"/>
                          <a:cs typeface="OpenDyslexic" charset="0"/>
                        </a:rPr>
                        <a:t>tuch</a:t>
                      </a:r>
                      <a:endParaRPr lang="en-GB" sz="2000" b="0" i="0" dirty="0">
                        <a:latin typeface="EdShed" pitchFamily="2" charset="0"/>
                        <a:ea typeface="OpenDyslexic" charset="0"/>
                        <a:cs typeface="OpenDyslexic" charset="0"/>
                      </a:endParaRPr>
                    </a:p>
                  </a:txBody>
                  <a:tcPr anchor="ctr"/>
                </a:tc>
                <a:tc>
                  <a:txBody>
                    <a:bodyPr/>
                    <a:lstStyle/>
                    <a:p>
                      <a:pPr algn="ctr"/>
                      <a:r>
                        <a:rPr lang="en-GB" sz="2000" b="0" i="0" dirty="0">
                          <a:latin typeface="EdShed" pitchFamily="2" charset="0"/>
                          <a:ea typeface="OpenDyslexic" charset="0"/>
                          <a:cs typeface="OpenDyslexic" charset="0"/>
                        </a:rPr>
                        <a:t>touch</a:t>
                      </a:r>
                    </a:p>
                  </a:txBody>
                  <a:tcPr anchor="ctr"/>
                </a:tc>
                <a:extLst>
                  <a:ext uri="{0D108BD9-81ED-4DB2-BD59-A6C34878D82A}">
                    <a16:rowId xmlns:a16="http://schemas.microsoft.com/office/drawing/2014/main" val="2800043999"/>
                  </a:ext>
                </a:extLst>
              </a:tr>
              <a:tr h="475308">
                <a:tc>
                  <a:txBody>
                    <a:bodyPr/>
                    <a:lstStyle/>
                    <a:p>
                      <a:pPr algn="ctr"/>
                      <a:r>
                        <a:rPr lang="en-GB" sz="2000" b="0" i="0" dirty="0">
                          <a:latin typeface="EdShed" pitchFamily="2" charset="0"/>
                          <a:ea typeface="OpenDyslexic" charset="0"/>
                          <a:cs typeface="OpenDyslexic" charset="0"/>
                        </a:rPr>
                        <a:t>flourish</a:t>
                      </a:r>
                    </a:p>
                  </a:txBody>
                  <a:tcPr anchor="ctr"/>
                </a:tc>
                <a:tc>
                  <a:txBody>
                    <a:bodyPr/>
                    <a:lstStyle/>
                    <a:p>
                      <a:pPr algn="ctr"/>
                      <a:r>
                        <a:rPr lang="en-GB" sz="2000" b="0" i="0" dirty="0" err="1">
                          <a:latin typeface="EdShed" pitchFamily="2" charset="0"/>
                          <a:ea typeface="OpenDyslexic" charset="0"/>
                          <a:cs typeface="OpenDyslexic" charset="0"/>
                        </a:rPr>
                        <a:t>flurish</a:t>
                      </a:r>
                      <a:endParaRPr lang="en-GB" sz="2000" b="0" i="0" dirty="0">
                        <a:latin typeface="EdShed" pitchFamily="2" charset="0"/>
                        <a:ea typeface="OpenDyslexic" charset="0"/>
                        <a:cs typeface="OpenDyslexic" charset="0"/>
                      </a:endParaRPr>
                    </a:p>
                  </a:txBody>
                  <a:tcPr anchor="ctr"/>
                </a:tc>
                <a:extLst>
                  <a:ext uri="{0D108BD9-81ED-4DB2-BD59-A6C34878D82A}">
                    <a16:rowId xmlns:a16="http://schemas.microsoft.com/office/drawing/2014/main" val="2562594289"/>
                  </a:ext>
                </a:extLst>
              </a:tr>
              <a:tr h="475308">
                <a:tc>
                  <a:txBody>
                    <a:bodyPr/>
                    <a:lstStyle/>
                    <a:p>
                      <a:pPr algn="ctr"/>
                      <a:r>
                        <a:rPr lang="en-GB" sz="2000" b="0" i="0" dirty="0">
                          <a:latin typeface="EdShed" pitchFamily="2" charset="0"/>
                          <a:ea typeface="OpenDyslexic" charset="0"/>
                          <a:cs typeface="OpenDyslexic" charset="0"/>
                        </a:rPr>
                        <a:t>yung</a:t>
                      </a:r>
                    </a:p>
                  </a:txBody>
                  <a:tcPr anchor="ctr"/>
                </a:tc>
                <a:tc>
                  <a:txBody>
                    <a:bodyPr/>
                    <a:lstStyle/>
                    <a:p>
                      <a:pPr algn="ctr"/>
                      <a:r>
                        <a:rPr lang="en-GB" sz="2000" b="0" i="0" dirty="0">
                          <a:latin typeface="EdShed" pitchFamily="2" charset="0"/>
                          <a:ea typeface="OpenDyslexic" charset="0"/>
                          <a:cs typeface="OpenDyslexic" charset="0"/>
                        </a:rPr>
                        <a:t>young</a:t>
                      </a:r>
                    </a:p>
                  </a:txBody>
                  <a:tcPr anchor="ctr"/>
                </a:tc>
                <a:extLst>
                  <a:ext uri="{0D108BD9-81ED-4DB2-BD59-A6C34878D82A}">
                    <a16:rowId xmlns:a16="http://schemas.microsoft.com/office/drawing/2014/main" val="2945621057"/>
                  </a:ext>
                </a:extLst>
              </a:tr>
              <a:tr h="475308">
                <a:tc>
                  <a:txBody>
                    <a:bodyPr/>
                    <a:lstStyle/>
                    <a:p>
                      <a:pPr algn="ctr"/>
                      <a:r>
                        <a:rPr lang="en-GB" sz="2000" b="0" i="0" dirty="0" err="1">
                          <a:latin typeface="EdShed" pitchFamily="2" charset="0"/>
                          <a:ea typeface="OpenDyslexic" charset="0"/>
                          <a:cs typeface="OpenDyslexic" charset="0"/>
                        </a:rPr>
                        <a:t>dubble</a:t>
                      </a:r>
                      <a:endParaRPr lang="en-GB" sz="2000" b="0" i="0" dirty="0">
                        <a:latin typeface="EdShed" pitchFamily="2" charset="0"/>
                        <a:ea typeface="OpenDyslexic" charset="0"/>
                        <a:cs typeface="OpenDyslexic" charset="0"/>
                      </a:endParaRPr>
                    </a:p>
                  </a:txBody>
                  <a:tcPr anchor="ctr"/>
                </a:tc>
                <a:tc>
                  <a:txBody>
                    <a:bodyPr/>
                    <a:lstStyle/>
                    <a:p>
                      <a:pPr algn="ctr"/>
                      <a:r>
                        <a:rPr lang="en-GB" sz="2000" b="0" i="0" dirty="0">
                          <a:latin typeface="EdShed" pitchFamily="2" charset="0"/>
                          <a:ea typeface="OpenDyslexic" charset="0"/>
                          <a:cs typeface="OpenDyslexic" charset="0"/>
                        </a:rPr>
                        <a:t>double</a:t>
                      </a:r>
                    </a:p>
                  </a:txBody>
                  <a:tcPr anchor="ctr"/>
                </a:tc>
                <a:extLst>
                  <a:ext uri="{0D108BD9-81ED-4DB2-BD59-A6C34878D82A}">
                    <a16:rowId xmlns:a16="http://schemas.microsoft.com/office/drawing/2014/main" val="1940417503"/>
                  </a:ext>
                </a:extLst>
              </a:tr>
            </a:tbl>
          </a:graphicData>
        </a:graphic>
      </p:graphicFrame>
      <p:sp>
        <p:nvSpPr>
          <p:cNvPr id="44" name="Oval 43">
            <a:extLst>
              <a:ext uri="{FF2B5EF4-FFF2-40B4-BE49-F238E27FC236}">
                <a16:creationId xmlns:a16="http://schemas.microsoft.com/office/drawing/2014/main" id="{3465B554-9698-C24B-BE40-9AAA032B85E6}"/>
              </a:ext>
            </a:extLst>
          </p:cNvPr>
          <p:cNvSpPr/>
          <p:nvPr/>
        </p:nvSpPr>
        <p:spPr>
          <a:xfrm>
            <a:off x="4099375" y="1843343"/>
            <a:ext cx="1080000" cy="360000"/>
          </a:xfrm>
          <a:prstGeom prst="ellipse">
            <a:avLst/>
          </a:prstGeom>
          <a:noFill/>
          <a:ln w="25400">
            <a:solidFill>
              <a:srgbClr val="FF38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45" name="Oval 44">
            <a:extLst>
              <a:ext uri="{FF2B5EF4-FFF2-40B4-BE49-F238E27FC236}">
                <a16:creationId xmlns:a16="http://schemas.microsoft.com/office/drawing/2014/main" id="{D2DF0B71-CD5E-7241-9B9B-C4E096A64CFB}"/>
              </a:ext>
            </a:extLst>
          </p:cNvPr>
          <p:cNvSpPr/>
          <p:nvPr/>
        </p:nvSpPr>
        <p:spPr>
          <a:xfrm>
            <a:off x="4099375" y="2312348"/>
            <a:ext cx="1080000" cy="360000"/>
          </a:xfrm>
          <a:prstGeom prst="ellipse">
            <a:avLst/>
          </a:prstGeom>
          <a:noFill/>
          <a:ln w="25400">
            <a:solidFill>
              <a:srgbClr val="FF38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46" name="Oval 45">
            <a:extLst>
              <a:ext uri="{FF2B5EF4-FFF2-40B4-BE49-F238E27FC236}">
                <a16:creationId xmlns:a16="http://schemas.microsoft.com/office/drawing/2014/main" id="{E48A63AC-A7F3-CE44-9FF5-07F632630E48}"/>
              </a:ext>
            </a:extLst>
          </p:cNvPr>
          <p:cNvSpPr/>
          <p:nvPr/>
        </p:nvSpPr>
        <p:spPr>
          <a:xfrm>
            <a:off x="1204138" y="2769807"/>
            <a:ext cx="1113532" cy="396000"/>
          </a:xfrm>
          <a:prstGeom prst="ellipse">
            <a:avLst/>
          </a:prstGeom>
          <a:noFill/>
          <a:ln w="25400">
            <a:solidFill>
              <a:srgbClr val="FF38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47" name="Oval 46">
            <a:extLst>
              <a:ext uri="{FF2B5EF4-FFF2-40B4-BE49-F238E27FC236}">
                <a16:creationId xmlns:a16="http://schemas.microsoft.com/office/drawing/2014/main" id="{2191BF82-6E8B-8544-B85B-F5AF626A99EC}"/>
              </a:ext>
            </a:extLst>
          </p:cNvPr>
          <p:cNvSpPr/>
          <p:nvPr/>
        </p:nvSpPr>
        <p:spPr>
          <a:xfrm>
            <a:off x="963963" y="3277472"/>
            <a:ext cx="1577297" cy="360000"/>
          </a:xfrm>
          <a:prstGeom prst="ellipse">
            <a:avLst/>
          </a:prstGeom>
          <a:noFill/>
          <a:ln w="25400">
            <a:solidFill>
              <a:srgbClr val="FF38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48" name="Oval 47">
            <a:extLst>
              <a:ext uri="{FF2B5EF4-FFF2-40B4-BE49-F238E27FC236}">
                <a16:creationId xmlns:a16="http://schemas.microsoft.com/office/drawing/2014/main" id="{2AA09452-0541-B449-A3A2-86A346EA3BDB}"/>
              </a:ext>
            </a:extLst>
          </p:cNvPr>
          <p:cNvSpPr/>
          <p:nvPr/>
        </p:nvSpPr>
        <p:spPr>
          <a:xfrm>
            <a:off x="4099375" y="3746102"/>
            <a:ext cx="1080000" cy="360000"/>
          </a:xfrm>
          <a:prstGeom prst="ellipse">
            <a:avLst/>
          </a:prstGeom>
          <a:noFill/>
          <a:ln w="25400">
            <a:solidFill>
              <a:srgbClr val="FF38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49" name="Oval 48">
            <a:extLst>
              <a:ext uri="{FF2B5EF4-FFF2-40B4-BE49-F238E27FC236}">
                <a16:creationId xmlns:a16="http://schemas.microsoft.com/office/drawing/2014/main" id="{6C2C1736-FECA-B44A-A243-9F02802D6119}"/>
              </a:ext>
            </a:extLst>
          </p:cNvPr>
          <p:cNvSpPr/>
          <p:nvPr/>
        </p:nvSpPr>
        <p:spPr>
          <a:xfrm>
            <a:off x="1139402" y="4224960"/>
            <a:ext cx="1254291" cy="360000"/>
          </a:xfrm>
          <a:prstGeom prst="ellipse">
            <a:avLst/>
          </a:prstGeom>
          <a:noFill/>
          <a:ln w="25400">
            <a:solidFill>
              <a:srgbClr val="FF38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50" name="Oval 49">
            <a:extLst>
              <a:ext uri="{FF2B5EF4-FFF2-40B4-BE49-F238E27FC236}">
                <a16:creationId xmlns:a16="http://schemas.microsoft.com/office/drawing/2014/main" id="{EB7D1D8A-FB10-7B43-84BC-5B91F846A5E2}"/>
              </a:ext>
            </a:extLst>
          </p:cNvPr>
          <p:cNvSpPr/>
          <p:nvPr/>
        </p:nvSpPr>
        <p:spPr>
          <a:xfrm>
            <a:off x="4021731" y="4679910"/>
            <a:ext cx="1224000" cy="360000"/>
          </a:xfrm>
          <a:prstGeom prst="ellipse">
            <a:avLst/>
          </a:prstGeom>
          <a:noFill/>
          <a:ln w="25400">
            <a:solidFill>
              <a:srgbClr val="FF38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51" name="Oval 50">
            <a:extLst>
              <a:ext uri="{FF2B5EF4-FFF2-40B4-BE49-F238E27FC236}">
                <a16:creationId xmlns:a16="http://schemas.microsoft.com/office/drawing/2014/main" id="{8289534B-245D-7D4E-BDE3-44BEFE659855}"/>
              </a:ext>
            </a:extLst>
          </p:cNvPr>
          <p:cNvSpPr/>
          <p:nvPr/>
        </p:nvSpPr>
        <p:spPr>
          <a:xfrm>
            <a:off x="1088318" y="5159188"/>
            <a:ext cx="1317297" cy="360000"/>
          </a:xfrm>
          <a:prstGeom prst="ellipse">
            <a:avLst/>
          </a:prstGeom>
          <a:noFill/>
          <a:ln w="25400">
            <a:solidFill>
              <a:srgbClr val="FF38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52" name="Oval 51">
            <a:extLst>
              <a:ext uri="{FF2B5EF4-FFF2-40B4-BE49-F238E27FC236}">
                <a16:creationId xmlns:a16="http://schemas.microsoft.com/office/drawing/2014/main" id="{2E1C1638-8026-8142-87A9-E69657B2042B}"/>
              </a:ext>
            </a:extLst>
          </p:cNvPr>
          <p:cNvSpPr/>
          <p:nvPr/>
        </p:nvSpPr>
        <p:spPr>
          <a:xfrm>
            <a:off x="4010272" y="5679692"/>
            <a:ext cx="1246918" cy="327596"/>
          </a:xfrm>
          <a:prstGeom prst="ellipse">
            <a:avLst/>
          </a:prstGeom>
          <a:noFill/>
          <a:ln w="25400">
            <a:solidFill>
              <a:srgbClr val="FF38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53" name="Oval 52">
            <a:extLst>
              <a:ext uri="{FF2B5EF4-FFF2-40B4-BE49-F238E27FC236}">
                <a16:creationId xmlns:a16="http://schemas.microsoft.com/office/drawing/2014/main" id="{2F9F4EEF-12FE-7E43-B220-ABC1D58C8748}"/>
              </a:ext>
            </a:extLst>
          </p:cNvPr>
          <p:cNvSpPr/>
          <p:nvPr/>
        </p:nvSpPr>
        <p:spPr>
          <a:xfrm>
            <a:off x="4052832" y="6119308"/>
            <a:ext cx="1161797" cy="327596"/>
          </a:xfrm>
          <a:prstGeom prst="ellipse">
            <a:avLst/>
          </a:prstGeom>
          <a:noFill/>
          <a:ln w="25400">
            <a:solidFill>
              <a:srgbClr val="FF38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2" name="TextBox 1">
            <a:extLst>
              <a:ext uri="{FF2B5EF4-FFF2-40B4-BE49-F238E27FC236}">
                <a16:creationId xmlns:a16="http://schemas.microsoft.com/office/drawing/2014/main" id="{17E7A5DA-5B21-5A8C-D57D-E0C96EEF77DD}"/>
              </a:ext>
            </a:extLst>
          </p:cNvPr>
          <p:cNvSpPr txBox="1"/>
          <p:nvPr/>
        </p:nvSpPr>
        <p:spPr>
          <a:xfrm>
            <a:off x="6455291" y="2104399"/>
            <a:ext cx="522707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latin typeface="EdShed" pitchFamily="2" charset="0"/>
                <a:ea typeface="OpenDyslexic" charset="0"/>
                <a:cs typeface="OpenDyslexic" charset="0"/>
              </a:rPr>
              <a:t>Choose three words to write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latin typeface="EdShed" pitchFamily="2" charset="0"/>
                <a:ea typeface="OpenDyslexic" charset="0"/>
                <a:cs typeface="OpenDyslexic" charset="0"/>
              </a:rPr>
              <a:t>in one or more sentences.</a:t>
            </a:r>
            <a:endParaRPr lang="en-GB" baseline="0" dirty="0">
              <a:latin typeface="EdShed" pitchFamily="2" charset="0"/>
            </a:endParaRPr>
          </a:p>
        </p:txBody>
      </p:sp>
      <p:grpSp>
        <p:nvGrpSpPr>
          <p:cNvPr id="20" name="Group 19">
            <a:extLst>
              <a:ext uri="{FF2B5EF4-FFF2-40B4-BE49-F238E27FC236}">
                <a16:creationId xmlns:a16="http://schemas.microsoft.com/office/drawing/2014/main" id="{01AA7335-3793-261C-B4B0-FC9FC37916BF}"/>
              </a:ext>
            </a:extLst>
          </p:cNvPr>
          <p:cNvGrpSpPr/>
          <p:nvPr/>
        </p:nvGrpSpPr>
        <p:grpSpPr>
          <a:xfrm>
            <a:off x="6455292" y="3364987"/>
            <a:ext cx="5227070" cy="2688116"/>
            <a:chOff x="6417759" y="3320919"/>
            <a:chExt cx="5317041" cy="2688116"/>
          </a:xfrm>
        </p:grpSpPr>
        <p:cxnSp>
          <p:nvCxnSpPr>
            <p:cNvPr id="6" name="Straight Connector 5">
              <a:extLst>
                <a:ext uri="{FF2B5EF4-FFF2-40B4-BE49-F238E27FC236}">
                  <a16:creationId xmlns:a16="http://schemas.microsoft.com/office/drawing/2014/main" id="{70834192-AB82-D64B-208F-B82AB8B7ACB4}"/>
                </a:ext>
              </a:extLst>
            </p:cNvPr>
            <p:cNvCxnSpPr>
              <a:cxnSpLocks/>
            </p:cNvCxnSpPr>
            <p:nvPr/>
          </p:nvCxnSpPr>
          <p:spPr>
            <a:xfrm>
              <a:off x="6417759" y="3320919"/>
              <a:ext cx="531704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3299D86-20E0-C802-39BA-3EB7829DE9A1}"/>
                </a:ext>
              </a:extLst>
            </p:cNvPr>
            <p:cNvCxnSpPr>
              <a:cxnSpLocks/>
            </p:cNvCxnSpPr>
            <p:nvPr/>
          </p:nvCxnSpPr>
          <p:spPr>
            <a:xfrm>
              <a:off x="6417759" y="3994212"/>
              <a:ext cx="531704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7AB6BC1-427D-2483-B6B0-B0D9242D69F9}"/>
                </a:ext>
              </a:extLst>
            </p:cNvPr>
            <p:cNvCxnSpPr>
              <a:cxnSpLocks/>
            </p:cNvCxnSpPr>
            <p:nvPr/>
          </p:nvCxnSpPr>
          <p:spPr>
            <a:xfrm>
              <a:off x="6417759" y="4664977"/>
              <a:ext cx="531704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C664D29-455E-1767-2CB9-D0E0FE813DCF}"/>
                </a:ext>
              </a:extLst>
            </p:cNvPr>
            <p:cNvCxnSpPr>
              <a:cxnSpLocks/>
            </p:cNvCxnSpPr>
            <p:nvPr/>
          </p:nvCxnSpPr>
          <p:spPr>
            <a:xfrm>
              <a:off x="6417759" y="5337006"/>
              <a:ext cx="531704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7209596-F77A-C3C6-ECA0-77B78E9BDA1B}"/>
                </a:ext>
              </a:extLst>
            </p:cNvPr>
            <p:cNvCxnSpPr>
              <a:cxnSpLocks/>
            </p:cNvCxnSpPr>
            <p:nvPr/>
          </p:nvCxnSpPr>
          <p:spPr>
            <a:xfrm>
              <a:off x="6417759" y="6009035"/>
              <a:ext cx="531704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 name="TextBox 38">
            <a:extLst>
              <a:ext uri="{FF2B5EF4-FFF2-40B4-BE49-F238E27FC236}">
                <a16:creationId xmlns:a16="http://schemas.microsoft.com/office/drawing/2014/main" id="{A16E4401-DDA6-274C-90CD-12A6EBB2A39C}"/>
              </a:ext>
            </a:extLst>
          </p:cNvPr>
          <p:cNvSpPr txBox="1"/>
          <p:nvPr/>
        </p:nvSpPr>
        <p:spPr>
          <a:xfrm>
            <a:off x="6455291" y="2781095"/>
            <a:ext cx="4987810" cy="1361911"/>
          </a:xfrm>
          <a:prstGeom prst="rect">
            <a:avLst/>
          </a:prstGeom>
          <a:noFill/>
        </p:spPr>
        <p:txBody>
          <a:bodyPr wrap="square">
            <a:spAutoFit/>
          </a:bodyPr>
          <a:lstStyle/>
          <a:p>
            <a:pPr lvl="0">
              <a:lnSpc>
                <a:spcPct val="200000"/>
              </a:lnSpc>
              <a:defRPr/>
            </a:pPr>
            <a:r>
              <a:rPr lang="en-GB" sz="2200" dirty="0">
                <a:solidFill>
                  <a:srgbClr val="FF3760"/>
                </a:solidFill>
                <a:latin typeface="EdShed" pitchFamily="2" charset="0"/>
              </a:rPr>
              <a:t>My </a:t>
            </a:r>
            <a:r>
              <a:rPr lang="en-GB" sz="2200" dirty="0">
                <a:latin typeface="EdShed" pitchFamily="2" charset="0"/>
              </a:rPr>
              <a:t>young cousin</a:t>
            </a:r>
            <a:r>
              <a:rPr lang="en-GB" sz="2200" dirty="0">
                <a:solidFill>
                  <a:srgbClr val="FF3760"/>
                </a:solidFill>
                <a:latin typeface="EdShed" pitchFamily="2" charset="0"/>
              </a:rPr>
              <a:t>s are always getting into</a:t>
            </a:r>
            <a:r>
              <a:rPr lang="en-GB" sz="2200" dirty="0">
                <a:solidFill>
                  <a:srgbClr val="FF0000"/>
                </a:solidFill>
                <a:latin typeface="EdShed" pitchFamily="2" charset="0"/>
              </a:rPr>
              <a:t> </a:t>
            </a:r>
            <a:r>
              <a:rPr lang="en-GB" sz="2200" dirty="0">
                <a:latin typeface="EdShed" pitchFamily="2" charset="0"/>
              </a:rPr>
              <a:t>trouble</a:t>
            </a:r>
            <a:r>
              <a:rPr lang="en-GB" sz="2200" dirty="0">
                <a:solidFill>
                  <a:srgbClr val="FF3760"/>
                </a:solidFill>
                <a:latin typeface="EdShed" pitchFamily="2" charset="0"/>
              </a:rPr>
              <a:t>.</a:t>
            </a:r>
            <a:endParaRPr lang="en-GB" sz="2200" baseline="0" dirty="0">
              <a:solidFill>
                <a:srgbClr val="FF3760"/>
              </a:solidFill>
              <a:latin typeface="EdShed" pitchFamily="2" charset="0"/>
            </a:endParaRPr>
          </a:p>
        </p:txBody>
      </p:sp>
    </p:spTree>
    <p:extLst>
      <p:ext uri="{BB962C8B-B14F-4D97-AF65-F5344CB8AC3E}">
        <p14:creationId xmlns:p14="http://schemas.microsoft.com/office/powerpoint/2010/main" val="3735902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barn(inVertical)">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barn(inVertical)">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barn(inVertical)">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barn(inVertical)">
                                      <p:cBhvr>
                                        <p:cTn id="27" dur="500"/>
                                        <p:tgtEl>
                                          <p:spTgt spid="4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barn(inVertical)">
                                      <p:cBhvr>
                                        <p:cTn id="32" dur="500"/>
                                        <p:tgtEl>
                                          <p:spTgt spid="4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barn(inVertical)">
                                      <p:cBhvr>
                                        <p:cTn id="37" dur="500"/>
                                        <p:tgtEl>
                                          <p:spTgt spid="5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barn(inVertical)">
                                      <p:cBhvr>
                                        <p:cTn id="42" dur="500"/>
                                        <p:tgtEl>
                                          <p:spTgt spid="5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barn(inVertical)">
                                      <p:cBhvr>
                                        <p:cTn id="47" dur="500"/>
                                        <p:tgtEl>
                                          <p:spTgt spid="5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barn(inVertical)">
                                      <p:cBhvr>
                                        <p:cTn id="52" dur="500"/>
                                        <p:tgtEl>
                                          <p:spTgt spid="53"/>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dissolve">
                                      <p:cBhvr>
                                        <p:cTn id="5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11</a:t>
            </a:fld>
            <a:endParaRPr lang="en-US" dirty="0">
              <a:latin typeface="EdShed" pitchFamily="2" charset="0"/>
            </a:endParaRPr>
          </a:p>
        </p:txBody>
      </p:sp>
      <p:sp>
        <p:nvSpPr>
          <p:cNvPr id="20" name="Text Placeholder 12">
            <a:extLst>
              <a:ext uri="{FF2B5EF4-FFF2-40B4-BE49-F238E27FC236}">
                <a16:creationId xmlns:a16="http://schemas.microsoft.com/office/drawing/2014/main" id="{0EF0134F-7758-1DE1-993F-89041EDA307A}"/>
              </a:ext>
            </a:extLst>
          </p:cNvPr>
          <p:cNvSpPr>
            <a:spLocks noGrp="1"/>
          </p:cNvSpPr>
          <p:nvPr>
            <p:ph type="body" sz="quarter" idx="15"/>
          </p:nvPr>
        </p:nvSpPr>
        <p:spPr>
          <a:xfrm>
            <a:off x="1608882" y="550678"/>
            <a:ext cx="8974232" cy="749135"/>
          </a:xfrm>
        </p:spPr>
        <p:txBody>
          <a:bodyPr/>
          <a:lstStyle/>
          <a:p>
            <a:pPr>
              <a:lnSpc>
                <a:spcPct val="100000"/>
              </a:lnSpc>
            </a:pPr>
            <a:r>
              <a:rPr lang="en-GB" sz="1700" dirty="0">
                <a:solidFill>
                  <a:schemeClr val="tx1"/>
                </a:solidFill>
                <a:latin typeface="EdShed" pitchFamily="2" charset="77"/>
              </a:rPr>
              <a:t>Write a sentence about the pictures below. Remember to include the word in your sentence. Then read the sentences and replace the underlined word with one of the blue words. </a:t>
            </a:r>
          </a:p>
        </p:txBody>
      </p:sp>
      <p:sp>
        <p:nvSpPr>
          <p:cNvPr id="21" name="Text Placeholder 10">
            <a:extLst>
              <a:ext uri="{FF2B5EF4-FFF2-40B4-BE49-F238E27FC236}">
                <a16:creationId xmlns:a16="http://schemas.microsoft.com/office/drawing/2014/main" id="{540A699D-4C2B-BDFC-20FC-07A5FF3AD92E}"/>
              </a:ext>
            </a:extLst>
          </p:cNvPr>
          <p:cNvSpPr>
            <a:spLocks noGrp="1"/>
          </p:cNvSpPr>
          <p:nvPr>
            <p:ph type="body" sz="quarter" idx="10"/>
          </p:nvPr>
        </p:nvSpPr>
        <p:spPr>
          <a:xfrm>
            <a:off x="3494880" y="211731"/>
            <a:ext cx="5202237" cy="320675"/>
          </a:xfrm>
        </p:spPr>
        <p:txBody>
          <a:bodyPr/>
          <a:lstStyle/>
          <a:p>
            <a:r>
              <a:rPr lang="en-GB" sz="1800" b="0" dirty="0">
                <a:solidFill>
                  <a:schemeClr val="tx1"/>
                </a:solidFill>
                <a:latin typeface="EdShed" pitchFamily="2" charset="77"/>
              </a:rPr>
              <a:t>Sentences and Synonyms</a:t>
            </a:r>
          </a:p>
        </p:txBody>
      </p:sp>
      <p:grpSp>
        <p:nvGrpSpPr>
          <p:cNvPr id="25" name="Group 24">
            <a:extLst>
              <a:ext uri="{FF2B5EF4-FFF2-40B4-BE49-F238E27FC236}">
                <a16:creationId xmlns:a16="http://schemas.microsoft.com/office/drawing/2014/main" id="{3F81F6CC-8F3B-425E-F986-4C3CC7558CCD}"/>
              </a:ext>
            </a:extLst>
          </p:cNvPr>
          <p:cNvGrpSpPr/>
          <p:nvPr/>
        </p:nvGrpSpPr>
        <p:grpSpPr>
          <a:xfrm>
            <a:off x="630742" y="3458788"/>
            <a:ext cx="5224195" cy="557260"/>
            <a:chOff x="1398518" y="5455244"/>
            <a:chExt cx="4761946" cy="557260"/>
          </a:xfrm>
        </p:grpSpPr>
        <p:cxnSp>
          <p:nvCxnSpPr>
            <p:cNvPr id="26" name="Straight Connector 25">
              <a:extLst>
                <a:ext uri="{FF2B5EF4-FFF2-40B4-BE49-F238E27FC236}">
                  <a16:creationId xmlns:a16="http://schemas.microsoft.com/office/drawing/2014/main" id="{0EE1BA54-286D-BEDF-10CB-A6C0613BFE93}"/>
                </a:ext>
              </a:extLst>
            </p:cNvPr>
            <p:cNvCxnSpPr>
              <a:cxnSpLocks/>
            </p:cNvCxnSpPr>
            <p:nvPr/>
          </p:nvCxnSpPr>
          <p:spPr>
            <a:xfrm>
              <a:off x="1398518" y="5455244"/>
              <a:ext cx="4761946"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820537BD-A681-6306-3A39-4DBDAEDD482F}"/>
                </a:ext>
              </a:extLst>
            </p:cNvPr>
            <p:cNvCxnSpPr>
              <a:cxnSpLocks/>
            </p:cNvCxnSpPr>
            <p:nvPr/>
          </p:nvCxnSpPr>
          <p:spPr>
            <a:xfrm>
              <a:off x="1398518" y="6012504"/>
              <a:ext cx="4761946" cy="0"/>
            </a:xfrm>
            <a:prstGeom prst="line">
              <a:avLst/>
            </a:prstGeom>
            <a:ln w="19050"/>
          </p:spPr>
          <p:style>
            <a:lnRef idx="1">
              <a:schemeClr val="dk1"/>
            </a:lnRef>
            <a:fillRef idx="0">
              <a:schemeClr val="dk1"/>
            </a:fillRef>
            <a:effectRef idx="0">
              <a:schemeClr val="dk1"/>
            </a:effectRef>
            <a:fontRef idx="minor">
              <a:schemeClr val="tx1"/>
            </a:fontRef>
          </p:style>
        </p:cxnSp>
      </p:grpSp>
      <p:sp>
        <p:nvSpPr>
          <p:cNvPr id="28" name="TextBox 27">
            <a:extLst>
              <a:ext uri="{FF2B5EF4-FFF2-40B4-BE49-F238E27FC236}">
                <a16:creationId xmlns:a16="http://schemas.microsoft.com/office/drawing/2014/main" id="{F9E1D6D9-F257-1DB3-30A7-466D1B43080A}"/>
              </a:ext>
            </a:extLst>
          </p:cNvPr>
          <p:cNvSpPr txBox="1"/>
          <p:nvPr/>
        </p:nvSpPr>
        <p:spPr>
          <a:xfrm>
            <a:off x="539111" y="2129004"/>
            <a:ext cx="1030731" cy="523220"/>
          </a:xfrm>
          <a:prstGeom prst="rect">
            <a:avLst/>
          </a:prstGeom>
          <a:noFill/>
        </p:spPr>
        <p:txBody>
          <a:bodyPr wrap="none" rtlCol="0">
            <a:spAutoFit/>
          </a:bodyPr>
          <a:lstStyle/>
          <a:p>
            <a:r>
              <a:rPr lang="en-US" sz="2800" dirty="0">
                <a:solidFill>
                  <a:schemeClr val="tx1"/>
                </a:solidFill>
                <a:latin typeface="EdShed" pitchFamily="2" charset="0"/>
              </a:rPr>
              <a:t>touch</a:t>
            </a:r>
            <a:endParaRPr lang="en-GB" sz="1400" dirty="0">
              <a:latin typeface="EdShed" pitchFamily="2" charset="0"/>
              <a:ea typeface="Sassoon Infant 2023" panose="02000503030000020003" pitchFamily="2" charset="0"/>
            </a:endParaRPr>
          </a:p>
        </p:txBody>
      </p:sp>
      <p:grpSp>
        <p:nvGrpSpPr>
          <p:cNvPr id="29" name="Group 28">
            <a:extLst>
              <a:ext uri="{FF2B5EF4-FFF2-40B4-BE49-F238E27FC236}">
                <a16:creationId xmlns:a16="http://schemas.microsoft.com/office/drawing/2014/main" id="{1699BA61-348C-6906-E19E-A86D0F28D01E}"/>
              </a:ext>
            </a:extLst>
          </p:cNvPr>
          <p:cNvGrpSpPr/>
          <p:nvPr/>
        </p:nvGrpSpPr>
        <p:grpSpPr>
          <a:xfrm>
            <a:off x="6395241" y="3458788"/>
            <a:ext cx="5224195" cy="557260"/>
            <a:chOff x="1398518" y="5455244"/>
            <a:chExt cx="4761946" cy="557260"/>
          </a:xfrm>
        </p:grpSpPr>
        <p:cxnSp>
          <p:nvCxnSpPr>
            <p:cNvPr id="30" name="Straight Connector 29">
              <a:extLst>
                <a:ext uri="{FF2B5EF4-FFF2-40B4-BE49-F238E27FC236}">
                  <a16:creationId xmlns:a16="http://schemas.microsoft.com/office/drawing/2014/main" id="{4C3CF0CF-0C1C-B3D2-6FE7-9A91323097C2}"/>
                </a:ext>
              </a:extLst>
            </p:cNvPr>
            <p:cNvCxnSpPr>
              <a:cxnSpLocks/>
            </p:cNvCxnSpPr>
            <p:nvPr/>
          </p:nvCxnSpPr>
          <p:spPr>
            <a:xfrm>
              <a:off x="1398518" y="5455244"/>
              <a:ext cx="4761946"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5C734157-099F-ADA5-36F1-76FB076AC861}"/>
                </a:ext>
              </a:extLst>
            </p:cNvPr>
            <p:cNvCxnSpPr>
              <a:cxnSpLocks/>
            </p:cNvCxnSpPr>
            <p:nvPr/>
          </p:nvCxnSpPr>
          <p:spPr>
            <a:xfrm>
              <a:off x="1398518" y="6012504"/>
              <a:ext cx="4761946" cy="0"/>
            </a:xfrm>
            <a:prstGeom prst="line">
              <a:avLst/>
            </a:prstGeom>
            <a:ln w="19050"/>
          </p:spPr>
          <p:style>
            <a:lnRef idx="1">
              <a:schemeClr val="dk1"/>
            </a:lnRef>
            <a:fillRef idx="0">
              <a:schemeClr val="dk1"/>
            </a:fillRef>
            <a:effectRef idx="0">
              <a:schemeClr val="dk1"/>
            </a:effectRef>
            <a:fontRef idx="minor">
              <a:schemeClr val="tx1"/>
            </a:fontRef>
          </p:style>
        </p:cxnSp>
      </p:grpSp>
      <p:sp>
        <p:nvSpPr>
          <p:cNvPr id="32" name="TextBox 31">
            <a:extLst>
              <a:ext uri="{FF2B5EF4-FFF2-40B4-BE49-F238E27FC236}">
                <a16:creationId xmlns:a16="http://schemas.microsoft.com/office/drawing/2014/main" id="{D0AF2D64-8349-E4C7-63C0-19C50E4C0809}"/>
              </a:ext>
            </a:extLst>
          </p:cNvPr>
          <p:cNvSpPr txBox="1"/>
          <p:nvPr/>
        </p:nvSpPr>
        <p:spPr>
          <a:xfrm>
            <a:off x="6303610" y="2129004"/>
            <a:ext cx="1159613" cy="523220"/>
          </a:xfrm>
          <a:prstGeom prst="rect">
            <a:avLst/>
          </a:prstGeom>
          <a:noFill/>
        </p:spPr>
        <p:txBody>
          <a:bodyPr wrap="none" rtlCol="0">
            <a:spAutoFit/>
          </a:bodyPr>
          <a:lstStyle/>
          <a:p>
            <a:r>
              <a:rPr lang="en-GB" sz="2800" dirty="0">
                <a:latin typeface="EdShed" pitchFamily="2" charset="0"/>
                <a:ea typeface="Sassoon Infant 2023" panose="02000503030000020003" pitchFamily="2" charset="0"/>
              </a:rPr>
              <a:t>couple</a:t>
            </a:r>
            <a:endParaRPr lang="en-GB" sz="1400" dirty="0">
              <a:latin typeface="EdShed" pitchFamily="2" charset="0"/>
              <a:ea typeface="Sassoon Infant 2023" panose="02000503030000020003" pitchFamily="2" charset="0"/>
            </a:endParaRPr>
          </a:p>
        </p:txBody>
      </p:sp>
      <p:graphicFrame>
        <p:nvGraphicFramePr>
          <p:cNvPr id="33" name="Table 32">
            <a:extLst>
              <a:ext uri="{FF2B5EF4-FFF2-40B4-BE49-F238E27FC236}">
                <a16:creationId xmlns:a16="http://schemas.microsoft.com/office/drawing/2014/main" id="{33900C86-173F-29D3-32DE-8CF3C873788A}"/>
              </a:ext>
            </a:extLst>
          </p:cNvPr>
          <p:cNvGraphicFramePr>
            <a:graphicFrameLocks noGrp="1"/>
          </p:cNvGraphicFramePr>
          <p:nvPr>
            <p:extLst>
              <p:ext uri="{D42A27DB-BD31-4B8C-83A1-F6EECF244321}">
                <p14:modId xmlns:p14="http://schemas.microsoft.com/office/powerpoint/2010/main" val="2466416941"/>
              </p:ext>
            </p:extLst>
          </p:nvPr>
        </p:nvGraphicFramePr>
        <p:xfrm>
          <a:off x="2575237" y="4465155"/>
          <a:ext cx="9044199" cy="1974200"/>
        </p:xfrm>
        <a:graphic>
          <a:graphicData uri="http://schemas.openxmlformats.org/drawingml/2006/table">
            <a:tbl>
              <a:tblPr firstRow="1" bandRow="1">
                <a:tableStyleId>{5940675A-B579-460E-94D1-54222C63F5DA}</a:tableStyleId>
              </a:tblPr>
              <a:tblGrid>
                <a:gridCol w="6792612">
                  <a:extLst>
                    <a:ext uri="{9D8B030D-6E8A-4147-A177-3AD203B41FA5}">
                      <a16:colId xmlns:a16="http://schemas.microsoft.com/office/drawing/2014/main" val="1220469306"/>
                    </a:ext>
                  </a:extLst>
                </a:gridCol>
                <a:gridCol w="2251587">
                  <a:extLst>
                    <a:ext uri="{9D8B030D-6E8A-4147-A177-3AD203B41FA5}">
                      <a16:colId xmlns:a16="http://schemas.microsoft.com/office/drawing/2014/main" val="943449806"/>
                    </a:ext>
                  </a:extLst>
                </a:gridCol>
              </a:tblGrid>
              <a:tr h="493550">
                <a:tc>
                  <a:txBody>
                    <a:bodyPr/>
                    <a:lstStyle/>
                    <a:p>
                      <a:pPr algn="ctr"/>
                      <a:r>
                        <a:rPr lang="en-US" sz="2000" b="0" i="0" dirty="0">
                          <a:solidFill>
                            <a:schemeClr val="tx1"/>
                          </a:solidFill>
                          <a:latin typeface="EdShed" pitchFamily="2" charset="0"/>
                        </a:rPr>
                        <a:t>Yusef thought that he had </a:t>
                      </a:r>
                      <a:r>
                        <a:rPr lang="en-US" sz="2000" b="0" i="0" u="sng" dirty="0">
                          <a:solidFill>
                            <a:schemeClr val="tx1"/>
                          </a:solidFill>
                          <a:latin typeface="EdShed" pitchFamily="2" charset="0"/>
                        </a:rPr>
                        <a:t>ample</a:t>
                      </a:r>
                      <a:r>
                        <a:rPr lang="en-US" sz="2000" b="0" i="0" dirty="0">
                          <a:solidFill>
                            <a:schemeClr val="tx1"/>
                          </a:solidFill>
                          <a:latin typeface="EdShed" pitchFamily="2" charset="0"/>
                        </a:rPr>
                        <a:t> cake for his party. </a:t>
                      </a:r>
                    </a:p>
                  </a:txBody>
                  <a:tcPr anchor="ctr"/>
                </a:tc>
                <a:tc>
                  <a:txBody>
                    <a:bodyPr/>
                    <a:lstStyle/>
                    <a:p>
                      <a:pPr algn="ctr"/>
                      <a:endParaRPr lang="en-GB" sz="2000" b="0" i="0" dirty="0">
                        <a:solidFill>
                          <a:srgbClr val="FF3760"/>
                        </a:solidFill>
                        <a:latin typeface="EdShed" pitchFamily="2" charset="77"/>
                        <a:ea typeface="OpenDyslexic" charset="0"/>
                        <a:cs typeface="OpenDyslexic" charset="0"/>
                      </a:endParaRPr>
                    </a:p>
                  </a:txBody>
                  <a:tcPr anchor="ctr"/>
                </a:tc>
                <a:extLst>
                  <a:ext uri="{0D108BD9-81ED-4DB2-BD59-A6C34878D82A}">
                    <a16:rowId xmlns:a16="http://schemas.microsoft.com/office/drawing/2014/main" val="705759394"/>
                  </a:ext>
                </a:extLst>
              </a:tr>
              <a:tr h="4935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0" dirty="0">
                          <a:solidFill>
                            <a:schemeClr val="tx1"/>
                          </a:solidFill>
                          <a:latin typeface="EdShed" pitchFamily="2" charset="0"/>
                        </a:rPr>
                        <a:t>Each </a:t>
                      </a:r>
                      <a:r>
                        <a:rPr lang="en-US" sz="2000" b="0" i="0" u="sng" dirty="0">
                          <a:solidFill>
                            <a:schemeClr val="tx1"/>
                          </a:solidFill>
                          <a:latin typeface="EdShed" pitchFamily="2" charset="0"/>
                        </a:rPr>
                        <a:t>nation</a:t>
                      </a:r>
                      <a:r>
                        <a:rPr lang="en-US" sz="2000" b="0" i="0" dirty="0">
                          <a:solidFill>
                            <a:schemeClr val="tx1"/>
                          </a:solidFill>
                          <a:latin typeface="EdShed" pitchFamily="2" charset="0"/>
                        </a:rPr>
                        <a:t> has its own flag and anthem.</a:t>
                      </a:r>
                    </a:p>
                  </a:txBody>
                  <a:tcPr anchor="ctr"/>
                </a:tc>
                <a:tc>
                  <a:txBody>
                    <a:bodyPr/>
                    <a:lstStyle/>
                    <a:p>
                      <a:pPr algn="ctr"/>
                      <a:endParaRPr lang="en-GB" sz="2000" b="0" i="0" dirty="0">
                        <a:solidFill>
                          <a:srgbClr val="FF3760"/>
                        </a:solidFill>
                        <a:latin typeface="EdShed" pitchFamily="2" charset="77"/>
                        <a:ea typeface="OpenDyslexic" charset="0"/>
                        <a:cs typeface="OpenDyslexic" charset="0"/>
                      </a:endParaRPr>
                    </a:p>
                  </a:txBody>
                  <a:tcPr anchor="ctr"/>
                </a:tc>
                <a:extLst>
                  <a:ext uri="{0D108BD9-81ED-4DB2-BD59-A6C34878D82A}">
                    <a16:rowId xmlns:a16="http://schemas.microsoft.com/office/drawing/2014/main" val="2202467709"/>
                  </a:ext>
                </a:extLst>
              </a:tr>
              <a:tr h="4935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0" dirty="0">
                          <a:solidFill>
                            <a:schemeClr val="tx1"/>
                          </a:solidFill>
                          <a:latin typeface="EdShed" pitchFamily="2" charset="0"/>
                        </a:rPr>
                        <a:t>The plants began to </a:t>
                      </a:r>
                      <a:r>
                        <a:rPr lang="en-US" sz="2000" b="0" i="0" u="sng" dirty="0">
                          <a:solidFill>
                            <a:schemeClr val="tx1"/>
                          </a:solidFill>
                          <a:latin typeface="EdShed" pitchFamily="2" charset="0"/>
                        </a:rPr>
                        <a:t>thrive</a:t>
                      </a:r>
                      <a:r>
                        <a:rPr lang="en-US" sz="2000" b="0" i="0" dirty="0">
                          <a:solidFill>
                            <a:schemeClr val="tx1"/>
                          </a:solidFill>
                          <a:latin typeface="EdShed" pitchFamily="2" charset="0"/>
                        </a:rPr>
                        <a:t> in their new pots.</a:t>
                      </a:r>
                    </a:p>
                  </a:txBody>
                  <a:tcPr anchor="ctr"/>
                </a:tc>
                <a:tc>
                  <a:txBody>
                    <a:bodyPr/>
                    <a:lstStyle/>
                    <a:p>
                      <a:pPr algn="ctr"/>
                      <a:endParaRPr lang="en-GB" sz="2000" b="0" i="0" dirty="0">
                        <a:solidFill>
                          <a:srgbClr val="FF3760"/>
                        </a:solidFill>
                        <a:latin typeface="EdShed" pitchFamily="2" charset="77"/>
                        <a:ea typeface="OpenDyslexic" charset="0"/>
                        <a:cs typeface="OpenDyslexic" charset="0"/>
                      </a:endParaRPr>
                    </a:p>
                  </a:txBody>
                  <a:tcPr anchor="ctr"/>
                </a:tc>
                <a:extLst>
                  <a:ext uri="{0D108BD9-81ED-4DB2-BD59-A6C34878D82A}">
                    <a16:rowId xmlns:a16="http://schemas.microsoft.com/office/drawing/2014/main" val="495093516"/>
                  </a:ext>
                </a:extLst>
              </a:tr>
              <a:tr h="4935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0" dirty="0">
                          <a:solidFill>
                            <a:schemeClr val="tx1"/>
                          </a:solidFill>
                          <a:latin typeface="EdShed" pitchFamily="2" charset="0"/>
                        </a:rPr>
                        <a:t>Our teacher would always </a:t>
                      </a:r>
                      <a:r>
                        <a:rPr lang="en-US" sz="2000" b="0" i="0" u="sng" dirty="0">
                          <a:solidFill>
                            <a:schemeClr val="tx1"/>
                          </a:solidFill>
                          <a:latin typeface="EdShed" pitchFamily="2" charset="0"/>
                        </a:rPr>
                        <a:t>motivate</a:t>
                      </a:r>
                      <a:r>
                        <a:rPr lang="en-US" sz="2000" b="0" i="0" dirty="0">
                          <a:solidFill>
                            <a:schemeClr val="tx1"/>
                          </a:solidFill>
                          <a:latin typeface="EdShed" pitchFamily="2" charset="0"/>
                        </a:rPr>
                        <a:t> us to do our best.</a:t>
                      </a:r>
                    </a:p>
                  </a:txBody>
                  <a:tcPr anchor="ctr"/>
                </a:tc>
                <a:tc>
                  <a:txBody>
                    <a:bodyPr/>
                    <a:lstStyle/>
                    <a:p>
                      <a:pPr algn="ctr"/>
                      <a:endParaRPr lang="en-GB" sz="2000" b="0" i="0" dirty="0">
                        <a:solidFill>
                          <a:srgbClr val="FF3760"/>
                        </a:solidFill>
                        <a:latin typeface="EdShed" pitchFamily="2" charset="77"/>
                      </a:endParaRPr>
                    </a:p>
                  </a:txBody>
                  <a:tcPr anchor="ctr"/>
                </a:tc>
                <a:extLst>
                  <a:ext uri="{0D108BD9-81ED-4DB2-BD59-A6C34878D82A}">
                    <a16:rowId xmlns:a16="http://schemas.microsoft.com/office/drawing/2014/main" val="2975721483"/>
                  </a:ext>
                </a:extLst>
              </a:tr>
            </a:tbl>
          </a:graphicData>
        </a:graphic>
      </p:graphicFrame>
      <p:graphicFrame>
        <p:nvGraphicFramePr>
          <p:cNvPr id="34" name="Table 33">
            <a:extLst>
              <a:ext uri="{FF2B5EF4-FFF2-40B4-BE49-F238E27FC236}">
                <a16:creationId xmlns:a16="http://schemas.microsoft.com/office/drawing/2014/main" id="{851C844D-994F-BD0E-F870-DBA2F72FCF37}"/>
              </a:ext>
            </a:extLst>
          </p:cNvPr>
          <p:cNvGraphicFramePr>
            <a:graphicFrameLocks noGrp="1"/>
          </p:cNvGraphicFramePr>
          <p:nvPr>
            <p:extLst>
              <p:ext uri="{D42A27DB-BD31-4B8C-83A1-F6EECF244321}">
                <p14:modId xmlns:p14="http://schemas.microsoft.com/office/powerpoint/2010/main" val="467913066"/>
              </p:ext>
            </p:extLst>
          </p:nvPr>
        </p:nvGraphicFramePr>
        <p:xfrm>
          <a:off x="630742" y="4465155"/>
          <a:ext cx="1611872" cy="1974200"/>
        </p:xfrm>
        <a:graphic>
          <a:graphicData uri="http://schemas.openxmlformats.org/drawingml/2006/table">
            <a:tbl>
              <a:tblPr firstRow="1" bandRow="1">
                <a:tableStyleId>{5940675A-B579-460E-94D1-54222C63F5DA}</a:tableStyleId>
              </a:tblPr>
              <a:tblGrid>
                <a:gridCol w="1611872">
                  <a:extLst>
                    <a:ext uri="{9D8B030D-6E8A-4147-A177-3AD203B41FA5}">
                      <a16:colId xmlns:a16="http://schemas.microsoft.com/office/drawing/2014/main" val="2995742385"/>
                    </a:ext>
                  </a:extLst>
                </a:gridCol>
              </a:tblGrid>
              <a:tr h="4935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3372DC"/>
                          </a:solidFill>
                          <a:latin typeface="EdShed" pitchFamily="2" charset="77"/>
                          <a:ea typeface="OpenDyslexic" charset="0"/>
                          <a:cs typeface="OpenDyslexic" charset="0"/>
                        </a:rPr>
                        <a:t>country</a:t>
                      </a:r>
                      <a:endParaRPr lang="en-GB" sz="2000" b="0" i="0" dirty="0">
                        <a:solidFill>
                          <a:schemeClr val="tx1"/>
                        </a:solidFill>
                        <a:latin typeface="EdShed" pitchFamily="2" charset="77"/>
                        <a:ea typeface="Sassoon Infant 2023" panose="02000503030000020003" pitchFamily="2" charset="0"/>
                      </a:endParaRPr>
                    </a:p>
                  </a:txBody>
                  <a:tcPr anchor="ctr"/>
                </a:tc>
                <a:extLst>
                  <a:ext uri="{0D108BD9-81ED-4DB2-BD59-A6C34878D82A}">
                    <a16:rowId xmlns:a16="http://schemas.microsoft.com/office/drawing/2014/main" val="60492040"/>
                  </a:ext>
                </a:extLst>
              </a:tr>
              <a:tr h="4935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3372DC"/>
                          </a:solidFill>
                          <a:latin typeface="EdShed" pitchFamily="2" charset="77"/>
                          <a:ea typeface="OpenDyslexic" charset="0"/>
                          <a:cs typeface="OpenDyslexic" charset="0"/>
                        </a:rPr>
                        <a:t>enough</a:t>
                      </a:r>
                      <a:endParaRPr lang="en-GB" sz="2000" b="0" i="0" dirty="0">
                        <a:solidFill>
                          <a:schemeClr val="tx1"/>
                        </a:solidFill>
                        <a:latin typeface="EdShed" pitchFamily="2" charset="77"/>
                        <a:ea typeface="Sassoon Infant 2023" panose="02000503030000020003" pitchFamily="2" charset="0"/>
                      </a:endParaRPr>
                    </a:p>
                  </a:txBody>
                  <a:tcPr anchor="ctr"/>
                </a:tc>
                <a:extLst>
                  <a:ext uri="{0D108BD9-81ED-4DB2-BD59-A6C34878D82A}">
                    <a16:rowId xmlns:a16="http://schemas.microsoft.com/office/drawing/2014/main" val="880494773"/>
                  </a:ext>
                </a:extLst>
              </a:tr>
              <a:tr h="4935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3372DC"/>
                          </a:solidFill>
                          <a:latin typeface="EdShed" pitchFamily="2" charset="77"/>
                          <a:ea typeface="OpenDyslexic" charset="0"/>
                          <a:cs typeface="OpenDyslexic" charset="0"/>
                        </a:rPr>
                        <a:t>encourage</a:t>
                      </a:r>
                      <a:endParaRPr lang="en-GB" sz="2000" b="0" i="0" dirty="0">
                        <a:solidFill>
                          <a:schemeClr val="tx1"/>
                        </a:solidFill>
                        <a:latin typeface="EdShed" pitchFamily="2" charset="77"/>
                        <a:ea typeface="Sassoon Infant 2023" panose="02000503030000020003" pitchFamily="2" charset="0"/>
                      </a:endParaRPr>
                    </a:p>
                  </a:txBody>
                  <a:tcPr anchor="ctr"/>
                </a:tc>
                <a:extLst>
                  <a:ext uri="{0D108BD9-81ED-4DB2-BD59-A6C34878D82A}">
                    <a16:rowId xmlns:a16="http://schemas.microsoft.com/office/drawing/2014/main" val="3560046736"/>
                  </a:ext>
                </a:extLst>
              </a:tr>
              <a:tr h="4935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3372DC"/>
                          </a:solidFill>
                          <a:latin typeface="EdShed" pitchFamily="2" charset="77"/>
                          <a:ea typeface="OpenDyslexic" charset="0"/>
                          <a:cs typeface="OpenDyslexic" charset="0"/>
                        </a:rPr>
                        <a:t>flourish</a:t>
                      </a:r>
                      <a:endParaRPr lang="en-GB" sz="2000" b="0" i="0" dirty="0">
                        <a:solidFill>
                          <a:schemeClr val="tx1"/>
                        </a:solidFill>
                        <a:latin typeface="EdShed" pitchFamily="2" charset="77"/>
                        <a:ea typeface="Sassoon Infant 2023" panose="02000503030000020003" pitchFamily="2" charset="0"/>
                      </a:endParaRPr>
                    </a:p>
                  </a:txBody>
                  <a:tcPr anchor="ctr"/>
                </a:tc>
                <a:extLst>
                  <a:ext uri="{0D108BD9-81ED-4DB2-BD59-A6C34878D82A}">
                    <a16:rowId xmlns:a16="http://schemas.microsoft.com/office/drawing/2014/main" val="3069969050"/>
                  </a:ext>
                </a:extLst>
              </a:tr>
            </a:tbl>
          </a:graphicData>
        </a:graphic>
      </p:graphicFrame>
      <p:pic>
        <p:nvPicPr>
          <p:cNvPr id="36" name="Picture 35">
            <a:extLst>
              <a:ext uri="{FF2B5EF4-FFF2-40B4-BE49-F238E27FC236}">
                <a16:creationId xmlns:a16="http://schemas.microsoft.com/office/drawing/2014/main" id="{0D8AD05D-D1EE-6644-8C38-E57AF658D187}"/>
              </a:ext>
            </a:extLst>
          </p:cNvPr>
          <p:cNvPicPr>
            <a:picLocks noChangeAspect="1"/>
          </p:cNvPicPr>
          <p:nvPr/>
        </p:nvPicPr>
        <p:blipFill>
          <a:blip r:embed="rId3"/>
          <a:stretch>
            <a:fillRect/>
          </a:stretch>
        </p:blipFill>
        <p:spPr>
          <a:xfrm>
            <a:off x="11201769" y="1857072"/>
            <a:ext cx="412421" cy="1070065"/>
          </a:xfrm>
          <a:prstGeom prst="rect">
            <a:avLst/>
          </a:prstGeom>
        </p:spPr>
      </p:pic>
      <p:pic>
        <p:nvPicPr>
          <p:cNvPr id="37" name="Picture 36">
            <a:extLst>
              <a:ext uri="{FF2B5EF4-FFF2-40B4-BE49-F238E27FC236}">
                <a16:creationId xmlns:a16="http://schemas.microsoft.com/office/drawing/2014/main" id="{BEF1083B-6973-8096-2EB6-6655AE8E14D2}"/>
              </a:ext>
            </a:extLst>
          </p:cNvPr>
          <p:cNvPicPr>
            <a:picLocks noChangeAspect="1"/>
          </p:cNvPicPr>
          <p:nvPr/>
        </p:nvPicPr>
        <p:blipFill>
          <a:blip r:embed="rId3"/>
          <a:stretch>
            <a:fillRect/>
          </a:stretch>
        </p:blipFill>
        <p:spPr>
          <a:xfrm>
            <a:off x="10708775" y="1866961"/>
            <a:ext cx="412421" cy="1070065"/>
          </a:xfrm>
          <a:prstGeom prst="rect">
            <a:avLst/>
          </a:prstGeom>
        </p:spPr>
      </p:pic>
      <p:pic>
        <p:nvPicPr>
          <p:cNvPr id="38" name="Picture 37" descr="A picture containing text, dinosaur, handwear&#10;&#10;Description automatically generated">
            <a:extLst>
              <a:ext uri="{FF2B5EF4-FFF2-40B4-BE49-F238E27FC236}">
                <a16:creationId xmlns:a16="http://schemas.microsoft.com/office/drawing/2014/main" id="{D67992D2-D82D-CC28-AD41-1E38BF66FAEC}"/>
              </a:ext>
            </a:extLst>
          </p:cNvPr>
          <p:cNvPicPr>
            <a:picLocks noChangeAspect="1"/>
          </p:cNvPicPr>
          <p:nvPr/>
        </p:nvPicPr>
        <p:blipFill>
          <a:blip r:embed="rId4"/>
          <a:stretch>
            <a:fillRect/>
          </a:stretch>
        </p:blipFill>
        <p:spPr>
          <a:xfrm>
            <a:off x="4902866" y="1842986"/>
            <a:ext cx="1084151" cy="1084151"/>
          </a:xfrm>
          <a:prstGeom prst="rect">
            <a:avLst/>
          </a:prstGeom>
        </p:spPr>
      </p:pic>
    </p:spTree>
    <p:extLst>
      <p:ext uri="{BB962C8B-B14F-4D97-AF65-F5344CB8AC3E}">
        <p14:creationId xmlns:p14="http://schemas.microsoft.com/office/powerpoint/2010/main" val="2423124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12</a:t>
            </a:fld>
            <a:endParaRPr lang="en-US" dirty="0">
              <a:latin typeface="EdShed" pitchFamily="2" charset="0"/>
            </a:endParaRPr>
          </a:p>
        </p:txBody>
      </p:sp>
      <p:sp>
        <p:nvSpPr>
          <p:cNvPr id="6" name="Text Placeholder 5">
            <a:extLst>
              <a:ext uri="{FF2B5EF4-FFF2-40B4-BE49-F238E27FC236}">
                <a16:creationId xmlns:a16="http://schemas.microsoft.com/office/drawing/2014/main" id="{A0AFB4EA-0DE8-52E2-5FC8-E0A0A23C58A5}"/>
              </a:ext>
            </a:extLst>
          </p:cNvPr>
          <p:cNvSpPr>
            <a:spLocks noGrp="1"/>
          </p:cNvSpPr>
          <p:nvPr>
            <p:ph type="body" sz="quarter" idx="10"/>
          </p:nvPr>
        </p:nvSpPr>
        <p:spPr/>
        <p:txBody>
          <a:bodyPr/>
          <a:lstStyle/>
          <a:p>
            <a:r>
              <a:rPr lang="en-US" dirty="0"/>
              <a:t>Words in Action</a:t>
            </a:r>
          </a:p>
        </p:txBody>
      </p:sp>
      <p:sp>
        <p:nvSpPr>
          <p:cNvPr id="7" name="Text Placeholder 6">
            <a:extLst>
              <a:ext uri="{FF2B5EF4-FFF2-40B4-BE49-F238E27FC236}">
                <a16:creationId xmlns:a16="http://schemas.microsoft.com/office/drawing/2014/main" id="{3EA8016A-A3B2-1159-3240-5B29CEFDFFD4}"/>
              </a:ext>
            </a:extLst>
          </p:cNvPr>
          <p:cNvSpPr>
            <a:spLocks noGrp="1"/>
          </p:cNvSpPr>
          <p:nvPr>
            <p:ph type="body" sz="quarter" idx="11"/>
          </p:nvPr>
        </p:nvSpPr>
        <p:spPr/>
        <p:txBody>
          <a:bodyPr/>
          <a:lstStyle/>
          <a:p>
            <a:r>
              <a:rPr lang="en-GB" dirty="0">
                <a:solidFill>
                  <a:srgbClr val="3372DC"/>
                </a:solidFill>
                <a:latin typeface="EdShed" pitchFamily="2" charset="0"/>
              </a:rPr>
              <a:t>Can you write a description of this picture?</a:t>
            </a:r>
          </a:p>
        </p:txBody>
      </p:sp>
      <p:sp>
        <p:nvSpPr>
          <p:cNvPr id="37" name="TextBox 36">
            <a:extLst>
              <a:ext uri="{FF2B5EF4-FFF2-40B4-BE49-F238E27FC236}">
                <a16:creationId xmlns:a16="http://schemas.microsoft.com/office/drawing/2014/main" id="{9D6393F2-6609-D81E-1F8D-579BA9850FA3}"/>
              </a:ext>
            </a:extLst>
          </p:cNvPr>
          <p:cNvSpPr txBox="1"/>
          <p:nvPr/>
        </p:nvSpPr>
        <p:spPr>
          <a:xfrm>
            <a:off x="2607731" y="2090710"/>
            <a:ext cx="6976534"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latin typeface="EdShed" pitchFamily="2" charset="0"/>
                <a:ea typeface="OpenDyslexic" charset="0"/>
                <a:cs typeface="OpenDyslexic" charset="0"/>
              </a:rPr>
              <a:t>Words to include: </a:t>
            </a:r>
            <a:r>
              <a:rPr lang="en-GB" sz="2000" dirty="0">
                <a:latin typeface="EdShed" pitchFamily="2" charset="0"/>
                <a:ea typeface="OpenDyslexic" charset="0"/>
                <a:cs typeface="OpenDyslexic" charset="0"/>
              </a:rPr>
              <a:t>double, trouble, young, cousin</a:t>
            </a:r>
            <a:endParaRPr lang="en-GB" sz="2000" baseline="0" dirty="0">
              <a:latin typeface="EdShed" pitchFamily="2" charset="0"/>
            </a:endParaRPr>
          </a:p>
        </p:txBody>
      </p:sp>
      <p:grpSp>
        <p:nvGrpSpPr>
          <p:cNvPr id="38" name="Group 37">
            <a:extLst>
              <a:ext uri="{FF2B5EF4-FFF2-40B4-BE49-F238E27FC236}">
                <a16:creationId xmlns:a16="http://schemas.microsoft.com/office/drawing/2014/main" id="{D53AADA0-28FD-4975-E55D-18083D353EF1}"/>
              </a:ext>
            </a:extLst>
          </p:cNvPr>
          <p:cNvGrpSpPr/>
          <p:nvPr/>
        </p:nvGrpSpPr>
        <p:grpSpPr>
          <a:xfrm>
            <a:off x="6925382" y="3260806"/>
            <a:ext cx="4711857" cy="3048641"/>
            <a:chOff x="5429056" y="3673779"/>
            <a:chExt cx="6234247" cy="3048641"/>
          </a:xfrm>
        </p:grpSpPr>
        <p:cxnSp>
          <p:nvCxnSpPr>
            <p:cNvPr id="39" name="Straight Connector 38">
              <a:extLst>
                <a:ext uri="{FF2B5EF4-FFF2-40B4-BE49-F238E27FC236}">
                  <a16:creationId xmlns:a16="http://schemas.microsoft.com/office/drawing/2014/main" id="{8FDF15CC-20D6-82B3-57D5-DD66C422D4AC}"/>
                </a:ext>
              </a:extLst>
            </p:cNvPr>
            <p:cNvCxnSpPr>
              <a:cxnSpLocks/>
            </p:cNvCxnSpPr>
            <p:nvPr/>
          </p:nvCxnSpPr>
          <p:spPr>
            <a:xfrm>
              <a:off x="5429056" y="3673779"/>
              <a:ext cx="62342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7AE90D6-2E72-9EAD-B7AF-F7513E5B1ABC}"/>
                </a:ext>
              </a:extLst>
            </p:cNvPr>
            <p:cNvCxnSpPr>
              <a:cxnSpLocks/>
            </p:cNvCxnSpPr>
            <p:nvPr/>
          </p:nvCxnSpPr>
          <p:spPr>
            <a:xfrm>
              <a:off x="5429056" y="4283507"/>
              <a:ext cx="62211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52E1EDD-9C38-11ED-188D-FB8435651116}"/>
                </a:ext>
              </a:extLst>
            </p:cNvPr>
            <p:cNvCxnSpPr>
              <a:cxnSpLocks/>
            </p:cNvCxnSpPr>
            <p:nvPr/>
          </p:nvCxnSpPr>
          <p:spPr>
            <a:xfrm>
              <a:off x="5429056" y="6112691"/>
              <a:ext cx="62211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23EC4E9-19FB-EA3C-9E35-3C4FF35723AB}"/>
                </a:ext>
              </a:extLst>
            </p:cNvPr>
            <p:cNvCxnSpPr>
              <a:cxnSpLocks/>
            </p:cNvCxnSpPr>
            <p:nvPr/>
          </p:nvCxnSpPr>
          <p:spPr>
            <a:xfrm>
              <a:off x="5429056" y="5502963"/>
              <a:ext cx="620812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09155CA-5942-2CAB-1A6F-8A975F7E558F}"/>
                </a:ext>
              </a:extLst>
            </p:cNvPr>
            <p:cNvCxnSpPr>
              <a:cxnSpLocks/>
            </p:cNvCxnSpPr>
            <p:nvPr/>
          </p:nvCxnSpPr>
          <p:spPr>
            <a:xfrm>
              <a:off x="5429056" y="4893235"/>
              <a:ext cx="620812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69F42-DF7C-CF80-E5EA-1EDF885CA48A}"/>
                </a:ext>
              </a:extLst>
            </p:cNvPr>
            <p:cNvCxnSpPr>
              <a:cxnSpLocks/>
            </p:cNvCxnSpPr>
            <p:nvPr/>
          </p:nvCxnSpPr>
          <p:spPr>
            <a:xfrm>
              <a:off x="5429056" y="6722420"/>
              <a:ext cx="62211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3D86806F-1CC6-3B99-66AA-F39C0F7A1696}"/>
              </a:ext>
            </a:extLst>
          </p:cNvPr>
          <p:cNvGrpSpPr/>
          <p:nvPr/>
        </p:nvGrpSpPr>
        <p:grpSpPr>
          <a:xfrm>
            <a:off x="557480" y="2884885"/>
            <a:ext cx="5958675" cy="3429708"/>
            <a:chOff x="884032" y="3560668"/>
            <a:chExt cx="3758350" cy="2163239"/>
          </a:xfrm>
        </p:grpSpPr>
        <p:grpSp>
          <p:nvGrpSpPr>
            <p:cNvPr id="46" name="Group 45">
              <a:extLst>
                <a:ext uri="{FF2B5EF4-FFF2-40B4-BE49-F238E27FC236}">
                  <a16:creationId xmlns:a16="http://schemas.microsoft.com/office/drawing/2014/main" id="{956007B1-0860-5CC5-8607-CC787E055EF3}"/>
                </a:ext>
              </a:extLst>
            </p:cNvPr>
            <p:cNvGrpSpPr/>
            <p:nvPr/>
          </p:nvGrpSpPr>
          <p:grpSpPr>
            <a:xfrm>
              <a:off x="884032" y="3560668"/>
              <a:ext cx="3758350" cy="2163239"/>
              <a:chOff x="884031" y="3560668"/>
              <a:chExt cx="4728215" cy="2659621"/>
            </a:xfrm>
          </p:grpSpPr>
          <p:pic>
            <p:nvPicPr>
              <p:cNvPr id="49" name="Picture 48">
                <a:extLst>
                  <a:ext uri="{FF2B5EF4-FFF2-40B4-BE49-F238E27FC236}">
                    <a16:creationId xmlns:a16="http://schemas.microsoft.com/office/drawing/2014/main" id="{0385427D-F6B7-E42D-D78D-45737BC084D7}"/>
                  </a:ext>
                </a:extLst>
              </p:cNvPr>
              <p:cNvPicPr>
                <a:picLocks noChangeAspect="1"/>
              </p:cNvPicPr>
              <p:nvPr/>
            </p:nvPicPr>
            <p:blipFill>
              <a:blip r:embed="rId3"/>
              <a:stretch>
                <a:fillRect/>
              </a:stretch>
            </p:blipFill>
            <p:spPr>
              <a:xfrm>
                <a:off x="884031" y="3560668"/>
                <a:ext cx="4728215" cy="2659621"/>
              </a:xfrm>
              <a:prstGeom prst="rect">
                <a:avLst/>
              </a:prstGeom>
            </p:spPr>
          </p:pic>
          <p:grpSp>
            <p:nvGrpSpPr>
              <p:cNvPr id="50" name="Group 49">
                <a:extLst>
                  <a:ext uri="{FF2B5EF4-FFF2-40B4-BE49-F238E27FC236}">
                    <a16:creationId xmlns:a16="http://schemas.microsoft.com/office/drawing/2014/main" id="{67AD22FA-A91E-5F88-92DB-6F2A3F77D372}"/>
                  </a:ext>
                </a:extLst>
              </p:cNvPr>
              <p:cNvGrpSpPr/>
              <p:nvPr/>
            </p:nvGrpSpPr>
            <p:grpSpPr>
              <a:xfrm>
                <a:off x="3290029" y="4121544"/>
                <a:ext cx="893470" cy="738375"/>
                <a:chOff x="3316539" y="4080593"/>
                <a:chExt cx="893470" cy="738375"/>
              </a:xfrm>
            </p:grpSpPr>
            <p:pic>
              <p:nvPicPr>
                <p:cNvPr id="51" name="Picture 50" descr="Icon&#10;&#10;Description automatically generated">
                  <a:extLst>
                    <a:ext uri="{FF2B5EF4-FFF2-40B4-BE49-F238E27FC236}">
                      <a16:creationId xmlns:a16="http://schemas.microsoft.com/office/drawing/2014/main" id="{C69B8B6B-7AA2-FA98-F03B-0C592FAB4A51}"/>
                    </a:ext>
                  </a:extLst>
                </p:cNvPr>
                <p:cNvPicPr>
                  <a:picLocks noChangeAspect="1"/>
                </p:cNvPicPr>
                <p:nvPr/>
              </p:nvPicPr>
              <p:blipFill rotWithShape="1">
                <a:blip r:embed="rId4"/>
                <a:srcRect b="10847"/>
                <a:stretch/>
              </p:blipFill>
              <p:spPr>
                <a:xfrm>
                  <a:off x="3712891" y="4082288"/>
                  <a:ext cx="497118" cy="736680"/>
                </a:xfrm>
                <a:prstGeom prst="rect">
                  <a:avLst/>
                </a:prstGeom>
              </p:spPr>
            </p:pic>
            <p:pic>
              <p:nvPicPr>
                <p:cNvPr id="52" name="Picture 51" descr="Icon&#10;&#10;Description automatically generated">
                  <a:extLst>
                    <a:ext uri="{FF2B5EF4-FFF2-40B4-BE49-F238E27FC236}">
                      <a16:creationId xmlns:a16="http://schemas.microsoft.com/office/drawing/2014/main" id="{37E5A54E-E29F-0913-B2C6-CA169EF1D328}"/>
                    </a:ext>
                  </a:extLst>
                </p:cNvPr>
                <p:cNvPicPr>
                  <a:picLocks noChangeAspect="1"/>
                </p:cNvPicPr>
                <p:nvPr/>
              </p:nvPicPr>
              <p:blipFill rotWithShape="1">
                <a:blip r:embed="rId5"/>
                <a:srcRect b="11029"/>
                <a:stretch/>
              </p:blipFill>
              <p:spPr>
                <a:xfrm>
                  <a:off x="3316539" y="4080593"/>
                  <a:ext cx="391509" cy="736680"/>
                </a:xfrm>
                <a:prstGeom prst="rect">
                  <a:avLst/>
                </a:prstGeom>
              </p:spPr>
            </p:pic>
          </p:grpSp>
        </p:grpSp>
        <p:pic>
          <p:nvPicPr>
            <p:cNvPr id="47" name="Picture 46">
              <a:extLst>
                <a:ext uri="{FF2B5EF4-FFF2-40B4-BE49-F238E27FC236}">
                  <a16:creationId xmlns:a16="http://schemas.microsoft.com/office/drawing/2014/main" id="{A09B92D1-B370-7156-FB57-CB92B80DDCD1}"/>
                </a:ext>
              </a:extLst>
            </p:cNvPr>
            <p:cNvPicPr>
              <a:picLocks noChangeAspect="1"/>
            </p:cNvPicPr>
            <p:nvPr/>
          </p:nvPicPr>
          <p:blipFill rotWithShape="1">
            <a:blip r:embed="rId6"/>
            <a:srcRect l="29665" r="47935" b="71418"/>
            <a:stretch/>
          </p:blipFill>
          <p:spPr>
            <a:xfrm>
              <a:off x="3563242" y="5014412"/>
              <a:ext cx="395148" cy="272351"/>
            </a:xfrm>
            <a:prstGeom prst="rect">
              <a:avLst/>
            </a:prstGeom>
          </p:spPr>
        </p:pic>
        <p:pic>
          <p:nvPicPr>
            <p:cNvPr id="48" name="Picture 47">
              <a:extLst>
                <a:ext uri="{FF2B5EF4-FFF2-40B4-BE49-F238E27FC236}">
                  <a16:creationId xmlns:a16="http://schemas.microsoft.com/office/drawing/2014/main" id="{A9239E67-E60A-4C1E-DF8E-03B5998B9380}"/>
                </a:ext>
              </a:extLst>
            </p:cNvPr>
            <p:cNvPicPr>
              <a:picLocks noChangeAspect="1"/>
            </p:cNvPicPr>
            <p:nvPr/>
          </p:nvPicPr>
          <p:blipFill rotWithShape="1">
            <a:blip r:embed="rId6"/>
            <a:srcRect l="29665" r="47935" b="71418"/>
            <a:stretch/>
          </p:blipFill>
          <p:spPr>
            <a:xfrm flipH="1">
              <a:off x="1040213" y="5360016"/>
              <a:ext cx="395148" cy="272351"/>
            </a:xfrm>
            <a:prstGeom prst="rect">
              <a:avLst/>
            </a:prstGeom>
          </p:spPr>
        </p:pic>
      </p:grpSp>
    </p:spTree>
    <p:extLst>
      <p:ext uri="{BB962C8B-B14F-4D97-AF65-F5344CB8AC3E}">
        <p14:creationId xmlns:p14="http://schemas.microsoft.com/office/powerpoint/2010/main" val="248657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13</a:t>
            </a:fld>
            <a:endParaRPr lang="en-US" dirty="0">
              <a:latin typeface="EdShed" pitchFamily="2" charset="0"/>
            </a:endParaRPr>
          </a:p>
        </p:txBody>
      </p:sp>
      <p:sp>
        <p:nvSpPr>
          <p:cNvPr id="23" name="Text Placeholder 22">
            <a:extLst>
              <a:ext uri="{FF2B5EF4-FFF2-40B4-BE49-F238E27FC236}">
                <a16:creationId xmlns:a16="http://schemas.microsoft.com/office/drawing/2014/main" id="{F49358F2-29EC-C0A6-19EA-6C5DBA301917}"/>
              </a:ext>
            </a:extLst>
          </p:cNvPr>
          <p:cNvSpPr>
            <a:spLocks noGrp="1"/>
          </p:cNvSpPr>
          <p:nvPr>
            <p:ph type="body" sz="quarter" idx="10"/>
          </p:nvPr>
        </p:nvSpPr>
        <p:spPr/>
        <p:txBody>
          <a:bodyPr/>
          <a:lstStyle/>
          <a:p>
            <a:r>
              <a:rPr lang="en-GB" b="0" i="0" dirty="0">
                <a:solidFill>
                  <a:srgbClr val="1D1C1D"/>
                </a:solidFill>
                <a:effectLst/>
                <a:highlight>
                  <a:srgbClr val="FFFFFF"/>
                </a:highlight>
              </a:rPr>
              <a:t>Sentences and Synonyms</a:t>
            </a:r>
            <a:endParaRPr lang="en-US" dirty="0"/>
          </a:p>
        </p:txBody>
      </p:sp>
      <p:sp>
        <p:nvSpPr>
          <p:cNvPr id="6" name="Text Placeholder 5">
            <a:extLst>
              <a:ext uri="{FF2B5EF4-FFF2-40B4-BE49-F238E27FC236}">
                <a16:creationId xmlns:a16="http://schemas.microsoft.com/office/drawing/2014/main" id="{0F87E0E8-B92F-A43E-EA8B-1067DE039F8B}"/>
              </a:ext>
            </a:extLst>
          </p:cNvPr>
          <p:cNvSpPr>
            <a:spLocks noGrp="1"/>
          </p:cNvSpPr>
          <p:nvPr>
            <p:ph type="body" sz="quarter" idx="11"/>
          </p:nvPr>
        </p:nvSpPr>
        <p:spPr/>
        <p:txBody>
          <a:bodyPr/>
          <a:lstStyle/>
          <a:p>
            <a:r>
              <a:rPr lang="en-US" dirty="0">
                <a:solidFill>
                  <a:srgbClr val="FF3760"/>
                </a:solidFill>
              </a:rPr>
              <a:t>Answers</a:t>
            </a:r>
          </a:p>
        </p:txBody>
      </p:sp>
      <p:grpSp>
        <p:nvGrpSpPr>
          <p:cNvPr id="2" name="Group 1">
            <a:extLst>
              <a:ext uri="{FF2B5EF4-FFF2-40B4-BE49-F238E27FC236}">
                <a16:creationId xmlns:a16="http://schemas.microsoft.com/office/drawing/2014/main" id="{05E32EB5-EABC-F08E-9D33-07B4C9206829}"/>
              </a:ext>
            </a:extLst>
          </p:cNvPr>
          <p:cNvGrpSpPr/>
          <p:nvPr/>
        </p:nvGrpSpPr>
        <p:grpSpPr>
          <a:xfrm>
            <a:off x="630742" y="3458788"/>
            <a:ext cx="5224195" cy="557260"/>
            <a:chOff x="1398518" y="5455244"/>
            <a:chExt cx="4761946" cy="557260"/>
          </a:xfrm>
        </p:grpSpPr>
        <p:cxnSp>
          <p:nvCxnSpPr>
            <p:cNvPr id="5" name="Straight Connector 4">
              <a:extLst>
                <a:ext uri="{FF2B5EF4-FFF2-40B4-BE49-F238E27FC236}">
                  <a16:creationId xmlns:a16="http://schemas.microsoft.com/office/drawing/2014/main" id="{1C51B275-B0FE-571F-92BF-2A12746E8504}"/>
                </a:ext>
              </a:extLst>
            </p:cNvPr>
            <p:cNvCxnSpPr>
              <a:cxnSpLocks/>
            </p:cNvCxnSpPr>
            <p:nvPr/>
          </p:nvCxnSpPr>
          <p:spPr>
            <a:xfrm>
              <a:off x="1398518" y="5455244"/>
              <a:ext cx="4761946"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A79FE4C7-13C2-A2AF-6BAB-B3F18018C36A}"/>
                </a:ext>
              </a:extLst>
            </p:cNvPr>
            <p:cNvCxnSpPr>
              <a:cxnSpLocks/>
            </p:cNvCxnSpPr>
            <p:nvPr/>
          </p:nvCxnSpPr>
          <p:spPr>
            <a:xfrm>
              <a:off x="1398518" y="6012504"/>
              <a:ext cx="4761946" cy="0"/>
            </a:xfrm>
            <a:prstGeom prst="line">
              <a:avLst/>
            </a:prstGeom>
            <a:ln w="19050"/>
          </p:spPr>
          <p:style>
            <a:lnRef idx="1">
              <a:schemeClr val="dk1"/>
            </a:lnRef>
            <a:fillRef idx="0">
              <a:schemeClr val="dk1"/>
            </a:fillRef>
            <a:effectRef idx="0">
              <a:schemeClr val="dk1"/>
            </a:effectRef>
            <a:fontRef idx="minor">
              <a:schemeClr val="tx1"/>
            </a:fontRef>
          </p:style>
        </p:cxnSp>
      </p:grpSp>
      <p:sp>
        <p:nvSpPr>
          <p:cNvPr id="8" name="TextBox 7">
            <a:extLst>
              <a:ext uri="{FF2B5EF4-FFF2-40B4-BE49-F238E27FC236}">
                <a16:creationId xmlns:a16="http://schemas.microsoft.com/office/drawing/2014/main" id="{26AAEBFA-F777-3861-1236-0CC5AE1B59BC}"/>
              </a:ext>
            </a:extLst>
          </p:cNvPr>
          <p:cNvSpPr txBox="1"/>
          <p:nvPr/>
        </p:nvSpPr>
        <p:spPr>
          <a:xfrm>
            <a:off x="539111" y="2129004"/>
            <a:ext cx="1030731" cy="523220"/>
          </a:xfrm>
          <a:prstGeom prst="rect">
            <a:avLst/>
          </a:prstGeom>
          <a:noFill/>
        </p:spPr>
        <p:txBody>
          <a:bodyPr wrap="none" rtlCol="0">
            <a:spAutoFit/>
          </a:bodyPr>
          <a:lstStyle/>
          <a:p>
            <a:r>
              <a:rPr lang="en-US" sz="2800" dirty="0">
                <a:solidFill>
                  <a:schemeClr val="tx1"/>
                </a:solidFill>
                <a:latin typeface="EdShed" pitchFamily="2" charset="0"/>
              </a:rPr>
              <a:t>touch</a:t>
            </a:r>
            <a:endParaRPr lang="en-GB" sz="1400" dirty="0">
              <a:latin typeface="EdShed" pitchFamily="2" charset="0"/>
              <a:ea typeface="Sassoon Infant 2023" panose="02000503030000020003" pitchFamily="2" charset="0"/>
            </a:endParaRPr>
          </a:p>
        </p:txBody>
      </p:sp>
      <p:grpSp>
        <p:nvGrpSpPr>
          <p:cNvPr id="9" name="Group 8">
            <a:extLst>
              <a:ext uri="{FF2B5EF4-FFF2-40B4-BE49-F238E27FC236}">
                <a16:creationId xmlns:a16="http://schemas.microsoft.com/office/drawing/2014/main" id="{EC2AD7D5-957C-9FE4-DA4D-35FCE808D611}"/>
              </a:ext>
            </a:extLst>
          </p:cNvPr>
          <p:cNvGrpSpPr/>
          <p:nvPr/>
        </p:nvGrpSpPr>
        <p:grpSpPr>
          <a:xfrm>
            <a:off x="6395241" y="3458788"/>
            <a:ext cx="5224195" cy="557260"/>
            <a:chOff x="1398518" y="5455244"/>
            <a:chExt cx="4761946" cy="557260"/>
          </a:xfrm>
        </p:grpSpPr>
        <p:cxnSp>
          <p:nvCxnSpPr>
            <p:cNvPr id="10" name="Straight Connector 9">
              <a:extLst>
                <a:ext uri="{FF2B5EF4-FFF2-40B4-BE49-F238E27FC236}">
                  <a16:creationId xmlns:a16="http://schemas.microsoft.com/office/drawing/2014/main" id="{924CF88A-1529-E991-2DC7-D66B54EC0F86}"/>
                </a:ext>
              </a:extLst>
            </p:cNvPr>
            <p:cNvCxnSpPr>
              <a:cxnSpLocks/>
            </p:cNvCxnSpPr>
            <p:nvPr/>
          </p:nvCxnSpPr>
          <p:spPr>
            <a:xfrm>
              <a:off x="1398518" y="5455244"/>
              <a:ext cx="4761946"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2A06C6A0-0633-E7DA-03DB-F20D5D46A626}"/>
                </a:ext>
              </a:extLst>
            </p:cNvPr>
            <p:cNvCxnSpPr>
              <a:cxnSpLocks/>
            </p:cNvCxnSpPr>
            <p:nvPr/>
          </p:nvCxnSpPr>
          <p:spPr>
            <a:xfrm>
              <a:off x="1398518" y="6012504"/>
              <a:ext cx="4761946" cy="0"/>
            </a:xfrm>
            <a:prstGeom prst="line">
              <a:avLst/>
            </a:prstGeom>
            <a:ln w="19050"/>
          </p:spPr>
          <p:style>
            <a:lnRef idx="1">
              <a:schemeClr val="dk1"/>
            </a:lnRef>
            <a:fillRef idx="0">
              <a:schemeClr val="dk1"/>
            </a:fillRef>
            <a:effectRef idx="0">
              <a:schemeClr val="dk1"/>
            </a:effectRef>
            <a:fontRef idx="minor">
              <a:schemeClr val="tx1"/>
            </a:fontRef>
          </p:style>
        </p:cxnSp>
      </p:grpSp>
      <p:sp>
        <p:nvSpPr>
          <p:cNvPr id="12" name="TextBox 11">
            <a:extLst>
              <a:ext uri="{FF2B5EF4-FFF2-40B4-BE49-F238E27FC236}">
                <a16:creationId xmlns:a16="http://schemas.microsoft.com/office/drawing/2014/main" id="{330B9143-8DF1-6C6F-D1FA-C58D89AD2EA8}"/>
              </a:ext>
            </a:extLst>
          </p:cNvPr>
          <p:cNvSpPr txBox="1"/>
          <p:nvPr/>
        </p:nvSpPr>
        <p:spPr>
          <a:xfrm>
            <a:off x="6303610" y="2129004"/>
            <a:ext cx="1159613" cy="523220"/>
          </a:xfrm>
          <a:prstGeom prst="rect">
            <a:avLst/>
          </a:prstGeom>
          <a:noFill/>
        </p:spPr>
        <p:txBody>
          <a:bodyPr wrap="none" rtlCol="0">
            <a:spAutoFit/>
          </a:bodyPr>
          <a:lstStyle/>
          <a:p>
            <a:r>
              <a:rPr lang="en-GB" sz="2800" dirty="0">
                <a:latin typeface="EdShed" pitchFamily="2" charset="0"/>
                <a:ea typeface="Sassoon Infant 2023" panose="02000503030000020003" pitchFamily="2" charset="0"/>
              </a:rPr>
              <a:t>couple</a:t>
            </a:r>
            <a:endParaRPr lang="en-GB" sz="1400" dirty="0">
              <a:latin typeface="EdShed" pitchFamily="2" charset="0"/>
              <a:ea typeface="Sassoon Infant 2023" panose="02000503030000020003" pitchFamily="2" charset="0"/>
            </a:endParaRPr>
          </a:p>
        </p:txBody>
      </p:sp>
      <p:graphicFrame>
        <p:nvGraphicFramePr>
          <p:cNvPr id="13" name="Table 12">
            <a:extLst>
              <a:ext uri="{FF2B5EF4-FFF2-40B4-BE49-F238E27FC236}">
                <a16:creationId xmlns:a16="http://schemas.microsoft.com/office/drawing/2014/main" id="{D4DFB0F5-7D35-5381-BE1C-EDF4FA3E5D0C}"/>
              </a:ext>
            </a:extLst>
          </p:cNvPr>
          <p:cNvGraphicFramePr>
            <a:graphicFrameLocks noGrp="1"/>
          </p:cNvGraphicFramePr>
          <p:nvPr>
            <p:extLst>
              <p:ext uri="{D42A27DB-BD31-4B8C-83A1-F6EECF244321}">
                <p14:modId xmlns:p14="http://schemas.microsoft.com/office/powerpoint/2010/main" val="3494515627"/>
              </p:ext>
            </p:extLst>
          </p:nvPr>
        </p:nvGraphicFramePr>
        <p:xfrm>
          <a:off x="2575237" y="4465155"/>
          <a:ext cx="9044199" cy="1974200"/>
        </p:xfrm>
        <a:graphic>
          <a:graphicData uri="http://schemas.openxmlformats.org/drawingml/2006/table">
            <a:tbl>
              <a:tblPr firstRow="1" bandRow="1">
                <a:tableStyleId>{5940675A-B579-460E-94D1-54222C63F5DA}</a:tableStyleId>
              </a:tblPr>
              <a:tblGrid>
                <a:gridCol w="6792612">
                  <a:extLst>
                    <a:ext uri="{9D8B030D-6E8A-4147-A177-3AD203B41FA5}">
                      <a16:colId xmlns:a16="http://schemas.microsoft.com/office/drawing/2014/main" val="1220469306"/>
                    </a:ext>
                  </a:extLst>
                </a:gridCol>
                <a:gridCol w="2251587">
                  <a:extLst>
                    <a:ext uri="{9D8B030D-6E8A-4147-A177-3AD203B41FA5}">
                      <a16:colId xmlns:a16="http://schemas.microsoft.com/office/drawing/2014/main" val="943449806"/>
                    </a:ext>
                  </a:extLst>
                </a:gridCol>
              </a:tblGrid>
              <a:tr h="493550">
                <a:tc>
                  <a:txBody>
                    <a:bodyPr/>
                    <a:lstStyle/>
                    <a:p>
                      <a:pPr algn="ctr"/>
                      <a:r>
                        <a:rPr lang="en-US" sz="2000" b="0" i="0" dirty="0">
                          <a:solidFill>
                            <a:schemeClr val="tx1"/>
                          </a:solidFill>
                          <a:latin typeface="EdShed" pitchFamily="2" charset="0"/>
                        </a:rPr>
                        <a:t>Yusef thought that he had </a:t>
                      </a:r>
                      <a:r>
                        <a:rPr lang="en-US" sz="2000" b="0" i="0" u="sng" dirty="0">
                          <a:solidFill>
                            <a:schemeClr val="tx1"/>
                          </a:solidFill>
                          <a:latin typeface="EdShed" pitchFamily="2" charset="0"/>
                        </a:rPr>
                        <a:t>ample</a:t>
                      </a:r>
                      <a:r>
                        <a:rPr lang="en-US" sz="2000" b="0" i="0" dirty="0">
                          <a:solidFill>
                            <a:schemeClr val="tx1"/>
                          </a:solidFill>
                          <a:latin typeface="EdShed" pitchFamily="2" charset="0"/>
                        </a:rPr>
                        <a:t> cake for his party. </a:t>
                      </a:r>
                    </a:p>
                  </a:txBody>
                  <a:tcPr anchor="ctr"/>
                </a:tc>
                <a:tc>
                  <a:txBody>
                    <a:bodyPr/>
                    <a:lstStyle/>
                    <a:p>
                      <a:pPr algn="ctr"/>
                      <a:endParaRPr lang="en-GB" sz="2000" b="0" i="0" dirty="0">
                        <a:solidFill>
                          <a:srgbClr val="FF3760"/>
                        </a:solidFill>
                        <a:latin typeface="EdShed" pitchFamily="2" charset="77"/>
                        <a:ea typeface="OpenDyslexic" charset="0"/>
                        <a:cs typeface="OpenDyslexic" charset="0"/>
                      </a:endParaRPr>
                    </a:p>
                  </a:txBody>
                  <a:tcPr anchor="ctr"/>
                </a:tc>
                <a:extLst>
                  <a:ext uri="{0D108BD9-81ED-4DB2-BD59-A6C34878D82A}">
                    <a16:rowId xmlns:a16="http://schemas.microsoft.com/office/drawing/2014/main" val="705759394"/>
                  </a:ext>
                </a:extLst>
              </a:tr>
              <a:tr h="4935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0" dirty="0">
                          <a:solidFill>
                            <a:schemeClr val="tx1"/>
                          </a:solidFill>
                          <a:latin typeface="EdShed" pitchFamily="2" charset="0"/>
                        </a:rPr>
                        <a:t>Each </a:t>
                      </a:r>
                      <a:r>
                        <a:rPr lang="en-US" sz="2000" b="0" i="0" u="sng" dirty="0">
                          <a:solidFill>
                            <a:schemeClr val="tx1"/>
                          </a:solidFill>
                          <a:latin typeface="EdShed" pitchFamily="2" charset="0"/>
                        </a:rPr>
                        <a:t>nation</a:t>
                      </a:r>
                      <a:r>
                        <a:rPr lang="en-US" sz="2000" b="0" i="0" dirty="0">
                          <a:solidFill>
                            <a:schemeClr val="tx1"/>
                          </a:solidFill>
                          <a:latin typeface="EdShed" pitchFamily="2" charset="0"/>
                        </a:rPr>
                        <a:t> has its own flag and anthem.</a:t>
                      </a:r>
                    </a:p>
                  </a:txBody>
                  <a:tcPr anchor="ctr"/>
                </a:tc>
                <a:tc>
                  <a:txBody>
                    <a:bodyPr/>
                    <a:lstStyle/>
                    <a:p>
                      <a:pPr algn="ctr"/>
                      <a:endParaRPr lang="en-GB" sz="2000" b="0" i="0" dirty="0">
                        <a:solidFill>
                          <a:srgbClr val="FF3760"/>
                        </a:solidFill>
                        <a:latin typeface="EdShed" pitchFamily="2" charset="77"/>
                        <a:ea typeface="OpenDyslexic" charset="0"/>
                        <a:cs typeface="OpenDyslexic" charset="0"/>
                      </a:endParaRPr>
                    </a:p>
                  </a:txBody>
                  <a:tcPr anchor="ctr"/>
                </a:tc>
                <a:extLst>
                  <a:ext uri="{0D108BD9-81ED-4DB2-BD59-A6C34878D82A}">
                    <a16:rowId xmlns:a16="http://schemas.microsoft.com/office/drawing/2014/main" val="2202467709"/>
                  </a:ext>
                </a:extLst>
              </a:tr>
              <a:tr h="4935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0" dirty="0">
                          <a:solidFill>
                            <a:schemeClr val="tx1"/>
                          </a:solidFill>
                          <a:latin typeface="EdShed" pitchFamily="2" charset="0"/>
                        </a:rPr>
                        <a:t>The plants began to </a:t>
                      </a:r>
                      <a:r>
                        <a:rPr lang="en-US" sz="2000" b="0" i="0" u="sng" dirty="0">
                          <a:solidFill>
                            <a:schemeClr val="tx1"/>
                          </a:solidFill>
                          <a:latin typeface="EdShed" pitchFamily="2" charset="0"/>
                        </a:rPr>
                        <a:t>thrive</a:t>
                      </a:r>
                      <a:r>
                        <a:rPr lang="en-US" sz="2000" b="0" i="0" dirty="0">
                          <a:solidFill>
                            <a:schemeClr val="tx1"/>
                          </a:solidFill>
                          <a:latin typeface="EdShed" pitchFamily="2" charset="0"/>
                        </a:rPr>
                        <a:t> in their new pots.</a:t>
                      </a:r>
                    </a:p>
                  </a:txBody>
                  <a:tcPr anchor="ctr"/>
                </a:tc>
                <a:tc>
                  <a:txBody>
                    <a:bodyPr/>
                    <a:lstStyle/>
                    <a:p>
                      <a:pPr algn="ctr"/>
                      <a:endParaRPr lang="en-GB" sz="2000" b="0" i="0" dirty="0">
                        <a:solidFill>
                          <a:srgbClr val="FF3760"/>
                        </a:solidFill>
                        <a:latin typeface="EdShed" pitchFamily="2" charset="77"/>
                        <a:ea typeface="OpenDyslexic" charset="0"/>
                        <a:cs typeface="OpenDyslexic" charset="0"/>
                      </a:endParaRPr>
                    </a:p>
                  </a:txBody>
                  <a:tcPr anchor="ctr"/>
                </a:tc>
                <a:extLst>
                  <a:ext uri="{0D108BD9-81ED-4DB2-BD59-A6C34878D82A}">
                    <a16:rowId xmlns:a16="http://schemas.microsoft.com/office/drawing/2014/main" val="495093516"/>
                  </a:ext>
                </a:extLst>
              </a:tr>
              <a:tr h="4935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0" dirty="0">
                          <a:solidFill>
                            <a:schemeClr val="tx1"/>
                          </a:solidFill>
                          <a:latin typeface="EdShed" pitchFamily="2" charset="0"/>
                        </a:rPr>
                        <a:t>Our teacher would always </a:t>
                      </a:r>
                      <a:r>
                        <a:rPr lang="en-US" sz="2000" b="0" i="0" u="sng" dirty="0">
                          <a:solidFill>
                            <a:schemeClr val="tx1"/>
                          </a:solidFill>
                          <a:latin typeface="EdShed" pitchFamily="2" charset="0"/>
                        </a:rPr>
                        <a:t>motivate</a:t>
                      </a:r>
                      <a:r>
                        <a:rPr lang="en-US" sz="2000" b="0" i="0" dirty="0">
                          <a:solidFill>
                            <a:schemeClr val="tx1"/>
                          </a:solidFill>
                          <a:latin typeface="EdShed" pitchFamily="2" charset="0"/>
                        </a:rPr>
                        <a:t> us to do our best.</a:t>
                      </a:r>
                    </a:p>
                  </a:txBody>
                  <a:tcPr anchor="ctr"/>
                </a:tc>
                <a:tc>
                  <a:txBody>
                    <a:bodyPr/>
                    <a:lstStyle/>
                    <a:p>
                      <a:pPr algn="ctr"/>
                      <a:endParaRPr lang="en-GB" sz="2000" b="0" i="0" dirty="0">
                        <a:solidFill>
                          <a:srgbClr val="FF3760"/>
                        </a:solidFill>
                        <a:latin typeface="EdShed" pitchFamily="2" charset="77"/>
                      </a:endParaRPr>
                    </a:p>
                  </a:txBody>
                  <a:tcPr anchor="ctr"/>
                </a:tc>
                <a:extLst>
                  <a:ext uri="{0D108BD9-81ED-4DB2-BD59-A6C34878D82A}">
                    <a16:rowId xmlns:a16="http://schemas.microsoft.com/office/drawing/2014/main" val="2975721483"/>
                  </a:ext>
                </a:extLst>
              </a:tr>
            </a:tbl>
          </a:graphicData>
        </a:graphic>
      </p:graphicFrame>
      <p:graphicFrame>
        <p:nvGraphicFramePr>
          <p:cNvPr id="14" name="Table 13">
            <a:extLst>
              <a:ext uri="{FF2B5EF4-FFF2-40B4-BE49-F238E27FC236}">
                <a16:creationId xmlns:a16="http://schemas.microsoft.com/office/drawing/2014/main" id="{6DC90D3C-C4DF-9885-46AE-C01C225EA7B8}"/>
              </a:ext>
            </a:extLst>
          </p:cNvPr>
          <p:cNvGraphicFramePr>
            <a:graphicFrameLocks noGrp="1"/>
          </p:cNvGraphicFramePr>
          <p:nvPr>
            <p:extLst>
              <p:ext uri="{D42A27DB-BD31-4B8C-83A1-F6EECF244321}">
                <p14:modId xmlns:p14="http://schemas.microsoft.com/office/powerpoint/2010/main" val="2454516183"/>
              </p:ext>
            </p:extLst>
          </p:nvPr>
        </p:nvGraphicFramePr>
        <p:xfrm>
          <a:off x="630742" y="4465155"/>
          <a:ext cx="1611872" cy="1974200"/>
        </p:xfrm>
        <a:graphic>
          <a:graphicData uri="http://schemas.openxmlformats.org/drawingml/2006/table">
            <a:tbl>
              <a:tblPr firstRow="1" bandRow="1">
                <a:tableStyleId>{5940675A-B579-460E-94D1-54222C63F5DA}</a:tableStyleId>
              </a:tblPr>
              <a:tblGrid>
                <a:gridCol w="1611872">
                  <a:extLst>
                    <a:ext uri="{9D8B030D-6E8A-4147-A177-3AD203B41FA5}">
                      <a16:colId xmlns:a16="http://schemas.microsoft.com/office/drawing/2014/main" val="2995742385"/>
                    </a:ext>
                  </a:extLst>
                </a:gridCol>
              </a:tblGrid>
              <a:tr h="4935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3372DC"/>
                          </a:solidFill>
                          <a:latin typeface="EdShed" pitchFamily="2" charset="77"/>
                          <a:ea typeface="OpenDyslexic" charset="0"/>
                          <a:cs typeface="OpenDyslexic" charset="0"/>
                        </a:rPr>
                        <a:t>country</a:t>
                      </a:r>
                      <a:endParaRPr lang="en-GB" sz="2000" b="0" i="0" dirty="0">
                        <a:solidFill>
                          <a:schemeClr val="tx1"/>
                        </a:solidFill>
                        <a:latin typeface="EdShed" pitchFamily="2" charset="77"/>
                        <a:ea typeface="Sassoon Infant 2023" panose="02000503030000020003" pitchFamily="2" charset="0"/>
                      </a:endParaRPr>
                    </a:p>
                  </a:txBody>
                  <a:tcPr anchor="ctr"/>
                </a:tc>
                <a:extLst>
                  <a:ext uri="{0D108BD9-81ED-4DB2-BD59-A6C34878D82A}">
                    <a16:rowId xmlns:a16="http://schemas.microsoft.com/office/drawing/2014/main" val="60492040"/>
                  </a:ext>
                </a:extLst>
              </a:tr>
              <a:tr h="4935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3372DC"/>
                          </a:solidFill>
                          <a:latin typeface="EdShed" pitchFamily="2" charset="77"/>
                          <a:ea typeface="OpenDyslexic" charset="0"/>
                          <a:cs typeface="OpenDyslexic" charset="0"/>
                        </a:rPr>
                        <a:t>enough</a:t>
                      </a:r>
                      <a:endParaRPr lang="en-GB" sz="2000" b="0" i="0" dirty="0">
                        <a:solidFill>
                          <a:schemeClr val="tx1"/>
                        </a:solidFill>
                        <a:latin typeface="EdShed" pitchFamily="2" charset="77"/>
                        <a:ea typeface="Sassoon Infant 2023" panose="02000503030000020003" pitchFamily="2" charset="0"/>
                      </a:endParaRPr>
                    </a:p>
                  </a:txBody>
                  <a:tcPr anchor="ctr"/>
                </a:tc>
                <a:extLst>
                  <a:ext uri="{0D108BD9-81ED-4DB2-BD59-A6C34878D82A}">
                    <a16:rowId xmlns:a16="http://schemas.microsoft.com/office/drawing/2014/main" val="880494773"/>
                  </a:ext>
                </a:extLst>
              </a:tr>
              <a:tr h="4935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3372DC"/>
                          </a:solidFill>
                          <a:latin typeface="EdShed" pitchFamily="2" charset="77"/>
                          <a:ea typeface="OpenDyslexic" charset="0"/>
                          <a:cs typeface="OpenDyslexic" charset="0"/>
                        </a:rPr>
                        <a:t>encourage</a:t>
                      </a:r>
                      <a:endParaRPr lang="en-GB" sz="2000" b="0" i="0" dirty="0">
                        <a:solidFill>
                          <a:schemeClr val="tx1"/>
                        </a:solidFill>
                        <a:latin typeface="EdShed" pitchFamily="2" charset="77"/>
                        <a:ea typeface="Sassoon Infant 2023" panose="02000503030000020003" pitchFamily="2" charset="0"/>
                      </a:endParaRPr>
                    </a:p>
                  </a:txBody>
                  <a:tcPr anchor="ctr"/>
                </a:tc>
                <a:extLst>
                  <a:ext uri="{0D108BD9-81ED-4DB2-BD59-A6C34878D82A}">
                    <a16:rowId xmlns:a16="http://schemas.microsoft.com/office/drawing/2014/main" val="3560046736"/>
                  </a:ext>
                </a:extLst>
              </a:tr>
              <a:tr h="4935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3372DC"/>
                          </a:solidFill>
                          <a:latin typeface="EdShed" pitchFamily="2" charset="77"/>
                          <a:ea typeface="OpenDyslexic" charset="0"/>
                          <a:cs typeface="OpenDyslexic" charset="0"/>
                        </a:rPr>
                        <a:t>flourish</a:t>
                      </a:r>
                      <a:endParaRPr lang="en-GB" sz="2000" b="0" i="0" dirty="0">
                        <a:solidFill>
                          <a:schemeClr val="tx1"/>
                        </a:solidFill>
                        <a:latin typeface="EdShed" pitchFamily="2" charset="77"/>
                        <a:ea typeface="Sassoon Infant 2023" panose="02000503030000020003" pitchFamily="2" charset="0"/>
                      </a:endParaRPr>
                    </a:p>
                  </a:txBody>
                  <a:tcPr anchor="ctr"/>
                </a:tc>
                <a:extLst>
                  <a:ext uri="{0D108BD9-81ED-4DB2-BD59-A6C34878D82A}">
                    <a16:rowId xmlns:a16="http://schemas.microsoft.com/office/drawing/2014/main" val="3069969050"/>
                  </a:ext>
                </a:extLst>
              </a:tr>
            </a:tbl>
          </a:graphicData>
        </a:graphic>
      </p:graphicFrame>
      <p:sp>
        <p:nvSpPr>
          <p:cNvPr id="15" name="TextBox 14">
            <a:extLst>
              <a:ext uri="{FF2B5EF4-FFF2-40B4-BE49-F238E27FC236}">
                <a16:creationId xmlns:a16="http://schemas.microsoft.com/office/drawing/2014/main" id="{96B8E4D0-A12F-83CB-42E3-38126152FD08}"/>
              </a:ext>
            </a:extLst>
          </p:cNvPr>
          <p:cNvSpPr txBox="1"/>
          <p:nvPr/>
        </p:nvSpPr>
        <p:spPr>
          <a:xfrm>
            <a:off x="539111" y="2949724"/>
            <a:ext cx="5224194" cy="600164"/>
          </a:xfrm>
          <a:prstGeom prst="rect">
            <a:avLst/>
          </a:prstGeom>
          <a:noFill/>
        </p:spPr>
        <p:txBody>
          <a:bodyPr wrap="square">
            <a:spAutoFit/>
          </a:bodyPr>
          <a:lstStyle/>
          <a:p>
            <a:pPr lvl="0">
              <a:lnSpc>
                <a:spcPct val="150000"/>
              </a:lnSpc>
              <a:defRPr/>
            </a:pPr>
            <a:r>
              <a:rPr lang="en-GB" sz="2400" dirty="0">
                <a:solidFill>
                  <a:srgbClr val="FF3760"/>
                </a:solidFill>
                <a:latin typeface="EdShed" pitchFamily="2" charset="0"/>
                <a:ea typeface="OpenDyslexic" charset="0"/>
                <a:cs typeface="OpenDyslexic" charset="0"/>
              </a:rPr>
              <a:t>We use our hands to </a:t>
            </a:r>
            <a:r>
              <a:rPr lang="en-GB" sz="2400" dirty="0">
                <a:latin typeface="EdShed" pitchFamily="2" charset="0"/>
                <a:ea typeface="OpenDyslexic" charset="0"/>
                <a:cs typeface="OpenDyslexic" charset="0"/>
              </a:rPr>
              <a:t>touch</a:t>
            </a:r>
            <a:r>
              <a:rPr lang="en-GB" sz="2400" dirty="0">
                <a:solidFill>
                  <a:srgbClr val="FF3760"/>
                </a:solidFill>
                <a:latin typeface="EdShed" pitchFamily="2" charset="0"/>
                <a:ea typeface="OpenDyslexic" charset="0"/>
                <a:cs typeface="OpenDyslexic" charset="0"/>
              </a:rPr>
              <a:t> things.</a:t>
            </a:r>
          </a:p>
        </p:txBody>
      </p:sp>
      <p:sp>
        <p:nvSpPr>
          <p:cNvPr id="16" name="TextBox 15">
            <a:extLst>
              <a:ext uri="{FF2B5EF4-FFF2-40B4-BE49-F238E27FC236}">
                <a16:creationId xmlns:a16="http://schemas.microsoft.com/office/drawing/2014/main" id="{98482EA5-2617-370C-24A3-3EB0A8F58481}"/>
              </a:ext>
            </a:extLst>
          </p:cNvPr>
          <p:cNvSpPr txBox="1"/>
          <p:nvPr/>
        </p:nvSpPr>
        <p:spPr>
          <a:xfrm>
            <a:off x="6330311" y="2949724"/>
            <a:ext cx="5224194" cy="1154162"/>
          </a:xfrm>
          <a:prstGeom prst="rect">
            <a:avLst/>
          </a:prstGeom>
          <a:noFill/>
        </p:spPr>
        <p:txBody>
          <a:bodyPr wrap="square">
            <a:spAutoFit/>
          </a:bodyPr>
          <a:lstStyle/>
          <a:p>
            <a:pPr lvl="0">
              <a:lnSpc>
                <a:spcPct val="150000"/>
              </a:lnSpc>
              <a:defRPr/>
            </a:pPr>
            <a:r>
              <a:rPr lang="en-GB" sz="2400" dirty="0">
                <a:solidFill>
                  <a:srgbClr val="FF3760"/>
                </a:solidFill>
                <a:latin typeface="EdShed" pitchFamily="2" charset="0"/>
                <a:ea typeface="OpenDyslexic" charset="0"/>
                <a:cs typeface="OpenDyslexic" charset="0"/>
              </a:rPr>
              <a:t>I need a </a:t>
            </a:r>
            <a:r>
              <a:rPr lang="en-GB" sz="2400" dirty="0">
                <a:latin typeface="EdShed" pitchFamily="2" charset="0"/>
                <a:ea typeface="OpenDyslexic" charset="0"/>
                <a:cs typeface="OpenDyslexic" charset="0"/>
              </a:rPr>
              <a:t>couple</a:t>
            </a:r>
            <a:r>
              <a:rPr lang="en-GB" sz="2400" dirty="0">
                <a:solidFill>
                  <a:srgbClr val="FF3760"/>
                </a:solidFill>
                <a:latin typeface="EdShed" pitchFamily="2" charset="0"/>
                <a:ea typeface="OpenDyslexic" charset="0"/>
                <a:cs typeface="OpenDyslexic" charset="0"/>
              </a:rPr>
              <a:t> of pegs to hang up my shirt.</a:t>
            </a:r>
          </a:p>
        </p:txBody>
      </p:sp>
      <p:sp>
        <p:nvSpPr>
          <p:cNvPr id="17" name="TextBox 16">
            <a:extLst>
              <a:ext uri="{FF2B5EF4-FFF2-40B4-BE49-F238E27FC236}">
                <a16:creationId xmlns:a16="http://schemas.microsoft.com/office/drawing/2014/main" id="{9000564E-EE1E-B18C-35F2-3AD996769E92}"/>
              </a:ext>
            </a:extLst>
          </p:cNvPr>
          <p:cNvSpPr txBox="1"/>
          <p:nvPr/>
        </p:nvSpPr>
        <p:spPr>
          <a:xfrm>
            <a:off x="9806760" y="4523496"/>
            <a:ext cx="1395009"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FF3760"/>
                </a:solidFill>
                <a:latin typeface="EdShed" pitchFamily="2" charset="77"/>
                <a:ea typeface="OpenDyslexic" charset="0"/>
                <a:cs typeface="OpenDyslexic" charset="0"/>
              </a:rPr>
              <a:t>enough</a:t>
            </a:r>
            <a:endParaRPr lang="en-GB" sz="2000" baseline="0" dirty="0">
              <a:solidFill>
                <a:srgbClr val="FF3760"/>
              </a:solidFill>
              <a:latin typeface="EdShed" pitchFamily="2" charset="77"/>
            </a:endParaRPr>
          </a:p>
        </p:txBody>
      </p:sp>
      <p:sp>
        <p:nvSpPr>
          <p:cNvPr id="18" name="TextBox 17">
            <a:extLst>
              <a:ext uri="{FF2B5EF4-FFF2-40B4-BE49-F238E27FC236}">
                <a16:creationId xmlns:a16="http://schemas.microsoft.com/office/drawing/2014/main" id="{809B0636-5A2F-EF56-2515-0C0957358E5C}"/>
              </a:ext>
            </a:extLst>
          </p:cNvPr>
          <p:cNvSpPr txBox="1"/>
          <p:nvPr/>
        </p:nvSpPr>
        <p:spPr>
          <a:xfrm>
            <a:off x="9806760" y="5005277"/>
            <a:ext cx="1395009"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FF3760"/>
                </a:solidFill>
                <a:latin typeface="EdShed" pitchFamily="2" charset="77"/>
                <a:ea typeface="OpenDyslexic" charset="0"/>
                <a:cs typeface="OpenDyslexic" charset="0"/>
              </a:rPr>
              <a:t>country</a:t>
            </a:r>
            <a:endParaRPr lang="en-GB" sz="2000" baseline="0" dirty="0">
              <a:solidFill>
                <a:srgbClr val="FF3760"/>
              </a:solidFill>
              <a:latin typeface="EdShed" pitchFamily="2" charset="77"/>
            </a:endParaRPr>
          </a:p>
        </p:txBody>
      </p:sp>
      <p:sp>
        <p:nvSpPr>
          <p:cNvPr id="19" name="TextBox 18">
            <a:extLst>
              <a:ext uri="{FF2B5EF4-FFF2-40B4-BE49-F238E27FC236}">
                <a16:creationId xmlns:a16="http://schemas.microsoft.com/office/drawing/2014/main" id="{13E5639C-A54B-0BBD-C9D6-364CBF41736B}"/>
              </a:ext>
            </a:extLst>
          </p:cNvPr>
          <p:cNvSpPr txBox="1"/>
          <p:nvPr/>
        </p:nvSpPr>
        <p:spPr>
          <a:xfrm>
            <a:off x="9806760" y="5496890"/>
            <a:ext cx="1395009"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FF3760"/>
                </a:solidFill>
                <a:latin typeface="EdShed" pitchFamily="2" charset="77"/>
                <a:ea typeface="OpenDyslexic" charset="0"/>
                <a:cs typeface="OpenDyslexic" charset="0"/>
              </a:rPr>
              <a:t>flourish</a:t>
            </a:r>
            <a:endParaRPr lang="en-GB" sz="2000" baseline="0" dirty="0">
              <a:solidFill>
                <a:srgbClr val="FF3760"/>
              </a:solidFill>
              <a:latin typeface="EdShed" pitchFamily="2" charset="77"/>
            </a:endParaRPr>
          </a:p>
        </p:txBody>
      </p:sp>
      <p:sp>
        <p:nvSpPr>
          <p:cNvPr id="20" name="TextBox 19">
            <a:extLst>
              <a:ext uri="{FF2B5EF4-FFF2-40B4-BE49-F238E27FC236}">
                <a16:creationId xmlns:a16="http://schemas.microsoft.com/office/drawing/2014/main" id="{E5323FFE-CB16-4891-4A0D-188CB80AC276}"/>
              </a:ext>
            </a:extLst>
          </p:cNvPr>
          <p:cNvSpPr txBox="1"/>
          <p:nvPr/>
        </p:nvSpPr>
        <p:spPr>
          <a:xfrm>
            <a:off x="9806760" y="5988503"/>
            <a:ext cx="1395009"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FF3760"/>
                </a:solidFill>
                <a:latin typeface="EdShed" pitchFamily="2" charset="77"/>
                <a:ea typeface="OpenDyslexic" charset="0"/>
                <a:cs typeface="OpenDyslexic" charset="0"/>
              </a:rPr>
              <a:t>encourage</a:t>
            </a:r>
            <a:endParaRPr lang="en-GB" sz="2000" baseline="0" dirty="0">
              <a:solidFill>
                <a:srgbClr val="FF3760"/>
              </a:solidFill>
              <a:latin typeface="EdShed" pitchFamily="2" charset="77"/>
            </a:endParaRPr>
          </a:p>
        </p:txBody>
      </p:sp>
      <p:pic>
        <p:nvPicPr>
          <p:cNvPr id="21" name="Picture 20" descr="A picture containing text, dinosaur, handwear&#10;&#10;Description automatically generated">
            <a:extLst>
              <a:ext uri="{FF2B5EF4-FFF2-40B4-BE49-F238E27FC236}">
                <a16:creationId xmlns:a16="http://schemas.microsoft.com/office/drawing/2014/main" id="{D05618AC-F09A-50A2-8A72-B2EA08A555B3}"/>
              </a:ext>
            </a:extLst>
          </p:cNvPr>
          <p:cNvPicPr>
            <a:picLocks noChangeAspect="1"/>
          </p:cNvPicPr>
          <p:nvPr/>
        </p:nvPicPr>
        <p:blipFill>
          <a:blip r:embed="rId3"/>
          <a:stretch>
            <a:fillRect/>
          </a:stretch>
        </p:blipFill>
        <p:spPr>
          <a:xfrm>
            <a:off x="4902866" y="1842986"/>
            <a:ext cx="1084151" cy="1084151"/>
          </a:xfrm>
          <a:prstGeom prst="rect">
            <a:avLst/>
          </a:prstGeom>
        </p:spPr>
      </p:pic>
      <p:pic>
        <p:nvPicPr>
          <p:cNvPr id="25" name="Picture 24">
            <a:extLst>
              <a:ext uri="{FF2B5EF4-FFF2-40B4-BE49-F238E27FC236}">
                <a16:creationId xmlns:a16="http://schemas.microsoft.com/office/drawing/2014/main" id="{4561E4BD-3E1D-8679-091D-3F5144B03E5D}"/>
              </a:ext>
            </a:extLst>
          </p:cNvPr>
          <p:cNvPicPr>
            <a:picLocks noChangeAspect="1"/>
          </p:cNvPicPr>
          <p:nvPr/>
        </p:nvPicPr>
        <p:blipFill>
          <a:blip r:embed="rId4"/>
          <a:stretch>
            <a:fillRect/>
          </a:stretch>
        </p:blipFill>
        <p:spPr>
          <a:xfrm>
            <a:off x="11201769" y="1857072"/>
            <a:ext cx="412421" cy="1070065"/>
          </a:xfrm>
          <a:prstGeom prst="rect">
            <a:avLst/>
          </a:prstGeom>
        </p:spPr>
      </p:pic>
      <p:pic>
        <p:nvPicPr>
          <p:cNvPr id="26" name="Picture 25">
            <a:extLst>
              <a:ext uri="{FF2B5EF4-FFF2-40B4-BE49-F238E27FC236}">
                <a16:creationId xmlns:a16="http://schemas.microsoft.com/office/drawing/2014/main" id="{B3D9F46B-B629-69F4-8059-2F6C96F36B19}"/>
              </a:ext>
            </a:extLst>
          </p:cNvPr>
          <p:cNvPicPr>
            <a:picLocks noChangeAspect="1"/>
          </p:cNvPicPr>
          <p:nvPr/>
        </p:nvPicPr>
        <p:blipFill>
          <a:blip r:embed="rId4"/>
          <a:stretch>
            <a:fillRect/>
          </a:stretch>
        </p:blipFill>
        <p:spPr>
          <a:xfrm>
            <a:off x="10708775" y="1866961"/>
            <a:ext cx="412421" cy="1070065"/>
          </a:xfrm>
          <a:prstGeom prst="rect">
            <a:avLst/>
          </a:prstGeom>
        </p:spPr>
      </p:pic>
    </p:spTree>
    <p:extLst>
      <p:ext uri="{BB962C8B-B14F-4D97-AF65-F5344CB8AC3E}">
        <p14:creationId xmlns:p14="http://schemas.microsoft.com/office/powerpoint/2010/main" val="157206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ssolv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dissolv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dissolv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dissolve">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14</a:t>
            </a:fld>
            <a:endParaRPr lang="en-US" dirty="0">
              <a:latin typeface="EdShed" pitchFamily="2" charset="0"/>
            </a:endParaRPr>
          </a:p>
        </p:txBody>
      </p:sp>
      <p:sp>
        <p:nvSpPr>
          <p:cNvPr id="10" name="Text Placeholder 9">
            <a:extLst>
              <a:ext uri="{FF2B5EF4-FFF2-40B4-BE49-F238E27FC236}">
                <a16:creationId xmlns:a16="http://schemas.microsoft.com/office/drawing/2014/main" id="{67959888-5BD9-5A1C-E6E7-FB27268C7D17}"/>
              </a:ext>
            </a:extLst>
          </p:cNvPr>
          <p:cNvSpPr>
            <a:spLocks noGrp="1"/>
          </p:cNvSpPr>
          <p:nvPr>
            <p:ph type="body" sz="quarter" idx="10"/>
          </p:nvPr>
        </p:nvSpPr>
        <p:spPr/>
        <p:txBody>
          <a:bodyPr/>
          <a:lstStyle/>
          <a:p>
            <a:r>
              <a:rPr lang="en-US" dirty="0"/>
              <a:t>Words in Action</a:t>
            </a:r>
          </a:p>
        </p:txBody>
      </p:sp>
      <p:sp>
        <p:nvSpPr>
          <p:cNvPr id="6" name="Text Placeholder 5">
            <a:extLst>
              <a:ext uri="{FF2B5EF4-FFF2-40B4-BE49-F238E27FC236}">
                <a16:creationId xmlns:a16="http://schemas.microsoft.com/office/drawing/2014/main" id="{01D7CF35-E9FD-7459-BEB9-8DD9E0D99C27}"/>
              </a:ext>
            </a:extLst>
          </p:cNvPr>
          <p:cNvSpPr>
            <a:spLocks noGrp="1"/>
          </p:cNvSpPr>
          <p:nvPr>
            <p:ph type="body" sz="quarter" idx="11"/>
          </p:nvPr>
        </p:nvSpPr>
        <p:spPr/>
        <p:txBody>
          <a:bodyPr/>
          <a:lstStyle/>
          <a:p>
            <a:r>
              <a:rPr lang="en-US" dirty="0">
                <a:solidFill>
                  <a:srgbClr val="FF3760"/>
                </a:solidFill>
              </a:rPr>
              <a:t>Possible Answer</a:t>
            </a:r>
          </a:p>
        </p:txBody>
      </p:sp>
      <p:sp>
        <p:nvSpPr>
          <p:cNvPr id="8" name="TextBox 7">
            <a:extLst>
              <a:ext uri="{FF2B5EF4-FFF2-40B4-BE49-F238E27FC236}">
                <a16:creationId xmlns:a16="http://schemas.microsoft.com/office/drawing/2014/main" id="{C8A7533F-FF7A-93D3-A294-71BC5EFBE87E}"/>
              </a:ext>
            </a:extLst>
          </p:cNvPr>
          <p:cNvSpPr txBox="1"/>
          <p:nvPr/>
        </p:nvSpPr>
        <p:spPr>
          <a:xfrm>
            <a:off x="2607731" y="2090710"/>
            <a:ext cx="6976534"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latin typeface="EdShed" pitchFamily="2" charset="0"/>
                <a:ea typeface="OpenDyslexic" charset="0"/>
                <a:cs typeface="OpenDyslexic" charset="0"/>
              </a:rPr>
              <a:t>Words to include: </a:t>
            </a:r>
            <a:r>
              <a:rPr lang="en-GB" sz="2000" dirty="0">
                <a:latin typeface="EdShed" pitchFamily="2" charset="0"/>
                <a:ea typeface="OpenDyslexic" charset="0"/>
                <a:cs typeface="OpenDyslexic" charset="0"/>
              </a:rPr>
              <a:t>double, trouble, young, cousin</a:t>
            </a:r>
            <a:endParaRPr lang="en-GB" sz="2000" baseline="0" dirty="0">
              <a:latin typeface="EdShed" pitchFamily="2" charset="0"/>
            </a:endParaRPr>
          </a:p>
        </p:txBody>
      </p:sp>
      <p:grpSp>
        <p:nvGrpSpPr>
          <p:cNvPr id="3" name="Group 2">
            <a:extLst>
              <a:ext uri="{FF2B5EF4-FFF2-40B4-BE49-F238E27FC236}">
                <a16:creationId xmlns:a16="http://schemas.microsoft.com/office/drawing/2014/main" id="{81F99E7E-378F-89DE-9AEB-DCC6F2A0AFC0}"/>
              </a:ext>
            </a:extLst>
          </p:cNvPr>
          <p:cNvGrpSpPr/>
          <p:nvPr/>
        </p:nvGrpSpPr>
        <p:grpSpPr>
          <a:xfrm>
            <a:off x="6925382" y="3260806"/>
            <a:ext cx="4711857" cy="3048641"/>
            <a:chOff x="5429056" y="3673779"/>
            <a:chExt cx="6234247" cy="3048641"/>
          </a:xfrm>
        </p:grpSpPr>
        <p:cxnSp>
          <p:nvCxnSpPr>
            <p:cNvPr id="7" name="Straight Connector 6">
              <a:extLst>
                <a:ext uri="{FF2B5EF4-FFF2-40B4-BE49-F238E27FC236}">
                  <a16:creationId xmlns:a16="http://schemas.microsoft.com/office/drawing/2014/main" id="{361F112A-BB04-8410-3855-AE258AD6686D}"/>
                </a:ext>
              </a:extLst>
            </p:cNvPr>
            <p:cNvCxnSpPr>
              <a:cxnSpLocks/>
            </p:cNvCxnSpPr>
            <p:nvPr/>
          </p:nvCxnSpPr>
          <p:spPr>
            <a:xfrm>
              <a:off x="5429056" y="3673779"/>
              <a:ext cx="62342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AA2EC29-B475-6A6C-6A8A-55CAF0BF3000}"/>
                </a:ext>
              </a:extLst>
            </p:cNvPr>
            <p:cNvCxnSpPr>
              <a:cxnSpLocks/>
            </p:cNvCxnSpPr>
            <p:nvPr/>
          </p:nvCxnSpPr>
          <p:spPr>
            <a:xfrm>
              <a:off x="5429056" y="4283507"/>
              <a:ext cx="62211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DEA04AB-1FBF-CBDB-E09B-EFA2F598B50A}"/>
                </a:ext>
              </a:extLst>
            </p:cNvPr>
            <p:cNvCxnSpPr>
              <a:cxnSpLocks/>
            </p:cNvCxnSpPr>
            <p:nvPr/>
          </p:nvCxnSpPr>
          <p:spPr>
            <a:xfrm>
              <a:off x="5429056" y="6112691"/>
              <a:ext cx="62211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AC8DA56-79D4-1846-A3A5-A9723E8783FF}"/>
                </a:ext>
              </a:extLst>
            </p:cNvPr>
            <p:cNvCxnSpPr>
              <a:cxnSpLocks/>
            </p:cNvCxnSpPr>
            <p:nvPr/>
          </p:nvCxnSpPr>
          <p:spPr>
            <a:xfrm>
              <a:off x="5429056" y="5502963"/>
              <a:ext cx="620812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9354002-B41E-AE14-B8BE-3011E159C270}"/>
                </a:ext>
              </a:extLst>
            </p:cNvPr>
            <p:cNvCxnSpPr>
              <a:cxnSpLocks/>
            </p:cNvCxnSpPr>
            <p:nvPr/>
          </p:nvCxnSpPr>
          <p:spPr>
            <a:xfrm>
              <a:off x="5429056" y="4893235"/>
              <a:ext cx="620812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E2D73A1-66DA-F105-4A3D-9CED80C61891}"/>
                </a:ext>
              </a:extLst>
            </p:cNvPr>
            <p:cNvCxnSpPr>
              <a:cxnSpLocks/>
            </p:cNvCxnSpPr>
            <p:nvPr/>
          </p:nvCxnSpPr>
          <p:spPr>
            <a:xfrm>
              <a:off x="5429056" y="6722420"/>
              <a:ext cx="62211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6DBD1B4E-BC59-887B-2BDA-A33BEEBB8639}"/>
              </a:ext>
            </a:extLst>
          </p:cNvPr>
          <p:cNvGrpSpPr/>
          <p:nvPr/>
        </p:nvGrpSpPr>
        <p:grpSpPr>
          <a:xfrm>
            <a:off x="557480" y="2884885"/>
            <a:ext cx="5958675" cy="3429708"/>
            <a:chOff x="884032" y="3560668"/>
            <a:chExt cx="3758350" cy="2163239"/>
          </a:xfrm>
        </p:grpSpPr>
        <p:grpSp>
          <p:nvGrpSpPr>
            <p:cNvPr id="36" name="Group 35">
              <a:extLst>
                <a:ext uri="{FF2B5EF4-FFF2-40B4-BE49-F238E27FC236}">
                  <a16:creationId xmlns:a16="http://schemas.microsoft.com/office/drawing/2014/main" id="{168514A6-7D87-07AE-DEE1-67A0B82360CA}"/>
                </a:ext>
              </a:extLst>
            </p:cNvPr>
            <p:cNvGrpSpPr/>
            <p:nvPr/>
          </p:nvGrpSpPr>
          <p:grpSpPr>
            <a:xfrm>
              <a:off x="884032" y="3560668"/>
              <a:ext cx="3758350" cy="2163239"/>
              <a:chOff x="884031" y="3560668"/>
              <a:chExt cx="4728215" cy="2659621"/>
            </a:xfrm>
          </p:grpSpPr>
          <p:pic>
            <p:nvPicPr>
              <p:cNvPr id="39" name="Picture 38">
                <a:extLst>
                  <a:ext uri="{FF2B5EF4-FFF2-40B4-BE49-F238E27FC236}">
                    <a16:creationId xmlns:a16="http://schemas.microsoft.com/office/drawing/2014/main" id="{C2B3310E-39DD-58DC-EFB1-8B73DA7E55CC}"/>
                  </a:ext>
                </a:extLst>
              </p:cNvPr>
              <p:cNvPicPr>
                <a:picLocks noChangeAspect="1"/>
              </p:cNvPicPr>
              <p:nvPr/>
            </p:nvPicPr>
            <p:blipFill>
              <a:blip r:embed="rId3"/>
              <a:stretch>
                <a:fillRect/>
              </a:stretch>
            </p:blipFill>
            <p:spPr>
              <a:xfrm>
                <a:off x="884031" y="3560668"/>
                <a:ext cx="4728215" cy="2659621"/>
              </a:xfrm>
              <a:prstGeom prst="rect">
                <a:avLst/>
              </a:prstGeom>
            </p:spPr>
          </p:pic>
          <p:grpSp>
            <p:nvGrpSpPr>
              <p:cNvPr id="40" name="Group 39">
                <a:extLst>
                  <a:ext uri="{FF2B5EF4-FFF2-40B4-BE49-F238E27FC236}">
                    <a16:creationId xmlns:a16="http://schemas.microsoft.com/office/drawing/2014/main" id="{83A2AE57-F541-ACE6-F816-4FF3C08B8252}"/>
                  </a:ext>
                </a:extLst>
              </p:cNvPr>
              <p:cNvGrpSpPr/>
              <p:nvPr/>
            </p:nvGrpSpPr>
            <p:grpSpPr>
              <a:xfrm>
                <a:off x="3290029" y="4121544"/>
                <a:ext cx="893470" cy="738375"/>
                <a:chOff x="3316539" y="4080593"/>
                <a:chExt cx="893470" cy="738375"/>
              </a:xfrm>
            </p:grpSpPr>
            <p:pic>
              <p:nvPicPr>
                <p:cNvPr id="41" name="Picture 40" descr="Icon&#10;&#10;Description automatically generated">
                  <a:extLst>
                    <a:ext uri="{FF2B5EF4-FFF2-40B4-BE49-F238E27FC236}">
                      <a16:creationId xmlns:a16="http://schemas.microsoft.com/office/drawing/2014/main" id="{3ED37BC4-5924-39BA-0506-EE37FA09ECD8}"/>
                    </a:ext>
                  </a:extLst>
                </p:cNvPr>
                <p:cNvPicPr>
                  <a:picLocks noChangeAspect="1"/>
                </p:cNvPicPr>
                <p:nvPr/>
              </p:nvPicPr>
              <p:blipFill rotWithShape="1">
                <a:blip r:embed="rId4"/>
                <a:srcRect b="10847"/>
                <a:stretch/>
              </p:blipFill>
              <p:spPr>
                <a:xfrm>
                  <a:off x="3712891" y="4082288"/>
                  <a:ext cx="497118" cy="736680"/>
                </a:xfrm>
                <a:prstGeom prst="rect">
                  <a:avLst/>
                </a:prstGeom>
              </p:spPr>
            </p:pic>
            <p:pic>
              <p:nvPicPr>
                <p:cNvPr id="42" name="Picture 41" descr="Icon&#10;&#10;Description automatically generated">
                  <a:extLst>
                    <a:ext uri="{FF2B5EF4-FFF2-40B4-BE49-F238E27FC236}">
                      <a16:creationId xmlns:a16="http://schemas.microsoft.com/office/drawing/2014/main" id="{4AFC9CCE-84DE-896C-9DBF-3E893A17C1A8}"/>
                    </a:ext>
                  </a:extLst>
                </p:cNvPr>
                <p:cNvPicPr>
                  <a:picLocks noChangeAspect="1"/>
                </p:cNvPicPr>
                <p:nvPr/>
              </p:nvPicPr>
              <p:blipFill rotWithShape="1">
                <a:blip r:embed="rId5"/>
                <a:srcRect b="11029"/>
                <a:stretch/>
              </p:blipFill>
              <p:spPr>
                <a:xfrm>
                  <a:off x="3316539" y="4080593"/>
                  <a:ext cx="391509" cy="736680"/>
                </a:xfrm>
                <a:prstGeom prst="rect">
                  <a:avLst/>
                </a:prstGeom>
              </p:spPr>
            </p:pic>
          </p:grpSp>
        </p:grpSp>
        <p:pic>
          <p:nvPicPr>
            <p:cNvPr id="37" name="Picture 36">
              <a:extLst>
                <a:ext uri="{FF2B5EF4-FFF2-40B4-BE49-F238E27FC236}">
                  <a16:creationId xmlns:a16="http://schemas.microsoft.com/office/drawing/2014/main" id="{754E300E-BCF6-7DB8-84E4-6A27383A54A6}"/>
                </a:ext>
              </a:extLst>
            </p:cNvPr>
            <p:cNvPicPr>
              <a:picLocks noChangeAspect="1"/>
            </p:cNvPicPr>
            <p:nvPr/>
          </p:nvPicPr>
          <p:blipFill rotWithShape="1">
            <a:blip r:embed="rId6"/>
            <a:srcRect l="29665" r="47935" b="71418"/>
            <a:stretch/>
          </p:blipFill>
          <p:spPr>
            <a:xfrm>
              <a:off x="3563242" y="5014412"/>
              <a:ext cx="395148" cy="272351"/>
            </a:xfrm>
            <a:prstGeom prst="rect">
              <a:avLst/>
            </a:prstGeom>
          </p:spPr>
        </p:pic>
        <p:pic>
          <p:nvPicPr>
            <p:cNvPr id="38" name="Picture 37">
              <a:extLst>
                <a:ext uri="{FF2B5EF4-FFF2-40B4-BE49-F238E27FC236}">
                  <a16:creationId xmlns:a16="http://schemas.microsoft.com/office/drawing/2014/main" id="{E2F2A2B2-A304-482A-BFFE-6D0FE203994B}"/>
                </a:ext>
              </a:extLst>
            </p:cNvPr>
            <p:cNvPicPr>
              <a:picLocks noChangeAspect="1"/>
            </p:cNvPicPr>
            <p:nvPr/>
          </p:nvPicPr>
          <p:blipFill rotWithShape="1">
            <a:blip r:embed="rId6"/>
            <a:srcRect l="29665" r="47935" b="71418"/>
            <a:stretch/>
          </p:blipFill>
          <p:spPr>
            <a:xfrm flipH="1">
              <a:off x="1040213" y="5360016"/>
              <a:ext cx="395148" cy="272351"/>
            </a:xfrm>
            <a:prstGeom prst="rect">
              <a:avLst/>
            </a:prstGeom>
          </p:spPr>
        </p:pic>
      </p:grpSp>
      <p:sp>
        <p:nvSpPr>
          <p:cNvPr id="2" name="TextBox 1">
            <a:extLst>
              <a:ext uri="{FF2B5EF4-FFF2-40B4-BE49-F238E27FC236}">
                <a16:creationId xmlns:a16="http://schemas.microsoft.com/office/drawing/2014/main" id="{6E98E37C-550E-37BB-1C3F-7E99A0A5ABD8}"/>
              </a:ext>
            </a:extLst>
          </p:cNvPr>
          <p:cNvSpPr txBox="1"/>
          <p:nvPr/>
        </p:nvSpPr>
        <p:spPr>
          <a:xfrm>
            <a:off x="6883200" y="2720062"/>
            <a:ext cx="4751320" cy="2477601"/>
          </a:xfrm>
          <a:prstGeom prst="rect">
            <a:avLst/>
          </a:prstGeom>
          <a:noFill/>
        </p:spPr>
        <p:txBody>
          <a:bodyPr wrap="square" rtlCol="0">
            <a:spAutoFit/>
          </a:bodyPr>
          <a:lstStyle/>
          <a:p>
            <a:pPr>
              <a:lnSpc>
                <a:spcPct val="200000"/>
              </a:lnSpc>
            </a:pPr>
            <a:r>
              <a:rPr lang="en-GB" sz="2000" dirty="0">
                <a:solidFill>
                  <a:srgbClr val="FF3760"/>
                </a:solidFill>
                <a:latin typeface="EdShed" pitchFamily="2" charset="0"/>
              </a:rPr>
              <a:t>My </a:t>
            </a:r>
            <a:r>
              <a:rPr lang="en-GB" sz="2000" dirty="0">
                <a:latin typeface="EdShed" pitchFamily="2" charset="0"/>
              </a:rPr>
              <a:t>young cousin</a:t>
            </a:r>
            <a:r>
              <a:rPr lang="en-GB" sz="2000" dirty="0">
                <a:solidFill>
                  <a:srgbClr val="FF3760"/>
                </a:solidFill>
                <a:latin typeface="EdShed" pitchFamily="2" charset="0"/>
              </a:rPr>
              <a:t>s are always getting into</a:t>
            </a:r>
            <a:r>
              <a:rPr lang="en-GB" sz="2000" dirty="0">
                <a:solidFill>
                  <a:srgbClr val="FF0000"/>
                </a:solidFill>
                <a:latin typeface="EdShed" pitchFamily="2" charset="0"/>
              </a:rPr>
              <a:t> </a:t>
            </a:r>
            <a:r>
              <a:rPr lang="en-GB" sz="2000" dirty="0">
                <a:latin typeface="EdShed" pitchFamily="2" charset="0"/>
              </a:rPr>
              <a:t>trouble</a:t>
            </a:r>
            <a:r>
              <a:rPr lang="en-GB" sz="2000" dirty="0">
                <a:solidFill>
                  <a:srgbClr val="FF3760"/>
                </a:solidFill>
                <a:latin typeface="EdShed" pitchFamily="2" charset="0"/>
              </a:rPr>
              <a:t>. Last week, they went on a boat and found themselves surrounded by sharks! My mum says they are “</a:t>
            </a:r>
            <a:r>
              <a:rPr lang="en-GB" sz="2000" dirty="0">
                <a:latin typeface="EdShed" pitchFamily="2" charset="0"/>
              </a:rPr>
              <a:t>double</a:t>
            </a:r>
            <a:r>
              <a:rPr lang="en-GB" sz="2000" dirty="0">
                <a:solidFill>
                  <a:srgbClr val="FF0000"/>
                </a:solidFill>
                <a:latin typeface="EdShed" pitchFamily="2" charset="0"/>
              </a:rPr>
              <a:t> </a:t>
            </a:r>
            <a:r>
              <a:rPr lang="en-GB" sz="2000" dirty="0">
                <a:latin typeface="EdShed" pitchFamily="2" charset="0"/>
              </a:rPr>
              <a:t>trouble</a:t>
            </a:r>
            <a:r>
              <a:rPr lang="en-GB" sz="2000" dirty="0">
                <a:solidFill>
                  <a:srgbClr val="FF3760"/>
                </a:solidFill>
                <a:latin typeface="EdShed" pitchFamily="2" charset="0"/>
              </a:rPr>
              <a:t>”.</a:t>
            </a:r>
          </a:p>
        </p:txBody>
      </p:sp>
    </p:spTree>
    <p:extLst>
      <p:ext uri="{BB962C8B-B14F-4D97-AF65-F5344CB8AC3E}">
        <p14:creationId xmlns:p14="http://schemas.microsoft.com/office/powerpoint/2010/main" val="356999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EF7C209-4657-A880-0793-AC5ACA8544C8}"/>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15</a:t>
            </a:fld>
            <a:endParaRPr lang="en-US" dirty="0">
              <a:latin typeface="EdShed" pitchFamily="2" charset="0"/>
            </a:endParaRPr>
          </a:p>
        </p:txBody>
      </p:sp>
      <p:sp>
        <p:nvSpPr>
          <p:cNvPr id="5" name="Text Placeholder 4">
            <a:extLst>
              <a:ext uri="{FF2B5EF4-FFF2-40B4-BE49-F238E27FC236}">
                <a16:creationId xmlns:a16="http://schemas.microsoft.com/office/drawing/2014/main" id="{F02CB909-AA75-FEEE-C4D3-1D10D599785C}"/>
              </a:ext>
            </a:extLst>
          </p:cNvPr>
          <p:cNvSpPr>
            <a:spLocks noGrp="1"/>
          </p:cNvSpPr>
          <p:nvPr>
            <p:ph type="body" sz="quarter" idx="15"/>
          </p:nvPr>
        </p:nvSpPr>
        <p:spPr/>
        <p:txBody>
          <a:bodyPr/>
          <a:lstStyle/>
          <a:p>
            <a:r>
              <a:rPr lang="en-US" dirty="0"/>
              <a:t>enough</a:t>
            </a:r>
          </a:p>
        </p:txBody>
      </p:sp>
      <p:sp>
        <p:nvSpPr>
          <p:cNvPr id="2" name="Rectangle 1">
            <a:extLst>
              <a:ext uri="{FF2B5EF4-FFF2-40B4-BE49-F238E27FC236}">
                <a16:creationId xmlns:a16="http://schemas.microsoft.com/office/drawing/2014/main" id="{8287B744-4838-D07E-E3B8-A628169B7B44}"/>
              </a:ext>
            </a:extLst>
          </p:cNvPr>
          <p:cNvSpPr/>
          <p:nvPr/>
        </p:nvSpPr>
        <p:spPr>
          <a:xfrm>
            <a:off x="2155507" y="2151567"/>
            <a:ext cx="1261547"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GB" sz="1600" b="1" dirty="0">
                <a:latin typeface="EdShed" pitchFamily="2" charset="0"/>
              </a:rPr>
              <a:t>Definition</a:t>
            </a:r>
          </a:p>
        </p:txBody>
      </p:sp>
      <p:sp>
        <p:nvSpPr>
          <p:cNvPr id="3" name="Rectangle 2">
            <a:extLst>
              <a:ext uri="{FF2B5EF4-FFF2-40B4-BE49-F238E27FC236}">
                <a16:creationId xmlns:a16="http://schemas.microsoft.com/office/drawing/2014/main" id="{D3C49D3C-7F1E-A10D-B7E0-B641807C080A}"/>
              </a:ext>
            </a:extLst>
          </p:cNvPr>
          <p:cNvSpPr/>
          <p:nvPr/>
        </p:nvSpPr>
        <p:spPr>
          <a:xfrm>
            <a:off x="6880898" y="2142423"/>
            <a:ext cx="1905474"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en-GB" sz="1600" b="1" dirty="0">
                <a:latin typeface="EdShed" pitchFamily="2" charset="0"/>
              </a:rPr>
              <a:t>In a Sentence</a:t>
            </a:r>
          </a:p>
        </p:txBody>
      </p:sp>
      <p:sp>
        <p:nvSpPr>
          <p:cNvPr id="10" name="Rectangle 9">
            <a:extLst>
              <a:ext uri="{FF2B5EF4-FFF2-40B4-BE49-F238E27FC236}">
                <a16:creationId xmlns:a16="http://schemas.microsoft.com/office/drawing/2014/main" id="{98AF52A0-1581-085F-4861-34D5393E500B}"/>
              </a:ext>
            </a:extLst>
          </p:cNvPr>
          <p:cNvSpPr/>
          <p:nvPr/>
        </p:nvSpPr>
        <p:spPr>
          <a:xfrm>
            <a:off x="2189803" y="4195446"/>
            <a:ext cx="1733721"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GB" sz="1600" b="1" dirty="0">
                <a:latin typeface="EdShed" pitchFamily="2" charset="0"/>
              </a:rPr>
              <a:t>Synonyms</a:t>
            </a:r>
          </a:p>
        </p:txBody>
      </p:sp>
      <p:sp>
        <p:nvSpPr>
          <p:cNvPr id="11" name="Rectangle 10">
            <a:extLst>
              <a:ext uri="{FF2B5EF4-FFF2-40B4-BE49-F238E27FC236}">
                <a16:creationId xmlns:a16="http://schemas.microsoft.com/office/drawing/2014/main" id="{23A8DF19-5F43-0191-766A-E9F62DA01C5F}"/>
              </a:ext>
            </a:extLst>
          </p:cNvPr>
          <p:cNvSpPr/>
          <p:nvPr/>
        </p:nvSpPr>
        <p:spPr>
          <a:xfrm>
            <a:off x="6810351" y="4175151"/>
            <a:ext cx="1905474"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en-GB" sz="1600" b="1" dirty="0">
                <a:latin typeface="EdShed" pitchFamily="2" charset="0"/>
              </a:rPr>
              <a:t>Antonyms</a:t>
            </a:r>
          </a:p>
        </p:txBody>
      </p:sp>
    </p:spTree>
    <p:extLst>
      <p:ext uri="{BB962C8B-B14F-4D97-AF65-F5344CB8AC3E}">
        <p14:creationId xmlns:p14="http://schemas.microsoft.com/office/powerpoint/2010/main" val="116436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EF7C209-4657-A880-0793-AC5ACA8544C8}"/>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16</a:t>
            </a:fld>
            <a:endParaRPr lang="en-US" dirty="0">
              <a:latin typeface="EdShed" pitchFamily="2" charset="0"/>
            </a:endParaRPr>
          </a:p>
        </p:txBody>
      </p:sp>
      <p:sp>
        <p:nvSpPr>
          <p:cNvPr id="5" name="Text Placeholder 4">
            <a:extLst>
              <a:ext uri="{FF2B5EF4-FFF2-40B4-BE49-F238E27FC236}">
                <a16:creationId xmlns:a16="http://schemas.microsoft.com/office/drawing/2014/main" id="{F02CB909-AA75-FEEE-C4D3-1D10D599785C}"/>
              </a:ext>
            </a:extLst>
          </p:cNvPr>
          <p:cNvSpPr>
            <a:spLocks noGrp="1"/>
          </p:cNvSpPr>
          <p:nvPr>
            <p:ph type="body" sz="quarter" idx="15"/>
          </p:nvPr>
        </p:nvSpPr>
        <p:spPr/>
        <p:txBody>
          <a:bodyPr/>
          <a:lstStyle/>
          <a:p>
            <a:r>
              <a:rPr lang="en-US" dirty="0"/>
              <a:t>enough</a:t>
            </a:r>
          </a:p>
        </p:txBody>
      </p:sp>
      <p:sp>
        <p:nvSpPr>
          <p:cNvPr id="2" name="Rectangle 1">
            <a:extLst>
              <a:ext uri="{FF2B5EF4-FFF2-40B4-BE49-F238E27FC236}">
                <a16:creationId xmlns:a16="http://schemas.microsoft.com/office/drawing/2014/main" id="{34978804-77AC-D937-B981-53F3E6197175}"/>
              </a:ext>
            </a:extLst>
          </p:cNvPr>
          <p:cNvSpPr/>
          <p:nvPr/>
        </p:nvSpPr>
        <p:spPr>
          <a:xfrm>
            <a:off x="2294908" y="2815181"/>
            <a:ext cx="2961398" cy="707886"/>
          </a:xfrm>
          <a:prstGeom prst="rect">
            <a:avLst/>
          </a:prstGeom>
        </p:spPr>
        <p:txBody>
          <a:bodyPr wrap="square">
            <a:spAutoFit/>
          </a:bodyPr>
          <a:lstStyle/>
          <a:p>
            <a:pPr algn="ctr"/>
            <a:r>
              <a:rPr lang="en-GB" sz="2000" dirty="0">
                <a:solidFill>
                  <a:srgbClr val="FF3760"/>
                </a:solidFill>
                <a:latin typeface="EdShed" pitchFamily="2" charset="0"/>
              </a:rPr>
              <a:t>As many or as much as somebody needs or wants.</a:t>
            </a:r>
          </a:p>
        </p:txBody>
      </p:sp>
      <p:sp>
        <p:nvSpPr>
          <p:cNvPr id="3" name="Rectangle 2">
            <a:extLst>
              <a:ext uri="{FF2B5EF4-FFF2-40B4-BE49-F238E27FC236}">
                <a16:creationId xmlns:a16="http://schemas.microsoft.com/office/drawing/2014/main" id="{DE627AB8-EC94-87B4-8FBC-A064095FE6ED}"/>
              </a:ext>
            </a:extLst>
          </p:cNvPr>
          <p:cNvSpPr/>
          <p:nvPr/>
        </p:nvSpPr>
        <p:spPr>
          <a:xfrm>
            <a:off x="6015300" y="2815181"/>
            <a:ext cx="2450242" cy="707886"/>
          </a:xfrm>
          <a:prstGeom prst="rect">
            <a:avLst/>
          </a:prstGeom>
        </p:spPr>
        <p:txBody>
          <a:bodyPr wrap="square">
            <a:spAutoFit/>
          </a:bodyPr>
          <a:lstStyle/>
          <a:p>
            <a:pPr algn="ctr"/>
            <a:r>
              <a:rPr lang="en-GB" sz="2000" dirty="0">
                <a:solidFill>
                  <a:srgbClr val="FF3760"/>
                </a:solidFill>
                <a:latin typeface="EdShed" pitchFamily="2" charset="0"/>
              </a:rPr>
              <a:t>I had </a:t>
            </a:r>
            <a:r>
              <a:rPr lang="en-GB" sz="2000" u="sng" dirty="0">
                <a:solidFill>
                  <a:srgbClr val="FF3760"/>
                </a:solidFill>
                <a:latin typeface="EdShed" pitchFamily="2" charset="0"/>
              </a:rPr>
              <a:t>enough</a:t>
            </a:r>
            <a:r>
              <a:rPr lang="en-GB" sz="2000" dirty="0">
                <a:solidFill>
                  <a:srgbClr val="FF3760"/>
                </a:solidFill>
                <a:latin typeface="EdShed" pitchFamily="2" charset="0"/>
              </a:rPr>
              <a:t> money to buy the game.</a:t>
            </a:r>
            <a:endParaRPr lang="en-US" sz="2000" dirty="0">
              <a:solidFill>
                <a:srgbClr val="FF3760"/>
              </a:solidFill>
              <a:latin typeface="EdShed" pitchFamily="2" charset="0"/>
            </a:endParaRPr>
          </a:p>
        </p:txBody>
      </p:sp>
      <p:sp>
        <p:nvSpPr>
          <p:cNvPr id="10" name="Rectangle 9">
            <a:extLst>
              <a:ext uri="{FF2B5EF4-FFF2-40B4-BE49-F238E27FC236}">
                <a16:creationId xmlns:a16="http://schemas.microsoft.com/office/drawing/2014/main" id="{71BDAEC2-2F49-EFC7-8DF3-26D8F2577FCE}"/>
              </a:ext>
            </a:extLst>
          </p:cNvPr>
          <p:cNvSpPr/>
          <p:nvPr/>
        </p:nvSpPr>
        <p:spPr>
          <a:xfrm>
            <a:off x="3080540" y="4824710"/>
            <a:ext cx="1298706" cy="1015663"/>
          </a:xfrm>
          <a:prstGeom prst="rect">
            <a:avLst/>
          </a:prstGeom>
        </p:spPr>
        <p:txBody>
          <a:bodyPr wrap="square">
            <a:spAutoFit/>
          </a:bodyPr>
          <a:lstStyle/>
          <a:p>
            <a:pPr algn="ctr"/>
            <a:r>
              <a:rPr lang="en-US" sz="2000" dirty="0">
                <a:solidFill>
                  <a:srgbClr val="FF3760"/>
                </a:solidFill>
                <a:latin typeface="EdShed" pitchFamily="2" charset="0"/>
              </a:rPr>
              <a:t>adequate, ample, sufficient </a:t>
            </a:r>
            <a:endParaRPr lang="en-GB" sz="2000" dirty="0">
              <a:solidFill>
                <a:srgbClr val="FF3760"/>
              </a:solidFill>
              <a:latin typeface="EdShed" pitchFamily="2" charset="0"/>
            </a:endParaRPr>
          </a:p>
        </p:txBody>
      </p:sp>
      <p:sp>
        <p:nvSpPr>
          <p:cNvPr id="11" name="Rectangle 10">
            <a:extLst>
              <a:ext uri="{FF2B5EF4-FFF2-40B4-BE49-F238E27FC236}">
                <a16:creationId xmlns:a16="http://schemas.microsoft.com/office/drawing/2014/main" id="{5BA96FE8-FB2A-7F44-ED35-D2BA0C3BDC4C}"/>
              </a:ext>
            </a:extLst>
          </p:cNvPr>
          <p:cNvSpPr/>
          <p:nvPr/>
        </p:nvSpPr>
        <p:spPr>
          <a:xfrm>
            <a:off x="6378595" y="4824710"/>
            <a:ext cx="1454711" cy="1015663"/>
          </a:xfrm>
          <a:prstGeom prst="rect">
            <a:avLst/>
          </a:prstGeom>
        </p:spPr>
        <p:txBody>
          <a:bodyPr wrap="square">
            <a:spAutoFit/>
          </a:bodyPr>
          <a:lstStyle/>
          <a:p>
            <a:pPr algn="ctr"/>
            <a:r>
              <a:rPr lang="en-US" sz="2000" dirty="0">
                <a:solidFill>
                  <a:srgbClr val="FF3760"/>
                </a:solidFill>
                <a:latin typeface="EdShed" pitchFamily="2" charset="0"/>
              </a:rPr>
              <a:t>insufficient, limited, sparce </a:t>
            </a:r>
          </a:p>
        </p:txBody>
      </p:sp>
      <p:sp>
        <p:nvSpPr>
          <p:cNvPr id="12" name="Rectangle 11">
            <a:extLst>
              <a:ext uri="{FF2B5EF4-FFF2-40B4-BE49-F238E27FC236}">
                <a16:creationId xmlns:a16="http://schemas.microsoft.com/office/drawing/2014/main" id="{4E748B4F-82D0-9128-DFC4-595C9DCE9EFE}"/>
              </a:ext>
            </a:extLst>
          </p:cNvPr>
          <p:cNvSpPr/>
          <p:nvPr/>
        </p:nvSpPr>
        <p:spPr>
          <a:xfrm>
            <a:off x="2155507" y="2151567"/>
            <a:ext cx="1261547"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GB" sz="1600" b="1" dirty="0">
                <a:latin typeface="EdShed" pitchFamily="2" charset="0"/>
              </a:rPr>
              <a:t>Definition</a:t>
            </a:r>
          </a:p>
        </p:txBody>
      </p:sp>
      <p:sp>
        <p:nvSpPr>
          <p:cNvPr id="13" name="Rectangle 12">
            <a:extLst>
              <a:ext uri="{FF2B5EF4-FFF2-40B4-BE49-F238E27FC236}">
                <a16:creationId xmlns:a16="http://schemas.microsoft.com/office/drawing/2014/main" id="{A8CADE20-D974-0B8A-D5FC-EED7692E3626}"/>
              </a:ext>
            </a:extLst>
          </p:cNvPr>
          <p:cNvSpPr/>
          <p:nvPr/>
        </p:nvSpPr>
        <p:spPr>
          <a:xfrm>
            <a:off x="6880898" y="2142423"/>
            <a:ext cx="1905474"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en-GB" sz="1600" b="1" dirty="0">
                <a:latin typeface="EdShed" pitchFamily="2" charset="0"/>
              </a:rPr>
              <a:t>In a Sentence</a:t>
            </a:r>
          </a:p>
        </p:txBody>
      </p:sp>
      <p:sp>
        <p:nvSpPr>
          <p:cNvPr id="14" name="Rectangle 13">
            <a:extLst>
              <a:ext uri="{FF2B5EF4-FFF2-40B4-BE49-F238E27FC236}">
                <a16:creationId xmlns:a16="http://schemas.microsoft.com/office/drawing/2014/main" id="{B3D3EEBC-7EC9-7F9D-54C7-C0E54CBBCFFA}"/>
              </a:ext>
            </a:extLst>
          </p:cNvPr>
          <p:cNvSpPr/>
          <p:nvPr/>
        </p:nvSpPr>
        <p:spPr>
          <a:xfrm>
            <a:off x="2189803" y="4195446"/>
            <a:ext cx="1733721"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GB" sz="1600" b="1" dirty="0">
                <a:latin typeface="EdShed" pitchFamily="2" charset="0"/>
              </a:rPr>
              <a:t>Synonyms</a:t>
            </a:r>
          </a:p>
        </p:txBody>
      </p:sp>
      <p:sp>
        <p:nvSpPr>
          <p:cNvPr id="15" name="Rectangle 14">
            <a:extLst>
              <a:ext uri="{FF2B5EF4-FFF2-40B4-BE49-F238E27FC236}">
                <a16:creationId xmlns:a16="http://schemas.microsoft.com/office/drawing/2014/main" id="{4BC9A6D3-1498-04C3-5EDA-47461DCD82AE}"/>
              </a:ext>
            </a:extLst>
          </p:cNvPr>
          <p:cNvSpPr/>
          <p:nvPr/>
        </p:nvSpPr>
        <p:spPr>
          <a:xfrm>
            <a:off x="6810351" y="4175151"/>
            <a:ext cx="1905474"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en-GB" sz="1600" b="1" dirty="0">
                <a:latin typeface="EdShed" pitchFamily="2" charset="0"/>
              </a:rPr>
              <a:t>Antonyms</a:t>
            </a:r>
          </a:p>
        </p:txBody>
      </p:sp>
    </p:spTree>
    <p:extLst>
      <p:ext uri="{BB962C8B-B14F-4D97-AF65-F5344CB8AC3E}">
        <p14:creationId xmlns:p14="http://schemas.microsoft.com/office/powerpoint/2010/main" val="393119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17</a:t>
            </a:fld>
            <a:endParaRPr lang="en-US" dirty="0">
              <a:latin typeface="EdShed" pitchFamily="2" charset="0"/>
            </a:endParaRPr>
          </a:p>
        </p:txBody>
      </p:sp>
      <p:sp>
        <p:nvSpPr>
          <p:cNvPr id="3" name="Text Placeholder 2">
            <a:extLst>
              <a:ext uri="{FF2B5EF4-FFF2-40B4-BE49-F238E27FC236}">
                <a16:creationId xmlns:a16="http://schemas.microsoft.com/office/drawing/2014/main" id="{6CF1A72E-D66C-3368-3671-BADCD87FFD7E}"/>
              </a:ext>
            </a:extLst>
          </p:cNvPr>
          <p:cNvSpPr>
            <a:spLocks noGrp="1"/>
          </p:cNvSpPr>
          <p:nvPr>
            <p:ph type="body" sz="quarter" idx="10"/>
          </p:nvPr>
        </p:nvSpPr>
        <p:spPr/>
        <p:txBody>
          <a:bodyPr/>
          <a:lstStyle/>
          <a:p>
            <a:r>
              <a:rPr lang="en-US" sz="1800" dirty="0"/>
              <a:t>Word Spotter</a:t>
            </a:r>
          </a:p>
        </p:txBody>
      </p:sp>
      <p:sp>
        <p:nvSpPr>
          <p:cNvPr id="5" name="Text Placeholder 4">
            <a:extLst>
              <a:ext uri="{FF2B5EF4-FFF2-40B4-BE49-F238E27FC236}">
                <a16:creationId xmlns:a16="http://schemas.microsoft.com/office/drawing/2014/main" id="{B9AB2F0B-92AB-8E37-5080-F57EEEF85938}"/>
              </a:ext>
            </a:extLst>
          </p:cNvPr>
          <p:cNvSpPr>
            <a:spLocks noGrp="1"/>
          </p:cNvSpPr>
          <p:nvPr>
            <p:ph type="body" sz="quarter" idx="11"/>
          </p:nvPr>
        </p:nvSpPr>
        <p:spPr>
          <a:xfrm>
            <a:off x="1907717" y="770233"/>
            <a:ext cx="8376562" cy="365127"/>
          </a:xfrm>
        </p:spPr>
        <p:txBody>
          <a:bodyPr/>
          <a:lstStyle/>
          <a:p>
            <a:r>
              <a:rPr lang="en-GB" dirty="0">
                <a:solidFill>
                  <a:schemeClr val="tx1"/>
                </a:solidFill>
              </a:rPr>
              <a:t>Clap your hands when you see one of this week’s words. </a:t>
            </a:r>
          </a:p>
        </p:txBody>
      </p:sp>
      <p:sp>
        <p:nvSpPr>
          <p:cNvPr id="7" name="Rounded Rectangle 6">
            <a:extLst>
              <a:ext uri="{FF2B5EF4-FFF2-40B4-BE49-F238E27FC236}">
                <a16:creationId xmlns:a16="http://schemas.microsoft.com/office/drawing/2014/main" id="{5C5CA935-5210-DF8C-F40A-7A566B23306C}"/>
              </a:ext>
            </a:extLst>
          </p:cNvPr>
          <p:cNvSpPr/>
          <p:nvPr/>
        </p:nvSpPr>
        <p:spPr>
          <a:xfrm>
            <a:off x="2001206" y="2815301"/>
            <a:ext cx="1493186" cy="715089"/>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3600" dirty="0">
                <a:solidFill>
                  <a:srgbClr val="FF7E79"/>
                </a:solidFill>
                <a:latin typeface="EdShed" pitchFamily="2" charset="0"/>
              </a:rPr>
              <a:t>couple</a:t>
            </a:r>
          </a:p>
        </p:txBody>
      </p:sp>
      <p:sp>
        <p:nvSpPr>
          <p:cNvPr id="8" name="Rounded Rectangle 7">
            <a:extLst>
              <a:ext uri="{FF2B5EF4-FFF2-40B4-BE49-F238E27FC236}">
                <a16:creationId xmlns:a16="http://schemas.microsoft.com/office/drawing/2014/main" id="{0C631073-C4EF-606A-2B5F-48A62B05B566}"/>
              </a:ext>
            </a:extLst>
          </p:cNvPr>
          <p:cNvSpPr/>
          <p:nvPr/>
        </p:nvSpPr>
        <p:spPr>
          <a:xfrm>
            <a:off x="560174" y="1876875"/>
            <a:ext cx="1674207" cy="715089"/>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3600" dirty="0">
                <a:solidFill>
                  <a:srgbClr val="FF7E79"/>
                </a:solidFill>
                <a:latin typeface="EdShed" pitchFamily="2" charset="0"/>
              </a:rPr>
              <a:t>flourish</a:t>
            </a:r>
          </a:p>
        </p:txBody>
      </p:sp>
      <p:sp>
        <p:nvSpPr>
          <p:cNvPr id="9" name="Rounded Rectangle 8">
            <a:extLst>
              <a:ext uri="{FF2B5EF4-FFF2-40B4-BE49-F238E27FC236}">
                <a16:creationId xmlns:a16="http://schemas.microsoft.com/office/drawing/2014/main" id="{8D1CD2B7-85E3-AA74-92E2-923D96A0E303}"/>
              </a:ext>
            </a:extLst>
          </p:cNvPr>
          <p:cNvSpPr/>
          <p:nvPr/>
        </p:nvSpPr>
        <p:spPr>
          <a:xfrm>
            <a:off x="6099891" y="5759545"/>
            <a:ext cx="1588225" cy="715089"/>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3600" dirty="0">
                <a:solidFill>
                  <a:srgbClr val="0096FF"/>
                </a:solidFill>
                <a:latin typeface="EdShed" pitchFamily="2" charset="0"/>
              </a:rPr>
              <a:t>trouble</a:t>
            </a:r>
          </a:p>
        </p:txBody>
      </p:sp>
      <p:sp>
        <p:nvSpPr>
          <p:cNvPr id="10" name="Rounded Rectangle 9">
            <a:extLst>
              <a:ext uri="{FF2B5EF4-FFF2-40B4-BE49-F238E27FC236}">
                <a16:creationId xmlns:a16="http://schemas.microsoft.com/office/drawing/2014/main" id="{825660B9-00BD-2998-439A-792BB7CC80D9}"/>
              </a:ext>
            </a:extLst>
          </p:cNvPr>
          <p:cNvSpPr/>
          <p:nvPr/>
        </p:nvSpPr>
        <p:spPr>
          <a:xfrm>
            <a:off x="7202099" y="2877732"/>
            <a:ext cx="1714766" cy="715089"/>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3600" dirty="0">
                <a:solidFill>
                  <a:srgbClr val="9437FF"/>
                </a:solidFill>
                <a:latin typeface="EdShed" pitchFamily="2" charset="0"/>
              </a:rPr>
              <a:t>country</a:t>
            </a:r>
          </a:p>
        </p:txBody>
      </p:sp>
      <p:sp>
        <p:nvSpPr>
          <p:cNvPr id="11" name="Rounded Rectangle 10">
            <a:extLst>
              <a:ext uri="{FF2B5EF4-FFF2-40B4-BE49-F238E27FC236}">
                <a16:creationId xmlns:a16="http://schemas.microsoft.com/office/drawing/2014/main" id="{A673E0E3-3D03-42FA-6DD3-5568B81FFE65}"/>
              </a:ext>
            </a:extLst>
          </p:cNvPr>
          <p:cNvSpPr/>
          <p:nvPr/>
        </p:nvSpPr>
        <p:spPr>
          <a:xfrm>
            <a:off x="4486866" y="2974780"/>
            <a:ext cx="1636177" cy="715089"/>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3600" dirty="0">
                <a:solidFill>
                  <a:srgbClr val="25D160"/>
                </a:solidFill>
                <a:latin typeface="EdShed" pitchFamily="2" charset="0"/>
              </a:rPr>
              <a:t>enough</a:t>
            </a:r>
          </a:p>
        </p:txBody>
      </p:sp>
      <p:sp>
        <p:nvSpPr>
          <p:cNvPr id="12" name="Rounded Rectangle 11">
            <a:extLst>
              <a:ext uri="{FF2B5EF4-FFF2-40B4-BE49-F238E27FC236}">
                <a16:creationId xmlns:a16="http://schemas.microsoft.com/office/drawing/2014/main" id="{C830B520-E153-044F-0047-88BB6DFF8A5D}"/>
              </a:ext>
            </a:extLst>
          </p:cNvPr>
          <p:cNvSpPr/>
          <p:nvPr/>
        </p:nvSpPr>
        <p:spPr>
          <a:xfrm>
            <a:off x="5259108" y="3931728"/>
            <a:ext cx="1465748" cy="715089"/>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3600" dirty="0">
                <a:solidFill>
                  <a:srgbClr val="0096FF"/>
                </a:solidFill>
                <a:latin typeface="EdShed" pitchFamily="2" charset="0"/>
              </a:rPr>
              <a:t>cousin</a:t>
            </a:r>
          </a:p>
        </p:txBody>
      </p:sp>
      <p:sp>
        <p:nvSpPr>
          <p:cNvPr id="13" name="Rounded Rectangle 12">
            <a:extLst>
              <a:ext uri="{FF2B5EF4-FFF2-40B4-BE49-F238E27FC236}">
                <a16:creationId xmlns:a16="http://schemas.microsoft.com/office/drawing/2014/main" id="{66E06F05-BF00-3CEB-9C01-0EB0C4EF293C}"/>
              </a:ext>
            </a:extLst>
          </p:cNvPr>
          <p:cNvSpPr/>
          <p:nvPr/>
        </p:nvSpPr>
        <p:spPr>
          <a:xfrm>
            <a:off x="7059701" y="4794936"/>
            <a:ext cx="2671617" cy="67993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600" dirty="0">
                <a:solidFill>
                  <a:srgbClr val="9437FF"/>
                </a:solidFill>
                <a:latin typeface="EdShed" pitchFamily="2" charset="0"/>
              </a:rPr>
              <a:t>young</a:t>
            </a:r>
          </a:p>
        </p:txBody>
      </p:sp>
      <p:sp>
        <p:nvSpPr>
          <p:cNvPr id="14" name="Rounded Rectangle 13">
            <a:extLst>
              <a:ext uri="{FF2B5EF4-FFF2-40B4-BE49-F238E27FC236}">
                <a16:creationId xmlns:a16="http://schemas.microsoft.com/office/drawing/2014/main" id="{CA3F4203-A4D9-D660-0EEB-AC728A2398E9}"/>
              </a:ext>
            </a:extLst>
          </p:cNvPr>
          <p:cNvSpPr/>
          <p:nvPr/>
        </p:nvSpPr>
        <p:spPr>
          <a:xfrm>
            <a:off x="2549264" y="5730222"/>
            <a:ext cx="2250858" cy="715089"/>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3600" dirty="0">
                <a:solidFill>
                  <a:srgbClr val="0096FF"/>
                </a:solidFill>
                <a:latin typeface="EdShed" pitchFamily="2" charset="0"/>
              </a:rPr>
              <a:t>encourage</a:t>
            </a:r>
          </a:p>
        </p:txBody>
      </p:sp>
      <p:sp>
        <p:nvSpPr>
          <p:cNvPr id="15" name="Rounded Rectangle 14">
            <a:extLst>
              <a:ext uri="{FF2B5EF4-FFF2-40B4-BE49-F238E27FC236}">
                <a16:creationId xmlns:a16="http://schemas.microsoft.com/office/drawing/2014/main" id="{E44EC4FB-977E-3299-64E9-6396F48CB8DC}"/>
              </a:ext>
            </a:extLst>
          </p:cNvPr>
          <p:cNvSpPr/>
          <p:nvPr/>
        </p:nvSpPr>
        <p:spPr>
          <a:xfrm>
            <a:off x="8718369" y="5829013"/>
            <a:ext cx="1333995" cy="715089"/>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3600" dirty="0">
                <a:solidFill>
                  <a:srgbClr val="9437FF"/>
                </a:solidFill>
                <a:latin typeface="EdShed" pitchFamily="2" charset="0"/>
              </a:rPr>
              <a:t>touch</a:t>
            </a:r>
          </a:p>
        </p:txBody>
      </p:sp>
      <p:sp>
        <p:nvSpPr>
          <p:cNvPr id="16" name="Rounded Rectangle 15">
            <a:extLst>
              <a:ext uri="{FF2B5EF4-FFF2-40B4-BE49-F238E27FC236}">
                <a16:creationId xmlns:a16="http://schemas.microsoft.com/office/drawing/2014/main" id="{26CF988D-8232-795D-E538-4EEBB305C3A5}"/>
              </a:ext>
            </a:extLst>
          </p:cNvPr>
          <p:cNvSpPr/>
          <p:nvPr/>
        </p:nvSpPr>
        <p:spPr>
          <a:xfrm>
            <a:off x="3751062" y="1930635"/>
            <a:ext cx="1507372" cy="715089"/>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3600" dirty="0">
                <a:solidFill>
                  <a:srgbClr val="25D160"/>
                </a:solidFill>
                <a:latin typeface="EdShed" pitchFamily="2" charset="0"/>
              </a:rPr>
              <a:t>double</a:t>
            </a:r>
          </a:p>
        </p:txBody>
      </p:sp>
      <p:sp>
        <p:nvSpPr>
          <p:cNvPr id="17" name="Rounded Rectangle 16">
            <a:extLst>
              <a:ext uri="{FF2B5EF4-FFF2-40B4-BE49-F238E27FC236}">
                <a16:creationId xmlns:a16="http://schemas.microsoft.com/office/drawing/2014/main" id="{8AFDC43B-4E89-8A78-CA3A-949054421D8F}"/>
              </a:ext>
            </a:extLst>
          </p:cNvPr>
          <p:cNvSpPr/>
          <p:nvPr/>
        </p:nvSpPr>
        <p:spPr>
          <a:xfrm>
            <a:off x="2952507" y="4289272"/>
            <a:ext cx="1444372" cy="715089"/>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3600" dirty="0">
                <a:solidFill>
                  <a:srgbClr val="3371DD"/>
                </a:solidFill>
                <a:latin typeface="EdShed" pitchFamily="2" charset="0"/>
              </a:rPr>
              <a:t>nation</a:t>
            </a:r>
          </a:p>
        </p:txBody>
      </p:sp>
      <p:sp>
        <p:nvSpPr>
          <p:cNvPr id="18" name="Rounded Rectangle 17">
            <a:extLst>
              <a:ext uri="{FF2B5EF4-FFF2-40B4-BE49-F238E27FC236}">
                <a16:creationId xmlns:a16="http://schemas.microsoft.com/office/drawing/2014/main" id="{2CBEC0A8-C7CB-376D-09B8-BE798999E680}"/>
              </a:ext>
            </a:extLst>
          </p:cNvPr>
          <p:cNvSpPr/>
          <p:nvPr/>
        </p:nvSpPr>
        <p:spPr>
          <a:xfrm>
            <a:off x="4748489" y="4922270"/>
            <a:ext cx="1908881" cy="715089"/>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3600" dirty="0">
                <a:solidFill>
                  <a:srgbClr val="0096FF"/>
                </a:solidFill>
                <a:latin typeface="EdShed" pitchFamily="2" charset="0"/>
              </a:rPr>
              <a:t>darkness</a:t>
            </a:r>
          </a:p>
        </p:txBody>
      </p:sp>
      <p:sp>
        <p:nvSpPr>
          <p:cNvPr id="19" name="Rounded Rectangle 18">
            <a:extLst>
              <a:ext uri="{FF2B5EF4-FFF2-40B4-BE49-F238E27FC236}">
                <a16:creationId xmlns:a16="http://schemas.microsoft.com/office/drawing/2014/main" id="{89822FCA-6637-DD1D-D2E5-B7B59B621E9A}"/>
              </a:ext>
            </a:extLst>
          </p:cNvPr>
          <p:cNvSpPr/>
          <p:nvPr/>
        </p:nvSpPr>
        <p:spPr>
          <a:xfrm>
            <a:off x="8256262" y="3882607"/>
            <a:ext cx="1536942" cy="715089"/>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3600" dirty="0">
                <a:solidFill>
                  <a:srgbClr val="FF85FF"/>
                </a:solidFill>
                <a:latin typeface="EdShed" pitchFamily="2" charset="0"/>
              </a:rPr>
              <a:t>station</a:t>
            </a:r>
          </a:p>
        </p:txBody>
      </p:sp>
      <p:sp>
        <p:nvSpPr>
          <p:cNvPr id="20" name="Rounded Rectangle 19">
            <a:extLst>
              <a:ext uri="{FF2B5EF4-FFF2-40B4-BE49-F238E27FC236}">
                <a16:creationId xmlns:a16="http://schemas.microsoft.com/office/drawing/2014/main" id="{CB78233F-FE88-00F6-3B6C-16F08B34D38E}"/>
              </a:ext>
            </a:extLst>
          </p:cNvPr>
          <p:cNvSpPr/>
          <p:nvPr/>
        </p:nvSpPr>
        <p:spPr>
          <a:xfrm>
            <a:off x="652356" y="4002597"/>
            <a:ext cx="1642970" cy="715089"/>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3600" dirty="0">
                <a:solidFill>
                  <a:srgbClr val="0096FF"/>
                </a:solidFill>
                <a:latin typeface="EdShed" pitchFamily="2" charset="0"/>
              </a:rPr>
              <a:t>starfish</a:t>
            </a:r>
          </a:p>
        </p:txBody>
      </p:sp>
      <p:sp>
        <p:nvSpPr>
          <p:cNvPr id="21" name="Rounded Rectangle 20">
            <a:extLst>
              <a:ext uri="{FF2B5EF4-FFF2-40B4-BE49-F238E27FC236}">
                <a16:creationId xmlns:a16="http://schemas.microsoft.com/office/drawing/2014/main" id="{29AB1E2C-0D31-3C9B-2B00-B9D02F592DEF}"/>
              </a:ext>
            </a:extLst>
          </p:cNvPr>
          <p:cNvSpPr/>
          <p:nvPr/>
        </p:nvSpPr>
        <p:spPr>
          <a:xfrm>
            <a:off x="752324" y="5136888"/>
            <a:ext cx="1589290" cy="715089"/>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3600" dirty="0">
                <a:solidFill>
                  <a:srgbClr val="FF7E79"/>
                </a:solidFill>
                <a:latin typeface="EdShed" pitchFamily="2" charset="0"/>
              </a:rPr>
              <a:t>doesn’t</a:t>
            </a:r>
          </a:p>
        </p:txBody>
      </p:sp>
      <p:sp>
        <p:nvSpPr>
          <p:cNvPr id="22" name="Rounded Rectangle 21">
            <a:extLst>
              <a:ext uri="{FF2B5EF4-FFF2-40B4-BE49-F238E27FC236}">
                <a16:creationId xmlns:a16="http://schemas.microsoft.com/office/drawing/2014/main" id="{8042BB6E-F5A3-868A-4D12-E6B164C16DA9}"/>
              </a:ext>
            </a:extLst>
          </p:cNvPr>
          <p:cNvSpPr/>
          <p:nvPr/>
        </p:nvSpPr>
        <p:spPr>
          <a:xfrm>
            <a:off x="9846806" y="3216639"/>
            <a:ext cx="1782832" cy="715089"/>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3600" dirty="0">
                <a:solidFill>
                  <a:srgbClr val="9437FF"/>
                </a:solidFill>
                <a:latin typeface="EdShed" pitchFamily="2" charset="0"/>
              </a:rPr>
              <a:t>rainbow</a:t>
            </a:r>
          </a:p>
        </p:txBody>
      </p:sp>
      <p:sp>
        <p:nvSpPr>
          <p:cNvPr id="23" name="Rounded Rectangle 22">
            <a:extLst>
              <a:ext uri="{FF2B5EF4-FFF2-40B4-BE49-F238E27FC236}">
                <a16:creationId xmlns:a16="http://schemas.microsoft.com/office/drawing/2014/main" id="{770A8DD9-FE2F-8F1E-8771-BA4C4BF74CE5}"/>
              </a:ext>
            </a:extLst>
          </p:cNvPr>
          <p:cNvSpPr/>
          <p:nvPr/>
        </p:nvSpPr>
        <p:spPr>
          <a:xfrm>
            <a:off x="10275399" y="1861078"/>
            <a:ext cx="1195492" cy="715089"/>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3600" dirty="0">
                <a:solidFill>
                  <a:srgbClr val="FF7E79"/>
                </a:solidFill>
                <a:latin typeface="EdShed" pitchFamily="2" charset="0"/>
              </a:rPr>
              <a:t>were</a:t>
            </a:r>
          </a:p>
        </p:txBody>
      </p:sp>
      <p:sp>
        <p:nvSpPr>
          <p:cNvPr id="25" name="Rounded Rectangle 24">
            <a:extLst>
              <a:ext uri="{FF2B5EF4-FFF2-40B4-BE49-F238E27FC236}">
                <a16:creationId xmlns:a16="http://schemas.microsoft.com/office/drawing/2014/main" id="{A7106C8E-ACA3-5E62-941D-9B53078C4ACC}"/>
              </a:ext>
            </a:extLst>
          </p:cNvPr>
          <p:cNvSpPr/>
          <p:nvPr/>
        </p:nvSpPr>
        <p:spPr>
          <a:xfrm>
            <a:off x="7112089" y="1842462"/>
            <a:ext cx="1110962" cy="715089"/>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3600" dirty="0">
                <a:solidFill>
                  <a:srgbClr val="FF3760"/>
                </a:solidFill>
                <a:latin typeface="EdShed" pitchFamily="2" charset="0"/>
              </a:rPr>
              <a:t>your</a:t>
            </a:r>
          </a:p>
        </p:txBody>
      </p:sp>
      <p:pic>
        <p:nvPicPr>
          <p:cNvPr id="26" name="Picture 25" descr="Icon&#10;&#10;Description automatically generated">
            <a:extLst>
              <a:ext uri="{FF2B5EF4-FFF2-40B4-BE49-F238E27FC236}">
                <a16:creationId xmlns:a16="http://schemas.microsoft.com/office/drawing/2014/main" id="{2472E6EA-78F9-7EB9-FF1C-73E3D186037E}"/>
              </a:ext>
            </a:extLst>
          </p:cNvPr>
          <p:cNvPicPr>
            <a:picLocks noChangeAspect="1"/>
          </p:cNvPicPr>
          <p:nvPr/>
        </p:nvPicPr>
        <p:blipFill>
          <a:blip r:embed="rId3"/>
          <a:stretch>
            <a:fillRect/>
          </a:stretch>
        </p:blipFill>
        <p:spPr>
          <a:xfrm flipH="1">
            <a:off x="10447213" y="5015618"/>
            <a:ext cx="1270808" cy="1340327"/>
          </a:xfrm>
          <a:prstGeom prst="rect">
            <a:avLst/>
          </a:prstGeom>
        </p:spPr>
      </p:pic>
    </p:spTree>
    <p:extLst>
      <p:ext uri="{BB962C8B-B14F-4D97-AF65-F5344CB8AC3E}">
        <p14:creationId xmlns:p14="http://schemas.microsoft.com/office/powerpoint/2010/main" val="3644948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1" nodeType="clickEffect">
                                  <p:stCondLst>
                                    <p:cond delay="0"/>
                                  </p:stCondLst>
                                  <p:childTnLst>
                                    <p:set>
                                      <p:cBhvr>
                                        <p:cTn id="78" dur="1" fill="hold">
                                          <p:stCondLst>
                                            <p:cond delay="0"/>
                                          </p:stCondLst>
                                        </p:cTn>
                                        <p:tgtEl>
                                          <p:spTgt spid="15"/>
                                        </p:tgtEl>
                                        <p:attrNameLst>
                                          <p:attrName>style.visibility</p:attrName>
                                        </p:attrNameLst>
                                      </p:cBhvr>
                                      <p:to>
                                        <p:strVal val="visible"/>
                                      </p:to>
                                    </p:set>
                                  </p:childTnLst>
                                </p:cTn>
                              </p:par>
                              <p:par>
                                <p:cTn id="79" presetID="1" presetClass="entr" presetSubtype="0" fill="hold" grpId="1" nodeType="withEffect">
                                  <p:stCondLst>
                                    <p:cond delay="0"/>
                                  </p:stCondLst>
                                  <p:childTnLst>
                                    <p:set>
                                      <p:cBhvr>
                                        <p:cTn id="80" dur="1" fill="hold">
                                          <p:stCondLst>
                                            <p:cond delay="0"/>
                                          </p:stCondLst>
                                        </p:cTn>
                                        <p:tgtEl>
                                          <p:spTgt spid="16"/>
                                        </p:tgtEl>
                                        <p:attrNameLst>
                                          <p:attrName>style.visibility</p:attrName>
                                        </p:attrNameLst>
                                      </p:cBhvr>
                                      <p:to>
                                        <p:strVal val="visible"/>
                                      </p:to>
                                    </p:set>
                                  </p:childTnLst>
                                </p:cTn>
                              </p:par>
                              <p:par>
                                <p:cTn id="81" presetID="1" presetClass="entr" presetSubtype="0" fill="hold" grpId="1" nodeType="withEffect">
                                  <p:stCondLst>
                                    <p:cond delay="0"/>
                                  </p:stCondLst>
                                  <p:childTnLst>
                                    <p:set>
                                      <p:cBhvr>
                                        <p:cTn id="82" dur="1" fill="hold">
                                          <p:stCondLst>
                                            <p:cond delay="0"/>
                                          </p:stCondLst>
                                        </p:cTn>
                                        <p:tgtEl>
                                          <p:spTgt spid="10"/>
                                        </p:tgtEl>
                                        <p:attrNameLst>
                                          <p:attrName>style.visibility</p:attrName>
                                        </p:attrNameLst>
                                      </p:cBhvr>
                                      <p:to>
                                        <p:strVal val="visible"/>
                                      </p:to>
                                    </p:set>
                                  </p:childTnLst>
                                </p:cTn>
                              </p:par>
                              <p:par>
                                <p:cTn id="83" presetID="1" presetClass="entr" presetSubtype="0" fill="hold" grpId="1" nodeType="withEffect">
                                  <p:stCondLst>
                                    <p:cond delay="0"/>
                                  </p:stCondLst>
                                  <p:childTnLst>
                                    <p:set>
                                      <p:cBhvr>
                                        <p:cTn id="84" dur="1" fill="hold">
                                          <p:stCondLst>
                                            <p:cond delay="0"/>
                                          </p:stCondLst>
                                        </p:cTn>
                                        <p:tgtEl>
                                          <p:spTgt spid="9"/>
                                        </p:tgtEl>
                                        <p:attrNameLst>
                                          <p:attrName>style.visibility</p:attrName>
                                        </p:attrNameLst>
                                      </p:cBhvr>
                                      <p:to>
                                        <p:strVal val="visible"/>
                                      </p:to>
                                    </p:set>
                                  </p:childTnLst>
                                </p:cTn>
                              </p:par>
                              <p:par>
                                <p:cTn id="85" presetID="1" presetClass="entr" presetSubtype="0" fill="hold" grpId="1" nodeType="withEffect">
                                  <p:stCondLst>
                                    <p:cond delay="0"/>
                                  </p:stCondLst>
                                  <p:childTnLst>
                                    <p:set>
                                      <p:cBhvr>
                                        <p:cTn id="86" dur="1" fill="hold">
                                          <p:stCondLst>
                                            <p:cond delay="0"/>
                                          </p:stCondLst>
                                        </p:cTn>
                                        <p:tgtEl>
                                          <p:spTgt spid="13"/>
                                        </p:tgtEl>
                                        <p:attrNameLst>
                                          <p:attrName>style.visibility</p:attrName>
                                        </p:attrNameLst>
                                      </p:cBhvr>
                                      <p:to>
                                        <p:strVal val="visible"/>
                                      </p:to>
                                    </p:set>
                                  </p:childTnLst>
                                </p:cTn>
                              </p:par>
                              <p:par>
                                <p:cTn id="87" presetID="1" presetClass="entr" presetSubtype="0" fill="hold" grpId="1" nodeType="withEffect">
                                  <p:stCondLst>
                                    <p:cond delay="0"/>
                                  </p:stCondLst>
                                  <p:childTnLst>
                                    <p:set>
                                      <p:cBhvr>
                                        <p:cTn id="88" dur="1" fill="hold">
                                          <p:stCondLst>
                                            <p:cond delay="0"/>
                                          </p:stCondLst>
                                        </p:cTn>
                                        <p:tgtEl>
                                          <p:spTgt spid="12"/>
                                        </p:tgtEl>
                                        <p:attrNameLst>
                                          <p:attrName>style.visibility</p:attrName>
                                        </p:attrNameLst>
                                      </p:cBhvr>
                                      <p:to>
                                        <p:strVal val="visible"/>
                                      </p:to>
                                    </p:set>
                                  </p:childTnLst>
                                </p:cTn>
                              </p:par>
                              <p:par>
                                <p:cTn id="89" presetID="1" presetClass="entr" presetSubtype="0" fill="hold" grpId="1" nodeType="withEffect">
                                  <p:stCondLst>
                                    <p:cond delay="0"/>
                                  </p:stCondLst>
                                  <p:childTnLst>
                                    <p:set>
                                      <p:cBhvr>
                                        <p:cTn id="90" dur="1" fill="hold">
                                          <p:stCondLst>
                                            <p:cond delay="0"/>
                                          </p:stCondLst>
                                        </p:cTn>
                                        <p:tgtEl>
                                          <p:spTgt spid="11"/>
                                        </p:tgtEl>
                                        <p:attrNameLst>
                                          <p:attrName>style.visibility</p:attrName>
                                        </p:attrNameLst>
                                      </p:cBhvr>
                                      <p:to>
                                        <p:strVal val="visible"/>
                                      </p:to>
                                    </p:set>
                                  </p:childTnLst>
                                </p:cTn>
                              </p:par>
                              <p:par>
                                <p:cTn id="91" presetID="1" presetClass="entr" presetSubtype="0" fill="hold" grpId="1" nodeType="withEffect">
                                  <p:stCondLst>
                                    <p:cond delay="0"/>
                                  </p:stCondLst>
                                  <p:childTnLst>
                                    <p:set>
                                      <p:cBhvr>
                                        <p:cTn id="92" dur="1" fill="hold">
                                          <p:stCondLst>
                                            <p:cond delay="0"/>
                                          </p:stCondLst>
                                        </p:cTn>
                                        <p:tgtEl>
                                          <p:spTgt spid="7"/>
                                        </p:tgtEl>
                                        <p:attrNameLst>
                                          <p:attrName>style.visibility</p:attrName>
                                        </p:attrNameLst>
                                      </p:cBhvr>
                                      <p:to>
                                        <p:strVal val="visible"/>
                                      </p:to>
                                    </p:set>
                                  </p:childTnLst>
                                </p:cTn>
                              </p:par>
                              <p:par>
                                <p:cTn id="93" presetID="1" presetClass="entr" presetSubtype="0" fill="hold" grpId="1" nodeType="withEffect">
                                  <p:stCondLst>
                                    <p:cond delay="0"/>
                                  </p:stCondLst>
                                  <p:childTnLst>
                                    <p:set>
                                      <p:cBhvr>
                                        <p:cTn id="94" dur="1" fill="hold">
                                          <p:stCondLst>
                                            <p:cond delay="0"/>
                                          </p:stCondLst>
                                        </p:cTn>
                                        <p:tgtEl>
                                          <p:spTgt spid="14"/>
                                        </p:tgtEl>
                                        <p:attrNameLst>
                                          <p:attrName>style.visibility</p:attrName>
                                        </p:attrNameLst>
                                      </p:cBhvr>
                                      <p:to>
                                        <p:strVal val="visible"/>
                                      </p:to>
                                    </p:set>
                                  </p:childTnLst>
                                </p:cTn>
                              </p:par>
                              <p:par>
                                <p:cTn id="95" presetID="1" presetClass="entr" presetSubtype="0" fill="hold" grpId="1" nodeType="withEffect">
                                  <p:stCondLst>
                                    <p:cond delay="0"/>
                                  </p:stCondLst>
                                  <p:childTnLst>
                                    <p:set>
                                      <p:cBhvr>
                                        <p:cTn id="9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9" grpId="0"/>
      <p:bldP spid="9" grpId="1"/>
      <p:bldP spid="10" grpId="0"/>
      <p:bldP spid="10" grpId="1"/>
      <p:bldP spid="11" grpId="0"/>
      <p:bldP spid="11" grpId="1"/>
      <p:bldP spid="12" grpId="0"/>
      <p:bldP spid="12" grpId="1"/>
      <p:bldP spid="13" grpId="0"/>
      <p:bldP spid="13" grpId="1"/>
      <p:bldP spid="14" grpId="0"/>
      <p:bldP spid="14" grpId="1"/>
      <p:bldP spid="15" grpId="0"/>
      <p:bldP spid="15" grpId="1"/>
      <p:bldP spid="16" grpId="0"/>
      <p:bldP spid="16" grpId="1"/>
      <p:bldP spid="17" grpId="0"/>
      <p:bldP spid="18" grpId="0"/>
      <p:bldP spid="19" grpId="0"/>
      <p:bldP spid="20" grpId="0"/>
      <p:bldP spid="21" grpId="0"/>
      <p:bldP spid="22" grpId="0"/>
      <p:bldP spid="23"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EF7C209-4657-A880-0793-AC5ACA8544C8}"/>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18</a:t>
            </a:fld>
            <a:endParaRPr lang="en-US" dirty="0">
              <a:latin typeface="EdShed" pitchFamily="2" charset="0"/>
            </a:endParaRPr>
          </a:p>
        </p:txBody>
      </p:sp>
      <p:sp>
        <p:nvSpPr>
          <p:cNvPr id="2" name="Rectangle 1">
            <a:extLst>
              <a:ext uri="{FF2B5EF4-FFF2-40B4-BE49-F238E27FC236}">
                <a16:creationId xmlns:a16="http://schemas.microsoft.com/office/drawing/2014/main" id="{7A6894B7-FFC3-B802-1FFC-6E63F32EC31A}"/>
              </a:ext>
            </a:extLst>
          </p:cNvPr>
          <p:cNvSpPr/>
          <p:nvPr/>
        </p:nvSpPr>
        <p:spPr>
          <a:xfrm>
            <a:off x="2155507" y="2151567"/>
            <a:ext cx="1261547"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GB" sz="1600" b="1" dirty="0">
                <a:latin typeface="EdShed" pitchFamily="2" charset="0"/>
              </a:rPr>
              <a:t>Definition</a:t>
            </a:r>
          </a:p>
        </p:txBody>
      </p:sp>
      <p:sp>
        <p:nvSpPr>
          <p:cNvPr id="3" name="Rectangle 2">
            <a:extLst>
              <a:ext uri="{FF2B5EF4-FFF2-40B4-BE49-F238E27FC236}">
                <a16:creationId xmlns:a16="http://schemas.microsoft.com/office/drawing/2014/main" id="{91D7E212-717D-7A46-4F4A-572AACFC8120}"/>
              </a:ext>
            </a:extLst>
          </p:cNvPr>
          <p:cNvSpPr/>
          <p:nvPr/>
        </p:nvSpPr>
        <p:spPr>
          <a:xfrm>
            <a:off x="6880898" y="2142423"/>
            <a:ext cx="1905474"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en-GB" sz="1600" b="1" dirty="0">
                <a:latin typeface="EdShed" pitchFamily="2" charset="0"/>
              </a:rPr>
              <a:t>In a Sentence</a:t>
            </a:r>
          </a:p>
        </p:txBody>
      </p:sp>
      <p:sp>
        <p:nvSpPr>
          <p:cNvPr id="5" name="Rectangle 4">
            <a:extLst>
              <a:ext uri="{FF2B5EF4-FFF2-40B4-BE49-F238E27FC236}">
                <a16:creationId xmlns:a16="http://schemas.microsoft.com/office/drawing/2014/main" id="{8B9B05C3-74D7-7B63-2151-805737378177}"/>
              </a:ext>
            </a:extLst>
          </p:cNvPr>
          <p:cNvSpPr/>
          <p:nvPr/>
        </p:nvSpPr>
        <p:spPr>
          <a:xfrm>
            <a:off x="2189803" y="4195446"/>
            <a:ext cx="1733721"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GB" sz="1600" b="1" dirty="0">
                <a:latin typeface="EdShed" pitchFamily="2" charset="0"/>
              </a:rPr>
              <a:t>Synonyms</a:t>
            </a:r>
          </a:p>
        </p:txBody>
      </p:sp>
      <p:sp>
        <p:nvSpPr>
          <p:cNvPr id="10" name="Rectangle 9">
            <a:extLst>
              <a:ext uri="{FF2B5EF4-FFF2-40B4-BE49-F238E27FC236}">
                <a16:creationId xmlns:a16="http://schemas.microsoft.com/office/drawing/2014/main" id="{60DA0AD6-44C9-95FC-9458-99A435644109}"/>
              </a:ext>
            </a:extLst>
          </p:cNvPr>
          <p:cNvSpPr/>
          <p:nvPr/>
        </p:nvSpPr>
        <p:spPr>
          <a:xfrm>
            <a:off x="6810351" y="4175151"/>
            <a:ext cx="1905474"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en-GB" sz="1600" b="1" dirty="0">
                <a:latin typeface="EdShed" pitchFamily="2" charset="0"/>
              </a:rPr>
              <a:t>Antonyms</a:t>
            </a:r>
          </a:p>
        </p:txBody>
      </p:sp>
    </p:spTree>
    <p:extLst>
      <p:ext uri="{BB962C8B-B14F-4D97-AF65-F5344CB8AC3E}">
        <p14:creationId xmlns:p14="http://schemas.microsoft.com/office/powerpoint/2010/main" val="1984030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1</a:t>
            </a:fld>
            <a:endParaRPr lang="en-US" dirty="0">
              <a:latin typeface="EdShed" pitchFamily="2" charset="0"/>
            </a:endParaRPr>
          </a:p>
        </p:txBody>
      </p:sp>
      <p:sp>
        <p:nvSpPr>
          <p:cNvPr id="3" name="Text Placeholder 2">
            <a:extLst>
              <a:ext uri="{FF2B5EF4-FFF2-40B4-BE49-F238E27FC236}">
                <a16:creationId xmlns:a16="http://schemas.microsoft.com/office/drawing/2014/main" id="{6CF1A72E-D66C-3368-3671-BADCD87FFD7E}"/>
              </a:ext>
            </a:extLst>
          </p:cNvPr>
          <p:cNvSpPr>
            <a:spLocks noGrp="1"/>
          </p:cNvSpPr>
          <p:nvPr>
            <p:ph type="body" sz="quarter" idx="10"/>
          </p:nvPr>
        </p:nvSpPr>
        <p:spPr/>
        <p:txBody>
          <a:bodyPr/>
          <a:lstStyle/>
          <a:p>
            <a:r>
              <a:rPr lang="en-US" dirty="0"/>
              <a:t>Starter</a:t>
            </a:r>
          </a:p>
        </p:txBody>
      </p:sp>
      <p:sp>
        <p:nvSpPr>
          <p:cNvPr id="6" name="Text Placeholder 5">
            <a:extLst>
              <a:ext uri="{FF2B5EF4-FFF2-40B4-BE49-F238E27FC236}">
                <a16:creationId xmlns:a16="http://schemas.microsoft.com/office/drawing/2014/main" id="{ADD57059-F787-6EB7-C0EB-69E8D05BC868}"/>
              </a:ext>
            </a:extLst>
          </p:cNvPr>
          <p:cNvSpPr>
            <a:spLocks noGrp="1"/>
          </p:cNvSpPr>
          <p:nvPr>
            <p:ph type="body" sz="quarter" idx="11"/>
          </p:nvPr>
        </p:nvSpPr>
        <p:spPr/>
        <p:txBody>
          <a:bodyPr/>
          <a:lstStyle/>
          <a:p>
            <a:r>
              <a:rPr lang="en-GB" dirty="0"/>
              <a:t>Can you add the sound buttons to these words from last week?</a:t>
            </a:r>
          </a:p>
        </p:txBody>
      </p:sp>
      <p:sp>
        <p:nvSpPr>
          <p:cNvPr id="2" name="TextBox 1">
            <a:extLst>
              <a:ext uri="{FF2B5EF4-FFF2-40B4-BE49-F238E27FC236}">
                <a16:creationId xmlns:a16="http://schemas.microsoft.com/office/drawing/2014/main" id="{CE1B1712-7815-0DCD-2436-446BE55440C5}"/>
              </a:ext>
            </a:extLst>
          </p:cNvPr>
          <p:cNvSpPr txBox="1"/>
          <p:nvPr/>
        </p:nvSpPr>
        <p:spPr>
          <a:xfrm>
            <a:off x="8711376" y="1920079"/>
            <a:ext cx="1629357" cy="830997"/>
          </a:xfrm>
          <a:prstGeom prst="rect">
            <a:avLst/>
          </a:prstGeom>
          <a:noFill/>
        </p:spPr>
        <p:txBody>
          <a:bodyPr wrap="none" rtlCol="0">
            <a:spAutoFit/>
          </a:bodyPr>
          <a:lstStyle/>
          <a:p>
            <a:r>
              <a:rPr lang="en-GB" sz="4800" dirty="0">
                <a:latin typeface="EdShed" pitchFamily="2" charset="0"/>
              </a:rPr>
              <a:t>found</a:t>
            </a:r>
            <a:endParaRPr lang="en-GB" sz="2800" dirty="0">
              <a:latin typeface="EdShed" pitchFamily="2" charset="0"/>
            </a:endParaRPr>
          </a:p>
        </p:txBody>
      </p:sp>
      <p:sp>
        <p:nvSpPr>
          <p:cNvPr id="5" name="TextBox 4">
            <a:extLst>
              <a:ext uri="{FF2B5EF4-FFF2-40B4-BE49-F238E27FC236}">
                <a16:creationId xmlns:a16="http://schemas.microsoft.com/office/drawing/2014/main" id="{2741ECED-B751-8690-EC09-E72EFDE08DA2}"/>
              </a:ext>
            </a:extLst>
          </p:cNvPr>
          <p:cNvSpPr txBox="1"/>
          <p:nvPr/>
        </p:nvSpPr>
        <p:spPr>
          <a:xfrm>
            <a:off x="1671410" y="1920079"/>
            <a:ext cx="1770485" cy="830997"/>
          </a:xfrm>
          <a:prstGeom prst="rect">
            <a:avLst/>
          </a:prstGeom>
          <a:noFill/>
        </p:spPr>
        <p:txBody>
          <a:bodyPr wrap="none" rtlCol="0">
            <a:spAutoFit/>
          </a:bodyPr>
          <a:lstStyle/>
          <a:p>
            <a:r>
              <a:rPr lang="en-GB" sz="4800" dirty="0">
                <a:latin typeface="EdShed" pitchFamily="2" charset="0"/>
              </a:rPr>
              <a:t>sprout</a:t>
            </a:r>
            <a:endParaRPr lang="en-GB" sz="2800" dirty="0">
              <a:latin typeface="EdShed" pitchFamily="2" charset="0"/>
            </a:endParaRPr>
          </a:p>
        </p:txBody>
      </p:sp>
      <p:sp>
        <p:nvSpPr>
          <p:cNvPr id="7" name="TextBox 6">
            <a:extLst>
              <a:ext uri="{FF2B5EF4-FFF2-40B4-BE49-F238E27FC236}">
                <a16:creationId xmlns:a16="http://schemas.microsoft.com/office/drawing/2014/main" id="{D635E9D5-76FA-B1B9-3C83-DC61413A9EBE}"/>
              </a:ext>
            </a:extLst>
          </p:cNvPr>
          <p:cNvSpPr txBox="1"/>
          <p:nvPr/>
        </p:nvSpPr>
        <p:spPr>
          <a:xfrm>
            <a:off x="6790954" y="2905847"/>
            <a:ext cx="1982017" cy="830997"/>
          </a:xfrm>
          <a:prstGeom prst="rect">
            <a:avLst/>
          </a:prstGeom>
          <a:noFill/>
        </p:spPr>
        <p:txBody>
          <a:bodyPr wrap="none" rtlCol="0">
            <a:spAutoFit/>
          </a:bodyPr>
          <a:lstStyle/>
          <a:p>
            <a:r>
              <a:rPr lang="en-GB" sz="4800" dirty="0">
                <a:latin typeface="EdShed" pitchFamily="2" charset="0"/>
              </a:rPr>
              <a:t>around</a:t>
            </a:r>
            <a:endParaRPr lang="en-GB" sz="2800" dirty="0">
              <a:latin typeface="EdShed" pitchFamily="2" charset="0"/>
            </a:endParaRPr>
          </a:p>
        </p:txBody>
      </p:sp>
      <p:sp>
        <p:nvSpPr>
          <p:cNvPr id="8" name="TextBox 7">
            <a:extLst>
              <a:ext uri="{FF2B5EF4-FFF2-40B4-BE49-F238E27FC236}">
                <a16:creationId xmlns:a16="http://schemas.microsoft.com/office/drawing/2014/main" id="{2B74448F-C0DB-0D11-1B7C-EDA7BF13715A}"/>
              </a:ext>
            </a:extLst>
          </p:cNvPr>
          <p:cNvSpPr txBox="1"/>
          <p:nvPr/>
        </p:nvSpPr>
        <p:spPr>
          <a:xfrm>
            <a:off x="3567553" y="2936843"/>
            <a:ext cx="1826462" cy="830997"/>
          </a:xfrm>
          <a:prstGeom prst="rect">
            <a:avLst/>
          </a:prstGeom>
          <a:noFill/>
        </p:spPr>
        <p:txBody>
          <a:bodyPr wrap="none" rtlCol="0">
            <a:spAutoFit/>
          </a:bodyPr>
          <a:lstStyle/>
          <a:p>
            <a:r>
              <a:rPr lang="en-GB" sz="4800" dirty="0">
                <a:latin typeface="EdShed" pitchFamily="2" charset="0"/>
              </a:rPr>
              <a:t>mouth</a:t>
            </a:r>
            <a:endParaRPr lang="en-GB" sz="2800" dirty="0">
              <a:latin typeface="EdShed" pitchFamily="2" charset="0"/>
            </a:endParaRPr>
          </a:p>
        </p:txBody>
      </p:sp>
      <p:sp>
        <p:nvSpPr>
          <p:cNvPr id="9" name="TextBox 8">
            <a:extLst>
              <a:ext uri="{FF2B5EF4-FFF2-40B4-BE49-F238E27FC236}">
                <a16:creationId xmlns:a16="http://schemas.microsoft.com/office/drawing/2014/main" id="{F189C8F1-0AB6-B547-42DE-6D99C9B51B73}"/>
              </a:ext>
            </a:extLst>
          </p:cNvPr>
          <p:cNvSpPr txBox="1"/>
          <p:nvPr/>
        </p:nvSpPr>
        <p:spPr>
          <a:xfrm>
            <a:off x="5406372" y="1920079"/>
            <a:ext cx="1434047" cy="830997"/>
          </a:xfrm>
          <a:prstGeom prst="rect">
            <a:avLst/>
          </a:prstGeom>
          <a:noFill/>
        </p:spPr>
        <p:txBody>
          <a:bodyPr wrap="none" rtlCol="0">
            <a:spAutoFit/>
          </a:bodyPr>
          <a:lstStyle/>
          <a:p>
            <a:r>
              <a:rPr lang="en-GB" sz="4800" dirty="0">
                <a:latin typeface="EdShed" pitchFamily="2" charset="0"/>
              </a:rPr>
              <a:t>ouch</a:t>
            </a:r>
            <a:endParaRPr lang="en-GB" sz="2800" dirty="0">
              <a:latin typeface="EdShed" pitchFamily="2" charset="0"/>
            </a:endParaRPr>
          </a:p>
        </p:txBody>
      </p:sp>
      <p:grpSp>
        <p:nvGrpSpPr>
          <p:cNvPr id="10" name="Group 9">
            <a:extLst>
              <a:ext uri="{FF2B5EF4-FFF2-40B4-BE49-F238E27FC236}">
                <a16:creationId xmlns:a16="http://schemas.microsoft.com/office/drawing/2014/main" id="{57F64BB8-82CC-DA1D-83F9-1C983B15455E}"/>
              </a:ext>
            </a:extLst>
          </p:cNvPr>
          <p:cNvGrpSpPr/>
          <p:nvPr/>
        </p:nvGrpSpPr>
        <p:grpSpPr>
          <a:xfrm>
            <a:off x="5536313" y="2594239"/>
            <a:ext cx="1166297" cy="72000"/>
            <a:chOff x="4324025" y="2571933"/>
            <a:chExt cx="1166297" cy="72000"/>
          </a:xfrm>
        </p:grpSpPr>
        <p:sp>
          <p:nvSpPr>
            <p:cNvPr id="11" name="Rectangle 10">
              <a:extLst>
                <a:ext uri="{FF2B5EF4-FFF2-40B4-BE49-F238E27FC236}">
                  <a16:creationId xmlns:a16="http://schemas.microsoft.com/office/drawing/2014/main" id="{47D0CEE6-9544-7698-DC05-044E08BDCD61}"/>
                </a:ext>
              </a:extLst>
            </p:cNvPr>
            <p:cNvSpPr/>
            <p:nvPr/>
          </p:nvSpPr>
          <p:spPr>
            <a:xfrm>
              <a:off x="4977330" y="2571933"/>
              <a:ext cx="512992" cy="720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372DC"/>
                </a:solidFill>
                <a:latin typeface="EdShed" pitchFamily="2" charset="0"/>
              </a:endParaRPr>
            </a:p>
          </p:txBody>
        </p:sp>
        <p:sp>
          <p:nvSpPr>
            <p:cNvPr id="12" name="Rectangle 11">
              <a:extLst>
                <a:ext uri="{FF2B5EF4-FFF2-40B4-BE49-F238E27FC236}">
                  <a16:creationId xmlns:a16="http://schemas.microsoft.com/office/drawing/2014/main" id="{B8F07EC1-2929-EA5F-FB64-12D253ED4DC0}"/>
                </a:ext>
              </a:extLst>
            </p:cNvPr>
            <p:cNvSpPr/>
            <p:nvPr/>
          </p:nvSpPr>
          <p:spPr>
            <a:xfrm>
              <a:off x="4324025" y="2571933"/>
              <a:ext cx="565517" cy="720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372DC"/>
                </a:solidFill>
                <a:latin typeface="EdShed" pitchFamily="2" charset="0"/>
              </a:endParaRPr>
            </a:p>
          </p:txBody>
        </p:sp>
      </p:grpSp>
      <p:grpSp>
        <p:nvGrpSpPr>
          <p:cNvPr id="13" name="Group 12">
            <a:extLst>
              <a:ext uri="{FF2B5EF4-FFF2-40B4-BE49-F238E27FC236}">
                <a16:creationId xmlns:a16="http://schemas.microsoft.com/office/drawing/2014/main" id="{77D87787-E1C5-5518-FE1A-9BF6842A0DDB}"/>
              </a:ext>
            </a:extLst>
          </p:cNvPr>
          <p:cNvGrpSpPr/>
          <p:nvPr/>
        </p:nvGrpSpPr>
        <p:grpSpPr>
          <a:xfrm>
            <a:off x="1826602" y="2580713"/>
            <a:ext cx="1464423" cy="115035"/>
            <a:chOff x="1528589" y="2479025"/>
            <a:chExt cx="1464423" cy="115035"/>
          </a:xfrm>
        </p:grpSpPr>
        <p:grpSp>
          <p:nvGrpSpPr>
            <p:cNvPr id="14" name="Group 13">
              <a:extLst>
                <a:ext uri="{FF2B5EF4-FFF2-40B4-BE49-F238E27FC236}">
                  <a16:creationId xmlns:a16="http://schemas.microsoft.com/office/drawing/2014/main" id="{8B673005-A4B8-0525-27CB-5911F417B335}"/>
                </a:ext>
              </a:extLst>
            </p:cNvPr>
            <p:cNvGrpSpPr/>
            <p:nvPr/>
          </p:nvGrpSpPr>
          <p:grpSpPr>
            <a:xfrm>
              <a:off x="2057450" y="2479025"/>
              <a:ext cx="935562" cy="115035"/>
              <a:chOff x="8129393" y="5415266"/>
              <a:chExt cx="935562" cy="115035"/>
            </a:xfrm>
          </p:grpSpPr>
          <p:sp>
            <p:nvSpPr>
              <p:cNvPr id="17" name="Rectangle 16">
                <a:extLst>
                  <a:ext uri="{FF2B5EF4-FFF2-40B4-BE49-F238E27FC236}">
                    <a16:creationId xmlns:a16="http://schemas.microsoft.com/office/drawing/2014/main" id="{72E92EB9-3A6D-C7ED-2729-E994BE0ECABD}"/>
                  </a:ext>
                </a:extLst>
              </p:cNvPr>
              <p:cNvSpPr/>
              <p:nvPr/>
            </p:nvSpPr>
            <p:spPr>
              <a:xfrm>
                <a:off x="8345000" y="5433266"/>
                <a:ext cx="519479" cy="67526"/>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372DC"/>
                  </a:solidFill>
                  <a:latin typeface="EdShed" pitchFamily="2" charset="0"/>
                </a:endParaRPr>
              </a:p>
            </p:txBody>
          </p:sp>
          <p:sp>
            <p:nvSpPr>
              <p:cNvPr id="18" name="Oval 17">
                <a:extLst>
                  <a:ext uri="{FF2B5EF4-FFF2-40B4-BE49-F238E27FC236}">
                    <a16:creationId xmlns:a16="http://schemas.microsoft.com/office/drawing/2014/main" id="{7B12FAFA-A232-3A65-4F49-185C6AA7463B}"/>
                  </a:ext>
                </a:extLst>
              </p:cNvPr>
              <p:cNvSpPr/>
              <p:nvPr/>
            </p:nvSpPr>
            <p:spPr>
              <a:xfrm>
                <a:off x="8956955" y="5422301"/>
                <a:ext cx="108000" cy="108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372DC"/>
                  </a:solidFill>
                  <a:latin typeface="EdShed" pitchFamily="2" charset="0"/>
                </a:endParaRPr>
              </a:p>
            </p:txBody>
          </p:sp>
          <p:sp>
            <p:nvSpPr>
              <p:cNvPr id="19" name="Oval 18">
                <a:extLst>
                  <a:ext uri="{FF2B5EF4-FFF2-40B4-BE49-F238E27FC236}">
                    <a16:creationId xmlns:a16="http://schemas.microsoft.com/office/drawing/2014/main" id="{1E7D34AF-632F-9021-90DB-973C751B7F98}"/>
                  </a:ext>
                </a:extLst>
              </p:cNvPr>
              <p:cNvSpPr/>
              <p:nvPr/>
            </p:nvSpPr>
            <p:spPr>
              <a:xfrm>
                <a:off x="8129393" y="5415266"/>
                <a:ext cx="108000" cy="108000"/>
              </a:xfrm>
              <a:prstGeom prst="ellipse">
                <a:avLst/>
              </a:prstGeom>
              <a:solidFill>
                <a:srgbClr val="FF3760"/>
              </a:solidFill>
              <a:ln>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372DC"/>
                  </a:solidFill>
                  <a:latin typeface="EdShed" pitchFamily="2" charset="0"/>
                </a:endParaRPr>
              </a:p>
            </p:txBody>
          </p:sp>
        </p:grpSp>
        <p:sp>
          <p:nvSpPr>
            <p:cNvPr id="15" name="Oval 14">
              <a:extLst>
                <a:ext uri="{FF2B5EF4-FFF2-40B4-BE49-F238E27FC236}">
                  <a16:creationId xmlns:a16="http://schemas.microsoft.com/office/drawing/2014/main" id="{04A94FA2-99C3-B340-2361-F3849E5245D4}"/>
                </a:ext>
              </a:extLst>
            </p:cNvPr>
            <p:cNvSpPr/>
            <p:nvPr/>
          </p:nvSpPr>
          <p:spPr>
            <a:xfrm>
              <a:off x="1815116" y="2480071"/>
              <a:ext cx="108000" cy="108000"/>
            </a:xfrm>
            <a:prstGeom prst="ellipse">
              <a:avLst/>
            </a:prstGeom>
            <a:solidFill>
              <a:srgbClr val="FF3760"/>
            </a:solidFill>
            <a:ln>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372DC"/>
                </a:solidFill>
                <a:latin typeface="EdShed" pitchFamily="2" charset="0"/>
              </a:endParaRPr>
            </a:p>
          </p:txBody>
        </p:sp>
        <p:sp>
          <p:nvSpPr>
            <p:cNvPr id="16" name="Oval 15">
              <a:extLst>
                <a:ext uri="{FF2B5EF4-FFF2-40B4-BE49-F238E27FC236}">
                  <a16:creationId xmlns:a16="http://schemas.microsoft.com/office/drawing/2014/main" id="{EFF45707-1479-B491-2265-F2B1479FE653}"/>
                </a:ext>
              </a:extLst>
            </p:cNvPr>
            <p:cNvSpPr/>
            <p:nvPr/>
          </p:nvSpPr>
          <p:spPr>
            <a:xfrm>
              <a:off x="1528589" y="2479025"/>
              <a:ext cx="108000" cy="108000"/>
            </a:xfrm>
            <a:prstGeom prst="ellipse">
              <a:avLst/>
            </a:prstGeom>
            <a:solidFill>
              <a:srgbClr val="FF3760"/>
            </a:solidFill>
            <a:ln>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372DC"/>
                </a:solidFill>
                <a:latin typeface="EdShed" pitchFamily="2" charset="0"/>
              </a:endParaRPr>
            </a:p>
          </p:txBody>
        </p:sp>
      </p:grpSp>
      <p:grpSp>
        <p:nvGrpSpPr>
          <p:cNvPr id="20" name="Group 19">
            <a:extLst>
              <a:ext uri="{FF2B5EF4-FFF2-40B4-BE49-F238E27FC236}">
                <a16:creationId xmlns:a16="http://schemas.microsoft.com/office/drawing/2014/main" id="{4AD70299-2A7C-183C-ADDB-A83527327087}"/>
              </a:ext>
            </a:extLst>
          </p:cNvPr>
          <p:cNvGrpSpPr/>
          <p:nvPr/>
        </p:nvGrpSpPr>
        <p:grpSpPr>
          <a:xfrm>
            <a:off x="3837136" y="3595054"/>
            <a:ext cx="1397264" cy="108000"/>
            <a:chOff x="2951833" y="3692624"/>
            <a:chExt cx="1397264" cy="108000"/>
          </a:xfrm>
        </p:grpSpPr>
        <p:grpSp>
          <p:nvGrpSpPr>
            <p:cNvPr id="21" name="Group 20">
              <a:extLst>
                <a:ext uri="{FF2B5EF4-FFF2-40B4-BE49-F238E27FC236}">
                  <a16:creationId xmlns:a16="http://schemas.microsoft.com/office/drawing/2014/main" id="{B09249DB-B0F5-018D-2135-07C5340F9356}"/>
                </a:ext>
              </a:extLst>
            </p:cNvPr>
            <p:cNvGrpSpPr/>
            <p:nvPr/>
          </p:nvGrpSpPr>
          <p:grpSpPr>
            <a:xfrm>
              <a:off x="2951833" y="3692624"/>
              <a:ext cx="884269" cy="108000"/>
              <a:chOff x="7983769" y="5415266"/>
              <a:chExt cx="884269" cy="108000"/>
            </a:xfrm>
          </p:grpSpPr>
          <p:sp>
            <p:nvSpPr>
              <p:cNvPr id="23" name="Rectangle 22">
                <a:extLst>
                  <a:ext uri="{FF2B5EF4-FFF2-40B4-BE49-F238E27FC236}">
                    <a16:creationId xmlns:a16="http://schemas.microsoft.com/office/drawing/2014/main" id="{A4C56924-CF62-F18E-DE96-62ADE83BF279}"/>
                  </a:ext>
                </a:extLst>
              </p:cNvPr>
              <p:cNvSpPr/>
              <p:nvPr/>
            </p:nvSpPr>
            <p:spPr>
              <a:xfrm>
                <a:off x="8361744" y="5433266"/>
                <a:ext cx="506294" cy="70576"/>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372DC"/>
                  </a:solidFill>
                  <a:latin typeface="EdShed" pitchFamily="2" charset="0"/>
                </a:endParaRPr>
              </a:p>
            </p:txBody>
          </p:sp>
          <p:sp>
            <p:nvSpPr>
              <p:cNvPr id="24" name="Oval 23">
                <a:extLst>
                  <a:ext uri="{FF2B5EF4-FFF2-40B4-BE49-F238E27FC236}">
                    <a16:creationId xmlns:a16="http://schemas.microsoft.com/office/drawing/2014/main" id="{7D0F2461-40BF-5862-F1E8-8F3AA5DF70B4}"/>
                  </a:ext>
                </a:extLst>
              </p:cNvPr>
              <p:cNvSpPr/>
              <p:nvPr/>
            </p:nvSpPr>
            <p:spPr>
              <a:xfrm>
                <a:off x="7983769" y="5415266"/>
                <a:ext cx="108000" cy="108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372DC"/>
                  </a:solidFill>
                  <a:latin typeface="EdShed" pitchFamily="2" charset="0"/>
                </a:endParaRPr>
              </a:p>
            </p:txBody>
          </p:sp>
        </p:grpSp>
        <p:sp>
          <p:nvSpPr>
            <p:cNvPr id="22" name="Rectangle 21">
              <a:extLst>
                <a:ext uri="{FF2B5EF4-FFF2-40B4-BE49-F238E27FC236}">
                  <a16:creationId xmlns:a16="http://schemas.microsoft.com/office/drawing/2014/main" id="{7C8AA58C-7752-3DC4-5848-1054A1E0851A}"/>
                </a:ext>
              </a:extLst>
            </p:cNvPr>
            <p:cNvSpPr/>
            <p:nvPr/>
          </p:nvSpPr>
          <p:spPr>
            <a:xfrm>
              <a:off x="3953097" y="3709200"/>
              <a:ext cx="396000" cy="720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372DC"/>
                </a:solidFill>
                <a:latin typeface="EdShed" pitchFamily="2" charset="0"/>
              </a:endParaRPr>
            </a:p>
          </p:txBody>
        </p:sp>
      </p:grpSp>
      <p:grpSp>
        <p:nvGrpSpPr>
          <p:cNvPr id="25" name="Group 24">
            <a:extLst>
              <a:ext uri="{FF2B5EF4-FFF2-40B4-BE49-F238E27FC236}">
                <a16:creationId xmlns:a16="http://schemas.microsoft.com/office/drawing/2014/main" id="{C7F147BD-697A-1F79-FFD1-B44B250AFD21}"/>
              </a:ext>
            </a:extLst>
          </p:cNvPr>
          <p:cNvGrpSpPr/>
          <p:nvPr/>
        </p:nvGrpSpPr>
        <p:grpSpPr>
          <a:xfrm>
            <a:off x="6988146" y="3595054"/>
            <a:ext cx="1551839" cy="108000"/>
            <a:chOff x="7062321" y="3703599"/>
            <a:chExt cx="1551839" cy="108000"/>
          </a:xfrm>
        </p:grpSpPr>
        <p:grpSp>
          <p:nvGrpSpPr>
            <p:cNvPr id="26" name="Group 25">
              <a:extLst>
                <a:ext uri="{FF2B5EF4-FFF2-40B4-BE49-F238E27FC236}">
                  <a16:creationId xmlns:a16="http://schemas.microsoft.com/office/drawing/2014/main" id="{7DB01859-CA4E-77BF-F3B1-700C2AF7A29B}"/>
                </a:ext>
              </a:extLst>
            </p:cNvPr>
            <p:cNvGrpSpPr/>
            <p:nvPr/>
          </p:nvGrpSpPr>
          <p:grpSpPr>
            <a:xfrm>
              <a:off x="7062321" y="3703599"/>
              <a:ext cx="1551839" cy="108000"/>
              <a:chOff x="7019883" y="3799250"/>
              <a:chExt cx="1551839" cy="108000"/>
            </a:xfrm>
          </p:grpSpPr>
          <p:sp>
            <p:nvSpPr>
              <p:cNvPr id="28" name="Rectangle 27">
                <a:extLst>
                  <a:ext uri="{FF2B5EF4-FFF2-40B4-BE49-F238E27FC236}">
                    <a16:creationId xmlns:a16="http://schemas.microsoft.com/office/drawing/2014/main" id="{90BB8F6C-59D8-C1B9-DC91-9B12232419A7}"/>
                  </a:ext>
                </a:extLst>
              </p:cNvPr>
              <p:cNvSpPr/>
              <p:nvPr/>
            </p:nvSpPr>
            <p:spPr>
              <a:xfrm>
                <a:off x="7505233" y="3815826"/>
                <a:ext cx="504000" cy="720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dirty="0">
                  <a:solidFill>
                    <a:srgbClr val="3372DC"/>
                  </a:solidFill>
                  <a:latin typeface="EdShed" pitchFamily="2" charset="0"/>
                </a:endParaRPr>
              </a:p>
            </p:txBody>
          </p:sp>
          <p:sp>
            <p:nvSpPr>
              <p:cNvPr id="29" name="Oval 28">
                <a:extLst>
                  <a:ext uri="{FF2B5EF4-FFF2-40B4-BE49-F238E27FC236}">
                    <a16:creationId xmlns:a16="http://schemas.microsoft.com/office/drawing/2014/main" id="{D98DACF1-B0FC-95A9-F7E9-D6E02CC5A281}"/>
                  </a:ext>
                </a:extLst>
              </p:cNvPr>
              <p:cNvSpPr/>
              <p:nvPr/>
            </p:nvSpPr>
            <p:spPr>
              <a:xfrm>
                <a:off x="8463722" y="3799250"/>
                <a:ext cx="108000" cy="108000"/>
              </a:xfrm>
              <a:prstGeom prst="ellipse">
                <a:avLst/>
              </a:prstGeom>
              <a:solidFill>
                <a:srgbClr val="FF3760"/>
              </a:solidFill>
              <a:ln>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dirty="0">
                  <a:solidFill>
                    <a:srgbClr val="3372DC"/>
                  </a:solidFill>
                  <a:latin typeface="EdShed" pitchFamily="2" charset="0"/>
                </a:endParaRPr>
              </a:p>
            </p:txBody>
          </p:sp>
          <p:sp>
            <p:nvSpPr>
              <p:cNvPr id="30" name="Oval 29">
                <a:extLst>
                  <a:ext uri="{FF2B5EF4-FFF2-40B4-BE49-F238E27FC236}">
                    <a16:creationId xmlns:a16="http://schemas.microsoft.com/office/drawing/2014/main" id="{FE50A9EB-BBD0-DB79-F8A5-C1F083BA3C5E}"/>
                  </a:ext>
                </a:extLst>
              </p:cNvPr>
              <p:cNvSpPr/>
              <p:nvPr/>
            </p:nvSpPr>
            <p:spPr>
              <a:xfrm>
                <a:off x="7274969" y="3799250"/>
                <a:ext cx="108000" cy="108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dirty="0">
                  <a:solidFill>
                    <a:srgbClr val="3372DC"/>
                  </a:solidFill>
                  <a:latin typeface="EdShed" pitchFamily="2" charset="0"/>
                </a:endParaRPr>
              </a:p>
            </p:txBody>
          </p:sp>
          <p:sp>
            <p:nvSpPr>
              <p:cNvPr id="31" name="Oval 30">
                <a:extLst>
                  <a:ext uri="{FF2B5EF4-FFF2-40B4-BE49-F238E27FC236}">
                    <a16:creationId xmlns:a16="http://schemas.microsoft.com/office/drawing/2014/main" id="{19AAD8C4-4A4C-B9D3-9CEC-55AB764D988B}"/>
                  </a:ext>
                </a:extLst>
              </p:cNvPr>
              <p:cNvSpPr/>
              <p:nvPr/>
            </p:nvSpPr>
            <p:spPr>
              <a:xfrm>
                <a:off x="7019883" y="3799250"/>
                <a:ext cx="108000" cy="108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dirty="0">
                  <a:solidFill>
                    <a:srgbClr val="3372DC"/>
                  </a:solidFill>
                  <a:latin typeface="EdShed" pitchFamily="2" charset="0"/>
                </a:endParaRPr>
              </a:p>
            </p:txBody>
          </p:sp>
        </p:grpSp>
        <p:sp>
          <p:nvSpPr>
            <p:cNvPr id="27" name="Oval 26">
              <a:extLst>
                <a:ext uri="{FF2B5EF4-FFF2-40B4-BE49-F238E27FC236}">
                  <a16:creationId xmlns:a16="http://schemas.microsoft.com/office/drawing/2014/main" id="{9A2EC4E8-9CC0-8AC9-2366-6B61D3E788A3}"/>
                </a:ext>
              </a:extLst>
            </p:cNvPr>
            <p:cNvSpPr/>
            <p:nvPr/>
          </p:nvSpPr>
          <p:spPr>
            <a:xfrm>
              <a:off x="8215399" y="3703599"/>
              <a:ext cx="108000" cy="108000"/>
            </a:xfrm>
            <a:prstGeom prst="ellipse">
              <a:avLst/>
            </a:prstGeom>
            <a:solidFill>
              <a:srgbClr val="FF3760"/>
            </a:solidFill>
            <a:ln>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dirty="0">
                <a:solidFill>
                  <a:srgbClr val="3372DC"/>
                </a:solidFill>
                <a:latin typeface="EdShed" pitchFamily="2" charset="0"/>
              </a:endParaRPr>
            </a:p>
          </p:txBody>
        </p:sp>
      </p:grpSp>
      <p:grpSp>
        <p:nvGrpSpPr>
          <p:cNvPr id="32" name="Group 31">
            <a:extLst>
              <a:ext uri="{FF2B5EF4-FFF2-40B4-BE49-F238E27FC236}">
                <a16:creationId xmlns:a16="http://schemas.microsoft.com/office/drawing/2014/main" id="{F7ABB208-45D4-2B28-111B-C36BEF13F7DD}"/>
              </a:ext>
            </a:extLst>
          </p:cNvPr>
          <p:cNvGrpSpPr/>
          <p:nvPr/>
        </p:nvGrpSpPr>
        <p:grpSpPr>
          <a:xfrm>
            <a:off x="8841797" y="2596045"/>
            <a:ext cx="1267954" cy="108000"/>
            <a:chOff x="8606487" y="2456925"/>
            <a:chExt cx="1267954" cy="108000"/>
          </a:xfrm>
        </p:grpSpPr>
        <p:grpSp>
          <p:nvGrpSpPr>
            <p:cNvPr id="33" name="Group 32">
              <a:extLst>
                <a:ext uri="{FF2B5EF4-FFF2-40B4-BE49-F238E27FC236}">
                  <a16:creationId xmlns:a16="http://schemas.microsoft.com/office/drawing/2014/main" id="{E4F17300-74A0-5F25-0F90-C47D6F5C2CDA}"/>
                </a:ext>
              </a:extLst>
            </p:cNvPr>
            <p:cNvGrpSpPr/>
            <p:nvPr/>
          </p:nvGrpSpPr>
          <p:grpSpPr>
            <a:xfrm>
              <a:off x="8606487" y="2456925"/>
              <a:ext cx="729287" cy="108000"/>
              <a:chOff x="7471415" y="3729991"/>
              <a:chExt cx="729287" cy="108000"/>
            </a:xfrm>
          </p:grpSpPr>
          <p:sp>
            <p:nvSpPr>
              <p:cNvPr id="36" name="Rectangle 35">
                <a:extLst>
                  <a:ext uri="{FF2B5EF4-FFF2-40B4-BE49-F238E27FC236}">
                    <a16:creationId xmlns:a16="http://schemas.microsoft.com/office/drawing/2014/main" id="{851DE940-B6B2-4657-1B60-D4A3DF105CDE}"/>
                  </a:ext>
                </a:extLst>
              </p:cNvPr>
              <p:cNvSpPr/>
              <p:nvPr/>
            </p:nvSpPr>
            <p:spPr>
              <a:xfrm>
                <a:off x="7656251" y="3747990"/>
                <a:ext cx="544451" cy="8059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372DC"/>
                  </a:solidFill>
                  <a:latin typeface="EdShed" pitchFamily="2" charset="0"/>
                </a:endParaRPr>
              </a:p>
            </p:txBody>
          </p:sp>
          <p:sp>
            <p:nvSpPr>
              <p:cNvPr id="37" name="Oval 36">
                <a:extLst>
                  <a:ext uri="{FF2B5EF4-FFF2-40B4-BE49-F238E27FC236}">
                    <a16:creationId xmlns:a16="http://schemas.microsoft.com/office/drawing/2014/main" id="{59386228-B117-E886-2211-CAB9094CECD1}"/>
                  </a:ext>
                </a:extLst>
              </p:cNvPr>
              <p:cNvSpPr/>
              <p:nvPr/>
            </p:nvSpPr>
            <p:spPr>
              <a:xfrm>
                <a:off x="7471415" y="3729991"/>
                <a:ext cx="108000" cy="108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372DC"/>
                  </a:solidFill>
                  <a:latin typeface="EdShed" pitchFamily="2" charset="0"/>
                </a:endParaRPr>
              </a:p>
            </p:txBody>
          </p:sp>
        </p:grpSp>
        <p:sp>
          <p:nvSpPr>
            <p:cNvPr id="34" name="Oval 33">
              <a:extLst>
                <a:ext uri="{FF2B5EF4-FFF2-40B4-BE49-F238E27FC236}">
                  <a16:creationId xmlns:a16="http://schemas.microsoft.com/office/drawing/2014/main" id="{4CA61F59-E345-D06B-6FD7-058473E6B12F}"/>
                </a:ext>
              </a:extLst>
            </p:cNvPr>
            <p:cNvSpPr/>
            <p:nvPr/>
          </p:nvSpPr>
          <p:spPr>
            <a:xfrm>
              <a:off x="9766441" y="2456925"/>
              <a:ext cx="108000" cy="108000"/>
            </a:xfrm>
            <a:prstGeom prst="ellipse">
              <a:avLst/>
            </a:prstGeom>
            <a:solidFill>
              <a:srgbClr val="FF3760"/>
            </a:solidFill>
            <a:ln>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372DC"/>
                </a:solidFill>
                <a:latin typeface="EdShed" pitchFamily="2" charset="0"/>
              </a:endParaRPr>
            </a:p>
          </p:txBody>
        </p:sp>
        <p:sp>
          <p:nvSpPr>
            <p:cNvPr id="35" name="Oval 34">
              <a:extLst>
                <a:ext uri="{FF2B5EF4-FFF2-40B4-BE49-F238E27FC236}">
                  <a16:creationId xmlns:a16="http://schemas.microsoft.com/office/drawing/2014/main" id="{952C92B6-822F-362F-73C0-6026A321FA63}"/>
                </a:ext>
              </a:extLst>
            </p:cNvPr>
            <p:cNvSpPr/>
            <p:nvPr/>
          </p:nvSpPr>
          <p:spPr>
            <a:xfrm>
              <a:off x="9469303" y="2456925"/>
              <a:ext cx="108000" cy="108000"/>
            </a:xfrm>
            <a:prstGeom prst="ellipse">
              <a:avLst/>
            </a:prstGeom>
            <a:solidFill>
              <a:srgbClr val="FF3760"/>
            </a:solidFill>
            <a:ln>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372DC"/>
                </a:solidFill>
                <a:latin typeface="EdShed" pitchFamily="2" charset="0"/>
              </a:endParaRPr>
            </a:p>
          </p:txBody>
        </p:sp>
      </p:grpSp>
      <p:grpSp>
        <p:nvGrpSpPr>
          <p:cNvPr id="44" name="Group 43">
            <a:extLst>
              <a:ext uri="{FF2B5EF4-FFF2-40B4-BE49-F238E27FC236}">
                <a16:creationId xmlns:a16="http://schemas.microsoft.com/office/drawing/2014/main" id="{88DAA43F-3B35-46B7-47D8-18690C7C7367}"/>
              </a:ext>
            </a:extLst>
          </p:cNvPr>
          <p:cNvGrpSpPr/>
          <p:nvPr/>
        </p:nvGrpSpPr>
        <p:grpSpPr>
          <a:xfrm>
            <a:off x="3129330" y="3837202"/>
            <a:ext cx="5933335" cy="2779112"/>
            <a:chOff x="3280075" y="3874273"/>
            <a:chExt cx="5933335" cy="2779112"/>
          </a:xfrm>
        </p:grpSpPr>
        <p:grpSp>
          <p:nvGrpSpPr>
            <p:cNvPr id="38" name="Group 37">
              <a:extLst>
                <a:ext uri="{FF2B5EF4-FFF2-40B4-BE49-F238E27FC236}">
                  <a16:creationId xmlns:a16="http://schemas.microsoft.com/office/drawing/2014/main" id="{2E286911-DE99-E83C-8714-D6C14B44D5EF}"/>
                </a:ext>
              </a:extLst>
            </p:cNvPr>
            <p:cNvGrpSpPr/>
            <p:nvPr/>
          </p:nvGrpSpPr>
          <p:grpSpPr>
            <a:xfrm>
              <a:off x="4634393" y="3874273"/>
              <a:ext cx="4579017" cy="2779112"/>
              <a:chOff x="4634393" y="3823473"/>
              <a:chExt cx="4579017" cy="2779112"/>
            </a:xfrm>
          </p:grpSpPr>
          <p:sp>
            <p:nvSpPr>
              <p:cNvPr id="39" name="TextBox 38">
                <a:extLst>
                  <a:ext uri="{FF2B5EF4-FFF2-40B4-BE49-F238E27FC236}">
                    <a16:creationId xmlns:a16="http://schemas.microsoft.com/office/drawing/2014/main" id="{7CB67E4A-138E-9178-2425-8570DE43CAB3}"/>
                  </a:ext>
                </a:extLst>
              </p:cNvPr>
              <p:cNvSpPr txBox="1"/>
              <p:nvPr/>
            </p:nvSpPr>
            <p:spPr>
              <a:xfrm>
                <a:off x="5398589" y="4418004"/>
                <a:ext cx="3628045" cy="1754326"/>
              </a:xfrm>
              <a:prstGeom prst="rect">
                <a:avLst/>
              </a:prstGeom>
              <a:noFill/>
            </p:spPr>
            <p:txBody>
              <a:bodyPr wrap="square" rtlCol="0">
                <a:spAutoFit/>
              </a:bodyPr>
              <a:lstStyle/>
              <a:p>
                <a:pPr algn="ctr"/>
                <a:r>
                  <a:rPr lang="en-GB" dirty="0">
                    <a:latin typeface="EdShed" pitchFamily="2" charset="0"/>
                  </a:rPr>
                  <a:t>Use sound buttons for each phoneme. Draw a dot for each single letter sound and </a:t>
                </a:r>
                <a:r>
                  <a:rPr lang="en-GB" sz="1800" dirty="0">
                    <a:solidFill>
                      <a:srgbClr val="FF3760"/>
                    </a:solidFill>
                    <a:latin typeface="EdShed" pitchFamily="2" charset="0"/>
                  </a:rPr>
                  <a:t>red</a:t>
                </a:r>
                <a:r>
                  <a:rPr lang="en-GB" sz="1800" dirty="0">
                    <a:latin typeface="EdShed" pitchFamily="2" charset="0"/>
                  </a:rPr>
                  <a:t> sound buttons to show the adjacent consonants</a:t>
                </a:r>
                <a:r>
                  <a:rPr lang="en-GB" dirty="0">
                    <a:latin typeface="EdShed" pitchFamily="2" charset="0"/>
                  </a:rPr>
                  <a:t>.</a:t>
                </a:r>
                <a:r>
                  <a:rPr lang="en-GB" sz="1800" dirty="0">
                    <a:latin typeface="EdShed" pitchFamily="2" charset="0"/>
                  </a:rPr>
                  <a:t> When two or more letters represent one sound, use a line</a:t>
                </a:r>
                <a:r>
                  <a:rPr lang="en-GB" sz="1600" dirty="0">
                    <a:latin typeface="EdShed" pitchFamily="2" charset="0"/>
                  </a:rPr>
                  <a:t>.</a:t>
                </a:r>
              </a:p>
            </p:txBody>
          </p:sp>
          <p:sp>
            <p:nvSpPr>
              <p:cNvPr id="40" name="Freeform 39">
                <a:extLst>
                  <a:ext uri="{FF2B5EF4-FFF2-40B4-BE49-F238E27FC236}">
                    <a16:creationId xmlns:a16="http://schemas.microsoft.com/office/drawing/2014/main" id="{552B7D53-40E0-5224-E9D1-4BEB79E3B156}"/>
                  </a:ext>
                </a:extLst>
              </p:cNvPr>
              <p:cNvSpPr/>
              <p:nvPr/>
            </p:nvSpPr>
            <p:spPr>
              <a:xfrm rot="6300000" flipH="1" flipV="1">
                <a:off x="5534346" y="2923520"/>
                <a:ext cx="2779112" cy="4579017"/>
              </a:xfrm>
              <a:custGeom>
                <a:avLst/>
                <a:gdLst>
                  <a:gd name="connsiteX0" fmla="*/ 1865617 w 2410627"/>
                  <a:gd name="connsiteY0" fmla="*/ 1294193 h 4270470"/>
                  <a:gd name="connsiteX1" fmla="*/ 2386815 w 2410627"/>
                  <a:gd name="connsiteY1" fmla="*/ 3256707 h 4270470"/>
                  <a:gd name="connsiteX2" fmla="*/ 1886005 w 2410627"/>
                  <a:gd name="connsiteY2" fmla="*/ 4119716 h 4270470"/>
                  <a:gd name="connsiteX3" fmla="*/ 1408020 w 2410627"/>
                  <a:gd name="connsiteY3" fmla="*/ 4246658 h 4270470"/>
                  <a:gd name="connsiteX4" fmla="*/ 545011 w 2410627"/>
                  <a:gd name="connsiteY4" fmla="*/ 3745848 h 4270470"/>
                  <a:gd name="connsiteX5" fmla="*/ 23812 w 2410627"/>
                  <a:gd name="connsiteY5" fmla="*/ 1783334 h 4270470"/>
                  <a:gd name="connsiteX6" fmla="*/ 524623 w 2410627"/>
                  <a:gd name="connsiteY6" fmla="*/ 920325 h 4270470"/>
                  <a:gd name="connsiteX7" fmla="*/ 634484 w 2410627"/>
                  <a:gd name="connsiteY7" fmla="*/ 891148 h 4270470"/>
                  <a:gd name="connsiteX8" fmla="*/ 776459 w 2410627"/>
                  <a:gd name="connsiteY8" fmla="*/ 0 h 4270470"/>
                  <a:gd name="connsiteX9" fmla="*/ 1066293 w 2410627"/>
                  <a:gd name="connsiteY9" fmla="*/ 783163 h 4270470"/>
                  <a:gd name="connsiteX10" fmla="*/ 1143715 w 2410627"/>
                  <a:gd name="connsiteY10" fmla="*/ 770739 h 4270470"/>
                  <a:gd name="connsiteX11" fmla="*/ 1865617 w 2410627"/>
                  <a:gd name="connsiteY11" fmla="*/ 1294193 h 4270470"/>
                  <a:gd name="connsiteX0" fmla="*/ 1865617 w 2410627"/>
                  <a:gd name="connsiteY0" fmla="*/ 995604 h 3971881"/>
                  <a:gd name="connsiteX1" fmla="*/ 2386815 w 2410627"/>
                  <a:gd name="connsiteY1" fmla="*/ 2958118 h 3971881"/>
                  <a:gd name="connsiteX2" fmla="*/ 1886005 w 2410627"/>
                  <a:gd name="connsiteY2" fmla="*/ 3821127 h 3971881"/>
                  <a:gd name="connsiteX3" fmla="*/ 1408020 w 2410627"/>
                  <a:gd name="connsiteY3" fmla="*/ 3948069 h 3971881"/>
                  <a:gd name="connsiteX4" fmla="*/ 545011 w 2410627"/>
                  <a:gd name="connsiteY4" fmla="*/ 3447259 h 3971881"/>
                  <a:gd name="connsiteX5" fmla="*/ 23812 w 2410627"/>
                  <a:gd name="connsiteY5" fmla="*/ 1484745 h 3971881"/>
                  <a:gd name="connsiteX6" fmla="*/ 524623 w 2410627"/>
                  <a:gd name="connsiteY6" fmla="*/ 621736 h 3971881"/>
                  <a:gd name="connsiteX7" fmla="*/ 634484 w 2410627"/>
                  <a:gd name="connsiteY7" fmla="*/ 592559 h 3971881"/>
                  <a:gd name="connsiteX8" fmla="*/ 871174 w 2410627"/>
                  <a:gd name="connsiteY8" fmla="*/ 0 h 3971881"/>
                  <a:gd name="connsiteX9" fmla="*/ 1066293 w 2410627"/>
                  <a:gd name="connsiteY9" fmla="*/ 484574 h 3971881"/>
                  <a:gd name="connsiteX10" fmla="*/ 1143715 w 2410627"/>
                  <a:gd name="connsiteY10" fmla="*/ 472150 h 3971881"/>
                  <a:gd name="connsiteX11" fmla="*/ 1865617 w 2410627"/>
                  <a:gd name="connsiteY11" fmla="*/ 995604 h 3971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10627" h="3971881">
                    <a:moveTo>
                      <a:pt x="1865617" y="995604"/>
                    </a:moveTo>
                    <a:lnTo>
                      <a:pt x="2386815" y="2958118"/>
                    </a:lnTo>
                    <a:cubicBezTo>
                      <a:pt x="2486834" y="3334726"/>
                      <a:pt x="2262613" y="3721109"/>
                      <a:pt x="1886005" y="3821127"/>
                    </a:cubicBezTo>
                    <a:lnTo>
                      <a:pt x="1408020" y="3948069"/>
                    </a:lnTo>
                    <a:cubicBezTo>
                      <a:pt x="1031412" y="4048087"/>
                      <a:pt x="645030" y="3823867"/>
                      <a:pt x="545011" y="3447259"/>
                    </a:cubicBezTo>
                    <a:lnTo>
                      <a:pt x="23812" y="1484745"/>
                    </a:lnTo>
                    <a:cubicBezTo>
                      <a:pt x="-76206" y="1108137"/>
                      <a:pt x="148015" y="721754"/>
                      <a:pt x="524623" y="621736"/>
                    </a:cubicBezTo>
                    <a:lnTo>
                      <a:pt x="634484" y="592559"/>
                    </a:lnTo>
                    <a:lnTo>
                      <a:pt x="871174" y="0"/>
                    </a:lnTo>
                    <a:lnTo>
                      <a:pt x="1066293" y="484574"/>
                    </a:lnTo>
                    <a:lnTo>
                      <a:pt x="1143715" y="472150"/>
                    </a:lnTo>
                    <a:cubicBezTo>
                      <a:pt x="1471337" y="453212"/>
                      <a:pt x="1778101" y="666072"/>
                      <a:pt x="1865617" y="995604"/>
                    </a:cubicBezTo>
                    <a:close/>
                  </a:path>
                </a:pathLst>
              </a:custGeom>
              <a:noFill/>
              <a:ln w="57150">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EdShed" pitchFamily="2" charset="0"/>
                </a:endParaRPr>
              </a:p>
            </p:txBody>
          </p:sp>
        </p:grpSp>
        <p:pic>
          <p:nvPicPr>
            <p:cNvPr id="43" name="Picture 42" descr="A cartoon of a child&#10;&#10;Description automatically generated">
              <a:extLst>
                <a:ext uri="{FF2B5EF4-FFF2-40B4-BE49-F238E27FC236}">
                  <a16:creationId xmlns:a16="http://schemas.microsoft.com/office/drawing/2014/main" id="{9EE3101C-B65D-16FA-41BE-1B7B2D9472D0}"/>
                </a:ext>
              </a:extLst>
            </p:cNvPr>
            <p:cNvPicPr>
              <a:picLocks noChangeAspect="1"/>
            </p:cNvPicPr>
            <p:nvPr/>
          </p:nvPicPr>
          <p:blipFill>
            <a:blip r:embed="rId3"/>
            <a:stretch>
              <a:fillRect/>
            </a:stretch>
          </p:blipFill>
          <p:spPr>
            <a:xfrm>
              <a:off x="3280075" y="4088196"/>
              <a:ext cx="1190225" cy="2134762"/>
            </a:xfrm>
            <a:prstGeom prst="rect">
              <a:avLst/>
            </a:prstGeom>
          </p:spPr>
        </p:pic>
      </p:grpSp>
    </p:spTree>
    <p:extLst>
      <p:ext uri="{BB962C8B-B14F-4D97-AF65-F5344CB8AC3E}">
        <p14:creationId xmlns:p14="http://schemas.microsoft.com/office/powerpoint/2010/main" val="118520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dissolv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20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20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DF4590-2343-91BB-7964-8D4F5BC9B36C}"/>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19</a:t>
            </a:fld>
            <a:endParaRPr lang="en-US" dirty="0">
              <a:latin typeface="EdShed" pitchFamily="2" charset="0"/>
            </a:endParaRPr>
          </a:p>
        </p:txBody>
      </p:sp>
      <p:sp>
        <p:nvSpPr>
          <p:cNvPr id="6" name="Text Placeholder 5">
            <a:extLst>
              <a:ext uri="{FF2B5EF4-FFF2-40B4-BE49-F238E27FC236}">
                <a16:creationId xmlns:a16="http://schemas.microsoft.com/office/drawing/2014/main" id="{5F88ED48-91E7-2BFF-6496-D183446E43D6}"/>
              </a:ext>
            </a:extLst>
          </p:cNvPr>
          <p:cNvSpPr>
            <a:spLocks noGrp="1"/>
          </p:cNvSpPr>
          <p:nvPr>
            <p:ph type="body" sz="quarter" idx="15"/>
          </p:nvPr>
        </p:nvSpPr>
        <p:spPr/>
        <p:txBody>
          <a:bodyPr/>
          <a:lstStyle/>
          <a:p>
            <a:pPr>
              <a:lnSpc>
                <a:spcPct val="100000"/>
              </a:lnSpc>
            </a:pPr>
            <a:r>
              <a:rPr lang="en-GB" dirty="0"/>
              <a:t>How many new words can you create by </a:t>
            </a:r>
          </a:p>
          <a:p>
            <a:pPr>
              <a:lnSpc>
                <a:spcPct val="100000"/>
              </a:lnSpc>
            </a:pPr>
            <a:r>
              <a:rPr lang="en-GB" dirty="0"/>
              <a:t>adding prefix(es) and/or suffix(es)?</a:t>
            </a:r>
          </a:p>
        </p:txBody>
      </p:sp>
      <p:sp>
        <p:nvSpPr>
          <p:cNvPr id="5" name="Text Placeholder 4">
            <a:extLst>
              <a:ext uri="{FF2B5EF4-FFF2-40B4-BE49-F238E27FC236}">
                <a16:creationId xmlns:a16="http://schemas.microsoft.com/office/drawing/2014/main" id="{8B685C90-48A7-1C36-0C04-DE3CCF90CB82}"/>
              </a:ext>
            </a:extLst>
          </p:cNvPr>
          <p:cNvSpPr>
            <a:spLocks noGrp="1"/>
          </p:cNvSpPr>
          <p:nvPr>
            <p:ph type="body" sz="quarter" idx="10"/>
          </p:nvPr>
        </p:nvSpPr>
        <p:spPr/>
        <p:txBody>
          <a:bodyPr/>
          <a:lstStyle/>
          <a:p>
            <a:r>
              <a:rPr lang="en-US" dirty="0"/>
              <a:t>Morphology Matrix</a:t>
            </a:r>
          </a:p>
          <a:p>
            <a:endParaRPr lang="en-US" dirty="0"/>
          </a:p>
        </p:txBody>
      </p:sp>
      <p:sp>
        <p:nvSpPr>
          <p:cNvPr id="2" name="TextBox 1">
            <a:extLst>
              <a:ext uri="{FF2B5EF4-FFF2-40B4-BE49-F238E27FC236}">
                <a16:creationId xmlns:a16="http://schemas.microsoft.com/office/drawing/2014/main" id="{38800411-5340-D0B1-4964-851DE80F52DF}"/>
              </a:ext>
            </a:extLst>
          </p:cNvPr>
          <p:cNvSpPr txBox="1"/>
          <p:nvPr/>
        </p:nvSpPr>
        <p:spPr>
          <a:xfrm>
            <a:off x="1295428" y="1745680"/>
            <a:ext cx="939681" cy="369332"/>
          </a:xfrm>
          <a:prstGeom prst="rect">
            <a:avLst/>
          </a:prstGeom>
          <a:noFill/>
        </p:spPr>
        <p:txBody>
          <a:bodyPr wrap="square" rtlCol="0">
            <a:spAutoFit/>
          </a:bodyPr>
          <a:lstStyle/>
          <a:p>
            <a:pPr algn="ctr"/>
            <a:r>
              <a:rPr lang="en-GB" b="1" dirty="0">
                <a:solidFill>
                  <a:srgbClr val="219CEE"/>
                </a:solidFill>
                <a:latin typeface="EdShed" pitchFamily="2" charset="0"/>
              </a:rPr>
              <a:t>Prefix</a:t>
            </a:r>
          </a:p>
        </p:txBody>
      </p:sp>
      <p:sp>
        <p:nvSpPr>
          <p:cNvPr id="3" name="TextBox 2">
            <a:extLst>
              <a:ext uri="{FF2B5EF4-FFF2-40B4-BE49-F238E27FC236}">
                <a16:creationId xmlns:a16="http://schemas.microsoft.com/office/drawing/2014/main" id="{F821A588-5263-E588-0BE9-593D759C680C}"/>
              </a:ext>
            </a:extLst>
          </p:cNvPr>
          <p:cNvSpPr txBox="1"/>
          <p:nvPr/>
        </p:nvSpPr>
        <p:spPr>
          <a:xfrm>
            <a:off x="9869462" y="1745680"/>
            <a:ext cx="1114538" cy="369332"/>
          </a:xfrm>
          <a:prstGeom prst="rect">
            <a:avLst/>
          </a:prstGeom>
          <a:noFill/>
        </p:spPr>
        <p:txBody>
          <a:bodyPr wrap="square" rtlCol="0">
            <a:spAutoFit/>
          </a:bodyPr>
          <a:lstStyle/>
          <a:p>
            <a:pPr algn="ctr"/>
            <a:r>
              <a:rPr lang="en-GB" b="1" dirty="0">
                <a:solidFill>
                  <a:srgbClr val="7956D6"/>
                </a:solidFill>
                <a:latin typeface="EdShed" pitchFamily="2" charset="0"/>
              </a:rPr>
              <a:t>Suffix</a:t>
            </a:r>
          </a:p>
        </p:txBody>
      </p:sp>
      <p:sp>
        <p:nvSpPr>
          <p:cNvPr id="7" name="TextBox 6">
            <a:extLst>
              <a:ext uri="{FF2B5EF4-FFF2-40B4-BE49-F238E27FC236}">
                <a16:creationId xmlns:a16="http://schemas.microsoft.com/office/drawing/2014/main" id="{48C2D603-3D63-90C3-F584-36E0D9C569C0}"/>
              </a:ext>
            </a:extLst>
          </p:cNvPr>
          <p:cNvSpPr txBox="1"/>
          <p:nvPr/>
        </p:nvSpPr>
        <p:spPr>
          <a:xfrm>
            <a:off x="5337292" y="1745680"/>
            <a:ext cx="1513556" cy="369332"/>
          </a:xfrm>
          <a:prstGeom prst="rect">
            <a:avLst/>
          </a:prstGeom>
          <a:noFill/>
        </p:spPr>
        <p:txBody>
          <a:bodyPr wrap="square" rtlCol="0">
            <a:spAutoFit/>
          </a:bodyPr>
          <a:lstStyle/>
          <a:p>
            <a:pPr algn="ctr"/>
            <a:r>
              <a:rPr lang="en-GB" b="1" dirty="0">
                <a:solidFill>
                  <a:srgbClr val="25D160"/>
                </a:solidFill>
                <a:latin typeface="EdShed" pitchFamily="2" charset="0"/>
              </a:rPr>
              <a:t>Base Word</a:t>
            </a:r>
          </a:p>
        </p:txBody>
      </p:sp>
      <p:sp>
        <p:nvSpPr>
          <p:cNvPr id="8" name="Rectangle 7">
            <a:extLst>
              <a:ext uri="{FF2B5EF4-FFF2-40B4-BE49-F238E27FC236}">
                <a16:creationId xmlns:a16="http://schemas.microsoft.com/office/drawing/2014/main" id="{100231D8-053C-09FA-FC96-5C64B0D012C0}"/>
              </a:ext>
            </a:extLst>
          </p:cNvPr>
          <p:cNvSpPr/>
          <p:nvPr/>
        </p:nvSpPr>
        <p:spPr>
          <a:xfrm>
            <a:off x="374248" y="2194738"/>
            <a:ext cx="2782042" cy="4333384"/>
          </a:xfrm>
          <a:prstGeom prst="rect">
            <a:avLst/>
          </a:prstGeom>
          <a:noFill/>
          <a:ln w="57150">
            <a:solidFill>
              <a:srgbClr val="219CE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280000"/>
              </a:lnSpc>
            </a:pPr>
            <a:endParaRPr lang="en-US" sz="3200" dirty="0">
              <a:solidFill>
                <a:schemeClr val="tx1"/>
              </a:solidFill>
              <a:latin typeface="EdShed" pitchFamily="2" charset="0"/>
            </a:endParaRPr>
          </a:p>
        </p:txBody>
      </p:sp>
      <p:sp>
        <p:nvSpPr>
          <p:cNvPr id="9" name="Rectangle 8">
            <a:extLst>
              <a:ext uri="{FF2B5EF4-FFF2-40B4-BE49-F238E27FC236}">
                <a16:creationId xmlns:a16="http://schemas.microsoft.com/office/drawing/2014/main" id="{13CFEA7F-F302-51AC-DFA8-EE812A430002}"/>
              </a:ext>
            </a:extLst>
          </p:cNvPr>
          <p:cNvSpPr/>
          <p:nvPr/>
        </p:nvSpPr>
        <p:spPr>
          <a:xfrm>
            <a:off x="3356657" y="2194740"/>
            <a:ext cx="5474827" cy="4333384"/>
          </a:xfrm>
          <a:prstGeom prst="rect">
            <a:avLst/>
          </a:prstGeom>
          <a:noFill/>
          <a:ln w="57150">
            <a:solidFill>
              <a:srgbClr val="25D1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EdShed" pitchFamily="2" charset="0"/>
            </a:endParaRPr>
          </a:p>
        </p:txBody>
      </p:sp>
      <p:sp>
        <p:nvSpPr>
          <p:cNvPr id="10" name="Rectangle 9">
            <a:extLst>
              <a:ext uri="{FF2B5EF4-FFF2-40B4-BE49-F238E27FC236}">
                <a16:creationId xmlns:a16="http://schemas.microsoft.com/office/drawing/2014/main" id="{216AC1E7-01B2-A6E2-00E6-DF845FB4447C}"/>
              </a:ext>
            </a:extLst>
          </p:cNvPr>
          <p:cNvSpPr/>
          <p:nvPr/>
        </p:nvSpPr>
        <p:spPr>
          <a:xfrm>
            <a:off x="9035711" y="2194739"/>
            <a:ext cx="2782041" cy="4333384"/>
          </a:xfrm>
          <a:prstGeom prst="rect">
            <a:avLst/>
          </a:prstGeom>
          <a:noFill/>
          <a:ln w="57150">
            <a:solidFill>
              <a:srgbClr val="795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3200" dirty="0">
              <a:solidFill>
                <a:schemeClr val="tx1"/>
              </a:solidFill>
              <a:latin typeface="EdShed" pitchFamily="2" charset="0"/>
            </a:endParaRPr>
          </a:p>
        </p:txBody>
      </p:sp>
    </p:spTree>
    <p:extLst>
      <p:ext uri="{BB962C8B-B14F-4D97-AF65-F5344CB8AC3E}">
        <p14:creationId xmlns:p14="http://schemas.microsoft.com/office/powerpoint/2010/main" val="3256499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20</a:t>
            </a:fld>
            <a:endParaRPr lang="en-US" dirty="0">
              <a:latin typeface="EdShed" pitchFamily="2" charset="0"/>
            </a:endParaRPr>
          </a:p>
        </p:txBody>
      </p:sp>
      <p:sp>
        <p:nvSpPr>
          <p:cNvPr id="29" name="Text Placeholder 28">
            <a:extLst>
              <a:ext uri="{FF2B5EF4-FFF2-40B4-BE49-F238E27FC236}">
                <a16:creationId xmlns:a16="http://schemas.microsoft.com/office/drawing/2014/main" id="{00E5C660-3C0E-3683-FD2E-99B34F12DDD7}"/>
              </a:ext>
            </a:extLst>
          </p:cNvPr>
          <p:cNvSpPr>
            <a:spLocks noGrp="1"/>
          </p:cNvSpPr>
          <p:nvPr>
            <p:ph type="body" sz="quarter" idx="10"/>
          </p:nvPr>
        </p:nvSpPr>
        <p:spPr/>
        <p:txBody>
          <a:bodyPr/>
          <a:lstStyle/>
          <a:p>
            <a:r>
              <a:rPr lang="en-GB" dirty="0">
                <a:ea typeface="Sassoon Infant 2023" panose="02000503030000020003" pitchFamily="2" charset="0"/>
              </a:rPr>
              <a:t>Word cards for </a:t>
            </a:r>
            <a:r>
              <a:rPr lang="en-GB" dirty="0">
                <a:effectLst/>
                <a:ea typeface="Sassoon Infant 2023" panose="02000503030000020003" pitchFamily="2" charset="0"/>
                <a:cs typeface="Times New Roman" panose="02020603050405020304" pitchFamily="18" charset="0"/>
              </a:rPr>
              <a:t>Independent Extended Learning </a:t>
            </a:r>
            <a:endParaRPr lang="en-GB" dirty="0">
              <a:ea typeface="Sassoon Infant 2023" panose="02000503030000020003" pitchFamily="2" charset="0"/>
            </a:endParaRPr>
          </a:p>
          <a:p>
            <a:endParaRPr lang="en-US" dirty="0"/>
          </a:p>
        </p:txBody>
      </p:sp>
      <p:graphicFrame>
        <p:nvGraphicFramePr>
          <p:cNvPr id="30" name="Table 5">
            <a:extLst>
              <a:ext uri="{FF2B5EF4-FFF2-40B4-BE49-F238E27FC236}">
                <a16:creationId xmlns:a16="http://schemas.microsoft.com/office/drawing/2014/main" id="{9A2061FF-0983-55A2-F0CD-E73381D64FBE}"/>
              </a:ext>
            </a:extLst>
          </p:cNvPr>
          <p:cNvGraphicFramePr>
            <a:graphicFrameLocks noGrp="1"/>
          </p:cNvGraphicFramePr>
          <p:nvPr>
            <p:extLst>
              <p:ext uri="{D42A27DB-BD31-4B8C-83A1-F6EECF244321}">
                <p14:modId xmlns:p14="http://schemas.microsoft.com/office/powerpoint/2010/main" val="1934665828"/>
              </p:ext>
            </p:extLst>
          </p:nvPr>
        </p:nvGraphicFramePr>
        <p:xfrm>
          <a:off x="301170" y="1748366"/>
          <a:ext cx="11586030" cy="4832048"/>
        </p:xfrm>
        <a:graphic>
          <a:graphicData uri="http://schemas.openxmlformats.org/drawingml/2006/table">
            <a:tbl>
              <a:tblPr firstRow="1" bandRow="1">
                <a:tableStyleId>{5C22544A-7EE6-4342-B048-85BDC9FD1C3A}</a:tableStyleId>
              </a:tblPr>
              <a:tblGrid>
                <a:gridCol w="2317206">
                  <a:extLst>
                    <a:ext uri="{9D8B030D-6E8A-4147-A177-3AD203B41FA5}">
                      <a16:colId xmlns:a16="http://schemas.microsoft.com/office/drawing/2014/main" val="339552166"/>
                    </a:ext>
                  </a:extLst>
                </a:gridCol>
                <a:gridCol w="2317206">
                  <a:extLst>
                    <a:ext uri="{9D8B030D-6E8A-4147-A177-3AD203B41FA5}">
                      <a16:colId xmlns:a16="http://schemas.microsoft.com/office/drawing/2014/main" val="2116028060"/>
                    </a:ext>
                  </a:extLst>
                </a:gridCol>
                <a:gridCol w="2317206">
                  <a:extLst>
                    <a:ext uri="{9D8B030D-6E8A-4147-A177-3AD203B41FA5}">
                      <a16:colId xmlns:a16="http://schemas.microsoft.com/office/drawing/2014/main" val="3102027189"/>
                    </a:ext>
                  </a:extLst>
                </a:gridCol>
                <a:gridCol w="2317206">
                  <a:extLst>
                    <a:ext uri="{9D8B030D-6E8A-4147-A177-3AD203B41FA5}">
                      <a16:colId xmlns:a16="http://schemas.microsoft.com/office/drawing/2014/main" val="3668570163"/>
                    </a:ext>
                  </a:extLst>
                </a:gridCol>
                <a:gridCol w="2317206">
                  <a:extLst>
                    <a:ext uri="{9D8B030D-6E8A-4147-A177-3AD203B41FA5}">
                      <a16:colId xmlns:a16="http://schemas.microsoft.com/office/drawing/2014/main" val="3621474053"/>
                    </a:ext>
                  </a:extLst>
                </a:gridCol>
              </a:tblGrid>
              <a:tr h="2416024">
                <a:tc>
                  <a:txBody>
                    <a:bodyPr/>
                    <a:lstStyle/>
                    <a:p>
                      <a:pPr algn="ctr"/>
                      <a:r>
                        <a:rPr lang="en-GB" sz="3600" b="0" i="0" dirty="0">
                          <a:solidFill>
                            <a:schemeClr val="tx1"/>
                          </a:solidFill>
                          <a:latin typeface="EdShed" pitchFamily="2" charset="0"/>
                        </a:rPr>
                        <a:t>touch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600" b="0" i="0" dirty="0">
                          <a:solidFill>
                            <a:schemeClr val="tx1"/>
                          </a:solidFill>
                          <a:latin typeface="EdShed" pitchFamily="2" charset="0"/>
                        </a:rPr>
                        <a:t>double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600" b="0" i="0" dirty="0">
                          <a:solidFill>
                            <a:schemeClr val="tx1"/>
                          </a:solidFill>
                          <a:latin typeface="EdShed" pitchFamily="2" charset="0"/>
                        </a:rPr>
                        <a:t>country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600" b="0" i="0" dirty="0">
                          <a:solidFill>
                            <a:schemeClr val="tx1"/>
                          </a:solidFill>
                          <a:latin typeface="EdShed" pitchFamily="2" charset="0"/>
                        </a:rPr>
                        <a:t>trouble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600" b="0" i="0" dirty="0">
                          <a:solidFill>
                            <a:schemeClr val="tx1"/>
                          </a:solidFill>
                          <a:latin typeface="EdShed" pitchFamily="2" charset="0"/>
                        </a:rPr>
                        <a:t>young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8617191"/>
                  </a:ext>
                </a:extLst>
              </a:tr>
              <a:tr h="2416024">
                <a:tc>
                  <a:txBody>
                    <a:bodyPr/>
                    <a:lstStyle/>
                    <a:p>
                      <a:pPr algn="ctr"/>
                      <a:r>
                        <a:rPr lang="en-GB" sz="3600" b="0" i="0" dirty="0">
                          <a:solidFill>
                            <a:schemeClr val="tx1"/>
                          </a:solidFill>
                          <a:latin typeface="EdShed" pitchFamily="2" charset="0"/>
                        </a:rPr>
                        <a:t>cousin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600" b="0" i="0" dirty="0">
                          <a:solidFill>
                            <a:schemeClr val="tx1"/>
                          </a:solidFill>
                          <a:latin typeface="EdShed" pitchFamily="2" charset="0"/>
                        </a:rPr>
                        <a:t>enough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600" b="0" i="0" dirty="0">
                          <a:solidFill>
                            <a:schemeClr val="tx1"/>
                          </a:solidFill>
                          <a:latin typeface="EdShed" pitchFamily="2" charset="0"/>
                        </a:rPr>
                        <a:t>couple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600" b="0" i="0" dirty="0">
                          <a:solidFill>
                            <a:schemeClr val="tx1"/>
                          </a:solidFill>
                          <a:latin typeface="EdShed" pitchFamily="2" charset="0"/>
                        </a:rPr>
                        <a:t>encourage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600" b="0" i="0" dirty="0">
                          <a:solidFill>
                            <a:schemeClr val="tx1"/>
                          </a:solidFill>
                          <a:latin typeface="EdShed" pitchFamily="2" charset="0"/>
                        </a:rPr>
                        <a:t>flourish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4369593"/>
                  </a:ext>
                </a:extLst>
              </a:tr>
            </a:tbl>
          </a:graphicData>
        </a:graphic>
      </p:graphicFrame>
    </p:spTree>
    <p:extLst>
      <p:ext uri="{BB962C8B-B14F-4D97-AF65-F5344CB8AC3E}">
        <p14:creationId xmlns:p14="http://schemas.microsoft.com/office/powerpoint/2010/main" val="159021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21</a:t>
            </a:fld>
            <a:endParaRPr lang="en-US" dirty="0">
              <a:latin typeface="EdShed" pitchFamily="2" charset="0"/>
            </a:endParaRPr>
          </a:p>
        </p:txBody>
      </p:sp>
      <p:sp>
        <p:nvSpPr>
          <p:cNvPr id="29" name="Text Placeholder 28">
            <a:extLst>
              <a:ext uri="{FF2B5EF4-FFF2-40B4-BE49-F238E27FC236}">
                <a16:creationId xmlns:a16="http://schemas.microsoft.com/office/drawing/2014/main" id="{00E5C660-3C0E-3683-FD2E-99B34F12DDD7}"/>
              </a:ext>
            </a:extLst>
          </p:cNvPr>
          <p:cNvSpPr>
            <a:spLocks noGrp="1"/>
          </p:cNvSpPr>
          <p:nvPr>
            <p:ph type="body" sz="quarter" idx="10"/>
          </p:nvPr>
        </p:nvSpPr>
        <p:spPr/>
        <p:txBody>
          <a:bodyPr/>
          <a:lstStyle/>
          <a:p>
            <a:r>
              <a:rPr lang="en-GB" dirty="0">
                <a:ea typeface="Sassoon Infant 2023" panose="02000503030000020003" pitchFamily="2" charset="0"/>
              </a:rPr>
              <a:t>Week 1 ‘ou’/ow/ word cards for </a:t>
            </a:r>
            <a:r>
              <a:rPr lang="en-GB" dirty="0">
                <a:effectLst/>
                <a:ea typeface="Sassoon Infant 2023" panose="02000503030000020003" pitchFamily="2" charset="0"/>
                <a:cs typeface="Times New Roman" panose="02020603050405020304" pitchFamily="18" charset="0"/>
              </a:rPr>
              <a:t>Independent Extended Learning </a:t>
            </a:r>
            <a:endParaRPr lang="en-GB" dirty="0">
              <a:ea typeface="Sassoon Infant 2023" panose="02000503030000020003" pitchFamily="2" charset="0"/>
            </a:endParaRPr>
          </a:p>
          <a:p>
            <a:endParaRPr lang="en-US" dirty="0"/>
          </a:p>
        </p:txBody>
      </p:sp>
      <p:graphicFrame>
        <p:nvGraphicFramePr>
          <p:cNvPr id="30" name="Table 5">
            <a:extLst>
              <a:ext uri="{FF2B5EF4-FFF2-40B4-BE49-F238E27FC236}">
                <a16:creationId xmlns:a16="http://schemas.microsoft.com/office/drawing/2014/main" id="{9A2061FF-0983-55A2-F0CD-E73381D64FBE}"/>
              </a:ext>
            </a:extLst>
          </p:cNvPr>
          <p:cNvGraphicFramePr>
            <a:graphicFrameLocks noGrp="1"/>
          </p:cNvGraphicFramePr>
          <p:nvPr>
            <p:extLst>
              <p:ext uri="{D42A27DB-BD31-4B8C-83A1-F6EECF244321}">
                <p14:modId xmlns:p14="http://schemas.microsoft.com/office/powerpoint/2010/main" val="3746650182"/>
              </p:ext>
            </p:extLst>
          </p:nvPr>
        </p:nvGraphicFramePr>
        <p:xfrm>
          <a:off x="301170" y="1748366"/>
          <a:ext cx="11586030" cy="4832048"/>
        </p:xfrm>
        <a:graphic>
          <a:graphicData uri="http://schemas.openxmlformats.org/drawingml/2006/table">
            <a:tbl>
              <a:tblPr firstRow="1" bandRow="1">
                <a:tableStyleId>{5C22544A-7EE6-4342-B048-85BDC9FD1C3A}</a:tableStyleId>
              </a:tblPr>
              <a:tblGrid>
                <a:gridCol w="2317206">
                  <a:extLst>
                    <a:ext uri="{9D8B030D-6E8A-4147-A177-3AD203B41FA5}">
                      <a16:colId xmlns:a16="http://schemas.microsoft.com/office/drawing/2014/main" val="339552166"/>
                    </a:ext>
                  </a:extLst>
                </a:gridCol>
                <a:gridCol w="2317206">
                  <a:extLst>
                    <a:ext uri="{9D8B030D-6E8A-4147-A177-3AD203B41FA5}">
                      <a16:colId xmlns:a16="http://schemas.microsoft.com/office/drawing/2014/main" val="2116028060"/>
                    </a:ext>
                  </a:extLst>
                </a:gridCol>
                <a:gridCol w="2317206">
                  <a:extLst>
                    <a:ext uri="{9D8B030D-6E8A-4147-A177-3AD203B41FA5}">
                      <a16:colId xmlns:a16="http://schemas.microsoft.com/office/drawing/2014/main" val="3102027189"/>
                    </a:ext>
                  </a:extLst>
                </a:gridCol>
                <a:gridCol w="2317206">
                  <a:extLst>
                    <a:ext uri="{9D8B030D-6E8A-4147-A177-3AD203B41FA5}">
                      <a16:colId xmlns:a16="http://schemas.microsoft.com/office/drawing/2014/main" val="3668570163"/>
                    </a:ext>
                  </a:extLst>
                </a:gridCol>
                <a:gridCol w="2317206">
                  <a:extLst>
                    <a:ext uri="{9D8B030D-6E8A-4147-A177-3AD203B41FA5}">
                      <a16:colId xmlns:a16="http://schemas.microsoft.com/office/drawing/2014/main" val="3621474053"/>
                    </a:ext>
                  </a:extLst>
                </a:gridCol>
              </a:tblGrid>
              <a:tr h="2416024">
                <a:tc>
                  <a:txBody>
                    <a:bodyPr/>
                    <a:lstStyle/>
                    <a:p>
                      <a:pPr algn="ctr"/>
                      <a:r>
                        <a:rPr lang="en-GB" sz="4400" b="0" i="0" dirty="0">
                          <a:solidFill>
                            <a:schemeClr val="tx1"/>
                          </a:solidFill>
                          <a:latin typeface="EdShed" pitchFamily="2" charset="0"/>
                        </a:rPr>
                        <a:t>around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4400" b="0" i="0" dirty="0">
                          <a:solidFill>
                            <a:schemeClr val="tx1"/>
                          </a:solidFill>
                          <a:latin typeface="EdShed" pitchFamily="2" charset="0"/>
                        </a:rPr>
                        <a:t>spout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4400" b="0" i="0" dirty="0">
                          <a:solidFill>
                            <a:schemeClr val="tx1"/>
                          </a:solidFill>
                          <a:latin typeface="EdShed" pitchFamily="2" charset="0"/>
                        </a:rPr>
                        <a:t>hound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4400" b="0" i="0" dirty="0">
                          <a:solidFill>
                            <a:schemeClr val="tx1"/>
                          </a:solidFill>
                          <a:latin typeface="EdShed" pitchFamily="2" charset="0"/>
                        </a:rPr>
                        <a:t>proud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4400" b="0" i="0" dirty="0">
                          <a:solidFill>
                            <a:schemeClr val="tx1"/>
                          </a:solidFill>
                          <a:latin typeface="EdShed" pitchFamily="2" charset="0"/>
                        </a:rPr>
                        <a:t>trout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8617191"/>
                  </a:ext>
                </a:extLst>
              </a:tr>
              <a:tr h="2416024">
                <a:tc>
                  <a:txBody>
                    <a:bodyPr/>
                    <a:lstStyle/>
                    <a:p>
                      <a:pPr algn="ctr"/>
                      <a:r>
                        <a:rPr lang="en-GB" sz="4400" b="0" i="0" dirty="0">
                          <a:solidFill>
                            <a:schemeClr val="tx1"/>
                          </a:solidFill>
                          <a:latin typeface="EdShed" pitchFamily="2" charset="0"/>
                        </a:rPr>
                        <a:t>sound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4400" b="0" i="0" dirty="0">
                          <a:solidFill>
                            <a:schemeClr val="tx1"/>
                          </a:solidFill>
                          <a:latin typeface="EdShed" pitchFamily="2" charset="0"/>
                        </a:rPr>
                        <a:t>found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4400" b="0" i="0" dirty="0">
                          <a:solidFill>
                            <a:schemeClr val="tx1"/>
                          </a:solidFill>
                          <a:latin typeface="EdShed" pitchFamily="2" charset="0"/>
                        </a:rPr>
                        <a:t>sprout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4400" b="0" i="0" dirty="0">
                          <a:solidFill>
                            <a:schemeClr val="tx1"/>
                          </a:solidFill>
                          <a:latin typeface="EdShed" pitchFamily="2" charset="0"/>
                        </a:rPr>
                        <a:t>ouch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4400" b="0" i="0" dirty="0">
                          <a:solidFill>
                            <a:schemeClr val="tx1"/>
                          </a:solidFill>
                          <a:latin typeface="EdShed" pitchFamily="2" charset="0"/>
                        </a:rPr>
                        <a:t>mouth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4369593"/>
                  </a:ext>
                </a:extLst>
              </a:tr>
            </a:tbl>
          </a:graphicData>
        </a:graphic>
      </p:graphicFrame>
    </p:spTree>
    <p:extLst>
      <p:ext uri="{BB962C8B-B14F-4D97-AF65-F5344CB8AC3E}">
        <p14:creationId xmlns:p14="http://schemas.microsoft.com/office/powerpoint/2010/main" val="41789668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22</a:t>
            </a:fld>
            <a:endParaRPr lang="en-US" dirty="0">
              <a:latin typeface="EdShed" pitchFamily="2" charset="0"/>
            </a:endParaRPr>
          </a:p>
        </p:txBody>
      </p:sp>
      <p:sp>
        <p:nvSpPr>
          <p:cNvPr id="7" name="Text Placeholder 6">
            <a:extLst>
              <a:ext uri="{FF2B5EF4-FFF2-40B4-BE49-F238E27FC236}">
                <a16:creationId xmlns:a16="http://schemas.microsoft.com/office/drawing/2014/main" id="{62DA3F61-9FBD-7330-32E3-171D095A60E9}"/>
              </a:ext>
            </a:extLst>
          </p:cNvPr>
          <p:cNvSpPr>
            <a:spLocks noGrp="1"/>
          </p:cNvSpPr>
          <p:nvPr>
            <p:ph type="body" sz="quarter" idx="15"/>
          </p:nvPr>
        </p:nvSpPr>
        <p:spPr/>
        <p:txBody>
          <a:bodyPr/>
          <a:lstStyle/>
          <a:p>
            <a:r>
              <a:rPr lang="en-GB" b="1" dirty="0">
                <a:effectLst/>
                <a:latin typeface="EdShed" pitchFamily="2" charset="77"/>
              </a:rPr>
              <a:t>Can you sort the words according to whether </a:t>
            </a:r>
          </a:p>
          <a:p>
            <a:r>
              <a:rPr lang="en-GB" b="1" dirty="0">
                <a:effectLst/>
                <a:latin typeface="EdShed" pitchFamily="2" charset="77"/>
              </a:rPr>
              <a:t>the ‘</a:t>
            </a:r>
            <a:r>
              <a:rPr lang="en-GB" b="1" dirty="0" err="1">
                <a:effectLst/>
                <a:latin typeface="EdShed" pitchFamily="2" charset="77"/>
              </a:rPr>
              <a:t>ou</a:t>
            </a:r>
            <a:r>
              <a:rPr lang="en-GB" b="1" dirty="0">
                <a:effectLst/>
                <a:latin typeface="EdShed" pitchFamily="2" charset="77"/>
              </a:rPr>
              <a:t>’ digraph sounds like /ow/ or /u/?</a:t>
            </a:r>
            <a:endParaRPr lang="en-GB" dirty="0">
              <a:effectLst/>
              <a:latin typeface="EdShed" pitchFamily="2" charset="77"/>
            </a:endParaRPr>
          </a:p>
        </p:txBody>
      </p:sp>
      <p:sp>
        <p:nvSpPr>
          <p:cNvPr id="29" name="Text Placeholder 28">
            <a:extLst>
              <a:ext uri="{FF2B5EF4-FFF2-40B4-BE49-F238E27FC236}">
                <a16:creationId xmlns:a16="http://schemas.microsoft.com/office/drawing/2014/main" id="{00E5C660-3C0E-3683-FD2E-99B34F12DDD7}"/>
              </a:ext>
            </a:extLst>
          </p:cNvPr>
          <p:cNvSpPr>
            <a:spLocks noGrp="1"/>
          </p:cNvSpPr>
          <p:nvPr>
            <p:ph type="body" sz="quarter" idx="10"/>
          </p:nvPr>
        </p:nvSpPr>
        <p:spPr/>
        <p:txBody>
          <a:bodyPr/>
          <a:lstStyle/>
          <a:p>
            <a:r>
              <a:rPr lang="en-GB" dirty="0">
                <a:ea typeface="Sassoon Infant 2023" panose="02000503030000020003" pitchFamily="2" charset="0"/>
              </a:rPr>
              <a:t>Sorting Mat</a:t>
            </a:r>
          </a:p>
          <a:p>
            <a:endParaRPr lang="en-US" dirty="0"/>
          </a:p>
        </p:txBody>
      </p:sp>
      <p:sp>
        <p:nvSpPr>
          <p:cNvPr id="2" name="TextBox 1">
            <a:extLst>
              <a:ext uri="{FF2B5EF4-FFF2-40B4-BE49-F238E27FC236}">
                <a16:creationId xmlns:a16="http://schemas.microsoft.com/office/drawing/2014/main" id="{0FA8CA58-9BC7-E594-13C5-7FBCDFD23871}"/>
              </a:ext>
            </a:extLst>
          </p:cNvPr>
          <p:cNvSpPr txBox="1"/>
          <p:nvPr/>
        </p:nvSpPr>
        <p:spPr>
          <a:xfrm>
            <a:off x="1624765" y="2201315"/>
            <a:ext cx="3173077" cy="461665"/>
          </a:xfrm>
          <a:prstGeom prst="rect">
            <a:avLst/>
          </a:prstGeom>
          <a:noFill/>
        </p:spPr>
        <p:txBody>
          <a:bodyPr wrap="square" rtlCol="0">
            <a:spAutoFit/>
          </a:bodyPr>
          <a:lstStyle/>
          <a:p>
            <a:pPr algn="ctr"/>
            <a:r>
              <a:rPr lang="en-GB" sz="2400" b="1" dirty="0">
                <a:solidFill>
                  <a:srgbClr val="25D160"/>
                </a:solidFill>
                <a:latin typeface="EdShed" pitchFamily="2" charset="0"/>
              </a:rPr>
              <a:t>‘ou’ sounds like /ow/</a:t>
            </a:r>
          </a:p>
        </p:txBody>
      </p:sp>
      <p:sp>
        <p:nvSpPr>
          <p:cNvPr id="3" name="Rounded Rectangle 2">
            <a:extLst>
              <a:ext uri="{FF2B5EF4-FFF2-40B4-BE49-F238E27FC236}">
                <a16:creationId xmlns:a16="http://schemas.microsoft.com/office/drawing/2014/main" id="{58BE2912-2DB0-500E-FB93-C3113AE9C4CC}"/>
              </a:ext>
            </a:extLst>
          </p:cNvPr>
          <p:cNvSpPr/>
          <p:nvPr/>
        </p:nvSpPr>
        <p:spPr>
          <a:xfrm>
            <a:off x="521229" y="1923338"/>
            <a:ext cx="5380151" cy="3952725"/>
          </a:xfrm>
          <a:prstGeom prst="roundRect">
            <a:avLst/>
          </a:prstGeom>
          <a:noFill/>
          <a:ln w="50800">
            <a:solidFill>
              <a:srgbClr val="25D1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5" name="TextBox 4">
            <a:extLst>
              <a:ext uri="{FF2B5EF4-FFF2-40B4-BE49-F238E27FC236}">
                <a16:creationId xmlns:a16="http://schemas.microsoft.com/office/drawing/2014/main" id="{4B985C54-2A9B-7CE3-9743-A7251C628505}"/>
              </a:ext>
            </a:extLst>
          </p:cNvPr>
          <p:cNvSpPr txBox="1"/>
          <p:nvPr/>
        </p:nvSpPr>
        <p:spPr>
          <a:xfrm>
            <a:off x="7394157" y="2201314"/>
            <a:ext cx="3173077" cy="461665"/>
          </a:xfrm>
          <a:prstGeom prst="rect">
            <a:avLst/>
          </a:prstGeom>
          <a:noFill/>
        </p:spPr>
        <p:txBody>
          <a:bodyPr wrap="square" rtlCol="0">
            <a:spAutoFit/>
          </a:bodyPr>
          <a:lstStyle/>
          <a:p>
            <a:pPr algn="ctr"/>
            <a:r>
              <a:rPr lang="en-GB" sz="2400" b="1" dirty="0">
                <a:solidFill>
                  <a:srgbClr val="7957D5"/>
                </a:solidFill>
                <a:latin typeface="EdShed" pitchFamily="2" charset="0"/>
              </a:rPr>
              <a:t>‘ou’ sounds like /u/</a:t>
            </a:r>
          </a:p>
        </p:txBody>
      </p:sp>
      <p:sp>
        <p:nvSpPr>
          <p:cNvPr id="6" name="Rounded Rectangle 5">
            <a:extLst>
              <a:ext uri="{FF2B5EF4-FFF2-40B4-BE49-F238E27FC236}">
                <a16:creationId xmlns:a16="http://schemas.microsoft.com/office/drawing/2014/main" id="{18ABF54E-32C3-790D-9255-AD4655963C2C}"/>
              </a:ext>
            </a:extLst>
          </p:cNvPr>
          <p:cNvSpPr/>
          <p:nvPr/>
        </p:nvSpPr>
        <p:spPr>
          <a:xfrm>
            <a:off x="6290621" y="1923338"/>
            <a:ext cx="5380151" cy="3952725"/>
          </a:xfrm>
          <a:prstGeom prst="roundRect">
            <a:avLst/>
          </a:prstGeom>
          <a:noFill/>
          <a:ln w="50800">
            <a:solidFill>
              <a:srgbClr val="795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8" name="Text Placeholder 11">
            <a:extLst>
              <a:ext uri="{FF2B5EF4-FFF2-40B4-BE49-F238E27FC236}">
                <a16:creationId xmlns:a16="http://schemas.microsoft.com/office/drawing/2014/main" id="{D6A01C62-2310-0FD0-C006-43A7174D028B}"/>
              </a:ext>
            </a:extLst>
          </p:cNvPr>
          <p:cNvSpPr txBox="1">
            <a:spLocks/>
          </p:cNvSpPr>
          <p:nvPr/>
        </p:nvSpPr>
        <p:spPr>
          <a:xfrm>
            <a:off x="691441" y="6154039"/>
            <a:ext cx="10809114" cy="32067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800" b="0" dirty="0">
                <a:latin typeface="EdShed" pitchFamily="2" charset="0"/>
              </a:rPr>
              <a:t>When they have been matched, see how fast you can read them.</a:t>
            </a:r>
          </a:p>
        </p:txBody>
      </p:sp>
    </p:spTree>
    <p:extLst>
      <p:ext uri="{BB962C8B-B14F-4D97-AF65-F5344CB8AC3E}">
        <p14:creationId xmlns:p14="http://schemas.microsoft.com/office/powerpoint/2010/main" val="10912225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5EAC4D-E3AD-D72C-2B10-EF9F65C2B69F}"/>
              </a:ext>
            </a:extLst>
          </p:cNvPr>
          <p:cNvSpPr>
            <a:spLocks noGrp="1"/>
          </p:cNvSpPr>
          <p:nvPr>
            <p:ph type="sldNum" sz="quarter" idx="14"/>
          </p:nvPr>
        </p:nvSpPr>
        <p:spPr/>
        <p:txBody>
          <a:bodyPr/>
          <a:lstStyle/>
          <a:p>
            <a:r>
              <a:rPr lang="en-US" dirty="0"/>
              <a:t>2.</a:t>
            </a:r>
            <a:fld id="{46F6552A-941E-B249-8E39-1E2EE7BF53B4}" type="slidenum">
              <a:rPr lang="en-US" smtClean="0"/>
              <a:pPr/>
              <a:t>23</a:t>
            </a:fld>
            <a:endParaRPr lang="en-US" dirty="0"/>
          </a:p>
        </p:txBody>
      </p:sp>
      <p:sp>
        <p:nvSpPr>
          <p:cNvPr id="22" name="Text Placeholder 21">
            <a:extLst>
              <a:ext uri="{FF2B5EF4-FFF2-40B4-BE49-F238E27FC236}">
                <a16:creationId xmlns:a16="http://schemas.microsoft.com/office/drawing/2014/main" id="{3DDABD4E-507F-9A8B-1135-6F902745323F}"/>
              </a:ext>
            </a:extLst>
          </p:cNvPr>
          <p:cNvSpPr>
            <a:spLocks noGrp="1"/>
          </p:cNvSpPr>
          <p:nvPr>
            <p:ph type="body" sz="quarter" idx="15"/>
          </p:nvPr>
        </p:nvSpPr>
        <p:spPr/>
        <p:txBody>
          <a:bodyPr/>
          <a:lstStyle/>
          <a:p>
            <a:pPr marL="0" indent="0" algn="ctr">
              <a:buNone/>
            </a:pPr>
            <a:r>
              <a:rPr lang="en-US" b="1" dirty="0">
                <a:solidFill>
                  <a:schemeClr val="tx1"/>
                </a:solidFill>
              </a:rPr>
              <a:t>The vowels have been removed from this week’s words. </a:t>
            </a:r>
          </a:p>
          <a:p>
            <a:pPr marL="0" indent="0" algn="ctr">
              <a:buNone/>
            </a:pPr>
            <a:r>
              <a:rPr lang="en-US" b="1" dirty="0">
                <a:solidFill>
                  <a:srgbClr val="3372DC"/>
                </a:solidFill>
              </a:rPr>
              <a:t>Can you work out which words are which?</a:t>
            </a:r>
          </a:p>
        </p:txBody>
      </p:sp>
      <p:sp>
        <p:nvSpPr>
          <p:cNvPr id="3" name="Text Placeholder 2">
            <a:extLst>
              <a:ext uri="{FF2B5EF4-FFF2-40B4-BE49-F238E27FC236}">
                <a16:creationId xmlns:a16="http://schemas.microsoft.com/office/drawing/2014/main" id="{349509C4-0073-6B0A-C92C-C1FDC68D892B}"/>
              </a:ext>
            </a:extLst>
          </p:cNvPr>
          <p:cNvSpPr>
            <a:spLocks noGrp="1"/>
          </p:cNvSpPr>
          <p:nvPr>
            <p:ph type="body" sz="quarter" idx="10"/>
          </p:nvPr>
        </p:nvSpPr>
        <p:spPr/>
        <p:txBody>
          <a:bodyPr/>
          <a:lstStyle/>
          <a:p>
            <a:r>
              <a:rPr lang="en-GB" dirty="0"/>
              <a:t>Optional Activity One</a:t>
            </a:r>
          </a:p>
        </p:txBody>
      </p:sp>
      <p:sp>
        <p:nvSpPr>
          <p:cNvPr id="6" name="Text Placeholder 1">
            <a:extLst>
              <a:ext uri="{FF2B5EF4-FFF2-40B4-BE49-F238E27FC236}">
                <a16:creationId xmlns:a16="http://schemas.microsoft.com/office/drawing/2014/main" id="{6BC204AA-C657-125C-D947-55D4A22351C2}"/>
              </a:ext>
            </a:extLst>
          </p:cNvPr>
          <p:cNvSpPr txBox="1">
            <a:spLocks/>
          </p:cNvSpPr>
          <p:nvPr/>
        </p:nvSpPr>
        <p:spPr>
          <a:xfrm>
            <a:off x="1305918" y="2313100"/>
            <a:ext cx="2118722" cy="521297"/>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400" b="0" dirty="0">
                <a:solidFill>
                  <a:schemeClr val="tx1"/>
                </a:solidFill>
                <a:latin typeface="EdShed"/>
                <a:ea typeface="EdShed"/>
              </a:rPr>
              <a:t>t _ _ c h</a:t>
            </a:r>
            <a:endParaRPr lang="en-US" sz="4400" b="0" dirty="0">
              <a:solidFill>
                <a:schemeClr val="tx1"/>
              </a:solidFill>
              <a:latin typeface="EdShed" pitchFamily="2" charset="0"/>
            </a:endParaRPr>
          </a:p>
        </p:txBody>
      </p:sp>
      <p:sp>
        <p:nvSpPr>
          <p:cNvPr id="7" name="Text Placeholder 1">
            <a:extLst>
              <a:ext uri="{FF2B5EF4-FFF2-40B4-BE49-F238E27FC236}">
                <a16:creationId xmlns:a16="http://schemas.microsoft.com/office/drawing/2014/main" id="{EE6B3172-7C4D-E588-5E7E-87639FFA0B4A}"/>
              </a:ext>
            </a:extLst>
          </p:cNvPr>
          <p:cNvSpPr txBox="1">
            <a:spLocks/>
          </p:cNvSpPr>
          <p:nvPr/>
        </p:nvSpPr>
        <p:spPr>
          <a:xfrm>
            <a:off x="4651118" y="2311502"/>
            <a:ext cx="2889765" cy="521297"/>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400" b="0" dirty="0">
                <a:solidFill>
                  <a:schemeClr val="tx1"/>
                </a:solidFill>
                <a:latin typeface="EdShed"/>
                <a:ea typeface="EdShed"/>
              </a:rPr>
              <a:t>c _ _ n t r y</a:t>
            </a:r>
            <a:endParaRPr lang="en-US" sz="4400" b="0" dirty="0">
              <a:solidFill>
                <a:schemeClr val="tx1"/>
              </a:solidFill>
              <a:latin typeface="EdShed" pitchFamily="2" charset="0"/>
            </a:endParaRPr>
          </a:p>
        </p:txBody>
      </p:sp>
      <p:sp>
        <p:nvSpPr>
          <p:cNvPr id="8" name="Text Placeholder 1">
            <a:extLst>
              <a:ext uri="{FF2B5EF4-FFF2-40B4-BE49-F238E27FC236}">
                <a16:creationId xmlns:a16="http://schemas.microsoft.com/office/drawing/2014/main" id="{EF4D0FBD-0946-813B-82BA-048BBAAD981C}"/>
              </a:ext>
            </a:extLst>
          </p:cNvPr>
          <p:cNvSpPr txBox="1">
            <a:spLocks/>
          </p:cNvSpPr>
          <p:nvPr/>
        </p:nvSpPr>
        <p:spPr>
          <a:xfrm>
            <a:off x="4956105" y="3445226"/>
            <a:ext cx="2279791" cy="521297"/>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400" b="0" dirty="0">
                <a:solidFill>
                  <a:schemeClr val="tx1"/>
                </a:solidFill>
                <a:latin typeface="EdShed"/>
                <a:ea typeface="EdShed"/>
              </a:rPr>
              <a:t>y _ _ n g</a:t>
            </a:r>
            <a:endParaRPr lang="en-US" sz="4400" b="0" baseline="30000" dirty="0">
              <a:solidFill>
                <a:schemeClr val="tx1"/>
              </a:solidFill>
              <a:latin typeface="EdShed" pitchFamily="2" charset="0"/>
            </a:endParaRPr>
          </a:p>
        </p:txBody>
      </p:sp>
      <p:sp>
        <p:nvSpPr>
          <p:cNvPr id="9" name="Text Placeholder 1">
            <a:extLst>
              <a:ext uri="{FF2B5EF4-FFF2-40B4-BE49-F238E27FC236}">
                <a16:creationId xmlns:a16="http://schemas.microsoft.com/office/drawing/2014/main" id="{4681E5E4-C63E-52AD-C49E-5BF99AF852EC}"/>
              </a:ext>
            </a:extLst>
          </p:cNvPr>
          <p:cNvSpPr txBox="1">
            <a:spLocks/>
          </p:cNvSpPr>
          <p:nvPr/>
        </p:nvSpPr>
        <p:spPr>
          <a:xfrm>
            <a:off x="8501869" y="3453512"/>
            <a:ext cx="2626040" cy="505908"/>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400" b="0" dirty="0">
                <a:solidFill>
                  <a:schemeClr val="tx1"/>
                </a:solidFill>
                <a:latin typeface="EdShed" pitchFamily="2" charset="0"/>
              </a:rPr>
              <a:t>c _ _ s _ n</a:t>
            </a:r>
          </a:p>
        </p:txBody>
      </p:sp>
      <p:sp>
        <p:nvSpPr>
          <p:cNvPr id="10" name="Text Placeholder 1">
            <a:extLst>
              <a:ext uri="{FF2B5EF4-FFF2-40B4-BE49-F238E27FC236}">
                <a16:creationId xmlns:a16="http://schemas.microsoft.com/office/drawing/2014/main" id="{EAB11DB8-EB18-8825-9C4E-665AA120CD20}"/>
              </a:ext>
            </a:extLst>
          </p:cNvPr>
          <p:cNvSpPr txBox="1">
            <a:spLocks/>
          </p:cNvSpPr>
          <p:nvPr/>
        </p:nvSpPr>
        <p:spPr>
          <a:xfrm>
            <a:off x="939248" y="3438123"/>
            <a:ext cx="2852063" cy="521297"/>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400" b="0" dirty="0">
                <a:solidFill>
                  <a:schemeClr val="tx1"/>
                </a:solidFill>
                <a:latin typeface="EdShed"/>
                <a:ea typeface="EdShed"/>
              </a:rPr>
              <a:t>t r _ _ b l _</a:t>
            </a:r>
          </a:p>
        </p:txBody>
      </p:sp>
      <p:sp>
        <p:nvSpPr>
          <p:cNvPr id="11" name="Text Placeholder 1">
            <a:extLst>
              <a:ext uri="{FF2B5EF4-FFF2-40B4-BE49-F238E27FC236}">
                <a16:creationId xmlns:a16="http://schemas.microsoft.com/office/drawing/2014/main" id="{914EACB1-9EF5-F19B-4FF9-C5987C04E8E7}"/>
              </a:ext>
            </a:extLst>
          </p:cNvPr>
          <p:cNvSpPr txBox="1">
            <a:spLocks/>
          </p:cNvSpPr>
          <p:nvPr/>
        </p:nvSpPr>
        <p:spPr>
          <a:xfrm>
            <a:off x="4114528" y="5712675"/>
            <a:ext cx="3962944" cy="521297"/>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400" b="0" dirty="0">
                <a:solidFill>
                  <a:schemeClr val="tx1"/>
                </a:solidFill>
                <a:latin typeface="EdShed"/>
                <a:ea typeface="EdShed"/>
              </a:rPr>
              <a:t>_ n c _ _ r _ g _</a:t>
            </a:r>
          </a:p>
        </p:txBody>
      </p:sp>
      <p:sp>
        <p:nvSpPr>
          <p:cNvPr id="12" name="Text Placeholder 1">
            <a:extLst>
              <a:ext uri="{FF2B5EF4-FFF2-40B4-BE49-F238E27FC236}">
                <a16:creationId xmlns:a16="http://schemas.microsoft.com/office/drawing/2014/main" id="{90507708-17D4-0151-F896-9F522AE361C8}"/>
              </a:ext>
            </a:extLst>
          </p:cNvPr>
          <p:cNvSpPr txBox="1">
            <a:spLocks/>
          </p:cNvSpPr>
          <p:nvPr/>
        </p:nvSpPr>
        <p:spPr>
          <a:xfrm>
            <a:off x="8515495" y="2311501"/>
            <a:ext cx="2598789" cy="521297"/>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400" b="0" dirty="0">
                <a:solidFill>
                  <a:schemeClr val="tx1"/>
                </a:solidFill>
                <a:latin typeface="EdShed"/>
                <a:ea typeface="EdShed"/>
              </a:rPr>
              <a:t>d _ _ b l _</a:t>
            </a:r>
          </a:p>
        </p:txBody>
      </p:sp>
      <p:sp>
        <p:nvSpPr>
          <p:cNvPr id="13" name="Text Placeholder 1">
            <a:extLst>
              <a:ext uri="{FF2B5EF4-FFF2-40B4-BE49-F238E27FC236}">
                <a16:creationId xmlns:a16="http://schemas.microsoft.com/office/drawing/2014/main" id="{9A0CDFCD-72A0-47B7-AF5B-A8B062871248}"/>
              </a:ext>
            </a:extLst>
          </p:cNvPr>
          <p:cNvSpPr txBox="1">
            <a:spLocks/>
          </p:cNvSpPr>
          <p:nvPr/>
        </p:nvSpPr>
        <p:spPr>
          <a:xfrm>
            <a:off x="8258759" y="4576107"/>
            <a:ext cx="3112262" cy="521297"/>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400" b="0" dirty="0">
                <a:solidFill>
                  <a:schemeClr val="tx1"/>
                </a:solidFill>
                <a:latin typeface="EdShed"/>
                <a:ea typeface="EdShed"/>
              </a:rPr>
              <a:t>f l _ _ r _ s h</a:t>
            </a:r>
            <a:endParaRPr lang="en-US" sz="4400" b="0" dirty="0">
              <a:solidFill>
                <a:schemeClr val="tx1"/>
              </a:solidFill>
              <a:latin typeface="EdShed" pitchFamily="2" charset="0"/>
              <a:ea typeface="EdShed" pitchFamily="2" charset="0"/>
            </a:endParaRPr>
          </a:p>
        </p:txBody>
      </p:sp>
      <p:sp>
        <p:nvSpPr>
          <p:cNvPr id="14" name="Text Placeholder 1">
            <a:extLst>
              <a:ext uri="{FF2B5EF4-FFF2-40B4-BE49-F238E27FC236}">
                <a16:creationId xmlns:a16="http://schemas.microsoft.com/office/drawing/2014/main" id="{B772EEDC-D7AC-A307-ECFF-2882B3D9BC12}"/>
              </a:ext>
            </a:extLst>
          </p:cNvPr>
          <p:cNvSpPr txBox="1">
            <a:spLocks/>
          </p:cNvSpPr>
          <p:nvPr/>
        </p:nvSpPr>
        <p:spPr>
          <a:xfrm>
            <a:off x="995832" y="4578950"/>
            <a:ext cx="2743059" cy="521297"/>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400" b="0" dirty="0">
                <a:solidFill>
                  <a:schemeClr val="tx1"/>
                </a:solidFill>
                <a:latin typeface="EdShed"/>
                <a:ea typeface="EdShed"/>
              </a:rPr>
              <a:t>_ n _ _ g h</a:t>
            </a:r>
            <a:endParaRPr lang="en-US" sz="4400" b="0" dirty="0">
              <a:solidFill>
                <a:schemeClr val="tx1"/>
              </a:solidFill>
              <a:latin typeface="EdShed" pitchFamily="2" charset="0"/>
            </a:endParaRPr>
          </a:p>
        </p:txBody>
      </p:sp>
      <p:sp>
        <p:nvSpPr>
          <p:cNvPr id="15" name="Text Placeholder 1">
            <a:extLst>
              <a:ext uri="{FF2B5EF4-FFF2-40B4-BE49-F238E27FC236}">
                <a16:creationId xmlns:a16="http://schemas.microsoft.com/office/drawing/2014/main" id="{6E331480-1AEB-9D5B-38AD-B8B476A8C5CC}"/>
              </a:ext>
            </a:extLst>
          </p:cNvPr>
          <p:cNvSpPr txBox="1">
            <a:spLocks/>
          </p:cNvSpPr>
          <p:nvPr/>
        </p:nvSpPr>
        <p:spPr>
          <a:xfrm>
            <a:off x="4742104" y="4578950"/>
            <a:ext cx="2707793" cy="521297"/>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400" b="0" dirty="0">
                <a:solidFill>
                  <a:schemeClr val="tx1"/>
                </a:solidFill>
                <a:latin typeface="EdShed"/>
                <a:ea typeface="EdShed"/>
              </a:rPr>
              <a:t>c _ _ p l _ </a:t>
            </a:r>
          </a:p>
        </p:txBody>
      </p:sp>
      <p:sp>
        <p:nvSpPr>
          <p:cNvPr id="16" name="Text Placeholder 1">
            <a:extLst>
              <a:ext uri="{FF2B5EF4-FFF2-40B4-BE49-F238E27FC236}">
                <a16:creationId xmlns:a16="http://schemas.microsoft.com/office/drawing/2014/main" id="{BCA235E5-CCC1-7988-9378-BB323DEE3EE8}"/>
              </a:ext>
            </a:extLst>
          </p:cNvPr>
          <p:cNvSpPr txBox="1">
            <a:spLocks/>
          </p:cNvSpPr>
          <p:nvPr/>
        </p:nvSpPr>
        <p:spPr>
          <a:xfrm>
            <a:off x="1664668" y="2250233"/>
            <a:ext cx="918841" cy="521297"/>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400" b="0" dirty="0">
                <a:solidFill>
                  <a:srgbClr val="FF3760"/>
                </a:solidFill>
                <a:latin typeface="EdShed" pitchFamily="2" charset="0"/>
              </a:rPr>
              <a:t>o u</a:t>
            </a:r>
          </a:p>
        </p:txBody>
      </p:sp>
      <p:sp>
        <p:nvSpPr>
          <p:cNvPr id="18" name="Text Placeholder 1">
            <a:extLst>
              <a:ext uri="{FF2B5EF4-FFF2-40B4-BE49-F238E27FC236}">
                <a16:creationId xmlns:a16="http://schemas.microsoft.com/office/drawing/2014/main" id="{30226C21-3C5C-489A-692D-F9B931B95458}"/>
              </a:ext>
            </a:extLst>
          </p:cNvPr>
          <p:cNvSpPr txBox="1">
            <a:spLocks/>
          </p:cNvSpPr>
          <p:nvPr/>
        </p:nvSpPr>
        <p:spPr>
          <a:xfrm>
            <a:off x="5087907" y="2254741"/>
            <a:ext cx="918841" cy="521297"/>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400" b="0" dirty="0">
                <a:solidFill>
                  <a:srgbClr val="FF3760"/>
                </a:solidFill>
                <a:latin typeface="EdShed" pitchFamily="2" charset="0"/>
              </a:rPr>
              <a:t>o u</a:t>
            </a:r>
          </a:p>
        </p:txBody>
      </p:sp>
      <p:grpSp>
        <p:nvGrpSpPr>
          <p:cNvPr id="4" name="Group 3">
            <a:extLst>
              <a:ext uri="{FF2B5EF4-FFF2-40B4-BE49-F238E27FC236}">
                <a16:creationId xmlns:a16="http://schemas.microsoft.com/office/drawing/2014/main" id="{7BDB1E2A-4BA8-4193-AFE3-5DB85630CC3C}"/>
              </a:ext>
            </a:extLst>
          </p:cNvPr>
          <p:cNvGrpSpPr/>
          <p:nvPr/>
        </p:nvGrpSpPr>
        <p:grpSpPr>
          <a:xfrm>
            <a:off x="8999503" y="2250233"/>
            <a:ext cx="2063170" cy="530597"/>
            <a:chOff x="9108038" y="2338492"/>
            <a:chExt cx="2063170" cy="530597"/>
          </a:xfrm>
        </p:grpSpPr>
        <p:sp>
          <p:nvSpPr>
            <p:cNvPr id="25" name="Text Placeholder 1">
              <a:extLst>
                <a:ext uri="{FF2B5EF4-FFF2-40B4-BE49-F238E27FC236}">
                  <a16:creationId xmlns:a16="http://schemas.microsoft.com/office/drawing/2014/main" id="{B658335C-E5F6-F065-405A-F6C6365C8140}"/>
                </a:ext>
              </a:extLst>
            </p:cNvPr>
            <p:cNvSpPr txBox="1">
              <a:spLocks/>
            </p:cNvSpPr>
            <p:nvPr/>
          </p:nvSpPr>
          <p:spPr>
            <a:xfrm>
              <a:off x="9108038" y="2347792"/>
              <a:ext cx="918841" cy="521297"/>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400" b="0" dirty="0">
                  <a:solidFill>
                    <a:srgbClr val="FF3760"/>
                  </a:solidFill>
                  <a:latin typeface="EdShed" pitchFamily="2" charset="0"/>
                </a:rPr>
                <a:t>o u</a:t>
              </a:r>
            </a:p>
          </p:txBody>
        </p:sp>
        <p:sp>
          <p:nvSpPr>
            <p:cNvPr id="28" name="Text Placeholder 1">
              <a:extLst>
                <a:ext uri="{FF2B5EF4-FFF2-40B4-BE49-F238E27FC236}">
                  <a16:creationId xmlns:a16="http://schemas.microsoft.com/office/drawing/2014/main" id="{78711F21-E3E6-4D47-89B4-FF241DF509D5}"/>
                </a:ext>
              </a:extLst>
            </p:cNvPr>
            <p:cNvSpPr txBox="1">
              <a:spLocks/>
            </p:cNvSpPr>
            <p:nvPr/>
          </p:nvSpPr>
          <p:spPr>
            <a:xfrm>
              <a:off x="10706016" y="2338492"/>
              <a:ext cx="465192" cy="521297"/>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400" b="0" dirty="0">
                  <a:solidFill>
                    <a:srgbClr val="FF3760"/>
                  </a:solidFill>
                  <a:latin typeface="EdShed" pitchFamily="2" charset="0"/>
                </a:rPr>
                <a:t>e</a:t>
              </a:r>
            </a:p>
          </p:txBody>
        </p:sp>
      </p:grpSp>
      <p:grpSp>
        <p:nvGrpSpPr>
          <p:cNvPr id="19" name="Group 18">
            <a:extLst>
              <a:ext uri="{FF2B5EF4-FFF2-40B4-BE49-F238E27FC236}">
                <a16:creationId xmlns:a16="http://schemas.microsoft.com/office/drawing/2014/main" id="{828D77E1-D6E5-4B69-8688-45977BEE5A1F}"/>
              </a:ext>
            </a:extLst>
          </p:cNvPr>
          <p:cNvGrpSpPr/>
          <p:nvPr/>
        </p:nvGrpSpPr>
        <p:grpSpPr>
          <a:xfrm>
            <a:off x="1654620" y="3363315"/>
            <a:ext cx="2066457" cy="531126"/>
            <a:chOff x="1532160" y="3308111"/>
            <a:chExt cx="2066457" cy="531126"/>
          </a:xfrm>
        </p:grpSpPr>
        <p:sp>
          <p:nvSpPr>
            <p:cNvPr id="20" name="Text Placeholder 1">
              <a:extLst>
                <a:ext uri="{FF2B5EF4-FFF2-40B4-BE49-F238E27FC236}">
                  <a16:creationId xmlns:a16="http://schemas.microsoft.com/office/drawing/2014/main" id="{33D19F77-87BF-468A-9F6E-85CA507A336E}"/>
                </a:ext>
              </a:extLst>
            </p:cNvPr>
            <p:cNvSpPr txBox="1">
              <a:spLocks/>
            </p:cNvSpPr>
            <p:nvPr/>
          </p:nvSpPr>
          <p:spPr>
            <a:xfrm>
              <a:off x="3133425" y="3308111"/>
              <a:ext cx="465192" cy="521297"/>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400" b="0" dirty="0">
                  <a:solidFill>
                    <a:srgbClr val="FF3760"/>
                  </a:solidFill>
                  <a:latin typeface="EdShed" pitchFamily="2" charset="0"/>
                </a:rPr>
                <a:t>e</a:t>
              </a:r>
            </a:p>
          </p:txBody>
        </p:sp>
        <p:sp>
          <p:nvSpPr>
            <p:cNvPr id="29" name="Text Placeholder 1">
              <a:extLst>
                <a:ext uri="{FF2B5EF4-FFF2-40B4-BE49-F238E27FC236}">
                  <a16:creationId xmlns:a16="http://schemas.microsoft.com/office/drawing/2014/main" id="{1E3B3706-7A97-4E13-99A4-7F02AD0412C0}"/>
                </a:ext>
              </a:extLst>
            </p:cNvPr>
            <p:cNvSpPr txBox="1">
              <a:spLocks/>
            </p:cNvSpPr>
            <p:nvPr/>
          </p:nvSpPr>
          <p:spPr>
            <a:xfrm>
              <a:off x="1532160" y="3317940"/>
              <a:ext cx="918841" cy="521297"/>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400" b="0" dirty="0">
                  <a:solidFill>
                    <a:srgbClr val="FF3760"/>
                  </a:solidFill>
                  <a:latin typeface="EdShed" pitchFamily="2" charset="0"/>
                </a:rPr>
                <a:t>o u</a:t>
              </a:r>
            </a:p>
          </p:txBody>
        </p:sp>
      </p:grpSp>
      <p:grpSp>
        <p:nvGrpSpPr>
          <p:cNvPr id="40" name="Group 39">
            <a:extLst>
              <a:ext uri="{FF2B5EF4-FFF2-40B4-BE49-F238E27FC236}">
                <a16:creationId xmlns:a16="http://schemas.microsoft.com/office/drawing/2014/main" id="{AAFC141F-8C64-409F-B793-573D022A3C30}"/>
              </a:ext>
            </a:extLst>
          </p:cNvPr>
          <p:cNvGrpSpPr/>
          <p:nvPr/>
        </p:nvGrpSpPr>
        <p:grpSpPr>
          <a:xfrm>
            <a:off x="5197511" y="4517777"/>
            <a:ext cx="2060113" cy="525836"/>
            <a:chOff x="5213954" y="4374859"/>
            <a:chExt cx="2060113" cy="525836"/>
          </a:xfrm>
        </p:grpSpPr>
        <p:sp>
          <p:nvSpPr>
            <p:cNvPr id="23" name="Text Placeholder 1">
              <a:extLst>
                <a:ext uri="{FF2B5EF4-FFF2-40B4-BE49-F238E27FC236}">
                  <a16:creationId xmlns:a16="http://schemas.microsoft.com/office/drawing/2014/main" id="{692511D4-26F0-2AC5-5419-79199607B82A}"/>
                </a:ext>
              </a:extLst>
            </p:cNvPr>
            <p:cNvSpPr txBox="1">
              <a:spLocks/>
            </p:cNvSpPr>
            <p:nvPr/>
          </p:nvSpPr>
          <p:spPr>
            <a:xfrm>
              <a:off x="6808875" y="4379398"/>
              <a:ext cx="465192" cy="521297"/>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400" b="0" dirty="0">
                  <a:solidFill>
                    <a:srgbClr val="FF3760"/>
                  </a:solidFill>
                  <a:latin typeface="EdShed" pitchFamily="2" charset="0"/>
                </a:rPr>
                <a:t>e</a:t>
              </a:r>
            </a:p>
          </p:txBody>
        </p:sp>
        <p:sp>
          <p:nvSpPr>
            <p:cNvPr id="31" name="Text Placeholder 1">
              <a:extLst>
                <a:ext uri="{FF2B5EF4-FFF2-40B4-BE49-F238E27FC236}">
                  <a16:creationId xmlns:a16="http://schemas.microsoft.com/office/drawing/2014/main" id="{0A743624-4CB3-4D0E-940F-55AB9DB2540F}"/>
                </a:ext>
              </a:extLst>
            </p:cNvPr>
            <p:cNvSpPr txBox="1">
              <a:spLocks/>
            </p:cNvSpPr>
            <p:nvPr/>
          </p:nvSpPr>
          <p:spPr>
            <a:xfrm>
              <a:off x="5213954" y="4374859"/>
              <a:ext cx="918841" cy="521297"/>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400" b="0" dirty="0">
                  <a:solidFill>
                    <a:srgbClr val="FF3760"/>
                  </a:solidFill>
                  <a:latin typeface="EdShed" pitchFamily="2" charset="0"/>
                </a:rPr>
                <a:t>o u</a:t>
              </a:r>
            </a:p>
          </p:txBody>
        </p:sp>
      </p:grpSp>
      <p:grpSp>
        <p:nvGrpSpPr>
          <p:cNvPr id="41" name="Group 40">
            <a:extLst>
              <a:ext uri="{FF2B5EF4-FFF2-40B4-BE49-F238E27FC236}">
                <a16:creationId xmlns:a16="http://schemas.microsoft.com/office/drawing/2014/main" id="{1A30E53C-0FAE-4548-88FC-E472AF0641AB}"/>
              </a:ext>
            </a:extLst>
          </p:cNvPr>
          <p:cNvGrpSpPr/>
          <p:nvPr/>
        </p:nvGrpSpPr>
        <p:grpSpPr>
          <a:xfrm>
            <a:off x="8856481" y="4518003"/>
            <a:ext cx="1622970" cy="521298"/>
            <a:chOff x="8833057" y="4330142"/>
            <a:chExt cx="1622970" cy="521298"/>
          </a:xfrm>
        </p:grpSpPr>
        <p:sp>
          <p:nvSpPr>
            <p:cNvPr id="24" name="Text Placeholder 1">
              <a:extLst>
                <a:ext uri="{FF2B5EF4-FFF2-40B4-BE49-F238E27FC236}">
                  <a16:creationId xmlns:a16="http://schemas.microsoft.com/office/drawing/2014/main" id="{F38C728B-B7F6-7D38-6010-101ACBE1D8F3}"/>
                </a:ext>
              </a:extLst>
            </p:cNvPr>
            <p:cNvSpPr txBox="1">
              <a:spLocks/>
            </p:cNvSpPr>
            <p:nvPr/>
          </p:nvSpPr>
          <p:spPr>
            <a:xfrm>
              <a:off x="10138311" y="4330142"/>
              <a:ext cx="317716" cy="521297"/>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400" b="0" dirty="0" err="1">
                  <a:solidFill>
                    <a:srgbClr val="FF3760"/>
                  </a:solidFill>
                  <a:latin typeface="EdShed" pitchFamily="2" charset="0"/>
                </a:rPr>
                <a:t>i</a:t>
              </a:r>
              <a:endParaRPr lang="en-US" sz="4400" b="0" dirty="0">
                <a:solidFill>
                  <a:srgbClr val="FF3760"/>
                </a:solidFill>
                <a:latin typeface="EdShed" pitchFamily="2" charset="0"/>
              </a:endParaRPr>
            </a:p>
          </p:txBody>
        </p:sp>
        <p:sp>
          <p:nvSpPr>
            <p:cNvPr id="32" name="Text Placeholder 1">
              <a:extLst>
                <a:ext uri="{FF2B5EF4-FFF2-40B4-BE49-F238E27FC236}">
                  <a16:creationId xmlns:a16="http://schemas.microsoft.com/office/drawing/2014/main" id="{EE2383FC-F5D9-4256-97EC-B1EBC67DA2B1}"/>
                </a:ext>
              </a:extLst>
            </p:cNvPr>
            <p:cNvSpPr txBox="1">
              <a:spLocks/>
            </p:cNvSpPr>
            <p:nvPr/>
          </p:nvSpPr>
          <p:spPr>
            <a:xfrm>
              <a:off x="8833057" y="4330143"/>
              <a:ext cx="918841" cy="521297"/>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400" b="0" dirty="0">
                  <a:solidFill>
                    <a:srgbClr val="FF3760"/>
                  </a:solidFill>
                  <a:latin typeface="EdShed" pitchFamily="2" charset="0"/>
                </a:rPr>
                <a:t>o u</a:t>
              </a:r>
            </a:p>
          </p:txBody>
        </p:sp>
      </p:grpSp>
      <p:grpSp>
        <p:nvGrpSpPr>
          <p:cNvPr id="42" name="Group 41">
            <a:extLst>
              <a:ext uri="{FF2B5EF4-FFF2-40B4-BE49-F238E27FC236}">
                <a16:creationId xmlns:a16="http://schemas.microsoft.com/office/drawing/2014/main" id="{F1D3B401-8EC6-42D8-A1C7-0E7A1195C4AE}"/>
              </a:ext>
            </a:extLst>
          </p:cNvPr>
          <p:cNvGrpSpPr/>
          <p:nvPr/>
        </p:nvGrpSpPr>
        <p:grpSpPr>
          <a:xfrm>
            <a:off x="4186518" y="5652256"/>
            <a:ext cx="3811700" cy="524797"/>
            <a:chOff x="4212020" y="5471278"/>
            <a:chExt cx="3811700" cy="524797"/>
          </a:xfrm>
        </p:grpSpPr>
        <p:sp>
          <p:nvSpPr>
            <p:cNvPr id="17" name="Text Placeholder 1">
              <a:extLst>
                <a:ext uri="{FF2B5EF4-FFF2-40B4-BE49-F238E27FC236}">
                  <a16:creationId xmlns:a16="http://schemas.microsoft.com/office/drawing/2014/main" id="{D3C5C831-B0AD-2396-470F-EC81925F61EC}"/>
                </a:ext>
              </a:extLst>
            </p:cNvPr>
            <p:cNvSpPr txBox="1">
              <a:spLocks/>
            </p:cNvSpPr>
            <p:nvPr/>
          </p:nvSpPr>
          <p:spPr>
            <a:xfrm>
              <a:off x="4212020" y="5486106"/>
              <a:ext cx="465192" cy="505908"/>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400" b="0" dirty="0">
                  <a:solidFill>
                    <a:srgbClr val="FF3760"/>
                  </a:solidFill>
                  <a:latin typeface="EdShed" pitchFamily="2" charset="0"/>
                </a:rPr>
                <a:t>e</a:t>
              </a:r>
            </a:p>
          </p:txBody>
        </p:sp>
        <p:sp>
          <p:nvSpPr>
            <p:cNvPr id="33" name="Text Placeholder 1">
              <a:extLst>
                <a:ext uri="{FF2B5EF4-FFF2-40B4-BE49-F238E27FC236}">
                  <a16:creationId xmlns:a16="http://schemas.microsoft.com/office/drawing/2014/main" id="{4D828CC8-4492-4282-9726-65A06F332335}"/>
                </a:ext>
              </a:extLst>
            </p:cNvPr>
            <p:cNvSpPr txBox="1">
              <a:spLocks/>
            </p:cNvSpPr>
            <p:nvPr/>
          </p:nvSpPr>
          <p:spPr>
            <a:xfrm>
              <a:off x="6694465" y="5490167"/>
              <a:ext cx="478016" cy="505908"/>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400" b="0" dirty="0">
                  <a:solidFill>
                    <a:srgbClr val="FF3760"/>
                  </a:solidFill>
                  <a:latin typeface="EdShed" pitchFamily="2" charset="0"/>
                </a:rPr>
                <a:t>a</a:t>
              </a:r>
            </a:p>
          </p:txBody>
        </p:sp>
        <p:sp>
          <p:nvSpPr>
            <p:cNvPr id="34" name="Text Placeholder 1">
              <a:extLst>
                <a:ext uri="{FF2B5EF4-FFF2-40B4-BE49-F238E27FC236}">
                  <a16:creationId xmlns:a16="http://schemas.microsoft.com/office/drawing/2014/main" id="{13964A19-CAD6-47D2-83A2-88B351197600}"/>
                </a:ext>
              </a:extLst>
            </p:cNvPr>
            <p:cNvSpPr txBox="1">
              <a:spLocks/>
            </p:cNvSpPr>
            <p:nvPr/>
          </p:nvSpPr>
          <p:spPr>
            <a:xfrm>
              <a:off x="5472891" y="5471278"/>
              <a:ext cx="918841" cy="521297"/>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400" b="0" dirty="0">
                  <a:solidFill>
                    <a:srgbClr val="FF3760"/>
                  </a:solidFill>
                  <a:latin typeface="EdShed" pitchFamily="2" charset="0"/>
                </a:rPr>
                <a:t>o u</a:t>
              </a:r>
            </a:p>
          </p:txBody>
        </p:sp>
        <p:sp>
          <p:nvSpPr>
            <p:cNvPr id="35" name="Text Placeholder 1">
              <a:extLst>
                <a:ext uri="{FF2B5EF4-FFF2-40B4-BE49-F238E27FC236}">
                  <a16:creationId xmlns:a16="http://schemas.microsoft.com/office/drawing/2014/main" id="{719A7CFE-A1D5-4E69-956D-9E328C8D8C76}"/>
                </a:ext>
              </a:extLst>
            </p:cNvPr>
            <p:cNvSpPr txBox="1">
              <a:spLocks/>
            </p:cNvSpPr>
            <p:nvPr/>
          </p:nvSpPr>
          <p:spPr>
            <a:xfrm>
              <a:off x="7558528" y="5481755"/>
              <a:ext cx="465192" cy="505908"/>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400" b="0" dirty="0">
                  <a:solidFill>
                    <a:srgbClr val="FF3760"/>
                  </a:solidFill>
                  <a:latin typeface="EdShed" pitchFamily="2" charset="0"/>
                </a:rPr>
                <a:t>e</a:t>
              </a:r>
            </a:p>
          </p:txBody>
        </p:sp>
      </p:grpSp>
      <p:grpSp>
        <p:nvGrpSpPr>
          <p:cNvPr id="38" name="Group 37">
            <a:extLst>
              <a:ext uri="{FF2B5EF4-FFF2-40B4-BE49-F238E27FC236}">
                <a16:creationId xmlns:a16="http://schemas.microsoft.com/office/drawing/2014/main" id="{D473281C-5FD5-41D0-9D11-EEE5F2D1A520}"/>
              </a:ext>
            </a:extLst>
          </p:cNvPr>
          <p:cNvGrpSpPr/>
          <p:nvPr/>
        </p:nvGrpSpPr>
        <p:grpSpPr>
          <a:xfrm>
            <a:off x="8932084" y="3373144"/>
            <a:ext cx="1666772" cy="528213"/>
            <a:chOff x="8951426" y="3293381"/>
            <a:chExt cx="1666772" cy="528213"/>
          </a:xfrm>
        </p:grpSpPr>
        <p:sp>
          <p:nvSpPr>
            <p:cNvPr id="26" name="Text Placeholder 1">
              <a:extLst>
                <a:ext uri="{FF2B5EF4-FFF2-40B4-BE49-F238E27FC236}">
                  <a16:creationId xmlns:a16="http://schemas.microsoft.com/office/drawing/2014/main" id="{49AE7391-B691-0F8D-A3FA-66347459A96A}"/>
                </a:ext>
              </a:extLst>
            </p:cNvPr>
            <p:cNvSpPr txBox="1">
              <a:spLocks/>
            </p:cNvSpPr>
            <p:nvPr/>
          </p:nvSpPr>
          <p:spPr>
            <a:xfrm>
              <a:off x="10300482" y="3293381"/>
              <a:ext cx="317716" cy="521297"/>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400" b="0" dirty="0">
                  <a:solidFill>
                    <a:srgbClr val="FF3760"/>
                  </a:solidFill>
                  <a:latin typeface="EdShed" pitchFamily="2" charset="0"/>
                </a:rPr>
                <a:t>i</a:t>
              </a:r>
            </a:p>
          </p:txBody>
        </p:sp>
        <p:sp>
          <p:nvSpPr>
            <p:cNvPr id="36" name="Text Placeholder 1">
              <a:extLst>
                <a:ext uri="{FF2B5EF4-FFF2-40B4-BE49-F238E27FC236}">
                  <a16:creationId xmlns:a16="http://schemas.microsoft.com/office/drawing/2014/main" id="{ADB46DBD-2574-4A28-A11E-EDDE36BACCB9}"/>
                </a:ext>
              </a:extLst>
            </p:cNvPr>
            <p:cNvSpPr txBox="1">
              <a:spLocks/>
            </p:cNvSpPr>
            <p:nvPr/>
          </p:nvSpPr>
          <p:spPr>
            <a:xfrm>
              <a:off x="8951426" y="3300297"/>
              <a:ext cx="918841" cy="521297"/>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400" b="0" dirty="0">
                  <a:solidFill>
                    <a:srgbClr val="FF3760"/>
                  </a:solidFill>
                  <a:latin typeface="EdShed" pitchFamily="2" charset="0"/>
                </a:rPr>
                <a:t>o u</a:t>
              </a:r>
            </a:p>
          </p:txBody>
        </p:sp>
      </p:grpSp>
      <p:grpSp>
        <p:nvGrpSpPr>
          <p:cNvPr id="39" name="Group 38">
            <a:extLst>
              <a:ext uri="{FF2B5EF4-FFF2-40B4-BE49-F238E27FC236}">
                <a16:creationId xmlns:a16="http://schemas.microsoft.com/office/drawing/2014/main" id="{7606EF6D-FD28-4AD5-B01B-0D60C2C11BD4}"/>
              </a:ext>
            </a:extLst>
          </p:cNvPr>
          <p:cNvGrpSpPr/>
          <p:nvPr/>
        </p:nvGrpSpPr>
        <p:grpSpPr>
          <a:xfrm>
            <a:off x="703201" y="4513971"/>
            <a:ext cx="2121500" cy="527599"/>
            <a:chOff x="510693" y="4352207"/>
            <a:chExt cx="2121500" cy="527599"/>
          </a:xfrm>
        </p:grpSpPr>
        <p:sp>
          <p:nvSpPr>
            <p:cNvPr id="21" name="Text Placeholder 1">
              <a:extLst>
                <a:ext uri="{FF2B5EF4-FFF2-40B4-BE49-F238E27FC236}">
                  <a16:creationId xmlns:a16="http://schemas.microsoft.com/office/drawing/2014/main" id="{057FF1A4-A90C-E6DB-8B48-E8F9C8B4D9E8}"/>
                </a:ext>
              </a:extLst>
            </p:cNvPr>
            <p:cNvSpPr txBox="1">
              <a:spLocks/>
            </p:cNvSpPr>
            <p:nvPr/>
          </p:nvSpPr>
          <p:spPr>
            <a:xfrm>
              <a:off x="510693" y="4358509"/>
              <a:ext cx="1134564" cy="521297"/>
            </a:xfrm>
            <a:prstGeom prst="rect">
              <a:avLst/>
            </a:prstGeom>
          </p:spPr>
          <p:txBody>
            <a:bodyPr vert="horz" wrap="squar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400" b="0" dirty="0">
                  <a:solidFill>
                    <a:srgbClr val="FF3760"/>
                  </a:solidFill>
                  <a:latin typeface="EdShed" pitchFamily="2" charset="0"/>
                </a:rPr>
                <a:t>e</a:t>
              </a:r>
            </a:p>
          </p:txBody>
        </p:sp>
        <p:sp>
          <p:nvSpPr>
            <p:cNvPr id="30" name="Text Placeholder 1">
              <a:extLst>
                <a:ext uri="{FF2B5EF4-FFF2-40B4-BE49-F238E27FC236}">
                  <a16:creationId xmlns:a16="http://schemas.microsoft.com/office/drawing/2014/main" id="{5161120A-4B83-4759-B073-BB2796C873A2}"/>
                </a:ext>
              </a:extLst>
            </p:cNvPr>
            <p:cNvSpPr txBox="1">
              <a:spLocks/>
            </p:cNvSpPr>
            <p:nvPr/>
          </p:nvSpPr>
          <p:spPr>
            <a:xfrm>
              <a:off x="1713352" y="4352207"/>
              <a:ext cx="918841" cy="521297"/>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400" b="0" dirty="0">
                  <a:solidFill>
                    <a:srgbClr val="FF3760"/>
                  </a:solidFill>
                  <a:latin typeface="EdShed" pitchFamily="2" charset="0"/>
                </a:rPr>
                <a:t>o u</a:t>
              </a:r>
            </a:p>
          </p:txBody>
        </p:sp>
      </p:grpSp>
      <p:sp>
        <p:nvSpPr>
          <p:cNvPr id="5" name="Text Placeholder 1">
            <a:extLst>
              <a:ext uri="{FF2B5EF4-FFF2-40B4-BE49-F238E27FC236}">
                <a16:creationId xmlns:a16="http://schemas.microsoft.com/office/drawing/2014/main" id="{1C0587A2-3504-4F56-39B8-E137FCDF993C}"/>
              </a:ext>
            </a:extLst>
          </p:cNvPr>
          <p:cNvSpPr txBox="1">
            <a:spLocks/>
          </p:cNvSpPr>
          <p:nvPr/>
        </p:nvSpPr>
        <p:spPr>
          <a:xfrm>
            <a:off x="5407222" y="3386856"/>
            <a:ext cx="918841" cy="521297"/>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400" b="0" dirty="0">
                <a:solidFill>
                  <a:srgbClr val="FF3760"/>
                </a:solidFill>
                <a:latin typeface="EdShed" pitchFamily="2" charset="0"/>
              </a:rPr>
              <a:t>o u</a:t>
            </a:r>
          </a:p>
        </p:txBody>
      </p:sp>
    </p:spTree>
    <p:extLst>
      <p:ext uri="{BB962C8B-B14F-4D97-AF65-F5344CB8AC3E}">
        <p14:creationId xmlns:p14="http://schemas.microsoft.com/office/powerpoint/2010/main" val="115151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dissolv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dissolve">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dissolve">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dissolve">
                                      <p:cBhvr>
                                        <p:cTn id="42" dur="5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dissolve">
                                      <p:cBhvr>
                                        <p:cTn id="47" dur="500"/>
                                        <p:tgtEl>
                                          <p:spTgt spid="41"/>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dissolve">
                                      <p:cBhvr>
                                        <p:cTn id="5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D25B4C-7D68-3439-362E-8C6021F27069}"/>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9D097A2C-A601-137A-C479-EA235B45CF54}"/>
              </a:ext>
            </a:extLst>
          </p:cNvPr>
          <p:cNvGraphicFramePr>
            <a:graphicFrameLocks noGrp="1"/>
          </p:cNvGraphicFramePr>
          <p:nvPr>
            <p:extLst>
              <p:ext uri="{D42A27DB-BD31-4B8C-83A1-F6EECF244321}">
                <p14:modId xmlns:p14="http://schemas.microsoft.com/office/powerpoint/2010/main" val="299801615"/>
              </p:ext>
            </p:extLst>
          </p:nvPr>
        </p:nvGraphicFramePr>
        <p:xfrm>
          <a:off x="365759" y="1803804"/>
          <a:ext cx="11469190" cy="4790536"/>
        </p:xfrm>
        <a:graphic>
          <a:graphicData uri="http://schemas.openxmlformats.org/drawingml/2006/table">
            <a:tbl>
              <a:tblPr firstRow="1" bandRow="1">
                <a:tableStyleId>{5C22544A-7EE6-4342-B048-85BDC9FD1C3A}</a:tableStyleId>
              </a:tblPr>
              <a:tblGrid>
                <a:gridCol w="7223761">
                  <a:extLst>
                    <a:ext uri="{9D8B030D-6E8A-4147-A177-3AD203B41FA5}">
                      <a16:colId xmlns:a16="http://schemas.microsoft.com/office/drawing/2014/main" val="2418522021"/>
                    </a:ext>
                  </a:extLst>
                </a:gridCol>
                <a:gridCol w="4245429">
                  <a:extLst>
                    <a:ext uri="{9D8B030D-6E8A-4147-A177-3AD203B41FA5}">
                      <a16:colId xmlns:a16="http://schemas.microsoft.com/office/drawing/2014/main" val="2502067018"/>
                    </a:ext>
                  </a:extLst>
                </a:gridCol>
              </a:tblGrid>
              <a:tr h="741795">
                <a:tc>
                  <a:txBody>
                    <a:bodyPr/>
                    <a:lstStyle/>
                    <a:p>
                      <a:pPr algn="ctr"/>
                      <a:r>
                        <a:rPr lang="en-GB" sz="2400" b="0" i="0" u="none" strike="noStrike" dirty="0">
                          <a:solidFill>
                            <a:srgbClr val="3372DC"/>
                          </a:solidFill>
                          <a:effectLst/>
                          <a:latin typeface="EdShed"/>
                          <a:ea typeface="EdShed"/>
                        </a:rPr>
                        <a:t>Which word ends in ‘</a:t>
                      </a:r>
                      <a:r>
                        <a:rPr lang="en-GB" sz="2400" b="0" dirty="0">
                          <a:solidFill>
                            <a:srgbClr val="3372DC"/>
                          </a:solidFill>
                          <a:latin typeface="EdShed"/>
                          <a:ea typeface="EdShed"/>
                        </a:rPr>
                        <a:t>ch</a:t>
                      </a:r>
                      <a:r>
                        <a:rPr lang="en-GB" sz="2400" b="0" i="0" u="none" strike="noStrike" dirty="0">
                          <a:solidFill>
                            <a:srgbClr val="3372DC"/>
                          </a:solidFill>
                          <a:effectLst/>
                          <a:latin typeface="EdShed"/>
                          <a:ea typeface="EdShed"/>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3349574"/>
                  </a:ext>
                </a:extLst>
              </a:tr>
              <a:tr h="741795">
                <a:tc>
                  <a:txBody>
                    <a:bodyPr/>
                    <a:lstStyle/>
                    <a:p>
                      <a:pPr algn="ctr"/>
                      <a:r>
                        <a:rPr lang="en-GB" sz="2400" i="0" u="none" strike="noStrike" dirty="0">
                          <a:solidFill>
                            <a:srgbClr val="3372DC"/>
                          </a:solidFill>
                          <a:effectLst/>
                          <a:latin typeface="EdShed"/>
                          <a:ea typeface="EdShed"/>
                        </a:rPr>
                        <a:t>Which </a:t>
                      </a:r>
                      <a:r>
                        <a:rPr lang="en-GB" sz="2400" dirty="0">
                          <a:solidFill>
                            <a:srgbClr val="3372DC"/>
                          </a:solidFill>
                          <a:latin typeface="EdShed"/>
                          <a:ea typeface="EdShed"/>
                        </a:rPr>
                        <a:t>three words have the digraphs ‘</a:t>
                      </a:r>
                      <a:r>
                        <a:rPr lang="en-GB" sz="2400" dirty="0" err="1">
                          <a:solidFill>
                            <a:srgbClr val="3372DC"/>
                          </a:solidFill>
                          <a:latin typeface="EdShed"/>
                          <a:ea typeface="EdShed"/>
                        </a:rPr>
                        <a:t>ou</a:t>
                      </a:r>
                      <a:r>
                        <a:rPr lang="en-GB" sz="2400" dirty="0">
                          <a:solidFill>
                            <a:srgbClr val="3372DC"/>
                          </a:solidFill>
                          <a:latin typeface="EdShed"/>
                          <a:ea typeface="EdShed"/>
                        </a:rPr>
                        <a:t>' and ‘le'?</a:t>
                      </a:r>
                      <a:endParaRPr lang="en-GB" sz="2400" i="0" u="none" strike="noStrike" dirty="0">
                        <a:solidFill>
                          <a:srgbClr val="3372DC"/>
                        </a:solidFill>
                        <a:effectLst/>
                        <a:latin typeface="EdShed" pitchFamily="2"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75668478"/>
                  </a:ext>
                </a:extLst>
              </a:tr>
              <a:tr h="741795">
                <a:tc>
                  <a:txBody>
                    <a:bodyPr/>
                    <a:lstStyle/>
                    <a:p>
                      <a:pPr algn="ctr"/>
                      <a:r>
                        <a:rPr lang="en-GB" sz="2400" dirty="0">
                          <a:solidFill>
                            <a:srgbClr val="3372DC"/>
                          </a:solidFill>
                          <a:latin typeface="EdShed"/>
                          <a:ea typeface="EdShed"/>
                        </a:rPr>
                        <a:t>In which word does the digraph ‘</a:t>
                      </a:r>
                      <a:r>
                        <a:rPr lang="en-GB" sz="2400" dirty="0" err="1">
                          <a:solidFill>
                            <a:srgbClr val="3372DC"/>
                          </a:solidFill>
                          <a:latin typeface="EdShed"/>
                          <a:ea typeface="EdShed"/>
                        </a:rPr>
                        <a:t>gh</a:t>
                      </a:r>
                      <a:r>
                        <a:rPr lang="en-GB" sz="2400" dirty="0">
                          <a:solidFill>
                            <a:srgbClr val="3372DC"/>
                          </a:solidFill>
                          <a:latin typeface="EdShed"/>
                          <a:ea typeface="EdShed"/>
                        </a:rPr>
                        <a:t>' sound like /f/?</a:t>
                      </a:r>
                      <a:endParaRPr lang="en-US" sz="2400" dirty="0">
                        <a:solidFill>
                          <a:srgbClr val="3372DC"/>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0955226"/>
                  </a:ext>
                </a:extLst>
              </a:tr>
              <a:tr h="741795">
                <a:tc>
                  <a:txBody>
                    <a:bodyPr/>
                    <a:lstStyle/>
                    <a:p>
                      <a:pPr algn="ctr"/>
                      <a:r>
                        <a:rPr lang="en-GB" sz="2400" i="0" u="none" strike="noStrike" dirty="0">
                          <a:solidFill>
                            <a:srgbClr val="3372DC"/>
                          </a:solidFill>
                          <a:effectLst/>
                          <a:latin typeface="EdShed"/>
                          <a:ea typeface="EdShed"/>
                        </a:rPr>
                        <a:t>Which </a:t>
                      </a:r>
                      <a:r>
                        <a:rPr lang="en-GB" sz="2400" dirty="0">
                          <a:solidFill>
                            <a:srgbClr val="3372DC"/>
                          </a:solidFill>
                          <a:latin typeface="EdShed"/>
                          <a:ea typeface="EdShed"/>
                        </a:rPr>
                        <a:t>word ends with ‘ng'?</a:t>
                      </a:r>
                      <a:endParaRPr lang="en-GB" sz="2400" i="0" u="none" strike="noStrike" dirty="0">
                        <a:solidFill>
                          <a:srgbClr val="3372DC"/>
                        </a:solidFill>
                        <a:effectLst/>
                        <a:latin typeface="EdShed"/>
                        <a:ea typeface="EdShe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081969"/>
                  </a:ext>
                </a:extLst>
              </a:tr>
              <a:tr h="911678">
                <a:tc>
                  <a:txBody>
                    <a:bodyPr/>
                    <a:lstStyle/>
                    <a:p>
                      <a:pPr algn="ctr"/>
                      <a:r>
                        <a:rPr lang="en-GB" sz="2400" i="0" u="none" strike="noStrike" dirty="0">
                          <a:solidFill>
                            <a:srgbClr val="3372DC"/>
                          </a:solidFill>
                          <a:effectLst/>
                          <a:latin typeface="EdShed"/>
                          <a:ea typeface="EdShed"/>
                        </a:rPr>
                        <a:t>Which </a:t>
                      </a:r>
                      <a:r>
                        <a:rPr lang="en-GB" sz="2400" dirty="0">
                          <a:solidFill>
                            <a:srgbClr val="3372DC"/>
                          </a:solidFill>
                          <a:latin typeface="EdShed"/>
                          <a:ea typeface="EdShed"/>
                        </a:rPr>
                        <a:t>two words have six sounds each?</a:t>
                      </a:r>
                      <a:endParaRPr lang="en-US" sz="2400" dirty="0">
                        <a:solidFill>
                          <a:srgbClr val="3372DC"/>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180143"/>
                  </a:ext>
                </a:extLst>
              </a:tr>
              <a:tr h="911678">
                <a:tc>
                  <a:txBody>
                    <a:bodyPr/>
                    <a:lstStyle/>
                    <a:p>
                      <a:pPr algn="ctr"/>
                      <a:r>
                        <a:rPr lang="en-GB" sz="2400" dirty="0">
                          <a:solidFill>
                            <a:srgbClr val="3372DC"/>
                          </a:solidFill>
                          <a:latin typeface="EdShed"/>
                          <a:ea typeface="EdShed"/>
                        </a:rPr>
                        <a:t>Which two words have these word maps?</a:t>
                      </a:r>
                    </a:p>
                    <a:p>
                      <a:pPr algn="ctr"/>
                      <a:endParaRPr lang="en-US" sz="1100" dirty="0">
                        <a:solidFill>
                          <a:srgbClr val="3372DC"/>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3790193"/>
                  </a:ext>
                </a:extLst>
              </a:tr>
            </a:tbl>
          </a:graphicData>
        </a:graphic>
      </p:graphicFrame>
      <p:sp>
        <p:nvSpPr>
          <p:cNvPr id="2" name="Slide Number Placeholder 1">
            <a:extLst>
              <a:ext uri="{FF2B5EF4-FFF2-40B4-BE49-F238E27FC236}">
                <a16:creationId xmlns:a16="http://schemas.microsoft.com/office/drawing/2014/main" id="{BAC53066-E050-B323-1319-F3536E098CED}"/>
              </a:ext>
            </a:extLst>
          </p:cNvPr>
          <p:cNvSpPr>
            <a:spLocks noGrp="1"/>
          </p:cNvSpPr>
          <p:nvPr>
            <p:ph type="sldNum" sz="quarter" idx="14"/>
          </p:nvPr>
        </p:nvSpPr>
        <p:spPr/>
        <p:txBody>
          <a:bodyPr/>
          <a:lstStyle/>
          <a:p>
            <a:r>
              <a:rPr lang="en-US" dirty="0"/>
              <a:t>2.</a:t>
            </a:r>
            <a:fld id="{46F6552A-941E-B249-8E39-1E2EE7BF53B4}" type="slidenum">
              <a:rPr lang="en-US" smtClean="0"/>
              <a:pPr/>
              <a:t>24</a:t>
            </a:fld>
            <a:endParaRPr lang="en-US" dirty="0"/>
          </a:p>
        </p:txBody>
      </p:sp>
      <p:sp>
        <p:nvSpPr>
          <p:cNvPr id="3" name="Text Placeholder 2">
            <a:extLst>
              <a:ext uri="{FF2B5EF4-FFF2-40B4-BE49-F238E27FC236}">
                <a16:creationId xmlns:a16="http://schemas.microsoft.com/office/drawing/2014/main" id="{14173985-02AA-1E11-4EF6-5D1D987B9219}"/>
              </a:ext>
            </a:extLst>
          </p:cNvPr>
          <p:cNvSpPr>
            <a:spLocks noGrp="1"/>
          </p:cNvSpPr>
          <p:nvPr>
            <p:ph type="body" sz="quarter" idx="10"/>
          </p:nvPr>
        </p:nvSpPr>
        <p:spPr>
          <a:xfrm>
            <a:off x="4975339" y="342478"/>
            <a:ext cx="2241319" cy="348557"/>
          </a:xfrm>
        </p:spPr>
        <p:txBody>
          <a:bodyPr wrap="none">
            <a:spAutoFit/>
          </a:bodyPr>
          <a:lstStyle/>
          <a:p>
            <a:r>
              <a:rPr lang="en-GB" dirty="0"/>
              <a:t>Optional Activity Two</a:t>
            </a:r>
          </a:p>
        </p:txBody>
      </p:sp>
      <p:sp>
        <p:nvSpPr>
          <p:cNvPr id="9" name="Text Placeholder 8">
            <a:extLst>
              <a:ext uri="{FF2B5EF4-FFF2-40B4-BE49-F238E27FC236}">
                <a16:creationId xmlns:a16="http://schemas.microsoft.com/office/drawing/2014/main" id="{28735B47-AFDF-EAD0-A930-AAEED913679F}"/>
              </a:ext>
            </a:extLst>
          </p:cNvPr>
          <p:cNvSpPr>
            <a:spLocks noGrp="1"/>
          </p:cNvSpPr>
          <p:nvPr>
            <p:ph type="body" sz="quarter" idx="11"/>
          </p:nvPr>
        </p:nvSpPr>
        <p:spPr/>
        <p:txBody>
          <a:bodyPr/>
          <a:lstStyle/>
          <a:p>
            <a:r>
              <a:rPr lang="en-US" b="1" dirty="0">
                <a:solidFill>
                  <a:srgbClr val="3372DC"/>
                </a:solidFill>
              </a:rPr>
              <a:t>Which words match the clues?</a:t>
            </a:r>
          </a:p>
        </p:txBody>
      </p:sp>
      <p:grpSp>
        <p:nvGrpSpPr>
          <p:cNvPr id="31" name="Group 30">
            <a:extLst>
              <a:ext uri="{FF2B5EF4-FFF2-40B4-BE49-F238E27FC236}">
                <a16:creationId xmlns:a16="http://schemas.microsoft.com/office/drawing/2014/main" id="{AD5ADFBE-8BDA-9F24-B93A-011947CA301D}"/>
              </a:ext>
            </a:extLst>
          </p:cNvPr>
          <p:cNvGrpSpPr/>
          <p:nvPr/>
        </p:nvGrpSpPr>
        <p:grpSpPr>
          <a:xfrm>
            <a:off x="10043010" y="5328278"/>
            <a:ext cx="1065777" cy="86140"/>
            <a:chOff x="6090176" y="5541582"/>
            <a:chExt cx="1336237" cy="108000"/>
          </a:xfrm>
        </p:grpSpPr>
        <p:grpSp>
          <p:nvGrpSpPr>
            <p:cNvPr id="10" name="Group 9">
              <a:extLst>
                <a:ext uri="{FF2B5EF4-FFF2-40B4-BE49-F238E27FC236}">
                  <a16:creationId xmlns:a16="http://schemas.microsoft.com/office/drawing/2014/main" id="{CFC6121B-9DF4-CAC0-74DA-AEAF879A8268}"/>
                </a:ext>
              </a:extLst>
            </p:cNvPr>
            <p:cNvGrpSpPr/>
            <p:nvPr/>
          </p:nvGrpSpPr>
          <p:grpSpPr>
            <a:xfrm>
              <a:off x="6090176" y="5541582"/>
              <a:ext cx="1336237" cy="108000"/>
              <a:chOff x="8699971" y="2507158"/>
              <a:chExt cx="1336237" cy="108000"/>
            </a:xfrm>
          </p:grpSpPr>
          <p:grpSp>
            <p:nvGrpSpPr>
              <p:cNvPr id="12" name="Group 11">
                <a:extLst>
                  <a:ext uri="{FF2B5EF4-FFF2-40B4-BE49-F238E27FC236}">
                    <a16:creationId xmlns:a16="http://schemas.microsoft.com/office/drawing/2014/main" id="{7BBF351F-9545-C69E-3BAD-3AB2A2EE3D61}"/>
                  </a:ext>
                </a:extLst>
              </p:cNvPr>
              <p:cNvGrpSpPr/>
              <p:nvPr/>
            </p:nvGrpSpPr>
            <p:grpSpPr>
              <a:xfrm>
                <a:off x="8850921" y="2507158"/>
                <a:ext cx="1185287" cy="108000"/>
                <a:chOff x="3465357" y="2467718"/>
                <a:chExt cx="1185287" cy="108000"/>
              </a:xfrm>
            </p:grpSpPr>
            <p:grpSp>
              <p:nvGrpSpPr>
                <p:cNvPr id="14" name="Group 13">
                  <a:extLst>
                    <a:ext uri="{FF2B5EF4-FFF2-40B4-BE49-F238E27FC236}">
                      <a16:creationId xmlns:a16="http://schemas.microsoft.com/office/drawing/2014/main" id="{43544539-E3C1-9797-8389-EC08C37FCBBF}"/>
                    </a:ext>
                  </a:extLst>
                </p:cNvPr>
                <p:cNvGrpSpPr/>
                <p:nvPr/>
              </p:nvGrpSpPr>
              <p:grpSpPr>
                <a:xfrm>
                  <a:off x="3465357" y="2467718"/>
                  <a:ext cx="531253" cy="108000"/>
                  <a:chOff x="5569491" y="1700601"/>
                  <a:chExt cx="531253" cy="108000"/>
                </a:xfrm>
                <a:solidFill>
                  <a:srgbClr val="3371DD"/>
                </a:solidFill>
              </p:grpSpPr>
              <p:sp>
                <p:nvSpPr>
                  <p:cNvPr id="28" name="Rectangle 27">
                    <a:extLst>
                      <a:ext uri="{FF2B5EF4-FFF2-40B4-BE49-F238E27FC236}">
                        <a16:creationId xmlns:a16="http://schemas.microsoft.com/office/drawing/2014/main" id="{19980CC4-CFE0-30B2-051C-2662EA06674D}"/>
                      </a:ext>
                    </a:extLst>
                  </p:cNvPr>
                  <p:cNvSpPr/>
                  <p:nvPr/>
                </p:nvSpPr>
                <p:spPr>
                  <a:xfrm>
                    <a:off x="5721171" y="1725941"/>
                    <a:ext cx="379573" cy="57321"/>
                  </a:xfrm>
                  <a:prstGeom prst="rect">
                    <a:avLst/>
                  </a:prstGeom>
                  <a:grp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29" name="Oval 28">
                    <a:extLst>
                      <a:ext uri="{FF2B5EF4-FFF2-40B4-BE49-F238E27FC236}">
                        <a16:creationId xmlns:a16="http://schemas.microsoft.com/office/drawing/2014/main" id="{17407EE8-88D0-421C-3B90-3E7CBEF632D0}"/>
                      </a:ext>
                    </a:extLst>
                  </p:cNvPr>
                  <p:cNvSpPr/>
                  <p:nvPr/>
                </p:nvSpPr>
                <p:spPr>
                  <a:xfrm>
                    <a:off x="5569491" y="1700601"/>
                    <a:ext cx="108000" cy="108000"/>
                  </a:xfrm>
                  <a:prstGeom prst="ellipse">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sp>
              <p:nvSpPr>
                <p:cNvPr id="15" name="Rectangle 14">
                  <a:extLst>
                    <a:ext uri="{FF2B5EF4-FFF2-40B4-BE49-F238E27FC236}">
                      <a16:creationId xmlns:a16="http://schemas.microsoft.com/office/drawing/2014/main" id="{46DCC4FA-F3B0-4208-9D0F-9542A97D0B7E}"/>
                    </a:ext>
                  </a:extLst>
                </p:cNvPr>
                <p:cNvSpPr/>
                <p:nvPr/>
              </p:nvSpPr>
              <p:spPr>
                <a:xfrm>
                  <a:off x="4317158" y="2493058"/>
                  <a:ext cx="333486" cy="57321"/>
                </a:xfrm>
                <a:prstGeom prst="rect">
                  <a:avLst/>
                </a:prstGeom>
                <a:solidFill>
                  <a:srgbClr val="3371DD"/>
                </a:solid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27" name="Oval 26">
                  <a:extLst>
                    <a:ext uri="{FF2B5EF4-FFF2-40B4-BE49-F238E27FC236}">
                      <a16:creationId xmlns:a16="http://schemas.microsoft.com/office/drawing/2014/main" id="{D61091DE-2839-8918-B3E4-1AFAA8A305FC}"/>
                    </a:ext>
                  </a:extLst>
                </p:cNvPr>
                <p:cNvSpPr/>
                <p:nvPr/>
              </p:nvSpPr>
              <p:spPr>
                <a:xfrm>
                  <a:off x="4184803" y="2467718"/>
                  <a:ext cx="108000" cy="108000"/>
                </a:xfrm>
                <a:prstGeom prst="ellipse">
                  <a:avLst/>
                </a:prstGeom>
                <a:solidFill>
                  <a:srgbClr val="337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sp>
            <p:nvSpPr>
              <p:cNvPr id="13" name="Oval 12">
                <a:extLst>
                  <a:ext uri="{FF2B5EF4-FFF2-40B4-BE49-F238E27FC236}">
                    <a16:creationId xmlns:a16="http://schemas.microsoft.com/office/drawing/2014/main" id="{C18DB675-68C3-4FC0-AC20-6B3026BF3E23}"/>
                  </a:ext>
                </a:extLst>
              </p:cNvPr>
              <p:cNvSpPr/>
              <p:nvPr/>
            </p:nvSpPr>
            <p:spPr>
              <a:xfrm>
                <a:off x="8699971" y="2507158"/>
                <a:ext cx="108000" cy="108000"/>
              </a:xfrm>
              <a:prstGeom prst="ellipse">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sp>
          <p:nvSpPr>
            <p:cNvPr id="11" name="Oval 10">
              <a:extLst>
                <a:ext uri="{FF2B5EF4-FFF2-40B4-BE49-F238E27FC236}">
                  <a16:creationId xmlns:a16="http://schemas.microsoft.com/office/drawing/2014/main" id="{F567F018-AADF-3A2A-C3AD-30D0113B6C0F}"/>
                </a:ext>
              </a:extLst>
            </p:cNvPr>
            <p:cNvSpPr/>
            <p:nvPr/>
          </p:nvSpPr>
          <p:spPr>
            <a:xfrm>
              <a:off x="6824235" y="5541582"/>
              <a:ext cx="108000" cy="108000"/>
            </a:xfrm>
            <a:prstGeom prst="ellipse">
              <a:avLst/>
            </a:prstGeom>
            <a:solidFill>
              <a:srgbClr val="337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grpSp>
        <p:nvGrpSpPr>
          <p:cNvPr id="41" name="Group 40">
            <a:extLst>
              <a:ext uri="{FF2B5EF4-FFF2-40B4-BE49-F238E27FC236}">
                <a16:creationId xmlns:a16="http://schemas.microsoft.com/office/drawing/2014/main" id="{E9FB981F-CBE4-8C66-90C7-8682408EB35B}"/>
              </a:ext>
            </a:extLst>
          </p:cNvPr>
          <p:cNvGrpSpPr/>
          <p:nvPr/>
        </p:nvGrpSpPr>
        <p:grpSpPr>
          <a:xfrm>
            <a:off x="8485822" y="5411724"/>
            <a:ext cx="1042983" cy="86140"/>
            <a:chOff x="6020797" y="2548614"/>
            <a:chExt cx="1307659" cy="108000"/>
          </a:xfrm>
        </p:grpSpPr>
        <p:grpSp>
          <p:nvGrpSpPr>
            <p:cNvPr id="34" name="Group 33">
              <a:extLst>
                <a:ext uri="{FF2B5EF4-FFF2-40B4-BE49-F238E27FC236}">
                  <a16:creationId xmlns:a16="http://schemas.microsoft.com/office/drawing/2014/main" id="{5C81B787-9DE6-56C8-E3EE-B74882226BDA}"/>
                </a:ext>
              </a:extLst>
            </p:cNvPr>
            <p:cNvGrpSpPr/>
            <p:nvPr/>
          </p:nvGrpSpPr>
          <p:grpSpPr>
            <a:xfrm>
              <a:off x="6216681" y="2548614"/>
              <a:ext cx="587782" cy="108000"/>
              <a:chOff x="5750122" y="1672097"/>
              <a:chExt cx="587782" cy="108000"/>
            </a:xfrm>
            <a:solidFill>
              <a:srgbClr val="3371DD"/>
            </a:solidFill>
          </p:grpSpPr>
          <p:sp>
            <p:nvSpPr>
              <p:cNvPr id="39" name="Rectangle 38">
                <a:extLst>
                  <a:ext uri="{FF2B5EF4-FFF2-40B4-BE49-F238E27FC236}">
                    <a16:creationId xmlns:a16="http://schemas.microsoft.com/office/drawing/2014/main" id="{3BB1DD7B-57E4-BD0E-7C48-34F62C2E6669}"/>
                  </a:ext>
                </a:extLst>
              </p:cNvPr>
              <p:cNvSpPr/>
              <p:nvPr/>
            </p:nvSpPr>
            <p:spPr>
              <a:xfrm>
                <a:off x="5750122" y="1696161"/>
                <a:ext cx="394309" cy="57321"/>
              </a:xfrm>
              <a:prstGeom prst="rect">
                <a:avLst/>
              </a:prstGeom>
              <a:grp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40" name="Oval 39">
                <a:extLst>
                  <a:ext uri="{FF2B5EF4-FFF2-40B4-BE49-F238E27FC236}">
                    <a16:creationId xmlns:a16="http://schemas.microsoft.com/office/drawing/2014/main" id="{E6EAAEE4-1A08-3435-46FA-E3B37F1E9C1A}"/>
                  </a:ext>
                </a:extLst>
              </p:cNvPr>
              <p:cNvSpPr/>
              <p:nvPr/>
            </p:nvSpPr>
            <p:spPr>
              <a:xfrm>
                <a:off x="6229904" y="1672097"/>
                <a:ext cx="108000" cy="108000"/>
              </a:xfrm>
              <a:prstGeom prst="ellipse">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sp>
          <p:nvSpPr>
            <p:cNvPr id="35" name="Oval 34">
              <a:extLst>
                <a:ext uri="{FF2B5EF4-FFF2-40B4-BE49-F238E27FC236}">
                  <a16:creationId xmlns:a16="http://schemas.microsoft.com/office/drawing/2014/main" id="{782225D3-F0E4-FAFE-E401-DDC7DF353841}"/>
                </a:ext>
              </a:extLst>
            </p:cNvPr>
            <p:cNvSpPr/>
            <p:nvPr/>
          </p:nvSpPr>
          <p:spPr>
            <a:xfrm>
              <a:off x="7051870" y="2548614"/>
              <a:ext cx="108000" cy="108000"/>
            </a:xfrm>
            <a:prstGeom prst="ellipse">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36" name="Oval 35">
              <a:extLst>
                <a:ext uri="{FF2B5EF4-FFF2-40B4-BE49-F238E27FC236}">
                  <a16:creationId xmlns:a16="http://schemas.microsoft.com/office/drawing/2014/main" id="{91E36842-F34E-ED84-7E1D-2CAEC9AECF03}"/>
                </a:ext>
              </a:extLst>
            </p:cNvPr>
            <p:cNvSpPr/>
            <p:nvPr/>
          </p:nvSpPr>
          <p:spPr>
            <a:xfrm>
              <a:off x="6888027" y="2548614"/>
              <a:ext cx="108000" cy="108000"/>
            </a:xfrm>
            <a:prstGeom prst="ellipse">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37" name="Oval 36">
              <a:extLst>
                <a:ext uri="{FF2B5EF4-FFF2-40B4-BE49-F238E27FC236}">
                  <a16:creationId xmlns:a16="http://schemas.microsoft.com/office/drawing/2014/main" id="{3E9BD43B-A955-F562-A782-BE75AE17E47E}"/>
                </a:ext>
              </a:extLst>
            </p:cNvPr>
            <p:cNvSpPr/>
            <p:nvPr/>
          </p:nvSpPr>
          <p:spPr>
            <a:xfrm>
              <a:off x="7220456" y="2548614"/>
              <a:ext cx="108000" cy="108000"/>
            </a:xfrm>
            <a:prstGeom prst="ellipse">
              <a:avLst/>
            </a:prstGeom>
            <a:solidFill>
              <a:srgbClr val="337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38" name="Oval 37">
              <a:extLst>
                <a:ext uri="{FF2B5EF4-FFF2-40B4-BE49-F238E27FC236}">
                  <a16:creationId xmlns:a16="http://schemas.microsoft.com/office/drawing/2014/main" id="{C62A0430-D521-7511-5F30-A0CBC714281A}"/>
                </a:ext>
              </a:extLst>
            </p:cNvPr>
            <p:cNvSpPr/>
            <p:nvPr/>
          </p:nvSpPr>
          <p:spPr>
            <a:xfrm>
              <a:off x="6020797" y="2548614"/>
              <a:ext cx="108000" cy="108000"/>
            </a:xfrm>
            <a:prstGeom prst="ellipse">
              <a:avLst/>
            </a:prstGeom>
            <a:solidFill>
              <a:srgbClr val="337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grpSp>
        <p:nvGrpSpPr>
          <p:cNvPr id="52" name="Group 51">
            <a:extLst>
              <a:ext uri="{FF2B5EF4-FFF2-40B4-BE49-F238E27FC236}">
                <a16:creationId xmlns:a16="http://schemas.microsoft.com/office/drawing/2014/main" id="{F1ACF290-58A3-6393-862A-21DFC1F23CFE}"/>
              </a:ext>
            </a:extLst>
          </p:cNvPr>
          <p:cNvGrpSpPr/>
          <p:nvPr/>
        </p:nvGrpSpPr>
        <p:grpSpPr>
          <a:xfrm>
            <a:off x="4777799" y="6280645"/>
            <a:ext cx="1367382" cy="108000"/>
            <a:chOff x="3637424" y="4007914"/>
            <a:chExt cx="1367382" cy="108000"/>
          </a:xfrm>
        </p:grpSpPr>
        <p:grpSp>
          <p:nvGrpSpPr>
            <p:cNvPr id="45" name="Group 44">
              <a:extLst>
                <a:ext uri="{FF2B5EF4-FFF2-40B4-BE49-F238E27FC236}">
                  <a16:creationId xmlns:a16="http://schemas.microsoft.com/office/drawing/2014/main" id="{92CDA210-8F0E-BB35-B09D-4F3C83B95909}"/>
                </a:ext>
              </a:extLst>
            </p:cNvPr>
            <p:cNvGrpSpPr/>
            <p:nvPr/>
          </p:nvGrpSpPr>
          <p:grpSpPr>
            <a:xfrm>
              <a:off x="3857991" y="4007914"/>
              <a:ext cx="926247" cy="108000"/>
              <a:chOff x="5839214" y="1706996"/>
              <a:chExt cx="926247" cy="108000"/>
            </a:xfrm>
            <a:solidFill>
              <a:srgbClr val="3371DD"/>
            </a:solidFill>
          </p:grpSpPr>
          <p:grpSp>
            <p:nvGrpSpPr>
              <p:cNvPr id="48" name="Group 47">
                <a:extLst>
                  <a:ext uri="{FF2B5EF4-FFF2-40B4-BE49-F238E27FC236}">
                    <a16:creationId xmlns:a16="http://schemas.microsoft.com/office/drawing/2014/main" id="{AE1C5595-8780-FA66-5FEF-E764CDA10242}"/>
                  </a:ext>
                </a:extLst>
              </p:cNvPr>
              <p:cNvGrpSpPr/>
              <p:nvPr/>
            </p:nvGrpSpPr>
            <p:grpSpPr>
              <a:xfrm>
                <a:off x="5839214" y="1706996"/>
                <a:ext cx="926247" cy="108000"/>
                <a:chOff x="6055214" y="5217599"/>
                <a:chExt cx="926247" cy="108000"/>
              </a:xfrm>
              <a:grpFill/>
            </p:grpSpPr>
            <p:sp>
              <p:nvSpPr>
                <p:cNvPr id="50" name="Oval 49">
                  <a:extLst>
                    <a:ext uri="{FF2B5EF4-FFF2-40B4-BE49-F238E27FC236}">
                      <a16:creationId xmlns:a16="http://schemas.microsoft.com/office/drawing/2014/main" id="{4A986B6E-82A1-6293-B79D-8B420D4CB261}"/>
                    </a:ext>
                  </a:extLst>
                </p:cNvPr>
                <p:cNvSpPr/>
                <p:nvPr/>
              </p:nvSpPr>
              <p:spPr>
                <a:xfrm>
                  <a:off x="6873461" y="5217599"/>
                  <a:ext cx="108000" cy="108000"/>
                </a:xfrm>
                <a:prstGeom prst="ellipse">
                  <a:avLst/>
                </a:prstGeom>
                <a:solidFill>
                  <a:srgbClr val="3372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51" name="Rectangle 50">
                  <a:extLst>
                    <a:ext uri="{FF2B5EF4-FFF2-40B4-BE49-F238E27FC236}">
                      <a16:creationId xmlns:a16="http://schemas.microsoft.com/office/drawing/2014/main" id="{2CABF79F-0AE0-6A45-F14D-4CAC48F66BA5}"/>
                    </a:ext>
                  </a:extLst>
                </p:cNvPr>
                <p:cNvSpPr/>
                <p:nvPr/>
              </p:nvSpPr>
              <p:spPr>
                <a:xfrm>
                  <a:off x="6055214" y="5235599"/>
                  <a:ext cx="485113" cy="7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sp>
            <p:nvSpPr>
              <p:cNvPr id="49" name="Oval 48">
                <a:extLst>
                  <a:ext uri="{FF2B5EF4-FFF2-40B4-BE49-F238E27FC236}">
                    <a16:creationId xmlns:a16="http://schemas.microsoft.com/office/drawing/2014/main" id="{615C3FB2-5E2A-640E-12CC-4627496AF78F}"/>
                  </a:ext>
                </a:extLst>
              </p:cNvPr>
              <p:cNvSpPr/>
              <p:nvPr/>
            </p:nvSpPr>
            <p:spPr>
              <a:xfrm>
                <a:off x="6436894" y="1706996"/>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sp>
          <p:nvSpPr>
            <p:cNvPr id="46" name="Oval 45">
              <a:extLst>
                <a:ext uri="{FF2B5EF4-FFF2-40B4-BE49-F238E27FC236}">
                  <a16:creationId xmlns:a16="http://schemas.microsoft.com/office/drawing/2014/main" id="{71C183D9-445F-E68A-2D2B-399C95B7EAAF}"/>
                </a:ext>
              </a:extLst>
            </p:cNvPr>
            <p:cNvSpPr/>
            <p:nvPr/>
          </p:nvSpPr>
          <p:spPr>
            <a:xfrm>
              <a:off x="4896806" y="4007914"/>
              <a:ext cx="108000" cy="108000"/>
            </a:xfrm>
            <a:prstGeom prst="ellipse">
              <a:avLst/>
            </a:prstGeom>
            <a:solidFill>
              <a:srgbClr val="3372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47" name="Oval 46">
              <a:extLst>
                <a:ext uri="{FF2B5EF4-FFF2-40B4-BE49-F238E27FC236}">
                  <a16:creationId xmlns:a16="http://schemas.microsoft.com/office/drawing/2014/main" id="{6792430C-62CE-AB7A-7BB9-10A139D1A03A}"/>
                </a:ext>
              </a:extLst>
            </p:cNvPr>
            <p:cNvSpPr/>
            <p:nvPr/>
          </p:nvSpPr>
          <p:spPr>
            <a:xfrm>
              <a:off x="3637424" y="4007914"/>
              <a:ext cx="108000" cy="108000"/>
            </a:xfrm>
            <a:prstGeom prst="ellipse">
              <a:avLst/>
            </a:prstGeom>
            <a:solidFill>
              <a:srgbClr val="3372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grpSp>
        <p:nvGrpSpPr>
          <p:cNvPr id="63" name="Group 62">
            <a:extLst>
              <a:ext uri="{FF2B5EF4-FFF2-40B4-BE49-F238E27FC236}">
                <a16:creationId xmlns:a16="http://schemas.microsoft.com/office/drawing/2014/main" id="{E5ED11BC-909B-B770-A322-A909B3A12EAE}"/>
              </a:ext>
            </a:extLst>
          </p:cNvPr>
          <p:cNvGrpSpPr/>
          <p:nvPr/>
        </p:nvGrpSpPr>
        <p:grpSpPr>
          <a:xfrm>
            <a:off x="1793823" y="6280645"/>
            <a:ext cx="2272473" cy="108000"/>
            <a:chOff x="3161796" y="5601568"/>
            <a:chExt cx="2272473" cy="108000"/>
          </a:xfrm>
        </p:grpSpPr>
        <p:grpSp>
          <p:nvGrpSpPr>
            <p:cNvPr id="59" name="Group 58">
              <a:extLst>
                <a:ext uri="{FF2B5EF4-FFF2-40B4-BE49-F238E27FC236}">
                  <a16:creationId xmlns:a16="http://schemas.microsoft.com/office/drawing/2014/main" id="{D626348E-4C83-1771-CACA-3FC17E4DF65F}"/>
                </a:ext>
              </a:extLst>
            </p:cNvPr>
            <p:cNvGrpSpPr/>
            <p:nvPr/>
          </p:nvGrpSpPr>
          <p:grpSpPr>
            <a:xfrm>
              <a:off x="3837852" y="5601568"/>
              <a:ext cx="1596417" cy="108000"/>
              <a:chOff x="5839502" y="1699974"/>
              <a:chExt cx="1596417" cy="108000"/>
            </a:xfrm>
            <a:solidFill>
              <a:srgbClr val="3371DD"/>
            </a:solidFill>
          </p:grpSpPr>
          <p:sp>
            <p:nvSpPr>
              <p:cNvPr id="61" name="Rectangle 60">
                <a:extLst>
                  <a:ext uri="{FF2B5EF4-FFF2-40B4-BE49-F238E27FC236}">
                    <a16:creationId xmlns:a16="http://schemas.microsoft.com/office/drawing/2014/main" id="{92FBE360-E2ED-C2DC-1B6E-B6CD67A403A0}"/>
                  </a:ext>
                </a:extLst>
              </p:cNvPr>
              <p:cNvSpPr/>
              <p:nvPr/>
            </p:nvSpPr>
            <p:spPr>
              <a:xfrm>
                <a:off x="5839502" y="1717974"/>
                <a:ext cx="514179" cy="7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62" name="Oval 61">
                <a:extLst>
                  <a:ext uri="{FF2B5EF4-FFF2-40B4-BE49-F238E27FC236}">
                    <a16:creationId xmlns:a16="http://schemas.microsoft.com/office/drawing/2014/main" id="{4B8BC953-6C8C-4EED-2C05-BFB60F0089C4}"/>
                  </a:ext>
                </a:extLst>
              </p:cNvPr>
              <p:cNvSpPr/>
              <p:nvPr/>
            </p:nvSpPr>
            <p:spPr>
              <a:xfrm>
                <a:off x="6696385" y="1699974"/>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68" name="Rectangle 67">
                <a:extLst>
                  <a:ext uri="{FF2B5EF4-FFF2-40B4-BE49-F238E27FC236}">
                    <a16:creationId xmlns:a16="http://schemas.microsoft.com/office/drawing/2014/main" id="{05E8FDB5-BF08-6194-79B9-2DBCAAADBA96}"/>
                  </a:ext>
                </a:extLst>
              </p:cNvPr>
              <p:cNvSpPr/>
              <p:nvPr/>
            </p:nvSpPr>
            <p:spPr>
              <a:xfrm>
                <a:off x="6921740" y="1717974"/>
                <a:ext cx="514179" cy="7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sp>
          <p:nvSpPr>
            <p:cNvPr id="55" name="Oval 54">
              <a:extLst>
                <a:ext uri="{FF2B5EF4-FFF2-40B4-BE49-F238E27FC236}">
                  <a16:creationId xmlns:a16="http://schemas.microsoft.com/office/drawing/2014/main" id="{37161969-7684-2FBE-9CF9-7AA83BC4568E}"/>
                </a:ext>
              </a:extLst>
            </p:cNvPr>
            <p:cNvSpPr/>
            <p:nvPr/>
          </p:nvSpPr>
          <p:spPr>
            <a:xfrm>
              <a:off x="4469383" y="5601568"/>
              <a:ext cx="108000" cy="108000"/>
            </a:xfrm>
            <a:prstGeom prst="ellipse">
              <a:avLst/>
            </a:prstGeom>
            <a:solidFill>
              <a:srgbClr val="337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56" name="Oval 55">
              <a:extLst>
                <a:ext uri="{FF2B5EF4-FFF2-40B4-BE49-F238E27FC236}">
                  <a16:creationId xmlns:a16="http://schemas.microsoft.com/office/drawing/2014/main" id="{81A0F6B0-E835-A55F-6F55-272845D67734}"/>
                </a:ext>
              </a:extLst>
            </p:cNvPr>
            <p:cNvSpPr/>
            <p:nvPr/>
          </p:nvSpPr>
          <p:spPr>
            <a:xfrm>
              <a:off x="3612500" y="5601568"/>
              <a:ext cx="108000" cy="108000"/>
            </a:xfrm>
            <a:prstGeom prst="ellipse">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57" name="Oval 56">
              <a:extLst>
                <a:ext uri="{FF2B5EF4-FFF2-40B4-BE49-F238E27FC236}">
                  <a16:creationId xmlns:a16="http://schemas.microsoft.com/office/drawing/2014/main" id="{D5DA9FAD-5AE9-0776-7361-AAE8E51566BC}"/>
                </a:ext>
              </a:extLst>
            </p:cNvPr>
            <p:cNvSpPr/>
            <p:nvPr/>
          </p:nvSpPr>
          <p:spPr>
            <a:xfrm>
              <a:off x="3387148" y="5601568"/>
              <a:ext cx="108000" cy="108000"/>
            </a:xfrm>
            <a:prstGeom prst="ellipse">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58" name="Oval 57">
              <a:extLst>
                <a:ext uri="{FF2B5EF4-FFF2-40B4-BE49-F238E27FC236}">
                  <a16:creationId xmlns:a16="http://schemas.microsoft.com/office/drawing/2014/main" id="{0BCDEBEA-1A4F-55E6-8A13-07A21A66612E}"/>
                </a:ext>
              </a:extLst>
            </p:cNvPr>
            <p:cNvSpPr/>
            <p:nvPr/>
          </p:nvSpPr>
          <p:spPr>
            <a:xfrm>
              <a:off x="3161796" y="5601568"/>
              <a:ext cx="108000" cy="108000"/>
            </a:xfrm>
            <a:prstGeom prst="ellipse">
              <a:avLst/>
            </a:prstGeom>
            <a:solidFill>
              <a:srgbClr val="337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sp>
        <p:nvSpPr>
          <p:cNvPr id="32" name="Text Placeholder 1">
            <a:extLst>
              <a:ext uri="{FF2B5EF4-FFF2-40B4-BE49-F238E27FC236}">
                <a16:creationId xmlns:a16="http://schemas.microsoft.com/office/drawing/2014/main" id="{51743269-BAB1-EF8C-129C-FE71BEBB3D9F}"/>
              </a:ext>
            </a:extLst>
          </p:cNvPr>
          <p:cNvSpPr txBox="1">
            <a:spLocks/>
          </p:cNvSpPr>
          <p:nvPr/>
        </p:nvSpPr>
        <p:spPr>
          <a:xfrm>
            <a:off x="9121156" y="3473090"/>
            <a:ext cx="1269065" cy="459741"/>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rgbClr val="FF3760"/>
                </a:solidFill>
                <a:latin typeface="EdShed"/>
                <a:ea typeface="EdShed"/>
              </a:rPr>
              <a:t>enou</a:t>
            </a:r>
            <a:r>
              <a:rPr lang="en-US" sz="2800" b="0" dirty="0">
                <a:solidFill>
                  <a:schemeClr val="tx1"/>
                </a:solidFill>
                <a:latin typeface="EdShed"/>
                <a:ea typeface="EdShed"/>
              </a:rPr>
              <a:t>gh</a:t>
            </a:r>
            <a:endParaRPr lang="en-US" sz="2800" b="0" dirty="0">
              <a:solidFill>
                <a:schemeClr val="tx1"/>
              </a:solidFill>
              <a:latin typeface="EdShed" pitchFamily="2" charset="0"/>
              <a:ea typeface="EdShed"/>
            </a:endParaRPr>
          </a:p>
        </p:txBody>
      </p:sp>
      <p:sp>
        <p:nvSpPr>
          <p:cNvPr id="33" name="Text Placeholder 1">
            <a:extLst>
              <a:ext uri="{FF2B5EF4-FFF2-40B4-BE49-F238E27FC236}">
                <a16:creationId xmlns:a16="http://schemas.microsoft.com/office/drawing/2014/main" id="{9CBDAEFB-7FF4-81BD-4151-10FF8762F777}"/>
              </a:ext>
            </a:extLst>
          </p:cNvPr>
          <p:cNvSpPr txBox="1">
            <a:spLocks/>
          </p:cNvSpPr>
          <p:nvPr/>
        </p:nvSpPr>
        <p:spPr>
          <a:xfrm>
            <a:off x="7874565" y="2736999"/>
            <a:ext cx="1230465" cy="459741"/>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rgbClr val="FF3760"/>
                </a:solidFill>
                <a:latin typeface="EdShed"/>
                <a:ea typeface="EdShed"/>
              </a:rPr>
              <a:t>tr</a:t>
            </a:r>
            <a:r>
              <a:rPr lang="en-US" sz="2800" b="0" dirty="0">
                <a:solidFill>
                  <a:schemeClr val="tx1"/>
                </a:solidFill>
                <a:latin typeface="EdShed"/>
                <a:ea typeface="EdShed"/>
              </a:rPr>
              <a:t>ou</a:t>
            </a:r>
            <a:r>
              <a:rPr lang="en-US" sz="2800" b="0" dirty="0">
                <a:solidFill>
                  <a:srgbClr val="FF3760"/>
                </a:solidFill>
                <a:latin typeface="EdShed"/>
                <a:ea typeface="EdShed"/>
              </a:rPr>
              <a:t>b</a:t>
            </a:r>
            <a:r>
              <a:rPr lang="en-US" sz="2800" b="0" dirty="0">
                <a:solidFill>
                  <a:schemeClr val="tx1"/>
                </a:solidFill>
                <a:latin typeface="EdShed"/>
                <a:ea typeface="EdShed"/>
              </a:rPr>
              <a:t>le</a:t>
            </a:r>
            <a:endParaRPr lang="en-US" sz="2800" b="0" dirty="0">
              <a:solidFill>
                <a:schemeClr val="tx1"/>
              </a:solidFill>
              <a:latin typeface="EdShed" pitchFamily="2" charset="0"/>
            </a:endParaRPr>
          </a:p>
        </p:txBody>
      </p:sp>
      <p:sp>
        <p:nvSpPr>
          <p:cNvPr id="42" name="Text Placeholder 1">
            <a:extLst>
              <a:ext uri="{FF2B5EF4-FFF2-40B4-BE49-F238E27FC236}">
                <a16:creationId xmlns:a16="http://schemas.microsoft.com/office/drawing/2014/main" id="{45D2BBF9-ABBA-B604-5721-506CD2010448}"/>
              </a:ext>
            </a:extLst>
          </p:cNvPr>
          <p:cNvSpPr txBox="1">
            <a:spLocks/>
          </p:cNvSpPr>
          <p:nvPr/>
        </p:nvSpPr>
        <p:spPr>
          <a:xfrm>
            <a:off x="9935471" y="4976556"/>
            <a:ext cx="1296125" cy="459741"/>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rgbClr val="FF3760"/>
                </a:solidFill>
                <a:latin typeface="EdShed" pitchFamily="2" charset="0"/>
              </a:rPr>
              <a:t>flourish</a:t>
            </a:r>
            <a:endParaRPr lang="en-US" sz="2800" b="0" dirty="0">
              <a:solidFill>
                <a:schemeClr val="tx1"/>
              </a:solidFill>
              <a:latin typeface="EdShed" pitchFamily="2" charset="0"/>
            </a:endParaRPr>
          </a:p>
        </p:txBody>
      </p:sp>
      <p:sp>
        <p:nvSpPr>
          <p:cNvPr id="43" name="Text Placeholder 1">
            <a:extLst>
              <a:ext uri="{FF2B5EF4-FFF2-40B4-BE49-F238E27FC236}">
                <a16:creationId xmlns:a16="http://schemas.microsoft.com/office/drawing/2014/main" id="{FAF33933-F339-A56F-4A3C-C580B480C821}"/>
              </a:ext>
            </a:extLst>
          </p:cNvPr>
          <p:cNvSpPr txBox="1">
            <a:spLocks/>
          </p:cNvSpPr>
          <p:nvPr/>
        </p:nvSpPr>
        <p:spPr>
          <a:xfrm>
            <a:off x="8338759" y="4976557"/>
            <a:ext cx="1325043" cy="459741"/>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rgbClr val="FF3760"/>
                </a:solidFill>
                <a:latin typeface="EdShed"/>
                <a:ea typeface="EdShed"/>
              </a:rPr>
              <a:t>country</a:t>
            </a:r>
            <a:endParaRPr lang="en-US" sz="2800" b="0" dirty="0">
              <a:solidFill>
                <a:srgbClr val="FF3760"/>
              </a:solidFill>
              <a:latin typeface="EdShed" pitchFamily="2" charset="0"/>
            </a:endParaRPr>
          </a:p>
        </p:txBody>
      </p:sp>
      <p:sp>
        <p:nvSpPr>
          <p:cNvPr id="44" name="Text Placeholder 1">
            <a:extLst>
              <a:ext uri="{FF2B5EF4-FFF2-40B4-BE49-F238E27FC236}">
                <a16:creationId xmlns:a16="http://schemas.microsoft.com/office/drawing/2014/main" id="{6AB0827D-030C-4045-32D0-2AC508AD2463}"/>
              </a:ext>
            </a:extLst>
          </p:cNvPr>
          <p:cNvSpPr txBox="1">
            <a:spLocks/>
          </p:cNvSpPr>
          <p:nvPr/>
        </p:nvSpPr>
        <p:spPr>
          <a:xfrm>
            <a:off x="9212238" y="4209180"/>
            <a:ext cx="1086900" cy="459741"/>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rgbClr val="FF3760"/>
                </a:solidFill>
                <a:latin typeface="EdShed"/>
                <a:ea typeface="EdShed"/>
              </a:rPr>
              <a:t>you</a:t>
            </a:r>
            <a:r>
              <a:rPr lang="en-US" sz="2800" b="0" dirty="0">
                <a:solidFill>
                  <a:schemeClr val="tx1"/>
                </a:solidFill>
                <a:latin typeface="EdShed"/>
                <a:ea typeface="EdShed"/>
              </a:rPr>
              <a:t>ng</a:t>
            </a:r>
            <a:endParaRPr lang="en-US" sz="2800" b="0" dirty="0">
              <a:solidFill>
                <a:schemeClr val="tx1"/>
              </a:solidFill>
              <a:latin typeface="EdShed" pitchFamily="2" charset="0"/>
              <a:ea typeface="EdShed"/>
            </a:endParaRPr>
          </a:p>
        </p:txBody>
      </p:sp>
      <p:sp>
        <p:nvSpPr>
          <p:cNvPr id="53" name="Text Placeholder 1">
            <a:extLst>
              <a:ext uri="{FF2B5EF4-FFF2-40B4-BE49-F238E27FC236}">
                <a16:creationId xmlns:a16="http://schemas.microsoft.com/office/drawing/2014/main" id="{156C46D3-503E-74F8-6995-124CEE50DC88}"/>
              </a:ext>
            </a:extLst>
          </p:cNvPr>
          <p:cNvSpPr txBox="1">
            <a:spLocks/>
          </p:cNvSpPr>
          <p:nvPr/>
        </p:nvSpPr>
        <p:spPr>
          <a:xfrm>
            <a:off x="10101735" y="5887898"/>
            <a:ext cx="1129861" cy="459741"/>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rgbClr val="FF3760"/>
                </a:solidFill>
                <a:latin typeface="EdShed" pitchFamily="2" charset="0"/>
              </a:rPr>
              <a:t>cousin</a:t>
            </a:r>
            <a:endParaRPr lang="en-US" sz="2800" b="0" dirty="0">
              <a:solidFill>
                <a:schemeClr val="tx1"/>
              </a:solidFill>
              <a:latin typeface="EdShed" pitchFamily="2" charset="0"/>
            </a:endParaRPr>
          </a:p>
        </p:txBody>
      </p:sp>
      <p:sp>
        <p:nvSpPr>
          <p:cNvPr id="64" name="Text Placeholder 1">
            <a:extLst>
              <a:ext uri="{FF2B5EF4-FFF2-40B4-BE49-F238E27FC236}">
                <a16:creationId xmlns:a16="http://schemas.microsoft.com/office/drawing/2014/main" id="{A42A7D8C-E341-770B-3642-6CAF9738A4C1}"/>
              </a:ext>
            </a:extLst>
          </p:cNvPr>
          <p:cNvSpPr txBox="1">
            <a:spLocks/>
          </p:cNvSpPr>
          <p:nvPr/>
        </p:nvSpPr>
        <p:spPr>
          <a:xfrm>
            <a:off x="9240323" y="2000910"/>
            <a:ext cx="1030730" cy="459741"/>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rgbClr val="FF3760"/>
                </a:solidFill>
                <a:latin typeface="EdShed"/>
                <a:ea typeface="EdShed"/>
              </a:rPr>
              <a:t>tou</a:t>
            </a:r>
            <a:r>
              <a:rPr lang="en-US" sz="2800" b="0" dirty="0">
                <a:solidFill>
                  <a:schemeClr val="tx1"/>
                </a:solidFill>
                <a:latin typeface="EdShed"/>
                <a:ea typeface="EdShed"/>
              </a:rPr>
              <a:t>ch</a:t>
            </a:r>
            <a:endParaRPr lang="en-US" sz="2800" b="0" dirty="0">
              <a:solidFill>
                <a:schemeClr val="tx1"/>
              </a:solidFill>
              <a:latin typeface="EdShed" pitchFamily="2" charset="0"/>
              <a:ea typeface="EdShed"/>
            </a:endParaRPr>
          </a:p>
        </p:txBody>
      </p:sp>
      <p:sp>
        <p:nvSpPr>
          <p:cNvPr id="65" name="Text Placeholder 1">
            <a:extLst>
              <a:ext uri="{FF2B5EF4-FFF2-40B4-BE49-F238E27FC236}">
                <a16:creationId xmlns:a16="http://schemas.microsoft.com/office/drawing/2014/main" id="{12815C01-E638-CBFF-D58B-99921C169B40}"/>
              </a:ext>
            </a:extLst>
          </p:cNvPr>
          <p:cNvSpPr txBox="1">
            <a:spLocks/>
          </p:cNvSpPr>
          <p:nvPr/>
        </p:nvSpPr>
        <p:spPr>
          <a:xfrm>
            <a:off x="9175882" y="2737000"/>
            <a:ext cx="1159613" cy="459741"/>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rgbClr val="FF3760"/>
                </a:solidFill>
                <a:latin typeface="EdShed"/>
                <a:ea typeface="EdShed"/>
              </a:rPr>
              <a:t>c</a:t>
            </a:r>
            <a:r>
              <a:rPr lang="en-US" sz="2800" b="0" dirty="0">
                <a:solidFill>
                  <a:schemeClr val="tx1"/>
                </a:solidFill>
                <a:latin typeface="EdShed"/>
                <a:ea typeface="EdShed"/>
              </a:rPr>
              <a:t>ou</a:t>
            </a:r>
            <a:r>
              <a:rPr lang="en-US" sz="2800" b="0" dirty="0">
                <a:solidFill>
                  <a:srgbClr val="FF3760"/>
                </a:solidFill>
                <a:latin typeface="EdShed"/>
                <a:ea typeface="EdShed"/>
              </a:rPr>
              <a:t>p</a:t>
            </a:r>
            <a:r>
              <a:rPr lang="en-US" sz="2800" b="0" dirty="0">
                <a:solidFill>
                  <a:schemeClr val="tx1"/>
                </a:solidFill>
                <a:latin typeface="EdShed"/>
                <a:ea typeface="EdShed"/>
              </a:rPr>
              <a:t>le</a:t>
            </a:r>
            <a:endParaRPr lang="en-US" sz="2800" b="0" dirty="0">
              <a:solidFill>
                <a:srgbClr val="FF3760"/>
              </a:solidFill>
              <a:latin typeface="EdShed" pitchFamily="2" charset="0"/>
            </a:endParaRPr>
          </a:p>
        </p:txBody>
      </p:sp>
      <p:sp>
        <p:nvSpPr>
          <p:cNvPr id="66" name="Text Placeholder 1">
            <a:extLst>
              <a:ext uri="{FF2B5EF4-FFF2-40B4-BE49-F238E27FC236}">
                <a16:creationId xmlns:a16="http://schemas.microsoft.com/office/drawing/2014/main" id="{61C4EB46-7622-3A1B-6F2E-BC024D5A8E1B}"/>
              </a:ext>
            </a:extLst>
          </p:cNvPr>
          <p:cNvSpPr txBox="1">
            <a:spLocks/>
          </p:cNvSpPr>
          <p:nvPr/>
        </p:nvSpPr>
        <p:spPr>
          <a:xfrm>
            <a:off x="10406347" y="2740030"/>
            <a:ext cx="1169744" cy="459741"/>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rgbClr val="FF3760"/>
                </a:solidFill>
                <a:latin typeface="EdShed"/>
                <a:ea typeface="EdShed"/>
              </a:rPr>
              <a:t>d</a:t>
            </a:r>
            <a:r>
              <a:rPr lang="en-US" sz="2800" b="0" dirty="0">
                <a:solidFill>
                  <a:schemeClr val="tx1"/>
                </a:solidFill>
                <a:latin typeface="EdShed"/>
                <a:ea typeface="EdShed"/>
              </a:rPr>
              <a:t>ou</a:t>
            </a:r>
            <a:r>
              <a:rPr lang="en-US" sz="2800" b="0" dirty="0">
                <a:solidFill>
                  <a:srgbClr val="FF3760"/>
                </a:solidFill>
                <a:latin typeface="EdShed"/>
                <a:ea typeface="EdShed"/>
              </a:rPr>
              <a:t>b</a:t>
            </a:r>
            <a:r>
              <a:rPr lang="en-US" sz="2800" b="0" dirty="0">
                <a:solidFill>
                  <a:schemeClr val="tx1"/>
                </a:solidFill>
                <a:latin typeface="EdShed"/>
                <a:ea typeface="EdShed"/>
              </a:rPr>
              <a:t>le</a:t>
            </a:r>
            <a:endParaRPr lang="en-US" sz="2800" b="0" dirty="0">
              <a:solidFill>
                <a:srgbClr val="FF3760"/>
              </a:solidFill>
              <a:latin typeface="EdShed" pitchFamily="2" charset="0"/>
            </a:endParaRPr>
          </a:p>
        </p:txBody>
      </p:sp>
      <p:sp>
        <p:nvSpPr>
          <p:cNvPr id="67" name="Text Placeholder 1">
            <a:extLst>
              <a:ext uri="{FF2B5EF4-FFF2-40B4-BE49-F238E27FC236}">
                <a16:creationId xmlns:a16="http://schemas.microsoft.com/office/drawing/2014/main" id="{044490D4-0221-0A28-DE55-EC640F2595B1}"/>
              </a:ext>
            </a:extLst>
          </p:cNvPr>
          <p:cNvSpPr txBox="1">
            <a:spLocks/>
          </p:cNvSpPr>
          <p:nvPr/>
        </p:nvSpPr>
        <p:spPr>
          <a:xfrm>
            <a:off x="8129021" y="5887898"/>
            <a:ext cx="1744517" cy="459741"/>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rgbClr val="FF3760"/>
                </a:solidFill>
                <a:latin typeface="EdShed" pitchFamily="2" charset="0"/>
              </a:rPr>
              <a:t>encourage</a:t>
            </a:r>
          </a:p>
        </p:txBody>
      </p:sp>
      <p:grpSp>
        <p:nvGrpSpPr>
          <p:cNvPr id="78" name="Group 77">
            <a:extLst>
              <a:ext uri="{FF2B5EF4-FFF2-40B4-BE49-F238E27FC236}">
                <a16:creationId xmlns:a16="http://schemas.microsoft.com/office/drawing/2014/main" id="{DBA6681A-4326-E1BB-CE75-A568A3D54C2D}"/>
              </a:ext>
            </a:extLst>
          </p:cNvPr>
          <p:cNvGrpSpPr/>
          <p:nvPr/>
        </p:nvGrpSpPr>
        <p:grpSpPr>
          <a:xfrm>
            <a:off x="8278310" y="6311242"/>
            <a:ext cx="1472988" cy="86144"/>
            <a:chOff x="4764205" y="2548609"/>
            <a:chExt cx="1846785" cy="108005"/>
          </a:xfrm>
        </p:grpSpPr>
        <p:grpSp>
          <p:nvGrpSpPr>
            <p:cNvPr id="79" name="Group 78">
              <a:extLst>
                <a:ext uri="{FF2B5EF4-FFF2-40B4-BE49-F238E27FC236}">
                  <a16:creationId xmlns:a16="http://schemas.microsoft.com/office/drawing/2014/main" id="{250A5648-4F88-B9F2-C6AA-FE62E7CABD64}"/>
                </a:ext>
              </a:extLst>
            </p:cNvPr>
            <p:cNvGrpSpPr/>
            <p:nvPr/>
          </p:nvGrpSpPr>
          <p:grpSpPr>
            <a:xfrm>
              <a:off x="4989685" y="2548609"/>
              <a:ext cx="1621305" cy="108000"/>
              <a:chOff x="4523126" y="1672092"/>
              <a:chExt cx="1621305" cy="108000"/>
            </a:xfrm>
            <a:solidFill>
              <a:srgbClr val="3371DD"/>
            </a:solidFill>
          </p:grpSpPr>
          <p:sp>
            <p:nvSpPr>
              <p:cNvPr id="84" name="Rectangle 83">
                <a:extLst>
                  <a:ext uri="{FF2B5EF4-FFF2-40B4-BE49-F238E27FC236}">
                    <a16:creationId xmlns:a16="http://schemas.microsoft.com/office/drawing/2014/main" id="{F227575F-7A74-F489-9502-9EB9817563D0}"/>
                  </a:ext>
                </a:extLst>
              </p:cNvPr>
              <p:cNvSpPr/>
              <p:nvPr/>
            </p:nvSpPr>
            <p:spPr>
              <a:xfrm>
                <a:off x="5750122" y="1696161"/>
                <a:ext cx="394309" cy="57321"/>
              </a:xfrm>
              <a:prstGeom prst="rect">
                <a:avLst/>
              </a:prstGeom>
              <a:grp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85" name="Oval 84">
                <a:extLst>
                  <a:ext uri="{FF2B5EF4-FFF2-40B4-BE49-F238E27FC236}">
                    <a16:creationId xmlns:a16="http://schemas.microsoft.com/office/drawing/2014/main" id="{72B8B001-2327-F699-804F-08D3E1D927DD}"/>
                  </a:ext>
                </a:extLst>
              </p:cNvPr>
              <p:cNvSpPr/>
              <p:nvPr/>
            </p:nvSpPr>
            <p:spPr>
              <a:xfrm>
                <a:off x="4523126" y="1672092"/>
                <a:ext cx="108000" cy="108000"/>
              </a:xfrm>
              <a:prstGeom prst="ellipse">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87" name="Rectangle 86">
                <a:extLst>
                  <a:ext uri="{FF2B5EF4-FFF2-40B4-BE49-F238E27FC236}">
                    <a16:creationId xmlns:a16="http://schemas.microsoft.com/office/drawing/2014/main" id="{7D954A73-A017-E087-4089-E67A6ADDA4A8}"/>
                  </a:ext>
                </a:extLst>
              </p:cNvPr>
              <p:cNvSpPr/>
              <p:nvPr/>
            </p:nvSpPr>
            <p:spPr>
              <a:xfrm>
                <a:off x="4936145" y="1696161"/>
                <a:ext cx="394309" cy="57321"/>
              </a:xfrm>
              <a:prstGeom prst="rect">
                <a:avLst/>
              </a:prstGeom>
              <a:grp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sp>
          <p:nvSpPr>
            <p:cNvPr id="81" name="Oval 80">
              <a:extLst>
                <a:ext uri="{FF2B5EF4-FFF2-40B4-BE49-F238E27FC236}">
                  <a16:creationId xmlns:a16="http://schemas.microsoft.com/office/drawing/2014/main" id="{8920ED31-66C4-E18F-7AC9-2079C9FD1D80}"/>
                </a:ext>
              </a:extLst>
            </p:cNvPr>
            <p:cNvSpPr/>
            <p:nvPr/>
          </p:nvSpPr>
          <p:spPr>
            <a:xfrm>
              <a:off x="5211082" y="2548614"/>
              <a:ext cx="108000" cy="108000"/>
            </a:xfrm>
            <a:prstGeom prst="ellipse">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82" name="Oval 81">
              <a:extLst>
                <a:ext uri="{FF2B5EF4-FFF2-40B4-BE49-F238E27FC236}">
                  <a16:creationId xmlns:a16="http://schemas.microsoft.com/office/drawing/2014/main" id="{1A23606F-5737-0B76-978B-811E26614FF3}"/>
                </a:ext>
              </a:extLst>
            </p:cNvPr>
            <p:cNvSpPr/>
            <p:nvPr/>
          </p:nvSpPr>
          <p:spPr>
            <a:xfrm>
              <a:off x="4764205" y="2548614"/>
              <a:ext cx="108000" cy="108000"/>
            </a:xfrm>
            <a:prstGeom prst="ellipse">
              <a:avLst/>
            </a:prstGeom>
            <a:solidFill>
              <a:srgbClr val="337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83" name="Oval 82">
              <a:extLst>
                <a:ext uri="{FF2B5EF4-FFF2-40B4-BE49-F238E27FC236}">
                  <a16:creationId xmlns:a16="http://schemas.microsoft.com/office/drawing/2014/main" id="{013C6192-7BEC-1171-461D-F6180E06BA20}"/>
                </a:ext>
              </a:extLst>
            </p:cNvPr>
            <p:cNvSpPr/>
            <p:nvPr/>
          </p:nvSpPr>
          <p:spPr>
            <a:xfrm>
              <a:off x="6029321" y="2548614"/>
              <a:ext cx="108000" cy="108000"/>
            </a:xfrm>
            <a:prstGeom prst="ellipse">
              <a:avLst/>
            </a:prstGeom>
            <a:solidFill>
              <a:srgbClr val="337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86" name="Oval 85">
              <a:extLst>
                <a:ext uri="{FF2B5EF4-FFF2-40B4-BE49-F238E27FC236}">
                  <a16:creationId xmlns:a16="http://schemas.microsoft.com/office/drawing/2014/main" id="{5ADE6980-3674-4A92-4CA6-0D7B79323EF7}"/>
                </a:ext>
              </a:extLst>
            </p:cNvPr>
            <p:cNvSpPr/>
            <p:nvPr/>
          </p:nvSpPr>
          <p:spPr>
            <a:xfrm>
              <a:off x="5851887" y="2548614"/>
              <a:ext cx="108000" cy="108000"/>
            </a:xfrm>
            <a:prstGeom prst="ellipse">
              <a:avLst/>
            </a:prstGeom>
            <a:solidFill>
              <a:srgbClr val="337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grpSp>
        <p:nvGrpSpPr>
          <p:cNvPr id="88" name="Group 87">
            <a:extLst>
              <a:ext uri="{FF2B5EF4-FFF2-40B4-BE49-F238E27FC236}">
                <a16:creationId xmlns:a16="http://schemas.microsoft.com/office/drawing/2014/main" id="{2F744DE7-07F6-8C5C-489B-B87283FA4102}"/>
              </a:ext>
            </a:extLst>
          </p:cNvPr>
          <p:cNvGrpSpPr/>
          <p:nvPr/>
        </p:nvGrpSpPr>
        <p:grpSpPr>
          <a:xfrm>
            <a:off x="10248775" y="6243118"/>
            <a:ext cx="841344" cy="86140"/>
            <a:chOff x="5073948" y="2548614"/>
            <a:chExt cx="1054849" cy="108000"/>
          </a:xfrm>
        </p:grpSpPr>
        <p:sp>
          <p:nvSpPr>
            <p:cNvPr id="96" name="Rectangle 95">
              <a:extLst>
                <a:ext uri="{FF2B5EF4-FFF2-40B4-BE49-F238E27FC236}">
                  <a16:creationId xmlns:a16="http://schemas.microsoft.com/office/drawing/2014/main" id="{69AA9A0F-172D-67FD-B43E-58B38D0A2887}"/>
                </a:ext>
              </a:extLst>
            </p:cNvPr>
            <p:cNvSpPr/>
            <p:nvPr/>
          </p:nvSpPr>
          <p:spPr>
            <a:xfrm>
              <a:off x="5260418" y="2572678"/>
              <a:ext cx="394309" cy="57321"/>
            </a:xfrm>
            <a:prstGeom prst="rect">
              <a:avLst/>
            </a:prstGeom>
            <a:solidFill>
              <a:srgbClr val="3371DD"/>
            </a:solid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91" name="Oval 90">
              <a:extLst>
                <a:ext uri="{FF2B5EF4-FFF2-40B4-BE49-F238E27FC236}">
                  <a16:creationId xmlns:a16="http://schemas.microsoft.com/office/drawing/2014/main" id="{BAC093F8-8904-B9C5-50AB-33C32A733CD2}"/>
                </a:ext>
              </a:extLst>
            </p:cNvPr>
            <p:cNvSpPr/>
            <p:nvPr/>
          </p:nvSpPr>
          <p:spPr>
            <a:xfrm>
              <a:off x="5073948" y="2548614"/>
              <a:ext cx="107999" cy="108000"/>
            </a:xfrm>
            <a:prstGeom prst="ellipse">
              <a:avLst/>
            </a:prstGeom>
            <a:solidFill>
              <a:srgbClr val="337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92" name="Oval 91">
              <a:extLst>
                <a:ext uri="{FF2B5EF4-FFF2-40B4-BE49-F238E27FC236}">
                  <a16:creationId xmlns:a16="http://schemas.microsoft.com/office/drawing/2014/main" id="{236B56D3-EC88-D4E6-F8A8-DC6FE0BE76B3}"/>
                </a:ext>
              </a:extLst>
            </p:cNvPr>
            <p:cNvSpPr/>
            <p:nvPr/>
          </p:nvSpPr>
          <p:spPr>
            <a:xfrm>
              <a:off x="6020797" y="2548614"/>
              <a:ext cx="108000" cy="108000"/>
            </a:xfrm>
            <a:prstGeom prst="ellipse">
              <a:avLst/>
            </a:prstGeom>
            <a:solidFill>
              <a:srgbClr val="337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93" name="Oval 92">
              <a:extLst>
                <a:ext uri="{FF2B5EF4-FFF2-40B4-BE49-F238E27FC236}">
                  <a16:creationId xmlns:a16="http://schemas.microsoft.com/office/drawing/2014/main" id="{B923CDFF-48DD-6F60-2746-B37DE2AB1C1D}"/>
                </a:ext>
              </a:extLst>
            </p:cNvPr>
            <p:cNvSpPr/>
            <p:nvPr/>
          </p:nvSpPr>
          <p:spPr>
            <a:xfrm>
              <a:off x="5856149" y="2548614"/>
              <a:ext cx="107999" cy="108000"/>
            </a:xfrm>
            <a:prstGeom prst="ellipse">
              <a:avLst/>
            </a:prstGeom>
            <a:solidFill>
              <a:srgbClr val="337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97" name="Oval 96">
              <a:extLst>
                <a:ext uri="{FF2B5EF4-FFF2-40B4-BE49-F238E27FC236}">
                  <a16:creationId xmlns:a16="http://schemas.microsoft.com/office/drawing/2014/main" id="{5A578BDD-E0F3-2F6F-75D4-FDB7A42053B0}"/>
                </a:ext>
              </a:extLst>
            </p:cNvPr>
            <p:cNvSpPr/>
            <p:nvPr/>
          </p:nvSpPr>
          <p:spPr>
            <a:xfrm>
              <a:off x="5717428" y="2548614"/>
              <a:ext cx="108000" cy="108000"/>
            </a:xfrm>
            <a:prstGeom prst="ellipse">
              <a:avLst/>
            </a:prstGeom>
            <a:solidFill>
              <a:srgbClr val="337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spTree>
    <p:extLst>
      <p:ext uri="{BB962C8B-B14F-4D97-AF65-F5344CB8AC3E}">
        <p14:creationId xmlns:p14="http://schemas.microsoft.com/office/powerpoint/2010/main" val="373958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dissolve">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dissolv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dissolve">
                                      <p:cBhvr>
                                        <p:cTn id="17" dur="500"/>
                                        <p:tgtEl>
                                          <p:spTgt spid="6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dissolve">
                                      <p:cBhvr>
                                        <p:cTn id="22" dur="500"/>
                                        <p:tgtEl>
                                          <p:spTgt spid="6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dissolve">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dissolve">
                                      <p:cBhvr>
                                        <p:cTn id="32" dur="500"/>
                                        <p:tgtEl>
                                          <p:spTgt spid="4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dissolve">
                                      <p:cBhvr>
                                        <p:cTn id="37" dur="500"/>
                                        <p:tgtEl>
                                          <p:spTgt spid="43"/>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dissolve">
                                      <p:cBhvr>
                                        <p:cTn id="42" dur="5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wipe(left)">
                                      <p:cBhvr>
                                        <p:cTn id="47" dur="500"/>
                                        <p:tgtEl>
                                          <p:spTgt spid="41"/>
                                        </p:tgtEl>
                                      </p:cBhvr>
                                    </p:animEffect>
                                  </p:childTnLst>
                                </p:cTn>
                              </p:par>
                              <p:par>
                                <p:cTn id="48" presetID="22" presetClass="entr" presetSubtype="8" fill="hold"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wipe(left)">
                                      <p:cBhvr>
                                        <p:cTn id="50" dur="500"/>
                                        <p:tgtEl>
                                          <p:spTgt spid="31"/>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dissolve">
                                      <p:cBhvr>
                                        <p:cTn id="55" dur="500"/>
                                        <p:tgtEl>
                                          <p:spTgt spid="67"/>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dissolve">
                                      <p:cBhvr>
                                        <p:cTn id="60" dur="500"/>
                                        <p:tgtEl>
                                          <p:spTgt spid="53"/>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par>
                                <p:cTn id="66" presetID="22" presetClass="entr" presetSubtype="8" fill="hold" nodeType="with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42" grpId="0"/>
      <p:bldP spid="43" grpId="0"/>
      <p:bldP spid="44" grpId="0"/>
      <p:bldP spid="53" grpId="0"/>
      <p:bldP spid="64" grpId="0"/>
      <p:bldP spid="65" grpId="0"/>
      <p:bldP spid="66" grpId="0"/>
      <p:bldP spid="6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AC1D7-C09A-C26C-0039-8D846F56C55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F68F9F-4484-D07D-3AA6-61B76098E265}"/>
              </a:ext>
            </a:extLst>
          </p:cNvPr>
          <p:cNvSpPr>
            <a:spLocks noGrp="1"/>
          </p:cNvSpPr>
          <p:nvPr>
            <p:ph type="sldNum" sz="quarter" idx="14"/>
          </p:nvPr>
        </p:nvSpPr>
        <p:spPr/>
        <p:txBody>
          <a:bodyPr/>
          <a:lstStyle/>
          <a:p>
            <a:r>
              <a:rPr lang="en-US" dirty="0"/>
              <a:t>2.25</a:t>
            </a:r>
          </a:p>
        </p:txBody>
      </p:sp>
      <p:sp>
        <p:nvSpPr>
          <p:cNvPr id="3" name="Text Placeholder 2">
            <a:extLst>
              <a:ext uri="{FF2B5EF4-FFF2-40B4-BE49-F238E27FC236}">
                <a16:creationId xmlns:a16="http://schemas.microsoft.com/office/drawing/2014/main" id="{99341BEA-1366-0D39-3058-81CF466B72DD}"/>
              </a:ext>
            </a:extLst>
          </p:cNvPr>
          <p:cNvSpPr>
            <a:spLocks noGrp="1"/>
          </p:cNvSpPr>
          <p:nvPr>
            <p:ph type="body" sz="quarter" idx="10"/>
          </p:nvPr>
        </p:nvSpPr>
        <p:spPr>
          <a:xfrm>
            <a:off x="3494880" y="342478"/>
            <a:ext cx="5202237" cy="348557"/>
          </a:xfrm>
        </p:spPr>
        <p:txBody>
          <a:bodyPr vert="horz" wrap="square" lIns="91440" tIns="45720" rIns="91440" bIns="45720" rtlCol="0" anchor="t">
            <a:spAutoFit/>
          </a:bodyPr>
          <a:lstStyle/>
          <a:p>
            <a:r>
              <a:rPr lang="en-GB" dirty="0">
                <a:latin typeface="EdShed"/>
                <a:ea typeface="EdShed"/>
              </a:rPr>
              <a:t>Optional Activity Three</a:t>
            </a:r>
            <a:endParaRPr lang="en-GB" dirty="0"/>
          </a:p>
        </p:txBody>
      </p:sp>
      <p:sp>
        <p:nvSpPr>
          <p:cNvPr id="4" name="Text Placeholder 3">
            <a:extLst>
              <a:ext uri="{FF2B5EF4-FFF2-40B4-BE49-F238E27FC236}">
                <a16:creationId xmlns:a16="http://schemas.microsoft.com/office/drawing/2014/main" id="{13C71373-4C62-ED0F-283F-FD9E3E727CE4}"/>
              </a:ext>
            </a:extLst>
          </p:cNvPr>
          <p:cNvSpPr>
            <a:spLocks noGrp="1"/>
          </p:cNvSpPr>
          <p:nvPr>
            <p:ph type="body" sz="quarter" idx="11"/>
          </p:nvPr>
        </p:nvSpPr>
        <p:spPr/>
        <p:txBody>
          <a:bodyPr/>
          <a:lstStyle/>
          <a:p>
            <a:r>
              <a:rPr lang="en-US" b="1" dirty="0">
                <a:solidFill>
                  <a:schemeClr val="tx1"/>
                </a:solidFill>
              </a:rPr>
              <a:t>Put your new words in alphabetical order.</a:t>
            </a:r>
          </a:p>
        </p:txBody>
      </p:sp>
      <p:sp>
        <p:nvSpPr>
          <p:cNvPr id="38" name="Text Placeholder 1">
            <a:extLst>
              <a:ext uri="{FF2B5EF4-FFF2-40B4-BE49-F238E27FC236}">
                <a16:creationId xmlns:a16="http://schemas.microsoft.com/office/drawing/2014/main" id="{03B8BEC5-947D-4635-AB4E-02518107CD4F}"/>
              </a:ext>
            </a:extLst>
          </p:cNvPr>
          <p:cNvSpPr txBox="1">
            <a:spLocks/>
          </p:cNvSpPr>
          <p:nvPr/>
        </p:nvSpPr>
        <p:spPr>
          <a:xfrm>
            <a:off x="439584" y="6120690"/>
            <a:ext cx="9827434" cy="444352"/>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0" spc="600" dirty="0">
                <a:solidFill>
                  <a:srgbClr val="3372DC"/>
                </a:solidFill>
                <a:latin typeface="EdShed" pitchFamily="2" charset="0"/>
              </a:rPr>
              <a:t>a</a:t>
            </a:r>
            <a:r>
              <a:rPr lang="en-US" sz="2400" b="0" spc="600" dirty="0">
                <a:solidFill>
                  <a:schemeClr val="tx1"/>
                </a:solidFill>
                <a:latin typeface="EdShed" pitchFamily="2" charset="0"/>
              </a:rPr>
              <a:t> b c d </a:t>
            </a:r>
            <a:r>
              <a:rPr lang="en-US" sz="2400" b="0" spc="600" dirty="0">
                <a:solidFill>
                  <a:srgbClr val="3372DC"/>
                </a:solidFill>
                <a:latin typeface="EdShed" pitchFamily="2" charset="0"/>
              </a:rPr>
              <a:t>e</a:t>
            </a:r>
            <a:r>
              <a:rPr lang="en-US" sz="2400" b="0" spc="600" dirty="0">
                <a:solidFill>
                  <a:schemeClr val="tx1"/>
                </a:solidFill>
                <a:latin typeface="EdShed" pitchFamily="2" charset="0"/>
              </a:rPr>
              <a:t> f g h </a:t>
            </a:r>
            <a:r>
              <a:rPr lang="en-US" sz="2400" b="0" spc="600" dirty="0">
                <a:solidFill>
                  <a:srgbClr val="3372DC"/>
                </a:solidFill>
                <a:latin typeface="EdShed" pitchFamily="2" charset="0"/>
              </a:rPr>
              <a:t>i</a:t>
            </a:r>
            <a:r>
              <a:rPr lang="en-US" sz="2400" b="0" spc="600" dirty="0">
                <a:solidFill>
                  <a:schemeClr val="tx1"/>
                </a:solidFill>
                <a:latin typeface="EdShed" pitchFamily="2" charset="0"/>
              </a:rPr>
              <a:t> j k l m n </a:t>
            </a:r>
            <a:r>
              <a:rPr lang="en-US" sz="2400" b="0" spc="600" dirty="0">
                <a:solidFill>
                  <a:srgbClr val="3372DC"/>
                </a:solidFill>
                <a:latin typeface="EdShed" pitchFamily="2" charset="0"/>
              </a:rPr>
              <a:t>o</a:t>
            </a:r>
            <a:r>
              <a:rPr lang="en-US" sz="2400" b="0" spc="600" dirty="0">
                <a:solidFill>
                  <a:schemeClr val="tx1"/>
                </a:solidFill>
                <a:latin typeface="EdShed" pitchFamily="2" charset="0"/>
              </a:rPr>
              <a:t> p q r s t </a:t>
            </a:r>
            <a:r>
              <a:rPr lang="en-US" sz="2400" b="0" spc="600" dirty="0">
                <a:solidFill>
                  <a:srgbClr val="3372DC"/>
                </a:solidFill>
                <a:latin typeface="EdShed" pitchFamily="2" charset="0"/>
              </a:rPr>
              <a:t>u</a:t>
            </a:r>
            <a:r>
              <a:rPr lang="en-US" sz="2400" b="0" spc="600" dirty="0">
                <a:solidFill>
                  <a:schemeClr val="tx1"/>
                </a:solidFill>
                <a:latin typeface="EdShed" pitchFamily="2" charset="0"/>
              </a:rPr>
              <a:t> v w x y z</a:t>
            </a:r>
          </a:p>
        </p:txBody>
      </p:sp>
      <p:sp>
        <p:nvSpPr>
          <p:cNvPr id="39" name="Text Placeholder 1">
            <a:extLst>
              <a:ext uri="{FF2B5EF4-FFF2-40B4-BE49-F238E27FC236}">
                <a16:creationId xmlns:a16="http://schemas.microsoft.com/office/drawing/2014/main" id="{F5398799-29A7-8A61-E0B8-24020A22F668}"/>
              </a:ext>
            </a:extLst>
          </p:cNvPr>
          <p:cNvSpPr txBox="1">
            <a:spLocks/>
          </p:cNvSpPr>
          <p:nvPr/>
        </p:nvSpPr>
        <p:spPr>
          <a:xfrm>
            <a:off x="10402176" y="4678384"/>
            <a:ext cx="1296125" cy="459741"/>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rgbClr val="FF3760"/>
                </a:solidFill>
                <a:latin typeface="EdShed" pitchFamily="2" charset="0"/>
              </a:rPr>
              <a:t>flourish</a:t>
            </a:r>
          </a:p>
        </p:txBody>
      </p:sp>
      <p:sp>
        <p:nvSpPr>
          <p:cNvPr id="40" name="Text Placeholder 1">
            <a:extLst>
              <a:ext uri="{FF2B5EF4-FFF2-40B4-BE49-F238E27FC236}">
                <a16:creationId xmlns:a16="http://schemas.microsoft.com/office/drawing/2014/main" id="{049511E2-5D15-E91E-CBDA-DF816B393EA6}"/>
              </a:ext>
            </a:extLst>
          </p:cNvPr>
          <p:cNvSpPr txBox="1">
            <a:spLocks/>
          </p:cNvSpPr>
          <p:nvPr/>
        </p:nvSpPr>
        <p:spPr>
          <a:xfrm>
            <a:off x="10177981" y="3727104"/>
            <a:ext cx="1744517" cy="459741"/>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rgbClr val="FF3760"/>
                </a:solidFill>
                <a:latin typeface="EdShed" pitchFamily="2" charset="0"/>
              </a:rPr>
              <a:t>encourage</a:t>
            </a:r>
          </a:p>
        </p:txBody>
      </p:sp>
      <p:sp>
        <p:nvSpPr>
          <p:cNvPr id="41" name="Text Placeholder 1">
            <a:extLst>
              <a:ext uri="{FF2B5EF4-FFF2-40B4-BE49-F238E27FC236}">
                <a16:creationId xmlns:a16="http://schemas.microsoft.com/office/drawing/2014/main" id="{640E5281-33FA-5C61-ADCF-5E0732FD1051}"/>
              </a:ext>
            </a:extLst>
          </p:cNvPr>
          <p:cNvSpPr txBox="1">
            <a:spLocks/>
          </p:cNvSpPr>
          <p:nvPr/>
        </p:nvSpPr>
        <p:spPr>
          <a:xfrm>
            <a:off x="10470433" y="2300184"/>
            <a:ext cx="1159613" cy="459741"/>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rgbClr val="FF3760"/>
                </a:solidFill>
                <a:latin typeface="EdShed" pitchFamily="2" charset="0"/>
              </a:rPr>
              <a:t>couple</a:t>
            </a:r>
          </a:p>
        </p:txBody>
      </p:sp>
      <p:sp>
        <p:nvSpPr>
          <p:cNvPr id="42" name="Text Placeholder 1">
            <a:extLst>
              <a:ext uri="{FF2B5EF4-FFF2-40B4-BE49-F238E27FC236}">
                <a16:creationId xmlns:a16="http://schemas.microsoft.com/office/drawing/2014/main" id="{8D121773-68AE-ED4B-410B-F6FB7A97B2E3}"/>
              </a:ext>
            </a:extLst>
          </p:cNvPr>
          <p:cNvSpPr txBox="1">
            <a:spLocks/>
          </p:cNvSpPr>
          <p:nvPr/>
        </p:nvSpPr>
        <p:spPr>
          <a:xfrm>
            <a:off x="10387720" y="1824544"/>
            <a:ext cx="1325043" cy="459741"/>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rgbClr val="FF3760"/>
                </a:solidFill>
                <a:latin typeface="EdShed" pitchFamily="2" charset="0"/>
              </a:rPr>
              <a:t>country</a:t>
            </a:r>
          </a:p>
        </p:txBody>
      </p:sp>
      <p:sp>
        <p:nvSpPr>
          <p:cNvPr id="43" name="Text Placeholder 1">
            <a:extLst>
              <a:ext uri="{FF2B5EF4-FFF2-40B4-BE49-F238E27FC236}">
                <a16:creationId xmlns:a16="http://schemas.microsoft.com/office/drawing/2014/main" id="{3344E4C2-24CE-8E85-EE07-BDC9946B8AE5}"/>
              </a:ext>
            </a:extLst>
          </p:cNvPr>
          <p:cNvSpPr txBox="1">
            <a:spLocks/>
          </p:cNvSpPr>
          <p:nvPr/>
        </p:nvSpPr>
        <p:spPr>
          <a:xfrm>
            <a:off x="10485310" y="2775824"/>
            <a:ext cx="1129861" cy="459741"/>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rgbClr val="FF3760"/>
                </a:solidFill>
                <a:latin typeface="EdShed" pitchFamily="2" charset="0"/>
              </a:rPr>
              <a:t>cousin</a:t>
            </a:r>
          </a:p>
        </p:txBody>
      </p:sp>
      <p:sp>
        <p:nvSpPr>
          <p:cNvPr id="44" name="Text Placeholder 1">
            <a:extLst>
              <a:ext uri="{FF2B5EF4-FFF2-40B4-BE49-F238E27FC236}">
                <a16:creationId xmlns:a16="http://schemas.microsoft.com/office/drawing/2014/main" id="{7E90667F-D943-3CE9-1F49-531E3FF5940B}"/>
              </a:ext>
            </a:extLst>
          </p:cNvPr>
          <p:cNvSpPr txBox="1">
            <a:spLocks/>
          </p:cNvSpPr>
          <p:nvPr/>
        </p:nvSpPr>
        <p:spPr>
          <a:xfrm>
            <a:off x="10506787" y="6105301"/>
            <a:ext cx="1086901" cy="459741"/>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rgbClr val="FF3760"/>
                </a:solidFill>
                <a:latin typeface="EdShed" pitchFamily="2" charset="0"/>
              </a:rPr>
              <a:t>young</a:t>
            </a:r>
          </a:p>
        </p:txBody>
      </p:sp>
      <p:sp>
        <p:nvSpPr>
          <p:cNvPr id="45" name="Text Placeholder 1">
            <a:extLst>
              <a:ext uri="{FF2B5EF4-FFF2-40B4-BE49-F238E27FC236}">
                <a16:creationId xmlns:a16="http://schemas.microsoft.com/office/drawing/2014/main" id="{5AE4FCCF-9850-CD51-B8F0-CECD5A247838}"/>
              </a:ext>
            </a:extLst>
          </p:cNvPr>
          <p:cNvSpPr txBox="1">
            <a:spLocks/>
          </p:cNvSpPr>
          <p:nvPr/>
        </p:nvSpPr>
        <p:spPr>
          <a:xfrm>
            <a:off x="10465367" y="3251464"/>
            <a:ext cx="1169744" cy="459741"/>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rgbClr val="FF3760"/>
                </a:solidFill>
                <a:latin typeface="EdShed" pitchFamily="2" charset="0"/>
              </a:rPr>
              <a:t>double</a:t>
            </a:r>
          </a:p>
        </p:txBody>
      </p:sp>
      <p:sp>
        <p:nvSpPr>
          <p:cNvPr id="46" name="Text Placeholder 1">
            <a:extLst>
              <a:ext uri="{FF2B5EF4-FFF2-40B4-BE49-F238E27FC236}">
                <a16:creationId xmlns:a16="http://schemas.microsoft.com/office/drawing/2014/main" id="{B041D93A-D3D4-BDFC-E47C-7150716E5B5D}"/>
              </a:ext>
            </a:extLst>
          </p:cNvPr>
          <p:cNvSpPr txBox="1">
            <a:spLocks/>
          </p:cNvSpPr>
          <p:nvPr/>
        </p:nvSpPr>
        <p:spPr>
          <a:xfrm>
            <a:off x="10415707" y="4202744"/>
            <a:ext cx="1269066" cy="459741"/>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rgbClr val="FF3760"/>
                </a:solidFill>
                <a:latin typeface="EdShed" pitchFamily="2" charset="0"/>
              </a:rPr>
              <a:t>enough</a:t>
            </a:r>
          </a:p>
        </p:txBody>
      </p:sp>
      <p:sp>
        <p:nvSpPr>
          <p:cNvPr id="47" name="Text Placeholder 1">
            <a:extLst>
              <a:ext uri="{FF2B5EF4-FFF2-40B4-BE49-F238E27FC236}">
                <a16:creationId xmlns:a16="http://schemas.microsoft.com/office/drawing/2014/main" id="{3A96E707-CF03-F0CA-5B9C-A5868A828A35}"/>
              </a:ext>
            </a:extLst>
          </p:cNvPr>
          <p:cNvSpPr txBox="1">
            <a:spLocks/>
          </p:cNvSpPr>
          <p:nvPr/>
        </p:nvSpPr>
        <p:spPr>
          <a:xfrm>
            <a:off x="10534872" y="5154024"/>
            <a:ext cx="1030731" cy="459741"/>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rgbClr val="FF3760"/>
                </a:solidFill>
                <a:latin typeface="EdShed" pitchFamily="2" charset="0"/>
              </a:rPr>
              <a:t>touch</a:t>
            </a:r>
          </a:p>
        </p:txBody>
      </p:sp>
      <p:sp>
        <p:nvSpPr>
          <p:cNvPr id="48" name="Text Placeholder 1">
            <a:extLst>
              <a:ext uri="{FF2B5EF4-FFF2-40B4-BE49-F238E27FC236}">
                <a16:creationId xmlns:a16="http://schemas.microsoft.com/office/drawing/2014/main" id="{1629A006-A6B3-DA27-98C1-7BD3D61923F4}"/>
              </a:ext>
            </a:extLst>
          </p:cNvPr>
          <p:cNvSpPr txBox="1">
            <a:spLocks/>
          </p:cNvSpPr>
          <p:nvPr/>
        </p:nvSpPr>
        <p:spPr>
          <a:xfrm>
            <a:off x="10435008" y="5629664"/>
            <a:ext cx="1230466" cy="459741"/>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rgbClr val="FF3760"/>
                </a:solidFill>
                <a:latin typeface="EdShed" pitchFamily="2" charset="0"/>
              </a:rPr>
              <a:t>trouble</a:t>
            </a:r>
          </a:p>
        </p:txBody>
      </p:sp>
      <p:sp>
        <p:nvSpPr>
          <p:cNvPr id="49" name="Rounded Rectangle 48">
            <a:extLst>
              <a:ext uri="{FF2B5EF4-FFF2-40B4-BE49-F238E27FC236}">
                <a16:creationId xmlns:a16="http://schemas.microsoft.com/office/drawing/2014/main" id="{7619EE2D-4BE1-1F63-238C-9F2106EE0776}"/>
              </a:ext>
            </a:extLst>
          </p:cNvPr>
          <p:cNvSpPr/>
          <p:nvPr/>
        </p:nvSpPr>
        <p:spPr>
          <a:xfrm>
            <a:off x="1022071" y="3494315"/>
            <a:ext cx="1758452" cy="67993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600" dirty="0">
                <a:latin typeface="EdShed" pitchFamily="2" charset="0"/>
              </a:rPr>
              <a:t>young</a:t>
            </a:r>
          </a:p>
        </p:txBody>
      </p:sp>
      <p:sp>
        <p:nvSpPr>
          <p:cNvPr id="50" name="Rounded Rectangle 49">
            <a:extLst>
              <a:ext uri="{FF2B5EF4-FFF2-40B4-BE49-F238E27FC236}">
                <a16:creationId xmlns:a16="http://schemas.microsoft.com/office/drawing/2014/main" id="{156D0ACF-D304-935E-AD6A-F6BC25E687C4}"/>
              </a:ext>
            </a:extLst>
          </p:cNvPr>
          <p:cNvSpPr/>
          <p:nvPr/>
        </p:nvSpPr>
        <p:spPr>
          <a:xfrm>
            <a:off x="3253979" y="2349600"/>
            <a:ext cx="1758452" cy="67993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600" dirty="0">
                <a:latin typeface="EdShed" pitchFamily="2" charset="0"/>
              </a:rPr>
              <a:t>double</a:t>
            </a:r>
          </a:p>
        </p:txBody>
      </p:sp>
      <p:sp>
        <p:nvSpPr>
          <p:cNvPr id="51" name="Rounded Rectangle 50">
            <a:extLst>
              <a:ext uri="{FF2B5EF4-FFF2-40B4-BE49-F238E27FC236}">
                <a16:creationId xmlns:a16="http://schemas.microsoft.com/office/drawing/2014/main" id="{05429406-5CB1-5D17-4EC7-D7B4E498C335}"/>
              </a:ext>
            </a:extLst>
          </p:cNvPr>
          <p:cNvSpPr/>
          <p:nvPr/>
        </p:nvSpPr>
        <p:spPr>
          <a:xfrm>
            <a:off x="5485887" y="3494315"/>
            <a:ext cx="1758452" cy="67993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600" dirty="0">
                <a:latin typeface="EdShed" pitchFamily="2" charset="0"/>
              </a:rPr>
              <a:t>enough</a:t>
            </a:r>
          </a:p>
        </p:txBody>
      </p:sp>
      <p:sp>
        <p:nvSpPr>
          <p:cNvPr id="52" name="Rounded Rectangle 51">
            <a:extLst>
              <a:ext uri="{FF2B5EF4-FFF2-40B4-BE49-F238E27FC236}">
                <a16:creationId xmlns:a16="http://schemas.microsoft.com/office/drawing/2014/main" id="{A665972A-1157-B30E-2705-C6DD346087A7}"/>
              </a:ext>
            </a:extLst>
          </p:cNvPr>
          <p:cNvSpPr/>
          <p:nvPr/>
        </p:nvSpPr>
        <p:spPr>
          <a:xfrm>
            <a:off x="7717794" y="2349600"/>
            <a:ext cx="1758452" cy="67993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600" dirty="0">
                <a:latin typeface="EdShed" pitchFamily="2" charset="0"/>
              </a:rPr>
              <a:t>trouble</a:t>
            </a:r>
          </a:p>
        </p:txBody>
      </p:sp>
      <p:sp>
        <p:nvSpPr>
          <p:cNvPr id="53" name="Rounded Rectangle 52">
            <a:extLst>
              <a:ext uri="{FF2B5EF4-FFF2-40B4-BE49-F238E27FC236}">
                <a16:creationId xmlns:a16="http://schemas.microsoft.com/office/drawing/2014/main" id="{DA6004D9-39BF-5E38-CF77-F46423DF4F7A}"/>
              </a:ext>
            </a:extLst>
          </p:cNvPr>
          <p:cNvSpPr/>
          <p:nvPr/>
        </p:nvSpPr>
        <p:spPr>
          <a:xfrm>
            <a:off x="5485887" y="2349600"/>
            <a:ext cx="1758452" cy="67993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600" dirty="0">
                <a:latin typeface="EdShed" pitchFamily="2" charset="0"/>
              </a:rPr>
              <a:t>country</a:t>
            </a:r>
          </a:p>
        </p:txBody>
      </p:sp>
      <p:sp>
        <p:nvSpPr>
          <p:cNvPr id="54" name="Rounded Rectangle 53">
            <a:extLst>
              <a:ext uri="{FF2B5EF4-FFF2-40B4-BE49-F238E27FC236}">
                <a16:creationId xmlns:a16="http://schemas.microsoft.com/office/drawing/2014/main" id="{947577B2-F2A2-5BCF-C208-3CCD68D9A30D}"/>
              </a:ext>
            </a:extLst>
          </p:cNvPr>
          <p:cNvSpPr/>
          <p:nvPr/>
        </p:nvSpPr>
        <p:spPr>
          <a:xfrm>
            <a:off x="7717794" y="3494315"/>
            <a:ext cx="1758452" cy="67993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600" dirty="0">
                <a:latin typeface="EdShed" pitchFamily="2" charset="0"/>
              </a:rPr>
              <a:t>couple</a:t>
            </a:r>
          </a:p>
        </p:txBody>
      </p:sp>
      <p:sp>
        <p:nvSpPr>
          <p:cNvPr id="55" name="Rounded Rectangle 54">
            <a:extLst>
              <a:ext uri="{FF2B5EF4-FFF2-40B4-BE49-F238E27FC236}">
                <a16:creationId xmlns:a16="http://schemas.microsoft.com/office/drawing/2014/main" id="{93DE5C20-72C7-99F1-4A5D-63E92944A8D3}"/>
              </a:ext>
            </a:extLst>
          </p:cNvPr>
          <p:cNvSpPr/>
          <p:nvPr/>
        </p:nvSpPr>
        <p:spPr>
          <a:xfrm>
            <a:off x="2892669" y="4639030"/>
            <a:ext cx="2481072" cy="67993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600" dirty="0">
                <a:latin typeface="EdShed" pitchFamily="2" charset="0"/>
              </a:rPr>
              <a:t>encourage</a:t>
            </a:r>
          </a:p>
        </p:txBody>
      </p:sp>
      <p:sp>
        <p:nvSpPr>
          <p:cNvPr id="56" name="Rounded Rectangle 55">
            <a:extLst>
              <a:ext uri="{FF2B5EF4-FFF2-40B4-BE49-F238E27FC236}">
                <a16:creationId xmlns:a16="http://schemas.microsoft.com/office/drawing/2014/main" id="{A6E350D9-BD4F-2CAA-F027-21E8F24FE64A}"/>
              </a:ext>
            </a:extLst>
          </p:cNvPr>
          <p:cNvSpPr/>
          <p:nvPr/>
        </p:nvSpPr>
        <p:spPr>
          <a:xfrm>
            <a:off x="5485887" y="4639030"/>
            <a:ext cx="1758452" cy="67993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600" dirty="0">
                <a:latin typeface="EdShed" pitchFamily="2" charset="0"/>
              </a:rPr>
              <a:t>flourish</a:t>
            </a:r>
          </a:p>
        </p:txBody>
      </p:sp>
      <p:sp>
        <p:nvSpPr>
          <p:cNvPr id="57" name="Rounded Rectangle 56">
            <a:extLst>
              <a:ext uri="{FF2B5EF4-FFF2-40B4-BE49-F238E27FC236}">
                <a16:creationId xmlns:a16="http://schemas.microsoft.com/office/drawing/2014/main" id="{86E896EB-C0E2-77C0-7671-3CAF50F47217}"/>
              </a:ext>
            </a:extLst>
          </p:cNvPr>
          <p:cNvSpPr/>
          <p:nvPr/>
        </p:nvSpPr>
        <p:spPr>
          <a:xfrm>
            <a:off x="1022071" y="2349600"/>
            <a:ext cx="1758452" cy="67993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600" dirty="0">
                <a:latin typeface="EdShed" pitchFamily="2" charset="0"/>
              </a:rPr>
              <a:t>touch</a:t>
            </a:r>
          </a:p>
        </p:txBody>
      </p:sp>
      <p:sp>
        <p:nvSpPr>
          <p:cNvPr id="58" name="Rounded Rectangle 57">
            <a:extLst>
              <a:ext uri="{FF2B5EF4-FFF2-40B4-BE49-F238E27FC236}">
                <a16:creationId xmlns:a16="http://schemas.microsoft.com/office/drawing/2014/main" id="{5248CF83-37CB-AF79-6C96-4DDFFBE71DB6}"/>
              </a:ext>
            </a:extLst>
          </p:cNvPr>
          <p:cNvSpPr/>
          <p:nvPr/>
        </p:nvSpPr>
        <p:spPr>
          <a:xfrm>
            <a:off x="3253979" y="3494315"/>
            <a:ext cx="1758452" cy="67993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600" dirty="0">
                <a:latin typeface="EdShed" pitchFamily="2" charset="0"/>
              </a:rPr>
              <a:t>cousin</a:t>
            </a:r>
          </a:p>
        </p:txBody>
      </p:sp>
    </p:spTree>
    <p:extLst>
      <p:ext uri="{BB962C8B-B14F-4D97-AF65-F5344CB8AC3E}">
        <p14:creationId xmlns:p14="http://schemas.microsoft.com/office/powerpoint/2010/main" val="97710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dissolv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dissolv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dissolve">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dissolve">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dissolve">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dissolve">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dissolve">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dissolve">
                                      <p:cBhvr>
                                        <p:cTn id="42" dur="500"/>
                                        <p:tgtEl>
                                          <p:spTgt spid="47"/>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dissolve">
                                      <p:cBhvr>
                                        <p:cTn id="47" dur="500"/>
                                        <p:tgtEl>
                                          <p:spTgt spid="48"/>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dissolve">
                                      <p:cBhvr>
                                        <p:cTn id="5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57"/>
                    </p:tgtEl>
                  </p:cond>
                </p:stCondLst>
                <p:endSync evt="end" delay="0">
                  <p:rtn val="all"/>
                </p:endSync>
                <p:childTnLst>
                  <p:par>
                    <p:cTn id="54" fill="hold">
                      <p:stCondLst>
                        <p:cond delay="0"/>
                      </p:stCondLst>
                      <p:childTnLst>
                        <p:par>
                          <p:cTn id="55" fill="hold">
                            <p:stCondLst>
                              <p:cond delay="0"/>
                            </p:stCondLst>
                            <p:childTnLst>
                              <p:par>
                                <p:cTn id="56" presetID="42" presetClass="path" presetSubtype="0" accel="50000" decel="50000" fill="hold" grpId="0" nodeType="clickEffect">
                                  <p:stCondLst>
                                    <p:cond delay="0"/>
                                  </p:stCondLst>
                                  <p:childTnLst>
                                    <p:animMotion origin="layout" path="M 4.16667E-7 3.7037E-7 L 0.67266 0.29398 " pathEditMode="relative" rAng="0" ptsTypes="AA">
                                      <p:cBhvr>
                                        <p:cTn id="57" dur="2000" fill="hold"/>
                                        <p:tgtEl>
                                          <p:spTgt spid="57"/>
                                        </p:tgtEl>
                                        <p:attrNameLst>
                                          <p:attrName>ppt_x</p:attrName>
                                          <p:attrName>ppt_y</p:attrName>
                                        </p:attrNameLst>
                                      </p:cBhvr>
                                      <p:rCtr x="33633" y="14699"/>
                                    </p:animMotion>
                                  </p:childTnLst>
                                </p:cTn>
                              </p:par>
                            </p:childTnLst>
                          </p:cTn>
                        </p:par>
                      </p:childTnLst>
                    </p:cTn>
                  </p:par>
                </p:childTnLst>
              </p:cTn>
              <p:nextCondLst>
                <p:cond evt="onClick" delay="0">
                  <p:tgtEl>
                    <p:spTgt spid="57"/>
                  </p:tgtEl>
                </p:cond>
              </p:nextCondLst>
            </p:seq>
            <p:seq concurrent="1" nextAc="seek">
              <p:cTn id="58" restart="whenNotActive" fill="hold" evtFilter="cancelBubble" nodeType="interactiveSeq">
                <p:stCondLst>
                  <p:cond evt="onClick" delay="0">
                    <p:tgtEl>
                      <p:spTgt spid="50"/>
                    </p:tgtEl>
                  </p:cond>
                </p:stCondLst>
                <p:endSync evt="end" delay="0">
                  <p:rtn val="all"/>
                </p:endSync>
                <p:childTnLst>
                  <p:par>
                    <p:cTn id="59" fill="hold">
                      <p:stCondLst>
                        <p:cond delay="0"/>
                      </p:stCondLst>
                      <p:childTnLst>
                        <p:par>
                          <p:cTn id="60" fill="hold">
                            <p:stCondLst>
                              <p:cond delay="0"/>
                            </p:stCondLst>
                            <p:childTnLst>
                              <p:par>
                                <p:cTn id="61" presetID="42" presetClass="path" presetSubtype="0" accel="50000" decel="50000" fill="hold" grpId="0" nodeType="clickEffect">
                                  <p:stCondLst>
                                    <p:cond delay="0"/>
                                  </p:stCondLst>
                                  <p:childTnLst>
                                    <p:animMotion origin="layout" path="M -2.29167E-6 3.7037E-7 L -0.2164 0.29398 " pathEditMode="relative" rAng="0" ptsTypes="AA">
                                      <p:cBhvr>
                                        <p:cTn id="62" dur="2000" fill="hold"/>
                                        <p:tgtEl>
                                          <p:spTgt spid="50"/>
                                        </p:tgtEl>
                                        <p:attrNameLst>
                                          <p:attrName>ppt_x</p:attrName>
                                          <p:attrName>ppt_y</p:attrName>
                                        </p:attrNameLst>
                                      </p:cBhvr>
                                      <p:rCtr x="-10820" y="14699"/>
                                    </p:animMotion>
                                  </p:childTnLst>
                                </p:cTn>
                              </p:par>
                            </p:childTnLst>
                          </p:cTn>
                        </p:par>
                      </p:childTnLst>
                    </p:cTn>
                  </p:par>
                </p:childTnLst>
              </p:cTn>
              <p:nextCondLst>
                <p:cond evt="onClick" delay="0">
                  <p:tgtEl>
                    <p:spTgt spid="50"/>
                  </p:tgtEl>
                </p:cond>
              </p:nextCondLst>
            </p:seq>
            <p:seq concurrent="1" nextAc="seek">
              <p:cTn id="63" restart="whenNotActive" fill="hold" evtFilter="cancelBubble" nodeType="interactiveSeq">
                <p:stCondLst>
                  <p:cond evt="onClick" delay="0">
                    <p:tgtEl>
                      <p:spTgt spid="53"/>
                    </p:tgtEl>
                  </p:cond>
                </p:stCondLst>
                <p:endSync evt="end" delay="0">
                  <p:rtn val="all"/>
                </p:endSync>
                <p:childTnLst>
                  <p:par>
                    <p:cTn id="64" fill="hold">
                      <p:stCondLst>
                        <p:cond delay="0"/>
                      </p:stCondLst>
                      <p:childTnLst>
                        <p:par>
                          <p:cTn id="65" fill="hold">
                            <p:stCondLst>
                              <p:cond delay="0"/>
                            </p:stCondLst>
                            <p:childTnLst>
                              <p:par>
                                <p:cTn id="66" presetID="42" presetClass="path" presetSubtype="0" accel="50000" decel="50000" fill="hold" grpId="0" nodeType="clickEffect">
                                  <p:stCondLst>
                                    <p:cond delay="0"/>
                                  </p:stCondLst>
                                  <p:childTnLst>
                                    <p:animMotion origin="layout" path="M 4.79167E-6 3.7037E-7 L -0.003 0.29398 " pathEditMode="relative" rAng="0" ptsTypes="AA">
                                      <p:cBhvr>
                                        <p:cTn id="67" dur="2000" fill="hold"/>
                                        <p:tgtEl>
                                          <p:spTgt spid="53"/>
                                        </p:tgtEl>
                                        <p:attrNameLst>
                                          <p:attrName>ppt_x</p:attrName>
                                          <p:attrName>ppt_y</p:attrName>
                                        </p:attrNameLst>
                                      </p:cBhvr>
                                      <p:rCtr x="-156" y="14699"/>
                                    </p:animMotion>
                                  </p:childTnLst>
                                </p:cTn>
                              </p:par>
                            </p:childTnLst>
                          </p:cTn>
                        </p:par>
                      </p:childTnLst>
                    </p:cTn>
                  </p:par>
                </p:childTnLst>
              </p:cTn>
              <p:nextCondLst>
                <p:cond evt="onClick" delay="0">
                  <p:tgtEl>
                    <p:spTgt spid="53"/>
                  </p:tgtEl>
                </p:cond>
              </p:nextCondLst>
            </p:seq>
            <p:seq concurrent="1" nextAc="seek">
              <p:cTn id="68" restart="whenNotActive" fill="hold" evtFilter="cancelBubble" nodeType="interactiveSeq">
                <p:stCondLst>
                  <p:cond evt="onClick" delay="0">
                    <p:tgtEl>
                      <p:spTgt spid="52"/>
                    </p:tgtEl>
                  </p:cond>
                </p:stCondLst>
                <p:endSync evt="end" delay="0">
                  <p:rtn val="all"/>
                </p:endSync>
                <p:childTnLst>
                  <p:par>
                    <p:cTn id="69" fill="hold">
                      <p:stCondLst>
                        <p:cond delay="0"/>
                      </p:stCondLst>
                      <p:childTnLst>
                        <p:par>
                          <p:cTn id="70" fill="hold">
                            <p:stCondLst>
                              <p:cond delay="0"/>
                            </p:stCondLst>
                            <p:childTnLst>
                              <p:par>
                                <p:cTn id="71" presetID="42" presetClass="path" presetSubtype="0" accel="50000" decel="50000" fill="hold" grpId="0" nodeType="clickEffect">
                                  <p:stCondLst>
                                    <p:cond delay="0"/>
                                  </p:stCondLst>
                                  <p:childTnLst>
                                    <p:animMotion origin="layout" path="M 1.875E-6 3.7037E-7 L -0.34453 0.29398 " pathEditMode="relative" rAng="0" ptsTypes="AA">
                                      <p:cBhvr>
                                        <p:cTn id="72" dur="2000" fill="hold"/>
                                        <p:tgtEl>
                                          <p:spTgt spid="52"/>
                                        </p:tgtEl>
                                        <p:attrNameLst>
                                          <p:attrName>ppt_x</p:attrName>
                                          <p:attrName>ppt_y</p:attrName>
                                        </p:attrNameLst>
                                      </p:cBhvr>
                                      <p:rCtr x="-17227" y="14699"/>
                                    </p:animMotion>
                                  </p:childTnLst>
                                </p:cTn>
                              </p:par>
                            </p:childTnLst>
                          </p:cTn>
                        </p:par>
                      </p:childTnLst>
                    </p:cTn>
                  </p:par>
                </p:childTnLst>
              </p:cTn>
              <p:nextCondLst>
                <p:cond evt="onClick" delay="0">
                  <p:tgtEl>
                    <p:spTgt spid="52"/>
                  </p:tgtEl>
                </p:cond>
              </p:nextCondLst>
            </p:seq>
            <p:seq concurrent="1" nextAc="seek">
              <p:cTn id="73" restart="whenNotActive" fill="hold" evtFilter="cancelBubble" nodeType="interactiveSeq">
                <p:stCondLst>
                  <p:cond evt="onClick" delay="0">
                    <p:tgtEl>
                      <p:spTgt spid="56"/>
                    </p:tgtEl>
                  </p:cond>
                </p:stCondLst>
                <p:endSync evt="end" delay="0">
                  <p:rtn val="all"/>
                </p:endSync>
                <p:childTnLst>
                  <p:par>
                    <p:cTn id="74" fill="hold">
                      <p:stCondLst>
                        <p:cond delay="0"/>
                      </p:stCondLst>
                      <p:childTnLst>
                        <p:par>
                          <p:cTn id="75" fill="hold">
                            <p:stCondLst>
                              <p:cond delay="0"/>
                            </p:stCondLst>
                            <p:childTnLst>
                              <p:par>
                                <p:cTn id="76" presetID="42" presetClass="path" presetSubtype="0" accel="50000" decel="50000" fill="hold" grpId="0" nodeType="clickEffect">
                                  <p:stCondLst>
                                    <p:cond delay="0"/>
                                  </p:stCondLst>
                                  <p:childTnLst>
                                    <p:animMotion origin="layout" path="M 4.79167E-6 4.07407E-6 L -0.1254 0.29398 " pathEditMode="relative" rAng="0" ptsTypes="AA">
                                      <p:cBhvr>
                                        <p:cTn id="77" dur="2000" fill="hold"/>
                                        <p:tgtEl>
                                          <p:spTgt spid="56"/>
                                        </p:tgtEl>
                                        <p:attrNameLst>
                                          <p:attrName>ppt_x</p:attrName>
                                          <p:attrName>ppt_y</p:attrName>
                                        </p:attrNameLst>
                                      </p:cBhvr>
                                      <p:rCtr x="-6276" y="14699"/>
                                    </p:animMotion>
                                  </p:childTnLst>
                                </p:cTn>
                              </p:par>
                            </p:childTnLst>
                          </p:cTn>
                        </p:par>
                      </p:childTnLst>
                    </p:cTn>
                  </p:par>
                </p:childTnLst>
              </p:cTn>
              <p:nextCondLst>
                <p:cond evt="onClick" delay="0">
                  <p:tgtEl>
                    <p:spTgt spid="56"/>
                  </p:tgtEl>
                </p:cond>
              </p:nextCondLst>
            </p:seq>
            <p:seq concurrent="1" nextAc="seek">
              <p:cTn id="78" restart="whenNotActive" fill="hold" evtFilter="cancelBubble" nodeType="interactiveSeq">
                <p:stCondLst>
                  <p:cond evt="onClick" delay="0">
                    <p:tgtEl>
                      <p:spTgt spid="49"/>
                    </p:tgtEl>
                  </p:cond>
                </p:stCondLst>
                <p:endSync evt="end" delay="0">
                  <p:rtn val="all"/>
                </p:endSync>
                <p:childTnLst>
                  <p:par>
                    <p:cTn id="79" fill="hold">
                      <p:stCondLst>
                        <p:cond delay="0"/>
                      </p:stCondLst>
                      <p:childTnLst>
                        <p:par>
                          <p:cTn id="80" fill="hold">
                            <p:stCondLst>
                              <p:cond delay="0"/>
                            </p:stCondLst>
                            <p:childTnLst>
                              <p:par>
                                <p:cTn id="81" presetID="42" presetClass="path" presetSubtype="0" accel="50000" decel="50000" fill="hold" grpId="0" nodeType="clickEffect">
                                  <p:stCondLst>
                                    <p:cond delay="0"/>
                                  </p:stCondLst>
                                  <p:childTnLst>
                                    <p:animMotion origin="layout" path="M 4.16667E-7 2.22222E-6 L -0.05859 0.27847 " pathEditMode="relative" rAng="0" ptsTypes="AA">
                                      <p:cBhvr>
                                        <p:cTn id="82" dur="2000" fill="hold"/>
                                        <p:tgtEl>
                                          <p:spTgt spid="49"/>
                                        </p:tgtEl>
                                        <p:attrNameLst>
                                          <p:attrName>ppt_x</p:attrName>
                                          <p:attrName>ppt_y</p:attrName>
                                        </p:attrNameLst>
                                      </p:cBhvr>
                                      <p:rCtr x="-2930" y="13912"/>
                                    </p:animMotion>
                                  </p:childTnLst>
                                </p:cTn>
                              </p:par>
                            </p:childTnLst>
                          </p:cTn>
                        </p:par>
                      </p:childTnLst>
                    </p:cTn>
                  </p:par>
                </p:childTnLst>
              </p:cTn>
              <p:nextCondLst>
                <p:cond evt="onClick" delay="0">
                  <p:tgtEl>
                    <p:spTgt spid="49"/>
                  </p:tgtEl>
                </p:cond>
              </p:nextCondLst>
            </p:seq>
            <p:seq concurrent="1" nextAc="seek">
              <p:cTn id="83" restart="whenNotActive" fill="hold" evtFilter="cancelBubble" nodeType="interactiveSeq">
                <p:stCondLst>
                  <p:cond evt="onClick" delay="0">
                    <p:tgtEl>
                      <p:spTgt spid="58"/>
                    </p:tgtEl>
                  </p:cond>
                </p:stCondLst>
                <p:endSync evt="end" delay="0">
                  <p:rtn val="all"/>
                </p:endSync>
                <p:childTnLst>
                  <p:par>
                    <p:cTn id="84" fill="hold">
                      <p:stCondLst>
                        <p:cond delay="0"/>
                      </p:stCondLst>
                      <p:childTnLst>
                        <p:par>
                          <p:cTn id="85" fill="hold">
                            <p:stCondLst>
                              <p:cond delay="0"/>
                            </p:stCondLst>
                            <p:childTnLst>
                              <p:par>
                                <p:cTn id="86" presetID="42" presetClass="path" presetSubtype="0" accel="50000" decel="50000" fill="hold" grpId="0" nodeType="clickEffect">
                                  <p:stCondLst>
                                    <p:cond delay="0"/>
                                  </p:stCondLst>
                                  <p:childTnLst>
                                    <p:animMotion origin="layout" path="M -2.29167E-6 2.22222E-6 L 0.51563 0.27153 " pathEditMode="relative" rAng="0" ptsTypes="AA">
                                      <p:cBhvr>
                                        <p:cTn id="87" dur="2000" fill="hold"/>
                                        <p:tgtEl>
                                          <p:spTgt spid="58"/>
                                        </p:tgtEl>
                                        <p:attrNameLst>
                                          <p:attrName>ppt_x</p:attrName>
                                          <p:attrName>ppt_y</p:attrName>
                                        </p:attrNameLst>
                                      </p:cBhvr>
                                      <p:rCtr x="25781" y="13565"/>
                                    </p:animMotion>
                                  </p:childTnLst>
                                </p:cTn>
                              </p:par>
                            </p:childTnLst>
                          </p:cTn>
                        </p:par>
                      </p:childTnLst>
                    </p:cTn>
                  </p:par>
                </p:childTnLst>
              </p:cTn>
              <p:nextCondLst>
                <p:cond evt="onClick" delay="0">
                  <p:tgtEl>
                    <p:spTgt spid="58"/>
                  </p:tgtEl>
                </p:cond>
              </p:nextCondLst>
            </p:seq>
            <p:seq concurrent="1" nextAc="seek">
              <p:cTn id="88" restart="whenNotActive" fill="hold" evtFilter="cancelBubble" nodeType="interactiveSeq">
                <p:stCondLst>
                  <p:cond evt="onClick" delay="0">
                    <p:tgtEl>
                      <p:spTgt spid="51"/>
                    </p:tgtEl>
                  </p:cond>
                </p:stCondLst>
                <p:endSync evt="end" delay="0">
                  <p:rtn val="all"/>
                </p:endSync>
                <p:childTnLst>
                  <p:par>
                    <p:cTn id="89" fill="hold">
                      <p:stCondLst>
                        <p:cond delay="0"/>
                      </p:stCondLst>
                      <p:childTnLst>
                        <p:par>
                          <p:cTn id="90" fill="hold">
                            <p:stCondLst>
                              <p:cond delay="0"/>
                            </p:stCondLst>
                            <p:childTnLst>
                              <p:par>
                                <p:cTn id="91" presetID="42" presetClass="path" presetSubtype="0" accel="50000" decel="50000" fill="hold" grpId="0" nodeType="clickEffect">
                                  <p:stCondLst>
                                    <p:cond delay="0"/>
                                  </p:stCondLst>
                                  <p:childTnLst>
                                    <p:animMotion origin="layout" path="M 4.79167E-6 2.22222E-6 L -0.18594 0.27639 " pathEditMode="relative" rAng="0" ptsTypes="AA">
                                      <p:cBhvr>
                                        <p:cTn id="92" dur="2000" fill="hold"/>
                                        <p:tgtEl>
                                          <p:spTgt spid="51"/>
                                        </p:tgtEl>
                                        <p:attrNameLst>
                                          <p:attrName>ppt_x</p:attrName>
                                          <p:attrName>ppt_y</p:attrName>
                                        </p:attrNameLst>
                                      </p:cBhvr>
                                      <p:rCtr x="-9297" y="13819"/>
                                    </p:animMotion>
                                  </p:childTnLst>
                                </p:cTn>
                              </p:par>
                            </p:childTnLst>
                          </p:cTn>
                        </p:par>
                      </p:childTnLst>
                    </p:cTn>
                  </p:par>
                </p:childTnLst>
              </p:cTn>
              <p:nextCondLst>
                <p:cond evt="onClick" delay="0">
                  <p:tgtEl>
                    <p:spTgt spid="51"/>
                  </p:tgtEl>
                </p:cond>
              </p:nextCondLst>
            </p:seq>
            <p:seq concurrent="1" nextAc="seek">
              <p:cTn id="93" restart="whenNotActive" fill="hold" evtFilter="cancelBubble" nodeType="interactiveSeq">
                <p:stCondLst>
                  <p:cond evt="onClick" delay="0">
                    <p:tgtEl>
                      <p:spTgt spid="54"/>
                    </p:tgtEl>
                  </p:cond>
                </p:stCondLst>
                <p:endSync evt="end" delay="0">
                  <p:rtn val="all"/>
                </p:endSync>
                <p:childTnLst>
                  <p:par>
                    <p:cTn id="94" fill="hold">
                      <p:stCondLst>
                        <p:cond delay="0"/>
                      </p:stCondLst>
                      <p:childTnLst>
                        <p:par>
                          <p:cTn id="95" fill="hold">
                            <p:stCondLst>
                              <p:cond delay="0"/>
                            </p:stCondLst>
                            <p:childTnLst>
                              <p:par>
                                <p:cTn id="96" presetID="42" presetClass="path" presetSubtype="0" accel="50000" decel="50000" fill="hold" grpId="0" nodeType="clickEffect">
                                  <p:stCondLst>
                                    <p:cond delay="0"/>
                                  </p:stCondLst>
                                  <p:childTnLst>
                                    <p:animMotion origin="layout" path="M 1.875E-6 2.22222E-6 L -0.16081 0.27245 " pathEditMode="relative" rAng="0" ptsTypes="AA">
                                      <p:cBhvr>
                                        <p:cTn id="97" dur="2000" fill="hold"/>
                                        <p:tgtEl>
                                          <p:spTgt spid="54"/>
                                        </p:tgtEl>
                                        <p:attrNameLst>
                                          <p:attrName>ppt_x</p:attrName>
                                          <p:attrName>ppt_y</p:attrName>
                                        </p:attrNameLst>
                                      </p:cBhvr>
                                      <p:rCtr x="-8047" y="13611"/>
                                    </p:animMotion>
                                  </p:childTnLst>
                                </p:cTn>
                              </p:par>
                            </p:childTnLst>
                          </p:cTn>
                        </p:par>
                      </p:childTnLst>
                    </p:cTn>
                  </p:par>
                </p:childTnLst>
              </p:cTn>
              <p:nextCondLst>
                <p:cond evt="onClick" delay="0">
                  <p:tgtEl>
                    <p:spTgt spid="54"/>
                  </p:tgtEl>
                </p:cond>
              </p:nextCondLst>
            </p:seq>
            <p:seq concurrent="1" nextAc="seek">
              <p:cTn id="98" restart="whenNotActive" fill="hold" evtFilter="cancelBubble" nodeType="interactiveSeq">
                <p:stCondLst>
                  <p:cond evt="onClick" delay="0">
                    <p:tgtEl>
                      <p:spTgt spid="55"/>
                    </p:tgtEl>
                  </p:cond>
                </p:stCondLst>
                <p:endSync evt="end" delay="0">
                  <p:rtn val="all"/>
                </p:endSync>
                <p:childTnLst>
                  <p:par>
                    <p:cTn id="99" fill="hold">
                      <p:stCondLst>
                        <p:cond delay="0"/>
                      </p:stCondLst>
                      <p:childTnLst>
                        <p:par>
                          <p:cTn id="100" fill="hold">
                            <p:stCondLst>
                              <p:cond delay="0"/>
                            </p:stCondLst>
                            <p:childTnLst>
                              <p:par>
                                <p:cTn id="101" presetID="42" presetClass="path" presetSubtype="0" accel="50000" decel="50000" fill="hold" grpId="0" nodeType="clickEffect">
                                  <p:stCondLst>
                                    <p:cond delay="0"/>
                                  </p:stCondLst>
                                  <p:childTnLst>
                                    <p:animMotion origin="layout" path="M -2.29167E-6 4.07407E-6 L -0.12669 0.27106 " pathEditMode="relative" rAng="0" ptsTypes="AA">
                                      <p:cBhvr>
                                        <p:cTn id="102" dur="2000" fill="hold"/>
                                        <p:tgtEl>
                                          <p:spTgt spid="55"/>
                                        </p:tgtEl>
                                        <p:attrNameLst>
                                          <p:attrName>ppt_x</p:attrName>
                                          <p:attrName>ppt_y</p:attrName>
                                        </p:attrNameLst>
                                      </p:cBhvr>
                                      <p:rCtr x="-6341" y="13542"/>
                                    </p:animMotion>
                                  </p:childTnLst>
                                </p:cTn>
                              </p:par>
                            </p:childTnLst>
                          </p:cTn>
                        </p:par>
                      </p:childTnLst>
                    </p:cTn>
                  </p:par>
                </p:childTnLst>
              </p:cTn>
              <p:nextCondLst>
                <p:cond evt="onClick" delay="0">
                  <p:tgtEl>
                    <p:spTgt spid="55"/>
                  </p:tgtEl>
                </p:cond>
              </p:nextCondLst>
            </p:seq>
          </p:childTnLst>
        </p:cTn>
      </p:par>
    </p:tnLst>
    <p:bldLst>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A985A8-A9A5-0D9E-FF7A-1AAD2E6151C5}"/>
            </a:ext>
          </a:extLst>
        </p:cNvPr>
        <p:cNvGrpSpPr/>
        <p:nvPr/>
      </p:nvGrpSpPr>
      <p:grpSpPr>
        <a:xfrm>
          <a:off x="0" y="0"/>
          <a:ext cx="0" cy="0"/>
          <a:chOff x="0" y="0"/>
          <a:chExt cx="0" cy="0"/>
        </a:xfrm>
      </p:grpSpPr>
      <p:sp>
        <p:nvSpPr>
          <p:cNvPr id="5" name="Text Placeholder 1">
            <a:extLst>
              <a:ext uri="{FF2B5EF4-FFF2-40B4-BE49-F238E27FC236}">
                <a16:creationId xmlns:a16="http://schemas.microsoft.com/office/drawing/2014/main" id="{53EEF4B1-C8B8-60E5-2989-14154826F85C}"/>
              </a:ext>
            </a:extLst>
          </p:cNvPr>
          <p:cNvSpPr txBox="1">
            <a:spLocks/>
          </p:cNvSpPr>
          <p:nvPr/>
        </p:nvSpPr>
        <p:spPr>
          <a:xfrm>
            <a:off x="3487673" y="5325014"/>
            <a:ext cx="2408866" cy="505908"/>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b="0" dirty="0">
                <a:solidFill>
                  <a:schemeClr val="tx1"/>
                </a:solidFill>
                <a:latin typeface="EdShed" pitchFamily="2" charset="0"/>
              </a:rPr>
              <a:t>encourage</a:t>
            </a:r>
          </a:p>
        </p:txBody>
      </p:sp>
      <p:sp>
        <p:nvSpPr>
          <p:cNvPr id="16" name="Text Placeholder 1">
            <a:extLst>
              <a:ext uri="{FF2B5EF4-FFF2-40B4-BE49-F238E27FC236}">
                <a16:creationId xmlns:a16="http://schemas.microsoft.com/office/drawing/2014/main" id="{D227EE4F-D8C7-3A31-8A3F-7CF62A1C1857}"/>
              </a:ext>
            </a:extLst>
          </p:cNvPr>
          <p:cNvSpPr txBox="1">
            <a:spLocks/>
          </p:cNvSpPr>
          <p:nvPr/>
        </p:nvSpPr>
        <p:spPr>
          <a:xfrm>
            <a:off x="9245283" y="3727722"/>
            <a:ext cx="1577291" cy="505908"/>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b="0" dirty="0">
                <a:solidFill>
                  <a:schemeClr val="tx1"/>
                </a:solidFill>
                <a:latin typeface="EdShed" pitchFamily="2" charset="0"/>
              </a:rPr>
              <a:t>couple</a:t>
            </a:r>
          </a:p>
        </p:txBody>
      </p:sp>
      <p:sp>
        <p:nvSpPr>
          <p:cNvPr id="22" name="Text Placeholder 1">
            <a:extLst>
              <a:ext uri="{FF2B5EF4-FFF2-40B4-BE49-F238E27FC236}">
                <a16:creationId xmlns:a16="http://schemas.microsoft.com/office/drawing/2014/main" id="{C8FA3D66-E05D-6AE6-F33F-C2AA5B13ACE5}"/>
              </a:ext>
            </a:extLst>
          </p:cNvPr>
          <p:cNvSpPr txBox="1">
            <a:spLocks/>
          </p:cNvSpPr>
          <p:nvPr/>
        </p:nvSpPr>
        <p:spPr>
          <a:xfrm>
            <a:off x="6590417" y="3732823"/>
            <a:ext cx="1731501" cy="505908"/>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b="0" dirty="0">
                <a:solidFill>
                  <a:schemeClr val="tx1"/>
                </a:solidFill>
                <a:latin typeface="EdShed" pitchFamily="2" charset="0"/>
              </a:rPr>
              <a:t>enough</a:t>
            </a:r>
          </a:p>
        </p:txBody>
      </p:sp>
      <p:sp>
        <p:nvSpPr>
          <p:cNvPr id="23" name="Text Placeholder 1">
            <a:extLst>
              <a:ext uri="{FF2B5EF4-FFF2-40B4-BE49-F238E27FC236}">
                <a16:creationId xmlns:a16="http://schemas.microsoft.com/office/drawing/2014/main" id="{8A8809E6-424F-F86F-1155-431FAB3827F9}"/>
              </a:ext>
            </a:extLst>
          </p:cNvPr>
          <p:cNvSpPr txBox="1">
            <a:spLocks/>
          </p:cNvSpPr>
          <p:nvPr/>
        </p:nvSpPr>
        <p:spPr>
          <a:xfrm>
            <a:off x="3925198" y="3732824"/>
            <a:ext cx="1533818" cy="505908"/>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b="0" dirty="0">
                <a:solidFill>
                  <a:schemeClr val="tx1"/>
                </a:solidFill>
                <a:latin typeface="EdShed" pitchFamily="2" charset="0"/>
              </a:rPr>
              <a:t>cousin</a:t>
            </a:r>
          </a:p>
        </p:txBody>
      </p:sp>
      <p:sp>
        <p:nvSpPr>
          <p:cNvPr id="24" name="Text Placeholder 1">
            <a:extLst>
              <a:ext uri="{FF2B5EF4-FFF2-40B4-BE49-F238E27FC236}">
                <a16:creationId xmlns:a16="http://schemas.microsoft.com/office/drawing/2014/main" id="{374FB126-316B-EEDD-C110-61DF0E79C6CA}"/>
              </a:ext>
            </a:extLst>
          </p:cNvPr>
          <p:cNvSpPr txBox="1">
            <a:spLocks/>
          </p:cNvSpPr>
          <p:nvPr/>
        </p:nvSpPr>
        <p:spPr>
          <a:xfrm>
            <a:off x="1223317" y="3732823"/>
            <a:ext cx="1474506" cy="505908"/>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b="0" dirty="0">
                <a:solidFill>
                  <a:schemeClr val="tx1"/>
                </a:solidFill>
                <a:latin typeface="EdShed" pitchFamily="2" charset="0"/>
              </a:rPr>
              <a:t>young</a:t>
            </a:r>
          </a:p>
        </p:txBody>
      </p:sp>
      <p:sp>
        <p:nvSpPr>
          <p:cNvPr id="25" name="Text Placeholder 1">
            <a:extLst>
              <a:ext uri="{FF2B5EF4-FFF2-40B4-BE49-F238E27FC236}">
                <a16:creationId xmlns:a16="http://schemas.microsoft.com/office/drawing/2014/main" id="{BAA6EBD3-3854-8671-5B45-0E641A935766}"/>
              </a:ext>
            </a:extLst>
          </p:cNvPr>
          <p:cNvSpPr txBox="1">
            <a:spLocks/>
          </p:cNvSpPr>
          <p:nvPr/>
        </p:nvSpPr>
        <p:spPr>
          <a:xfrm>
            <a:off x="9200724" y="2140635"/>
            <a:ext cx="1677575" cy="505908"/>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b="0" dirty="0">
                <a:solidFill>
                  <a:schemeClr val="tx1"/>
                </a:solidFill>
                <a:latin typeface="EdShed" pitchFamily="2" charset="0"/>
              </a:rPr>
              <a:t>trouble</a:t>
            </a:r>
          </a:p>
        </p:txBody>
      </p:sp>
      <p:sp>
        <p:nvSpPr>
          <p:cNvPr id="26" name="Text Placeholder 1">
            <a:extLst>
              <a:ext uri="{FF2B5EF4-FFF2-40B4-BE49-F238E27FC236}">
                <a16:creationId xmlns:a16="http://schemas.microsoft.com/office/drawing/2014/main" id="{830A766C-1220-DE6B-6029-2C418591D005}"/>
              </a:ext>
            </a:extLst>
          </p:cNvPr>
          <p:cNvSpPr txBox="1">
            <a:spLocks/>
          </p:cNvSpPr>
          <p:nvPr/>
        </p:nvSpPr>
        <p:spPr>
          <a:xfrm>
            <a:off x="1263907" y="2144630"/>
            <a:ext cx="1393331" cy="505908"/>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b="0" dirty="0">
                <a:solidFill>
                  <a:schemeClr val="tx1"/>
                </a:solidFill>
                <a:latin typeface="EdShed" pitchFamily="2" charset="0"/>
              </a:rPr>
              <a:t>touch</a:t>
            </a:r>
          </a:p>
        </p:txBody>
      </p:sp>
      <p:sp>
        <p:nvSpPr>
          <p:cNvPr id="35" name="Text Placeholder 1">
            <a:extLst>
              <a:ext uri="{FF2B5EF4-FFF2-40B4-BE49-F238E27FC236}">
                <a16:creationId xmlns:a16="http://schemas.microsoft.com/office/drawing/2014/main" id="{E9ACA03C-CFB7-D91E-FCE8-0DB0D8FA65BF}"/>
              </a:ext>
            </a:extLst>
          </p:cNvPr>
          <p:cNvSpPr txBox="1">
            <a:spLocks/>
          </p:cNvSpPr>
          <p:nvPr/>
        </p:nvSpPr>
        <p:spPr>
          <a:xfrm>
            <a:off x="6549252" y="2144630"/>
            <a:ext cx="1813831" cy="505908"/>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b="0" dirty="0">
                <a:solidFill>
                  <a:schemeClr val="tx1"/>
                </a:solidFill>
                <a:latin typeface="EdShed" pitchFamily="2" charset="0"/>
              </a:rPr>
              <a:t>country</a:t>
            </a:r>
          </a:p>
        </p:txBody>
      </p:sp>
      <p:sp>
        <p:nvSpPr>
          <p:cNvPr id="36" name="Text Placeholder 1">
            <a:extLst>
              <a:ext uri="{FF2B5EF4-FFF2-40B4-BE49-F238E27FC236}">
                <a16:creationId xmlns:a16="http://schemas.microsoft.com/office/drawing/2014/main" id="{63940CD0-3213-95C4-A350-489928CA5D97}"/>
              </a:ext>
            </a:extLst>
          </p:cNvPr>
          <p:cNvSpPr txBox="1">
            <a:spLocks/>
          </p:cNvSpPr>
          <p:nvPr/>
        </p:nvSpPr>
        <p:spPr>
          <a:xfrm>
            <a:off x="3896119" y="2140635"/>
            <a:ext cx="1591974" cy="505908"/>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b="0" dirty="0">
                <a:solidFill>
                  <a:schemeClr val="tx1"/>
                </a:solidFill>
                <a:latin typeface="EdShed" pitchFamily="2" charset="0"/>
              </a:rPr>
              <a:t>double</a:t>
            </a:r>
          </a:p>
        </p:txBody>
      </p:sp>
      <p:sp>
        <p:nvSpPr>
          <p:cNvPr id="37" name="Text Placeholder 1">
            <a:extLst>
              <a:ext uri="{FF2B5EF4-FFF2-40B4-BE49-F238E27FC236}">
                <a16:creationId xmlns:a16="http://schemas.microsoft.com/office/drawing/2014/main" id="{75768D51-7F84-5356-B16C-3C89AC9F3AFD}"/>
              </a:ext>
            </a:extLst>
          </p:cNvPr>
          <p:cNvSpPr txBox="1">
            <a:spLocks/>
          </p:cNvSpPr>
          <p:nvPr/>
        </p:nvSpPr>
        <p:spPr>
          <a:xfrm>
            <a:off x="6570508" y="5325014"/>
            <a:ext cx="1771319" cy="505908"/>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b="0" dirty="0">
                <a:solidFill>
                  <a:schemeClr val="tx1"/>
                </a:solidFill>
                <a:latin typeface="EdShed" pitchFamily="2" charset="0"/>
              </a:rPr>
              <a:t>flourish</a:t>
            </a:r>
          </a:p>
        </p:txBody>
      </p:sp>
      <p:sp>
        <p:nvSpPr>
          <p:cNvPr id="38" name="Text Placeholder 1">
            <a:extLst>
              <a:ext uri="{FF2B5EF4-FFF2-40B4-BE49-F238E27FC236}">
                <a16:creationId xmlns:a16="http://schemas.microsoft.com/office/drawing/2014/main" id="{9A60CF21-F62C-897C-8929-71CE1AD5DF9D}"/>
              </a:ext>
            </a:extLst>
          </p:cNvPr>
          <p:cNvSpPr txBox="1">
            <a:spLocks/>
          </p:cNvSpPr>
          <p:nvPr/>
        </p:nvSpPr>
        <p:spPr>
          <a:xfrm>
            <a:off x="1783277" y="2801579"/>
            <a:ext cx="354584" cy="444352"/>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FF883F"/>
                </a:solidFill>
                <a:latin typeface="EdShed" pitchFamily="2" charset="0"/>
              </a:rPr>
              <a:t>3</a:t>
            </a:r>
          </a:p>
        </p:txBody>
      </p:sp>
      <p:sp>
        <p:nvSpPr>
          <p:cNvPr id="39" name="Text Placeholder 1">
            <a:extLst>
              <a:ext uri="{FF2B5EF4-FFF2-40B4-BE49-F238E27FC236}">
                <a16:creationId xmlns:a16="http://schemas.microsoft.com/office/drawing/2014/main" id="{BCF82CF9-BF2A-309E-CFFE-A21F4E0C71CF}"/>
              </a:ext>
            </a:extLst>
          </p:cNvPr>
          <p:cNvSpPr txBox="1">
            <a:spLocks/>
          </p:cNvSpPr>
          <p:nvPr/>
        </p:nvSpPr>
        <p:spPr>
          <a:xfrm>
            <a:off x="9852627" y="2804359"/>
            <a:ext cx="362600" cy="444352"/>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7956D6"/>
                </a:solidFill>
                <a:latin typeface="EdShed" pitchFamily="2" charset="0"/>
              </a:rPr>
              <a:t>5</a:t>
            </a:r>
          </a:p>
        </p:txBody>
      </p:sp>
      <p:sp>
        <p:nvSpPr>
          <p:cNvPr id="40" name="Text Placeholder 1">
            <a:extLst>
              <a:ext uri="{FF2B5EF4-FFF2-40B4-BE49-F238E27FC236}">
                <a16:creationId xmlns:a16="http://schemas.microsoft.com/office/drawing/2014/main" id="{2763E824-CC1B-3D6C-F5F8-76CCD441ED69}"/>
              </a:ext>
            </a:extLst>
          </p:cNvPr>
          <p:cNvSpPr txBox="1">
            <a:spLocks/>
          </p:cNvSpPr>
          <p:nvPr/>
        </p:nvSpPr>
        <p:spPr>
          <a:xfrm>
            <a:off x="4510803" y="2801579"/>
            <a:ext cx="362600" cy="444352"/>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FF40FF"/>
                </a:solidFill>
                <a:latin typeface="EdShed" pitchFamily="2" charset="0"/>
              </a:rPr>
              <a:t>4</a:t>
            </a:r>
          </a:p>
        </p:txBody>
      </p:sp>
      <p:sp>
        <p:nvSpPr>
          <p:cNvPr id="41" name="Text Placeholder 1">
            <a:extLst>
              <a:ext uri="{FF2B5EF4-FFF2-40B4-BE49-F238E27FC236}">
                <a16:creationId xmlns:a16="http://schemas.microsoft.com/office/drawing/2014/main" id="{34E13C9E-DDE1-90E4-40EE-2698FD2C61C6}"/>
              </a:ext>
            </a:extLst>
          </p:cNvPr>
          <p:cNvSpPr txBox="1">
            <a:spLocks/>
          </p:cNvSpPr>
          <p:nvPr/>
        </p:nvSpPr>
        <p:spPr>
          <a:xfrm>
            <a:off x="1783275" y="4391447"/>
            <a:ext cx="354584" cy="444352"/>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FF883F"/>
                </a:solidFill>
                <a:latin typeface="EdShed" pitchFamily="2" charset="0"/>
              </a:rPr>
              <a:t>3</a:t>
            </a:r>
          </a:p>
        </p:txBody>
      </p:sp>
      <p:sp>
        <p:nvSpPr>
          <p:cNvPr id="42" name="Text Placeholder 1">
            <a:extLst>
              <a:ext uri="{FF2B5EF4-FFF2-40B4-BE49-F238E27FC236}">
                <a16:creationId xmlns:a16="http://schemas.microsoft.com/office/drawing/2014/main" id="{8EB6F260-B4D7-62B4-FA18-95B6194DECC7}"/>
              </a:ext>
            </a:extLst>
          </p:cNvPr>
          <p:cNvSpPr txBox="1">
            <a:spLocks/>
          </p:cNvSpPr>
          <p:nvPr/>
        </p:nvSpPr>
        <p:spPr>
          <a:xfrm>
            <a:off x="4507597" y="5983638"/>
            <a:ext cx="369012" cy="444352"/>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209CEE"/>
                </a:solidFill>
                <a:latin typeface="EdShed" pitchFamily="2" charset="0"/>
              </a:rPr>
              <a:t>7</a:t>
            </a:r>
          </a:p>
        </p:txBody>
      </p:sp>
      <p:sp>
        <p:nvSpPr>
          <p:cNvPr id="43" name="Text Placeholder 1">
            <a:extLst>
              <a:ext uri="{FF2B5EF4-FFF2-40B4-BE49-F238E27FC236}">
                <a16:creationId xmlns:a16="http://schemas.microsoft.com/office/drawing/2014/main" id="{217247C5-B982-E7E5-21A2-24C0EE8598E5}"/>
              </a:ext>
            </a:extLst>
          </p:cNvPr>
          <p:cNvSpPr txBox="1">
            <a:spLocks/>
          </p:cNvSpPr>
          <p:nvPr/>
        </p:nvSpPr>
        <p:spPr>
          <a:xfrm>
            <a:off x="4514010" y="4391448"/>
            <a:ext cx="356188" cy="444352"/>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7956D6"/>
                </a:solidFill>
                <a:latin typeface="EdShed" pitchFamily="2" charset="0"/>
              </a:rPr>
              <a:t>5</a:t>
            </a:r>
          </a:p>
        </p:txBody>
      </p:sp>
      <p:sp>
        <p:nvSpPr>
          <p:cNvPr id="44" name="Text Placeholder 1">
            <a:extLst>
              <a:ext uri="{FF2B5EF4-FFF2-40B4-BE49-F238E27FC236}">
                <a16:creationId xmlns:a16="http://schemas.microsoft.com/office/drawing/2014/main" id="{97E2A3EF-1085-0F5D-B1DE-A450DACBDAEC}"/>
              </a:ext>
            </a:extLst>
          </p:cNvPr>
          <p:cNvSpPr txBox="1">
            <a:spLocks/>
          </p:cNvSpPr>
          <p:nvPr/>
        </p:nvSpPr>
        <p:spPr>
          <a:xfrm>
            <a:off x="7274064" y="5983638"/>
            <a:ext cx="364202" cy="444352"/>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25D160"/>
                </a:solidFill>
                <a:latin typeface="EdShed" pitchFamily="2" charset="0"/>
              </a:rPr>
              <a:t>6</a:t>
            </a:r>
          </a:p>
        </p:txBody>
      </p:sp>
      <p:sp>
        <p:nvSpPr>
          <p:cNvPr id="45" name="Text Placeholder 1">
            <a:extLst>
              <a:ext uri="{FF2B5EF4-FFF2-40B4-BE49-F238E27FC236}">
                <a16:creationId xmlns:a16="http://schemas.microsoft.com/office/drawing/2014/main" id="{0D131628-0FD5-1F7E-D672-8A131B66A653}"/>
              </a:ext>
            </a:extLst>
          </p:cNvPr>
          <p:cNvSpPr txBox="1">
            <a:spLocks/>
          </p:cNvSpPr>
          <p:nvPr/>
        </p:nvSpPr>
        <p:spPr>
          <a:xfrm>
            <a:off x="9852626" y="4391446"/>
            <a:ext cx="362600" cy="444352"/>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FF40FF"/>
                </a:solidFill>
                <a:latin typeface="EdShed" pitchFamily="2" charset="0"/>
              </a:rPr>
              <a:t>4</a:t>
            </a:r>
          </a:p>
        </p:txBody>
      </p:sp>
      <p:sp>
        <p:nvSpPr>
          <p:cNvPr id="46" name="Text Placeholder 1">
            <a:extLst>
              <a:ext uri="{FF2B5EF4-FFF2-40B4-BE49-F238E27FC236}">
                <a16:creationId xmlns:a16="http://schemas.microsoft.com/office/drawing/2014/main" id="{03835B48-683A-7553-FCE4-FA4C5981A8AA}"/>
              </a:ext>
            </a:extLst>
          </p:cNvPr>
          <p:cNvSpPr txBox="1">
            <a:spLocks/>
          </p:cNvSpPr>
          <p:nvPr/>
        </p:nvSpPr>
        <p:spPr>
          <a:xfrm>
            <a:off x="7274065" y="2801579"/>
            <a:ext cx="364203" cy="444352"/>
          </a:xfrm>
          <a:prstGeom prst="rect">
            <a:avLst/>
          </a:prstGeom>
        </p:spPr>
        <p:txBody>
          <a:bodyPr vert="horz" wrap="squar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25D160"/>
                </a:solidFill>
                <a:latin typeface="EdShed" pitchFamily="2" charset="0"/>
              </a:rPr>
              <a:t>6</a:t>
            </a:r>
          </a:p>
        </p:txBody>
      </p:sp>
      <p:sp>
        <p:nvSpPr>
          <p:cNvPr id="47" name="Text Placeholder 1">
            <a:extLst>
              <a:ext uri="{FF2B5EF4-FFF2-40B4-BE49-F238E27FC236}">
                <a16:creationId xmlns:a16="http://schemas.microsoft.com/office/drawing/2014/main" id="{DB09BC97-E4A7-5C1C-3574-E0F5DA1DC23F}"/>
              </a:ext>
            </a:extLst>
          </p:cNvPr>
          <p:cNvSpPr txBox="1">
            <a:spLocks/>
          </p:cNvSpPr>
          <p:nvPr/>
        </p:nvSpPr>
        <p:spPr>
          <a:xfrm>
            <a:off x="7274865" y="4391447"/>
            <a:ext cx="362600" cy="444352"/>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FF40FF"/>
                </a:solidFill>
                <a:latin typeface="EdShed" pitchFamily="2" charset="0"/>
              </a:rPr>
              <a:t>4</a:t>
            </a:r>
          </a:p>
        </p:txBody>
      </p:sp>
      <p:sp>
        <p:nvSpPr>
          <p:cNvPr id="2" name="Slide Number Placeholder 1">
            <a:extLst>
              <a:ext uri="{FF2B5EF4-FFF2-40B4-BE49-F238E27FC236}">
                <a16:creationId xmlns:a16="http://schemas.microsoft.com/office/drawing/2014/main" id="{D5519D5D-E77F-EBFA-9EB8-C7DE9A3FC63A}"/>
              </a:ext>
            </a:extLst>
          </p:cNvPr>
          <p:cNvSpPr>
            <a:spLocks noGrp="1"/>
          </p:cNvSpPr>
          <p:nvPr>
            <p:ph type="sldNum" sz="quarter" idx="14"/>
          </p:nvPr>
        </p:nvSpPr>
        <p:spPr/>
        <p:txBody>
          <a:bodyPr/>
          <a:lstStyle/>
          <a:p>
            <a:r>
              <a:rPr lang="en-US" dirty="0"/>
              <a:t>2.</a:t>
            </a:r>
            <a:fld id="{46F6552A-941E-B249-8E39-1E2EE7BF53B4}" type="slidenum">
              <a:rPr lang="en-US" smtClean="0"/>
              <a:pPr/>
              <a:t>26</a:t>
            </a:fld>
            <a:endParaRPr lang="en-US" dirty="0"/>
          </a:p>
        </p:txBody>
      </p:sp>
      <p:sp>
        <p:nvSpPr>
          <p:cNvPr id="13" name="Text Placeholder 12">
            <a:extLst>
              <a:ext uri="{FF2B5EF4-FFF2-40B4-BE49-F238E27FC236}">
                <a16:creationId xmlns:a16="http://schemas.microsoft.com/office/drawing/2014/main" id="{E888E945-D07E-DB47-44B3-B1E6827425DD}"/>
              </a:ext>
            </a:extLst>
          </p:cNvPr>
          <p:cNvSpPr>
            <a:spLocks noGrp="1"/>
          </p:cNvSpPr>
          <p:nvPr>
            <p:ph type="body" sz="quarter" idx="15"/>
          </p:nvPr>
        </p:nvSpPr>
        <p:spPr/>
        <p:txBody>
          <a:bodyPr/>
          <a:lstStyle/>
          <a:p>
            <a:pPr marL="0" indent="0" algn="ctr">
              <a:buNone/>
            </a:pPr>
            <a:r>
              <a:rPr lang="en-US" b="1" dirty="0">
                <a:solidFill>
                  <a:srgbClr val="3372DC"/>
                </a:solidFill>
              </a:rPr>
              <a:t>How many sounds does each word have? </a:t>
            </a:r>
          </a:p>
          <a:p>
            <a:pPr marL="0" indent="0" algn="ctr">
              <a:buNone/>
            </a:pPr>
            <a:r>
              <a:rPr lang="en-US" b="1" dirty="0">
                <a:solidFill>
                  <a:schemeClr val="tx1"/>
                </a:solidFill>
              </a:rPr>
              <a:t>Add the sound buttons to help you.</a:t>
            </a:r>
          </a:p>
        </p:txBody>
      </p:sp>
      <p:sp>
        <p:nvSpPr>
          <p:cNvPr id="3" name="Text Placeholder 2">
            <a:extLst>
              <a:ext uri="{FF2B5EF4-FFF2-40B4-BE49-F238E27FC236}">
                <a16:creationId xmlns:a16="http://schemas.microsoft.com/office/drawing/2014/main" id="{54D2137C-D939-6838-16E9-9BFBB67EACF3}"/>
              </a:ext>
            </a:extLst>
          </p:cNvPr>
          <p:cNvSpPr>
            <a:spLocks noGrp="1"/>
          </p:cNvSpPr>
          <p:nvPr>
            <p:ph type="body" sz="quarter" idx="10"/>
          </p:nvPr>
        </p:nvSpPr>
        <p:spPr/>
        <p:txBody>
          <a:bodyPr/>
          <a:lstStyle/>
          <a:p>
            <a:r>
              <a:rPr lang="en-GB" dirty="0"/>
              <a:t>Optional Activity Four</a:t>
            </a:r>
          </a:p>
        </p:txBody>
      </p:sp>
      <p:grpSp>
        <p:nvGrpSpPr>
          <p:cNvPr id="6" name="Group 5">
            <a:extLst>
              <a:ext uri="{FF2B5EF4-FFF2-40B4-BE49-F238E27FC236}">
                <a16:creationId xmlns:a16="http://schemas.microsoft.com/office/drawing/2014/main" id="{0704967A-5AF3-4333-A711-A1DAF26573B1}"/>
              </a:ext>
            </a:extLst>
          </p:cNvPr>
          <p:cNvGrpSpPr/>
          <p:nvPr/>
        </p:nvGrpSpPr>
        <p:grpSpPr>
          <a:xfrm>
            <a:off x="1407213" y="2516923"/>
            <a:ext cx="1122618" cy="108000"/>
            <a:chOff x="1115035" y="2562681"/>
            <a:chExt cx="1122618" cy="108000"/>
          </a:xfrm>
        </p:grpSpPr>
        <p:grpSp>
          <p:nvGrpSpPr>
            <p:cNvPr id="84" name="Group 83">
              <a:extLst>
                <a:ext uri="{FF2B5EF4-FFF2-40B4-BE49-F238E27FC236}">
                  <a16:creationId xmlns:a16="http://schemas.microsoft.com/office/drawing/2014/main" id="{624EF8B7-EAA3-0A17-9DF9-7DFD3FBBB290}"/>
                </a:ext>
              </a:extLst>
            </p:cNvPr>
            <p:cNvGrpSpPr/>
            <p:nvPr/>
          </p:nvGrpSpPr>
          <p:grpSpPr>
            <a:xfrm>
              <a:off x="1278631" y="2579741"/>
              <a:ext cx="959022" cy="72000"/>
              <a:chOff x="5992286" y="2746400"/>
              <a:chExt cx="959022" cy="72000"/>
            </a:xfrm>
          </p:grpSpPr>
          <p:sp>
            <p:nvSpPr>
              <p:cNvPr id="87" name="Rectangle 86">
                <a:extLst>
                  <a:ext uri="{FF2B5EF4-FFF2-40B4-BE49-F238E27FC236}">
                    <a16:creationId xmlns:a16="http://schemas.microsoft.com/office/drawing/2014/main" id="{D3FAC30F-071C-5B0F-F461-9AB98BEE72D9}"/>
                  </a:ext>
                </a:extLst>
              </p:cNvPr>
              <p:cNvSpPr/>
              <p:nvPr/>
            </p:nvSpPr>
            <p:spPr>
              <a:xfrm>
                <a:off x="5992286" y="2746400"/>
                <a:ext cx="469460" cy="72000"/>
              </a:xfrm>
              <a:prstGeom prst="rect">
                <a:avLst/>
              </a:prstGeom>
              <a:solidFill>
                <a:srgbClr val="3371DD"/>
              </a:solid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86" name="Rectangle 85">
                <a:extLst>
                  <a:ext uri="{FF2B5EF4-FFF2-40B4-BE49-F238E27FC236}">
                    <a16:creationId xmlns:a16="http://schemas.microsoft.com/office/drawing/2014/main" id="{A98DCC8F-6573-07C4-3579-BF7588568B17}"/>
                  </a:ext>
                </a:extLst>
              </p:cNvPr>
              <p:cNvSpPr/>
              <p:nvPr/>
            </p:nvSpPr>
            <p:spPr>
              <a:xfrm>
                <a:off x="6528589" y="2746400"/>
                <a:ext cx="422719" cy="72000"/>
              </a:xfrm>
              <a:prstGeom prst="rect">
                <a:avLst/>
              </a:prstGeom>
              <a:solidFill>
                <a:srgbClr val="3371DD"/>
              </a:solid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sp>
          <p:nvSpPr>
            <p:cNvPr id="88" name="Oval 87">
              <a:extLst>
                <a:ext uri="{FF2B5EF4-FFF2-40B4-BE49-F238E27FC236}">
                  <a16:creationId xmlns:a16="http://schemas.microsoft.com/office/drawing/2014/main" id="{309D5C46-1381-40B6-84D8-029D10ABBB0A}"/>
                </a:ext>
              </a:extLst>
            </p:cNvPr>
            <p:cNvSpPr/>
            <p:nvPr/>
          </p:nvSpPr>
          <p:spPr>
            <a:xfrm>
              <a:off x="1115035" y="2562681"/>
              <a:ext cx="108000" cy="108000"/>
            </a:xfrm>
            <a:prstGeom prst="ellipse">
              <a:avLst/>
            </a:prstGeom>
            <a:solidFill>
              <a:srgbClr val="337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grpSp>
        <p:nvGrpSpPr>
          <p:cNvPr id="7" name="Group 6">
            <a:extLst>
              <a:ext uri="{FF2B5EF4-FFF2-40B4-BE49-F238E27FC236}">
                <a16:creationId xmlns:a16="http://schemas.microsoft.com/office/drawing/2014/main" id="{E90F0562-2697-4EE9-90D9-698904981D8B}"/>
              </a:ext>
            </a:extLst>
          </p:cNvPr>
          <p:cNvGrpSpPr/>
          <p:nvPr/>
        </p:nvGrpSpPr>
        <p:grpSpPr>
          <a:xfrm>
            <a:off x="4088415" y="2516923"/>
            <a:ext cx="1266216" cy="111705"/>
            <a:chOff x="3640317" y="2468036"/>
            <a:chExt cx="1266216" cy="111705"/>
          </a:xfrm>
        </p:grpSpPr>
        <p:grpSp>
          <p:nvGrpSpPr>
            <p:cNvPr id="68" name="Group 67">
              <a:extLst>
                <a:ext uri="{FF2B5EF4-FFF2-40B4-BE49-F238E27FC236}">
                  <a16:creationId xmlns:a16="http://schemas.microsoft.com/office/drawing/2014/main" id="{C7071701-9714-E6D7-D594-628B576A649F}"/>
                </a:ext>
              </a:extLst>
            </p:cNvPr>
            <p:cNvGrpSpPr/>
            <p:nvPr/>
          </p:nvGrpSpPr>
          <p:grpSpPr>
            <a:xfrm>
              <a:off x="3640317" y="2471741"/>
              <a:ext cx="655705" cy="108000"/>
              <a:chOff x="5744451" y="1704624"/>
              <a:chExt cx="655705" cy="108000"/>
            </a:xfrm>
            <a:solidFill>
              <a:srgbClr val="3371DD"/>
            </a:solidFill>
          </p:grpSpPr>
          <p:sp>
            <p:nvSpPr>
              <p:cNvPr id="73" name="Rectangle 72">
                <a:extLst>
                  <a:ext uri="{FF2B5EF4-FFF2-40B4-BE49-F238E27FC236}">
                    <a16:creationId xmlns:a16="http://schemas.microsoft.com/office/drawing/2014/main" id="{FC7F4D1D-209E-041E-2010-7409BCD120A9}"/>
                  </a:ext>
                </a:extLst>
              </p:cNvPr>
              <p:cNvSpPr/>
              <p:nvPr/>
            </p:nvSpPr>
            <p:spPr>
              <a:xfrm>
                <a:off x="5955658" y="1718398"/>
                <a:ext cx="444498" cy="77814"/>
              </a:xfrm>
              <a:prstGeom prst="rect">
                <a:avLst/>
              </a:prstGeom>
              <a:grp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71" name="Oval 70">
                <a:extLst>
                  <a:ext uri="{FF2B5EF4-FFF2-40B4-BE49-F238E27FC236}">
                    <a16:creationId xmlns:a16="http://schemas.microsoft.com/office/drawing/2014/main" id="{5422B275-6412-882A-A7D9-238306CA6871}"/>
                  </a:ext>
                </a:extLst>
              </p:cNvPr>
              <p:cNvSpPr/>
              <p:nvPr/>
            </p:nvSpPr>
            <p:spPr>
              <a:xfrm>
                <a:off x="5744451" y="1704624"/>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sp>
          <p:nvSpPr>
            <p:cNvPr id="91" name="Rectangle 90">
              <a:extLst>
                <a:ext uri="{FF2B5EF4-FFF2-40B4-BE49-F238E27FC236}">
                  <a16:creationId xmlns:a16="http://schemas.microsoft.com/office/drawing/2014/main" id="{3763C539-D43B-4A7F-BEFE-DBBF84C7444A}"/>
                </a:ext>
              </a:extLst>
            </p:cNvPr>
            <p:cNvSpPr/>
            <p:nvPr/>
          </p:nvSpPr>
          <p:spPr>
            <a:xfrm>
              <a:off x="4632440" y="2481882"/>
              <a:ext cx="274093" cy="81447"/>
            </a:xfrm>
            <a:prstGeom prst="rect">
              <a:avLst/>
            </a:prstGeom>
            <a:solidFill>
              <a:srgbClr val="3371DD"/>
            </a:solid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101" name="Oval 100">
              <a:extLst>
                <a:ext uri="{FF2B5EF4-FFF2-40B4-BE49-F238E27FC236}">
                  <a16:creationId xmlns:a16="http://schemas.microsoft.com/office/drawing/2014/main" id="{A0F7BF4B-0B7E-4E88-BA83-A56283BE3333}"/>
                </a:ext>
              </a:extLst>
            </p:cNvPr>
            <p:cNvSpPr/>
            <p:nvPr/>
          </p:nvSpPr>
          <p:spPr>
            <a:xfrm>
              <a:off x="4410512" y="2468036"/>
              <a:ext cx="108000" cy="108000"/>
            </a:xfrm>
            <a:prstGeom prst="ellipse">
              <a:avLst/>
            </a:prstGeom>
            <a:solidFill>
              <a:srgbClr val="337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grpSp>
        <p:nvGrpSpPr>
          <p:cNvPr id="8" name="Group 7">
            <a:extLst>
              <a:ext uri="{FF2B5EF4-FFF2-40B4-BE49-F238E27FC236}">
                <a16:creationId xmlns:a16="http://schemas.microsoft.com/office/drawing/2014/main" id="{EC0AA3B9-BA2E-41FD-B00B-C0FE01489296}"/>
              </a:ext>
            </a:extLst>
          </p:cNvPr>
          <p:cNvGrpSpPr/>
          <p:nvPr/>
        </p:nvGrpSpPr>
        <p:grpSpPr>
          <a:xfrm>
            <a:off x="9341659" y="2528241"/>
            <a:ext cx="1405110" cy="108000"/>
            <a:chOff x="8935770" y="2513530"/>
            <a:chExt cx="1405110" cy="108000"/>
          </a:xfrm>
        </p:grpSpPr>
        <p:grpSp>
          <p:nvGrpSpPr>
            <p:cNvPr id="103" name="Group 102">
              <a:extLst>
                <a:ext uri="{FF2B5EF4-FFF2-40B4-BE49-F238E27FC236}">
                  <a16:creationId xmlns:a16="http://schemas.microsoft.com/office/drawing/2014/main" id="{599FF7C9-3F17-4EA0-BFC9-D4A9969B2D52}"/>
                </a:ext>
              </a:extLst>
            </p:cNvPr>
            <p:cNvGrpSpPr/>
            <p:nvPr/>
          </p:nvGrpSpPr>
          <p:grpSpPr>
            <a:xfrm>
              <a:off x="9097940" y="2513530"/>
              <a:ext cx="1242940" cy="108000"/>
              <a:chOff x="3712376" y="2474090"/>
              <a:chExt cx="1242940" cy="108000"/>
            </a:xfrm>
          </p:grpSpPr>
          <p:grpSp>
            <p:nvGrpSpPr>
              <p:cNvPr id="126" name="Group 125">
                <a:extLst>
                  <a:ext uri="{FF2B5EF4-FFF2-40B4-BE49-F238E27FC236}">
                    <a16:creationId xmlns:a16="http://schemas.microsoft.com/office/drawing/2014/main" id="{B733F64F-1643-4860-90BE-49A9BB27239E}"/>
                  </a:ext>
                </a:extLst>
              </p:cNvPr>
              <p:cNvGrpSpPr/>
              <p:nvPr/>
            </p:nvGrpSpPr>
            <p:grpSpPr>
              <a:xfrm>
                <a:off x="3712376" y="2474090"/>
                <a:ext cx="650982" cy="108000"/>
                <a:chOff x="5816510" y="1706973"/>
                <a:chExt cx="650982" cy="108000"/>
              </a:xfrm>
              <a:solidFill>
                <a:srgbClr val="3371DD"/>
              </a:solidFill>
            </p:grpSpPr>
            <p:sp>
              <p:nvSpPr>
                <p:cNvPr id="129" name="Rectangle 128">
                  <a:extLst>
                    <a:ext uri="{FF2B5EF4-FFF2-40B4-BE49-F238E27FC236}">
                      <a16:creationId xmlns:a16="http://schemas.microsoft.com/office/drawing/2014/main" id="{D171D5A4-A6D5-4FC4-9DCF-499574A9ED74}"/>
                    </a:ext>
                  </a:extLst>
                </p:cNvPr>
                <p:cNvSpPr/>
                <p:nvPr/>
              </p:nvSpPr>
              <p:spPr>
                <a:xfrm>
                  <a:off x="5990937" y="1715179"/>
                  <a:ext cx="476555" cy="91588"/>
                </a:xfrm>
                <a:prstGeom prst="rect">
                  <a:avLst/>
                </a:prstGeom>
                <a:grp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130" name="Oval 129">
                  <a:extLst>
                    <a:ext uri="{FF2B5EF4-FFF2-40B4-BE49-F238E27FC236}">
                      <a16:creationId xmlns:a16="http://schemas.microsoft.com/office/drawing/2014/main" id="{B6FEC2A7-6FBB-4243-AD25-9622E0037B15}"/>
                    </a:ext>
                  </a:extLst>
                </p:cNvPr>
                <p:cNvSpPr/>
                <p:nvPr/>
              </p:nvSpPr>
              <p:spPr>
                <a:xfrm>
                  <a:off x="5816510" y="1706973"/>
                  <a:ext cx="108000" cy="108000"/>
                </a:xfrm>
                <a:prstGeom prst="ellipse">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sp>
            <p:nvSpPr>
              <p:cNvPr id="127" name="Rectangle 126">
                <a:extLst>
                  <a:ext uri="{FF2B5EF4-FFF2-40B4-BE49-F238E27FC236}">
                    <a16:creationId xmlns:a16="http://schemas.microsoft.com/office/drawing/2014/main" id="{ECA12DBD-EED3-4A06-A5FB-6819E36162E7}"/>
                  </a:ext>
                </a:extLst>
              </p:cNvPr>
              <p:cNvSpPr/>
              <p:nvPr/>
            </p:nvSpPr>
            <p:spPr>
              <a:xfrm>
                <a:off x="4660316" y="2482296"/>
                <a:ext cx="295000" cy="91588"/>
              </a:xfrm>
              <a:prstGeom prst="rect">
                <a:avLst/>
              </a:prstGeom>
              <a:solidFill>
                <a:srgbClr val="337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128" name="Oval 127">
                <a:extLst>
                  <a:ext uri="{FF2B5EF4-FFF2-40B4-BE49-F238E27FC236}">
                    <a16:creationId xmlns:a16="http://schemas.microsoft.com/office/drawing/2014/main" id="{ECEA3DBE-76AE-497E-AD14-445339004F74}"/>
                  </a:ext>
                </a:extLst>
              </p:cNvPr>
              <p:cNvSpPr/>
              <p:nvPr/>
            </p:nvSpPr>
            <p:spPr>
              <a:xfrm>
                <a:off x="4454026" y="2474090"/>
                <a:ext cx="108000" cy="108000"/>
              </a:xfrm>
              <a:prstGeom prst="ellipse">
                <a:avLst/>
              </a:prstGeom>
              <a:solidFill>
                <a:srgbClr val="337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sp>
          <p:nvSpPr>
            <p:cNvPr id="131" name="Oval 130">
              <a:extLst>
                <a:ext uri="{FF2B5EF4-FFF2-40B4-BE49-F238E27FC236}">
                  <a16:creationId xmlns:a16="http://schemas.microsoft.com/office/drawing/2014/main" id="{2A2FC6FA-937F-4971-AC73-85237163AE4A}"/>
                </a:ext>
              </a:extLst>
            </p:cNvPr>
            <p:cNvSpPr/>
            <p:nvPr/>
          </p:nvSpPr>
          <p:spPr>
            <a:xfrm>
              <a:off x="8935770" y="2513530"/>
              <a:ext cx="108000" cy="108000"/>
            </a:xfrm>
            <a:prstGeom prst="ellipse">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grpSp>
        <p:nvGrpSpPr>
          <p:cNvPr id="132" name="Group 131">
            <a:extLst>
              <a:ext uri="{FF2B5EF4-FFF2-40B4-BE49-F238E27FC236}">
                <a16:creationId xmlns:a16="http://schemas.microsoft.com/office/drawing/2014/main" id="{E3103B19-A124-4D6B-A2D6-11CCA3F864C1}"/>
              </a:ext>
            </a:extLst>
          </p:cNvPr>
          <p:cNvGrpSpPr/>
          <p:nvPr/>
        </p:nvGrpSpPr>
        <p:grpSpPr>
          <a:xfrm>
            <a:off x="9420132" y="4117821"/>
            <a:ext cx="1268399" cy="108000"/>
            <a:chOff x="3680907" y="2469888"/>
            <a:chExt cx="1268399" cy="108000"/>
          </a:xfrm>
        </p:grpSpPr>
        <p:grpSp>
          <p:nvGrpSpPr>
            <p:cNvPr id="133" name="Group 132">
              <a:extLst>
                <a:ext uri="{FF2B5EF4-FFF2-40B4-BE49-F238E27FC236}">
                  <a16:creationId xmlns:a16="http://schemas.microsoft.com/office/drawing/2014/main" id="{1784A430-1EA7-49E6-B7F3-D0BBFB0C763D}"/>
                </a:ext>
              </a:extLst>
            </p:cNvPr>
            <p:cNvGrpSpPr/>
            <p:nvPr/>
          </p:nvGrpSpPr>
          <p:grpSpPr>
            <a:xfrm>
              <a:off x="3680907" y="2469888"/>
              <a:ext cx="663499" cy="108000"/>
              <a:chOff x="5785041" y="1702771"/>
              <a:chExt cx="663499" cy="108000"/>
            </a:xfrm>
            <a:solidFill>
              <a:srgbClr val="3371DD"/>
            </a:solidFill>
          </p:grpSpPr>
          <p:sp>
            <p:nvSpPr>
              <p:cNvPr id="136" name="Rectangle 135">
                <a:extLst>
                  <a:ext uri="{FF2B5EF4-FFF2-40B4-BE49-F238E27FC236}">
                    <a16:creationId xmlns:a16="http://schemas.microsoft.com/office/drawing/2014/main" id="{E4CD2ED9-349A-4065-885A-2EA541E30671}"/>
                  </a:ext>
                </a:extLst>
              </p:cNvPr>
              <p:cNvSpPr/>
              <p:nvPr/>
            </p:nvSpPr>
            <p:spPr>
              <a:xfrm>
                <a:off x="5986710" y="1717864"/>
                <a:ext cx="461830" cy="77814"/>
              </a:xfrm>
              <a:prstGeom prst="rect">
                <a:avLst/>
              </a:prstGeom>
              <a:grp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137" name="Oval 136">
                <a:extLst>
                  <a:ext uri="{FF2B5EF4-FFF2-40B4-BE49-F238E27FC236}">
                    <a16:creationId xmlns:a16="http://schemas.microsoft.com/office/drawing/2014/main" id="{47086348-E127-4AB2-97FD-FC8F3DFA8AC9}"/>
                  </a:ext>
                </a:extLst>
              </p:cNvPr>
              <p:cNvSpPr/>
              <p:nvPr/>
            </p:nvSpPr>
            <p:spPr>
              <a:xfrm>
                <a:off x="5785041" y="1702771"/>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sp>
          <p:nvSpPr>
            <p:cNvPr id="134" name="Rectangle 133">
              <a:extLst>
                <a:ext uri="{FF2B5EF4-FFF2-40B4-BE49-F238E27FC236}">
                  <a16:creationId xmlns:a16="http://schemas.microsoft.com/office/drawing/2014/main" id="{106C2A49-F340-4A39-88AF-430718C0E9FB}"/>
                </a:ext>
              </a:extLst>
            </p:cNvPr>
            <p:cNvSpPr/>
            <p:nvPr/>
          </p:nvSpPr>
          <p:spPr>
            <a:xfrm>
              <a:off x="4660316" y="2484981"/>
              <a:ext cx="288990" cy="77814"/>
            </a:xfrm>
            <a:prstGeom prst="rect">
              <a:avLst/>
            </a:prstGeom>
            <a:solidFill>
              <a:srgbClr val="3371DD"/>
            </a:solid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135" name="Oval 134">
              <a:extLst>
                <a:ext uri="{FF2B5EF4-FFF2-40B4-BE49-F238E27FC236}">
                  <a16:creationId xmlns:a16="http://schemas.microsoft.com/office/drawing/2014/main" id="{FA7B2FEB-D89C-4F75-B135-6B18201AE7B6}"/>
                </a:ext>
              </a:extLst>
            </p:cNvPr>
            <p:cNvSpPr/>
            <p:nvPr/>
          </p:nvSpPr>
          <p:spPr>
            <a:xfrm>
              <a:off x="4472978" y="2469888"/>
              <a:ext cx="108000" cy="108000"/>
            </a:xfrm>
            <a:prstGeom prst="ellipse">
              <a:avLst/>
            </a:prstGeom>
            <a:solidFill>
              <a:srgbClr val="337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grpSp>
        <p:nvGrpSpPr>
          <p:cNvPr id="138" name="Group 137">
            <a:extLst>
              <a:ext uri="{FF2B5EF4-FFF2-40B4-BE49-F238E27FC236}">
                <a16:creationId xmlns:a16="http://schemas.microsoft.com/office/drawing/2014/main" id="{6F89025F-5912-44BC-AE7C-689E98A33E3E}"/>
              </a:ext>
            </a:extLst>
          </p:cNvPr>
          <p:cNvGrpSpPr/>
          <p:nvPr/>
        </p:nvGrpSpPr>
        <p:grpSpPr>
          <a:xfrm>
            <a:off x="6778066" y="4207099"/>
            <a:ext cx="1424359" cy="108009"/>
            <a:chOff x="3583769" y="2471732"/>
            <a:chExt cx="1424359" cy="108009"/>
          </a:xfrm>
        </p:grpSpPr>
        <p:grpSp>
          <p:nvGrpSpPr>
            <p:cNvPr id="139" name="Group 138">
              <a:extLst>
                <a:ext uri="{FF2B5EF4-FFF2-40B4-BE49-F238E27FC236}">
                  <a16:creationId xmlns:a16="http://schemas.microsoft.com/office/drawing/2014/main" id="{E397615F-8E4E-4FF5-B9AA-3309142FB7EE}"/>
                </a:ext>
              </a:extLst>
            </p:cNvPr>
            <p:cNvGrpSpPr/>
            <p:nvPr/>
          </p:nvGrpSpPr>
          <p:grpSpPr>
            <a:xfrm>
              <a:off x="3818805" y="2471741"/>
              <a:ext cx="677255" cy="108000"/>
              <a:chOff x="5922939" y="1704624"/>
              <a:chExt cx="677255" cy="108000"/>
            </a:xfrm>
            <a:solidFill>
              <a:srgbClr val="3371DD"/>
            </a:solidFill>
          </p:grpSpPr>
          <p:sp>
            <p:nvSpPr>
              <p:cNvPr id="142" name="Rectangle 141">
                <a:extLst>
                  <a:ext uri="{FF2B5EF4-FFF2-40B4-BE49-F238E27FC236}">
                    <a16:creationId xmlns:a16="http://schemas.microsoft.com/office/drawing/2014/main" id="{1F71A643-E062-4193-B5FB-78180F3C01DD}"/>
                  </a:ext>
                </a:extLst>
              </p:cNvPr>
              <p:cNvSpPr/>
              <p:nvPr/>
            </p:nvSpPr>
            <p:spPr>
              <a:xfrm>
                <a:off x="6136547" y="1721654"/>
                <a:ext cx="463647" cy="74680"/>
              </a:xfrm>
              <a:prstGeom prst="rect">
                <a:avLst/>
              </a:prstGeom>
              <a:grp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143" name="Oval 142">
                <a:extLst>
                  <a:ext uri="{FF2B5EF4-FFF2-40B4-BE49-F238E27FC236}">
                    <a16:creationId xmlns:a16="http://schemas.microsoft.com/office/drawing/2014/main" id="{50BBF486-485C-4D45-99FD-01944EE8DF46}"/>
                  </a:ext>
                </a:extLst>
              </p:cNvPr>
              <p:cNvSpPr/>
              <p:nvPr/>
            </p:nvSpPr>
            <p:spPr>
              <a:xfrm>
                <a:off x="5922939" y="1704624"/>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sp>
          <p:nvSpPr>
            <p:cNvPr id="140" name="Rectangle 139">
              <a:extLst>
                <a:ext uri="{FF2B5EF4-FFF2-40B4-BE49-F238E27FC236}">
                  <a16:creationId xmlns:a16="http://schemas.microsoft.com/office/drawing/2014/main" id="{5A821E59-2C41-4568-87AB-DC409C677D41}"/>
                </a:ext>
              </a:extLst>
            </p:cNvPr>
            <p:cNvSpPr/>
            <p:nvPr/>
          </p:nvSpPr>
          <p:spPr>
            <a:xfrm>
              <a:off x="4544481" y="2491329"/>
              <a:ext cx="463647" cy="74680"/>
            </a:xfrm>
            <a:prstGeom prst="rect">
              <a:avLst/>
            </a:prstGeom>
            <a:solidFill>
              <a:srgbClr val="3371DD"/>
            </a:solid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141" name="Oval 140">
              <a:extLst>
                <a:ext uri="{FF2B5EF4-FFF2-40B4-BE49-F238E27FC236}">
                  <a16:creationId xmlns:a16="http://schemas.microsoft.com/office/drawing/2014/main" id="{0B23FC27-B89B-4CCE-A43B-7FC234ACCC95}"/>
                </a:ext>
              </a:extLst>
            </p:cNvPr>
            <p:cNvSpPr/>
            <p:nvPr/>
          </p:nvSpPr>
          <p:spPr>
            <a:xfrm>
              <a:off x="3583769" y="2471732"/>
              <a:ext cx="108000" cy="108000"/>
            </a:xfrm>
            <a:prstGeom prst="ellipse">
              <a:avLst/>
            </a:prstGeom>
            <a:solidFill>
              <a:srgbClr val="337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grpSp>
        <p:nvGrpSpPr>
          <p:cNvPr id="9" name="Group 8">
            <a:extLst>
              <a:ext uri="{FF2B5EF4-FFF2-40B4-BE49-F238E27FC236}">
                <a16:creationId xmlns:a16="http://schemas.microsoft.com/office/drawing/2014/main" id="{EB95064F-286E-4CB7-9F74-0523FC32DFBF}"/>
              </a:ext>
            </a:extLst>
          </p:cNvPr>
          <p:cNvGrpSpPr/>
          <p:nvPr/>
        </p:nvGrpSpPr>
        <p:grpSpPr>
          <a:xfrm>
            <a:off x="4105669" y="4120692"/>
            <a:ext cx="1180325" cy="108000"/>
            <a:chOff x="3686700" y="4007914"/>
            <a:chExt cx="1180325" cy="108000"/>
          </a:xfrm>
        </p:grpSpPr>
        <p:grpSp>
          <p:nvGrpSpPr>
            <p:cNvPr id="89" name="Group 88">
              <a:extLst>
                <a:ext uri="{FF2B5EF4-FFF2-40B4-BE49-F238E27FC236}">
                  <a16:creationId xmlns:a16="http://schemas.microsoft.com/office/drawing/2014/main" id="{D34C2687-811A-214E-3A8C-B1F554778156}"/>
                </a:ext>
              </a:extLst>
            </p:cNvPr>
            <p:cNvGrpSpPr/>
            <p:nvPr/>
          </p:nvGrpSpPr>
          <p:grpSpPr>
            <a:xfrm>
              <a:off x="3891285" y="4007914"/>
              <a:ext cx="786228" cy="108000"/>
              <a:chOff x="5872508" y="1706996"/>
              <a:chExt cx="786228" cy="108000"/>
            </a:xfrm>
            <a:solidFill>
              <a:srgbClr val="3371DD"/>
            </a:solidFill>
          </p:grpSpPr>
          <p:grpSp>
            <p:nvGrpSpPr>
              <p:cNvPr id="90" name="Group 89">
                <a:extLst>
                  <a:ext uri="{FF2B5EF4-FFF2-40B4-BE49-F238E27FC236}">
                    <a16:creationId xmlns:a16="http://schemas.microsoft.com/office/drawing/2014/main" id="{D273AEAE-CEDE-B41B-F40B-72DB9B523CA7}"/>
                  </a:ext>
                </a:extLst>
              </p:cNvPr>
              <p:cNvGrpSpPr/>
              <p:nvPr/>
            </p:nvGrpSpPr>
            <p:grpSpPr>
              <a:xfrm>
                <a:off x="5872508" y="1706996"/>
                <a:ext cx="786228" cy="108000"/>
                <a:chOff x="6088508" y="5217599"/>
                <a:chExt cx="786228" cy="108000"/>
              </a:xfrm>
              <a:grpFill/>
            </p:grpSpPr>
            <p:sp>
              <p:nvSpPr>
                <p:cNvPr id="93" name="Oval 92">
                  <a:extLst>
                    <a:ext uri="{FF2B5EF4-FFF2-40B4-BE49-F238E27FC236}">
                      <a16:creationId xmlns:a16="http://schemas.microsoft.com/office/drawing/2014/main" id="{BE4E1E1D-3E67-0F36-D13F-2EF8A77D2EFC}"/>
                    </a:ext>
                  </a:extLst>
                </p:cNvPr>
                <p:cNvSpPr/>
                <p:nvPr/>
              </p:nvSpPr>
              <p:spPr>
                <a:xfrm>
                  <a:off x="6766736" y="5217599"/>
                  <a:ext cx="108000" cy="108000"/>
                </a:xfrm>
                <a:prstGeom prst="ellipse">
                  <a:avLst/>
                </a:prstGeom>
                <a:solidFill>
                  <a:srgbClr val="3372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94" name="Rectangle 93">
                  <a:extLst>
                    <a:ext uri="{FF2B5EF4-FFF2-40B4-BE49-F238E27FC236}">
                      <a16:creationId xmlns:a16="http://schemas.microsoft.com/office/drawing/2014/main" id="{1352E7AA-35B3-C368-F83A-CDAB987C8ECB}"/>
                    </a:ext>
                  </a:extLst>
                </p:cNvPr>
                <p:cNvSpPr/>
                <p:nvPr/>
              </p:nvSpPr>
              <p:spPr>
                <a:xfrm>
                  <a:off x="6088508" y="5237004"/>
                  <a:ext cx="461947" cy="69191"/>
                </a:xfrm>
                <a:prstGeom prst="rect">
                  <a:avLst/>
                </a:prstGeom>
                <a:grp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sp>
            <p:nvSpPr>
              <p:cNvPr id="92" name="Oval 91">
                <a:extLst>
                  <a:ext uri="{FF2B5EF4-FFF2-40B4-BE49-F238E27FC236}">
                    <a16:creationId xmlns:a16="http://schemas.microsoft.com/office/drawing/2014/main" id="{22121D25-3363-08F8-62D6-16B95DD063D0}"/>
                  </a:ext>
                </a:extLst>
              </p:cNvPr>
              <p:cNvSpPr/>
              <p:nvPr/>
            </p:nvSpPr>
            <p:spPr>
              <a:xfrm>
                <a:off x="6398213" y="1706996"/>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sp>
          <p:nvSpPr>
            <p:cNvPr id="144" name="Oval 143">
              <a:extLst>
                <a:ext uri="{FF2B5EF4-FFF2-40B4-BE49-F238E27FC236}">
                  <a16:creationId xmlns:a16="http://schemas.microsoft.com/office/drawing/2014/main" id="{DE49D22A-0A6A-441A-AC02-5ACDA056B56D}"/>
                </a:ext>
              </a:extLst>
            </p:cNvPr>
            <p:cNvSpPr/>
            <p:nvPr/>
          </p:nvSpPr>
          <p:spPr>
            <a:xfrm>
              <a:off x="4759025" y="4007914"/>
              <a:ext cx="108000" cy="108000"/>
            </a:xfrm>
            <a:prstGeom prst="ellipse">
              <a:avLst/>
            </a:prstGeom>
            <a:solidFill>
              <a:srgbClr val="3372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145" name="Oval 144">
              <a:extLst>
                <a:ext uri="{FF2B5EF4-FFF2-40B4-BE49-F238E27FC236}">
                  <a16:creationId xmlns:a16="http://schemas.microsoft.com/office/drawing/2014/main" id="{CFE7C2EF-D6DC-4872-BF2A-4A153DB614D7}"/>
                </a:ext>
              </a:extLst>
            </p:cNvPr>
            <p:cNvSpPr/>
            <p:nvPr/>
          </p:nvSpPr>
          <p:spPr>
            <a:xfrm>
              <a:off x="3686700" y="4007914"/>
              <a:ext cx="108000" cy="108000"/>
            </a:xfrm>
            <a:prstGeom prst="ellipse">
              <a:avLst/>
            </a:prstGeom>
            <a:solidFill>
              <a:srgbClr val="3372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grpSp>
        <p:nvGrpSpPr>
          <p:cNvPr id="10" name="Group 9">
            <a:extLst>
              <a:ext uri="{FF2B5EF4-FFF2-40B4-BE49-F238E27FC236}">
                <a16:creationId xmlns:a16="http://schemas.microsoft.com/office/drawing/2014/main" id="{34E8E2F9-0A48-4807-B0BE-E191A002A6A7}"/>
              </a:ext>
            </a:extLst>
          </p:cNvPr>
          <p:cNvGrpSpPr/>
          <p:nvPr/>
        </p:nvGrpSpPr>
        <p:grpSpPr>
          <a:xfrm>
            <a:off x="6695486" y="5700747"/>
            <a:ext cx="1506939" cy="108000"/>
            <a:chOff x="6121599" y="5541582"/>
            <a:chExt cx="1506939" cy="108000"/>
          </a:xfrm>
        </p:grpSpPr>
        <p:grpSp>
          <p:nvGrpSpPr>
            <p:cNvPr id="146" name="Group 145">
              <a:extLst>
                <a:ext uri="{FF2B5EF4-FFF2-40B4-BE49-F238E27FC236}">
                  <a16:creationId xmlns:a16="http://schemas.microsoft.com/office/drawing/2014/main" id="{4B6629B5-A566-4423-99F3-FAE755751EBF}"/>
                </a:ext>
              </a:extLst>
            </p:cNvPr>
            <p:cNvGrpSpPr/>
            <p:nvPr/>
          </p:nvGrpSpPr>
          <p:grpSpPr>
            <a:xfrm>
              <a:off x="6121599" y="5541582"/>
              <a:ext cx="1506939" cy="108000"/>
              <a:chOff x="8731394" y="2507158"/>
              <a:chExt cx="1506939" cy="108000"/>
            </a:xfrm>
          </p:grpSpPr>
          <p:grpSp>
            <p:nvGrpSpPr>
              <p:cNvPr id="147" name="Group 146">
                <a:extLst>
                  <a:ext uri="{FF2B5EF4-FFF2-40B4-BE49-F238E27FC236}">
                    <a16:creationId xmlns:a16="http://schemas.microsoft.com/office/drawing/2014/main" id="{65F7D817-0225-4E04-BE96-4352E7390343}"/>
                  </a:ext>
                </a:extLst>
              </p:cNvPr>
              <p:cNvGrpSpPr/>
              <p:nvPr/>
            </p:nvGrpSpPr>
            <p:grpSpPr>
              <a:xfrm>
                <a:off x="8894527" y="2507158"/>
                <a:ext cx="1343806" cy="108000"/>
                <a:chOff x="3508963" y="2467718"/>
                <a:chExt cx="1343806" cy="108000"/>
              </a:xfrm>
            </p:grpSpPr>
            <p:grpSp>
              <p:nvGrpSpPr>
                <p:cNvPr id="149" name="Group 148">
                  <a:extLst>
                    <a:ext uri="{FF2B5EF4-FFF2-40B4-BE49-F238E27FC236}">
                      <a16:creationId xmlns:a16="http://schemas.microsoft.com/office/drawing/2014/main" id="{B59E4881-9DCD-4AE8-BC00-606F8D58D7D6}"/>
                    </a:ext>
                  </a:extLst>
                </p:cNvPr>
                <p:cNvGrpSpPr/>
                <p:nvPr/>
              </p:nvGrpSpPr>
              <p:grpSpPr>
                <a:xfrm>
                  <a:off x="3508963" y="2467718"/>
                  <a:ext cx="618836" cy="108000"/>
                  <a:chOff x="5613097" y="1700601"/>
                  <a:chExt cx="618836" cy="108000"/>
                </a:xfrm>
                <a:solidFill>
                  <a:srgbClr val="3371DD"/>
                </a:solidFill>
              </p:grpSpPr>
              <p:sp>
                <p:nvSpPr>
                  <p:cNvPr id="152" name="Rectangle 151">
                    <a:extLst>
                      <a:ext uri="{FF2B5EF4-FFF2-40B4-BE49-F238E27FC236}">
                        <a16:creationId xmlns:a16="http://schemas.microsoft.com/office/drawing/2014/main" id="{2B3B42A9-04A8-4BAE-8FEC-663313F0614B}"/>
                      </a:ext>
                    </a:extLst>
                  </p:cNvPr>
                  <p:cNvSpPr/>
                  <p:nvPr/>
                </p:nvSpPr>
                <p:spPr>
                  <a:xfrm>
                    <a:off x="5776230" y="1715982"/>
                    <a:ext cx="455703" cy="74619"/>
                  </a:xfrm>
                  <a:prstGeom prst="rect">
                    <a:avLst/>
                  </a:prstGeom>
                  <a:grp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153" name="Oval 152">
                    <a:extLst>
                      <a:ext uri="{FF2B5EF4-FFF2-40B4-BE49-F238E27FC236}">
                        <a16:creationId xmlns:a16="http://schemas.microsoft.com/office/drawing/2014/main" id="{9BAE8E70-39F2-4875-A589-A887A84F9FEF}"/>
                      </a:ext>
                    </a:extLst>
                  </p:cNvPr>
                  <p:cNvSpPr/>
                  <p:nvPr/>
                </p:nvSpPr>
                <p:spPr>
                  <a:xfrm>
                    <a:off x="5613097" y="1700601"/>
                    <a:ext cx="108000" cy="108000"/>
                  </a:xfrm>
                  <a:prstGeom prst="ellipse">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sp>
              <p:nvSpPr>
                <p:cNvPr id="150" name="Rectangle 149">
                  <a:extLst>
                    <a:ext uri="{FF2B5EF4-FFF2-40B4-BE49-F238E27FC236}">
                      <a16:creationId xmlns:a16="http://schemas.microsoft.com/office/drawing/2014/main" id="{173B3DFC-836F-4BF8-9BAD-1C620BD12565}"/>
                    </a:ext>
                  </a:extLst>
                </p:cNvPr>
                <p:cNvSpPr/>
                <p:nvPr/>
              </p:nvSpPr>
              <p:spPr>
                <a:xfrm>
                  <a:off x="4494024" y="2485718"/>
                  <a:ext cx="358745" cy="72000"/>
                </a:xfrm>
                <a:prstGeom prst="rect">
                  <a:avLst/>
                </a:prstGeom>
                <a:solidFill>
                  <a:srgbClr val="3371DD"/>
                </a:solid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151" name="Oval 150">
                  <a:extLst>
                    <a:ext uri="{FF2B5EF4-FFF2-40B4-BE49-F238E27FC236}">
                      <a16:creationId xmlns:a16="http://schemas.microsoft.com/office/drawing/2014/main" id="{499F25A3-CF09-4264-BC0D-9FC332C0F0B3}"/>
                    </a:ext>
                  </a:extLst>
                </p:cNvPr>
                <p:cNvSpPr/>
                <p:nvPr/>
              </p:nvSpPr>
              <p:spPr>
                <a:xfrm>
                  <a:off x="4335122" y="2467718"/>
                  <a:ext cx="108000" cy="108000"/>
                </a:xfrm>
                <a:prstGeom prst="ellipse">
                  <a:avLst/>
                </a:prstGeom>
                <a:solidFill>
                  <a:srgbClr val="337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sp>
            <p:nvSpPr>
              <p:cNvPr id="148" name="Oval 147">
                <a:extLst>
                  <a:ext uri="{FF2B5EF4-FFF2-40B4-BE49-F238E27FC236}">
                    <a16:creationId xmlns:a16="http://schemas.microsoft.com/office/drawing/2014/main" id="{DB13EC17-0E08-4C13-AE31-DFD5C5745494}"/>
                  </a:ext>
                </a:extLst>
              </p:cNvPr>
              <p:cNvSpPr/>
              <p:nvPr/>
            </p:nvSpPr>
            <p:spPr>
              <a:xfrm>
                <a:off x="8731394" y="2507158"/>
                <a:ext cx="108000" cy="108000"/>
              </a:xfrm>
              <a:prstGeom prst="ellipse">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sp>
          <p:nvSpPr>
            <p:cNvPr id="154" name="Oval 153">
              <a:extLst>
                <a:ext uri="{FF2B5EF4-FFF2-40B4-BE49-F238E27FC236}">
                  <a16:creationId xmlns:a16="http://schemas.microsoft.com/office/drawing/2014/main" id="{DE800A3A-11CB-4562-85B4-9AAD4EF2AAEE}"/>
                </a:ext>
              </a:extLst>
            </p:cNvPr>
            <p:cNvSpPr/>
            <p:nvPr/>
          </p:nvSpPr>
          <p:spPr>
            <a:xfrm>
              <a:off x="6958681" y="5541582"/>
              <a:ext cx="108000" cy="108000"/>
            </a:xfrm>
            <a:prstGeom prst="ellipse">
              <a:avLst/>
            </a:prstGeom>
            <a:solidFill>
              <a:srgbClr val="337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grpSp>
        <p:nvGrpSpPr>
          <p:cNvPr id="11" name="Group 10">
            <a:extLst>
              <a:ext uri="{FF2B5EF4-FFF2-40B4-BE49-F238E27FC236}">
                <a16:creationId xmlns:a16="http://schemas.microsoft.com/office/drawing/2014/main" id="{72D5B2A6-CE8F-4AEE-A477-954938CE39FD}"/>
              </a:ext>
            </a:extLst>
          </p:cNvPr>
          <p:cNvGrpSpPr/>
          <p:nvPr/>
        </p:nvGrpSpPr>
        <p:grpSpPr>
          <a:xfrm>
            <a:off x="3654774" y="5803770"/>
            <a:ext cx="2093511" cy="108000"/>
            <a:chOff x="3330550" y="5601568"/>
            <a:chExt cx="2093511" cy="108000"/>
          </a:xfrm>
        </p:grpSpPr>
        <p:grpSp>
          <p:nvGrpSpPr>
            <p:cNvPr id="63" name="Group 62">
              <a:extLst>
                <a:ext uri="{FF2B5EF4-FFF2-40B4-BE49-F238E27FC236}">
                  <a16:creationId xmlns:a16="http://schemas.microsoft.com/office/drawing/2014/main" id="{352373B6-8056-2AE0-15FE-0904133EC010}"/>
                </a:ext>
              </a:extLst>
            </p:cNvPr>
            <p:cNvGrpSpPr/>
            <p:nvPr/>
          </p:nvGrpSpPr>
          <p:grpSpPr>
            <a:xfrm>
              <a:off x="4066800" y="5601568"/>
              <a:ext cx="1357261" cy="108000"/>
              <a:chOff x="6119239" y="2734068"/>
              <a:chExt cx="1357261" cy="108000"/>
            </a:xfrm>
          </p:grpSpPr>
          <p:grpSp>
            <p:nvGrpSpPr>
              <p:cNvPr id="64" name="Group 63">
                <a:extLst>
                  <a:ext uri="{FF2B5EF4-FFF2-40B4-BE49-F238E27FC236}">
                    <a16:creationId xmlns:a16="http://schemas.microsoft.com/office/drawing/2014/main" id="{5EA01F51-3D1A-5760-E66C-7D0D379FE395}"/>
                  </a:ext>
                </a:extLst>
              </p:cNvPr>
              <p:cNvGrpSpPr/>
              <p:nvPr/>
            </p:nvGrpSpPr>
            <p:grpSpPr>
              <a:xfrm>
                <a:off x="6119239" y="2734068"/>
                <a:ext cx="836134" cy="108000"/>
                <a:chOff x="6068450" y="1699974"/>
                <a:chExt cx="836134" cy="108000"/>
              </a:xfrm>
              <a:solidFill>
                <a:srgbClr val="3371DD"/>
              </a:solidFill>
            </p:grpSpPr>
            <p:sp>
              <p:nvSpPr>
                <p:cNvPr id="66" name="Rectangle 65">
                  <a:extLst>
                    <a:ext uri="{FF2B5EF4-FFF2-40B4-BE49-F238E27FC236}">
                      <a16:creationId xmlns:a16="http://schemas.microsoft.com/office/drawing/2014/main" id="{C4D394B4-59C1-3C06-A715-72D9167BCCA7}"/>
                    </a:ext>
                  </a:extLst>
                </p:cNvPr>
                <p:cNvSpPr/>
                <p:nvPr/>
              </p:nvSpPr>
              <p:spPr>
                <a:xfrm>
                  <a:off x="6068450" y="1708974"/>
                  <a:ext cx="431819" cy="90000"/>
                </a:xfrm>
                <a:prstGeom prst="rect">
                  <a:avLst/>
                </a:prstGeom>
                <a:grp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67" name="Oval 66">
                  <a:extLst>
                    <a:ext uri="{FF2B5EF4-FFF2-40B4-BE49-F238E27FC236}">
                      <a16:creationId xmlns:a16="http://schemas.microsoft.com/office/drawing/2014/main" id="{0A361189-4BC2-4357-856A-36E0A3341A97}"/>
                    </a:ext>
                  </a:extLst>
                </p:cNvPr>
                <p:cNvSpPr/>
                <p:nvPr/>
              </p:nvSpPr>
              <p:spPr>
                <a:xfrm>
                  <a:off x="6796584" y="1699974"/>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sp>
            <p:nvSpPr>
              <p:cNvPr id="65" name="Rectangle 64">
                <a:extLst>
                  <a:ext uri="{FF2B5EF4-FFF2-40B4-BE49-F238E27FC236}">
                    <a16:creationId xmlns:a16="http://schemas.microsoft.com/office/drawing/2014/main" id="{43E4F5D1-E85B-29C2-BA89-0014E23195B1}"/>
                  </a:ext>
                </a:extLst>
              </p:cNvPr>
              <p:cNvSpPr/>
              <p:nvPr/>
            </p:nvSpPr>
            <p:spPr>
              <a:xfrm>
                <a:off x="7053071" y="2744921"/>
                <a:ext cx="423429" cy="86295"/>
              </a:xfrm>
              <a:prstGeom prst="rect">
                <a:avLst/>
              </a:prstGeom>
              <a:solidFill>
                <a:srgbClr val="3371DD"/>
              </a:solid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sp>
          <p:nvSpPr>
            <p:cNvPr id="155" name="Oval 154">
              <a:extLst>
                <a:ext uri="{FF2B5EF4-FFF2-40B4-BE49-F238E27FC236}">
                  <a16:creationId xmlns:a16="http://schemas.microsoft.com/office/drawing/2014/main" id="{33DE7D2F-2A51-48B1-ABD9-D31EAB753A09}"/>
                </a:ext>
              </a:extLst>
            </p:cNvPr>
            <p:cNvSpPr/>
            <p:nvPr/>
          </p:nvSpPr>
          <p:spPr>
            <a:xfrm>
              <a:off x="4577119" y="5601568"/>
              <a:ext cx="108000" cy="108000"/>
            </a:xfrm>
            <a:prstGeom prst="ellipse">
              <a:avLst/>
            </a:prstGeom>
            <a:solidFill>
              <a:srgbClr val="337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156" name="Oval 155">
              <a:extLst>
                <a:ext uri="{FF2B5EF4-FFF2-40B4-BE49-F238E27FC236}">
                  <a16:creationId xmlns:a16="http://schemas.microsoft.com/office/drawing/2014/main" id="{93B861CF-00F2-4DCB-8C36-6A0874E80BB9}"/>
                </a:ext>
              </a:extLst>
            </p:cNvPr>
            <p:cNvSpPr/>
            <p:nvPr/>
          </p:nvSpPr>
          <p:spPr>
            <a:xfrm>
              <a:off x="3855951" y="5601568"/>
              <a:ext cx="108000" cy="108000"/>
            </a:xfrm>
            <a:prstGeom prst="ellipse">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157" name="Oval 156">
              <a:extLst>
                <a:ext uri="{FF2B5EF4-FFF2-40B4-BE49-F238E27FC236}">
                  <a16:creationId xmlns:a16="http://schemas.microsoft.com/office/drawing/2014/main" id="{BBB18FB2-C386-42A9-AEED-33BFC79BDAE7}"/>
                </a:ext>
              </a:extLst>
            </p:cNvPr>
            <p:cNvSpPr/>
            <p:nvPr/>
          </p:nvSpPr>
          <p:spPr>
            <a:xfrm>
              <a:off x="3598194" y="5601568"/>
              <a:ext cx="108000" cy="108000"/>
            </a:xfrm>
            <a:prstGeom prst="ellipse">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158" name="Oval 157">
              <a:extLst>
                <a:ext uri="{FF2B5EF4-FFF2-40B4-BE49-F238E27FC236}">
                  <a16:creationId xmlns:a16="http://schemas.microsoft.com/office/drawing/2014/main" id="{5AB7830B-6A36-4902-88AF-6880AA296C98}"/>
                </a:ext>
              </a:extLst>
            </p:cNvPr>
            <p:cNvSpPr/>
            <p:nvPr/>
          </p:nvSpPr>
          <p:spPr>
            <a:xfrm>
              <a:off x="3330550" y="5601568"/>
              <a:ext cx="108000" cy="108000"/>
            </a:xfrm>
            <a:prstGeom prst="ellipse">
              <a:avLst/>
            </a:prstGeom>
            <a:solidFill>
              <a:srgbClr val="337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grpSp>
        <p:nvGrpSpPr>
          <p:cNvPr id="12" name="Group 11">
            <a:extLst>
              <a:ext uri="{FF2B5EF4-FFF2-40B4-BE49-F238E27FC236}">
                <a16:creationId xmlns:a16="http://schemas.microsoft.com/office/drawing/2014/main" id="{4071C616-46C5-427E-A084-5473C38F28A7}"/>
              </a:ext>
            </a:extLst>
          </p:cNvPr>
          <p:cNvGrpSpPr/>
          <p:nvPr/>
        </p:nvGrpSpPr>
        <p:grpSpPr>
          <a:xfrm>
            <a:off x="6726974" y="2635409"/>
            <a:ext cx="1475451" cy="108000"/>
            <a:chOff x="6308634" y="2548614"/>
            <a:chExt cx="1475451" cy="108000"/>
          </a:xfrm>
        </p:grpSpPr>
        <p:grpSp>
          <p:nvGrpSpPr>
            <p:cNvPr id="109" name="Group 108">
              <a:extLst>
                <a:ext uri="{FF2B5EF4-FFF2-40B4-BE49-F238E27FC236}">
                  <a16:creationId xmlns:a16="http://schemas.microsoft.com/office/drawing/2014/main" id="{2596EA80-770F-52C7-470C-277F10C6DAD5}"/>
                </a:ext>
              </a:extLst>
            </p:cNvPr>
            <p:cNvGrpSpPr/>
            <p:nvPr/>
          </p:nvGrpSpPr>
          <p:grpSpPr>
            <a:xfrm>
              <a:off x="6520574" y="2548614"/>
              <a:ext cx="665815" cy="108000"/>
              <a:chOff x="6054015" y="1672097"/>
              <a:chExt cx="665815" cy="108000"/>
            </a:xfrm>
            <a:solidFill>
              <a:srgbClr val="3371DD"/>
            </a:solidFill>
          </p:grpSpPr>
          <p:sp>
            <p:nvSpPr>
              <p:cNvPr id="111" name="Rectangle 110">
                <a:extLst>
                  <a:ext uri="{FF2B5EF4-FFF2-40B4-BE49-F238E27FC236}">
                    <a16:creationId xmlns:a16="http://schemas.microsoft.com/office/drawing/2014/main" id="{AC65311B-84AE-584E-5676-DFF5041312EA}"/>
                  </a:ext>
                </a:extLst>
              </p:cNvPr>
              <p:cNvSpPr/>
              <p:nvPr/>
            </p:nvSpPr>
            <p:spPr>
              <a:xfrm>
                <a:off x="6054015" y="1687012"/>
                <a:ext cx="451152" cy="81447"/>
              </a:xfrm>
              <a:prstGeom prst="rect">
                <a:avLst/>
              </a:prstGeom>
              <a:grp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112" name="Oval 111">
                <a:extLst>
                  <a:ext uri="{FF2B5EF4-FFF2-40B4-BE49-F238E27FC236}">
                    <a16:creationId xmlns:a16="http://schemas.microsoft.com/office/drawing/2014/main" id="{38402ADA-618D-13F1-C366-385387EEE25B}"/>
                  </a:ext>
                </a:extLst>
              </p:cNvPr>
              <p:cNvSpPr/>
              <p:nvPr/>
            </p:nvSpPr>
            <p:spPr>
              <a:xfrm>
                <a:off x="6611830" y="1672097"/>
                <a:ext cx="108000" cy="108000"/>
              </a:xfrm>
              <a:prstGeom prst="ellipse">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sp>
          <p:nvSpPr>
            <p:cNvPr id="167" name="Oval 166">
              <a:extLst>
                <a:ext uri="{FF2B5EF4-FFF2-40B4-BE49-F238E27FC236}">
                  <a16:creationId xmlns:a16="http://schemas.microsoft.com/office/drawing/2014/main" id="{0938DD92-736D-40F1-A9EB-F51D1AF01776}"/>
                </a:ext>
              </a:extLst>
            </p:cNvPr>
            <p:cNvSpPr/>
            <p:nvPr/>
          </p:nvSpPr>
          <p:spPr>
            <a:xfrm>
              <a:off x="7457566" y="2548614"/>
              <a:ext cx="108000" cy="108000"/>
            </a:xfrm>
            <a:prstGeom prst="ellipse">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168" name="Oval 167">
              <a:extLst>
                <a:ext uri="{FF2B5EF4-FFF2-40B4-BE49-F238E27FC236}">
                  <a16:creationId xmlns:a16="http://schemas.microsoft.com/office/drawing/2014/main" id="{E5A01489-EEC0-4048-A009-E434FF0FC92F}"/>
                </a:ext>
              </a:extLst>
            </p:cNvPr>
            <p:cNvSpPr/>
            <p:nvPr/>
          </p:nvSpPr>
          <p:spPr>
            <a:xfrm>
              <a:off x="7296908" y="2548614"/>
              <a:ext cx="108000" cy="108000"/>
            </a:xfrm>
            <a:prstGeom prst="ellipse">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169" name="Oval 168">
              <a:extLst>
                <a:ext uri="{FF2B5EF4-FFF2-40B4-BE49-F238E27FC236}">
                  <a16:creationId xmlns:a16="http://schemas.microsoft.com/office/drawing/2014/main" id="{422709CC-84EF-476B-B7B5-79EFFA89E3FF}"/>
                </a:ext>
              </a:extLst>
            </p:cNvPr>
            <p:cNvSpPr/>
            <p:nvPr/>
          </p:nvSpPr>
          <p:spPr>
            <a:xfrm>
              <a:off x="7676085" y="2548614"/>
              <a:ext cx="108000" cy="108000"/>
            </a:xfrm>
            <a:prstGeom prst="ellipse">
              <a:avLst/>
            </a:prstGeom>
            <a:solidFill>
              <a:srgbClr val="337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170" name="Oval 169">
              <a:extLst>
                <a:ext uri="{FF2B5EF4-FFF2-40B4-BE49-F238E27FC236}">
                  <a16:creationId xmlns:a16="http://schemas.microsoft.com/office/drawing/2014/main" id="{E2A8DBF5-71A9-4DCB-BAA0-39B51AC5186F}"/>
                </a:ext>
              </a:extLst>
            </p:cNvPr>
            <p:cNvSpPr/>
            <p:nvPr/>
          </p:nvSpPr>
          <p:spPr>
            <a:xfrm>
              <a:off x="6308634" y="2548614"/>
              <a:ext cx="108000" cy="108000"/>
            </a:xfrm>
            <a:prstGeom prst="ellipse">
              <a:avLst/>
            </a:prstGeom>
            <a:solidFill>
              <a:srgbClr val="337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grpSp>
        <p:nvGrpSpPr>
          <p:cNvPr id="18" name="Group 17">
            <a:extLst>
              <a:ext uri="{FF2B5EF4-FFF2-40B4-BE49-F238E27FC236}">
                <a16:creationId xmlns:a16="http://schemas.microsoft.com/office/drawing/2014/main" id="{E00F5888-84DA-E1F1-B9C0-12BC4C81B977}"/>
              </a:ext>
            </a:extLst>
          </p:cNvPr>
          <p:cNvGrpSpPr/>
          <p:nvPr/>
        </p:nvGrpSpPr>
        <p:grpSpPr>
          <a:xfrm>
            <a:off x="1399677" y="4231613"/>
            <a:ext cx="1175956" cy="108000"/>
            <a:chOff x="1119760" y="4245556"/>
            <a:chExt cx="1175956" cy="108000"/>
          </a:xfrm>
        </p:grpSpPr>
        <p:grpSp>
          <p:nvGrpSpPr>
            <p:cNvPr id="159" name="Group 158">
              <a:extLst>
                <a:ext uri="{FF2B5EF4-FFF2-40B4-BE49-F238E27FC236}">
                  <a16:creationId xmlns:a16="http://schemas.microsoft.com/office/drawing/2014/main" id="{C3DA07C7-95A4-47C7-A5F1-C51EF833F860}"/>
                </a:ext>
              </a:extLst>
            </p:cNvPr>
            <p:cNvGrpSpPr/>
            <p:nvPr/>
          </p:nvGrpSpPr>
          <p:grpSpPr>
            <a:xfrm>
              <a:off x="1119760" y="4245556"/>
              <a:ext cx="668114" cy="108000"/>
              <a:chOff x="3637424" y="4007130"/>
              <a:chExt cx="668114" cy="108000"/>
            </a:xfrm>
          </p:grpSpPr>
          <p:sp>
            <p:nvSpPr>
              <p:cNvPr id="166" name="Rectangle 165">
                <a:extLst>
                  <a:ext uri="{FF2B5EF4-FFF2-40B4-BE49-F238E27FC236}">
                    <a16:creationId xmlns:a16="http://schemas.microsoft.com/office/drawing/2014/main" id="{20007F4E-CBB0-4807-906D-42C17B7FFBFD}"/>
                  </a:ext>
                </a:extLst>
              </p:cNvPr>
              <p:cNvSpPr/>
              <p:nvPr/>
            </p:nvSpPr>
            <p:spPr>
              <a:xfrm>
                <a:off x="3847763" y="4025130"/>
                <a:ext cx="457775" cy="65486"/>
              </a:xfrm>
              <a:prstGeom prst="rect">
                <a:avLst/>
              </a:prstGeom>
              <a:solidFill>
                <a:srgbClr val="3371DD"/>
              </a:solid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162" name="Oval 161">
                <a:extLst>
                  <a:ext uri="{FF2B5EF4-FFF2-40B4-BE49-F238E27FC236}">
                    <a16:creationId xmlns:a16="http://schemas.microsoft.com/office/drawing/2014/main" id="{C1F927BF-867E-489E-ABCD-64D77570807E}"/>
                  </a:ext>
                </a:extLst>
              </p:cNvPr>
              <p:cNvSpPr/>
              <p:nvPr/>
            </p:nvSpPr>
            <p:spPr>
              <a:xfrm>
                <a:off x="3637424" y="4007130"/>
                <a:ext cx="108000" cy="108000"/>
              </a:xfrm>
              <a:prstGeom prst="ellipse">
                <a:avLst/>
              </a:prstGeom>
              <a:solidFill>
                <a:srgbClr val="3372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sp>
          <p:nvSpPr>
            <p:cNvPr id="17" name="Rectangle 16">
              <a:extLst>
                <a:ext uri="{FF2B5EF4-FFF2-40B4-BE49-F238E27FC236}">
                  <a16:creationId xmlns:a16="http://schemas.microsoft.com/office/drawing/2014/main" id="{E352CC10-3658-DB8B-C46A-F61FF147F9A0}"/>
                </a:ext>
              </a:extLst>
            </p:cNvPr>
            <p:cNvSpPr/>
            <p:nvPr/>
          </p:nvSpPr>
          <p:spPr>
            <a:xfrm>
              <a:off x="1841146" y="4265936"/>
              <a:ext cx="454570" cy="63086"/>
            </a:xfrm>
            <a:prstGeom prst="rect">
              <a:avLst/>
            </a:prstGeom>
            <a:solidFill>
              <a:srgbClr val="3371DD"/>
            </a:solid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spTree>
    <p:extLst>
      <p:ext uri="{BB962C8B-B14F-4D97-AF65-F5344CB8AC3E}">
        <p14:creationId xmlns:p14="http://schemas.microsoft.com/office/powerpoint/2010/main" val="227771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par>
                                <p:cTn id="14" presetID="22" presetClass="entr" presetSubtype="8"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par>
                                <p:cTn id="17" presetID="22" presetClass="entr" presetSubtype="8"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par>
                                <p:cTn id="20" presetID="22" presetClass="entr" presetSubtype="8" fill="hold" nodeType="withEffect">
                                  <p:stCondLst>
                                    <p:cond delay="0"/>
                                  </p:stCondLst>
                                  <p:childTnLst>
                                    <p:set>
                                      <p:cBhvr>
                                        <p:cTn id="21" dur="1" fill="hold">
                                          <p:stCondLst>
                                            <p:cond delay="0"/>
                                          </p:stCondLst>
                                        </p:cTn>
                                        <p:tgtEl>
                                          <p:spTgt spid="138"/>
                                        </p:tgtEl>
                                        <p:attrNameLst>
                                          <p:attrName>style.visibility</p:attrName>
                                        </p:attrNameLst>
                                      </p:cBhvr>
                                      <p:to>
                                        <p:strVal val="visible"/>
                                      </p:to>
                                    </p:set>
                                    <p:animEffect transition="in" filter="wipe(left)">
                                      <p:cBhvr>
                                        <p:cTn id="22" dur="500"/>
                                        <p:tgtEl>
                                          <p:spTgt spid="138"/>
                                        </p:tgtEl>
                                      </p:cBhvr>
                                    </p:animEffect>
                                  </p:childTnLst>
                                </p:cTn>
                              </p:par>
                              <p:par>
                                <p:cTn id="23" presetID="22" presetClass="entr" presetSubtype="8" fill="hold" nodeType="withEffect">
                                  <p:stCondLst>
                                    <p:cond delay="0"/>
                                  </p:stCondLst>
                                  <p:childTnLst>
                                    <p:set>
                                      <p:cBhvr>
                                        <p:cTn id="24" dur="1" fill="hold">
                                          <p:stCondLst>
                                            <p:cond delay="0"/>
                                          </p:stCondLst>
                                        </p:cTn>
                                        <p:tgtEl>
                                          <p:spTgt spid="132"/>
                                        </p:tgtEl>
                                        <p:attrNameLst>
                                          <p:attrName>style.visibility</p:attrName>
                                        </p:attrNameLst>
                                      </p:cBhvr>
                                      <p:to>
                                        <p:strVal val="visible"/>
                                      </p:to>
                                    </p:set>
                                    <p:animEffect transition="in" filter="wipe(left)">
                                      <p:cBhvr>
                                        <p:cTn id="25" dur="500"/>
                                        <p:tgtEl>
                                          <p:spTgt spid="132"/>
                                        </p:tgtEl>
                                      </p:cBhvr>
                                    </p:animEffect>
                                  </p:childTnLst>
                                </p:cTn>
                              </p:par>
                              <p:par>
                                <p:cTn id="26" presetID="22" presetClass="entr" presetSubtype="8"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par>
                                <p:cTn id="29" presetID="22" presetClass="entr" presetSubtype="8"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par>
                                <p:cTn id="32" presetID="22" presetClass="entr" presetSubtype="8"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dissolve">
                                      <p:cBhvr>
                                        <p:cTn id="39" dur="500"/>
                                        <p:tgtEl>
                                          <p:spTgt spid="38"/>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dissolve">
                                      <p:cBhvr>
                                        <p:cTn id="44" dur="500"/>
                                        <p:tgtEl>
                                          <p:spTgt spid="40"/>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dissolve">
                                      <p:cBhvr>
                                        <p:cTn id="49" dur="500"/>
                                        <p:tgtEl>
                                          <p:spTgt spid="46"/>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dissolve">
                                      <p:cBhvr>
                                        <p:cTn id="54" dur="500"/>
                                        <p:tgtEl>
                                          <p:spTgt spid="39"/>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dissolve">
                                      <p:cBhvr>
                                        <p:cTn id="59" dur="500"/>
                                        <p:tgtEl>
                                          <p:spTgt spid="41"/>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dissolve">
                                      <p:cBhvr>
                                        <p:cTn id="64" dur="500"/>
                                        <p:tgtEl>
                                          <p:spTgt spid="43"/>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47"/>
                                        </p:tgtEl>
                                        <p:attrNameLst>
                                          <p:attrName>style.visibility</p:attrName>
                                        </p:attrNameLst>
                                      </p:cBhvr>
                                      <p:to>
                                        <p:strVal val="visible"/>
                                      </p:to>
                                    </p:set>
                                    <p:animEffect transition="in" filter="dissolve">
                                      <p:cBhvr>
                                        <p:cTn id="69" dur="500"/>
                                        <p:tgtEl>
                                          <p:spTgt spid="47"/>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grpId="0" nodeType="click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dissolve">
                                      <p:cBhvr>
                                        <p:cTn id="74" dur="500"/>
                                        <p:tgtEl>
                                          <p:spTgt spid="45"/>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grpId="0" nodeType="click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dissolve">
                                      <p:cBhvr>
                                        <p:cTn id="79" dur="500"/>
                                        <p:tgtEl>
                                          <p:spTgt spid="42"/>
                                        </p:tgtEl>
                                      </p:cBhvr>
                                    </p:animEffect>
                                  </p:childTnLst>
                                </p:cTn>
                              </p:par>
                            </p:childTnLst>
                          </p:cTn>
                        </p:par>
                      </p:childTnLst>
                    </p:cTn>
                  </p:par>
                  <p:par>
                    <p:cTn id="80" fill="hold">
                      <p:stCondLst>
                        <p:cond delay="indefinite"/>
                      </p:stCondLst>
                      <p:childTnLst>
                        <p:par>
                          <p:cTn id="81" fill="hold">
                            <p:stCondLst>
                              <p:cond delay="0"/>
                            </p:stCondLst>
                            <p:childTnLst>
                              <p:par>
                                <p:cTn id="82" presetID="9" presetClass="entr" presetSubtype="0" fill="hold" grpId="0" nodeType="click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dissolve">
                                      <p:cBhvr>
                                        <p:cTn id="8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P spid="44" grpId="0"/>
      <p:bldP spid="45" grpId="0"/>
      <p:bldP spid="46" grpId="0"/>
      <p:bldP spid="4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2</a:t>
            </a:fld>
            <a:endParaRPr lang="en-US" dirty="0">
              <a:latin typeface="EdShed" pitchFamily="2" charset="0"/>
            </a:endParaRPr>
          </a:p>
        </p:txBody>
      </p:sp>
      <p:sp>
        <p:nvSpPr>
          <p:cNvPr id="6" name="Text Placeholder 5">
            <a:extLst>
              <a:ext uri="{FF2B5EF4-FFF2-40B4-BE49-F238E27FC236}">
                <a16:creationId xmlns:a16="http://schemas.microsoft.com/office/drawing/2014/main" id="{ADD57059-F787-6EB7-C0EB-69E8D05BC868}"/>
              </a:ext>
            </a:extLst>
          </p:cNvPr>
          <p:cNvSpPr>
            <a:spLocks noGrp="1"/>
          </p:cNvSpPr>
          <p:nvPr>
            <p:ph type="body" sz="quarter" idx="15"/>
          </p:nvPr>
        </p:nvSpPr>
        <p:spPr/>
        <p:txBody>
          <a:bodyPr/>
          <a:lstStyle/>
          <a:p>
            <a:r>
              <a:rPr lang="en-US" dirty="0"/>
              <a:t>Do you know what they all mean?</a:t>
            </a:r>
          </a:p>
          <a:p>
            <a:r>
              <a:rPr lang="en-US" dirty="0"/>
              <a:t>What do they have in common?</a:t>
            </a:r>
          </a:p>
        </p:txBody>
      </p:sp>
      <p:sp>
        <p:nvSpPr>
          <p:cNvPr id="3" name="Text Placeholder 2">
            <a:extLst>
              <a:ext uri="{FF2B5EF4-FFF2-40B4-BE49-F238E27FC236}">
                <a16:creationId xmlns:a16="http://schemas.microsoft.com/office/drawing/2014/main" id="{6CF1A72E-D66C-3368-3671-BADCD87FFD7E}"/>
              </a:ext>
            </a:extLst>
          </p:cNvPr>
          <p:cNvSpPr>
            <a:spLocks noGrp="1"/>
          </p:cNvSpPr>
          <p:nvPr>
            <p:ph type="body" sz="quarter" idx="10"/>
          </p:nvPr>
        </p:nvSpPr>
        <p:spPr/>
        <p:txBody>
          <a:bodyPr/>
          <a:lstStyle/>
          <a:p>
            <a:r>
              <a:rPr lang="en-US" dirty="0"/>
              <a:t>This Week’s Words</a:t>
            </a:r>
          </a:p>
        </p:txBody>
      </p:sp>
      <p:grpSp>
        <p:nvGrpSpPr>
          <p:cNvPr id="2" name="Group 1">
            <a:extLst>
              <a:ext uri="{FF2B5EF4-FFF2-40B4-BE49-F238E27FC236}">
                <a16:creationId xmlns:a16="http://schemas.microsoft.com/office/drawing/2014/main" id="{9E7B5AD7-AFF2-681A-CDD6-F2AEF761A13C}"/>
              </a:ext>
            </a:extLst>
          </p:cNvPr>
          <p:cNvGrpSpPr/>
          <p:nvPr/>
        </p:nvGrpSpPr>
        <p:grpSpPr>
          <a:xfrm>
            <a:off x="2014926" y="2116906"/>
            <a:ext cx="7872856" cy="2744246"/>
            <a:chOff x="3479860" y="1691367"/>
            <a:chExt cx="7872856" cy="2744246"/>
          </a:xfrm>
          <a:solidFill>
            <a:srgbClr val="7956D6">
              <a:alpha val="61974"/>
            </a:srgbClr>
          </a:solidFill>
        </p:grpSpPr>
        <p:sp>
          <p:nvSpPr>
            <p:cNvPr id="5" name="Rounded Rectangle 4">
              <a:extLst>
                <a:ext uri="{FF2B5EF4-FFF2-40B4-BE49-F238E27FC236}">
                  <a16:creationId xmlns:a16="http://schemas.microsoft.com/office/drawing/2014/main" id="{E570696B-18BC-A949-5FC3-18AF108C39C1}"/>
                </a:ext>
              </a:extLst>
            </p:cNvPr>
            <p:cNvSpPr/>
            <p:nvPr/>
          </p:nvSpPr>
          <p:spPr>
            <a:xfrm>
              <a:off x="7309149" y="4184745"/>
              <a:ext cx="360000" cy="250868"/>
            </a:xfrm>
            <a:prstGeom prst="round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7" name="Rounded Rectangle 6">
              <a:extLst>
                <a:ext uri="{FF2B5EF4-FFF2-40B4-BE49-F238E27FC236}">
                  <a16:creationId xmlns:a16="http://schemas.microsoft.com/office/drawing/2014/main" id="{8C2A80D3-8A08-4CFB-C4C2-5EEFA7B9AC9B}"/>
                </a:ext>
              </a:extLst>
            </p:cNvPr>
            <p:cNvSpPr/>
            <p:nvPr/>
          </p:nvSpPr>
          <p:spPr>
            <a:xfrm>
              <a:off x="3479860" y="1691367"/>
              <a:ext cx="360000" cy="258256"/>
            </a:xfrm>
            <a:prstGeom prst="round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8" name="Rounded Rectangle 7">
              <a:extLst>
                <a:ext uri="{FF2B5EF4-FFF2-40B4-BE49-F238E27FC236}">
                  <a16:creationId xmlns:a16="http://schemas.microsoft.com/office/drawing/2014/main" id="{283970CC-30CF-4FF1-DF93-8897528BF73E}"/>
                </a:ext>
              </a:extLst>
            </p:cNvPr>
            <p:cNvSpPr/>
            <p:nvPr/>
          </p:nvSpPr>
          <p:spPr>
            <a:xfrm>
              <a:off x="3488753" y="2506181"/>
              <a:ext cx="360000" cy="261631"/>
            </a:xfrm>
            <a:prstGeom prst="round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9" name="Rounded Rectangle 8">
              <a:extLst>
                <a:ext uri="{FF2B5EF4-FFF2-40B4-BE49-F238E27FC236}">
                  <a16:creationId xmlns:a16="http://schemas.microsoft.com/office/drawing/2014/main" id="{9B76FFE8-E4CB-ACFD-1953-3408B606A08C}"/>
                </a:ext>
              </a:extLst>
            </p:cNvPr>
            <p:cNvSpPr/>
            <p:nvPr/>
          </p:nvSpPr>
          <p:spPr>
            <a:xfrm>
              <a:off x="10992716" y="2506179"/>
              <a:ext cx="360000" cy="268337"/>
            </a:xfrm>
            <a:prstGeom prst="round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10" name="Rounded Rectangle 9">
              <a:extLst>
                <a:ext uri="{FF2B5EF4-FFF2-40B4-BE49-F238E27FC236}">
                  <a16:creationId xmlns:a16="http://schemas.microsoft.com/office/drawing/2014/main" id="{F4B1D60D-06A5-39A8-B21A-37FA088788B8}"/>
                </a:ext>
              </a:extLst>
            </p:cNvPr>
            <p:cNvSpPr/>
            <p:nvPr/>
          </p:nvSpPr>
          <p:spPr>
            <a:xfrm>
              <a:off x="7242794" y="3349450"/>
              <a:ext cx="360000" cy="243078"/>
            </a:xfrm>
            <a:prstGeom prst="round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11" name="Rounded Rectangle 10">
              <a:extLst>
                <a:ext uri="{FF2B5EF4-FFF2-40B4-BE49-F238E27FC236}">
                  <a16:creationId xmlns:a16="http://schemas.microsoft.com/office/drawing/2014/main" id="{34578D93-6BD7-C694-C920-6D9DBD33F90D}"/>
                </a:ext>
              </a:extLst>
            </p:cNvPr>
            <p:cNvSpPr/>
            <p:nvPr/>
          </p:nvSpPr>
          <p:spPr>
            <a:xfrm>
              <a:off x="10958008" y="3349449"/>
              <a:ext cx="360000" cy="242259"/>
            </a:xfrm>
            <a:prstGeom prst="round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12" name="Rounded Rectangle 11">
              <a:extLst>
                <a:ext uri="{FF2B5EF4-FFF2-40B4-BE49-F238E27FC236}">
                  <a16:creationId xmlns:a16="http://schemas.microsoft.com/office/drawing/2014/main" id="{949F3EBA-EAA6-76AA-EE88-2252F6DDCC41}"/>
                </a:ext>
              </a:extLst>
            </p:cNvPr>
            <p:cNvSpPr/>
            <p:nvPr/>
          </p:nvSpPr>
          <p:spPr>
            <a:xfrm>
              <a:off x="10902900" y="1691367"/>
              <a:ext cx="360000" cy="258256"/>
            </a:xfrm>
            <a:prstGeom prst="round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13" name="Rounded Rectangle 12">
              <a:extLst>
                <a:ext uri="{FF2B5EF4-FFF2-40B4-BE49-F238E27FC236}">
                  <a16:creationId xmlns:a16="http://schemas.microsoft.com/office/drawing/2014/main" id="{4FF4D749-0860-23AD-BEE3-22A6B27BC2DF}"/>
                </a:ext>
              </a:extLst>
            </p:cNvPr>
            <p:cNvSpPr/>
            <p:nvPr/>
          </p:nvSpPr>
          <p:spPr>
            <a:xfrm>
              <a:off x="7255149" y="1691367"/>
              <a:ext cx="360000" cy="223666"/>
            </a:xfrm>
            <a:prstGeom prst="round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14" name="Rounded Rectangle 13">
              <a:extLst>
                <a:ext uri="{FF2B5EF4-FFF2-40B4-BE49-F238E27FC236}">
                  <a16:creationId xmlns:a16="http://schemas.microsoft.com/office/drawing/2014/main" id="{0E63460F-D5FE-3B77-12AF-98B289CC6F58}"/>
                </a:ext>
              </a:extLst>
            </p:cNvPr>
            <p:cNvSpPr/>
            <p:nvPr/>
          </p:nvSpPr>
          <p:spPr>
            <a:xfrm>
              <a:off x="3585022" y="3349450"/>
              <a:ext cx="360000" cy="243078"/>
            </a:xfrm>
            <a:prstGeom prst="round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15" name="Rounded Rectangle 14">
              <a:extLst>
                <a:ext uri="{FF2B5EF4-FFF2-40B4-BE49-F238E27FC236}">
                  <a16:creationId xmlns:a16="http://schemas.microsoft.com/office/drawing/2014/main" id="{AEF203DD-BE92-3C83-A364-9B6692585F42}"/>
                </a:ext>
              </a:extLst>
            </p:cNvPr>
            <p:cNvSpPr/>
            <p:nvPr/>
          </p:nvSpPr>
          <p:spPr>
            <a:xfrm>
              <a:off x="7272932" y="2506180"/>
              <a:ext cx="361369" cy="256471"/>
            </a:xfrm>
            <a:prstGeom prst="round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grpSp>
      <p:sp>
        <p:nvSpPr>
          <p:cNvPr id="16" name="Text Placeholder 1">
            <a:extLst>
              <a:ext uri="{FF2B5EF4-FFF2-40B4-BE49-F238E27FC236}">
                <a16:creationId xmlns:a16="http://schemas.microsoft.com/office/drawing/2014/main" id="{4236D381-D1C9-8888-5745-F079B5EB4527}"/>
              </a:ext>
            </a:extLst>
          </p:cNvPr>
          <p:cNvSpPr txBox="1">
            <a:spLocks/>
          </p:cNvSpPr>
          <p:nvPr/>
        </p:nvSpPr>
        <p:spPr>
          <a:xfrm>
            <a:off x="333227" y="2038517"/>
            <a:ext cx="3943349" cy="434267"/>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chemeClr val="tx1"/>
                </a:solidFill>
                <a:latin typeface="EdShed" pitchFamily="2" charset="0"/>
              </a:rPr>
              <a:t>touch</a:t>
            </a:r>
          </a:p>
        </p:txBody>
      </p:sp>
      <p:sp>
        <p:nvSpPr>
          <p:cNvPr id="17" name="Text Placeholder 1">
            <a:extLst>
              <a:ext uri="{FF2B5EF4-FFF2-40B4-BE49-F238E27FC236}">
                <a16:creationId xmlns:a16="http://schemas.microsoft.com/office/drawing/2014/main" id="{71116188-94CC-C22E-A43B-4C49BC8BADEA}"/>
              </a:ext>
            </a:extLst>
          </p:cNvPr>
          <p:cNvSpPr txBox="1">
            <a:spLocks/>
          </p:cNvSpPr>
          <p:nvPr/>
        </p:nvSpPr>
        <p:spPr>
          <a:xfrm>
            <a:off x="4579505" y="2038517"/>
            <a:ext cx="3016544" cy="434267"/>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chemeClr val="tx1"/>
                </a:solidFill>
                <a:latin typeface="EdShed" pitchFamily="2" charset="0"/>
              </a:rPr>
              <a:t>double</a:t>
            </a:r>
          </a:p>
        </p:txBody>
      </p:sp>
      <p:sp>
        <p:nvSpPr>
          <p:cNvPr id="18" name="Text Placeholder 1">
            <a:extLst>
              <a:ext uri="{FF2B5EF4-FFF2-40B4-BE49-F238E27FC236}">
                <a16:creationId xmlns:a16="http://schemas.microsoft.com/office/drawing/2014/main" id="{AF7BE8B4-E391-434F-5D8F-18DE33EE5E91}"/>
              </a:ext>
            </a:extLst>
          </p:cNvPr>
          <p:cNvSpPr txBox="1">
            <a:spLocks/>
          </p:cNvSpPr>
          <p:nvPr/>
        </p:nvSpPr>
        <p:spPr>
          <a:xfrm>
            <a:off x="4187200" y="2863232"/>
            <a:ext cx="3801155" cy="434267"/>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chemeClr val="tx1"/>
                </a:solidFill>
                <a:latin typeface="EdShed" pitchFamily="2" charset="0"/>
              </a:rPr>
              <a:t>young</a:t>
            </a:r>
          </a:p>
        </p:txBody>
      </p:sp>
      <p:sp>
        <p:nvSpPr>
          <p:cNvPr id="19" name="Text Placeholder 1">
            <a:extLst>
              <a:ext uri="{FF2B5EF4-FFF2-40B4-BE49-F238E27FC236}">
                <a16:creationId xmlns:a16="http://schemas.microsoft.com/office/drawing/2014/main" id="{8E8D053F-A495-D163-32DA-AD9143946F7F}"/>
              </a:ext>
            </a:extLst>
          </p:cNvPr>
          <p:cNvSpPr txBox="1">
            <a:spLocks/>
          </p:cNvSpPr>
          <p:nvPr/>
        </p:nvSpPr>
        <p:spPr>
          <a:xfrm>
            <a:off x="8325510" y="2863232"/>
            <a:ext cx="3016544" cy="434267"/>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chemeClr val="tx1"/>
                </a:solidFill>
                <a:latin typeface="EdShed" pitchFamily="2" charset="0"/>
              </a:rPr>
              <a:t>cousin</a:t>
            </a:r>
          </a:p>
        </p:txBody>
      </p:sp>
      <p:sp>
        <p:nvSpPr>
          <p:cNvPr id="20" name="Text Placeholder 1">
            <a:extLst>
              <a:ext uri="{FF2B5EF4-FFF2-40B4-BE49-F238E27FC236}">
                <a16:creationId xmlns:a16="http://schemas.microsoft.com/office/drawing/2014/main" id="{6479C0FF-13CB-B241-416E-7A8D4F83B96A}"/>
              </a:ext>
            </a:extLst>
          </p:cNvPr>
          <p:cNvSpPr txBox="1">
            <a:spLocks/>
          </p:cNvSpPr>
          <p:nvPr/>
        </p:nvSpPr>
        <p:spPr>
          <a:xfrm>
            <a:off x="796630" y="2863232"/>
            <a:ext cx="3016544" cy="434267"/>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chemeClr val="tx1"/>
                </a:solidFill>
                <a:latin typeface="EdShed" pitchFamily="2" charset="0"/>
              </a:rPr>
              <a:t>trouble</a:t>
            </a:r>
          </a:p>
        </p:txBody>
      </p:sp>
      <p:sp>
        <p:nvSpPr>
          <p:cNvPr id="21" name="Text Placeholder 1">
            <a:extLst>
              <a:ext uri="{FF2B5EF4-FFF2-40B4-BE49-F238E27FC236}">
                <a16:creationId xmlns:a16="http://schemas.microsoft.com/office/drawing/2014/main" id="{0CD2A7BB-B0FD-4C2A-B058-70DD6204C9E3}"/>
              </a:ext>
            </a:extLst>
          </p:cNvPr>
          <p:cNvSpPr txBox="1">
            <a:spLocks/>
          </p:cNvSpPr>
          <p:nvPr/>
        </p:nvSpPr>
        <p:spPr>
          <a:xfrm>
            <a:off x="662052" y="3687947"/>
            <a:ext cx="3285700" cy="434267"/>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chemeClr val="tx1"/>
                </a:solidFill>
                <a:latin typeface="EdShed" pitchFamily="2" charset="0"/>
              </a:rPr>
              <a:t>enough</a:t>
            </a:r>
          </a:p>
        </p:txBody>
      </p:sp>
      <p:sp>
        <p:nvSpPr>
          <p:cNvPr id="22" name="Text Placeholder 1">
            <a:extLst>
              <a:ext uri="{FF2B5EF4-FFF2-40B4-BE49-F238E27FC236}">
                <a16:creationId xmlns:a16="http://schemas.microsoft.com/office/drawing/2014/main" id="{184540CA-5C83-27E2-C600-3D5F6ED8BD2A}"/>
              </a:ext>
            </a:extLst>
          </p:cNvPr>
          <p:cNvSpPr txBox="1">
            <a:spLocks/>
          </p:cNvSpPr>
          <p:nvPr/>
        </p:nvSpPr>
        <p:spPr>
          <a:xfrm>
            <a:off x="4444927" y="3687947"/>
            <a:ext cx="3285700" cy="434267"/>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chemeClr val="tx1"/>
                </a:solidFill>
                <a:latin typeface="EdShed" pitchFamily="2" charset="0"/>
              </a:rPr>
              <a:t>couple</a:t>
            </a:r>
          </a:p>
        </p:txBody>
      </p:sp>
      <p:sp>
        <p:nvSpPr>
          <p:cNvPr id="23" name="Text Placeholder 1">
            <a:extLst>
              <a:ext uri="{FF2B5EF4-FFF2-40B4-BE49-F238E27FC236}">
                <a16:creationId xmlns:a16="http://schemas.microsoft.com/office/drawing/2014/main" id="{A7160EA3-5AA9-031E-17C5-343CF66F7166}"/>
              </a:ext>
            </a:extLst>
          </p:cNvPr>
          <p:cNvSpPr txBox="1">
            <a:spLocks/>
          </p:cNvSpPr>
          <p:nvPr/>
        </p:nvSpPr>
        <p:spPr>
          <a:xfrm>
            <a:off x="8190932" y="3687947"/>
            <a:ext cx="3285700" cy="434267"/>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chemeClr val="tx1"/>
                </a:solidFill>
                <a:latin typeface="EdShed" pitchFamily="2" charset="0"/>
              </a:rPr>
              <a:t>flourish</a:t>
            </a:r>
          </a:p>
        </p:txBody>
      </p:sp>
      <p:sp>
        <p:nvSpPr>
          <p:cNvPr id="24" name="Text Placeholder 1">
            <a:extLst>
              <a:ext uri="{FF2B5EF4-FFF2-40B4-BE49-F238E27FC236}">
                <a16:creationId xmlns:a16="http://schemas.microsoft.com/office/drawing/2014/main" id="{A4CFCF28-2E7A-E621-5117-7E8DE1E19153}"/>
              </a:ext>
            </a:extLst>
          </p:cNvPr>
          <p:cNvSpPr txBox="1">
            <a:spLocks/>
          </p:cNvSpPr>
          <p:nvPr/>
        </p:nvSpPr>
        <p:spPr>
          <a:xfrm>
            <a:off x="8190932" y="2038517"/>
            <a:ext cx="3285700" cy="434267"/>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chemeClr val="tx1"/>
                </a:solidFill>
                <a:latin typeface="EdShed" pitchFamily="2" charset="0"/>
              </a:rPr>
              <a:t>country</a:t>
            </a:r>
          </a:p>
        </p:txBody>
      </p:sp>
      <p:sp>
        <p:nvSpPr>
          <p:cNvPr id="25" name="Text Placeholder 1">
            <a:extLst>
              <a:ext uri="{FF2B5EF4-FFF2-40B4-BE49-F238E27FC236}">
                <a16:creationId xmlns:a16="http://schemas.microsoft.com/office/drawing/2014/main" id="{878C3477-0F9B-324A-BF79-BC68B07C485E}"/>
              </a:ext>
            </a:extLst>
          </p:cNvPr>
          <p:cNvSpPr txBox="1">
            <a:spLocks/>
          </p:cNvSpPr>
          <p:nvPr/>
        </p:nvSpPr>
        <p:spPr>
          <a:xfrm>
            <a:off x="4444927" y="4512662"/>
            <a:ext cx="3285700" cy="434267"/>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chemeClr val="tx1"/>
                </a:solidFill>
                <a:latin typeface="EdShed" pitchFamily="2" charset="0"/>
              </a:rPr>
              <a:t>encourage</a:t>
            </a:r>
          </a:p>
        </p:txBody>
      </p:sp>
      <p:grpSp>
        <p:nvGrpSpPr>
          <p:cNvPr id="39" name="Group 38">
            <a:extLst>
              <a:ext uri="{FF2B5EF4-FFF2-40B4-BE49-F238E27FC236}">
                <a16:creationId xmlns:a16="http://schemas.microsoft.com/office/drawing/2014/main" id="{C4AA418D-250F-DB33-DE9F-3032374C68D0}"/>
              </a:ext>
            </a:extLst>
          </p:cNvPr>
          <p:cNvGrpSpPr/>
          <p:nvPr/>
        </p:nvGrpSpPr>
        <p:grpSpPr>
          <a:xfrm>
            <a:off x="925643" y="4205995"/>
            <a:ext cx="3519284" cy="2234474"/>
            <a:chOff x="925643" y="4205995"/>
            <a:chExt cx="3519284" cy="2234474"/>
          </a:xfrm>
        </p:grpSpPr>
        <p:grpSp>
          <p:nvGrpSpPr>
            <p:cNvPr id="26" name="Group 25">
              <a:extLst>
                <a:ext uri="{FF2B5EF4-FFF2-40B4-BE49-F238E27FC236}">
                  <a16:creationId xmlns:a16="http://schemas.microsoft.com/office/drawing/2014/main" id="{9E5E724F-18D4-3C75-1351-C2BBF077ABCF}"/>
                </a:ext>
              </a:extLst>
            </p:cNvPr>
            <p:cNvGrpSpPr/>
            <p:nvPr/>
          </p:nvGrpSpPr>
          <p:grpSpPr>
            <a:xfrm>
              <a:off x="925643" y="4205995"/>
              <a:ext cx="3261557" cy="2234474"/>
              <a:chOff x="925643" y="4256794"/>
              <a:chExt cx="3261557" cy="2234474"/>
            </a:xfrm>
          </p:grpSpPr>
          <p:sp>
            <p:nvSpPr>
              <p:cNvPr id="30" name="TextBox 29">
                <a:extLst>
                  <a:ext uri="{FF2B5EF4-FFF2-40B4-BE49-F238E27FC236}">
                    <a16:creationId xmlns:a16="http://schemas.microsoft.com/office/drawing/2014/main" id="{9BB8D410-C08B-919E-CD2A-5FFBBB222045}"/>
                  </a:ext>
                </a:extLst>
              </p:cNvPr>
              <p:cNvSpPr txBox="1"/>
              <p:nvPr/>
            </p:nvSpPr>
            <p:spPr>
              <a:xfrm>
                <a:off x="2489026" y="4729852"/>
                <a:ext cx="1698174" cy="1400383"/>
              </a:xfrm>
              <a:prstGeom prst="rect">
                <a:avLst/>
              </a:prstGeom>
              <a:noFill/>
              <a:ln>
                <a:noFill/>
              </a:ln>
            </p:spPr>
            <p:txBody>
              <a:bodyPr wrap="square" rtlCol="0">
                <a:spAutoFit/>
              </a:bodyPr>
              <a:lstStyle/>
              <a:p>
                <a:pPr algn="ctr"/>
                <a:r>
                  <a:rPr lang="en-GB" sz="1700" dirty="0">
                    <a:latin typeface="EdShed" pitchFamily="2" charset="0"/>
                  </a:rPr>
                  <a:t>They all have the ‘</a:t>
                </a:r>
                <a:r>
                  <a:rPr lang="en-GB" sz="1700" dirty="0" err="1">
                    <a:latin typeface="EdShed" pitchFamily="2" charset="0"/>
                  </a:rPr>
                  <a:t>ou</a:t>
                </a:r>
                <a:r>
                  <a:rPr lang="en-GB" sz="1700" dirty="0">
                    <a:latin typeface="EdShed" pitchFamily="2" charset="0"/>
                  </a:rPr>
                  <a:t>’ digraph. What does it sound like in these words?</a:t>
                </a:r>
              </a:p>
            </p:txBody>
          </p:sp>
          <p:pic>
            <p:nvPicPr>
              <p:cNvPr id="28" name="Picture 27">
                <a:extLst>
                  <a:ext uri="{FF2B5EF4-FFF2-40B4-BE49-F238E27FC236}">
                    <a16:creationId xmlns:a16="http://schemas.microsoft.com/office/drawing/2014/main" id="{201B40DF-9C29-1172-9DBA-73748B5215A8}"/>
                  </a:ext>
                </a:extLst>
              </p:cNvPr>
              <p:cNvPicPr>
                <a:picLocks noChangeAspect="1"/>
              </p:cNvPicPr>
              <p:nvPr/>
            </p:nvPicPr>
            <p:blipFill>
              <a:blip r:embed="rId3"/>
              <a:stretch>
                <a:fillRect/>
              </a:stretch>
            </p:blipFill>
            <p:spPr>
              <a:xfrm>
                <a:off x="925643" y="4256794"/>
                <a:ext cx="946811" cy="2234474"/>
              </a:xfrm>
              <a:prstGeom prst="rect">
                <a:avLst/>
              </a:prstGeom>
            </p:spPr>
          </p:pic>
        </p:grpSp>
        <p:sp>
          <p:nvSpPr>
            <p:cNvPr id="37" name="Oval Callout 36">
              <a:extLst>
                <a:ext uri="{FF2B5EF4-FFF2-40B4-BE49-F238E27FC236}">
                  <a16:creationId xmlns:a16="http://schemas.microsoft.com/office/drawing/2014/main" id="{AA0B75AE-DB72-4095-1179-328FC0434402}"/>
                </a:ext>
              </a:extLst>
            </p:cNvPr>
            <p:cNvSpPr/>
            <p:nvPr/>
          </p:nvSpPr>
          <p:spPr>
            <a:xfrm>
              <a:off x="2212145" y="4416136"/>
              <a:ext cx="2232782" cy="1880755"/>
            </a:xfrm>
            <a:prstGeom prst="wedgeEllipseCallout">
              <a:avLst>
                <a:gd name="adj1" fmla="val -58994"/>
                <a:gd name="adj2" fmla="val -17058"/>
              </a:avLst>
            </a:prstGeom>
            <a:noFill/>
            <a:ln w="38100">
              <a:solidFill>
                <a:srgbClr val="FF37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grpSp>
        <p:nvGrpSpPr>
          <p:cNvPr id="40" name="Group 39">
            <a:extLst>
              <a:ext uri="{FF2B5EF4-FFF2-40B4-BE49-F238E27FC236}">
                <a16:creationId xmlns:a16="http://schemas.microsoft.com/office/drawing/2014/main" id="{FCDA572E-D812-5B76-531A-FD806268023D}"/>
              </a:ext>
            </a:extLst>
          </p:cNvPr>
          <p:cNvGrpSpPr/>
          <p:nvPr/>
        </p:nvGrpSpPr>
        <p:grpSpPr>
          <a:xfrm>
            <a:off x="7750500" y="4272282"/>
            <a:ext cx="3486166" cy="2151858"/>
            <a:chOff x="7750500" y="4272282"/>
            <a:chExt cx="3486166" cy="2151858"/>
          </a:xfrm>
        </p:grpSpPr>
        <p:grpSp>
          <p:nvGrpSpPr>
            <p:cNvPr id="31" name="Group 30">
              <a:extLst>
                <a:ext uri="{FF2B5EF4-FFF2-40B4-BE49-F238E27FC236}">
                  <a16:creationId xmlns:a16="http://schemas.microsoft.com/office/drawing/2014/main" id="{8D6C392C-6FD9-91DE-E2D4-6CFB7781CC8C}"/>
                </a:ext>
              </a:extLst>
            </p:cNvPr>
            <p:cNvGrpSpPr/>
            <p:nvPr/>
          </p:nvGrpSpPr>
          <p:grpSpPr>
            <a:xfrm>
              <a:off x="8057060" y="4272282"/>
              <a:ext cx="3179606" cy="2151858"/>
              <a:chOff x="8233397" y="4323081"/>
              <a:chExt cx="3179606" cy="2151858"/>
            </a:xfrm>
          </p:grpSpPr>
          <p:sp>
            <p:nvSpPr>
              <p:cNvPr id="35" name="TextBox 34">
                <a:extLst>
                  <a:ext uri="{FF2B5EF4-FFF2-40B4-BE49-F238E27FC236}">
                    <a16:creationId xmlns:a16="http://schemas.microsoft.com/office/drawing/2014/main" id="{87B0C6B8-47FE-28C7-2BFE-F27B3CFE974F}"/>
                  </a:ext>
                </a:extLst>
              </p:cNvPr>
              <p:cNvSpPr txBox="1"/>
              <p:nvPr/>
            </p:nvSpPr>
            <p:spPr>
              <a:xfrm>
                <a:off x="8233397" y="4807147"/>
                <a:ext cx="1623612" cy="1200329"/>
              </a:xfrm>
              <a:prstGeom prst="rect">
                <a:avLst/>
              </a:prstGeom>
              <a:noFill/>
            </p:spPr>
            <p:txBody>
              <a:bodyPr wrap="square" rtlCol="0">
                <a:spAutoFit/>
              </a:bodyPr>
              <a:lstStyle/>
              <a:p>
                <a:pPr algn="ctr"/>
                <a:r>
                  <a:rPr lang="en-GB" dirty="0">
                    <a:latin typeface="EdShed" pitchFamily="2" charset="0"/>
                  </a:rPr>
                  <a:t>Where does the ‘ou’ digraph appear in our words?</a:t>
                </a:r>
              </a:p>
            </p:txBody>
          </p:sp>
          <p:pic>
            <p:nvPicPr>
              <p:cNvPr id="33" name="Picture 32" descr="Icon&#10;&#10;Description automatically generated">
                <a:extLst>
                  <a:ext uri="{FF2B5EF4-FFF2-40B4-BE49-F238E27FC236}">
                    <a16:creationId xmlns:a16="http://schemas.microsoft.com/office/drawing/2014/main" id="{8C7108F5-90AE-3023-911D-522C7F9D5E43}"/>
                  </a:ext>
                </a:extLst>
              </p:cNvPr>
              <p:cNvPicPr>
                <a:picLocks noChangeAspect="1"/>
              </p:cNvPicPr>
              <p:nvPr/>
            </p:nvPicPr>
            <p:blipFill>
              <a:blip r:embed="rId4"/>
              <a:stretch>
                <a:fillRect/>
              </a:stretch>
            </p:blipFill>
            <p:spPr>
              <a:xfrm>
                <a:off x="10478026" y="4323081"/>
                <a:ext cx="934977" cy="2151858"/>
              </a:xfrm>
              <a:prstGeom prst="rect">
                <a:avLst/>
              </a:prstGeom>
            </p:spPr>
          </p:pic>
        </p:grpSp>
        <p:sp>
          <p:nvSpPr>
            <p:cNvPr id="38" name="Oval Callout 37">
              <a:extLst>
                <a:ext uri="{FF2B5EF4-FFF2-40B4-BE49-F238E27FC236}">
                  <a16:creationId xmlns:a16="http://schemas.microsoft.com/office/drawing/2014/main" id="{3FC1ACFA-05DA-9E8D-6C34-190BBB8AFDDC}"/>
                </a:ext>
              </a:extLst>
            </p:cNvPr>
            <p:cNvSpPr/>
            <p:nvPr/>
          </p:nvSpPr>
          <p:spPr>
            <a:xfrm>
              <a:off x="7750500" y="4416136"/>
              <a:ext cx="2232782" cy="1880755"/>
            </a:xfrm>
            <a:prstGeom prst="wedgeEllipseCallout">
              <a:avLst>
                <a:gd name="adj1" fmla="val 58282"/>
                <a:gd name="adj2" fmla="val -20373"/>
              </a:avLst>
            </a:prstGeom>
            <a:noFill/>
            <a:ln w="38100">
              <a:solidFill>
                <a:srgbClr val="20D1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spTree>
    <p:extLst>
      <p:ext uri="{BB962C8B-B14F-4D97-AF65-F5344CB8AC3E}">
        <p14:creationId xmlns:p14="http://schemas.microsoft.com/office/powerpoint/2010/main" val="155262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dissolv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dissolv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dissolv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dissolv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dissolv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dissolve">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dissolve">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dissolve">
                                      <p:cBhvr>
                                        <p:cTn id="57" dur="500"/>
                                        <p:tgtEl>
                                          <p:spTgt spid="39"/>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dissolve">
                                      <p:cBhvr>
                                        <p:cTn id="62" dur="500"/>
                                        <p:tgtEl>
                                          <p:spTgt spid="40"/>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500" fill="hold"/>
                                        <p:tgtEl>
                                          <p:spTgt spid="2"/>
                                        </p:tgtEl>
                                        <p:attrNameLst>
                                          <p:attrName>ppt_w</p:attrName>
                                        </p:attrNameLst>
                                      </p:cBhvr>
                                      <p:tavLst>
                                        <p:tav tm="0">
                                          <p:val>
                                            <p:fltVal val="0"/>
                                          </p:val>
                                        </p:tav>
                                        <p:tav tm="100000">
                                          <p:val>
                                            <p:strVal val="#ppt_w"/>
                                          </p:val>
                                        </p:tav>
                                      </p:tavLst>
                                    </p:anim>
                                    <p:anim calcmode="lin" valueType="num">
                                      <p:cBhvr>
                                        <p:cTn id="68" dur="500" fill="hold"/>
                                        <p:tgtEl>
                                          <p:spTgt spid="2"/>
                                        </p:tgtEl>
                                        <p:attrNameLst>
                                          <p:attrName>ppt_h</p:attrName>
                                        </p:attrNameLst>
                                      </p:cBhvr>
                                      <p:tavLst>
                                        <p:tav tm="0">
                                          <p:val>
                                            <p:fltVal val="0"/>
                                          </p:val>
                                        </p:tav>
                                        <p:tav tm="100000">
                                          <p:val>
                                            <p:strVal val="#ppt_h"/>
                                          </p:val>
                                        </p:tav>
                                      </p:tavLst>
                                    </p:anim>
                                    <p:animEffect transition="in" filter="fade">
                                      <p:cBhvr>
                                        <p:cTn id="6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3</a:t>
            </a:fld>
            <a:endParaRPr lang="en-US" dirty="0">
              <a:latin typeface="EdShed" pitchFamily="2" charset="0"/>
            </a:endParaRPr>
          </a:p>
        </p:txBody>
      </p:sp>
      <p:sp>
        <p:nvSpPr>
          <p:cNvPr id="3" name="Text Placeholder 2">
            <a:extLst>
              <a:ext uri="{FF2B5EF4-FFF2-40B4-BE49-F238E27FC236}">
                <a16:creationId xmlns:a16="http://schemas.microsoft.com/office/drawing/2014/main" id="{6CF1A72E-D66C-3368-3671-BADCD87FFD7E}"/>
              </a:ext>
            </a:extLst>
          </p:cNvPr>
          <p:cNvSpPr>
            <a:spLocks noGrp="1"/>
          </p:cNvSpPr>
          <p:nvPr>
            <p:ph type="body" sz="quarter" idx="10"/>
          </p:nvPr>
        </p:nvSpPr>
        <p:spPr/>
        <p:txBody>
          <a:bodyPr/>
          <a:lstStyle/>
          <a:p>
            <a:r>
              <a:rPr lang="en-US" dirty="0"/>
              <a:t>Etymology</a:t>
            </a:r>
          </a:p>
        </p:txBody>
      </p:sp>
      <p:sp>
        <p:nvSpPr>
          <p:cNvPr id="6" name="Text Placeholder 5">
            <a:extLst>
              <a:ext uri="{FF2B5EF4-FFF2-40B4-BE49-F238E27FC236}">
                <a16:creationId xmlns:a16="http://schemas.microsoft.com/office/drawing/2014/main" id="{ADD57059-F787-6EB7-C0EB-69E8D05BC868}"/>
              </a:ext>
            </a:extLst>
          </p:cNvPr>
          <p:cNvSpPr>
            <a:spLocks noGrp="1"/>
          </p:cNvSpPr>
          <p:nvPr>
            <p:ph type="body" sz="quarter" idx="11"/>
          </p:nvPr>
        </p:nvSpPr>
        <p:spPr/>
        <p:txBody>
          <a:bodyPr/>
          <a:lstStyle/>
          <a:p>
            <a:r>
              <a:rPr lang="en-US" dirty="0"/>
              <a:t>What does it mean if you ‘encourage’ someone?</a:t>
            </a:r>
          </a:p>
        </p:txBody>
      </p:sp>
      <p:grpSp>
        <p:nvGrpSpPr>
          <p:cNvPr id="5" name="Group 4">
            <a:extLst>
              <a:ext uri="{FF2B5EF4-FFF2-40B4-BE49-F238E27FC236}">
                <a16:creationId xmlns:a16="http://schemas.microsoft.com/office/drawing/2014/main" id="{2A73E12E-77AB-6CC8-A0CC-8DB92302B945}"/>
              </a:ext>
            </a:extLst>
          </p:cNvPr>
          <p:cNvGrpSpPr/>
          <p:nvPr/>
        </p:nvGrpSpPr>
        <p:grpSpPr>
          <a:xfrm>
            <a:off x="1500786" y="3324513"/>
            <a:ext cx="3861187" cy="3036715"/>
            <a:chOff x="2475068" y="3533053"/>
            <a:chExt cx="3861187" cy="3036715"/>
          </a:xfrm>
        </p:grpSpPr>
        <p:pic>
          <p:nvPicPr>
            <p:cNvPr id="7" name="Picture 2" descr="Free illustrations of Heart">
              <a:extLst>
                <a:ext uri="{FF2B5EF4-FFF2-40B4-BE49-F238E27FC236}">
                  <a16:creationId xmlns:a16="http://schemas.microsoft.com/office/drawing/2014/main" id="{3DFAAA2A-2CCF-818C-3ED3-643322BE1B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1974" y="3533053"/>
              <a:ext cx="1547373" cy="185684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E9154CB5-F786-4E65-258E-907EE80AB023}"/>
                </a:ext>
              </a:extLst>
            </p:cNvPr>
            <p:cNvSpPr/>
            <p:nvPr/>
          </p:nvSpPr>
          <p:spPr>
            <a:xfrm>
              <a:off x="2475068" y="5554105"/>
              <a:ext cx="3861187" cy="1015663"/>
            </a:xfrm>
            <a:prstGeom prst="rect">
              <a:avLst/>
            </a:prstGeom>
          </p:spPr>
          <p:txBody>
            <a:bodyPr wrap="square">
              <a:spAutoFit/>
            </a:bodyPr>
            <a:lstStyle/>
            <a:p>
              <a:pPr algn="ctr"/>
              <a:r>
                <a:rPr lang="en-GB" sz="2000" dirty="0">
                  <a:latin typeface="EdShed" pitchFamily="2" charset="0"/>
                </a:rPr>
                <a:t>The French word for heart is </a:t>
              </a:r>
              <a:r>
                <a:rPr lang="en-GB" sz="2000" dirty="0" err="1">
                  <a:solidFill>
                    <a:srgbClr val="3372DC"/>
                  </a:solidFill>
                  <a:latin typeface="EdShed" pitchFamily="2" charset="0"/>
                </a:rPr>
                <a:t>cœur</a:t>
              </a:r>
              <a:r>
                <a:rPr lang="en-GB" sz="2000" dirty="0">
                  <a:latin typeface="EdShed" pitchFamily="2" charset="0"/>
                </a:rPr>
                <a:t>.</a:t>
              </a:r>
            </a:p>
            <a:p>
              <a:pPr algn="ctr"/>
              <a:r>
                <a:rPr lang="en-GB" sz="2000" dirty="0">
                  <a:solidFill>
                    <a:srgbClr val="3373DC"/>
                  </a:solidFill>
                  <a:latin typeface="EdShed" pitchFamily="2" charset="0"/>
                </a:rPr>
                <a:t>Can you see the link between </a:t>
              </a:r>
              <a:r>
                <a:rPr lang="en-GB" sz="2000" b="1" dirty="0" err="1">
                  <a:solidFill>
                    <a:srgbClr val="3373DC"/>
                  </a:solidFill>
                  <a:latin typeface="EdShed" pitchFamily="2" charset="0"/>
                </a:rPr>
                <a:t>cœur</a:t>
              </a:r>
              <a:r>
                <a:rPr lang="en-GB" sz="2000" dirty="0">
                  <a:solidFill>
                    <a:srgbClr val="3373DC"/>
                  </a:solidFill>
                  <a:latin typeface="EdShed" pitchFamily="2" charset="0"/>
                </a:rPr>
                <a:t> and </a:t>
              </a:r>
              <a:r>
                <a:rPr lang="en-GB" sz="2000" b="1" dirty="0">
                  <a:solidFill>
                    <a:srgbClr val="3373DC"/>
                  </a:solidFill>
                  <a:latin typeface="EdShed" pitchFamily="2" charset="0"/>
                </a:rPr>
                <a:t>encourage</a:t>
              </a:r>
              <a:r>
                <a:rPr lang="en-GB" sz="2000" dirty="0">
                  <a:solidFill>
                    <a:srgbClr val="3373DC"/>
                  </a:solidFill>
                  <a:latin typeface="EdShed" pitchFamily="2" charset="0"/>
                </a:rPr>
                <a:t>?</a:t>
              </a:r>
            </a:p>
          </p:txBody>
        </p:sp>
      </p:grpSp>
      <p:sp>
        <p:nvSpPr>
          <p:cNvPr id="9" name="Title 1">
            <a:extLst>
              <a:ext uri="{FF2B5EF4-FFF2-40B4-BE49-F238E27FC236}">
                <a16:creationId xmlns:a16="http://schemas.microsoft.com/office/drawing/2014/main" id="{447110EE-C485-C596-FFC3-1E012406BB8E}"/>
              </a:ext>
            </a:extLst>
          </p:cNvPr>
          <p:cNvSpPr txBox="1">
            <a:spLocks/>
          </p:cNvSpPr>
          <p:nvPr/>
        </p:nvSpPr>
        <p:spPr>
          <a:xfrm>
            <a:off x="6838673" y="1958809"/>
            <a:ext cx="1214919" cy="480091"/>
          </a:xfrm>
          <a:prstGeom prst="rect">
            <a:avLst/>
          </a:prstGeom>
          <a:noFill/>
          <a:ln>
            <a:noFill/>
          </a:ln>
        </p:spPr>
        <p:txBody>
          <a:bodyPr spcFirstLastPara="1" wrap="none" lIns="91425" tIns="45700" rIns="91425" bIns="45700" anchor="ctr" anchorCtr="0">
            <a:sp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sz="2800" b="1" dirty="0">
                <a:solidFill>
                  <a:srgbClr val="7957D5"/>
                </a:solidFill>
                <a:latin typeface="EdShed" pitchFamily="2" charset="0"/>
                <a:ea typeface="Sassoon Infant 2023" panose="02000503030000020003" pitchFamily="2" charset="0"/>
              </a:rPr>
              <a:t>inspire</a:t>
            </a:r>
          </a:p>
        </p:txBody>
      </p:sp>
      <p:sp>
        <p:nvSpPr>
          <p:cNvPr id="10" name="Title 1">
            <a:extLst>
              <a:ext uri="{FF2B5EF4-FFF2-40B4-BE49-F238E27FC236}">
                <a16:creationId xmlns:a16="http://schemas.microsoft.com/office/drawing/2014/main" id="{4C8D1940-CC7D-7BF9-1E5E-F263F46EEE29}"/>
              </a:ext>
            </a:extLst>
          </p:cNvPr>
          <p:cNvSpPr txBox="1">
            <a:spLocks/>
          </p:cNvSpPr>
          <p:nvPr/>
        </p:nvSpPr>
        <p:spPr>
          <a:xfrm>
            <a:off x="9243570" y="1958809"/>
            <a:ext cx="1578287" cy="480091"/>
          </a:xfrm>
          <a:prstGeom prst="rect">
            <a:avLst/>
          </a:prstGeom>
          <a:noFill/>
          <a:ln>
            <a:noFill/>
          </a:ln>
        </p:spPr>
        <p:txBody>
          <a:bodyPr spcFirstLastPara="1" wrap="none" lIns="91425" tIns="45700" rIns="91425" bIns="45700" anchor="ctr" anchorCtr="0">
            <a:sp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sz="2800" b="1" dirty="0">
                <a:solidFill>
                  <a:srgbClr val="25D160"/>
                </a:solidFill>
                <a:latin typeface="EdShed" pitchFamily="2" charset="0"/>
                <a:ea typeface="Sassoon Infant 2023" panose="02000503030000020003" pitchFamily="2" charset="0"/>
              </a:rPr>
              <a:t>motivate</a:t>
            </a:r>
          </a:p>
        </p:txBody>
      </p:sp>
      <p:sp>
        <p:nvSpPr>
          <p:cNvPr id="11" name="Title 1">
            <a:extLst>
              <a:ext uri="{FF2B5EF4-FFF2-40B4-BE49-F238E27FC236}">
                <a16:creationId xmlns:a16="http://schemas.microsoft.com/office/drawing/2014/main" id="{440890D3-EC78-3B46-89CC-C0A40EE23276}"/>
              </a:ext>
            </a:extLst>
          </p:cNvPr>
          <p:cNvSpPr txBox="1">
            <a:spLocks/>
          </p:cNvSpPr>
          <p:nvPr/>
        </p:nvSpPr>
        <p:spPr>
          <a:xfrm>
            <a:off x="3994489" y="1958809"/>
            <a:ext cx="1654205" cy="480091"/>
          </a:xfrm>
          <a:prstGeom prst="rect">
            <a:avLst/>
          </a:prstGeom>
          <a:noFill/>
          <a:ln>
            <a:noFill/>
          </a:ln>
        </p:spPr>
        <p:txBody>
          <a:bodyPr spcFirstLastPara="1" wrap="none" lIns="91425" tIns="45700" rIns="91425" bIns="45700" anchor="ctr" anchorCtr="0">
            <a:sp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sz="2800" b="1" dirty="0">
                <a:solidFill>
                  <a:srgbClr val="25D160"/>
                </a:solidFill>
                <a:latin typeface="EdShed" pitchFamily="2" charset="0"/>
                <a:ea typeface="Sassoon Infant 2023" panose="02000503030000020003" pitchFamily="2" charset="0"/>
              </a:rPr>
              <a:t>empower</a:t>
            </a:r>
          </a:p>
        </p:txBody>
      </p:sp>
      <p:sp>
        <p:nvSpPr>
          <p:cNvPr id="12" name="Title 1">
            <a:extLst>
              <a:ext uri="{FF2B5EF4-FFF2-40B4-BE49-F238E27FC236}">
                <a16:creationId xmlns:a16="http://schemas.microsoft.com/office/drawing/2014/main" id="{7179D1F4-83B8-E260-AE3E-CE128565774F}"/>
              </a:ext>
            </a:extLst>
          </p:cNvPr>
          <p:cNvSpPr txBox="1">
            <a:spLocks/>
          </p:cNvSpPr>
          <p:nvPr/>
        </p:nvSpPr>
        <p:spPr>
          <a:xfrm>
            <a:off x="1265978" y="1958809"/>
            <a:ext cx="1538532" cy="480091"/>
          </a:xfrm>
          <a:prstGeom prst="rect">
            <a:avLst/>
          </a:prstGeom>
          <a:noFill/>
          <a:ln>
            <a:noFill/>
          </a:ln>
        </p:spPr>
        <p:txBody>
          <a:bodyPr spcFirstLastPara="1" wrap="none" lIns="91425" tIns="45700" rIns="91425" bIns="45700" anchor="ctr" anchorCtr="0">
            <a:sp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sz="2800" b="1" dirty="0">
                <a:solidFill>
                  <a:srgbClr val="7956D6"/>
                </a:solidFill>
                <a:latin typeface="EdShed" pitchFamily="2" charset="0"/>
                <a:ea typeface="Sassoon Infant 2023" panose="02000503030000020003" pitchFamily="2" charset="0"/>
              </a:rPr>
              <a:t>cheer on</a:t>
            </a:r>
          </a:p>
        </p:txBody>
      </p:sp>
      <p:sp>
        <p:nvSpPr>
          <p:cNvPr id="13" name="TextBox 12">
            <a:extLst>
              <a:ext uri="{FF2B5EF4-FFF2-40B4-BE49-F238E27FC236}">
                <a16:creationId xmlns:a16="http://schemas.microsoft.com/office/drawing/2014/main" id="{BB932B1E-C6DD-F637-4FE4-5B517F6E8C9A}"/>
              </a:ext>
            </a:extLst>
          </p:cNvPr>
          <p:cNvSpPr txBox="1"/>
          <p:nvPr/>
        </p:nvSpPr>
        <p:spPr>
          <a:xfrm>
            <a:off x="2726911" y="2597381"/>
            <a:ext cx="6738174" cy="707886"/>
          </a:xfrm>
          <a:prstGeom prst="rect">
            <a:avLst/>
          </a:prstGeom>
          <a:noFill/>
        </p:spPr>
        <p:txBody>
          <a:bodyPr wrap="square" rtlCol="0">
            <a:spAutoFit/>
          </a:bodyPr>
          <a:lstStyle/>
          <a:p>
            <a:pPr algn="ctr"/>
            <a:r>
              <a:rPr lang="en-GB" sz="2000" dirty="0">
                <a:latin typeface="EdShed" pitchFamily="2" charset="0"/>
              </a:rPr>
              <a:t>‘</a:t>
            </a:r>
            <a:r>
              <a:rPr lang="en-GB" sz="2000" dirty="0">
                <a:solidFill>
                  <a:srgbClr val="3372DC"/>
                </a:solidFill>
                <a:latin typeface="EdShed" pitchFamily="2" charset="0"/>
              </a:rPr>
              <a:t>Encourage</a:t>
            </a:r>
            <a:r>
              <a:rPr lang="en-GB" sz="2000" dirty="0">
                <a:latin typeface="EdShed" pitchFamily="2" charset="0"/>
              </a:rPr>
              <a:t>’ comes from the Old French word </a:t>
            </a:r>
            <a:r>
              <a:rPr lang="en-GB" sz="2000" dirty="0">
                <a:solidFill>
                  <a:srgbClr val="3372DC"/>
                </a:solidFill>
                <a:latin typeface="EdShed" pitchFamily="2" charset="0"/>
              </a:rPr>
              <a:t>encoragier</a:t>
            </a:r>
            <a:r>
              <a:rPr lang="en-GB" sz="2000" dirty="0">
                <a:latin typeface="EdShed" pitchFamily="2" charset="0"/>
              </a:rPr>
              <a:t>,</a:t>
            </a:r>
            <a:r>
              <a:rPr lang="en-GB" sz="2000" dirty="0">
                <a:solidFill>
                  <a:srgbClr val="3372DC"/>
                </a:solidFill>
                <a:latin typeface="EdShed" pitchFamily="2" charset="0"/>
              </a:rPr>
              <a:t> </a:t>
            </a:r>
            <a:r>
              <a:rPr lang="en-GB" sz="2000" dirty="0">
                <a:latin typeface="EdShed" pitchFamily="2" charset="0"/>
              </a:rPr>
              <a:t>meaning ‘to make strong or hearten (give hope to)’.</a:t>
            </a:r>
          </a:p>
        </p:txBody>
      </p:sp>
      <p:sp>
        <p:nvSpPr>
          <p:cNvPr id="14" name="TextBox 13">
            <a:extLst>
              <a:ext uri="{FF2B5EF4-FFF2-40B4-BE49-F238E27FC236}">
                <a16:creationId xmlns:a16="http://schemas.microsoft.com/office/drawing/2014/main" id="{BE89CB68-D618-9482-34F6-A9064680905F}"/>
              </a:ext>
            </a:extLst>
          </p:cNvPr>
          <p:cNvSpPr txBox="1"/>
          <p:nvPr/>
        </p:nvSpPr>
        <p:spPr>
          <a:xfrm>
            <a:off x="6202298" y="5345564"/>
            <a:ext cx="4226806" cy="1015663"/>
          </a:xfrm>
          <a:prstGeom prst="rect">
            <a:avLst/>
          </a:prstGeom>
          <a:noFill/>
        </p:spPr>
        <p:txBody>
          <a:bodyPr wrap="square" rtlCol="0">
            <a:spAutoFit/>
          </a:bodyPr>
          <a:lstStyle/>
          <a:p>
            <a:pPr algn="ctr"/>
            <a:r>
              <a:rPr lang="en-GB" sz="2000" dirty="0">
                <a:latin typeface="EdShed" pitchFamily="2" charset="0"/>
              </a:rPr>
              <a:t>So, when you </a:t>
            </a:r>
            <a:r>
              <a:rPr lang="en-GB" sz="2000" dirty="0">
                <a:solidFill>
                  <a:srgbClr val="3372DC"/>
                </a:solidFill>
                <a:latin typeface="EdShed" pitchFamily="2" charset="0"/>
              </a:rPr>
              <a:t>encourage</a:t>
            </a:r>
            <a:r>
              <a:rPr lang="en-GB" sz="2000" dirty="0">
                <a:latin typeface="EdShed" pitchFamily="2" charset="0"/>
              </a:rPr>
              <a:t> someone, you are ‘heartening’ them, giving them hope and making them stronger.</a:t>
            </a:r>
          </a:p>
        </p:txBody>
      </p:sp>
      <p:pic>
        <p:nvPicPr>
          <p:cNvPr id="15" name="Picture 14" descr="A yellow gloves with purple lines&#10;&#10;AI-generated content may be incorrect.">
            <a:extLst>
              <a:ext uri="{FF2B5EF4-FFF2-40B4-BE49-F238E27FC236}">
                <a16:creationId xmlns:a16="http://schemas.microsoft.com/office/drawing/2014/main" id="{CCF56AF4-A282-5719-55E5-FAA0DC510CC6}"/>
              </a:ext>
            </a:extLst>
          </p:cNvPr>
          <p:cNvPicPr>
            <a:picLocks noChangeAspect="1"/>
          </p:cNvPicPr>
          <p:nvPr/>
        </p:nvPicPr>
        <p:blipFill>
          <a:blip r:embed="rId4"/>
          <a:stretch>
            <a:fillRect/>
          </a:stretch>
        </p:blipFill>
        <p:spPr>
          <a:xfrm>
            <a:off x="6795981" y="3818608"/>
            <a:ext cx="1190956" cy="1336195"/>
          </a:xfrm>
          <a:prstGeom prst="rect">
            <a:avLst/>
          </a:prstGeom>
        </p:spPr>
      </p:pic>
      <p:pic>
        <p:nvPicPr>
          <p:cNvPr id="17" name="Picture 16" descr="A group of cartoon people&#10;&#10;AI-generated content may be incorrect.">
            <a:extLst>
              <a:ext uri="{FF2B5EF4-FFF2-40B4-BE49-F238E27FC236}">
                <a16:creationId xmlns:a16="http://schemas.microsoft.com/office/drawing/2014/main" id="{E9C6F1FC-3EC6-FB11-AF99-6EC02A01035A}"/>
              </a:ext>
            </a:extLst>
          </p:cNvPr>
          <p:cNvPicPr>
            <a:picLocks noChangeAspect="1"/>
          </p:cNvPicPr>
          <p:nvPr/>
        </p:nvPicPr>
        <p:blipFill>
          <a:blip r:embed="rId5"/>
          <a:stretch>
            <a:fillRect/>
          </a:stretch>
        </p:blipFill>
        <p:spPr>
          <a:xfrm>
            <a:off x="7913562" y="3381888"/>
            <a:ext cx="2029894" cy="1799473"/>
          </a:xfrm>
          <a:prstGeom prst="rect">
            <a:avLst/>
          </a:prstGeom>
        </p:spPr>
      </p:pic>
    </p:spTree>
    <p:extLst>
      <p:ext uri="{BB962C8B-B14F-4D97-AF65-F5344CB8AC3E}">
        <p14:creationId xmlns:p14="http://schemas.microsoft.com/office/powerpoint/2010/main" val="195175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dissolv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dissolve">
                                      <p:cBhvr>
                                        <p:cTn id="37" dur="500"/>
                                        <p:tgtEl>
                                          <p:spTgt spid="15"/>
                                        </p:tgtEl>
                                      </p:cBhvr>
                                    </p:animEffect>
                                  </p:childTnLst>
                                </p:cTn>
                              </p:par>
                              <p:par>
                                <p:cTn id="38" presetID="9" presetClass="entr" presetSubtype="0"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dissolve">
                                      <p:cBhvr>
                                        <p:cTn id="40" dur="500"/>
                                        <p:tgtEl>
                                          <p:spTgt spid="17"/>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dissolve">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4</a:t>
            </a:fld>
            <a:endParaRPr lang="en-US" dirty="0">
              <a:latin typeface="EdShed" pitchFamily="2" charset="0"/>
            </a:endParaRPr>
          </a:p>
        </p:txBody>
      </p:sp>
      <p:sp>
        <p:nvSpPr>
          <p:cNvPr id="6" name="Text Placeholder 5">
            <a:extLst>
              <a:ext uri="{FF2B5EF4-FFF2-40B4-BE49-F238E27FC236}">
                <a16:creationId xmlns:a16="http://schemas.microsoft.com/office/drawing/2014/main" id="{ADD57059-F787-6EB7-C0EB-69E8D05BC868}"/>
              </a:ext>
            </a:extLst>
          </p:cNvPr>
          <p:cNvSpPr>
            <a:spLocks noGrp="1"/>
          </p:cNvSpPr>
          <p:nvPr>
            <p:ph type="body" sz="quarter" idx="15"/>
          </p:nvPr>
        </p:nvSpPr>
        <p:spPr/>
        <p:txBody>
          <a:bodyPr/>
          <a:lstStyle/>
          <a:p>
            <a:r>
              <a:rPr lang="en-GB" dirty="0"/>
              <a:t>How many new words can you create by </a:t>
            </a:r>
          </a:p>
          <a:p>
            <a:r>
              <a:rPr lang="en-GB" dirty="0"/>
              <a:t>adding a prefix and/or suffix(es)?</a:t>
            </a:r>
          </a:p>
        </p:txBody>
      </p:sp>
      <p:sp>
        <p:nvSpPr>
          <p:cNvPr id="3" name="Text Placeholder 2">
            <a:extLst>
              <a:ext uri="{FF2B5EF4-FFF2-40B4-BE49-F238E27FC236}">
                <a16:creationId xmlns:a16="http://schemas.microsoft.com/office/drawing/2014/main" id="{6CF1A72E-D66C-3368-3671-BADCD87FFD7E}"/>
              </a:ext>
            </a:extLst>
          </p:cNvPr>
          <p:cNvSpPr>
            <a:spLocks noGrp="1"/>
          </p:cNvSpPr>
          <p:nvPr>
            <p:ph type="body" sz="quarter" idx="10"/>
          </p:nvPr>
        </p:nvSpPr>
        <p:spPr/>
        <p:txBody>
          <a:bodyPr/>
          <a:lstStyle/>
          <a:p>
            <a:r>
              <a:rPr lang="en-US" dirty="0"/>
              <a:t>Morphology Matrix</a:t>
            </a:r>
          </a:p>
        </p:txBody>
      </p:sp>
      <p:sp>
        <p:nvSpPr>
          <p:cNvPr id="2" name="TextBox 1">
            <a:extLst>
              <a:ext uri="{FF2B5EF4-FFF2-40B4-BE49-F238E27FC236}">
                <a16:creationId xmlns:a16="http://schemas.microsoft.com/office/drawing/2014/main" id="{84958428-CF2D-ADD3-BB9F-81C12D8630BF}"/>
              </a:ext>
            </a:extLst>
          </p:cNvPr>
          <p:cNvSpPr txBox="1"/>
          <p:nvPr/>
        </p:nvSpPr>
        <p:spPr>
          <a:xfrm>
            <a:off x="2885722" y="1802177"/>
            <a:ext cx="763992" cy="369332"/>
          </a:xfrm>
          <a:prstGeom prst="rect">
            <a:avLst/>
          </a:prstGeom>
          <a:noFill/>
        </p:spPr>
        <p:txBody>
          <a:bodyPr wrap="none" rtlCol="0">
            <a:spAutoFit/>
          </a:bodyPr>
          <a:lstStyle/>
          <a:p>
            <a:r>
              <a:rPr lang="en-GB" b="1" dirty="0">
                <a:solidFill>
                  <a:srgbClr val="219CEE"/>
                </a:solidFill>
                <a:latin typeface="EdShed" pitchFamily="2" charset="0"/>
              </a:rPr>
              <a:t>Prefix</a:t>
            </a:r>
          </a:p>
        </p:txBody>
      </p:sp>
      <p:sp>
        <p:nvSpPr>
          <p:cNvPr id="5" name="TextBox 4">
            <a:extLst>
              <a:ext uri="{FF2B5EF4-FFF2-40B4-BE49-F238E27FC236}">
                <a16:creationId xmlns:a16="http://schemas.microsoft.com/office/drawing/2014/main" id="{AE3DEDB8-364F-8A3C-7698-C02F6EFD112D}"/>
              </a:ext>
            </a:extLst>
          </p:cNvPr>
          <p:cNvSpPr txBox="1"/>
          <p:nvPr/>
        </p:nvSpPr>
        <p:spPr>
          <a:xfrm>
            <a:off x="8584394" y="1803107"/>
            <a:ext cx="787075" cy="369332"/>
          </a:xfrm>
          <a:prstGeom prst="rect">
            <a:avLst/>
          </a:prstGeom>
          <a:noFill/>
        </p:spPr>
        <p:txBody>
          <a:bodyPr wrap="none" rtlCol="0">
            <a:spAutoFit/>
          </a:bodyPr>
          <a:lstStyle/>
          <a:p>
            <a:r>
              <a:rPr lang="en-GB" b="1" dirty="0">
                <a:solidFill>
                  <a:srgbClr val="7956D6"/>
                </a:solidFill>
                <a:latin typeface="EdShed" pitchFamily="2" charset="0"/>
              </a:rPr>
              <a:t>Suffix</a:t>
            </a:r>
          </a:p>
        </p:txBody>
      </p:sp>
      <p:sp>
        <p:nvSpPr>
          <p:cNvPr id="7" name="TextBox 6">
            <a:extLst>
              <a:ext uri="{FF2B5EF4-FFF2-40B4-BE49-F238E27FC236}">
                <a16:creationId xmlns:a16="http://schemas.microsoft.com/office/drawing/2014/main" id="{3A6DF323-25BE-46FD-4148-A7270A1CBB83}"/>
              </a:ext>
            </a:extLst>
          </p:cNvPr>
          <p:cNvSpPr txBox="1"/>
          <p:nvPr/>
        </p:nvSpPr>
        <p:spPr>
          <a:xfrm>
            <a:off x="5460084" y="1802177"/>
            <a:ext cx="1271823" cy="369332"/>
          </a:xfrm>
          <a:prstGeom prst="rect">
            <a:avLst/>
          </a:prstGeom>
          <a:noFill/>
        </p:spPr>
        <p:txBody>
          <a:bodyPr wrap="none" rtlCol="0">
            <a:spAutoFit/>
          </a:bodyPr>
          <a:lstStyle/>
          <a:p>
            <a:r>
              <a:rPr lang="en-GB" b="1" dirty="0">
                <a:solidFill>
                  <a:srgbClr val="25D160"/>
                </a:solidFill>
                <a:latin typeface="EdShed" pitchFamily="2" charset="0"/>
              </a:rPr>
              <a:t>Base Word</a:t>
            </a:r>
          </a:p>
        </p:txBody>
      </p:sp>
      <p:sp>
        <p:nvSpPr>
          <p:cNvPr id="8" name="Rectangle 7">
            <a:extLst>
              <a:ext uri="{FF2B5EF4-FFF2-40B4-BE49-F238E27FC236}">
                <a16:creationId xmlns:a16="http://schemas.microsoft.com/office/drawing/2014/main" id="{1748AF20-13DE-5774-C1B8-B9EF5DFBA269}"/>
              </a:ext>
            </a:extLst>
          </p:cNvPr>
          <p:cNvSpPr/>
          <p:nvPr/>
        </p:nvSpPr>
        <p:spPr>
          <a:xfrm>
            <a:off x="2367073" y="2195360"/>
            <a:ext cx="1801290" cy="2406176"/>
          </a:xfrm>
          <a:prstGeom prst="rect">
            <a:avLst/>
          </a:prstGeom>
          <a:noFill/>
          <a:ln w="57150">
            <a:solidFill>
              <a:srgbClr val="219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9" name="Rectangle 8">
            <a:extLst>
              <a:ext uri="{FF2B5EF4-FFF2-40B4-BE49-F238E27FC236}">
                <a16:creationId xmlns:a16="http://schemas.microsoft.com/office/drawing/2014/main" id="{7A43E880-3ADB-D18E-94A0-082B3BBB9371}"/>
              </a:ext>
            </a:extLst>
          </p:cNvPr>
          <p:cNvSpPr/>
          <p:nvPr/>
        </p:nvSpPr>
        <p:spPr>
          <a:xfrm>
            <a:off x="4388210" y="2197272"/>
            <a:ext cx="3415572" cy="2406176"/>
          </a:xfrm>
          <a:prstGeom prst="rect">
            <a:avLst/>
          </a:prstGeom>
          <a:noFill/>
          <a:ln w="57150">
            <a:solidFill>
              <a:srgbClr val="25D1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EdShed" pitchFamily="2" charset="0"/>
            </a:endParaRPr>
          </a:p>
        </p:txBody>
      </p:sp>
      <p:sp>
        <p:nvSpPr>
          <p:cNvPr id="10" name="TextBox 9">
            <a:extLst>
              <a:ext uri="{FF2B5EF4-FFF2-40B4-BE49-F238E27FC236}">
                <a16:creationId xmlns:a16="http://schemas.microsoft.com/office/drawing/2014/main" id="{4C5C502A-1C80-E374-B230-C1241551B869}"/>
              </a:ext>
            </a:extLst>
          </p:cNvPr>
          <p:cNvSpPr txBox="1"/>
          <p:nvPr/>
        </p:nvSpPr>
        <p:spPr>
          <a:xfrm>
            <a:off x="4883579" y="2434701"/>
            <a:ext cx="2424831" cy="1015663"/>
          </a:xfrm>
          <a:prstGeom prst="rect">
            <a:avLst/>
          </a:prstGeom>
          <a:noFill/>
        </p:spPr>
        <p:txBody>
          <a:bodyPr wrap="none">
            <a:spAutoFit/>
          </a:bodyPr>
          <a:lstStyle/>
          <a:p>
            <a:pPr algn="ctr"/>
            <a:r>
              <a:rPr lang="en-GB" sz="6000" dirty="0">
                <a:latin typeface="EdShed" pitchFamily="2" charset="0"/>
              </a:rPr>
              <a:t>trouble</a:t>
            </a:r>
            <a:endParaRPr lang="en-GB" sz="6000" dirty="0">
              <a:solidFill>
                <a:schemeClr val="tx1"/>
              </a:solidFill>
              <a:latin typeface="EdShed" pitchFamily="2" charset="0"/>
            </a:endParaRPr>
          </a:p>
        </p:txBody>
      </p:sp>
      <p:sp>
        <p:nvSpPr>
          <p:cNvPr id="11" name="Rectangle 10">
            <a:extLst>
              <a:ext uri="{FF2B5EF4-FFF2-40B4-BE49-F238E27FC236}">
                <a16:creationId xmlns:a16="http://schemas.microsoft.com/office/drawing/2014/main" id="{E12E5A9F-B490-0DEA-B31A-4BF198EE4679}"/>
              </a:ext>
            </a:extLst>
          </p:cNvPr>
          <p:cNvSpPr/>
          <p:nvPr/>
        </p:nvSpPr>
        <p:spPr>
          <a:xfrm>
            <a:off x="8018386" y="2197272"/>
            <a:ext cx="1801290" cy="2406176"/>
          </a:xfrm>
          <a:prstGeom prst="rect">
            <a:avLst/>
          </a:prstGeom>
          <a:noFill/>
          <a:ln w="57150">
            <a:solidFill>
              <a:srgbClr val="795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nvGrpSpPr>
          <p:cNvPr id="12" name="Group 11">
            <a:extLst>
              <a:ext uri="{FF2B5EF4-FFF2-40B4-BE49-F238E27FC236}">
                <a16:creationId xmlns:a16="http://schemas.microsoft.com/office/drawing/2014/main" id="{152FE7CB-3931-D622-869F-5CC9AA5BAF5D}"/>
              </a:ext>
            </a:extLst>
          </p:cNvPr>
          <p:cNvGrpSpPr/>
          <p:nvPr/>
        </p:nvGrpSpPr>
        <p:grpSpPr>
          <a:xfrm>
            <a:off x="8578142" y="2346544"/>
            <a:ext cx="799578" cy="2035629"/>
            <a:chOff x="8136293" y="2154640"/>
            <a:chExt cx="799578" cy="2035629"/>
          </a:xfrm>
        </p:grpSpPr>
        <p:sp>
          <p:nvSpPr>
            <p:cNvPr id="13" name="TextBox 12">
              <a:extLst>
                <a:ext uri="{FF2B5EF4-FFF2-40B4-BE49-F238E27FC236}">
                  <a16:creationId xmlns:a16="http://schemas.microsoft.com/office/drawing/2014/main" id="{9E9EF0DB-D296-7DB5-D6BA-B3AE845B826E}"/>
                </a:ext>
              </a:extLst>
            </p:cNvPr>
            <p:cNvSpPr txBox="1"/>
            <p:nvPr/>
          </p:nvSpPr>
          <p:spPr>
            <a:xfrm>
              <a:off x="8385238" y="2154640"/>
              <a:ext cx="301686" cy="430887"/>
            </a:xfrm>
            <a:prstGeom prst="rect">
              <a:avLst/>
            </a:prstGeom>
            <a:noFill/>
          </p:spPr>
          <p:txBody>
            <a:bodyPr wrap="none">
              <a:spAutoFit/>
            </a:bodyPr>
            <a:lstStyle/>
            <a:p>
              <a:pPr algn="ctr"/>
              <a:r>
                <a:rPr lang="en-GB" sz="2200" dirty="0">
                  <a:solidFill>
                    <a:schemeClr val="tx1"/>
                  </a:solidFill>
                  <a:latin typeface="EdShed" pitchFamily="2" charset="0"/>
                </a:rPr>
                <a:t>s</a:t>
              </a:r>
            </a:p>
          </p:txBody>
        </p:sp>
        <p:sp>
          <p:nvSpPr>
            <p:cNvPr id="14" name="TextBox 13">
              <a:extLst>
                <a:ext uri="{FF2B5EF4-FFF2-40B4-BE49-F238E27FC236}">
                  <a16:creationId xmlns:a16="http://schemas.microsoft.com/office/drawing/2014/main" id="{82D55596-7290-5F4D-8AA7-4CD06DE8F518}"/>
                </a:ext>
              </a:extLst>
            </p:cNvPr>
            <p:cNvSpPr txBox="1"/>
            <p:nvPr/>
          </p:nvSpPr>
          <p:spPr>
            <a:xfrm>
              <a:off x="8263411" y="2689554"/>
              <a:ext cx="545342" cy="430887"/>
            </a:xfrm>
            <a:prstGeom prst="rect">
              <a:avLst/>
            </a:prstGeom>
            <a:noFill/>
          </p:spPr>
          <p:txBody>
            <a:bodyPr wrap="none">
              <a:spAutoFit/>
            </a:bodyPr>
            <a:lstStyle/>
            <a:p>
              <a:pPr algn="ctr"/>
              <a:r>
                <a:rPr lang="en-GB" sz="2200" dirty="0">
                  <a:latin typeface="EdShed" pitchFamily="2" charset="0"/>
                </a:rPr>
                <a:t>e</a:t>
              </a:r>
              <a:r>
                <a:rPr lang="en-GB" sz="2200" dirty="0">
                  <a:solidFill>
                    <a:schemeClr val="tx1"/>
                  </a:solidFill>
                  <a:latin typeface="EdShed" pitchFamily="2" charset="0"/>
                </a:rPr>
                <a:t>d</a:t>
              </a:r>
              <a:r>
                <a:rPr lang="en-GB" sz="2000" baseline="30000" dirty="0">
                  <a:solidFill>
                    <a:schemeClr val="tx1"/>
                  </a:solidFill>
                  <a:latin typeface="EdShed" pitchFamily="2" charset="0"/>
                </a:rPr>
                <a:t>*</a:t>
              </a:r>
              <a:endParaRPr lang="en-GB" sz="2200" baseline="30000" dirty="0">
                <a:solidFill>
                  <a:schemeClr val="tx1"/>
                </a:solidFill>
                <a:latin typeface="EdShed" pitchFamily="2" charset="0"/>
              </a:endParaRPr>
            </a:p>
          </p:txBody>
        </p:sp>
        <p:sp>
          <p:nvSpPr>
            <p:cNvPr id="15" name="TextBox 14">
              <a:extLst>
                <a:ext uri="{FF2B5EF4-FFF2-40B4-BE49-F238E27FC236}">
                  <a16:creationId xmlns:a16="http://schemas.microsoft.com/office/drawing/2014/main" id="{8E537051-511A-0110-3AF2-F0ED0EFAA6DB}"/>
                </a:ext>
              </a:extLst>
            </p:cNvPr>
            <p:cNvSpPr txBox="1"/>
            <p:nvPr/>
          </p:nvSpPr>
          <p:spPr>
            <a:xfrm>
              <a:off x="8236961" y="3224468"/>
              <a:ext cx="598241" cy="430887"/>
            </a:xfrm>
            <a:prstGeom prst="rect">
              <a:avLst/>
            </a:prstGeom>
            <a:noFill/>
          </p:spPr>
          <p:txBody>
            <a:bodyPr wrap="none">
              <a:spAutoFit/>
            </a:bodyPr>
            <a:lstStyle/>
            <a:p>
              <a:pPr algn="ctr"/>
              <a:r>
                <a:rPr lang="en-GB" sz="2200" dirty="0">
                  <a:latin typeface="EdShed" pitchFamily="2" charset="0"/>
                </a:rPr>
                <a:t>i</a:t>
              </a:r>
              <a:r>
                <a:rPr lang="en-GB" sz="2200" dirty="0">
                  <a:solidFill>
                    <a:schemeClr val="tx1"/>
                  </a:solidFill>
                  <a:latin typeface="EdShed" pitchFamily="2" charset="0"/>
                </a:rPr>
                <a:t>ng</a:t>
              </a:r>
              <a:r>
                <a:rPr lang="en-GB" baseline="30000" dirty="0">
                  <a:solidFill>
                    <a:schemeClr val="tx1"/>
                  </a:solidFill>
                  <a:latin typeface="EdShed" pitchFamily="2" charset="0"/>
                </a:rPr>
                <a:t>*</a:t>
              </a:r>
              <a:endParaRPr lang="en-GB" sz="2200" baseline="30000" dirty="0">
                <a:solidFill>
                  <a:schemeClr val="tx1"/>
                </a:solidFill>
                <a:latin typeface="EdShed" pitchFamily="2" charset="0"/>
              </a:endParaRPr>
            </a:p>
          </p:txBody>
        </p:sp>
        <p:sp>
          <p:nvSpPr>
            <p:cNvPr id="16" name="TextBox 15">
              <a:extLst>
                <a:ext uri="{FF2B5EF4-FFF2-40B4-BE49-F238E27FC236}">
                  <a16:creationId xmlns:a16="http://schemas.microsoft.com/office/drawing/2014/main" id="{6B3A8A74-D127-10CC-9F4E-FED17FB8042C}"/>
                </a:ext>
              </a:extLst>
            </p:cNvPr>
            <p:cNvSpPr txBox="1"/>
            <p:nvPr/>
          </p:nvSpPr>
          <p:spPr>
            <a:xfrm>
              <a:off x="8136293" y="3759382"/>
              <a:ext cx="799578" cy="430887"/>
            </a:xfrm>
            <a:prstGeom prst="rect">
              <a:avLst/>
            </a:prstGeom>
            <a:noFill/>
          </p:spPr>
          <p:txBody>
            <a:bodyPr wrap="none">
              <a:spAutoFit/>
            </a:bodyPr>
            <a:lstStyle/>
            <a:p>
              <a:pPr algn="ctr"/>
              <a:r>
                <a:rPr lang="en-GB" sz="2200" dirty="0">
                  <a:solidFill>
                    <a:schemeClr val="tx1"/>
                  </a:solidFill>
                  <a:latin typeface="EdShed" pitchFamily="2" charset="0"/>
                </a:rPr>
                <a:t>some</a:t>
              </a:r>
            </a:p>
          </p:txBody>
        </p:sp>
      </p:grpSp>
      <p:sp>
        <p:nvSpPr>
          <p:cNvPr id="17" name="TextBox 16">
            <a:extLst>
              <a:ext uri="{FF2B5EF4-FFF2-40B4-BE49-F238E27FC236}">
                <a16:creationId xmlns:a16="http://schemas.microsoft.com/office/drawing/2014/main" id="{4C63F338-5608-E920-A40B-C71973BB2B5D}"/>
              </a:ext>
            </a:extLst>
          </p:cNvPr>
          <p:cNvSpPr txBox="1"/>
          <p:nvPr/>
        </p:nvSpPr>
        <p:spPr>
          <a:xfrm>
            <a:off x="5073391" y="3389158"/>
            <a:ext cx="2045211" cy="1015663"/>
          </a:xfrm>
          <a:prstGeom prst="rect">
            <a:avLst/>
          </a:prstGeom>
          <a:noFill/>
        </p:spPr>
        <p:txBody>
          <a:bodyPr wrap="square">
            <a:spAutoFit/>
          </a:bodyPr>
          <a:lstStyle/>
          <a:p>
            <a:pPr algn="ctr"/>
            <a:r>
              <a:rPr lang="en-GB" sz="1200" dirty="0">
                <a:solidFill>
                  <a:schemeClr val="tx1"/>
                </a:solidFill>
                <a:latin typeface="EdShed" pitchFamily="2" charset="0"/>
              </a:rPr>
              <a:t>Noun: </a:t>
            </a:r>
            <a:r>
              <a:rPr lang="en-GB" sz="1200" strike="noStrike" dirty="0">
                <a:effectLst/>
                <a:latin typeface="EdShed" pitchFamily="2" charset="0"/>
              </a:rPr>
              <a:t>problems</a:t>
            </a:r>
            <a:r>
              <a:rPr lang="en-GB" sz="1200" dirty="0">
                <a:effectLst/>
                <a:latin typeface="EdShed" pitchFamily="2" charset="0"/>
              </a:rPr>
              <a:t> or </a:t>
            </a:r>
            <a:r>
              <a:rPr lang="en-GB" sz="1200" strike="noStrike" dirty="0">
                <a:effectLst/>
                <a:latin typeface="EdShed" pitchFamily="2" charset="0"/>
              </a:rPr>
              <a:t>difficulties</a:t>
            </a:r>
            <a:r>
              <a:rPr lang="en-GB" sz="1200" strike="noStrike" dirty="0">
                <a:latin typeface="EdShed" pitchFamily="2" charset="0"/>
              </a:rPr>
              <a:t>.</a:t>
            </a:r>
            <a:endParaRPr lang="en-GB" sz="1200" dirty="0">
              <a:latin typeface="EdShed" pitchFamily="2" charset="0"/>
            </a:endParaRPr>
          </a:p>
          <a:p>
            <a:pPr algn="ctr"/>
            <a:r>
              <a:rPr lang="en-GB" sz="1200" dirty="0">
                <a:latin typeface="EdShed" pitchFamily="2" charset="0"/>
              </a:rPr>
              <a:t>Noun: </a:t>
            </a:r>
            <a:r>
              <a:rPr lang="en-GB" sz="1200" dirty="0">
                <a:effectLst/>
                <a:latin typeface="EdShed" pitchFamily="2" charset="0"/>
              </a:rPr>
              <a:t>a situation which has problems or difficulties.</a:t>
            </a:r>
          </a:p>
          <a:p>
            <a:pPr algn="ctr"/>
            <a:r>
              <a:rPr lang="en-GB" sz="1200" dirty="0">
                <a:latin typeface="EdShed" pitchFamily="2" charset="0"/>
              </a:rPr>
              <a:t>Noun: a characteristic seen         as problematic. </a:t>
            </a:r>
          </a:p>
        </p:txBody>
      </p:sp>
      <p:grpSp>
        <p:nvGrpSpPr>
          <p:cNvPr id="18" name="Group 17">
            <a:extLst>
              <a:ext uri="{FF2B5EF4-FFF2-40B4-BE49-F238E27FC236}">
                <a16:creationId xmlns:a16="http://schemas.microsoft.com/office/drawing/2014/main" id="{544726C0-F3C6-76A2-9F98-54B57A4CBEA7}"/>
              </a:ext>
            </a:extLst>
          </p:cNvPr>
          <p:cNvGrpSpPr/>
          <p:nvPr/>
        </p:nvGrpSpPr>
        <p:grpSpPr>
          <a:xfrm>
            <a:off x="2890339" y="2777450"/>
            <a:ext cx="759375" cy="1035780"/>
            <a:chOff x="3050973" y="2794397"/>
            <a:chExt cx="759375" cy="1035780"/>
          </a:xfrm>
        </p:grpSpPr>
        <p:sp>
          <p:nvSpPr>
            <p:cNvPr id="19" name="TextBox 18">
              <a:extLst>
                <a:ext uri="{FF2B5EF4-FFF2-40B4-BE49-F238E27FC236}">
                  <a16:creationId xmlns:a16="http://schemas.microsoft.com/office/drawing/2014/main" id="{77585656-21B5-1984-61DC-D958F3AD9F7A}"/>
                </a:ext>
              </a:extLst>
            </p:cNvPr>
            <p:cNvSpPr txBox="1"/>
            <p:nvPr/>
          </p:nvSpPr>
          <p:spPr>
            <a:xfrm>
              <a:off x="3073833" y="2794397"/>
              <a:ext cx="713658" cy="707886"/>
            </a:xfrm>
            <a:prstGeom prst="rect">
              <a:avLst/>
            </a:prstGeom>
            <a:noFill/>
          </p:spPr>
          <p:txBody>
            <a:bodyPr wrap="none">
              <a:spAutoFit/>
            </a:bodyPr>
            <a:lstStyle/>
            <a:p>
              <a:pPr algn="ctr"/>
              <a:r>
                <a:rPr lang="en-GB" sz="4000" dirty="0">
                  <a:solidFill>
                    <a:schemeClr val="tx1"/>
                  </a:solidFill>
                  <a:latin typeface="EdShed" pitchFamily="2" charset="0"/>
                </a:rPr>
                <a:t>un</a:t>
              </a:r>
            </a:p>
          </p:txBody>
        </p:sp>
        <p:sp>
          <p:nvSpPr>
            <p:cNvPr id="20" name="TextBox 19">
              <a:extLst>
                <a:ext uri="{FF2B5EF4-FFF2-40B4-BE49-F238E27FC236}">
                  <a16:creationId xmlns:a16="http://schemas.microsoft.com/office/drawing/2014/main" id="{75D9AD2E-2879-853C-6968-CDBBC2330BF3}"/>
                </a:ext>
              </a:extLst>
            </p:cNvPr>
            <p:cNvSpPr txBox="1"/>
            <p:nvPr/>
          </p:nvSpPr>
          <p:spPr>
            <a:xfrm>
              <a:off x="3050973" y="3368512"/>
              <a:ext cx="759375" cy="461665"/>
            </a:xfrm>
            <a:prstGeom prst="rect">
              <a:avLst/>
            </a:prstGeom>
            <a:noFill/>
          </p:spPr>
          <p:txBody>
            <a:bodyPr wrap="none">
              <a:spAutoFit/>
            </a:bodyPr>
            <a:lstStyle/>
            <a:p>
              <a:pPr algn="ctr"/>
              <a:r>
                <a:rPr lang="en-GB" sz="2400" dirty="0">
                  <a:solidFill>
                    <a:schemeClr val="tx1"/>
                  </a:solidFill>
                  <a:latin typeface="EdShed" pitchFamily="2" charset="0"/>
                </a:rPr>
                <a:t>(not)</a:t>
              </a:r>
            </a:p>
          </p:txBody>
        </p:sp>
      </p:grpSp>
      <p:sp>
        <p:nvSpPr>
          <p:cNvPr id="21" name="TextBox 20">
            <a:extLst>
              <a:ext uri="{FF2B5EF4-FFF2-40B4-BE49-F238E27FC236}">
                <a16:creationId xmlns:a16="http://schemas.microsoft.com/office/drawing/2014/main" id="{02DAD00D-FB22-E890-5546-8393A5000531}"/>
              </a:ext>
            </a:extLst>
          </p:cNvPr>
          <p:cNvSpPr txBox="1"/>
          <p:nvPr/>
        </p:nvSpPr>
        <p:spPr>
          <a:xfrm>
            <a:off x="2264965" y="5816425"/>
            <a:ext cx="1739579" cy="400110"/>
          </a:xfrm>
          <a:prstGeom prst="rect">
            <a:avLst/>
          </a:prstGeom>
          <a:noFill/>
        </p:spPr>
        <p:txBody>
          <a:bodyPr wrap="none" rtlCol="0">
            <a:spAutoFit/>
          </a:bodyPr>
          <a:lstStyle/>
          <a:p>
            <a:r>
              <a:rPr lang="en-GB" sz="2000" dirty="0">
                <a:latin typeface="EdShed" pitchFamily="2" charset="0"/>
                <a:ea typeface="Sassoon Infant 2023" panose="02000503030000020003" pitchFamily="2" charset="0"/>
              </a:rPr>
              <a:t>trouble + ing =</a:t>
            </a:r>
          </a:p>
        </p:txBody>
      </p:sp>
      <p:sp>
        <p:nvSpPr>
          <p:cNvPr id="22" name="TextBox 21">
            <a:extLst>
              <a:ext uri="{FF2B5EF4-FFF2-40B4-BE49-F238E27FC236}">
                <a16:creationId xmlns:a16="http://schemas.microsoft.com/office/drawing/2014/main" id="{C7E03F96-8C42-7F5F-CEE4-3DD2073307E2}"/>
              </a:ext>
            </a:extLst>
          </p:cNvPr>
          <p:cNvSpPr txBox="1"/>
          <p:nvPr/>
        </p:nvSpPr>
        <p:spPr>
          <a:xfrm>
            <a:off x="3889433" y="5818794"/>
            <a:ext cx="1125052" cy="400110"/>
          </a:xfrm>
          <a:prstGeom prst="rect">
            <a:avLst/>
          </a:prstGeom>
          <a:noFill/>
        </p:spPr>
        <p:txBody>
          <a:bodyPr wrap="none" rtlCol="0">
            <a:spAutoFit/>
          </a:bodyPr>
          <a:lstStyle/>
          <a:p>
            <a:r>
              <a:rPr lang="en-GB" sz="2000" dirty="0">
                <a:solidFill>
                  <a:srgbClr val="FF3760"/>
                </a:solidFill>
                <a:latin typeface="EdShed" pitchFamily="2" charset="0"/>
                <a:ea typeface="Sassoon Infant 2023" panose="02000503030000020003" pitchFamily="2" charset="0"/>
              </a:rPr>
              <a:t>troubling</a:t>
            </a:r>
          </a:p>
        </p:txBody>
      </p:sp>
      <p:sp>
        <p:nvSpPr>
          <p:cNvPr id="23" name="TextBox 22">
            <a:extLst>
              <a:ext uri="{FF2B5EF4-FFF2-40B4-BE49-F238E27FC236}">
                <a16:creationId xmlns:a16="http://schemas.microsoft.com/office/drawing/2014/main" id="{99D3AF22-1923-868A-E22C-B42537E7E3C0}"/>
              </a:ext>
            </a:extLst>
          </p:cNvPr>
          <p:cNvSpPr txBox="1"/>
          <p:nvPr/>
        </p:nvSpPr>
        <p:spPr>
          <a:xfrm>
            <a:off x="2264965" y="5125337"/>
            <a:ext cx="1519968" cy="400110"/>
          </a:xfrm>
          <a:prstGeom prst="rect">
            <a:avLst/>
          </a:prstGeom>
          <a:noFill/>
        </p:spPr>
        <p:txBody>
          <a:bodyPr wrap="none" rtlCol="0">
            <a:spAutoFit/>
          </a:bodyPr>
          <a:lstStyle/>
          <a:p>
            <a:r>
              <a:rPr lang="en-GB" sz="2000" dirty="0">
                <a:latin typeface="EdShed" pitchFamily="2" charset="0"/>
                <a:ea typeface="Sassoon Infant 2023" panose="02000503030000020003" pitchFamily="2" charset="0"/>
              </a:rPr>
              <a:t>trouble + s =</a:t>
            </a:r>
          </a:p>
        </p:txBody>
      </p:sp>
      <p:sp>
        <p:nvSpPr>
          <p:cNvPr id="24" name="TextBox 23">
            <a:extLst>
              <a:ext uri="{FF2B5EF4-FFF2-40B4-BE49-F238E27FC236}">
                <a16:creationId xmlns:a16="http://schemas.microsoft.com/office/drawing/2014/main" id="{A106784F-2D01-4C82-F8E3-FA20B14610D0}"/>
              </a:ext>
            </a:extLst>
          </p:cNvPr>
          <p:cNvSpPr txBox="1"/>
          <p:nvPr/>
        </p:nvSpPr>
        <p:spPr>
          <a:xfrm>
            <a:off x="2264965" y="5470881"/>
            <a:ext cx="1670650" cy="400110"/>
          </a:xfrm>
          <a:prstGeom prst="rect">
            <a:avLst/>
          </a:prstGeom>
          <a:noFill/>
        </p:spPr>
        <p:txBody>
          <a:bodyPr wrap="none" rtlCol="0">
            <a:spAutoFit/>
          </a:bodyPr>
          <a:lstStyle/>
          <a:p>
            <a:r>
              <a:rPr lang="en-GB" sz="2000" dirty="0">
                <a:latin typeface="EdShed" pitchFamily="2" charset="0"/>
                <a:ea typeface="Sassoon Infant 2023" panose="02000503030000020003" pitchFamily="2" charset="0"/>
              </a:rPr>
              <a:t>trouble + ed =</a:t>
            </a:r>
          </a:p>
        </p:txBody>
      </p:sp>
      <p:sp>
        <p:nvSpPr>
          <p:cNvPr id="25" name="TextBox 24">
            <a:extLst>
              <a:ext uri="{FF2B5EF4-FFF2-40B4-BE49-F238E27FC236}">
                <a16:creationId xmlns:a16="http://schemas.microsoft.com/office/drawing/2014/main" id="{81FDB821-E8BD-FB59-A83B-769F772471F3}"/>
              </a:ext>
            </a:extLst>
          </p:cNvPr>
          <p:cNvSpPr txBox="1"/>
          <p:nvPr/>
        </p:nvSpPr>
        <p:spPr>
          <a:xfrm>
            <a:off x="3672420" y="5129694"/>
            <a:ext cx="1029769" cy="400110"/>
          </a:xfrm>
          <a:prstGeom prst="rect">
            <a:avLst/>
          </a:prstGeom>
          <a:noFill/>
        </p:spPr>
        <p:txBody>
          <a:bodyPr wrap="none" rtlCol="0">
            <a:spAutoFit/>
          </a:bodyPr>
          <a:lstStyle/>
          <a:p>
            <a:r>
              <a:rPr lang="en-GB" sz="2000" dirty="0">
                <a:solidFill>
                  <a:srgbClr val="FF3760"/>
                </a:solidFill>
                <a:latin typeface="EdShed" pitchFamily="2" charset="0"/>
                <a:ea typeface="Sassoon Infant 2023" panose="02000503030000020003" pitchFamily="2" charset="0"/>
              </a:rPr>
              <a:t>troubles</a:t>
            </a:r>
          </a:p>
        </p:txBody>
      </p:sp>
      <p:sp>
        <p:nvSpPr>
          <p:cNvPr id="26" name="TextBox 25">
            <a:extLst>
              <a:ext uri="{FF2B5EF4-FFF2-40B4-BE49-F238E27FC236}">
                <a16:creationId xmlns:a16="http://schemas.microsoft.com/office/drawing/2014/main" id="{FD2B3A52-90CD-4EAF-17EC-FCDC54B71AEA}"/>
              </a:ext>
            </a:extLst>
          </p:cNvPr>
          <p:cNvSpPr txBox="1"/>
          <p:nvPr/>
        </p:nvSpPr>
        <p:spPr>
          <a:xfrm>
            <a:off x="3804137" y="5468893"/>
            <a:ext cx="1061060" cy="400110"/>
          </a:xfrm>
          <a:prstGeom prst="rect">
            <a:avLst/>
          </a:prstGeom>
          <a:noFill/>
        </p:spPr>
        <p:txBody>
          <a:bodyPr wrap="none" rtlCol="0">
            <a:spAutoFit/>
          </a:bodyPr>
          <a:lstStyle/>
          <a:p>
            <a:r>
              <a:rPr lang="en-GB" sz="2000" dirty="0">
                <a:solidFill>
                  <a:srgbClr val="FF3760"/>
                </a:solidFill>
                <a:latin typeface="EdShed" pitchFamily="2" charset="0"/>
                <a:ea typeface="Sassoon Infant 2023" panose="02000503030000020003" pitchFamily="2" charset="0"/>
              </a:rPr>
              <a:t>troubled</a:t>
            </a:r>
          </a:p>
        </p:txBody>
      </p:sp>
      <p:sp>
        <p:nvSpPr>
          <p:cNvPr id="27" name="TextBox 26">
            <a:extLst>
              <a:ext uri="{FF2B5EF4-FFF2-40B4-BE49-F238E27FC236}">
                <a16:creationId xmlns:a16="http://schemas.microsoft.com/office/drawing/2014/main" id="{0DC6AF39-16C4-D5D2-E52D-5E88D8A750BB}"/>
              </a:ext>
            </a:extLst>
          </p:cNvPr>
          <p:cNvSpPr txBox="1"/>
          <p:nvPr/>
        </p:nvSpPr>
        <p:spPr>
          <a:xfrm>
            <a:off x="2264965" y="4779793"/>
            <a:ext cx="2605009" cy="400110"/>
          </a:xfrm>
          <a:prstGeom prst="rect">
            <a:avLst/>
          </a:prstGeom>
          <a:noFill/>
        </p:spPr>
        <p:txBody>
          <a:bodyPr wrap="none" rtlCol="0">
            <a:spAutoFit/>
          </a:bodyPr>
          <a:lstStyle/>
          <a:p>
            <a:r>
              <a:rPr lang="en-GB" sz="2000" u="sng" dirty="0">
                <a:latin typeface="EdShed" pitchFamily="2" charset="0"/>
                <a:ea typeface="Sassoon Infant 2023" panose="02000503030000020003" pitchFamily="2" charset="0"/>
              </a:rPr>
              <a:t>Let’s add some suffixes</a:t>
            </a:r>
          </a:p>
        </p:txBody>
      </p:sp>
      <p:sp>
        <p:nvSpPr>
          <p:cNvPr id="28" name="TextBox 27">
            <a:extLst>
              <a:ext uri="{FF2B5EF4-FFF2-40B4-BE49-F238E27FC236}">
                <a16:creationId xmlns:a16="http://schemas.microsoft.com/office/drawing/2014/main" id="{FA085070-8BCA-F048-83B0-2AA76695D03A}"/>
              </a:ext>
            </a:extLst>
          </p:cNvPr>
          <p:cNvSpPr txBox="1"/>
          <p:nvPr/>
        </p:nvSpPr>
        <p:spPr>
          <a:xfrm>
            <a:off x="2264965" y="6161970"/>
            <a:ext cx="1951175" cy="400110"/>
          </a:xfrm>
          <a:prstGeom prst="rect">
            <a:avLst/>
          </a:prstGeom>
          <a:noFill/>
        </p:spPr>
        <p:txBody>
          <a:bodyPr wrap="none" rtlCol="0">
            <a:spAutoFit/>
          </a:bodyPr>
          <a:lstStyle/>
          <a:p>
            <a:r>
              <a:rPr lang="en-GB" sz="2000" dirty="0">
                <a:latin typeface="EdShed" pitchFamily="2" charset="0"/>
                <a:ea typeface="Sassoon Infant 2023" panose="02000503030000020003" pitchFamily="2" charset="0"/>
              </a:rPr>
              <a:t>trouble + some =</a:t>
            </a:r>
          </a:p>
        </p:txBody>
      </p:sp>
      <p:sp>
        <p:nvSpPr>
          <p:cNvPr id="29" name="TextBox 28">
            <a:extLst>
              <a:ext uri="{FF2B5EF4-FFF2-40B4-BE49-F238E27FC236}">
                <a16:creationId xmlns:a16="http://schemas.microsoft.com/office/drawing/2014/main" id="{67DE3FE1-5F32-6CB7-699A-B3E55DA52095}"/>
              </a:ext>
            </a:extLst>
          </p:cNvPr>
          <p:cNvSpPr txBox="1"/>
          <p:nvPr/>
        </p:nvSpPr>
        <p:spPr>
          <a:xfrm>
            <a:off x="4102669" y="6161970"/>
            <a:ext cx="1483163" cy="400110"/>
          </a:xfrm>
          <a:prstGeom prst="rect">
            <a:avLst/>
          </a:prstGeom>
          <a:noFill/>
        </p:spPr>
        <p:txBody>
          <a:bodyPr wrap="none" rtlCol="0">
            <a:spAutoFit/>
          </a:bodyPr>
          <a:lstStyle/>
          <a:p>
            <a:r>
              <a:rPr lang="en-GB" sz="2000" dirty="0">
                <a:solidFill>
                  <a:srgbClr val="FF3760"/>
                </a:solidFill>
                <a:latin typeface="EdShed" pitchFamily="2" charset="0"/>
                <a:ea typeface="Sassoon Infant 2023" panose="02000503030000020003" pitchFamily="2" charset="0"/>
              </a:rPr>
              <a:t>troublesome</a:t>
            </a:r>
          </a:p>
        </p:txBody>
      </p:sp>
      <p:sp>
        <p:nvSpPr>
          <p:cNvPr id="30" name="TextBox 29">
            <a:extLst>
              <a:ext uri="{FF2B5EF4-FFF2-40B4-BE49-F238E27FC236}">
                <a16:creationId xmlns:a16="http://schemas.microsoft.com/office/drawing/2014/main" id="{D90DDC07-340B-3B69-E4AC-0445E0324672}"/>
              </a:ext>
            </a:extLst>
          </p:cNvPr>
          <p:cNvSpPr txBox="1"/>
          <p:nvPr/>
        </p:nvSpPr>
        <p:spPr>
          <a:xfrm>
            <a:off x="5774763" y="5819765"/>
            <a:ext cx="2505814" cy="400110"/>
          </a:xfrm>
          <a:prstGeom prst="rect">
            <a:avLst/>
          </a:prstGeom>
          <a:noFill/>
        </p:spPr>
        <p:txBody>
          <a:bodyPr wrap="none" rtlCol="0">
            <a:spAutoFit/>
          </a:bodyPr>
          <a:lstStyle/>
          <a:p>
            <a:r>
              <a:rPr lang="en-GB" sz="2000" dirty="0">
                <a:latin typeface="EdShed" pitchFamily="2" charset="0"/>
                <a:ea typeface="Sassoon Infant 2023" panose="02000503030000020003" pitchFamily="2" charset="0"/>
              </a:rPr>
              <a:t>un + trouble + some =</a:t>
            </a:r>
          </a:p>
        </p:txBody>
      </p:sp>
      <p:sp>
        <p:nvSpPr>
          <p:cNvPr id="31" name="TextBox 30">
            <a:extLst>
              <a:ext uri="{FF2B5EF4-FFF2-40B4-BE49-F238E27FC236}">
                <a16:creationId xmlns:a16="http://schemas.microsoft.com/office/drawing/2014/main" id="{058B05C8-7E1D-8721-6796-4B6E17ACEB71}"/>
              </a:ext>
            </a:extLst>
          </p:cNvPr>
          <p:cNvSpPr txBox="1"/>
          <p:nvPr/>
        </p:nvSpPr>
        <p:spPr>
          <a:xfrm>
            <a:off x="8200927" y="5818794"/>
            <a:ext cx="1734834" cy="400110"/>
          </a:xfrm>
          <a:prstGeom prst="rect">
            <a:avLst/>
          </a:prstGeom>
          <a:noFill/>
        </p:spPr>
        <p:txBody>
          <a:bodyPr wrap="none" rtlCol="0">
            <a:spAutoFit/>
          </a:bodyPr>
          <a:lstStyle/>
          <a:p>
            <a:r>
              <a:rPr lang="en-GB" sz="2000" dirty="0">
                <a:solidFill>
                  <a:srgbClr val="FF3760"/>
                </a:solidFill>
                <a:latin typeface="EdShed" pitchFamily="2" charset="0"/>
                <a:ea typeface="Sassoon Infant 2023" panose="02000503030000020003" pitchFamily="2" charset="0"/>
              </a:rPr>
              <a:t>untroublesome</a:t>
            </a:r>
          </a:p>
        </p:txBody>
      </p:sp>
      <p:sp>
        <p:nvSpPr>
          <p:cNvPr id="32" name="TextBox 31">
            <a:extLst>
              <a:ext uri="{FF2B5EF4-FFF2-40B4-BE49-F238E27FC236}">
                <a16:creationId xmlns:a16="http://schemas.microsoft.com/office/drawing/2014/main" id="{F60ACF41-30E5-530A-121E-8A59C3D0BB9B}"/>
              </a:ext>
            </a:extLst>
          </p:cNvPr>
          <p:cNvSpPr txBox="1"/>
          <p:nvPr/>
        </p:nvSpPr>
        <p:spPr>
          <a:xfrm>
            <a:off x="5775523" y="5126450"/>
            <a:ext cx="2225289" cy="400110"/>
          </a:xfrm>
          <a:prstGeom prst="rect">
            <a:avLst/>
          </a:prstGeom>
          <a:noFill/>
        </p:spPr>
        <p:txBody>
          <a:bodyPr wrap="none" rtlCol="0">
            <a:spAutoFit/>
          </a:bodyPr>
          <a:lstStyle/>
          <a:p>
            <a:r>
              <a:rPr lang="en-GB" sz="2000" dirty="0">
                <a:latin typeface="EdShed" pitchFamily="2" charset="0"/>
                <a:ea typeface="Sassoon Infant 2023" panose="02000503030000020003" pitchFamily="2" charset="0"/>
              </a:rPr>
              <a:t>un + trouble + ed =</a:t>
            </a:r>
          </a:p>
        </p:txBody>
      </p:sp>
      <p:sp>
        <p:nvSpPr>
          <p:cNvPr id="33" name="TextBox 32">
            <a:extLst>
              <a:ext uri="{FF2B5EF4-FFF2-40B4-BE49-F238E27FC236}">
                <a16:creationId xmlns:a16="http://schemas.microsoft.com/office/drawing/2014/main" id="{8B8C721A-5182-60EB-1F36-4CA956197CE0}"/>
              </a:ext>
            </a:extLst>
          </p:cNvPr>
          <p:cNvSpPr txBox="1"/>
          <p:nvPr/>
        </p:nvSpPr>
        <p:spPr>
          <a:xfrm>
            <a:off x="5774763" y="5473107"/>
            <a:ext cx="2294218" cy="400110"/>
          </a:xfrm>
          <a:prstGeom prst="rect">
            <a:avLst/>
          </a:prstGeom>
          <a:noFill/>
        </p:spPr>
        <p:txBody>
          <a:bodyPr wrap="none" rtlCol="0">
            <a:spAutoFit/>
          </a:bodyPr>
          <a:lstStyle/>
          <a:p>
            <a:r>
              <a:rPr lang="en-GB" sz="2000" dirty="0">
                <a:latin typeface="EdShed" pitchFamily="2" charset="0"/>
                <a:ea typeface="Sassoon Infant 2023" panose="02000503030000020003" pitchFamily="2" charset="0"/>
              </a:rPr>
              <a:t>un + trouble + ing =</a:t>
            </a:r>
          </a:p>
        </p:txBody>
      </p:sp>
      <p:sp>
        <p:nvSpPr>
          <p:cNvPr id="34" name="TextBox 33">
            <a:extLst>
              <a:ext uri="{FF2B5EF4-FFF2-40B4-BE49-F238E27FC236}">
                <a16:creationId xmlns:a16="http://schemas.microsoft.com/office/drawing/2014/main" id="{AF3A6F41-CCC4-7BE0-BA3E-78015493A42A}"/>
              </a:ext>
            </a:extLst>
          </p:cNvPr>
          <p:cNvSpPr txBox="1"/>
          <p:nvPr/>
        </p:nvSpPr>
        <p:spPr>
          <a:xfrm>
            <a:off x="7887069" y="5125337"/>
            <a:ext cx="1312732" cy="400110"/>
          </a:xfrm>
          <a:prstGeom prst="rect">
            <a:avLst/>
          </a:prstGeom>
          <a:noFill/>
        </p:spPr>
        <p:txBody>
          <a:bodyPr wrap="none" rtlCol="0">
            <a:spAutoFit/>
          </a:bodyPr>
          <a:lstStyle/>
          <a:p>
            <a:r>
              <a:rPr lang="en-GB" sz="2000" dirty="0">
                <a:solidFill>
                  <a:srgbClr val="FF3760"/>
                </a:solidFill>
                <a:latin typeface="EdShed" pitchFamily="2" charset="0"/>
                <a:ea typeface="Sassoon Infant 2023" panose="02000503030000020003" pitchFamily="2" charset="0"/>
              </a:rPr>
              <a:t>untroubled</a:t>
            </a:r>
          </a:p>
        </p:txBody>
      </p:sp>
      <p:sp>
        <p:nvSpPr>
          <p:cNvPr id="35" name="TextBox 34">
            <a:extLst>
              <a:ext uri="{FF2B5EF4-FFF2-40B4-BE49-F238E27FC236}">
                <a16:creationId xmlns:a16="http://schemas.microsoft.com/office/drawing/2014/main" id="{84548275-58A2-2581-B57C-14766A9DD375}"/>
              </a:ext>
            </a:extLst>
          </p:cNvPr>
          <p:cNvSpPr txBox="1"/>
          <p:nvPr/>
        </p:nvSpPr>
        <p:spPr>
          <a:xfrm>
            <a:off x="7941524" y="5470051"/>
            <a:ext cx="1366080" cy="400110"/>
          </a:xfrm>
          <a:prstGeom prst="rect">
            <a:avLst/>
          </a:prstGeom>
          <a:noFill/>
        </p:spPr>
        <p:txBody>
          <a:bodyPr wrap="none" rtlCol="0">
            <a:spAutoFit/>
          </a:bodyPr>
          <a:lstStyle/>
          <a:p>
            <a:r>
              <a:rPr lang="en-GB" sz="2000" dirty="0">
                <a:solidFill>
                  <a:srgbClr val="FF3760"/>
                </a:solidFill>
                <a:latin typeface="EdShed" pitchFamily="2" charset="0"/>
                <a:ea typeface="Sassoon Infant 2023" panose="02000503030000020003" pitchFamily="2" charset="0"/>
              </a:rPr>
              <a:t>untroubling</a:t>
            </a:r>
          </a:p>
        </p:txBody>
      </p:sp>
      <p:sp>
        <p:nvSpPr>
          <p:cNvPr id="36" name="TextBox 35">
            <a:extLst>
              <a:ext uri="{FF2B5EF4-FFF2-40B4-BE49-F238E27FC236}">
                <a16:creationId xmlns:a16="http://schemas.microsoft.com/office/drawing/2014/main" id="{3FF457C7-85D4-67BD-AE7D-8BFB81C6AA7E}"/>
              </a:ext>
            </a:extLst>
          </p:cNvPr>
          <p:cNvSpPr txBox="1"/>
          <p:nvPr/>
        </p:nvSpPr>
        <p:spPr>
          <a:xfrm>
            <a:off x="5771046" y="4779793"/>
            <a:ext cx="3315011" cy="400110"/>
          </a:xfrm>
          <a:prstGeom prst="rect">
            <a:avLst/>
          </a:prstGeom>
          <a:noFill/>
        </p:spPr>
        <p:txBody>
          <a:bodyPr wrap="none" rtlCol="0">
            <a:spAutoFit/>
          </a:bodyPr>
          <a:lstStyle/>
          <a:p>
            <a:r>
              <a:rPr lang="en-GB" sz="2000" u="sng" dirty="0">
                <a:latin typeface="EdShed" pitchFamily="2" charset="0"/>
                <a:ea typeface="Sassoon Infant 2023" panose="02000503030000020003" pitchFamily="2" charset="0"/>
              </a:rPr>
              <a:t>Let’s add prefixes and suffixes</a:t>
            </a:r>
          </a:p>
        </p:txBody>
      </p:sp>
    </p:spTree>
    <p:extLst>
      <p:ext uri="{BB962C8B-B14F-4D97-AF65-F5344CB8AC3E}">
        <p14:creationId xmlns:p14="http://schemas.microsoft.com/office/powerpoint/2010/main" val="4286245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dissolve">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dissolv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dissolve">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dissolve">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dissolve">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dissolve">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dissolve">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dissolve">
                                      <p:cBhvr>
                                        <p:cTn id="48" dur="500"/>
                                        <p:tgtEl>
                                          <p:spTgt spid="29"/>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6"/>
                                        </p:tgtEl>
                                        <p:attrNameLst>
                                          <p:attrName>style.visibility</p:attrName>
                                        </p:attrNameLst>
                                      </p:cBhvr>
                                      <p:to>
                                        <p:strVal val="visible"/>
                                      </p:to>
                                    </p:set>
                                    <p:anim calcmode="lin" valueType="num">
                                      <p:cBhvr additive="base">
                                        <p:cTn id="53" dur="500" fill="hold"/>
                                        <p:tgtEl>
                                          <p:spTgt spid="36"/>
                                        </p:tgtEl>
                                        <p:attrNameLst>
                                          <p:attrName>ppt_x</p:attrName>
                                        </p:attrNameLst>
                                      </p:cBhvr>
                                      <p:tavLst>
                                        <p:tav tm="0">
                                          <p:val>
                                            <p:strVal val="#ppt_x"/>
                                          </p:val>
                                        </p:tav>
                                        <p:tav tm="100000">
                                          <p:val>
                                            <p:strVal val="#ppt_x"/>
                                          </p:val>
                                        </p:tav>
                                      </p:tavLst>
                                    </p:anim>
                                    <p:anim calcmode="lin" valueType="num">
                                      <p:cBhvr additive="base">
                                        <p:cTn id="5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dissolve">
                                      <p:cBhvr>
                                        <p:cTn id="59" dur="500"/>
                                        <p:tgtEl>
                                          <p:spTgt spid="32"/>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dissolve">
                                      <p:cBhvr>
                                        <p:cTn id="64" dur="500"/>
                                        <p:tgtEl>
                                          <p:spTgt spid="34"/>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dissolve">
                                      <p:cBhvr>
                                        <p:cTn id="69" dur="500"/>
                                        <p:tgtEl>
                                          <p:spTgt spid="33"/>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grpId="0" nodeType="click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dissolve">
                                      <p:cBhvr>
                                        <p:cTn id="74" dur="500"/>
                                        <p:tgtEl>
                                          <p:spTgt spid="35"/>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grpId="0" nodeType="click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dissolve">
                                      <p:cBhvr>
                                        <p:cTn id="79" dur="500"/>
                                        <p:tgtEl>
                                          <p:spTgt spid="30"/>
                                        </p:tgtEl>
                                      </p:cBhvr>
                                    </p:animEffect>
                                  </p:childTnLst>
                                </p:cTn>
                              </p:par>
                            </p:childTnLst>
                          </p:cTn>
                        </p:par>
                      </p:childTnLst>
                    </p:cTn>
                  </p:par>
                  <p:par>
                    <p:cTn id="80" fill="hold">
                      <p:stCondLst>
                        <p:cond delay="indefinite"/>
                      </p:stCondLst>
                      <p:childTnLst>
                        <p:par>
                          <p:cTn id="81" fill="hold">
                            <p:stCondLst>
                              <p:cond delay="0"/>
                            </p:stCondLst>
                            <p:childTnLst>
                              <p:par>
                                <p:cTn id="82" presetID="9" presetClass="entr" presetSubtype="0" fill="hold" grpId="0" nodeType="click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dissolve">
                                      <p:cBhvr>
                                        <p:cTn id="8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DD2764C-CCD4-F11B-87E9-3466C9DC7606}"/>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5</a:t>
            </a:fld>
            <a:endParaRPr lang="en-US" dirty="0">
              <a:latin typeface="EdShed" pitchFamily="2" charset="0"/>
            </a:endParaRPr>
          </a:p>
        </p:txBody>
      </p:sp>
      <p:sp>
        <p:nvSpPr>
          <p:cNvPr id="5" name="Text Placeholder 4">
            <a:extLst>
              <a:ext uri="{FF2B5EF4-FFF2-40B4-BE49-F238E27FC236}">
                <a16:creationId xmlns:a16="http://schemas.microsoft.com/office/drawing/2014/main" id="{75B1F9FF-AC78-F8BA-3BA3-DD72B395CAA3}"/>
              </a:ext>
            </a:extLst>
          </p:cNvPr>
          <p:cNvSpPr>
            <a:spLocks noGrp="1"/>
          </p:cNvSpPr>
          <p:nvPr>
            <p:ph type="body" sz="quarter" idx="10"/>
          </p:nvPr>
        </p:nvSpPr>
        <p:spPr/>
        <p:txBody>
          <a:bodyPr/>
          <a:lstStyle/>
          <a:p>
            <a:r>
              <a:rPr lang="en-US" dirty="0"/>
              <a:t>Syllable Sort</a:t>
            </a:r>
          </a:p>
        </p:txBody>
      </p:sp>
      <p:sp>
        <p:nvSpPr>
          <p:cNvPr id="6" name="Text Placeholder 5">
            <a:extLst>
              <a:ext uri="{FF2B5EF4-FFF2-40B4-BE49-F238E27FC236}">
                <a16:creationId xmlns:a16="http://schemas.microsoft.com/office/drawing/2014/main" id="{198026A8-AA6D-36AD-D7D7-0359B20AE06D}"/>
              </a:ext>
            </a:extLst>
          </p:cNvPr>
          <p:cNvSpPr>
            <a:spLocks noGrp="1"/>
          </p:cNvSpPr>
          <p:nvPr>
            <p:ph type="body" sz="quarter" idx="11"/>
          </p:nvPr>
        </p:nvSpPr>
        <p:spPr/>
        <p:txBody>
          <a:bodyPr/>
          <a:lstStyle/>
          <a:p>
            <a:r>
              <a:rPr lang="en-US" dirty="0"/>
              <a:t>Can you match the words to the correct number of syllables?</a:t>
            </a:r>
          </a:p>
        </p:txBody>
      </p:sp>
      <p:sp>
        <p:nvSpPr>
          <p:cNvPr id="2" name="Rounded Rectangle 15">
            <a:extLst>
              <a:ext uri="{FF2B5EF4-FFF2-40B4-BE49-F238E27FC236}">
                <a16:creationId xmlns:a16="http://schemas.microsoft.com/office/drawing/2014/main" id="{3A0369D0-D9BA-1ED7-0448-0E6E77C82A4B}"/>
              </a:ext>
            </a:extLst>
          </p:cNvPr>
          <p:cNvSpPr/>
          <p:nvPr/>
        </p:nvSpPr>
        <p:spPr>
          <a:xfrm>
            <a:off x="1085515" y="2402694"/>
            <a:ext cx="1038829" cy="510778"/>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2400" dirty="0">
                <a:solidFill>
                  <a:schemeClr val="tx1"/>
                </a:solidFill>
                <a:latin typeface="EdShed" pitchFamily="2" charset="0"/>
              </a:rPr>
              <a:t>cousin</a:t>
            </a:r>
          </a:p>
        </p:txBody>
      </p:sp>
      <p:sp>
        <p:nvSpPr>
          <p:cNvPr id="3" name="Rounded Rectangle 15">
            <a:extLst>
              <a:ext uri="{FF2B5EF4-FFF2-40B4-BE49-F238E27FC236}">
                <a16:creationId xmlns:a16="http://schemas.microsoft.com/office/drawing/2014/main" id="{48F44711-90EA-A299-598B-29597527EE81}"/>
              </a:ext>
            </a:extLst>
          </p:cNvPr>
          <p:cNvSpPr/>
          <p:nvPr/>
        </p:nvSpPr>
        <p:spPr>
          <a:xfrm>
            <a:off x="3148688" y="2402694"/>
            <a:ext cx="1154122" cy="510778"/>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2400" dirty="0">
                <a:solidFill>
                  <a:schemeClr val="tx1"/>
                </a:solidFill>
                <a:latin typeface="EdShed" pitchFamily="2" charset="0"/>
              </a:rPr>
              <a:t>enough</a:t>
            </a:r>
          </a:p>
        </p:txBody>
      </p:sp>
      <p:sp>
        <p:nvSpPr>
          <p:cNvPr id="7" name="Rounded Rectangle 15">
            <a:extLst>
              <a:ext uri="{FF2B5EF4-FFF2-40B4-BE49-F238E27FC236}">
                <a16:creationId xmlns:a16="http://schemas.microsoft.com/office/drawing/2014/main" id="{23C625F6-26D1-6243-899E-DF37E809A35F}"/>
              </a:ext>
            </a:extLst>
          </p:cNvPr>
          <p:cNvSpPr/>
          <p:nvPr/>
        </p:nvSpPr>
        <p:spPr>
          <a:xfrm>
            <a:off x="5301274" y="2402694"/>
            <a:ext cx="1563936" cy="510778"/>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2400" dirty="0">
                <a:solidFill>
                  <a:schemeClr val="tx1"/>
                </a:solidFill>
                <a:latin typeface="EdShed" pitchFamily="2" charset="0"/>
              </a:rPr>
              <a:t>encourage</a:t>
            </a:r>
          </a:p>
        </p:txBody>
      </p:sp>
      <p:sp>
        <p:nvSpPr>
          <p:cNvPr id="8" name="Rounded Rectangle 15">
            <a:extLst>
              <a:ext uri="{FF2B5EF4-FFF2-40B4-BE49-F238E27FC236}">
                <a16:creationId xmlns:a16="http://schemas.microsoft.com/office/drawing/2014/main" id="{ED47812A-FCD9-CA6A-D889-820B3CA68149}"/>
              </a:ext>
            </a:extLst>
          </p:cNvPr>
          <p:cNvSpPr/>
          <p:nvPr/>
        </p:nvSpPr>
        <p:spPr>
          <a:xfrm>
            <a:off x="7785405" y="2402694"/>
            <a:ext cx="1069214" cy="510778"/>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2400" dirty="0">
                <a:solidFill>
                  <a:schemeClr val="tx1"/>
                </a:solidFill>
                <a:latin typeface="EdShed" pitchFamily="2" charset="0"/>
              </a:rPr>
              <a:t>couple</a:t>
            </a:r>
          </a:p>
        </p:txBody>
      </p:sp>
      <p:sp>
        <p:nvSpPr>
          <p:cNvPr id="9" name="Rounded Rectangle 15">
            <a:extLst>
              <a:ext uri="{FF2B5EF4-FFF2-40B4-BE49-F238E27FC236}">
                <a16:creationId xmlns:a16="http://schemas.microsoft.com/office/drawing/2014/main" id="{55FEA1F9-A195-2CE6-6338-C1AC5B99B186}"/>
              </a:ext>
            </a:extLst>
          </p:cNvPr>
          <p:cNvSpPr/>
          <p:nvPr/>
        </p:nvSpPr>
        <p:spPr>
          <a:xfrm>
            <a:off x="9960316" y="2402694"/>
            <a:ext cx="952182" cy="510778"/>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2400" dirty="0">
                <a:solidFill>
                  <a:schemeClr val="tx1"/>
                </a:solidFill>
                <a:latin typeface="EdShed" pitchFamily="2" charset="0"/>
              </a:rPr>
              <a:t>touch</a:t>
            </a:r>
          </a:p>
        </p:txBody>
      </p:sp>
      <p:sp>
        <p:nvSpPr>
          <p:cNvPr id="10" name="Rounded Rectangle 15">
            <a:extLst>
              <a:ext uri="{FF2B5EF4-FFF2-40B4-BE49-F238E27FC236}">
                <a16:creationId xmlns:a16="http://schemas.microsoft.com/office/drawing/2014/main" id="{4070E376-B186-D87E-144F-5032776BA1BF}"/>
              </a:ext>
            </a:extLst>
          </p:cNvPr>
          <p:cNvSpPr/>
          <p:nvPr/>
        </p:nvSpPr>
        <p:spPr>
          <a:xfrm>
            <a:off x="1070493" y="1899453"/>
            <a:ext cx="1068873" cy="510778"/>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2400" dirty="0">
                <a:solidFill>
                  <a:schemeClr val="tx1"/>
                </a:solidFill>
                <a:latin typeface="EdShed" pitchFamily="2" charset="0"/>
              </a:rPr>
              <a:t>double</a:t>
            </a:r>
          </a:p>
        </p:txBody>
      </p:sp>
      <p:sp>
        <p:nvSpPr>
          <p:cNvPr id="11" name="Rounded Rectangle 15">
            <a:extLst>
              <a:ext uri="{FF2B5EF4-FFF2-40B4-BE49-F238E27FC236}">
                <a16:creationId xmlns:a16="http://schemas.microsoft.com/office/drawing/2014/main" id="{4495D86C-6FE4-4C7D-2C36-ED80A1349FCC}"/>
              </a:ext>
            </a:extLst>
          </p:cNvPr>
          <p:cNvSpPr/>
          <p:nvPr/>
        </p:nvSpPr>
        <p:spPr>
          <a:xfrm>
            <a:off x="9934975" y="1899453"/>
            <a:ext cx="1002866" cy="510778"/>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2400" dirty="0">
                <a:solidFill>
                  <a:schemeClr val="tx1"/>
                </a:solidFill>
                <a:latin typeface="EdShed" pitchFamily="2" charset="0"/>
              </a:rPr>
              <a:t>young</a:t>
            </a:r>
          </a:p>
        </p:txBody>
      </p:sp>
      <p:sp>
        <p:nvSpPr>
          <p:cNvPr id="12" name="Rounded Rectangle 15">
            <a:extLst>
              <a:ext uri="{FF2B5EF4-FFF2-40B4-BE49-F238E27FC236}">
                <a16:creationId xmlns:a16="http://schemas.microsoft.com/office/drawing/2014/main" id="{D27FC6D9-7223-D188-7C46-178F2AB8B5D3}"/>
              </a:ext>
            </a:extLst>
          </p:cNvPr>
          <p:cNvSpPr/>
          <p:nvPr/>
        </p:nvSpPr>
        <p:spPr>
          <a:xfrm>
            <a:off x="3123013" y="1899453"/>
            <a:ext cx="1205471" cy="510778"/>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2400" dirty="0">
                <a:solidFill>
                  <a:schemeClr val="tx1"/>
                </a:solidFill>
                <a:latin typeface="EdShed" pitchFamily="2" charset="0"/>
              </a:rPr>
              <a:t>country</a:t>
            </a:r>
          </a:p>
        </p:txBody>
      </p:sp>
      <p:sp>
        <p:nvSpPr>
          <p:cNvPr id="13" name="Rounded Rectangle 15">
            <a:extLst>
              <a:ext uri="{FF2B5EF4-FFF2-40B4-BE49-F238E27FC236}">
                <a16:creationId xmlns:a16="http://schemas.microsoft.com/office/drawing/2014/main" id="{DB1E65E0-31D0-90FA-0B67-14371F84D2AF}"/>
              </a:ext>
            </a:extLst>
          </p:cNvPr>
          <p:cNvSpPr/>
          <p:nvPr/>
        </p:nvSpPr>
        <p:spPr>
          <a:xfrm>
            <a:off x="5494592" y="1899453"/>
            <a:ext cx="1177299" cy="510778"/>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2400" dirty="0">
                <a:solidFill>
                  <a:schemeClr val="tx1"/>
                </a:solidFill>
                <a:latin typeface="EdShed" pitchFamily="2" charset="0"/>
              </a:rPr>
              <a:t>flourish</a:t>
            </a:r>
          </a:p>
        </p:txBody>
      </p:sp>
      <p:sp>
        <p:nvSpPr>
          <p:cNvPr id="14" name="Rounded Rectangle 15">
            <a:extLst>
              <a:ext uri="{FF2B5EF4-FFF2-40B4-BE49-F238E27FC236}">
                <a16:creationId xmlns:a16="http://schemas.microsoft.com/office/drawing/2014/main" id="{D3F97DB7-44B4-0CD9-DE1A-CC40065482A4}"/>
              </a:ext>
            </a:extLst>
          </p:cNvPr>
          <p:cNvSpPr/>
          <p:nvPr/>
        </p:nvSpPr>
        <p:spPr>
          <a:xfrm>
            <a:off x="7660745" y="1899453"/>
            <a:ext cx="1318535" cy="510778"/>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square" lIns="0" rIns="0" rtlCol="0" anchor="ctr">
            <a:spAutoFit/>
          </a:bodyPr>
          <a:lstStyle/>
          <a:p>
            <a:pPr algn="ctr"/>
            <a:r>
              <a:rPr lang="en-GB" sz="2400" dirty="0">
                <a:solidFill>
                  <a:schemeClr val="tx1"/>
                </a:solidFill>
                <a:latin typeface="EdShed" pitchFamily="2" charset="0"/>
              </a:rPr>
              <a:t>trouble</a:t>
            </a:r>
          </a:p>
        </p:txBody>
      </p:sp>
      <p:sp>
        <p:nvSpPr>
          <p:cNvPr id="16" name="TextBox 15">
            <a:extLst>
              <a:ext uri="{FF2B5EF4-FFF2-40B4-BE49-F238E27FC236}">
                <a16:creationId xmlns:a16="http://schemas.microsoft.com/office/drawing/2014/main" id="{AC548C8F-BB3E-929D-BE62-9E35614601BB}"/>
              </a:ext>
            </a:extLst>
          </p:cNvPr>
          <p:cNvSpPr txBox="1"/>
          <p:nvPr/>
        </p:nvSpPr>
        <p:spPr>
          <a:xfrm>
            <a:off x="1482050" y="3377940"/>
            <a:ext cx="1717799" cy="400110"/>
          </a:xfrm>
          <a:prstGeom prst="rect">
            <a:avLst/>
          </a:prstGeom>
          <a:noFill/>
        </p:spPr>
        <p:txBody>
          <a:bodyPr wrap="square" rtlCol="0">
            <a:spAutoFit/>
          </a:bodyPr>
          <a:lstStyle/>
          <a:p>
            <a:pPr algn="ctr"/>
            <a:r>
              <a:rPr lang="en-GB" sz="2000" b="1" dirty="0">
                <a:solidFill>
                  <a:srgbClr val="25D160"/>
                </a:solidFill>
                <a:latin typeface="EdShed" pitchFamily="2" charset="0"/>
              </a:rPr>
              <a:t>1 Syllable</a:t>
            </a:r>
          </a:p>
        </p:txBody>
      </p:sp>
      <p:sp>
        <p:nvSpPr>
          <p:cNvPr id="17" name="Rounded Rectangle 16">
            <a:extLst>
              <a:ext uri="{FF2B5EF4-FFF2-40B4-BE49-F238E27FC236}">
                <a16:creationId xmlns:a16="http://schemas.microsoft.com/office/drawing/2014/main" id="{357453E9-AE89-6502-3192-6803A1A08EBE}"/>
              </a:ext>
            </a:extLst>
          </p:cNvPr>
          <p:cNvSpPr/>
          <p:nvPr/>
        </p:nvSpPr>
        <p:spPr>
          <a:xfrm>
            <a:off x="619848" y="3195769"/>
            <a:ext cx="3442202" cy="3113114"/>
          </a:xfrm>
          <a:prstGeom prst="roundRect">
            <a:avLst/>
          </a:prstGeom>
          <a:noFill/>
          <a:ln w="50800">
            <a:solidFill>
              <a:srgbClr val="25D1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19" name="TextBox 18">
            <a:extLst>
              <a:ext uri="{FF2B5EF4-FFF2-40B4-BE49-F238E27FC236}">
                <a16:creationId xmlns:a16="http://schemas.microsoft.com/office/drawing/2014/main" id="{B917B96D-C57B-2AC7-B6E4-9235056C2216}"/>
              </a:ext>
            </a:extLst>
          </p:cNvPr>
          <p:cNvSpPr txBox="1"/>
          <p:nvPr/>
        </p:nvSpPr>
        <p:spPr>
          <a:xfrm>
            <a:off x="5133077" y="3377940"/>
            <a:ext cx="1925841" cy="400110"/>
          </a:xfrm>
          <a:prstGeom prst="rect">
            <a:avLst/>
          </a:prstGeom>
          <a:noFill/>
        </p:spPr>
        <p:txBody>
          <a:bodyPr wrap="square" rtlCol="0">
            <a:spAutoFit/>
          </a:bodyPr>
          <a:lstStyle/>
          <a:p>
            <a:pPr algn="ctr"/>
            <a:r>
              <a:rPr lang="en-GB" sz="2000" b="1" dirty="0">
                <a:solidFill>
                  <a:srgbClr val="7956D6"/>
                </a:solidFill>
                <a:latin typeface="EdShed" pitchFamily="2" charset="0"/>
              </a:rPr>
              <a:t>2 Syllables</a:t>
            </a:r>
          </a:p>
        </p:txBody>
      </p:sp>
      <p:sp>
        <p:nvSpPr>
          <p:cNvPr id="20" name="Rounded Rectangle 19">
            <a:extLst>
              <a:ext uri="{FF2B5EF4-FFF2-40B4-BE49-F238E27FC236}">
                <a16:creationId xmlns:a16="http://schemas.microsoft.com/office/drawing/2014/main" id="{710676EF-15E0-1AC2-2A64-78A1A1E99250}"/>
              </a:ext>
            </a:extLst>
          </p:cNvPr>
          <p:cNvSpPr/>
          <p:nvPr/>
        </p:nvSpPr>
        <p:spPr>
          <a:xfrm>
            <a:off x="4374899" y="3195769"/>
            <a:ext cx="3442202" cy="3113114"/>
          </a:xfrm>
          <a:prstGeom prst="roundRect">
            <a:avLst/>
          </a:prstGeom>
          <a:noFill/>
          <a:ln w="50800">
            <a:solidFill>
              <a:srgbClr val="795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22" name="TextBox 21">
            <a:extLst>
              <a:ext uri="{FF2B5EF4-FFF2-40B4-BE49-F238E27FC236}">
                <a16:creationId xmlns:a16="http://schemas.microsoft.com/office/drawing/2014/main" id="{AD96E0B1-0508-CFE4-31F5-6BDB9F454865}"/>
              </a:ext>
            </a:extLst>
          </p:cNvPr>
          <p:cNvSpPr txBox="1"/>
          <p:nvPr/>
        </p:nvSpPr>
        <p:spPr>
          <a:xfrm>
            <a:off x="8853640" y="3377940"/>
            <a:ext cx="1925841" cy="400110"/>
          </a:xfrm>
          <a:prstGeom prst="rect">
            <a:avLst/>
          </a:prstGeom>
          <a:noFill/>
        </p:spPr>
        <p:txBody>
          <a:bodyPr wrap="square" rtlCol="0">
            <a:spAutoFit/>
          </a:bodyPr>
          <a:lstStyle/>
          <a:p>
            <a:pPr algn="ctr"/>
            <a:r>
              <a:rPr lang="en-GB" sz="2000" b="1" dirty="0">
                <a:solidFill>
                  <a:srgbClr val="FF3760"/>
                </a:solidFill>
                <a:latin typeface="EdShed" pitchFamily="2" charset="0"/>
              </a:rPr>
              <a:t>3 Syllables</a:t>
            </a:r>
          </a:p>
        </p:txBody>
      </p:sp>
      <p:sp>
        <p:nvSpPr>
          <p:cNvPr id="23" name="Rounded Rectangle 22">
            <a:extLst>
              <a:ext uri="{FF2B5EF4-FFF2-40B4-BE49-F238E27FC236}">
                <a16:creationId xmlns:a16="http://schemas.microsoft.com/office/drawing/2014/main" id="{F93C8B99-EF77-40FB-C2D3-81A41B310423}"/>
              </a:ext>
            </a:extLst>
          </p:cNvPr>
          <p:cNvSpPr/>
          <p:nvPr/>
        </p:nvSpPr>
        <p:spPr>
          <a:xfrm>
            <a:off x="8095460" y="3195769"/>
            <a:ext cx="3442202" cy="3113114"/>
          </a:xfrm>
          <a:prstGeom prst="roundRect">
            <a:avLst/>
          </a:prstGeom>
          <a:noFill/>
          <a:ln w="50800">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3760"/>
              </a:solidFill>
              <a:latin typeface="EdShed" pitchFamily="2" charset="0"/>
            </a:endParaRPr>
          </a:p>
        </p:txBody>
      </p:sp>
    </p:spTree>
    <p:extLst>
      <p:ext uri="{BB962C8B-B14F-4D97-AF65-F5344CB8AC3E}">
        <p14:creationId xmlns:p14="http://schemas.microsoft.com/office/powerpoint/2010/main" val="24187362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49" presetClass="path" presetSubtype="0" accel="50000" decel="50000" fill="hold" grpId="0" nodeType="clickEffect">
                                  <p:stCondLst>
                                    <p:cond delay="0"/>
                                  </p:stCondLst>
                                  <p:childTnLst>
                                    <p:animMotion origin="layout" path="M -6.25E-7 0 L 0.30104 0.40347 " pathEditMode="relative" rAng="0" ptsTypes="AA">
                                      <p:cBhvr>
                                        <p:cTn id="6" dur="2000" fill="hold"/>
                                        <p:tgtEl>
                                          <p:spTgt spid="2"/>
                                        </p:tgtEl>
                                        <p:attrNameLst>
                                          <p:attrName>ppt_x</p:attrName>
                                          <p:attrName>ppt_y</p:attrName>
                                        </p:attrNameLst>
                                      </p:cBhvr>
                                      <p:rCtr x="15052" y="20162"/>
                                    </p:animMotion>
                                  </p:childTnLst>
                                </p:cTn>
                              </p:par>
                            </p:childTnLst>
                          </p:cTn>
                        </p:par>
                      </p:childTnLst>
                    </p:cTn>
                  </p:par>
                </p:childTnLst>
              </p:cTn>
              <p:nextCondLst>
                <p:cond evt="onClick" delay="0">
                  <p:tgtEl>
                    <p:spTgt spid="2"/>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49" presetClass="path" presetSubtype="0" accel="50000" decel="50000" fill="hold" grpId="0" nodeType="clickEffect">
                                  <p:stCondLst>
                                    <p:cond delay="0"/>
                                  </p:stCondLst>
                                  <p:childTnLst>
                                    <p:animMotion origin="layout" path="M 1.25E-6 0 L 0.25768 0.40694 " pathEditMode="relative" rAng="0" ptsTypes="AA">
                                      <p:cBhvr>
                                        <p:cTn id="11" dur="2000" fill="hold"/>
                                        <p:tgtEl>
                                          <p:spTgt spid="3"/>
                                        </p:tgtEl>
                                        <p:attrNameLst>
                                          <p:attrName>ppt_x</p:attrName>
                                          <p:attrName>ppt_y</p:attrName>
                                        </p:attrNameLst>
                                      </p:cBhvr>
                                      <p:rCtr x="12878" y="20347"/>
                                    </p:animMotion>
                                  </p:childTnLst>
                                </p:cTn>
                              </p:par>
                            </p:childTnLst>
                          </p:cTn>
                        </p:par>
                      </p:childTnLst>
                    </p:cTn>
                  </p:par>
                </p:childTnLst>
              </p:cTn>
              <p:nextCondLst>
                <p:cond evt="onClick" delay="0">
                  <p:tgtEl>
                    <p:spTgt spid="3"/>
                  </p:tgtEl>
                </p:cond>
              </p:nextCondLst>
            </p:seq>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49" presetClass="path" presetSubtype="0" accel="50000" decel="50000" fill="hold" grpId="0" nodeType="clickEffect">
                                  <p:stCondLst>
                                    <p:cond delay="0"/>
                                  </p:stCondLst>
                                  <p:childTnLst>
                                    <p:animMotion origin="layout" path="M 1.66667E-6 0 L 0.30755 0.30718 " pathEditMode="relative" rAng="0" ptsTypes="AA">
                                      <p:cBhvr>
                                        <p:cTn id="16" dur="2000" fill="hold"/>
                                        <p:tgtEl>
                                          <p:spTgt spid="7"/>
                                        </p:tgtEl>
                                        <p:attrNameLst>
                                          <p:attrName>ppt_x</p:attrName>
                                          <p:attrName>ppt_y</p:attrName>
                                        </p:attrNameLst>
                                      </p:cBhvr>
                                      <p:rCtr x="15378" y="15347"/>
                                    </p:animMotion>
                                  </p:childTnLst>
                                </p:cTn>
                              </p:par>
                            </p:childTnLst>
                          </p:cTn>
                        </p:par>
                      </p:childTnLst>
                    </p:cTn>
                  </p:par>
                </p:childTnLst>
              </p:cTn>
              <p:nextCondLst>
                <p:cond evt="onClick" delay="0">
                  <p:tgtEl>
                    <p:spTgt spid="7"/>
                  </p:tgtEl>
                </p:cond>
              </p:nextCondLst>
            </p:seq>
            <p:seq concurrent="1" nextAc="seek">
              <p:cTn id="17" restart="whenNotActive" fill="hold" evtFilter="cancelBubble" nodeType="interactiveSeq">
                <p:stCondLst>
                  <p:cond evt="onClick" delay="0">
                    <p:tgtEl>
                      <p:spTgt spid="8"/>
                    </p:tgtEl>
                  </p:cond>
                </p:stCondLst>
                <p:endSync evt="end" delay="0">
                  <p:rtn val="all"/>
                </p:endSync>
                <p:childTnLst>
                  <p:par>
                    <p:cTn id="18" fill="hold">
                      <p:stCondLst>
                        <p:cond delay="0"/>
                      </p:stCondLst>
                      <p:childTnLst>
                        <p:par>
                          <p:cTn id="19" fill="hold">
                            <p:stCondLst>
                              <p:cond delay="0"/>
                            </p:stCondLst>
                            <p:childTnLst>
                              <p:par>
                                <p:cTn id="20" presetID="49" presetClass="path" presetSubtype="0" accel="50000" decel="50000" fill="hold" grpId="0" nodeType="clickEffect">
                                  <p:stCondLst>
                                    <p:cond delay="0"/>
                                  </p:stCondLst>
                                  <p:childTnLst>
                                    <p:animMotion origin="layout" path="M -1.875E-6 0 L -0.18242 0.47824 " pathEditMode="relative" rAng="0" ptsTypes="AA">
                                      <p:cBhvr>
                                        <p:cTn id="21" dur="2000" fill="hold"/>
                                        <p:tgtEl>
                                          <p:spTgt spid="8"/>
                                        </p:tgtEl>
                                        <p:attrNameLst>
                                          <p:attrName>ppt_x</p:attrName>
                                          <p:attrName>ppt_y</p:attrName>
                                        </p:attrNameLst>
                                      </p:cBhvr>
                                      <p:rCtr x="-9128" y="23912"/>
                                    </p:animMotion>
                                  </p:childTnLst>
                                </p:cTn>
                              </p:par>
                            </p:childTnLst>
                          </p:cTn>
                        </p:par>
                      </p:childTnLst>
                    </p:cTn>
                  </p:par>
                </p:childTnLst>
              </p:cTn>
              <p:nextCondLst>
                <p:cond evt="onClick" delay="0">
                  <p:tgtEl>
                    <p:spTgt spid="8"/>
                  </p:tgtEl>
                </p:cond>
              </p:nextCondLst>
            </p:seq>
            <p:seq concurrent="1" nextAc="seek">
              <p:cTn id="22" restart="whenNotActive" fill="hold" evtFilter="cancelBubble" nodeType="interactiveSeq">
                <p:stCondLst>
                  <p:cond evt="onClick" delay="0">
                    <p:tgtEl>
                      <p:spTgt spid="9"/>
                    </p:tgtEl>
                  </p:cond>
                </p:stCondLst>
                <p:endSync evt="end" delay="0">
                  <p:rtn val="all"/>
                </p:endSync>
                <p:childTnLst>
                  <p:par>
                    <p:cTn id="23" fill="hold">
                      <p:stCondLst>
                        <p:cond delay="0"/>
                      </p:stCondLst>
                      <p:childTnLst>
                        <p:par>
                          <p:cTn id="24" fill="hold">
                            <p:stCondLst>
                              <p:cond delay="0"/>
                            </p:stCondLst>
                            <p:childTnLst>
                              <p:par>
                                <p:cTn id="25" presetID="49" presetClass="path" presetSubtype="0" accel="50000" decel="50000" fill="hold" grpId="0" nodeType="clickEffect">
                                  <p:stCondLst>
                                    <p:cond delay="0"/>
                                  </p:stCondLst>
                                  <p:childTnLst>
                                    <p:animMotion origin="layout" path="M 4.16667E-7 0 L -0.61953 0.40694 " pathEditMode="relative" rAng="0" ptsTypes="AA">
                                      <p:cBhvr>
                                        <p:cTn id="26" dur="2000" fill="hold"/>
                                        <p:tgtEl>
                                          <p:spTgt spid="9"/>
                                        </p:tgtEl>
                                        <p:attrNameLst>
                                          <p:attrName>ppt_x</p:attrName>
                                          <p:attrName>ppt_y</p:attrName>
                                        </p:attrNameLst>
                                      </p:cBhvr>
                                      <p:rCtr x="-30977" y="20347"/>
                                    </p:animMotion>
                                  </p:childTnLst>
                                </p:cTn>
                              </p:par>
                            </p:childTnLst>
                          </p:cTn>
                        </p:par>
                      </p:childTnLst>
                    </p:cTn>
                  </p:par>
                </p:childTnLst>
              </p:cTn>
              <p:nextCondLst>
                <p:cond evt="onClick" delay="0">
                  <p:tgtEl>
                    <p:spTgt spid="9"/>
                  </p:tgtEl>
                </p:cond>
              </p:nextCondLst>
            </p:seq>
            <p:seq concurrent="1" nextAc="seek">
              <p:cTn id="27" restart="whenNotActive" fill="hold" evtFilter="cancelBubble" nodeType="interactiveSeq">
                <p:stCondLst>
                  <p:cond evt="onClick" delay="0">
                    <p:tgtEl>
                      <p:spTgt spid="10"/>
                    </p:tgtEl>
                  </p:cond>
                </p:stCondLst>
                <p:endSync evt="end" delay="0">
                  <p:rtn val="all"/>
                </p:endSync>
                <p:childTnLst>
                  <p:par>
                    <p:cTn id="28" fill="hold">
                      <p:stCondLst>
                        <p:cond delay="0"/>
                      </p:stCondLst>
                      <p:childTnLst>
                        <p:par>
                          <p:cTn id="29" fill="hold">
                            <p:stCondLst>
                              <p:cond delay="0"/>
                            </p:stCondLst>
                            <p:childTnLst>
                              <p:par>
                                <p:cTn id="30" presetID="49" presetClass="path" presetSubtype="0" accel="50000" decel="50000" fill="hold" grpId="0" nodeType="clickEffect">
                                  <p:stCondLst>
                                    <p:cond delay="0"/>
                                  </p:stCondLst>
                                  <p:childTnLst>
                                    <p:animMotion origin="layout" path="M -6.25E-7 -3.7037E-7 L 0.30313 0.29421 " pathEditMode="relative" rAng="0" ptsTypes="AA">
                                      <p:cBhvr>
                                        <p:cTn id="31" dur="2000" fill="hold"/>
                                        <p:tgtEl>
                                          <p:spTgt spid="10"/>
                                        </p:tgtEl>
                                        <p:attrNameLst>
                                          <p:attrName>ppt_x</p:attrName>
                                          <p:attrName>ppt_y</p:attrName>
                                        </p:attrNameLst>
                                      </p:cBhvr>
                                      <p:rCtr x="15156" y="14699"/>
                                    </p:animMotion>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49" presetClass="path" presetSubtype="0" accel="50000" decel="50000" fill="hold" grpId="0" nodeType="clickEffect">
                                  <p:stCondLst>
                                    <p:cond delay="0"/>
                                  </p:stCondLst>
                                  <p:childTnLst>
                                    <p:animMotion origin="layout" path="M 4.16667E-7 -3.7037E-7 L -0.71523 0.33773 " pathEditMode="relative" rAng="0" ptsTypes="AA">
                                      <p:cBhvr>
                                        <p:cTn id="36" dur="2000" fill="hold"/>
                                        <p:tgtEl>
                                          <p:spTgt spid="11"/>
                                        </p:tgtEl>
                                        <p:attrNameLst>
                                          <p:attrName>ppt_x</p:attrName>
                                          <p:attrName>ppt_y</p:attrName>
                                        </p:attrNameLst>
                                      </p:cBhvr>
                                      <p:rCtr x="-35768" y="16875"/>
                                    </p:animMotion>
                                  </p:childTnLst>
                                </p:cTn>
                              </p:par>
                            </p:childTnLst>
                          </p:cTn>
                        </p:par>
                      </p:childTnLst>
                    </p:cTn>
                  </p:par>
                </p:childTnLst>
              </p:cTn>
              <p:nextCondLst>
                <p:cond evt="onClick" delay="0">
                  <p:tgtEl>
                    <p:spTgt spid="11"/>
                  </p:tgtEl>
                </p:cond>
              </p:nextCondLst>
            </p:seq>
            <p:seq concurrent="1" nextAc="seek">
              <p:cTn id="37" restart="whenNotActive" fill="hold" evtFilter="cancelBubble" nodeType="interactiveSeq">
                <p:stCondLst>
                  <p:cond evt="onClick" delay="0">
                    <p:tgtEl>
                      <p:spTgt spid="12"/>
                    </p:tgtEl>
                  </p:cond>
                </p:stCondLst>
                <p:endSync evt="end" delay="0">
                  <p:rtn val="all"/>
                </p:endSync>
                <p:childTnLst>
                  <p:par>
                    <p:cTn id="38" fill="hold">
                      <p:stCondLst>
                        <p:cond delay="0"/>
                      </p:stCondLst>
                      <p:childTnLst>
                        <p:par>
                          <p:cTn id="39" fill="hold">
                            <p:stCondLst>
                              <p:cond delay="0"/>
                            </p:stCondLst>
                            <p:childTnLst>
                              <p:par>
                                <p:cTn id="40" presetID="49" presetClass="path" presetSubtype="0" accel="50000" decel="50000" fill="hold" grpId="0" nodeType="clickEffect">
                                  <p:stCondLst>
                                    <p:cond delay="0"/>
                                  </p:stCondLst>
                                  <p:childTnLst>
                                    <p:animMotion origin="layout" path="M 0.00013 -0.00324 L 0.25755 0.29236 " pathEditMode="relative" rAng="0" ptsTypes="AA">
                                      <p:cBhvr>
                                        <p:cTn id="41" dur="2000" fill="hold"/>
                                        <p:tgtEl>
                                          <p:spTgt spid="12"/>
                                        </p:tgtEl>
                                        <p:attrNameLst>
                                          <p:attrName>ppt_x</p:attrName>
                                          <p:attrName>ppt_y</p:attrName>
                                        </p:attrNameLst>
                                      </p:cBhvr>
                                      <p:rCtr x="12865" y="14769"/>
                                    </p:animMotion>
                                  </p:childTnLst>
                                </p:cTn>
                              </p:par>
                            </p:childTnLst>
                          </p:cTn>
                        </p:par>
                      </p:childTnLst>
                    </p:cTn>
                  </p:par>
                </p:childTnLst>
              </p:cTn>
              <p:nextCondLst>
                <p:cond evt="onClick" delay="0">
                  <p:tgtEl>
                    <p:spTgt spid="12"/>
                  </p:tgtEl>
                </p:cond>
              </p:nextCondLst>
            </p:seq>
            <p:seq concurrent="1" nextAc="seek">
              <p:cTn id="42" restart="whenNotActive" fill="hold" evtFilter="cancelBubble" nodeType="interactiveSeq">
                <p:stCondLst>
                  <p:cond evt="onClick" delay="0">
                    <p:tgtEl>
                      <p:spTgt spid="13"/>
                    </p:tgtEl>
                  </p:cond>
                </p:stCondLst>
                <p:endSync evt="end" delay="0">
                  <p:rtn val="all"/>
                </p:endSync>
                <p:childTnLst>
                  <p:par>
                    <p:cTn id="43" fill="hold">
                      <p:stCondLst>
                        <p:cond delay="0"/>
                      </p:stCondLst>
                      <p:childTnLst>
                        <p:par>
                          <p:cTn id="44" fill="hold">
                            <p:stCondLst>
                              <p:cond delay="0"/>
                            </p:stCondLst>
                            <p:childTnLst>
                              <p:par>
                                <p:cTn id="45" presetID="49" presetClass="path" presetSubtype="0" accel="50000" decel="50000" fill="hold" grpId="0" nodeType="clickEffect">
                                  <p:stCondLst>
                                    <p:cond delay="0"/>
                                  </p:stCondLst>
                                  <p:childTnLst>
                                    <p:animMotion origin="layout" path="M 1.66667E-6 -3.7037E-7 L -0.06849 0.38912 " pathEditMode="relative" rAng="0" ptsTypes="AA">
                                      <p:cBhvr>
                                        <p:cTn id="46" dur="2000" fill="hold"/>
                                        <p:tgtEl>
                                          <p:spTgt spid="13"/>
                                        </p:tgtEl>
                                        <p:attrNameLst>
                                          <p:attrName>ppt_x</p:attrName>
                                          <p:attrName>ppt_y</p:attrName>
                                        </p:attrNameLst>
                                      </p:cBhvr>
                                      <p:rCtr x="-3424" y="19444"/>
                                    </p:animMotion>
                                  </p:childTnLst>
                                </p:cTn>
                              </p:par>
                            </p:childTnLst>
                          </p:cTn>
                        </p:par>
                      </p:childTnLst>
                    </p:cTn>
                  </p:par>
                </p:childTnLst>
              </p:cTn>
              <p:nextCondLst>
                <p:cond evt="onClick" delay="0">
                  <p:tgtEl>
                    <p:spTgt spid="13"/>
                  </p:tgtEl>
                </p:cond>
              </p:nextCondLst>
            </p:seq>
            <p:seq concurrent="1" nextAc="seek">
              <p:cTn id="47" restart="whenNotActive" fill="hold" evtFilter="cancelBubble" nodeType="interactiveSeq">
                <p:stCondLst>
                  <p:cond evt="onClick" delay="0">
                    <p:tgtEl>
                      <p:spTgt spid="14"/>
                    </p:tgtEl>
                  </p:cond>
                </p:stCondLst>
                <p:endSync evt="end" delay="0">
                  <p:rtn val="all"/>
                </p:endSync>
                <p:childTnLst>
                  <p:par>
                    <p:cTn id="48" fill="hold">
                      <p:stCondLst>
                        <p:cond delay="0"/>
                      </p:stCondLst>
                      <p:childTnLst>
                        <p:par>
                          <p:cTn id="49" fill="hold">
                            <p:stCondLst>
                              <p:cond delay="0"/>
                            </p:stCondLst>
                            <p:childTnLst>
                              <p:par>
                                <p:cTn id="50" presetID="49" presetClass="path" presetSubtype="0" accel="50000" decel="50000" fill="hold" grpId="0" nodeType="clickEffect">
                                  <p:stCondLst>
                                    <p:cond delay="0"/>
                                  </p:stCondLst>
                                  <p:childTnLst>
                                    <p:animMotion origin="layout" path="M -1.875E-6 -3.7037E-7 L -0.125 0.39097 " pathEditMode="relative" rAng="0" ptsTypes="AA">
                                      <p:cBhvr>
                                        <p:cTn id="51" dur="2000" fill="hold"/>
                                        <p:tgtEl>
                                          <p:spTgt spid="14"/>
                                        </p:tgtEl>
                                        <p:attrNameLst>
                                          <p:attrName>ppt_x</p:attrName>
                                          <p:attrName>ppt_y</p:attrName>
                                        </p:attrNameLst>
                                      </p:cBhvr>
                                      <p:rCtr x="-6250" y="19537"/>
                                    </p:animMotion>
                                  </p:childTnLst>
                                </p:cTn>
                              </p:par>
                            </p:childTnLst>
                          </p:cTn>
                        </p:par>
                      </p:childTnLst>
                    </p:cTn>
                  </p:par>
                </p:childTnLst>
              </p:cTn>
              <p:nextCondLst>
                <p:cond evt="onClick" delay="0">
                  <p:tgtEl>
                    <p:spTgt spid="14"/>
                  </p:tgtEl>
                </p:cond>
              </p:nextCondLst>
            </p:seq>
          </p:childTnLst>
        </p:cTn>
      </p:par>
    </p:tnLst>
    <p:bldLst>
      <p:bldP spid="2" grpId="0"/>
      <p:bldP spid="3" grpId="0"/>
      <p:bldP spid="7" grpId="0"/>
      <p:bldP spid="8" grpId="0"/>
      <p:bldP spid="9" grpId="0"/>
      <p:bldP spid="10" grpId="0"/>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6</a:t>
            </a:fld>
            <a:endParaRPr lang="en-US" dirty="0">
              <a:latin typeface="EdShed" pitchFamily="2" charset="0"/>
            </a:endParaRPr>
          </a:p>
        </p:txBody>
      </p:sp>
      <p:sp>
        <p:nvSpPr>
          <p:cNvPr id="3" name="Text Placeholder 2">
            <a:extLst>
              <a:ext uri="{FF2B5EF4-FFF2-40B4-BE49-F238E27FC236}">
                <a16:creationId xmlns:a16="http://schemas.microsoft.com/office/drawing/2014/main" id="{6CF1A72E-D66C-3368-3671-BADCD87FFD7E}"/>
              </a:ext>
            </a:extLst>
          </p:cNvPr>
          <p:cNvSpPr>
            <a:spLocks noGrp="1"/>
          </p:cNvSpPr>
          <p:nvPr>
            <p:ph type="body" sz="quarter" idx="10"/>
          </p:nvPr>
        </p:nvSpPr>
        <p:spPr/>
        <p:txBody>
          <a:bodyPr/>
          <a:lstStyle/>
          <a:p>
            <a:r>
              <a:rPr lang="en-US" dirty="0"/>
              <a:t>Sound Buttons and Syllables</a:t>
            </a:r>
          </a:p>
        </p:txBody>
      </p:sp>
      <p:sp>
        <p:nvSpPr>
          <p:cNvPr id="11" name="Rectangle 10">
            <a:extLst>
              <a:ext uri="{FF2B5EF4-FFF2-40B4-BE49-F238E27FC236}">
                <a16:creationId xmlns:a16="http://schemas.microsoft.com/office/drawing/2014/main" id="{07461241-50A8-BCE0-BA4F-D8952BC77FE9}"/>
              </a:ext>
            </a:extLst>
          </p:cNvPr>
          <p:cNvSpPr/>
          <p:nvPr/>
        </p:nvSpPr>
        <p:spPr>
          <a:xfrm>
            <a:off x="5308379" y="1903639"/>
            <a:ext cx="1575239" cy="646331"/>
          </a:xfrm>
          <a:prstGeom prst="rect">
            <a:avLst/>
          </a:prstGeom>
          <a:noFill/>
        </p:spPr>
        <p:txBody>
          <a:bodyPr wrap="none" lIns="91440" tIns="45720" rIns="91440" bIns="45720">
            <a:spAutoFit/>
          </a:bodyPr>
          <a:lstStyle/>
          <a:p>
            <a:pPr algn="ctr"/>
            <a:r>
              <a:rPr lang="en-GB" sz="3600" cap="none" spc="0" dirty="0">
                <a:ln w="0"/>
                <a:solidFill>
                  <a:schemeClr val="tx1"/>
                </a:solidFill>
                <a:latin typeface="EdShed" pitchFamily="2" charset="0"/>
              </a:rPr>
              <a:t>enough</a:t>
            </a:r>
          </a:p>
        </p:txBody>
      </p:sp>
      <p:sp>
        <p:nvSpPr>
          <p:cNvPr id="12" name="Rectangle 11">
            <a:extLst>
              <a:ext uri="{FF2B5EF4-FFF2-40B4-BE49-F238E27FC236}">
                <a16:creationId xmlns:a16="http://schemas.microsoft.com/office/drawing/2014/main" id="{594AD547-D344-E7C5-F46E-454234A93776}"/>
              </a:ext>
            </a:extLst>
          </p:cNvPr>
          <p:cNvSpPr/>
          <p:nvPr/>
        </p:nvSpPr>
        <p:spPr>
          <a:xfrm>
            <a:off x="5346538" y="2783214"/>
            <a:ext cx="1508746" cy="892552"/>
          </a:xfrm>
          <a:prstGeom prst="rect">
            <a:avLst/>
          </a:prstGeom>
          <a:noFill/>
        </p:spPr>
        <p:txBody>
          <a:bodyPr wrap="none" lIns="91440" tIns="45720" rIns="91440" bIns="45720">
            <a:spAutoFit/>
          </a:bodyPr>
          <a:lstStyle/>
          <a:p>
            <a:pPr>
              <a:lnSpc>
                <a:spcPct val="100000"/>
              </a:lnSpc>
            </a:pPr>
            <a:r>
              <a:rPr lang="en-GB" sz="3200" dirty="0" err="1">
                <a:latin typeface="EdShed" pitchFamily="2" charset="0"/>
              </a:rPr>
              <a:t>e</a:t>
            </a:r>
            <a:r>
              <a:rPr lang="en-GB" sz="3200" dirty="0" err="1">
                <a:solidFill>
                  <a:srgbClr val="FF3760"/>
                </a:solidFill>
                <a:latin typeface="EdShed" pitchFamily="2" charset="0"/>
              </a:rPr>
              <a:t>|</a:t>
            </a:r>
            <a:r>
              <a:rPr lang="en-GB" sz="3200" dirty="0" err="1">
                <a:latin typeface="EdShed" pitchFamily="2" charset="0"/>
              </a:rPr>
              <a:t>nough</a:t>
            </a:r>
            <a:endParaRPr lang="en-GB" sz="3200" dirty="0">
              <a:latin typeface="EdShed" pitchFamily="2" charset="0"/>
            </a:endParaRPr>
          </a:p>
          <a:p>
            <a:pPr algn="ctr"/>
            <a:r>
              <a:rPr lang="en-GB" sz="2000" dirty="0">
                <a:ln w="0"/>
                <a:solidFill>
                  <a:srgbClr val="FF3760"/>
                </a:solidFill>
                <a:latin typeface="EdShed" pitchFamily="2" charset="0"/>
              </a:rPr>
              <a:t>2</a:t>
            </a:r>
            <a:endParaRPr lang="en-GB" sz="2000" cap="none" spc="0" dirty="0">
              <a:ln w="0"/>
              <a:solidFill>
                <a:srgbClr val="FF3760"/>
              </a:solidFill>
              <a:latin typeface="EdShed" pitchFamily="2" charset="0"/>
            </a:endParaRPr>
          </a:p>
        </p:txBody>
      </p:sp>
      <p:sp>
        <p:nvSpPr>
          <p:cNvPr id="13" name="Rectangle 12">
            <a:extLst>
              <a:ext uri="{FF2B5EF4-FFF2-40B4-BE49-F238E27FC236}">
                <a16:creationId xmlns:a16="http://schemas.microsoft.com/office/drawing/2014/main" id="{07B4D006-D13B-29E4-AC1E-B5366E31C5DB}"/>
              </a:ext>
            </a:extLst>
          </p:cNvPr>
          <p:cNvSpPr/>
          <p:nvPr/>
        </p:nvSpPr>
        <p:spPr>
          <a:xfrm>
            <a:off x="1790901" y="5565865"/>
            <a:ext cx="1217193" cy="892552"/>
          </a:xfrm>
          <a:prstGeom prst="rect">
            <a:avLst/>
          </a:prstGeom>
          <a:noFill/>
        </p:spPr>
        <p:txBody>
          <a:bodyPr wrap="none" lIns="91440" tIns="45720" rIns="91440" bIns="45720">
            <a:spAutoFit/>
          </a:bodyPr>
          <a:lstStyle/>
          <a:p>
            <a:pPr algn="ctr"/>
            <a:r>
              <a:rPr lang="en-GB" sz="3200" dirty="0">
                <a:ln w="0"/>
                <a:latin typeface="EdShed" pitchFamily="2" charset="0"/>
              </a:rPr>
              <a:t>young</a:t>
            </a:r>
          </a:p>
          <a:p>
            <a:pPr algn="ctr"/>
            <a:r>
              <a:rPr lang="en-GB" sz="2000" dirty="0">
                <a:ln w="0"/>
                <a:solidFill>
                  <a:srgbClr val="FF3760"/>
                </a:solidFill>
                <a:latin typeface="EdShed" pitchFamily="2" charset="0"/>
              </a:rPr>
              <a:t>1</a:t>
            </a:r>
            <a:endParaRPr lang="en-GB" sz="2000" cap="none" spc="0" dirty="0">
              <a:ln w="0"/>
              <a:solidFill>
                <a:srgbClr val="FF3760"/>
              </a:solidFill>
              <a:latin typeface="EdShed" pitchFamily="2" charset="0"/>
            </a:endParaRPr>
          </a:p>
        </p:txBody>
      </p:sp>
      <p:sp>
        <p:nvSpPr>
          <p:cNvPr id="14" name="Rectangle 13">
            <a:extLst>
              <a:ext uri="{FF2B5EF4-FFF2-40B4-BE49-F238E27FC236}">
                <a16:creationId xmlns:a16="http://schemas.microsoft.com/office/drawing/2014/main" id="{720A8C69-9759-5355-B90A-7A18710AC5F8}"/>
              </a:ext>
            </a:extLst>
          </p:cNvPr>
          <p:cNvSpPr/>
          <p:nvPr/>
        </p:nvSpPr>
        <p:spPr>
          <a:xfrm>
            <a:off x="9096925" y="5565865"/>
            <a:ext cx="1538947" cy="892552"/>
          </a:xfrm>
          <a:prstGeom prst="rect">
            <a:avLst/>
          </a:prstGeom>
          <a:noFill/>
        </p:spPr>
        <p:txBody>
          <a:bodyPr wrap="none" lIns="91440" tIns="45720" rIns="91440" bIns="45720">
            <a:spAutoFit/>
          </a:bodyPr>
          <a:lstStyle/>
          <a:p>
            <a:pPr algn="ctr"/>
            <a:r>
              <a:rPr lang="en-GB" sz="3200" dirty="0" err="1">
                <a:latin typeface="EdShed" pitchFamily="2" charset="0"/>
              </a:rPr>
              <a:t>flour</a:t>
            </a:r>
            <a:r>
              <a:rPr lang="en-GB" sz="3200" dirty="0" err="1">
                <a:solidFill>
                  <a:srgbClr val="FF3760"/>
                </a:solidFill>
                <a:latin typeface="EdShed" pitchFamily="2" charset="0"/>
              </a:rPr>
              <a:t>|</a:t>
            </a:r>
            <a:r>
              <a:rPr lang="en-GB" sz="3200" dirty="0" err="1">
                <a:latin typeface="EdShed" pitchFamily="2" charset="0"/>
              </a:rPr>
              <a:t>ish</a:t>
            </a:r>
            <a:endParaRPr lang="en-GB" sz="3200" cap="none" spc="0" dirty="0">
              <a:ln w="0"/>
              <a:solidFill>
                <a:schemeClr val="tx1"/>
              </a:solidFill>
              <a:latin typeface="EdShed" pitchFamily="2" charset="0"/>
            </a:endParaRPr>
          </a:p>
          <a:p>
            <a:pPr algn="ctr"/>
            <a:r>
              <a:rPr lang="en-GB" sz="2000" dirty="0">
                <a:ln w="0"/>
                <a:solidFill>
                  <a:srgbClr val="FF3760"/>
                </a:solidFill>
                <a:latin typeface="EdShed" pitchFamily="2" charset="0"/>
              </a:rPr>
              <a:t>2</a:t>
            </a:r>
            <a:endParaRPr lang="en-GB" sz="2000" cap="none" spc="0" dirty="0">
              <a:ln w="0"/>
              <a:solidFill>
                <a:srgbClr val="FF3760"/>
              </a:solidFill>
              <a:latin typeface="EdShed" pitchFamily="2" charset="0"/>
            </a:endParaRPr>
          </a:p>
        </p:txBody>
      </p:sp>
      <p:grpSp>
        <p:nvGrpSpPr>
          <p:cNvPr id="15" name="Group 14">
            <a:extLst>
              <a:ext uri="{FF2B5EF4-FFF2-40B4-BE49-F238E27FC236}">
                <a16:creationId xmlns:a16="http://schemas.microsoft.com/office/drawing/2014/main" id="{0BA7F691-92C7-AC4A-DD30-91AF7C9F0F12}"/>
              </a:ext>
            </a:extLst>
          </p:cNvPr>
          <p:cNvGrpSpPr/>
          <p:nvPr/>
        </p:nvGrpSpPr>
        <p:grpSpPr>
          <a:xfrm>
            <a:off x="1727359" y="3802348"/>
            <a:ext cx="8923587" cy="1576622"/>
            <a:chOff x="1918018" y="3679868"/>
            <a:chExt cx="8923587" cy="1576622"/>
          </a:xfrm>
        </p:grpSpPr>
        <p:sp>
          <p:nvSpPr>
            <p:cNvPr id="16" name="Rectangle 15">
              <a:extLst>
                <a:ext uri="{FF2B5EF4-FFF2-40B4-BE49-F238E27FC236}">
                  <a16:creationId xmlns:a16="http://schemas.microsoft.com/office/drawing/2014/main" id="{6C293424-FD0A-7856-4EC5-C3070A6A53B7}"/>
                </a:ext>
              </a:extLst>
            </p:cNvPr>
            <p:cNvSpPr/>
            <p:nvPr/>
          </p:nvSpPr>
          <p:spPr>
            <a:xfrm>
              <a:off x="1918018" y="4610159"/>
              <a:ext cx="1344279" cy="646331"/>
            </a:xfrm>
            <a:prstGeom prst="rect">
              <a:avLst/>
            </a:prstGeom>
            <a:noFill/>
          </p:spPr>
          <p:txBody>
            <a:bodyPr wrap="none" lIns="91440" tIns="45720" rIns="91440" bIns="45720">
              <a:spAutoFit/>
            </a:bodyPr>
            <a:lstStyle/>
            <a:p>
              <a:pPr algn="ctr"/>
              <a:r>
                <a:rPr lang="en-GB" sz="3600" dirty="0">
                  <a:ln w="0"/>
                  <a:latin typeface="EdShed" pitchFamily="2" charset="0"/>
                </a:rPr>
                <a:t>young</a:t>
              </a:r>
              <a:endParaRPr lang="en-GB" sz="3600" cap="none" spc="0" dirty="0">
                <a:ln w="0"/>
                <a:solidFill>
                  <a:schemeClr val="tx1"/>
                </a:solidFill>
                <a:latin typeface="EdShed" pitchFamily="2" charset="0"/>
              </a:endParaRPr>
            </a:p>
          </p:txBody>
        </p:sp>
        <p:sp>
          <p:nvSpPr>
            <p:cNvPr id="17" name="Rectangle 16">
              <a:extLst>
                <a:ext uri="{FF2B5EF4-FFF2-40B4-BE49-F238E27FC236}">
                  <a16:creationId xmlns:a16="http://schemas.microsoft.com/office/drawing/2014/main" id="{097A04A9-1078-BB45-40B1-6A825F528709}"/>
                </a:ext>
              </a:extLst>
            </p:cNvPr>
            <p:cNvSpPr/>
            <p:nvPr/>
          </p:nvSpPr>
          <p:spPr>
            <a:xfrm>
              <a:off x="9229753" y="4610159"/>
              <a:ext cx="1611852" cy="646331"/>
            </a:xfrm>
            <a:prstGeom prst="rect">
              <a:avLst/>
            </a:prstGeom>
            <a:noFill/>
          </p:spPr>
          <p:txBody>
            <a:bodyPr wrap="none" lIns="91440" tIns="45720" rIns="91440" bIns="45720">
              <a:spAutoFit/>
            </a:bodyPr>
            <a:lstStyle/>
            <a:p>
              <a:pPr algn="ctr"/>
              <a:r>
                <a:rPr lang="en-GB" sz="3600" cap="none" spc="0" dirty="0">
                  <a:ln w="0"/>
                  <a:solidFill>
                    <a:schemeClr val="tx1"/>
                  </a:solidFill>
                  <a:latin typeface="EdShed" pitchFamily="2" charset="0"/>
                </a:rPr>
                <a:t>flourish</a:t>
              </a:r>
            </a:p>
          </p:txBody>
        </p:sp>
        <p:pic>
          <p:nvPicPr>
            <p:cNvPr id="18" name="Picture 17">
              <a:extLst>
                <a:ext uri="{FF2B5EF4-FFF2-40B4-BE49-F238E27FC236}">
                  <a16:creationId xmlns:a16="http://schemas.microsoft.com/office/drawing/2014/main" id="{652AE56E-6070-6571-99CE-C048D2330AF0}"/>
                </a:ext>
              </a:extLst>
            </p:cNvPr>
            <p:cNvPicPr>
              <a:picLocks noChangeAspect="1"/>
            </p:cNvPicPr>
            <p:nvPr/>
          </p:nvPicPr>
          <p:blipFill>
            <a:blip r:embed="rId3"/>
            <a:srcRect/>
            <a:stretch/>
          </p:blipFill>
          <p:spPr>
            <a:xfrm>
              <a:off x="5905223" y="3679868"/>
              <a:ext cx="759478" cy="832858"/>
            </a:xfrm>
            <a:prstGeom prst="rect">
              <a:avLst/>
            </a:prstGeom>
          </p:spPr>
        </p:pic>
        <p:sp>
          <p:nvSpPr>
            <p:cNvPr id="19" name="Rectangle 18">
              <a:extLst>
                <a:ext uri="{FF2B5EF4-FFF2-40B4-BE49-F238E27FC236}">
                  <a16:creationId xmlns:a16="http://schemas.microsoft.com/office/drawing/2014/main" id="{A2732F70-B332-099F-3CE0-4FA76638F8F1}"/>
                </a:ext>
              </a:extLst>
            </p:cNvPr>
            <p:cNvSpPr/>
            <p:nvPr/>
          </p:nvSpPr>
          <p:spPr>
            <a:xfrm>
              <a:off x="5192962" y="4610159"/>
              <a:ext cx="2187394" cy="646331"/>
            </a:xfrm>
            <a:prstGeom prst="rect">
              <a:avLst/>
            </a:prstGeom>
            <a:noFill/>
          </p:spPr>
          <p:txBody>
            <a:bodyPr wrap="none" lIns="91440" tIns="45720" rIns="91440" bIns="45720">
              <a:spAutoFit/>
            </a:bodyPr>
            <a:lstStyle/>
            <a:p>
              <a:pPr algn="ctr"/>
              <a:r>
                <a:rPr lang="en-GB" sz="3600" cap="none" spc="0" dirty="0">
                  <a:ln w="0"/>
                  <a:solidFill>
                    <a:schemeClr val="tx1"/>
                  </a:solidFill>
                  <a:latin typeface="EdShed" pitchFamily="2" charset="0"/>
                </a:rPr>
                <a:t>encourage</a:t>
              </a:r>
            </a:p>
          </p:txBody>
        </p:sp>
      </p:grpSp>
      <p:sp>
        <p:nvSpPr>
          <p:cNvPr id="20" name="Rectangle 19">
            <a:extLst>
              <a:ext uri="{FF2B5EF4-FFF2-40B4-BE49-F238E27FC236}">
                <a16:creationId xmlns:a16="http://schemas.microsoft.com/office/drawing/2014/main" id="{E91B1A49-429D-8C69-17B1-D3CA67AB9795}"/>
              </a:ext>
            </a:extLst>
          </p:cNvPr>
          <p:cNvSpPr/>
          <p:nvPr/>
        </p:nvSpPr>
        <p:spPr>
          <a:xfrm>
            <a:off x="5044372" y="5565864"/>
            <a:ext cx="2113079" cy="892552"/>
          </a:xfrm>
          <a:prstGeom prst="rect">
            <a:avLst/>
          </a:prstGeom>
          <a:noFill/>
        </p:spPr>
        <p:txBody>
          <a:bodyPr wrap="none" lIns="91440" tIns="45720" rIns="91440" bIns="45720">
            <a:spAutoFit/>
          </a:bodyPr>
          <a:lstStyle/>
          <a:p>
            <a:pPr algn="ctr">
              <a:lnSpc>
                <a:spcPct val="100000"/>
              </a:lnSpc>
            </a:pPr>
            <a:r>
              <a:rPr lang="en-GB" sz="3200" dirty="0" err="1">
                <a:latin typeface="EdShed" pitchFamily="2" charset="0"/>
              </a:rPr>
              <a:t>en</a:t>
            </a:r>
            <a:r>
              <a:rPr lang="en-GB" sz="3200" dirty="0" err="1">
                <a:solidFill>
                  <a:srgbClr val="FF3760"/>
                </a:solidFill>
                <a:latin typeface="EdShed" pitchFamily="2" charset="0"/>
              </a:rPr>
              <a:t>|</a:t>
            </a:r>
            <a:r>
              <a:rPr lang="en-GB" sz="3200" dirty="0" err="1">
                <a:latin typeface="EdShed" pitchFamily="2" charset="0"/>
              </a:rPr>
              <a:t>cour</a:t>
            </a:r>
            <a:r>
              <a:rPr lang="en-GB" sz="3200" dirty="0" err="1">
                <a:solidFill>
                  <a:srgbClr val="FF3760"/>
                </a:solidFill>
                <a:latin typeface="EdShed" pitchFamily="2" charset="0"/>
              </a:rPr>
              <a:t>|</a:t>
            </a:r>
            <a:r>
              <a:rPr lang="en-GB" sz="3200" dirty="0" err="1">
                <a:latin typeface="EdShed" pitchFamily="2" charset="0"/>
              </a:rPr>
              <a:t>age</a:t>
            </a:r>
            <a:endParaRPr lang="en-GB" sz="3200" dirty="0">
              <a:latin typeface="EdShed" pitchFamily="2" charset="0"/>
            </a:endParaRPr>
          </a:p>
          <a:p>
            <a:pPr algn="ctr"/>
            <a:r>
              <a:rPr lang="en-GB" sz="2000" dirty="0">
                <a:ln w="0"/>
                <a:solidFill>
                  <a:srgbClr val="FF3760"/>
                </a:solidFill>
                <a:latin typeface="EdShed" pitchFamily="2" charset="0"/>
              </a:rPr>
              <a:t>3</a:t>
            </a:r>
            <a:endParaRPr lang="en-GB" sz="2000" cap="none" spc="0" dirty="0">
              <a:ln w="0"/>
              <a:solidFill>
                <a:srgbClr val="FF3760"/>
              </a:solidFill>
              <a:latin typeface="EdShed" pitchFamily="2" charset="0"/>
            </a:endParaRPr>
          </a:p>
        </p:txBody>
      </p:sp>
      <p:sp>
        <p:nvSpPr>
          <p:cNvPr id="21" name="TextBox 20">
            <a:extLst>
              <a:ext uri="{FF2B5EF4-FFF2-40B4-BE49-F238E27FC236}">
                <a16:creationId xmlns:a16="http://schemas.microsoft.com/office/drawing/2014/main" id="{EC5C26F1-15E3-55B9-85AB-833B73A132CF}"/>
              </a:ext>
            </a:extLst>
          </p:cNvPr>
          <p:cNvSpPr txBox="1"/>
          <p:nvPr/>
        </p:nvSpPr>
        <p:spPr>
          <a:xfrm>
            <a:off x="11930408" y="5180825"/>
            <a:ext cx="184731" cy="369332"/>
          </a:xfrm>
          <a:prstGeom prst="rect">
            <a:avLst/>
          </a:prstGeom>
          <a:noFill/>
        </p:spPr>
        <p:txBody>
          <a:bodyPr wrap="none" rtlCol="0">
            <a:spAutoFit/>
          </a:bodyPr>
          <a:lstStyle/>
          <a:p>
            <a:endParaRPr lang="en-GB" dirty="0">
              <a:latin typeface="EdShed" pitchFamily="2" charset="0"/>
            </a:endParaRPr>
          </a:p>
        </p:txBody>
      </p:sp>
      <p:grpSp>
        <p:nvGrpSpPr>
          <p:cNvPr id="22" name="Group 21">
            <a:extLst>
              <a:ext uri="{FF2B5EF4-FFF2-40B4-BE49-F238E27FC236}">
                <a16:creationId xmlns:a16="http://schemas.microsoft.com/office/drawing/2014/main" id="{3151E5DE-39AE-5A54-18EC-9D440EB4F3BC}"/>
              </a:ext>
            </a:extLst>
          </p:cNvPr>
          <p:cNvGrpSpPr/>
          <p:nvPr/>
        </p:nvGrpSpPr>
        <p:grpSpPr>
          <a:xfrm>
            <a:off x="5455344" y="2514027"/>
            <a:ext cx="1296905" cy="108000"/>
            <a:chOff x="5628723" y="2757978"/>
            <a:chExt cx="1296905" cy="108000"/>
          </a:xfrm>
        </p:grpSpPr>
        <p:grpSp>
          <p:nvGrpSpPr>
            <p:cNvPr id="23" name="Group 22">
              <a:extLst>
                <a:ext uri="{FF2B5EF4-FFF2-40B4-BE49-F238E27FC236}">
                  <a16:creationId xmlns:a16="http://schemas.microsoft.com/office/drawing/2014/main" id="{9FB263B0-E2EC-1B78-6BDD-06BD6D255900}"/>
                </a:ext>
              </a:extLst>
            </p:cNvPr>
            <p:cNvGrpSpPr/>
            <p:nvPr/>
          </p:nvGrpSpPr>
          <p:grpSpPr>
            <a:xfrm>
              <a:off x="5628723" y="2757978"/>
              <a:ext cx="827649" cy="108000"/>
              <a:chOff x="5577934" y="1723884"/>
              <a:chExt cx="827649" cy="108000"/>
            </a:xfrm>
            <a:solidFill>
              <a:srgbClr val="3371DD"/>
            </a:solidFill>
          </p:grpSpPr>
          <p:sp>
            <p:nvSpPr>
              <p:cNvPr id="25" name="Rectangle 24">
                <a:extLst>
                  <a:ext uri="{FF2B5EF4-FFF2-40B4-BE49-F238E27FC236}">
                    <a16:creationId xmlns:a16="http://schemas.microsoft.com/office/drawing/2014/main" id="{70337234-6027-923E-2124-E4068472D729}"/>
                  </a:ext>
                </a:extLst>
              </p:cNvPr>
              <p:cNvSpPr/>
              <p:nvPr/>
            </p:nvSpPr>
            <p:spPr>
              <a:xfrm>
                <a:off x="6028204" y="1748306"/>
                <a:ext cx="377379" cy="72000"/>
              </a:xfrm>
              <a:prstGeom prst="rect">
                <a:avLst/>
              </a:prstGeom>
              <a:grp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26" name="Oval 25">
                <a:extLst>
                  <a:ext uri="{FF2B5EF4-FFF2-40B4-BE49-F238E27FC236}">
                    <a16:creationId xmlns:a16="http://schemas.microsoft.com/office/drawing/2014/main" id="{BCD8578D-B7D4-110F-4CEB-B5AFCA521DF7}"/>
                  </a:ext>
                </a:extLst>
              </p:cNvPr>
              <p:cNvSpPr/>
              <p:nvPr/>
            </p:nvSpPr>
            <p:spPr>
              <a:xfrm>
                <a:off x="5577934" y="1723884"/>
                <a:ext cx="108000" cy="108000"/>
              </a:xfrm>
              <a:prstGeom prst="ellipse">
                <a:avLst/>
              </a:prstGeom>
              <a:grp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27" name="Oval 26">
                <a:extLst>
                  <a:ext uri="{FF2B5EF4-FFF2-40B4-BE49-F238E27FC236}">
                    <a16:creationId xmlns:a16="http://schemas.microsoft.com/office/drawing/2014/main" id="{BC36F937-A486-5A90-8ECF-BFAB013692CC}"/>
                  </a:ext>
                </a:extLst>
              </p:cNvPr>
              <p:cNvSpPr/>
              <p:nvPr/>
            </p:nvSpPr>
            <p:spPr>
              <a:xfrm>
                <a:off x="5811292" y="1723884"/>
                <a:ext cx="108000" cy="108000"/>
              </a:xfrm>
              <a:prstGeom prst="ellipse">
                <a:avLst/>
              </a:prstGeom>
              <a:grp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sp>
          <p:nvSpPr>
            <p:cNvPr id="24" name="Rectangle 23">
              <a:extLst>
                <a:ext uri="{FF2B5EF4-FFF2-40B4-BE49-F238E27FC236}">
                  <a16:creationId xmlns:a16="http://schemas.microsoft.com/office/drawing/2014/main" id="{EA611887-5220-E3E5-368C-B9744745C88E}"/>
                </a:ext>
              </a:extLst>
            </p:cNvPr>
            <p:cNvSpPr/>
            <p:nvPr/>
          </p:nvSpPr>
          <p:spPr>
            <a:xfrm>
              <a:off x="6519120" y="2782400"/>
              <a:ext cx="406508" cy="72000"/>
            </a:xfrm>
            <a:prstGeom prst="rect">
              <a:avLst/>
            </a:prstGeom>
            <a:solidFill>
              <a:srgbClr val="3371DD"/>
            </a:solid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grpSp>
        <p:nvGrpSpPr>
          <p:cNvPr id="33" name="Group 32">
            <a:extLst>
              <a:ext uri="{FF2B5EF4-FFF2-40B4-BE49-F238E27FC236}">
                <a16:creationId xmlns:a16="http://schemas.microsoft.com/office/drawing/2014/main" id="{104970AC-385A-9B59-286D-0DA85022C265}"/>
              </a:ext>
            </a:extLst>
          </p:cNvPr>
          <p:cNvGrpSpPr/>
          <p:nvPr/>
        </p:nvGrpSpPr>
        <p:grpSpPr>
          <a:xfrm>
            <a:off x="5159407" y="5350822"/>
            <a:ext cx="1891485" cy="108000"/>
            <a:chOff x="5440741" y="5385554"/>
            <a:chExt cx="1891485" cy="108000"/>
          </a:xfrm>
        </p:grpSpPr>
        <p:grpSp>
          <p:nvGrpSpPr>
            <p:cNvPr id="34" name="Group 33">
              <a:extLst>
                <a:ext uri="{FF2B5EF4-FFF2-40B4-BE49-F238E27FC236}">
                  <a16:creationId xmlns:a16="http://schemas.microsoft.com/office/drawing/2014/main" id="{D447D92C-F1A3-94C6-FA73-237999EB93B9}"/>
                </a:ext>
              </a:extLst>
            </p:cNvPr>
            <p:cNvGrpSpPr/>
            <p:nvPr/>
          </p:nvGrpSpPr>
          <p:grpSpPr>
            <a:xfrm>
              <a:off x="5440741" y="5385554"/>
              <a:ext cx="1226286" cy="108000"/>
              <a:chOff x="5333437" y="1706212"/>
              <a:chExt cx="1226286" cy="108000"/>
            </a:xfrm>
            <a:solidFill>
              <a:srgbClr val="3371DD"/>
            </a:solidFill>
          </p:grpSpPr>
          <p:grpSp>
            <p:nvGrpSpPr>
              <p:cNvPr id="37" name="Group 36">
                <a:extLst>
                  <a:ext uri="{FF2B5EF4-FFF2-40B4-BE49-F238E27FC236}">
                    <a16:creationId xmlns:a16="http://schemas.microsoft.com/office/drawing/2014/main" id="{329936A1-2A4E-3018-7982-22220B421E4C}"/>
                  </a:ext>
                </a:extLst>
              </p:cNvPr>
              <p:cNvGrpSpPr/>
              <p:nvPr/>
            </p:nvGrpSpPr>
            <p:grpSpPr>
              <a:xfrm>
                <a:off x="5333437" y="1706212"/>
                <a:ext cx="1069304" cy="108000"/>
                <a:chOff x="5549437" y="5216815"/>
                <a:chExt cx="1069304" cy="108000"/>
              </a:xfrm>
              <a:grpFill/>
            </p:grpSpPr>
            <p:sp>
              <p:nvSpPr>
                <p:cNvPr id="40" name="Oval 39">
                  <a:extLst>
                    <a:ext uri="{FF2B5EF4-FFF2-40B4-BE49-F238E27FC236}">
                      <a16:creationId xmlns:a16="http://schemas.microsoft.com/office/drawing/2014/main" id="{DB835277-7898-5D6E-3A3E-218EEEAE2371}"/>
                    </a:ext>
                  </a:extLst>
                </p:cNvPr>
                <p:cNvSpPr/>
                <p:nvPr/>
              </p:nvSpPr>
              <p:spPr>
                <a:xfrm>
                  <a:off x="5549437" y="5216815"/>
                  <a:ext cx="108000" cy="108000"/>
                </a:xfrm>
                <a:prstGeom prst="ellipse">
                  <a:avLst/>
                </a:prstGeom>
                <a:solidFill>
                  <a:srgbClr val="3273DC"/>
                </a:solidFill>
                <a:ln>
                  <a:solidFill>
                    <a:srgbClr val="3273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41" name="Oval 40">
                  <a:extLst>
                    <a:ext uri="{FF2B5EF4-FFF2-40B4-BE49-F238E27FC236}">
                      <a16:creationId xmlns:a16="http://schemas.microsoft.com/office/drawing/2014/main" id="{00287C31-42FD-04E6-B0A5-9C5BF1818833}"/>
                    </a:ext>
                  </a:extLst>
                </p:cNvPr>
                <p:cNvSpPr/>
                <p:nvPr/>
              </p:nvSpPr>
              <p:spPr>
                <a:xfrm>
                  <a:off x="5779359" y="5216815"/>
                  <a:ext cx="108000" cy="108000"/>
                </a:xfrm>
                <a:prstGeom prst="ellipse">
                  <a:avLst/>
                </a:prstGeom>
                <a:solidFill>
                  <a:srgbClr val="FF3760"/>
                </a:solidFill>
                <a:ln>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42" name="Rectangle 41">
                  <a:extLst>
                    <a:ext uri="{FF2B5EF4-FFF2-40B4-BE49-F238E27FC236}">
                      <a16:creationId xmlns:a16="http://schemas.microsoft.com/office/drawing/2014/main" id="{6A206B96-3CBB-9FBC-919D-C63DC6A59E77}"/>
                    </a:ext>
                  </a:extLst>
                </p:cNvPr>
                <p:cNvSpPr/>
                <p:nvPr/>
              </p:nvSpPr>
              <p:spPr>
                <a:xfrm>
                  <a:off x="6191470" y="5234815"/>
                  <a:ext cx="427271" cy="72000"/>
                </a:xfrm>
                <a:prstGeom prst="rect">
                  <a:avLst/>
                </a:prstGeom>
                <a:grp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sp>
            <p:nvSpPr>
              <p:cNvPr id="38" name="Oval 37">
                <a:extLst>
                  <a:ext uri="{FF2B5EF4-FFF2-40B4-BE49-F238E27FC236}">
                    <a16:creationId xmlns:a16="http://schemas.microsoft.com/office/drawing/2014/main" id="{28785C07-046A-1D63-7B34-31DBCAB8DCAB}"/>
                  </a:ext>
                </a:extLst>
              </p:cNvPr>
              <p:cNvSpPr/>
              <p:nvPr/>
            </p:nvSpPr>
            <p:spPr>
              <a:xfrm>
                <a:off x="5790068" y="1706212"/>
                <a:ext cx="108000" cy="108000"/>
              </a:xfrm>
              <a:prstGeom prst="ellipse">
                <a:avLst/>
              </a:prstGeom>
              <a:solidFill>
                <a:srgbClr val="FF3760"/>
              </a:solidFill>
              <a:ln>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39" name="Oval 38">
                <a:extLst>
                  <a:ext uri="{FF2B5EF4-FFF2-40B4-BE49-F238E27FC236}">
                    <a16:creationId xmlns:a16="http://schemas.microsoft.com/office/drawing/2014/main" id="{A78E3A9D-710B-4B15-D0C7-A2D9C60DD105}"/>
                  </a:ext>
                </a:extLst>
              </p:cNvPr>
              <p:cNvSpPr/>
              <p:nvPr/>
            </p:nvSpPr>
            <p:spPr>
              <a:xfrm>
                <a:off x="6451723" y="1706212"/>
                <a:ext cx="108000" cy="108000"/>
              </a:xfrm>
              <a:prstGeom prst="ellipse">
                <a:avLst/>
              </a:prstGeom>
              <a:grp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sp>
          <p:nvSpPr>
            <p:cNvPr id="35" name="Oval 34">
              <a:extLst>
                <a:ext uri="{FF2B5EF4-FFF2-40B4-BE49-F238E27FC236}">
                  <a16:creationId xmlns:a16="http://schemas.microsoft.com/office/drawing/2014/main" id="{6AFBA137-0DCA-2445-FCF7-7261499078B3}"/>
                </a:ext>
              </a:extLst>
            </p:cNvPr>
            <p:cNvSpPr/>
            <p:nvPr/>
          </p:nvSpPr>
          <p:spPr>
            <a:xfrm>
              <a:off x="6755376" y="5385554"/>
              <a:ext cx="108000" cy="108000"/>
            </a:xfrm>
            <a:prstGeom prst="ellipse">
              <a:avLst/>
            </a:prstGeom>
            <a:solidFill>
              <a:srgbClr val="3371DD"/>
            </a:solid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36" name="Rectangle 35">
              <a:extLst>
                <a:ext uri="{FF2B5EF4-FFF2-40B4-BE49-F238E27FC236}">
                  <a16:creationId xmlns:a16="http://schemas.microsoft.com/office/drawing/2014/main" id="{E41B7AE0-72DA-45A6-3DDA-0995FF825B9E}"/>
                </a:ext>
              </a:extLst>
            </p:cNvPr>
            <p:cNvSpPr/>
            <p:nvPr/>
          </p:nvSpPr>
          <p:spPr>
            <a:xfrm>
              <a:off x="6961043" y="5403554"/>
              <a:ext cx="371183" cy="72000"/>
            </a:xfrm>
            <a:prstGeom prst="rect">
              <a:avLst/>
            </a:prstGeom>
            <a:solidFill>
              <a:srgbClr val="3371DD"/>
            </a:solid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grpSp>
        <p:nvGrpSpPr>
          <p:cNvPr id="43" name="Group 42">
            <a:extLst>
              <a:ext uri="{FF2B5EF4-FFF2-40B4-BE49-F238E27FC236}">
                <a16:creationId xmlns:a16="http://schemas.microsoft.com/office/drawing/2014/main" id="{CF0B8E89-5708-2935-3738-3D17533D9D69}"/>
              </a:ext>
            </a:extLst>
          </p:cNvPr>
          <p:cNvGrpSpPr/>
          <p:nvPr/>
        </p:nvGrpSpPr>
        <p:grpSpPr>
          <a:xfrm>
            <a:off x="9141619" y="5263315"/>
            <a:ext cx="1390084" cy="108000"/>
            <a:chOff x="9166863" y="5368726"/>
            <a:chExt cx="1390084" cy="108000"/>
          </a:xfrm>
        </p:grpSpPr>
        <p:grpSp>
          <p:nvGrpSpPr>
            <p:cNvPr id="44" name="Group 43">
              <a:extLst>
                <a:ext uri="{FF2B5EF4-FFF2-40B4-BE49-F238E27FC236}">
                  <a16:creationId xmlns:a16="http://schemas.microsoft.com/office/drawing/2014/main" id="{D9169D93-E0F2-E3CB-6163-77C2468589F6}"/>
                </a:ext>
              </a:extLst>
            </p:cNvPr>
            <p:cNvGrpSpPr/>
            <p:nvPr/>
          </p:nvGrpSpPr>
          <p:grpSpPr>
            <a:xfrm>
              <a:off x="9470902" y="5368726"/>
              <a:ext cx="1086045" cy="108000"/>
              <a:chOff x="9470902" y="5370616"/>
              <a:chExt cx="1086045" cy="108000"/>
            </a:xfrm>
          </p:grpSpPr>
          <p:sp>
            <p:nvSpPr>
              <p:cNvPr id="48" name="Oval 47">
                <a:extLst>
                  <a:ext uri="{FF2B5EF4-FFF2-40B4-BE49-F238E27FC236}">
                    <a16:creationId xmlns:a16="http://schemas.microsoft.com/office/drawing/2014/main" id="{FE2718AC-A9D1-F32C-4037-87F75FB94293}"/>
                  </a:ext>
                </a:extLst>
              </p:cNvPr>
              <p:cNvSpPr/>
              <p:nvPr/>
            </p:nvSpPr>
            <p:spPr>
              <a:xfrm flipV="1">
                <a:off x="10055339" y="5370616"/>
                <a:ext cx="108000" cy="108000"/>
              </a:xfrm>
              <a:prstGeom prst="ellipse">
                <a:avLst/>
              </a:prstGeom>
              <a:solidFill>
                <a:srgbClr val="3371DD"/>
              </a:solid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grpSp>
            <p:nvGrpSpPr>
              <p:cNvPr id="49" name="Group 48">
                <a:extLst>
                  <a:ext uri="{FF2B5EF4-FFF2-40B4-BE49-F238E27FC236}">
                    <a16:creationId xmlns:a16="http://schemas.microsoft.com/office/drawing/2014/main" id="{C7469356-B01D-4FD2-326A-C205AD40F9DF}"/>
                  </a:ext>
                </a:extLst>
              </p:cNvPr>
              <p:cNvGrpSpPr/>
              <p:nvPr/>
            </p:nvGrpSpPr>
            <p:grpSpPr>
              <a:xfrm>
                <a:off x="9470902" y="5388616"/>
                <a:ext cx="1086045" cy="69507"/>
                <a:chOff x="1799900" y="5268694"/>
                <a:chExt cx="1086045" cy="69507"/>
              </a:xfrm>
            </p:grpSpPr>
            <p:sp>
              <p:nvSpPr>
                <p:cNvPr id="50" name="Rectangle 49">
                  <a:extLst>
                    <a:ext uri="{FF2B5EF4-FFF2-40B4-BE49-F238E27FC236}">
                      <a16:creationId xmlns:a16="http://schemas.microsoft.com/office/drawing/2014/main" id="{A542DF4C-66CF-6F16-2418-53483D1EE3F9}"/>
                    </a:ext>
                  </a:extLst>
                </p:cNvPr>
                <p:cNvSpPr/>
                <p:nvPr/>
              </p:nvSpPr>
              <p:spPr>
                <a:xfrm>
                  <a:off x="1799900" y="5268694"/>
                  <a:ext cx="396894" cy="69507"/>
                </a:xfrm>
                <a:prstGeom prst="rect">
                  <a:avLst/>
                </a:prstGeom>
                <a:solidFill>
                  <a:srgbClr val="3371DD"/>
                </a:solid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51" name="Rectangle 50">
                  <a:extLst>
                    <a:ext uri="{FF2B5EF4-FFF2-40B4-BE49-F238E27FC236}">
                      <a16:creationId xmlns:a16="http://schemas.microsoft.com/office/drawing/2014/main" id="{CB937473-D4FF-A101-08EC-4788D2570ED3}"/>
                    </a:ext>
                  </a:extLst>
                </p:cNvPr>
                <p:cNvSpPr/>
                <p:nvPr/>
              </p:nvSpPr>
              <p:spPr>
                <a:xfrm>
                  <a:off x="2533518" y="5268694"/>
                  <a:ext cx="352427" cy="69507"/>
                </a:xfrm>
                <a:prstGeom prst="rect">
                  <a:avLst/>
                </a:prstGeom>
                <a:solidFill>
                  <a:srgbClr val="3371DD"/>
                </a:solid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grpSp>
        <p:sp>
          <p:nvSpPr>
            <p:cNvPr id="45" name="Oval 44">
              <a:extLst>
                <a:ext uri="{FF2B5EF4-FFF2-40B4-BE49-F238E27FC236}">
                  <a16:creationId xmlns:a16="http://schemas.microsoft.com/office/drawing/2014/main" id="{BB5B54F5-5938-2345-5E0A-B17299171EEF}"/>
                </a:ext>
              </a:extLst>
            </p:cNvPr>
            <p:cNvSpPr/>
            <p:nvPr/>
          </p:nvSpPr>
          <p:spPr>
            <a:xfrm>
              <a:off x="9166863" y="5368726"/>
              <a:ext cx="108000" cy="108000"/>
            </a:xfrm>
            <a:prstGeom prst="ellipse">
              <a:avLst/>
            </a:prstGeom>
            <a:solidFill>
              <a:srgbClr val="FF3760"/>
            </a:solidFill>
            <a:ln>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46" name="Oval 45">
              <a:extLst>
                <a:ext uri="{FF2B5EF4-FFF2-40B4-BE49-F238E27FC236}">
                  <a16:creationId xmlns:a16="http://schemas.microsoft.com/office/drawing/2014/main" id="{2CAAACB7-2061-6A96-5430-89C2E344A322}"/>
                </a:ext>
              </a:extLst>
            </p:cNvPr>
            <p:cNvSpPr/>
            <p:nvPr/>
          </p:nvSpPr>
          <p:spPr>
            <a:xfrm>
              <a:off x="9318050" y="5368726"/>
              <a:ext cx="108000" cy="108000"/>
            </a:xfrm>
            <a:prstGeom prst="ellipse">
              <a:avLst/>
            </a:prstGeom>
            <a:solidFill>
              <a:srgbClr val="FF3760"/>
            </a:solidFill>
            <a:ln>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47" name="Oval 46">
              <a:extLst>
                <a:ext uri="{FF2B5EF4-FFF2-40B4-BE49-F238E27FC236}">
                  <a16:creationId xmlns:a16="http://schemas.microsoft.com/office/drawing/2014/main" id="{449E71FD-D4CB-4563-A56C-5C429F4AB560}"/>
                </a:ext>
              </a:extLst>
            </p:cNvPr>
            <p:cNvSpPr/>
            <p:nvPr/>
          </p:nvSpPr>
          <p:spPr>
            <a:xfrm>
              <a:off x="9912648" y="5368726"/>
              <a:ext cx="108000" cy="108000"/>
            </a:xfrm>
            <a:prstGeom prst="ellipse">
              <a:avLst/>
            </a:prstGeom>
            <a:solidFill>
              <a:srgbClr val="3371DD"/>
            </a:solid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grpSp>
        <p:nvGrpSpPr>
          <p:cNvPr id="53" name="Group 52">
            <a:extLst>
              <a:ext uri="{FF2B5EF4-FFF2-40B4-BE49-F238E27FC236}">
                <a16:creationId xmlns:a16="http://schemas.microsoft.com/office/drawing/2014/main" id="{5046A5E3-6CA3-2721-0808-28C373730C1E}"/>
              </a:ext>
            </a:extLst>
          </p:cNvPr>
          <p:cNvGrpSpPr/>
          <p:nvPr/>
        </p:nvGrpSpPr>
        <p:grpSpPr>
          <a:xfrm>
            <a:off x="1887740" y="5356896"/>
            <a:ext cx="1056481" cy="108000"/>
            <a:chOff x="1887740" y="5356896"/>
            <a:chExt cx="1056481" cy="108000"/>
          </a:xfrm>
        </p:grpSpPr>
        <p:grpSp>
          <p:nvGrpSpPr>
            <p:cNvPr id="28" name="Group 27">
              <a:extLst>
                <a:ext uri="{FF2B5EF4-FFF2-40B4-BE49-F238E27FC236}">
                  <a16:creationId xmlns:a16="http://schemas.microsoft.com/office/drawing/2014/main" id="{71D074CB-72E9-0E99-72B1-124D3A323AD0}"/>
                </a:ext>
              </a:extLst>
            </p:cNvPr>
            <p:cNvGrpSpPr/>
            <p:nvPr/>
          </p:nvGrpSpPr>
          <p:grpSpPr>
            <a:xfrm>
              <a:off x="1887740" y="5356896"/>
              <a:ext cx="594598" cy="108000"/>
              <a:chOff x="1779750" y="5415445"/>
              <a:chExt cx="594598" cy="108000"/>
            </a:xfrm>
          </p:grpSpPr>
          <p:sp>
            <p:nvSpPr>
              <p:cNvPr id="29" name="Rectangle 28">
                <a:extLst>
                  <a:ext uri="{FF2B5EF4-FFF2-40B4-BE49-F238E27FC236}">
                    <a16:creationId xmlns:a16="http://schemas.microsoft.com/office/drawing/2014/main" id="{470FF2D5-DA33-920F-C46A-176A922D5734}"/>
                  </a:ext>
                </a:extLst>
              </p:cNvPr>
              <p:cNvSpPr/>
              <p:nvPr/>
            </p:nvSpPr>
            <p:spPr>
              <a:xfrm>
                <a:off x="1973405" y="5433445"/>
                <a:ext cx="400943" cy="65926"/>
              </a:xfrm>
              <a:prstGeom prst="rect">
                <a:avLst/>
              </a:prstGeom>
              <a:solidFill>
                <a:srgbClr val="3371DD"/>
              </a:solid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32" name="Oval 31">
                <a:extLst>
                  <a:ext uri="{FF2B5EF4-FFF2-40B4-BE49-F238E27FC236}">
                    <a16:creationId xmlns:a16="http://schemas.microsoft.com/office/drawing/2014/main" id="{2C4DE610-35FF-2715-2823-85026ED2B2FB}"/>
                  </a:ext>
                </a:extLst>
              </p:cNvPr>
              <p:cNvSpPr/>
              <p:nvPr/>
            </p:nvSpPr>
            <p:spPr>
              <a:xfrm>
                <a:off x="1779750" y="5415445"/>
                <a:ext cx="108000" cy="108000"/>
              </a:xfrm>
              <a:prstGeom prst="ellipse">
                <a:avLst/>
              </a:prstGeom>
              <a:solidFill>
                <a:srgbClr val="3371DD"/>
              </a:solid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sp>
          <p:nvSpPr>
            <p:cNvPr id="52" name="Rectangle 51">
              <a:extLst>
                <a:ext uri="{FF2B5EF4-FFF2-40B4-BE49-F238E27FC236}">
                  <a16:creationId xmlns:a16="http://schemas.microsoft.com/office/drawing/2014/main" id="{71E842C8-4853-64B5-6C5D-E2A4C52E9FA3}"/>
                </a:ext>
              </a:extLst>
            </p:cNvPr>
            <p:cNvSpPr/>
            <p:nvPr/>
          </p:nvSpPr>
          <p:spPr>
            <a:xfrm>
              <a:off x="2543278" y="5375408"/>
              <a:ext cx="400943" cy="65926"/>
            </a:xfrm>
            <a:prstGeom prst="rect">
              <a:avLst/>
            </a:prstGeom>
            <a:solidFill>
              <a:srgbClr val="3371DD"/>
            </a:solid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grpSp>
        <p:nvGrpSpPr>
          <p:cNvPr id="30" name="Group 29">
            <a:extLst>
              <a:ext uri="{FF2B5EF4-FFF2-40B4-BE49-F238E27FC236}">
                <a16:creationId xmlns:a16="http://schemas.microsoft.com/office/drawing/2014/main" id="{7E0A706C-4021-9EA1-02C8-0F7C9AF9DD3D}"/>
              </a:ext>
            </a:extLst>
          </p:cNvPr>
          <p:cNvGrpSpPr/>
          <p:nvPr/>
        </p:nvGrpSpPr>
        <p:grpSpPr>
          <a:xfrm>
            <a:off x="1226465" y="1983107"/>
            <a:ext cx="3205879" cy="2190216"/>
            <a:chOff x="672485" y="1937371"/>
            <a:chExt cx="3205879" cy="2190216"/>
          </a:xfrm>
        </p:grpSpPr>
        <p:sp>
          <p:nvSpPr>
            <p:cNvPr id="31" name="Oval Callout 30">
              <a:extLst>
                <a:ext uri="{FF2B5EF4-FFF2-40B4-BE49-F238E27FC236}">
                  <a16:creationId xmlns:a16="http://schemas.microsoft.com/office/drawing/2014/main" id="{FD131D3F-DE5C-44F7-E1D5-C148D73DC0A2}"/>
                </a:ext>
              </a:extLst>
            </p:cNvPr>
            <p:cNvSpPr/>
            <p:nvPr/>
          </p:nvSpPr>
          <p:spPr>
            <a:xfrm flipH="1">
              <a:off x="1833828" y="2199166"/>
              <a:ext cx="2044536" cy="1928421"/>
            </a:xfrm>
            <a:prstGeom prst="wedgeEllipseCallout">
              <a:avLst>
                <a:gd name="adj1" fmla="val 56523"/>
                <a:gd name="adj2" fmla="val -21182"/>
              </a:avLst>
            </a:prstGeom>
            <a:noFill/>
            <a:ln w="38100">
              <a:solidFill>
                <a:srgbClr val="25D16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a:latin typeface="EdShed" pitchFamily="2" charset="0"/>
                </a:rPr>
                <a:t>Syllables are separated by long syllable breaks.</a:t>
              </a:r>
            </a:p>
          </p:txBody>
        </p:sp>
        <p:pic>
          <p:nvPicPr>
            <p:cNvPr id="54" name="Picture 53" descr="A cartoon of a person&#10;&#10;Description automatically generated with low confidence">
              <a:extLst>
                <a:ext uri="{FF2B5EF4-FFF2-40B4-BE49-F238E27FC236}">
                  <a16:creationId xmlns:a16="http://schemas.microsoft.com/office/drawing/2014/main" id="{9FAFE83A-AD8A-6BF5-E845-81F06E28789B}"/>
                </a:ext>
              </a:extLst>
            </p:cNvPr>
            <p:cNvPicPr>
              <a:picLocks noChangeAspect="1"/>
            </p:cNvPicPr>
            <p:nvPr/>
          </p:nvPicPr>
          <p:blipFill>
            <a:blip r:embed="rId4"/>
            <a:stretch>
              <a:fillRect/>
            </a:stretch>
          </p:blipFill>
          <p:spPr>
            <a:xfrm>
              <a:off x="672485" y="1937371"/>
              <a:ext cx="972985" cy="2190216"/>
            </a:xfrm>
            <a:prstGeom prst="rect">
              <a:avLst/>
            </a:prstGeom>
          </p:spPr>
        </p:pic>
      </p:grpSp>
      <p:grpSp>
        <p:nvGrpSpPr>
          <p:cNvPr id="55" name="Group 54">
            <a:extLst>
              <a:ext uri="{FF2B5EF4-FFF2-40B4-BE49-F238E27FC236}">
                <a16:creationId xmlns:a16="http://schemas.microsoft.com/office/drawing/2014/main" id="{0780C772-3CBF-1A56-EFEC-BB6A508A154B}"/>
              </a:ext>
            </a:extLst>
          </p:cNvPr>
          <p:cNvGrpSpPr/>
          <p:nvPr/>
        </p:nvGrpSpPr>
        <p:grpSpPr>
          <a:xfrm>
            <a:off x="7707264" y="2048875"/>
            <a:ext cx="3768888" cy="2326316"/>
            <a:chOff x="7966425" y="1937371"/>
            <a:chExt cx="3768888" cy="2326316"/>
          </a:xfrm>
        </p:grpSpPr>
        <p:sp>
          <p:nvSpPr>
            <p:cNvPr id="56" name="Oval Callout 55">
              <a:extLst>
                <a:ext uri="{FF2B5EF4-FFF2-40B4-BE49-F238E27FC236}">
                  <a16:creationId xmlns:a16="http://schemas.microsoft.com/office/drawing/2014/main" id="{B8260139-BD73-4424-A1DD-9F32375324A2}"/>
                </a:ext>
              </a:extLst>
            </p:cNvPr>
            <p:cNvSpPr/>
            <p:nvPr/>
          </p:nvSpPr>
          <p:spPr>
            <a:xfrm flipH="1">
              <a:off x="7966425" y="1937371"/>
              <a:ext cx="2468317" cy="2326316"/>
            </a:xfrm>
            <a:prstGeom prst="wedgeEllipseCallout">
              <a:avLst>
                <a:gd name="adj1" fmla="val -55551"/>
                <a:gd name="adj2" fmla="val -16780"/>
              </a:avLst>
            </a:prstGeom>
            <a:noFill/>
            <a:ln w="38100">
              <a:solidFill>
                <a:srgbClr val="209CEE"/>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sz="1100" dirty="0">
                <a:latin typeface="EdShed" pitchFamily="2" charset="0"/>
              </a:endParaRPr>
            </a:p>
            <a:p>
              <a:pPr algn="ctr"/>
              <a:r>
                <a:rPr lang="en-GB" sz="1100" dirty="0">
                  <a:latin typeface="EdShed" pitchFamily="2" charset="0"/>
                </a:rPr>
                <a:t>.</a:t>
              </a:r>
              <a:endParaRPr lang="en-US" sz="1100" dirty="0">
                <a:latin typeface="EdShed" pitchFamily="2" charset="0"/>
              </a:endParaRPr>
            </a:p>
          </p:txBody>
        </p:sp>
        <p:pic>
          <p:nvPicPr>
            <p:cNvPr id="57" name="Picture 56" descr="A picture containing text, vector graphics&#10;&#10;Description automatically generated">
              <a:extLst>
                <a:ext uri="{FF2B5EF4-FFF2-40B4-BE49-F238E27FC236}">
                  <a16:creationId xmlns:a16="http://schemas.microsoft.com/office/drawing/2014/main" id="{1472803C-4319-9527-8A7F-548808C31C44}"/>
                </a:ext>
              </a:extLst>
            </p:cNvPr>
            <p:cNvPicPr>
              <a:picLocks noChangeAspect="1"/>
            </p:cNvPicPr>
            <p:nvPr/>
          </p:nvPicPr>
          <p:blipFill>
            <a:blip r:embed="rId5"/>
            <a:stretch>
              <a:fillRect/>
            </a:stretch>
          </p:blipFill>
          <p:spPr>
            <a:xfrm>
              <a:off x="10717702" y="2043830"/>
              <a:ext cx="1017611" cy="1876105"/>
            </a:xfrm>
            <a:prstGeom prst="rect">
              <a:avLst/>
            </a:prstGeom>
          </p:spPr>
        </p:pic>
        <p:sp>
          <p:nvSpPr>
            <p:cNvPr id="58" name="Rectangle 57">
              <a:extLst>
                <a:ext uri="{FF2B5EF4-FFF2-40B4-BE49-F238E27FC236}">
                  <a16:creationId xmlns:a16="http://schemas.microsoft.com/office/drawing/2014/main" id="{B93BE2F2-917B-75C5-B648-108144593D63}"/>
                </a:ext>
              </a:extLst>
            </p:cNvPr>
            <p:cNvSpPr/>
            <p:nvPr/>
          </p:nvSpPr>
          <p:spPr>
            <a:xfrm>
              <a:off x="8237550" y="2259239"/>
              <a:ext cx="1979074" cy="1985159"/>
            </a:xfrm>
            <a:prstGeom prst="rect">
              <a:avLst/>
            </a:prstGeom>
          </p:spPr>
          <p:txBody>
            <a:bodyPr wrap="square">
              <a:spAutoFit/>
            </a:bodyPr>
            <a:lstStyle/>
            <a:p>
              <a:pPr algn="ctr"/>
              <a:r>
                <a:rPr lang="en-GB" sz="1400" dirty="0">
                  <a:latin typeface="EdShed" pitchFamily="2" charset="0"/>
                </a:rPr>
                <a:t>Draw a dot below </a:t>
              </a:r>
            </a:p>
            <a:p>
              <a:pPr algn="ctr"/>
              <a:r>
                <a:rPr lang="en-GB" sz="1400" dirty="0">
                  <a:latin typeface="EdShed" pitchFamily="2" charset="0"/>
                </a:rPr>
                <a:t>each single letter sound. I have used </a:t>
              </a:r>
              <a:r>
                <a:rPr lang="en-GB" sz="1400" dirty="0">
                  <a:solidFill>
                    <a:srgbClr val="FF3760"/>
                  </a:solidFill>
                  <a:latin typeface="EdShed" pitchFamily="2" charset="0"/>
                </a:rPr>
                <a:t>red</a:t>
              </a:r>
              <a:r>
                <a:rPr lang="en-GB" sz="1400" dirty="0">
                  <a:latin typeface="EdShed" pitchFamily="2" charset="0"/>
                </a:rPr>
                <a:t> sound buttons to show the consonant blends. When more than one letter makes a sound, we </a:t>
              </a:r>
            </a:p>
            <a:p>
              <a:pPr algn="ctr"/>
              <a:r>
                <a:rPr lang="en-GB" sz="1400" dirty="0">
                  <a:latin typeface="EdShed" pitchFamily="2" charset="0"/>
                </a:rPr>
                <a:t>use a line</a:t>
              </a:r>
              <a:r>
                <a:rPr lang="en-GB" sz="1200" dirty="0">
                  <a:latin typeface="EdShed" pitchFamily="2" charset="0"/>
                </a:rPr>
                <a:t>.</a:t>
              </a:r>
            </a:p>
            <a:p>
              <a:pPr algn="ctr"/>
              <a:endParaRPr lang="en-US" sz="1100" dirty="0">
                <a:latin typeface="EdShed" pitchFamily="2" charset="0"/>
              </a:endParaRPr>
            </a:p>
          </p:txBody>
        </p:sp>
      </p:grpSp>
    </p:spTree>
    <p:extLst>
      <p:ext uri="{BB962C8B-B14F-4D97-AF65-F5344CB8AC3E}">
        <p14:creationId xmlns:p14="http://schemas.microsoft.com/office/powerpoint/2010/main" val="3854496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dissolve">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dissolv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56" presetClass="entr" presetSubtype="0" fill="hold" grpId="0" nodeType="clickEffect">
                                  <p:stCondLst>
                                    <p:cond delay="0"/>
                                  </p:stCondLst>
                                  <p:iterate type="lt">
                                    <p:tmPct val="10000"/>
                                  </p:iterate>
                                  <p:childTnLst>
                                    <p:set>
                                      <p:cBhvr>
                                        <p:cTn id="21" dur="1" fill="hold">
                                          <p:stCondLst>
                                            <p:cond delay="0"/>
                                          </p:stCondLst>
                                        </p:cTn>
                                        <p:tgtEl>
                                          <p:spTgt spid="12"/>
                                        </p:tgtEl>
                                        <p:attrNameLst>
                                          <p:attrName>style.visibility</p:attrName>
                                        </p:attrNameLst>
                                      </p:cBhvr>
                                      <p:to>
                                        <p:strVal val="visible"/>
                                      </p:to>
                                    </p:set>
                                    <p:anim by="(-#ppt_w*2)" calcmode="lin" valueType="num">
                                      <p:cBhvr rctx="PPT">
                                        <p:cTn id="22" dur="500" autoRev="1" fill="hold">
                                          <p:stCondLst>
                                            <p:cond delay="0"/>
                                          </p:stCondLst>
                                        </p:cTn>
                                        <p:tgtEl>
                                          <p:spTgt spid="12"/>
                                        </p:tgtEl>
                                        <p:attrNameLst>
                                          <p:attrName>ppt_w</p:attrName>
                                        </p:attrNameLst>
                                      </p:cBhvr>
                                    </p:anim>
                                    <p:anim by="(#ppt_w*0.50)" calcmode="lin" valueType="num">
                                      <p:cBhvr>
                                        <p:cTn id="23" dur="500" decel="50000" autoRev="1" fill="hold">
                                          <p:stCondLst>
                                            <p:cond delay="0"/>
                                          </p:stCondLst>
                                        </p:cTn>
                                        <p:tgtEl>
                                          <p:spTgt spid="12"/>
                                        </p:tgtEl>
                                        <p:attrNameLst>
                                          <p:attrName>ppt_x</p:attrName>
                                        </p:attrNameLst>
                                      </p:cBhvr>
                                    </p:anim>
                                    <p:anim from="(-#ppt_h/2)" to="(#ppt_y)" calcmode="lin" valueType="num">
                                      <p:cBhvr>
                                        <p:cTn id="24" dur="1000" fill="hold">
                                          <p:stCondLst>
                                            <p:cond delay="0"/>
                                          </p:stCondLst>
                                        </p:cTn>
                                        <p:tgtEl>
                                          <p:spTgt spid="12"/>
                                        </p:tgtEl>
                                        <p:attrNameLst>
                                          <p:attrName>ppt_y</p:attrName>
                                        </p:attrNameLst>
                                      </p:cBhvr>
                                    </p:anim>
                                    <p:animRot by="21600000">
                                      <p:cBhvr>
                                        <p:cTn id="25" dur="1000" fill="hold">
                                          <p:stCondLst>
                                            <p:cond delay="0"/>
                                          </p:stCondLst>
                                        </p:cTn>
                                        <p:tgtEl>
                                          <p:spTgt spid="12"/>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left)">
                                      <p:cBhvr>
                                        <p:cTn id="36" dur="2000"/>
                                        <p:tgtEl>
                                          <p:spTgt spid="53"/>
                                        </p:tgtEl>
                                      </p:cBhvr>
                                    </p:animEffect>
                                  </p:childTnLst>
                                </p:cTn>
                              </p:par>
                            </p:childTnLst>
                          </p:cTn>
                        </p:par>
                      </p:childTnLst>
                    </p:cTn>
                  </p:par>
                  <p:par>
                    <p:cTn id="37" fill="hold">
                      <p:stCondLst>
                        <p:cond delay="indefinite"/>
                      </p:stCondLst>
                      <p:childTnLst>
                        <p:par>
                          <p:cTn id="38" fill="hold">
                            <p:stCondLst>
                              <p:cond delay="0"/>
                            </p:stCondLst>
                            <p:childTnLst>
                              <p:par>
                                <p:cTn id="39" presetID="56" presetClass="entr" presetSubtype="0" fill="hold" grpId="0" nodeType="clickEffect">
                                  <p:stCondLst>
                                    <p:cond delay="0"/>
                                  </p:stCondLst>
                                  <p:iterate type="lt">
                                    <p:tmPct val="10000"/>
                                  </p:iterate>
                                  <p:childTnLst>
                                    <p:set>
                                      <p:cBhvr>
                                        <p:cTn id="40" dur="1" fill="hold">
                                          <p:stCondLst>
                                            <p:cond delay="0"/>
                                          </p:stCondLst>
                                        </p:cTn>
                                        <p:tgtEl>
                                          <p:spTgt spid="13"/>
                                        </p:tgtEl>
                                        <p:attrNameLst>
                                          <p:attrName>style.visibility</p:attrName>
                                        </p:attrNameLst>
                                      </p:cBhvr>
                                      <p:to>
                                        <p:strVal val="visible"/>
                                      </p:to>
                                    </p:set>
                                    <p:anim by="(-#ppt_w*2)" calcmode="lin" valueType="num">
                                      <p:cBhvr rctx="PPT">
                                        <p:cTn id="41" dur="500" autoRev="1" fill="hold">
                                          <p:stCondLst>
                                            <p:cond delay="0"/>
                                          </p:stCondLst>
                                        </p:cTn>
                                        <p:tgtEl>
                                          <p:spTgt spid="13"/>
                                        </p:tgtEl>
                                        <p:attrNameLst>
                                          <p:attrName>ppt_w</p:attrName>
                                        </p:attrNameLst>
                                      </p:cBhvr>
                                    </p:anim>
                                    <p:anim by="(#ppt_w*0.50)" calcmode="lin" valueType="num">
                                      <p:cBhvr>
                                        <p:cTn id="42" dur="500" decel="50000" autoRev="1" fill="hold">
                                          <p:stCondLst>
                                            <p:cond delay="0"/>
                                          </p:stCondLst>
                                        </p:cTn>
                                        <p:tgtEl>
                                          <p:spTgt spid="13"/>
                                        </p:tgtEl>
                                        <p:attrNameLst>
                                          <p:attrName>ppt_x</p:attrName>
                                        </p:attrNameLst>
                                      </p:cBhvr>
                                    </p:anim>
                                    <p:anim from="(-#ppt_h/2)" to="(#ppt_y)" calcmode="lin" valueType="num">
                                      <p:cBhvr>
                                        <p:cTn id="43" dur="1000" fill="hold">
                                          <p:stCondLst>
                                            <p:cond delay="0"/>
                                          </p:stCondLst>
                                        </p:cTn>
                                        <p:tgtEl>
                                          <p:spTgt spid="13"/>
                                        </p:tgtEl>
                                        <p:attrNameLst>
                                          <p:attrName>ppt_y</p:attrName>
                                        </p:attrNameLst>
                                      </p:cBhvr>
                                    </p:anim>
                                    <p:animRot by="21600000">
                                      <p:cBhvr>
                                        <p:cTn id="44" dur="1000" fill="hold">
                                          <p:stCondLst>
                                            <p:cond delay="0"/>
                                          </p:stCondLst>
                                        </p:cTn>
                                        <p:tgtEl>
                                          <p:spTgt spid="13"/>
                                        </p:tgtEl>
                                        <p:attrNameLst>
                                          <p:attrName>r</p:attrName>
                                        </p:attrNameLst>
                                      </p:cBhvr>
                                    </p:animRo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2000"/>
                                        <p:tgtEl>
                                          <p:spTgt spid="33"/>
                                        </p:tgtEl>
                                      </p:cBhvr>
                                    </p:animEffect>
                                  </p:childTnLst>
                                </p:cTn>
                              </p:par>
                            </p:childTnLst>
                          </p:cTn>
                        </p:par>
                      </p:childTnLst>
                    </p:cTn>
                  </p:par>
                  <p:par>
                    <p:cTn id="50" fill="hold">
                      <p:stCondLst>
                        <p:cond delay="indefinite"/>
                      </p:stCondLst>
                      <p:childTnLst>
                        <p:par>
                          <p:cTn id="51" fill="hold">
                            <p:stCondLst>
                              <p:cond delay="0"/>
                            </p:stCondLst>
                            <p:childTnLst>
                              <p:par>
                                <p:cTn id="52" presetID="56" presetClass="entr" presetSubtype="0" fill="hold" grpId="0" nodeType="clickEffect">
                                  <p:stCondLst>
                                    <p:cond delay="0"/>
                                  </p:stCondLst>
                                  <p:iterate type="lt">
                                    <p:tmPct val="10000"/>
                                  </p:iterate>
                                  <p:childTnLst>
                                    <p:set>
                                      <p:cBhvr>
                                        <p:cTn id="53" dur="1" fill="hold">
                                          <p:stCondLst>
                                            <p:cond delay="0"/>
                                          </p:stCondLst>
                                        </p:cTn>
                                        <p:tgtEl>
                                          <p:spTgt spid="20"/>
                                        </p:tgtEl>
                                        <p:attrNameLst>
                                          <p:attrName>style.visibility</p:attrName>
                                        </p:attrNameLst>
                                      </p:cBhvr>
                                      <p:to>
                                        <p:strVal val="visible"/>
                                      </p:to>
                                    </p:set>
                                    <p:anim by="(-#ppt_w*2)" calcmode="lin" valueType="num">
                                      <p:cBhvr rctx="PPT">
                                        <p:cTn id="54" dur="500" autoRev="1" fill="hold">
                                          <p:stCondLst>
                                            <p:cond delay="0"/>
                                          </p:stCondLst>
                                        </p:cTn>
                                        <p:tgtEl>
                                          <p:spTgt spid="20"/>
                                        </p:tgtEl>
                                        <p:attrNameLst>
                                          <p:attrName>ppt_w</p:attrName>
                                        </p:attrNameLst>
                                      </p:cBhvr>
                                    </p:anim>
                                    <p:anim by="(#ppt_w*0.50)" calcmode="lin" valueType="num">
                                      <p:cBhvr>
                                        <p:cTn id="55" dur="500" decel="50000" autoRev="1" fill="hold">
                                          <p:stCondLst>
                                            <p:cond delay="0"/>
                                          </p:stCondLst>
                                        </p:cTn>
                                        <p:tgtEl>
                                          <p:spTgt spid="20"/>
                                        </p:tgtEl>
                                        <p:attrNameLst>
                                          <p:attrName>ppt_x</p:attrName>
                                        </p:attrNameLst>
                                      </p:cBhvr>
                                    </p:anim>
                                    <p:anim from="(-#ppt_h/2)" to="(#ppt_y)" calcmode="lin" valueType="num">
                                      <p:cBhvr>
                                        <p:cTn id="56" dur="1000" fill="hold">
                                          <p:stCondLst>
                                            <p:cond delay="0"/>
                                          </p:stCondLst>
                                        </p:cTn>
                                        <p:tgtEl>
                                          <p:spTgt spid="20"/>
                                        </p:tgtEl>
                                        <p:attrNameLst>
                                          <p:attrName>ppt_y</p:attrName>
                                        </p:attrNameLst>
                                      </p:cBhvr>
                                    </p:anim>
                                    <p:animRot by="21600000">
                                      <p:cBhvr>
                                        <p:cTn id="57" dur="1000" fill="hold">
                                          <p:stCondLst>
                                            <p:cond delay="0"/>
                                          </p:stCondLst>
                                        </p:cTn>
                                        <p:tgtEl>
                                          <p:spTgt spid="20"/>
                                        </p:tgtEl>
                                        <p:attrNameLst>
                                          <p:attrName>r</p:attrName>
                                        </p:attrNameLst>
                                      </p:cBhvr>
                                    </p:animRo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2000"/>
                                        <p:tgtEl>
                                          <p:spTgt spid="43"/>
                                        </p:tgtEl>
                                      </p:cBhvr>
                                    </p:animEffect>
                                  </p:childTnLst>
                                </p:cTn>
                              </p:par>
                            </p:childTnLst>
                          </p:cTn>
                        </p:par>
                      </p:childTnLst>
                    </p:cTn>
                  </p:par>
                  <p:par>
                    <p:cTn id="63" fill="hold">
                      <p:stCondLst>
                        <p:cond delay="indefinite"/>
                      </p:stCondLst>
                      <p:childTnLst>
                        <p:par>
                          <p:cTn id="64" fill="hold">
                            <p:stCondLst>
                              <p:cond delay="0"/>
                            </p:stCondLst>
                            <p:childTnLst>
                              <p:par>
                                <p:cTn id="65" presetID="56" presetClass="entr" presetSubtype="0" fill="hold" grpId="0" nodeType="clickEffect">
                                  <p:stCondLst>
                                    <p:cond delay="0"/>
                                  </p:stCondLst>
                                  <p:iterate type="lt">
                                    <p:tmPct val="10000"/>
                                  </p:iterate>
                                  <p:childTnLst>
                                    <p:set>
                                      <p:cBhvr>
                                        <p:cTn id="66" dur="1" fill="hold">
                                          <p:stCondLst>
                                            <p:cond delay="0"/>
                                          </p:stCondLst>
                                        </p:cTn>
                                        <p:tgtEl>
                                          <p:spTgt spid="14"/>
                                        </p:tgtEl>
                                        <p:attrNameLst>
                                          <p:attrName>style.visibility</p:attrName>
                                        </p:attrNameLst>
                                      </p:cBhvr>
                                      <p:to>
                                        <p:strVal val="visible"/>
                                      </p:to>
                                    </p:set>
                                    <p:anim by="(-#ppt_w*2)" calcmode="lin" valueType="num">
                                      <p:cBhvr rctx="PPT">
                                        <p:cTn id="67" dur="500" autoRev="1" fill="hold">
                                          <p:stCondLst>
                                            <p:cond delay="0"/>
                                          </p:stCondLst>
                                        </p:cTn>
                                        <p:tgtEl>
                                          <p:spTgt spid="14"/>
                                        </p:tgtEl>
                                        <p:attrNameLst>
                                          <p:attrName>ppt_w</p:attrName>
                                        </p:attrNameLst>
                                      </p:cBhvr>
                                    </p:anim>
                                    <p:anim by="(#ppt_w*0.50)" calcmode="lin" valueType="num">
                                      <p:cBhvr>
                                        <p:cTn id="68" dur="500" decel="50000" autoRev="1" fill="hold">
                                          <p:stCondLst>
                                            <p:cond delay="0"/>
                                          </p:stCondLst>
                                        </p:cTn>
                                        <p:tgtEl>
                                          <p:spTgt spid="14"/>
                                        </p:tgtEl>
                                        <p:attrNameLst>
                                          <p:attrName>ppt_x</p:attrName>
                                        </p:attrNameLst>
                                      </p:cBhvr>
                                    </p:anim>
                                    <p:anim from="(-#ppt_h/2)" to="(#ppt_y)" calcmode="lin" valueType="num">
                                      <p:cBhvr>
                                        <p:cTn id="69" dur="1000" fill="hold">
                                          <p:stCondLst>
                                            <p:cond delay="0"/>
                                          </p:stCondLst>
                                        </p:cTn>
                                        <p:tgtEl>
                                          <p:spTgt spid="14"/>
                                        </p:tgtEl>
                                        <p:attrNameLst>
                                          <p:attrName>ppt_y</p:attrName>
                                        </p:attrNameLst>
                                      </p:cBhvr>
                                    </p:anim>
                                    <p:animRot by="21600000">
                                      <p:cBhvr>
                                        <p:cTn id="70" dur="1000"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7</a:t>
            </a:fld>
            <a:endParaRPr lang="en-US" dirty="0">
              <a:latin typeface="EdShed" pitchFamily="2" charset="0"/>
            </a:endParaRPr>
          </a:p>
        </p:txBody>
      </p:sp>
      <p:sp>
        <p:nvSpPr>
          <p:cNvPr id="5" name="Text Placeholder 4">
            <a:extLst>
              <a:ext uri="{FF2B5EF4-FFF2-40B4-BE49-F238E27FC236}">
                <a16:creationId xmlns:a16="http://schemas.microsoft.com/office/drawing/2014/main" id="{CE7DE7E4-38D5-0071-0EFD-A840DA243EE0}"/>
              </a:ext>
            </a:extLst>
          </p:cNvPr>
          <p:cNvSpPr>
            <a:spLocks noGrp="1"/>
          </p:cNvSpPr>
          <p:nvPr>
            <p:ph type="body" sz="quarter" idx="10"/>
          </p:nvPr>
        </p:nvSpPr>
        <p:spPr>
          <a:xfrm>
            <a:off x="3494880" y="226673"/>
            <a:ext cx="5202237" cy="320675"/>
          </a:xfrm>
        </p:spPr>
        <p:txBody>
          <a:bodyPr/>
          <a:lstStyle/>
          <a:p>
            <a:r>
              <a:rPr lang="en-US" dirty="0"/>
              <a:t>Word Maps</a:t>
            </a:r>
          </a:p>
        </p:txBody>
      </p:sp>
      <p:sp>
        <p:nvSpPr>
          <p:cNvPr id="7" name="Text Placeholder 6">
            <a:extLst>
              <a:ext uri="{FF2B5EF4-FFF2-40B4-BE49-F238E27FC236}">
                <a16:creationId xmlns:a16="http://schemas.microsoft.com/office/drawing/2014/main" id="{CEE0C38B-A73C-9BE8-F43E-6CBFE227B2DF}"/>
              </a:ext>
            </a:extLst>
          </p:cNvPr>
          <p:cNvSpPr>
            <a:spLocks noGrp="1"/>
          </p:cNvSpPr>
          <p:nvPr>
            <p:ph type="body" sz="quarter" idx="15"/>
          </p:nvPr>
        </p:nvSpPr>
        <p:spPr>
          <a:xfrm>
            <a:off x="1519312" y="550678"/>
            <a:ext cx="9153372" cy="749135"/>
          </a:xfrm>
        </p:spPr>
        <p:txBody>
          <a:bodyPr/>
          <a:lstStyle/>
          <a:p>
            <a:pPr>
              <a:lnSpc>
                <a:spcPct val="100000"/>
              </a:lnSpc>
            </a:pPr>
            <a:r>
              <a:rPr lang="en-GB" sz="1700" i="0" dirty="0">
                <a:solidFill>
                  <a:schemeClr val="tx1"/>
                </a:solidFill>
                <a:effectLst/>
                <a:latin typeface="EdShed" pitchFamily="2" charset="77"/>
              </a:rPr>
              <a:t>Read each word and break it into syllables, drawing long lines for the syllable breaks. Write each word again adding the sound buttons for each phoneme. Finally, write the word out again.</a:t>
            </a:r>
            <a:endParaRPr lang="en-US" sz="1700" dirty="0">
              <a:solidFill>
                <a:schemeClr val="tx1"/>
              </a:solidFill>
              <a:latin typeface="EdShed" pitchFamily="2" charset="77"/>
            </a:endParaRPr>
          </a:p>
        </p:txBody>
      </p:sp>
      <p:graphicFrame>
        <p:nvGraphicFramePr>
          <p:cNvPr id="8" name="Table 10">
            <a:extLst>
              <a:ext uri="{FF2B5EF4-FFF2-40B4-BE49-F238E27FC236}">
                <a16:creationId xmlns:a16="http://schemas.microsoft.com/office/drawing/2014/main" id="{9031392C-59D6-8F5F-1A0D-4A9E858D3184}"/>
              </a:ext>
            </a:extLst>
          </p:cNvPr>
          <p:cNvGraphicFramePr>
            <a:graphicFrameLocks noGrp="1"/>
          </p:cNvGraphicFramePr>
          <p:nvPr>
            <p:extLst>
              <p:ext uri="{D42A27DB-BD31-4B8C-83A1-F6EECF244321}">
                <p14:modId xmlns:p14="http://schemas.microsoft.com/office/powerpoint/2010/main" val="1059506688"/>
              </p:ext>
            </p:extLst>
          </p:nvPr>
        </p:nvGraphicFramePr>
        <p:xfrm>
          <a:off x="282814" y="1740001"/>
          <a:ext cx="11628770" cy="4831486"/>
        </p:xfrm>
        <a:graphic>
          <a:graphicData uri="http://schemas.openxmlformats.org/drawingml/2006/table">
            <a:tbl>
              <a:tblPr firstRow="1" bandRow="1">
                <a:tableStyleId>{5C22544A-7EE6-4342-B048-85BDC9FD1C3A}</a:tableStyleId>
              </a:tblPr>
              <a:tblGrid>
                <a:gridCol w="1728866">
                  <a:extLst>
                    <a:ext uri="{9D8B030D-6E8A-4147-A177-3AD203B41FA5}">
                      <a16:colId xmlns:a16="http://schemas.microsoft.com/office/drawing/2014/main" val="3223077605"/>
                    </a:ext>
                  </a:extLst>
                </a:gridCol>
                <a:gridCol w="3299968">
                  <a:extLst>
                    <a:ext uri="{9D8B030D-6E8A-4147-A177-3AD203B41FA5}">
                      <a16:colId xmlns:a16="http://schemas.microsoft.com/office/drawing/2014/main" val="450802312"/>
                    </a:ext>
                  </a:extLst>
                </a:gridCol>
                <a:gridCol w="3299968">
                  <a:extLst>
                    <a:ext uri="{9D8B030D-6E8A-4147-A177-3AD203B41FA5}">
                      <a16:colId xmlns:a16="http://schemas.microsoft.com/office/drawing/2014/main" val="3864665642"/>
                    </a:ext>
                  </a:extLst>
                </a:gridCol>
                <a:gridCol w="3299968">
                  <a:extLst>
                    <a:ext uri="{9D8B030D-6E8A-4147-A177-3AD203B41FA5}">
                      <a16:colId xmlns:a16="http://schemas.microsoft.com/office/drawing/2014/main" val="3961588993"/>
                    </a:ext>
                  </a:extLst>
                </a:gridCol>
              </a:tblGrid>
              <a:tr h="598864">
                <a:tc>
                  <a:txBody>
                    <a:bodyPr/>
                    <a:lstStyle/>
                    <a:p>
                      <a:pPr algn="ctr"/>
                      <a:r>
                        <a:rPr lang="en-GB" sz="2000" b="1" i="0" dirty="0">
                          <a:solidFill>
                            <a:schemeClr val="tx1"/>
                          </a:solidFill>
                          <a:latin typeface="EdShed" pitchFamily="2" charset="0"/>
                        </a:rPr>
                        <a:t>Words</a:t>
                      </a:r>
                    </a:p>
                  </a:txBody>
                  <a:tcPr marL="89023" marR="89023" marT="44511" marB="445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b="1" i="0" dirty="0">
                          <a:solidFill>
                            <a:schemeClr val="tx1"/>
                          </a:solidFill>
                          <a:latin typeface="EdShed" pitchFamily="2" charset="0"/>
                        </a:rPr>
                        <a:t>Syllable Breaks</a:t>
                      </a:r>
                    </a:p>
                  </a:txBody>
                  <a:tcPr marL="89023" marR="89023" marT="44511" marB="445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b="1" i="0" kern="1200" dirty="0">
                          <a:solidFill>
                            <a:schemeClr val="tx1"/>
                          </a:solidFill>
                          <a:effectLst/>
                          <a:latin typeface="EdShed" pitchFamily="2" charset="0"/>
                          <a:ea typeface="+mn-ea"/>
                          <a:cs typeface="+mn-cs"/>
                        </a:rPr>
                        <a:t>Sound Buttons</a:t>
                      </a:r>
                      <a:endParaRPr lang="en-GB" sz="2000" b="1" i="0" dirty="0">
                        <a:solidFill>
                          <a:schemeClr val="tx1"/>
                        </a:solidFill>
                        <a:latin typeface="EdShed" pitchFamily="2" charset="0"/>
                      </a:endParaRPr>
                    </a:p>
                  </a:txBody>
                  <a:tcPr marL="89023" marR="89023" marT="44511" marB="445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b="1" i="0" dirty="0">
                          <a:solidFill>
                            <a:schemeClr val="tx1"/>
                          </a:solidFill>
                          <a:latin typeface="EdShed" pitchFamily="2" charset="0"/>
                        </a:rPr>
                        <a:t>My Word</a:t>
                      </a:r>
                    </a:p>
                  </a:txBody>
                  <a:tcPr marL="89023" marR="89023" marT="44511" marB="445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5839281"/>
                  </a:ext>
                </a:extLst>
              </a:tr>
              <a:tr h="705437">
                <a:tc>
                  <a:txBody>
                    <a:bodyPr/>
                    <a:lstStyle/>
                    <a:p>
                      <a:pPr algn="ctr"/>
                      <a:r>
                        <a:rPr lang="en-GB" sz="2400" b="0" i="0" dirty="0">
                          <a:latin typeface="EdShed" pitchFamily="2" charset="0"/>
                          <a:ea typeface="OpenDyslexic" charset="0"/>
                          <a:cs typeface="OpenDyslexic" charset="0"/>
                        </a:rPr>
                        <a:t>enough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solidFill>
                          <a:srgbClr val="FF3760"/>
                        </a:solidFill>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solidFill>
                          <a:srgbClr val="FF3760"/>
                        </a:solidFill>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4244416"/>
                  </a:ext>
                </a:extLst>
              </a:tr>
              <a:tr h="705437">
                <a:tc>
                  <a:txBody>
                    <a:bodyPr/>
                    <a:lstStyle/>
                    <a:p>
                      <a:pPr algn="ctr"/>
                      <a:r>
                        <a:rPr lang="en-GB" sz="2400" b="0" i="0" dirty="0">
                          <a:latin typeface="EdShed" pitchFamily="2" charset="0"/>
                          <a:ea typeface="OpenDyslexic" charset="0"/>
                          <a:cs typeface="OpenDyslexic" charset="0"/>
                        </a:rPr>
                        <a:t>couple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solidFill>
                          <a:srgbClr val="FF3760"/>
                        </a:solidFill>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solidFill>
                          <a:srgbClr val="FF3760"/>
                        </a:solidFill>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56951"/>
                  </a:ext>
                </a:extLst>
              </a:tr>
              <a:tr h="705437">
                <a:tc>
                  <a:txBody>
                    <a:bodyPr/>
                    <a:lstStyle/>
                    <a:p>
                      <a:pPr algn="ctr"/>
                      <a:r>
                        <a:rPr lang="en-GB" sz="2400" b="0" i="0" dirty="0">
                          <a:latin typeface="EdShed" pitchFamily="2" charset="0"/>
                          <a:ea typeface="OpenDyslexic" charset="0"/>
                          <a:cs typeface="OpenDyslexic" charset="0"/>
                        </a:rPr>
                        <a:t>trouble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solidFill>
                          <a:srgbClr val="FF3760"/>
                        </a:solidFill>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solidFill>
                          <a:srgbClr val="FF3760"/>
                        </a:solidFill>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3363421"/>
                  </a:ext>
                </a:extLst>
              </a:tr>
              <a:tr h="705437">
                <a:tc>
                  <a:txBody>
                    <a:bodyPr/>
                    <a:lstStyle/>
                    <a:p>
                      <a:pPr algn="ctr"/>
                      <a:r>
                        <a:rPr lang="en-GB" sz="2400" b="0" i="0" dirty="0">
                          <a:latin typeface="EdShed" pitchFamily="2" charset="0"/>
                          <a:ea typeface="OpenDyslexic" charset="0"/>
                          <a:cs typeface="OpenDyslexic" charset="0"/>
                        </a:rPr>
                        <a:t>encourage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solidFill>
                          <a:srgbClr val="FF3760"/>
                        </a:solidFill>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solidFill>
                          <a:srgbClr val="FF3760"/>
                        </a:solidFill>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2950961"/>
                  </a:ext>
                </a:extLst>
              </a:tr>
              <a:tr h="705437">
                <a:tc>
                  <a:txBody>
                    <a:bodyPr/>
                    <a:lstStyle/>
                    <a:p>
                      <a:pPr algn="ctr"/>
                      <a:r>
                        <a:rPr lang="en-GB" sz="2400" b="0" i="0" dirty="0">
                          <a:latin typeface="EdShed" pitchFamily="2" charset="0"/>
                          <a:ea typeface="OpenDyslexic" charset="0"/>
                          <a:cs typeface="OpenDyslexic" charset="0"/>
                        </a:rPr>
                        <a:t>cousin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solidFill>
                          <a:srgbClr val="FF3760"/>
                        </a:solidFill>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solidFill>
                          <a:srgbClr val="FF3760"/>
                        </a:solidFill>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1995585"/>
                  </a:ext>
                </a:extLst>
              </a:tr>
              <a:tr h="705437">
                <a:tc>
                  <a:txBody>
                    <a:bodyPr/>
                    <a:lstStyle/>
                    <a:p>
                      <a:pPr algn="ctr"/>
                      <a:r>
                        <a:rPr lang="en-GB" sz="2400" b="0" i="0" dirty="0">
                          <a:latin typeface="EdShed" pitchFamily="2" charset="0"/>
                          <a:ea typeface="OpenDyslexic" charset="0"/>
                          <a:cs typeface="OpenDyslexic" charset="0"/>
                        </a:rPr>
                        <a:t>country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solidFill>
                          <a:srgbClr val="FF3760"/>
                        </a:solidFill>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solidFill>
                          <a:srgbClr val="FF3760"/>
                        </a:solidFill>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8912724"/>
                  </a:ext>
                </a:extLst>
              </a:tr>
            </a:tbl>
          </a:graphicData>
        </a:graphic>
      </p:graphicFrame>
    </p:spTree>
    <p:extLst>
      <p:ext uri="{BB962C8B-B14F-4D97-AF65-F5344CB8AC3E}">
        <p14:creationId xmlns:p14="http://schemas.microsoft.com/office/powerpoint/2010/main" val="3186011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8</a:t>
            </a:fld>
            <a:endParaRPr lang="en-US" dirty="0">
              <a:latin typeface="EdShed" pitchFamily="2" charset="0"/>
            </a:endParaRPr>
          </a:p>
        </p:txBody>
      </p:sp>
      <p:sp>
        <p:nvSpPr>
          <p:cNvPr id="37" name="Text Placeholder 36">
            <a:extLst>
              <a:ext uri="{FF2B5EF4-FFF2-40B4-BE49-F238E27FC236}">
                <a16:creationId xmlns:a16="http://schemas.microsoft.com/office/drawing/2014/main" id="{C25BBFBF-A783-43B6-E94C-5DDA63BE3AAE}"/>
              </a:ext>
            </a:extLst>
          </p:cNvPr>
          <p:cNvSpPr>
            <a:spLocks noGrp="1"/>
          </p:cNvSpPr>
          <p:nvPr>
            <p:ph type="body" sz="quarter" idx="10"/>
          </p:nvPr>
        </p:nvSpPr>
        <p:spPr/>
        <p:txBody>
          <a:bodyPr/>
          <a:lstStyle/>
          <a:p>
            <a:r>
              <a:rPr lang="en-US" dirty="0"/>
              <a:t>Word Maps</a:t>
            </a:r>
          </a:p>
        </p:txBody>
      </p:sp>
      <p:sp>
        <p:nvSpPr>
          <p:cNvPr id="5" name="Text Placeholder 4">
            <a:extLst>
              <a:ext uri="{FF2B5EF4-FFF2-40B4-BE49-F238E27FC236}">
                <a16:creationId xmlns:a16="http://schemas.microsoft.com/office/drawing/2014/main" id="{53167281-563E-1138-1A90-499ECED95740}"/>
              </a:ext>
            </a:extLst>
          </p:cNvPr>
          <p:cNvSpPr>
            <a:spLocks noGrp="1"/>
          </p:cNvSpPr>
          <p:nvPr>
            <p:ph type="body" sz="quarter" idx="11"/>
          </p:nvPr>
        </p:nvSpPr>
        <p:spPr/>
        <p:txBody>
          <a:bodyPr/>
          <a:lstStyle/>
          <a:p>
            <a:r>
              <a:rPr lang="en-US" dirty="0">
                <a:solidFill>
                  <a:srgbClr val="FF3760"/>
                </a:solidFill>
              </a:rPr>
              <a:t>Answers</a:t>
            </a:r>
          </a:p>
        </p:txBody>
      </p:sp>
      <p:graphicFrame>
        <p:nvGraphicFramePr>
          <p:cNvPr id="2" name="Table 10">
            <a:extLst>
              <a:ext uri="{FF2B5EF4-FFF2-40B4-BE49-F238E27FC236}">
                <a16:creationId xmlns:a16="http://schemas.microsoft.com/office/drawing/2014/main" id="{049690B5-695B-B7E4-20D5-E641D0DB9333}"/>
              </a:ext>
            </a:extLst>
          </p:cNvPr>
          <p:cNvGraphicFramePr>
            <a:graphicFrameLocks noGrp="1"/>
          </p:cNvGraphicFramePr>
          <p:nvPr>
            <p:extLst>
              <p:ext uri="{D42A27DB-BD31-4B8C-83A1-F6EECF244321}">
                <p14:modId xmlns:p14="http://schemas.microsoft.com/office/powerpoint/2010/main" val="198059485"/>
              </p:ext>
            </p:extLst>
          </p:nvPr>
        </p:nvGraphicFramePr>
        <p:xfrm>
          <a:off x="282814" y="1740001"/>
          <a:ext cx="11628770" cy="4831486"/>
        </p:xfrm>
        <a:graphic>
          <a:graphicData uri="http://schemas.openxmlformats.org/drawingml/2006/table">
            <a:tbl>
              <a:tblPr firstRow="1" bandRow="1">
                <a:tableStyleId>{5C22544A-7EE6-4342-B048-85BDC9FD1C3A}</a:tableStyleId>
              </a:tblPr>
              <a:tblGrid>
                <a:gridCol w="1728866">
                  <a:extLst>
                    <a:ext uri="{9D8B030D-6E8A-4147-A177-3AD203B41FA5}">
                      <a16:colId xmlns:a16="http://schemas.microsoft.com/office/drawing/2014/main" val="3223077605"/>
                    </a:ext>
                  </a:extLst>
                </a:gridCol>
                <a:gridCol w="3299968">
                  <a:extLst>
                    <a:ext uri="{9D8B030D-6E8A-4147-A177-3AD203B41FA5}">
                      <a16:colId xmlns:a16="http://schemas.microsoft.com/office/drawing/2014/main" val="450802312"/>
                    </a:ext>
                  </a:extLst>
                </a:gridCol>
                <a:gridCol w="3299968">
                  <a:extLst>
                    <a:ext uri="{9D8B030D-6E8A-4147-A177-3AD203B41FA5}">
                      <a16:colId xmlns:a16="http://schemas.microsoft.com/office/drawing/2014/main" val="3864665642"/>
                    </a:ext>
                  </a:extLst>
                </a:gridCol>
                <a:gridCol w="3299968">
                  <a:extLst>
                    <a:ext uri="{9D8B030D-6E8A-4147-A177-3AD203B41FA5}">
                      <a16:colId xmlns:a16="http://schemas.microsoft.com/office/drawing/2014/main" val="3961588993"/>
                    </a:ext>
                  </a:extLst>
                </a:gridCol>
              </a:tblGrid>
              <a:tr h="598864">
                <a:tc>
                  <a:txBody>
                    <a:bodyPr/>
                    <a:lstStyle/>
                    <a:p>
                      <a:pPr algn="ctr"/>
                      <a:r>
                        <a:rPr lang="en-GB" sz="2000" b="1" i="0" dirty="0">
                          <a:solidFill>
                            <a:schemeClr val="tx1"/>
                          </a:solidFill>
                          <a:latin typeface="EdShed" pitchFamily="2" charset="0"/>
                        </a:rPr>
                        <a:t>Words</a:t>
                      </a:r>
                    </a:p>
                  </a:txBody>
                  <a:tcPr marL="89023" marR="89023" marT="44511" marB="445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b="1" i="0" dirty="0">
                          <a:solidFill>
                            <a:schemeClr val="tx1"/>
                          </a:solidFill>
                          <a:latin typeface="EdShed" pitchFamily="2" charset="0"/>
                        </a:rPr>
                        <a:t>Syllable Breaks</a:t>
                      </a:r>
                    </a:p>
                  </a:txBody>
                  <a:tcPr marL="89023" marR="89023" marT="44511" marB="445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b="1" i="0" kern="1200" dirty="0">
                          <a:solidFill>
                            <a:schemeClr val="tx1"/>
                          </a:solidFill>
                          <a:effectLst/>
                          <a:latin typeface="EdShed" pitchFamily="2" charset="0"/>
                          <a:ea typeface="+mn-ea"/>
                          <a:cs typeface="+mn-cs"/>
                        </a:rPr>
                        <a:t>Sound Buttons</a:t>
                      </a:r>
                      <a:endParaRPr lang="en-GB" sz="2000" b="1" i="0" dirty="0">
                        <a:solidFill>
                          <a:schemeClr val="tx1"/>
                        </a:solidFill>
                        <a:latin typeface="EdShed" pitchFamily="2" charset="0"/>
                      </a:endParaRPr>
                    </a:p>
                  </a:txBody>
                  <a:tcPr marL="89023" marR="89023" marT="44511" marB="445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b="1" i="0" dirty="0">
                          <a:solidFill>
                            <a:schemeClr val="tx1"/>
                          </a:solidFill>
                          <a:latin typeface="EdShed" pitchFamily="2" charset="0"/>
                        </a:rPr>
                        <a:t>My Word</a:t>
                      </a:r>
                    </a:p>
                  </a:txBody>
                  <a:tcPr marL="89023" marR="89023" marT="44511" marB="445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5839281"/>
                  </a:ext>
                </a:extLst>
              </a:tr>
              <a:tr h="705437">
                <a:tc>
                  <a:txBody>
                    <a:bodyPr/>
                    <a:lstStyle/>
                    <a:p>
                      <a:pPr algn="ctr"/>
                      <a:r>
                        <a:rPr lang="en-GB" sz="2400" b="0" i="0" dirty="0">
                          <a:latin typeface="EdShed" pitchFamily="2" charset="0"/>
                          <a:ea typeface="OpenDyslexic" charset="0"/>
                          <a:cs typeface="OpenDyslexic" charset="0"/>
                        </a:rPr>
                        <a:t>enough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err="1">
                          <a:solidFill>
                            <a:schemeClr val="tx1"/>
                          </a:solidFill>
                          <a:latin typeface="EdShed" pitchFamily="2" charset="0"/>
                          <a:ea typeface="OpenDyslexic" charset="0"/>
                          <a:cs typeface="OpenDyslexic" charset="0"/>
                        </a:rPr>
                        <a:t>e</a:t>
                      </a:r>
                      <a:r>
                        <a:rPr lang="en-GB" sz="2400" b="0" i="0" dirty="0" err="1">
                          <a:solidFill>
                            <a:srgbClr val="FF3760"/>
                          </a:solidFill>
                          <a:latin typeface="EdShed" pitchFamily="2" charset="0"/>
                          <a:ea typeface="OpenDyslexic" charset="0"/>
                          <a:cs typeface="OpenDyslexic" charset="0"/>
                        </a:rPr>
                        <a:t>|</a:t>
                      </a:r>
                      <a:r>
                        <a:rPr lang="en-GB" sz="2400" b="0" i="0" dirty="0" err="1">
                          <a:latin typeface="EdShed" pitchFamily="2" charset="0"/>
                          <a:ea typeface="OpenDyslexic" charset="0"/>
                          <a:cs typeface="OpenDyslexic" charset="0"/>
                        </a:rPr>
                        <a:t>nough</a:t>
                      </a:r>
                      <a:endParaRPr lang="en-GB" sz="2400" b="0" i="0" dirty="0">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solidFill>
                            <a:srgbClr val="FF3760"/>
                          </a:solidFill>
                          <a:latin typeface="EdShed" pitchFamily="2" charset="0"/>
                          <a:ea typeface="OpenDyslexic" charset="0"/>
                          <a:cs typeface="OpenDyslexic" charset="0"/>
                        </a:rPr>
                        <a:t>enough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solidFill>
                            <a:srgbClr val="FF3760"/>
                          </a:solidFill>
                          <a:latin typeface="EdShed" pitchFamily="2" charset="0"/>
                          <a:ea typeface="OpenDyslexic" charset="0"/>
                          <a:cs typeface="OpenDyslexic" charset="0"/>
                        </a:rPr>
                        <a:t>enough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4244416"/>
                  </a:ext>
                </a:extLst>
              </a:tr>
              <a:tr h="705437">
                <a:tc>
                  <a:txBody>
                    <a:bodyPr/>
                    <a:lstStyle/>
                    <a:p>
                      <a:pPr algn="ctr"/>
                      <a:r>
                        <a:rPr lang="en-GB" sz="2400" b="0" i="0" dirty="0">
                          <a:latin typeface="EdShed" pitchFamily="2" charset="0"/>
                          <a:ea typeface="OpenDyslexic" charset="0"/>
                          <a:cs typeface="OpenDyslexic" charset="0"/>
                        </a:rPr>
                        <a:t>couple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err="1">
                          <a:latin typeface="EdShed" pitchFamily="2" charset="0"/>
                          <a:ea typeface="OpenDyslexic" charset="0"/>
                          <a:cs typeface="OpenDyslexic" charset="0"/>
                        </a:rPr>
                        <a:t>cou</a:t>
                      </a:r>
                      <a:r>
                        <a:rPr lang="en-GB" sz="2400" b="0" i="0" dirty="0" err="1">
                          <a:solidFill>
                            <a:srgbClr val="FF3760"/>
                          </a:solidFill>
                          <a:latin typeface="EdShed" pitchFamily="2" charset="0"/>
                          <a:ea typeface="OpenDyslexic" charset="0"/>
                          <a:cs typeface="OpenDyslexic" charset="0"/>
                        </a:rPr>
                        <a:t>|</a:t>
                      </a:r>
                      <a:r>
                        <a:rPr lang="en-GB" sz="2400" b="0" i="0" dirty="0" err="1">
                          <a:latin typeface="EdShed" pitchFamily="2" charset="0"/>
                          <a:ea typeface="OpenDyslexic" charset="0"/>
                          <a:cs typeface="OpenDyslexic" charset="0"/>
                        </a:rPr>
                        <a:t>ple</a:t>
                      </a:r>
                      <a:endParaRPr lang="en-GB" sz="2400" b="0" i="0" dirty="0">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solidFill>
                            <a:srgbClr val="FF3760"/>
                          </a:solidFill>
                          <a:latin typeface="EdShed" pitchFamily="2" charset="0"/>
                          <a:ea typeface="OpenDyslexic" charset="0"/>
                          <a:cs typeface="OpenDyslexic" charset="0"/>
                        </a:rPr>
                        <a:t>couple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solidFill>
                            <a:srgbClr val="FF3760"/>
                          </a:solidFill>
                          <a:latin typeface="EdShed" pitchFamily="2" charset="0"/>
                          <a:ea typeface="OpenDyslexic" charset="0"/>
                          <a:cs typeface="OpenDyslexic" charset="0"/>
                        </a:rPr>
                        <a:t>couple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56951"/>
                  </a:ext>
                </a:extLst>
              </a:tr>
              <a:tr h="705437">
                <a:tc>
                  <a:txBody>
                    <a:bodyPr/>
                    <a:lstStyle/>
                    <a:p>
                      <a:pPr algn="ctr"/>
                      <a:r>
                        <a:rPr lang="en-GB" sz="2400" b="0" i="0" dirty="0">
                          <a:latin typeface="EdShed" pitchFamily="2" charset="0"/>
                          <a:ea typeface="OpenDyslexic" charset="0"/>
                          <a:cs typeface="OpenDyslexic" charset="0"/>
                        </a:rPr>
                        <a:t>trouble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err="1">
                          <a:latin typeface="EdShed" pitchFamily="2" charset="0"/>
                          <a:ea typeface="OpenDyslexic" charset="0"/>
                          <a:cs typeface="OpenDyslexic" charset="0"/>
                        </a:rPr>
                        <a:t>trou</a:t>
                      </a:r>
                      <a:r>
                        <a:rPr lang="en-GB" sz="2400" b="0" i="0" dirty="0" err="1">
                          <a:solidFill>
                            <a:srgbClr val="FF3760"/>
                          </a:solidFill>
                          <a:latin typeface="EdShed" pitchFamily="2" charset="0"/>
                          <a:ea typeface="OpenDyslexic" charset="0"/>
                          <a:cs typeface="OpenDyslexic" charset="0"/>
                        </a:rPr>
                        <a:t>|</a:t>
                      </a:r>
                      <a:r>
                        <a:rPr lang="en-GB" sz="2400" b="0" i="0" dirty="0" err="1">
                          <a:latin typeface="EdShed" pitchFamily="2" charset="0"/>
                          <a:ea typeface="OpenDyslexic" charset="0"/>
                          <a:cs typeface="OpenDyslexic" charset="0"/>
                        </a:rPr>
                        <a:t>ble</a:t>
                      </a:r>
                      <a:endParaRPr lang="en-GB" sz="2400" b="0" i="0" dirty="0">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solidFill>
                            <a:srgbClr val="FF3760"/>
                          </a:solidFill>
                          <a:latin typeface="EdShed" pitchFamily="2" charset="0"/>
                          <a:ea typeface="OpenDyslexic" charset="0"/>
                          <a:cs typeface="OpenDyslexic" charset="0"/>
                        </a:rPr>
                        <a:t>trouble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solidFill>
                            <a:srgbClr val="FF3760"/>
                          </a:solidFill>
                          <a:latin typeface="EdShed" pitchFamily="2" charset="0"/>
                          <a:ea typeface="OpenDyslexic" charset="0"/>
                          <a:cs typeface="OpenDyslexic" charset="0"/>
                        </a:rPr>
                        <a:t>trouble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3363421"/>
                  </a:ext>
                </a:extLst>
              </a:tr>
              <a:tr h="705437">
                <a:tc>
                  <a:txBody>
                    <a:bodyPr/>
                    <a:lstStyle/>
                    <a:p>
                      <a:pPr algn="ctr"/>
                      <a:r>
                        <a:rPr lang="en-GB" sz="2400" b="0" i="0" dirty="0">
                          <a:latin typeface="EdShed" pitchFamily="2" charset="0"/>
                          <a:ea typeface="OpenDyslexic" charset="0"/>
                          <a:cs typeface="OpenDyslexic" charset="0"/>
                        </a:rPr>
                        <a:t>encourage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err="1">
                          <a:latin typeface="EdShed" pitchFamily="2" charset="0"/>
                          <a:ea typeface="OpenDyslexic" charset="0"/>
                          <a:cs typeface="OpenDyslexic" charset="0"/>
                        </a:rPr>
                        <a:t>en</a:t>
                      </a:r>
                      <a:r>
                        <a:rPr lang="en-GB" sz="2400" b="0" i="0" dirty="0" err="1">
                          <a:solidFill>
                            <a:srgbClr val="FF3760"/>
                          </a:solidFill>
                          <a:latin typeface="EdShed" pitchFamily="2" charset="0"/>
                          <a:ea typeface="OpenDyslexic" charset="0"/>
                          <a:cs typeface="OpenDyslexic" charset="0"/>
                        </a:rPr>
                        <a:t>|</a:t>
                      </a:r>
                      <a:r>
                        <a:rPr lang="en-GB" sz="2400" b="0" i="0" dirty="0" err="1">
                          <a:latin typeface="EdShed" pitchFamily="2" charset="0"/>
                          <a:ea typeface="OpenDyslexic" charset="0"/>
                          <a:cs typeface="OpenDyslexic" charset="0"/>
                        </a:rPr>
                        <a:t>cour</a:t>
                      </a:r>
                      <a:r>
                        <a:rPr lang="en-GB" sz="2400" b="0" i="0" dirty="0" err="1">
                          <a:solidFill>
                            <a:srgbClr val="FF3760"/>
                          </a:solidFill>
                          <a:latin typeface="EdShed" pitchFamily="2" charset="0"/>
                          <a:ea typeface="OpenDyslexic" charset="0"/>
                          <a:cs typeface="OpenDyslexic" charset="0"/>
                        </a:rPr>
                        <a:t>|</a:t>
                      </a:r>
                      <a:r>
                        <a:rPr lang="en-GB" sz="2400" b="0" i="0" dirty="0" err="1">
                          <a:latin typeface="EdShed" pitchFamily="2" charset="0"/>
                          <a:ea typeface="OpenDyslexic" charset="0"/>
                          <a:cs typeface="OpenDyslexic" charset="0"/>
                        </a:rPr>
                        <a:t>age</a:t>
                      </a:r>
                      <a:endParaRPr lang="en-GB" sz="2400" b="0" i="0" dirty="0">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solidFill>
                            <a:srgbClr val="FF3760"/>
                          </a:solidFill>
                          <a:latin typeface="EdShed" pitchFamily="2" charset="0"/>
                          <a:ea typeface="OpenDyslexic" charset="0"/>
                          <a:cs typeface="OpenDyslexic" charset="0"/>
                        </a:rPr>
                        <a:t>encourage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solidFill>
                            <a:srgbClr val="FF3760"/>
                          </a:solidFill>
                          <a:latin typeface="EdShed" pitchFamily="2" charset="0"/>
                          <a:ea typeface="OpenDyslexic" charset="0"/>
                          <a:cs typeface="OpenDyslexic" charset="0"/>
                        </a:rPr>
                        <a:t>encourage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2950961"/>
                  </a:ext>
                </a:extLst>
              </a:tr>
              <a:tr h="705437">
                <a:tc>
                  <a:txBody>
                    <a:bodyPr/>
                    <a:lstStyle/>
                    <a:p>
                      <a:pPr algn="ctr"/>
                      <a:r>
                        <a:rPr lang="en-GB" sz="2400" b="0" i="0" dirty="0">
                          <a:latin typeface="EdShed" pitchFamily="2" charset="0"/>
                          <a:ea typeface="OpenDyslexic" charset="0"/>
                          <a:cs typeface="OpenDyslexic" charset="0"/>
                        </a:rPr>
                        <a:t>cousin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err="1">
                          <a:latin typeface="EdShed" pitchFamily="2" charset="0"/>
                          <a:ea typeface="OpenDyslexic" charset="0"/>
                          <a:cs typeface="OpenDyslexic" charset="0"/>
                        </a:rPr>
                        <a:t>cous</a:t>
                      </a:r>
                      <a:r>
                        <a:rPr lang="en-GB" sz="2400" b="0" i="0" dirty="0" err="1">
                          <a:solidFill>
                            <a:srgbClr val="FF3760"/>
                          </a:solidFill>
                          <a:latin typeface="EdShed" pitchFamily="2" charset="0"/>
                          <a:ea typeface="OpenDyslexic" charset="0"/>
                          <a:cs typeface="OpenDyslexic" charset="0"/>
                        </a:rPr>
                        <a:t>|</a:t>
                      </a:r>
                      <a:r>
                        <a:rPr lang="en-GB" sz="2400" b="0" i="0" dirty="0" err="1">
                          <a:latin typeface="EdShed" pitchFamily="2" charset="0"/>
                          <a:ea typeface="OpenDyslexic" charset="0"/>
                          <a:cs typeface="OpenDyslexic" charset="0"/>
                        </a:rPr>
                        <a:t>in</a:t>
                      </a:r>
                      <a:endParaRPr lang="en-GB" sz="2400" b="0" i="0" dirty="0">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solidFill>
                            <a:srgbClr val="FF3760"/>
                          </a:solidFill>
                          <a:latin typeface="EdShed" pitchFamily="2" charset="0"/>
                          <a:ea typeface="OpenDyslexic" charset="0"/>
                          <a:cs typeface="OpenDyslexic" charset="0"/>
                        </a:rPr>
                        <a:t>cousin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solidFill>
                            <a:srgbClr val="FF3760"/>
                          </a:solidFill>
                          <a:latin typeface="EdShed" pitchFamily="2" charset="0"/>
                          <a:ea typeface="OpenDyslexic" charset="0"/>
                          <a:cs typeface="OpenDyslexic" charset="0"/>
                        </a:rPr>
                        <a:t>cousin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1995585"/>
                  </a:ext>
                </a:extLst>
              </a:tr>
              <a:tr h="705437">
                <a:tc>
                  <a:txBody>
                    <a:bodyPr/>
                    <a:lstStyle/>
                    <a:p>
                      <a:pPr algn="ctr"/>
                      <a:r>
                        <a:rPr lang="en-GB" sz="2400" b="0" i="0" dirty="0">
                          <a:latin typeface="EdShed" pitchFamily="2" charset="0"/>
                          <a:ea typeface="OpenDyslexic" charset="0"/>
                          <a:cs typeface="OpenDyslexic" charset="0"/>
                        </a:rPr>
                        <a:t>country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err="1">
                          <a:latin typeface="EdShed" pitchFamily="2" charset="0"/>
                          <a:ea typeface="OpenDyslexic" charset="0"/>
                          <a:cs typeface="OpenDyslexic" charset="0"/>
                        </a:rPr>
                        <a:t>coun</a:t>
                      </a:r>
                      <a:r>
                        <a:rPr lang="en-GB" sz="2400" b="0" i="0" dirty="0" err="1">
                          <a:solidFill>
                            <a:srgbClr val="FF3760"/>
                          </a:solidFill>
                          <a:latin typeface="EdShed" pitchFamily="2" charset="0"/>
                          <a:ea typeface="OpenDyslexic" charset="0"/>
                          <a:cs typeface="OpenDyslexic" charset="0"/>
                        </a:rPr>
                        <a:t>|</a:t>
                      </a:r>
                      <a:r>
                        <a:rPr lang="en-GB" sz="2400" b="0" i="0" dirty="0" err="1">
                          <a:latin typeface="EdShed" pitchFamily="2" charset="0"/>
                          <a:ea typeface="OpenDyslexic" charset="0"/>
                          <a:cs typeface="OpenDyslexic" charset="0"/>
                        </a:rPr>
                        <a:t>try</a:t>
                      </a:r>
                      <a:endParaRPr lang="en-GB" sz="2400" b="0" i="0" dirty="0">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solidFill>
                            <a:srgbClr val="FF3760"/>
                          </a:solidFill>
                          <a:latin typeface="EdShed" pitchFamily="2" charset="0"/>
                          <a:ea typeface="OpenDyslexic" charset="0"/>
                          <a:cs typeface="OpenDyslexic" charset="0"/>
                        </a:rPr>
                        <a:t>country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solidFill>
                            <a:srgbClr val="FF3760"/>
                          </a:solidFill>
                          <a:latin typeface="EdShed" pitchFamily="2" charset="0"/>
                          <a:ea typeface="OpenDyslexic" charset="0"/>
                          <a:cs typeface="OpenDyslexic" charset="0"/>
                        </a:rPr>
                        <a:t>country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8912724"/>
                  </a:ext>
                </a:extLst>
              </a:tr>
            </a:tbl>
          </a:graphicData>
        </a:graphic>
      </p:graphicFrame>
      <p:grpSp>
        <p:nvGrpSpPr>
          <p:cNvPr id="7" name="Group 6">
            <a:extLst>
              <a:ext uri="{FF2B5EF4-FFF2-40B4-BE49-F238E27FC236}">
                <a16:creationId xmlns:a16="http://schemas.microsoft.com/office/drawing/2014/main" id="{8301DAF7-1DB6-0015-52B9-EB75F9DA4DD5}"/>
              </a:ext>
            </a:extLst>
          </p:cNvPr>
          <p:cNvGrpSpPr/>
          <p:nvPr/>
        </p:nvGrpSpPr>
        <p:grpSpPr>
          <a:xfrm>
            <a:off x="6335717" y="2877675"/>
            <a:ext cx="1268880" cy="3605643"/>
            <a:chOff x="6014441" y="2890032"/>
            <a:chExt cx="1268880" cy="3605643"/>
          </a:xfrm>
        </p:grpSpPr>
        <p:grpSp>
          <p:nvGrpSpPr>
            <p:cNvPr id="8" name="Group 7">
              <a:extLst>
                <a:ext uri="{FF2B5EF4-FFF2-40B4-BE49-F238E27FC236}">
                  <a16:creationId xmlns:a16="http://schemas.microsoft.com/office/drawing/2014/main" id="{7B72AB71-8B1D-1F85-0F69-463C0069E82F}"/>
                </a:ext>
              </a:extLst>
            </p:cNvPr>
            <p:cNvGrpSpPr/>
            <p:nvPr/>
          </p:nvGrpSpPr>
          <p:grpSpPr>
            <a:xfrm>
              <a:off x="6222453" y="4238000"/>
              <a:ext cx="847229" cy="68690"/>
              <a:chOff x="5359999" y="6055773"/>
              <a:chExt cx="1943425" cy="157564"/>
            </a:xfrm>
            <a:solidFill>
              <a:srgbClr val="3372DC"/>
            </a:solidFill>
          </p:grpSpPr>
          <p:sp>
            <p:nvSpPr>
              <p:cNvPr id="40" name="Oval 39">
                <a:extLst>
                  <a:ext uri="{FF2B5EF4-FFF2-40B4-BE49-F238E27FC236}">
                    <a16:creationId xmlns:a16="http://schemas.microsoft.com/office/drawing/2014/main" id="{A6920547-76EC-D0E4-F5BD-FF345C908622}"/>
                  </a:ext>
                </a:extLst>
              </p:cNvPr>
              <p:cNvSpPr/>
              <p:nvPr/>
            </p:nvSpPr>
            <p:spPr>
              <a:xfrm>
                <a:off x="5603664" y="6055791"/>
                <a:ext cx="157533" cy="157530"/>
              </a:xfrm>
              <a:prstGeom prst="ellipse">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41" name="Oval 40">
                <a:extLst>
                  <a:ext uri="{FF2B5EF4-FFF2-40B4-BE49-F238E27FC236}">
                    <a16:creationId xmlns:a16="http://schemas.microsoft.com/office/drawing/2014/main" id="{ECAC06F8-DC7D-5F6C-8CB6-856E06A2E8B5}"/>
                  </a:ext>
                </a:extLst>
              </p:cNvPr>
              <p:cNvSpPr/>
              <p:nvPr/>
            </p:nvSpPr>
            <p:spPr>
              <a:xfrm>
                <a:off x="6603466" y="6055807"/>
                <a:ext cx="157533" cy="1575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42" name="Rectangle 41">
                <a:extLst>
                  <a:ext uri="{FF2B5EF4-FFF2-40B4-BE49-F238E27FC236}">
                    <a16:creationId xmlns:a16="http://schemas.microsoft.com/office/drawing/2014/main" id="{9DA01719-31FC-0E9A-CB6F-5FF86B155E1A}"/>
                  </a:ext>
                </a:extLst>
              </p:cNvPr>
              <p:cNvSpPr/>
              <p:nvPr/>
            </p:nvSpPr>
            <p:spPr>
              <a:xfrm>
                <a:off x="5839404" y="6082134"/>
                <a:ext cx="607185" cy="1048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43" name="Oval 42">
                <a:extLst>
                  <a:ext uri="{FF2B5EF4-FFF2-40B4-BE49-F238E27FC236}">
                    <a16:creationId xmlns:a16="http://schemas.microsoft.com/office/drawing/2014/main" id="{BBD85141-39B8-A627-AE68-00AE5C68B52D}"/>
                  </a:ext>
                </a:extLst>
              </p:cNvPr>
              <p:cNvSpPr/>
              <p:nvPr/>
            </p:nvSpPr>
            <p:spPr>
              <a:xfrm>
                <a:off x="5359999" y="6055773"/>
                <a:ext cx="157533" cy="157527"/>
              </a:xfrm>
              <a:prstGeom prst="ellipse">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44" name="Rectangle 43">
                <a:extLst>
                  <a:ext uri="{FF2B5EF4-FFF2-40B4-BE49-F238E27FC236}">
                    <a16:creationId xmlns:a16="http://schemas.microsoft.com/office/drawing/2014/main" id="{A195D239-98EA-D104-DAA9-DF2A13A1A077}"/>
                  </a:ext>
                </a:extLst>
              </p:cNvPr>
              <p:cNvSpPr/>
              <p:nvPr/>
            </p:nvSpPr>
            <p:spPr>
              <a:xfrm>
                <a:off x="6891545" y="6082134"/>
                <a:ext cx="411879" cy="1048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grpSp>
          <p:nvGrpSpPr>
            <p:cNvPr id="9" name="Group 8">
              <a:extLst>
                <a:ext uri="{FF2B5EF4-FFF2-40B4-BE49-F238E27FC236}">
                  <a16:creationId xmlns:a16="http://schemas.microsoft.com/office/drawing/2014/main" id="{3778DF06-6EFD-339D-052A-1F78C994C97E}"/>
                </a:ext>
              </a:extLst>
            </p:cNvPr>
            <p:cNvGrpSpPr/>
            <p:nvPr/>
          </p:nvGrpSpPr>
          <p:grpSpPr>
            <a:xfrm>
              <a:off x="6014441" y="5004740"/>
              <a:ext cx="1268880" cy="68690"/>
              <a:chOff x="4804107" y="6170613"/>
              <a:chExt cx="2910634" cy="157563"/>
            </a:xfrm>
            <a:solidFill>
              <a:srgbClr val="3372DC"/>
            </a:solidFill>
          </p:grpSpPr>
          <p:sp>
            <p:nvSpPr>
              <p:cNvPr id="33" name="Oval 32">
                <a:extLst>
                  <a:ext uri="{FF2B5EF4-FFF2-40B4-BE49-F238E27FC236}">
                    <a16:creationId xmlns:a16="http://schemas.microsoft.com/office/drawing/2014/main" id="{447814CC-1FBB-33CE-A93B-889690B20C63}"/>
                  </a:ext>
                </a:extLst>
              </p:cNvPr>
              <p:cNvSpPr/>
              <p:nvPr/>
            </p:nvSpPr>
            <p:spPr>
              <a:xfrm>
                <a:off x="5510983" y="6170613"/>
                <a:ext cx="157533" cy="157531"/>
              </a:xfrm>
              <a:prstGeom prst="ellipse">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34" name="Oval 33">
                <a:extLst>
                  <a:ext uri="{FF2B5EF4-FFF2-40B4-BE49-F238E27FC236}">
                    <a16:creationId xmlns:a16="http://schemas.microsoft.com/office/drawing/2014/main" id="{52E24C10-FAE3-4418-8CF6-1131B939174D}"/>
                  </a:ext>
                </a:extLst>
              </p:cNvPr>
              <p:cNvSpPr/>
              <p:nvPr/>
            </p:nvSpPr>
            <p:spPr>
              <a:xfrm>
                <a:off x="6807079" y="6170613"/>
                <a:ext cx="157533" cy="1575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35" name="Rectangle 34">
                <a:extLst>
                  <a:ext uri="{FF2B5EF4-FFF2-40B4-BE49-F238E27FC236}">
                    <a16:creationId xmlns:a16="http://schemas.microsoft.com/office/drawing/2014/main" id="{F8913B2B-704B-71A5-F2F0-E26EB8BA38F4}"/>
                  </a:ext>
                </a:extLst>
              </p:cNvPr>
              <p:cNvSpPr/>
              <p:nvPr/>
            </p:nvSpPr>
            <p:spPr>
              <a:xfrm>
                <a:off x="5794213" y="6196944"/>
                <a:ext cx="635977" cy="1048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36" name="Oval 35">
                <a:extLst>
                  <a:ext uri="{FF2B5EF4-FFF2-40B4-BE49-F238E27FC236}">
                    <a16:creationId xmlns:a16="http://schemas.microsoft.com/office/drawing/2014/main" id="{E87AD912-33A6-9C69-5F08-A12267CC33F5}"/>
                  </a:ext>
                </a:extLst>
              </p:cNvPr>
              <p:cNvSpPr/>
              <p:nvPr/>
            </p:nvSpPr>
            <p:spPr>
              <a:xfrm>
                <a:off x="5173116" y="6170624"/>
                <a:ext cx="157533" cy="157531"/>
              </a:xfrm>
              <a:prstGeom prst="ellipse">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38" name="Oval 37">
                <a:extLst>
                  <a:ext uri="{FF2B5EF4-FFF2-40B4-BE49-F238E27FC236}">
                    <a16:creationId xmlns:a16="http://schemas.microsoft.com/office/drawing/2014/main" id="{F74C5CBA-434F-6402-1FBE-A0BA467D7F2E}"/>
                  </a:ext>
                </a:extLst>
              </p:cNvPr>
              <p:cNvSpPr/>
              <p:nvPr/>
            </p:nvSpPr>
            <p:spPr>
              <a:xfrm>
                <a:off x="6527583" y="6170613"/>
                <a:ext cx="157533" cy="1575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39" name="Oval 38">
                <a:extLst>
                  <a:ext uri="{FF2B5EF4-FFF2-40B4-BE49-F238E27FC236}">
                    <a16:creationId xmlns:a16="http://schemas.microsoft.com/office/drawing/2014/main" id="{207FE9E1-4E55-7907-5B01-6414F37ACC15}"/>
                  </a:ext>
                </a:extLst>
              </p:cNvPr>
              <p:cNvSpPr/>
              <p:nvPr/>
            </p:nvSpPr>
            <p:spPr>
              <a:xfrm>
                <a:off x="4804107" y="6170647"/>
                <a:ext cx="157533" cy="157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45" name="Rectangle 44">
                <a:extLst>
                  <a:ext uri="{FF2B5EF4-FFF2-40B4-BE49-F238E27FC236}">
                    <a16:creationId xmlns:a16="http://schemas.microsoft.com/office/drawing/2014/main" id="{7C991C48-7344-600E-D729-F2F6302B9606}"/>
                  </a:ext>
                </a:extLst>
              </p:cNvPr>
              <p:cNvSpPr/>
              <p:nvPr/>
            </p:nvSpPr>
            <p:spPr>
              <a:xfrm>
                <a:off x="7090912" y="6196932"/>
                <a:ext cx="623829" cy="1048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grpSp>
          <p:nvGrpSpPr>
            <p:cNvPr id="10" name="Group 9">
              <a:extLst>
                <a:ext uri="{FF2B5EF4-FFF2-40B4-BE49-F238E27FC236}">
                  <a16:creationId xmlns:a16="http://schemas.microsoft.com/office/drawing/2014/main" id="{2F36A99A-F719-F398-F1CF-18ED2409E34A}"/>
                </a:ext>
              </a:extLst>
            </p:cNvPr>
            <p:cNvGrpSpPr/>
            <p:nvPr/>
          </p:nvGrpSpPr>
          <p:grpSpPr>
            <a:xfrm>
              <a:off x="6284612" y="5648251"/>
              <a:ext cx="713765" cy="68703"/>
              <a:chOff x="5614534" y="6242810"/>
              <a:chExt cx="1637276" cy="157596"/>
            </a:xfrm>
            <a:solidFill>
              <a:srgbClr val="3372DC"/>
            </a:solidFill>
          </p:grpSpPr>
          <p:sp>
            <p:nvSpPr>
              <p:cNvPr id="28" name="Oval 27">
                <a:extLst>
                  <a:ext uri="{FF2B5EF4-FFF2-40B4-BE49-F238E27FC236}">
                    <a16:creationId xmlns:a16="http://schemas.microsoft.com/office/drawing/2014/main" id="{4FB3CAC8-7F94-456C-5EA3-F50DEBFE7DF1}"/>
                  </a:ext>
                </a:extLst>
              </p:cNvPr>
              <p:cNvSpPr/>
              <p:nvPr/>
            </p:nvSpPr>
            <p:spPr>
              <a:xfrm>
                <a:off x="5614534" y="6242835"/>
                <a:ext cx="157533" cy="1575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29" name="Oval 28">
                <a:extLst>
                  <a:ext uri="{FF2B5EF4-FFF2-40B4-BE49-F238E27FC236}">
                    <a16:creationId xmlns:a16="http://schemas.microsoft.com/office/drawing/2014/main" id="{9179AAD4-8FCB-8088-0D82-EBCEAD7322B6}"/>
                  </a:ext>
                </a:extLst>
              </p:cNvPr>
              <p:cNvSpPr/>
              <p:nvPr/>
            </p:nvSpPr>
            <p:spPr>
              <a:xfrm>
                <a:off x="6839372" y="6242810"/>
                <a:ext cx="157533" cy="1575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30" name="Rectangle 29">
                <a:extLst>
                  <a:ext uri="{FF2B5EF4-FFF2-40B4-BE49-F238E27FC236}">
                    <a16:creationId xmlns:a16="http://schemas.microsoft.com/office/drawing/2014/main" id="{72876151-BC6E-6F40-B15D-D8073CF6C1E7}"/>
                  </a:ext>
                </a:extLst>
              </p:cNvPr>
              <p:cNvSpPr/>
              <p:nvPr/>
            </p:nvSpPr>
            <p:spPr>
              <a:xfrm>
                <a:off x="5907999" y="6269141"/>
                <a:ext cx="635975" cy="1048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31" name="Oval 30">
                <a:extLst>
                  <a:ext uri="{FF2B5EF4-FFF2-40B4-BE49-F238E27FC236}">
                    <a16:creationId xmlns:a16="http://schemas.microsoft.com/office/drawing/2014/main" id="{069A9CCE-A76C-BD7E-B2A5-3A3A4AAD5BF9}"/>
                  </a:ext>
                </a:extLst>
              </p:cNvPr>
              <p:cNvSpPr/>
              <p:nvPr/>
            </p:nvSpPr>
            <p:spPr>
              <a:xfrm>
                <a:off x="6613599" y="6242812"/>
                <a:ext cx="157533" cy="1575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32" name="Oval 31">
                <a:extLst>
                  <a:ext uri="{FF2B5EF4-FFF2-40B4-BE49-F238E27FC236}">
                    <a16:creationId xmlns:a16="http://schemas.microsoft.com/office/drawing/2014/main" id="{D6F9FA02-3BC6-1C99-90FD-32572B8B4D9A}"/>
                  </a:ext>
                </a:extLst>
              </p:cNvPr>
              <p:cNvSpPr/>
              <p:nvPr/>
            </p:nvSpPr>
            <p:spPr>
              <a:xfrm>
                <a:off x="7094277" y="6242873"/>
                <a:ext cx="157533" cy="1575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grpSp>
          <p:nvGrpSpPr>
            <p:cNvPr id="11" name="Group 10">
              <a:extLst>
                <a:ext uri="{FF2B5EF4-FFF2-40B4-BE49-F238E27FC236}">
                  <a16:creationId xmlns:a16="http://schemas.microsoft.com/office/drawing/2014/main" id="{84E5F7CB-0A2D-F989-EF50-EE0EC6DC66DD}"/>
                </a:ext>
              </a:extLst>
            </p:cNvPr>
            <p:cNvGrpSpPr/>
            <p:nvPr/>
          </p:nvGrpSpPr>
          <p:grpSpPr>
            <a:xfrm>
              <a:off x="6203236" y="6426964"/>
              <a:ext cx="885159" cy="68711"/>
              <a:chOff x="5159175" y="6399408"/>
              <a:chExt cx="2030430" cy="157612"/>
            </a:xfrm>
            <a:solidFill>
              <a:srgbClr val="3372DC"/>
            </a:solidFill>
          </p:grpSpPr>
          <p:sp>
            <p:nvSpPr>
              <p:cNvPr id="22" name="Oval 21">
                <a:extLst>
                  <a:ext uri="{FF2B5EF4-FFF2-40B4-BE49-F238E27FC236}">
                    <a16:creationId xmlns:a16="http://schemas.microsoft.com/office/drawing/2014/main" id="{9C6E8475-E076-8F2C-8CA0-A95D064FB5E9}"/>
                  </a:ext>
                </a:extLst>
              </p:cNvPr>
              <p:cNvSpPr/>
              <p:nvPr/>
            </p:nvSpPr>
            <p:spPr>
              <a:xfrm>
                <a:off x="5159175" y="6399488"/>
                <a:ext cx="157533" cy="1575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23" name="Oval 22">
                <a:extLst>
                  <a:ext uri="{FF2B5EF4-FFF2-40B4-BE49-F238E27FC236}">
                    <a16:creationId xmlns:a16="http://schemas.microsoft.com/office/drawing/2014/main" id="{48FEDD40-D714-903B-FD7C-56942E621618}"/>
                  </a:ext>
                </a:extLst>
              </p:cNvPr>
              <p:cNvSpPr/>
              <p:nvPr/>
            </p:nvSpPr>
            <p:spPr>
              <a:xfrm>
                <a:off x="6499649" y="6399440"/>
                <a:ext cx="157533" cy="157534"/>
              </a:xfrm>
              <a:prstGeom prst="ellipse">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24" name="Rectangle 23">
                <a:extLst>
                  <a:ext uri="{FF2B5EF4-FFF2-40B4-BE49-F238E27FC236}">
                    <a16:creationId xmlns:a16="http://schemas.microsoft.com/office/drawing/2014/main" id="{90C45F37-A6BB-5EB0-20FF-E17AB929769E}"/>
                  </a:ext>
                </a:extLst>
              </p:cNvPr>
              <p:cNvSpPr/>
              <p:nvPr/>
            </p:nvSpPr>
            <p:spPr>
              <a:xfrm>
                <a:off x="5445478" y="6425812"/>
                <a:ext cx="635975" cy="1048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25" name="Oval 24">
                <a:extLst>
                  <a:ext uri="{FF2B5EF4-FFF2-40B4-BE49-F238E27FC236}">
                    <a16:creationId xmlns:a16="http://schemas.microsoft.com/office/drawing/2014/main" id="{42F95DFA-F442-D6EC-5F83-4E3D13F0D1C1}"/>
                  </a:ext>
                </a:extLst>
              </p:cNvPr>
              <p:cNvSpPr/>
              <p:nvPr/>
            </p:nvSpPr>
            <p:spPr>
              <a:xfrm>
                <a:off x="6229992" y="6399481"/>
                <a:ext cx="157533" cy="157534"/>
              </a:xfrm>
              <a:prstGeom prst="ellipse">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26" name="Oval 25">
                <a:extLst>
                  <a:ext uri="{FF2B5EF4-FFF2-40B4-BE49-F238E27FC236}">
                    <a16:creationId xmlns:a16="http://schemas.microsoft.com/office/drawing/2014/main" id="{AFB458FB-57A3-C515-4A55-63D649280A0B}"/>
                  </a:ext>
                </a:extLst>
              </p:cNvPr>
              <p:cNvSpPr/>
              <p:nvPr/>
            </p:nvSpPr>
            <p:spPr>
              <a:xfrm>
                <a:off x="7032072" y="6399408"/>
                <a:ext cx="157533" cy="157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27" name="Oval 26">
                <a:extLst>
                  <a:ext uri="{FF2B5EF4-FFF2-40B4-BE49-F238E27FC236}">
                    <a16:creationId xmlns:a16="http://schemas.microsoft.com/office/drawing/2014/main" id="{6763C93B-A073-5ACD-5391-461FC93DB3AF}"/>
                  </a:ext>
                </a:extLst>
              </p:cNvPr>
              <p:cNvSpPr/>
              <p:nvPr/>
            </p:nvSpPr>
            <p:spPr>
              <a:xfrm>
                <a:off x="6727856" y="6399449"/>
                <a:ext cx="157533" cy="157529"/>
              </a:xfrm>
              <a:prstGeom prst="ellipse">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grpSp>
          <p:nvGrpSpPr>
            <p:cNvPr id="12" name="Group 11">
              <a:extLst>
                <a:ext uri="{FF2B5EF4-FFF2-40B4-BE49-F238E27FC236}">
                  <a16:creationId xmlns:a16="http://schemas.microsoft.com/office/drawing/2014/main" id="{564B27B3-3164-A8BE-B3BD-99809A87F1F3}"/>
                </a:ext>
              </a:extLst>
            </p:cNvPr>
            <p:cNvGrpSpPr/>
            <p:nvPr/>
          </p:nvGrpSpPr>
          <p:grpSpPr>
            <a:xfrm>
              <a:off x="6272737" y="3532193"/>
              <a:ext cx="768962" cy="68677"/>
              <a:chOff x="5541786" y="5788638"/>
              <a:chExt cx="1763892" cy="157536"/>
            </a:xfrm>
            <a:solidFill>
              <a:srgbClr val="3372DC"/>
            </a:solidFill>
          </p:grpSpPr>
          <p:sp>
            <p:nvSpPr>
              <p:cNvPr id="18" name="Oval 17">
                <a:extLst>
                  <a:ext uri="{FF2B5EF4-FFF2-40B4-BE49-F238E27FC236}">
                    <a16:creationId xmlns:a16="http://schemas.microsoft.com/office/drawing/2014/main" id="{9066B0D7-5CE4-8199-6995-63DB87EB7558}"/>
                  </a:ext>
                </a:extLst>
              </p:cNvPr>
              <p:cNvSpPr/>
              <p:nvPr/>
            </p:nvSpPr>
            <p:spPr>
              <a:xfrm>
                <a:off x="5541786" y="5788643"/>
                <a:ext cx="157533" cy="157531"/>
              </a:xfrm>
              <a:prstGeom prst="ellipse">
                <a:avLst/>
              </a:prstGeom>
              <a:solidFill>
                <a:srgbClr val="327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19" name="Oval 18">
                <a:extLst>
                  <a:ext uri="{FF2B5EF4-FFF2-40B4-BE49-F238E27FC236}">
                    <a16:creationId xmlns:a16="http://schemas.microsoft.com/office/drawing/2014/main" id="{AC6BDB94-DD57-EA4E-2A84-8E44E5E84D93}"/>
                  </a:ext>
                </a:extLst>
              </p:cNvPr>
              <p:cNvSpPr/>
              <p:nvPr/>
            </p:nvSpPr>
            <p:spPr>
              <a:xfrm>
                <a:off x="6611987" y="5788638"/>
                <a:ext cx="157533" cy="1575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20" name="Rectangle 19">
                <a:extLst>
                  <a:ext uri="{FF2B5EF4-FFF2-40B4-BE49-F238E27FC236}">
                    <a16:creationId xmlns:a16="http://schemas.microsoft.com/office/drawing/2014/main" id="{D0324A44-54C8-B980-F122-6A1D00144453}"/>
                  </a:ext>
                </a:extLst>
              </p:cNvPr>
              <p:cNvSpPr/>
              <p:nvPr/>
            </p:nvSpPr>
            <p:spPr>
              <a:xfrm>
                <a:off x="5862491" y="5814979"/>
                <a:ext cx="578053" cy="1048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21" name="Rectangle 20">
                <a:extLst>
                  <a:ext uri="{FF2B5EF4-FFF2-40B4-BE49-F238E27FC236}">
                    <a16:creationId xmlns:a16="http://schemas.microsoft.com/office/drawing/2014/main" id="{D359D8C1-B1E2-2ED3-7AF1-643BABB7A044}"/>
                  </a:ext>
                </a:extLst>
              </p:cNvPr>
              <p:cNvSpPr/>
              <p:nvPr/>
            </p:nvSpPr>
            <p:spPr>
              <a:xfrm>
                <a:off x="6892781" y="5814976"/>
                <a:ext cx="412897" cy="1048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grpSp>
          <p:nvGrpSpPr>
            <p:cNvPr id="13" name="Group 12">
              <a:extLst>
                <a:ext uri="{FF2B5EF4-FFF2-40B4-BE49-F238E27FC236}">
                  <a16:creationId xmlns:a16="http://schemas.microsoft.com/office/drawing/2014/main" id="{2410BA53-4576-ECF4-4210-7C0FED6A8DAC}"/>
                </a:ext>
              </a:extLst>
            </p:cNvPr>
            <p:cNvGrpSpPr/>
            <p:nvPr/>
          </p:nvGrpSpPr>
          <p:grpSpPr>
            <a:xfrm>
              <a:off x="6221274" y="2890032"/>
              <a:ext cx="860771" cy="68689"/>
              <a:chOff x="5563745" y="5798070"/>
              <a:chExt cx="1974490" cy="157563"/>
            </a:xfrm>
            <a:solidFill>
              <a:srgbClr val="3372DC"/>
            </a:solidFill>
          </p:grpSpPr>
          <p:sp>
            <p:nvSpPr>
              <p:cNvPr id="14" name="Oval 13">
                <a:extLst>
                  <a:ext uri="{FF2B5EF4-FFF2-40B4-BE49-F238E27FC236}">
                    <a16:creationId xmlns:a16="http://schemas.microsoft.com/office/drawing/2014/main" id="{E7936CED-0EE4-707B-5A74-DF31F8F2583E}"/>
                  </a:ext>
                </a:extLst>
              </p:cNvPr>
              <p:cNvSpPr/>
              <p:nvPr/>
            </p:nvSpPr>
            <p:spPr>
              <a:xfrm>
                <a:off x="5563745" y="5798102"/>
                <a:ext cx="157533" cy="157531"/>
              </a:xfrm>
              <a:prstGeom prst="ellipse">
                <a:avLst/>
              </a:prstGeom>
              <a:solidFill>
                <a:srgbClr val="327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15" name="Oval 14">
                <a:extLst>
                  <a:ext uri="{FF2B5EF4-FFF2-40B4-BE49-F238E27FC236}">
                    <a16:creationId xmlns:a16="http://schemas.microsoft.com/office/drawing/2014/main" id="{EA227BB0-88F7-C9EB-C689-6C9F2EED0BCD}"/>
                  </a:ext>
                </a:extLst>
              </p:cNvPr>
              <p:cNvSpPr/>
              <p:nvPr/>
            </p:nvSpPr>
            <p:spPr>
              <a:xfrm>
                <a:off x="5915568" y="5798070"/>
                <a:ext cx="157533" cy="1575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16" name="Rectangle 15">
                <a:extLst>
                  <a:ext uri="{FF2B5EF4-FFF2-40B4-BE49-F238E27FC236}">
                    <a16:creationId xmlns:a16="http://schemas.microsoft.com/office/drawing/2014/main" id="{65CDFC68-AC0B-B053-A993-10C62AC4560C}"/>
                  </a:ext>
                </a:extLst>
              </p:cNvPr>
              <p:cNvSpPr/>
              <p:nvPr/>
            </p:nvSpPr>
            <p:spPr>
              <a:xfrm>
                <a:off x="6204639" y="5824422"/>
                <a:ext cx="635978" cy="1048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17" name="Rectangle 16">
                <a:extLst>
                  <a:ext uri="{FF2B5EF4-FFF2-40B4-BE49-F238E27FC236}">
                    <a16:creationId xmlns:a16="http://schemas.microsoft.com/office/drawing/2014/main" id="{A2BCD12C-815E-B3A0-5396-EC55B0C7F80F}"/>
                  </a:ext>
                </a:extLst>
              </p:cNvPr>
              <p:cNvSpPr/>
              <p:nvPr/>
            </p:nvSpPr>
            <p:spPr>
              <a:xfrm>
                <a:off x="6902255" y="5824422"/>
                <a:ext cx="635980" cy="1048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grpSp>
    </p:spTree>
    <p:extLst>
      <p:ext uri="{BB962C8B-B14F-4D97-AF65-F5344CB8AC3E}">
        <p14:creationId xmlns:p14="http://schemas.microsoft.com/office/powerpoint/2010/main" val="1052205862"/>
      </p:ext>
    </p:extLst>
  </p:cSld>
  <p:clrMapOvr>
    <a:masterClrMapping/>
  </p:clrMapOvr>
</p:sld>
</file>

<file path=ppt/theme/theme1.xml><?xml version="1.0" encoding="utf-8"?>
<a:theme xmlns:a="http://schemas.openxmlformats.org/drawingml/2006/main" name="Spelling She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1800" b="1" i="0" dirty="0">
            <a:latin typeface="OpenDyslexicAlta" pitchFamily="2" charset="77"/>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a511a29-b952-40e4-9e4b-59b1579a09a0">
      <Terms xmlns="http://schemas.microsoft.com/office/infopath/2007/PartnerControls"/>
    </lcf76f155ced4ddcb4097134ff3c332f>
    <TaxCatchAll xmlns="2713a64c-b708-418b-a5af-1b0d489f796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7E8D45BF7E88C4CBF195B716E08D65A" ma:contentTypeVersion="11" ma:contentTypeDescription="Create a new document." ma:contentTypeScope="" ma:versionID="d8b5e6fe1824b5550605b390c46da599">
  <xsd:schema xmlns:xsd="http://www.w3.org/2001/XMLSchema" xmlns:xs="http://www.w3.org/2001/XMLSchema" xmlns:p="http://schemas.microsoft.com/office/2006/metadata/properties" xmlns:ns2="fa511a29-b952-40e4-9e4b-59b1579a09a0" xmlns:ns3="2713a64c-b708-418b-a5af-1b0d489f796a" targetNamespace="http://schemas.microsoft.com/office/2006/metadata/properties" ma:root="true" ma:fieldsID="74955da3aedaf23e2c303cd0ad3ac57e" ns2:_="" ns3:_="">
    <xsd:import namespace="fa511a29-b952-40e4-9e4b-59b1579a09a0"/>
    <xsd:import namespace="2713a64c-b708-418b-a5af-1b0d489f796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511a29-b952-40e4-9e4b-59b1579a09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e2b0ea4-6242-4b3b-a5a4-a442a88e1f95"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13a64c-b708-418b-a5af-1b0d489f796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ecd78d3-fe46-4f36-8ea3-4b1377205a5e}" ma:internalName="TaxCatchAll" ma:showField="CatchAllData" ma:web="2713a64c-b708-418b-a5af-1b0d489f796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7D779C-D27D-497A-BB4A-50E5EA0D5198}">
  <ds:schemaRefs>
    <ds:schemaRef ds:uri="http://schemas.microsoft.com/sharepoint/v3/contenttype/forms"/>
  </ds:schemaRefs>
</ds:datastoreItem>
</file>

<file path=customXml/itemProps2.xml><?xml version="1.0" encoding="utf-8"?>
<ds:datastoreItem xmlns:ds="http://schemas.openxmlformats.org/officeDocument/2006/customXml" ds:itemID="{EB302157-EF9C-4594-B77B-F49400BE71B4}">
  <ds:schemaRefs>
    <ds:schemaRef ds:uri="http://schemas.microsoft.com/office/2006/metadata/properties"/>
    <ds:schemaRef ds:uri="http://schemas.microsoft.com/office/infopath/2007/PartnerControls"/>
    <ds:schemaRef ds:uri="fa511a29-b952-40e4-9e4b-59b1579a09a0"/>
    <ds:schemaRef ds:uri="2713a64c-b708-418b-a5af-1b0d489f796a"/>
  </ds:schemaRefs>
</ds:datastoreItem>
</file>

<file path=customXml/itemProps3.xml><?xml version="1.0" encoding="utf-8"?>
<ds:datastoreItem xmlns:ds="http://schemas.openxmlformats.org/officeDocument/2006/customXml" ds:itemID="{0C4256CA-40A6-4C6C-9763-4AE71D3289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511a29-b952-40e4-9e4b-59b1579a09a0"/>
    <ds:schemaRef ds:uri="2713a64c-b708-418b-a5af-1b0d489f79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435</TotalTime>
  <Words>1446</Words>
  <Application>Microsoft Macintosh PowerPoint</Application>
  <PresentationFormat>Widescreen</PresentationFormat>
  <Paragraphs>451</Paragraphs>
  <Slides>27</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EdShed</vt:lpstr>
      <vt:lpstr>Arial</vt:lpstr>
      <vt:lpstr>Sassoon Infant 2023</vt:lpstr>
      <vt:lpstr>Spelling Shed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Oliver</dc:creator>
  <cp:lastModifiedBy>Alexandra Oliver</cp:lastModifiedBy>
  <cp:revision>1137</cp:revision>
  <cp:lastPrinted>2023-01-25T13:58:17Z</cp:lastPrinted>
  <dcterms:created xsi:type="dcterms:W3CDTF">2022-07-19T20:08:30Z</dcterms:created>
  <dcterms:modified xsi:type="dcterms:W3CDTF">2025-03-14T13:49:30Z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0x01010057E8D45BF7E88C4CBF195B716E08D65A</vt:lpwstr>
  </property>
  <property fmtid="{D5CDD505-2E9C-101B-9397-08002B2CF9AE}" pid="3" name="MediaServiceImageTags">
    <vt:lpwstr/>
  </property>
</Properties>
</file>