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80" r:id="rId9"/>
    <p:sldId id="318" r:id="rId10"/>
    <p:sldId id="262" r:id="rId11"/>
    <p:sldId id="263" r:id="rId12"/>
    <p:sldId id="269" r:id="rId13"/>
    <p:sldId id="320" r:id="rId14"/>
    <p:sldId id="264" r:id="rId15"/>
    <p:sldId id="277" r:id="rId16"/>
    <p:sldId id="266" r:id="rId17"/>
    <p:sldId id="278" r:id="rId18"/>
    <p:sldId id="270" r:id="rId19"/>
    <p:sldId id="275" r:id="rId20"/>
    <p:sldId id="319" r:id="rId21"/>
    <p:sldId id="550" r:id="rId22"/>
    <p:sldId id="553" r:id="rId23"/>
    <p:sldId id="551" r:id="rId24"/>
    <p:sldId id="554" r:id="rId25"/>
  </p:sldIdLst>
  <p:sldSz cx="12192000" cy="6858000"/>
  <p:notesSz cx="6858000" cy="9144000"/>
  <p:embeddedFontLst>
    <p:embeddedFont>
      <p:font typeface="EdShed" pitchFamily="2" charset="77"/>
      <p:regular r:id="rId28"/>
      <p:bold r:id="rId29"/>
    </p:embeddedFont>
    <p:embeddedFont>
      <p:font typeface="Sassoon Infant 2023" panose="02000503030000020003" pitchFamily="2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60"/>
    <a:srgbClr val="F139C4"/>
    <a:srgbClr val="25D160"/>
    <a:srgbClr val="219CEE"/>
    <a:srgbClr val="FFDE56"/>
    <a:srgbClr val="7957D5"/>
    <a:srgbClr val="4A4A4A"/>
    <a:srgbClr val="FF9300"/>
    <a:srgbClr val="3273DC"/>
    <a:srgbClr val="F76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2"/>
    <p:restoredTop sz="94792"/>
  </p:normalViewPr>
  <p:slideViewPr>
    <p:cSldViewPr snapToGrid="0" snapToObjects="1">
      <p:cViewPr varScale="1">
        <p:scale>
          <a:sx n="102" d="100"/>
          <a:sy n="102" d="100"/>
        </p:scale>
        <p:origin x="656" y="168"/>
      </p:cViewPr>
      <p:guideLst/>
    </p:cSldViewPr>
  </p:slid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EdShed" pitchFamily="2" charset="77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>
                <a:latin typeface="EdShed" pitchFamily="2" charset="77"/>
              </a:rPr>
              <a:t>2/14/25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EdShed" pitchFamily="2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>
                <a:latin typeface="EdShed" pitchFamily="2" charset="77"/>
              </a:rPr>
              <a:t>‹#›</a:t>
            </a:fld>
            <a:endParaRPr lang="en-US" dirty="0">
              <a:latin typeface="EdShe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EdShe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EdShed" pitchFamily="2" charset="77"/>
              </a:defRPr>
            </a:lvl1pPr>
          </a:lstStyle>
          <a:p>
            <a:fld id="{7AEF229B-8876-6441-8901-E5E5390D5590}" type="datetimeFigureOut">
              <a:rPr lang="en-US" smtClean="0"/>
              <a:pPr/>
              <a:t>2/14/25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EdShe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EdShed" pitchFamily="2" charset="77"/>
              </a:defRPr>
            </a:lvl1pPr>
          </a:lstStyle>
          <a:p>
            <a:fld id="{8AABE850-C615-DA41-B158-FBF094A09B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EdShed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7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44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8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178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79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54CF2-C80E-70BC-271A-D215B8879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267A35-DA0E-8D8B-5192-1B7BD88EB4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2842C0-D9FC-F2D7-09EC-CCCABFBDC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CC6FB-6EE9-D620-5429-8CFB4673F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1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9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words to move them to the correct box.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2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20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EdShed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224603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82905" y="2011698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1441" y="2046110"/>
            <a:ext cx="535806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0743" y="2046787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EdShed" pitchFamily="2" charset="0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396551" y="2013407"/>
            <a:ext cx="1268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EdShed" pitchFamily="2" charset="0"/>
                <a:cs typeface="Rubik Medium" pitchFamily="2" charset="-79"/>
              </a:rPr>
              <a:t>Lesson: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97098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5299" y="6051777"/>
            <a:ext cx="10461402" cy="31219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365742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149FAE15-6FD8-DFF4-7A02-5454466F63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6" name="Picture 5" descr="A yellow and grey text&#10;&#10;Description automatically generated">
            <a:extLst>
              <a:ext uri="{FF2B5EF4-FFF2-40B4-BE49-F238E27FC236}">
                <a16:creationId xmlns:a16="http://schemas.microsoft.com/office/drawing/2014/main" id="{E218E480-2368-2CC2-BE80-1B93C49A7E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9799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DDA499ED-C79E-F2C5-AF10-658A3695A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25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93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 Activit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2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97A089E-FCCB-4F7A-9B2E-C32263A9D3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099993FA-553C-DC24-8035-F3C4D06A6C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00B915-4CBD-703E-7539-5EB06BD72D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ABE9C1ED-E55B-92D0-3E3C-6C41122119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DE8D001C-8556-B5D1-C0FF-98AF8FC79D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35FC74FF-5008-9ECB-E018-2B72A80C7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6FB5B7-BC97-1061-D4F9-2945D13DC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DF69CEE-0860-0267-19A1-D20B0C520D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E3EF6408-E4F7-DA58-C230-8BB8A6BB0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5772" y="586478"/>
            <a:ext cx="7960454" cy="320675"/>
          </a:xfrm>
        </p:spPr>
        <p:txBody>
          <a:bodyPr>
            <a:no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83CC30-78F7-5200-2672-E02512307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9195" y="205165"/>
            <a:ext cx="1048133" cy="1069769"/>
          </a:xfrm>
          <a:prstGeom prst="rect">
            <a:avLst/>
          </a:prstGeom>
        </p:spPr>
      </p:pic>
      <p:pic>
        <p:nvPicPr>
          <p:cNvPr id="3" name="Picture 2" descr="A yellow and grey text&#10;&#10;Description automatically generated">
            <a:extLst>
              <a:ext uri="{FF2B5EF4-FFF2-40B4-BE49-F238E27FC236}">
                <a16:creationId xmlns:a16="http://schemas.microsoft.com/office/drawing/2014/main" id="{1E026117-17C0-AC79-F458-6C66BAB7B9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14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23B41F-7C39-A2B6-4475-3BC4511DB4EF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51225A-A422-9053-4DED-767BC3F7D5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D3BE8E32-2B39-B15C-AAC8-33B3D08B73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6416" y="203496"/>
            <a:ext cx="8579166" cy="1038013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To spell words using sound-spelling patterns and phonemic awareness</a:t>
            </a:r>
          </a:p>
          <a:p>
            <a:pPr lvl="0"/>
            <a:r>
              <a:rPr lang="en-US" dirty="0"/>
              <a:t>To spell words with closed syllables</a:t>
            </a:r>
          </a:p>
        </p:txBody>
      </p:sp>
      <p:pic>
        <p:nvPicPr>
          <p:cNvPr id="7" name="Picture 6" descr="A yellow and grey text&#10;&#10;Description automatically generated">
            <a:extLst>
              <a:ext uri="{FF2B5EF4-FFF2-40B4-BE49-F238E27FC236}">
                <a16:creationId xmlns:a16="http://schemas.microsoft.com/office/drawing/2014/main" id="{3BE3CA92-3FCE-0992-3524-2684BA2DAF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99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83E5FE0-F257-6A29-3CBA-97CDCBA550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7294" y="550678"/>
            <a:ext cx="8597407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Can you help correct these few spelling mistakes on these Stage 5 words as a starter?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488222DB-3FA8-6DAA-06E5-9CAA44CA3B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1173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2B13D-1BD0-CE32-7E7E-C4185AF22C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4" name="Picture 3" descr="A yellow and grey text&#10;&#10;Description automatically generated">
            <a:extLst>
              <a:ext uri="{FF2B5EF4-FFF2-40B4-BE49-F238E27FC236}">
                <a16:creationId xmlns:a16="http://schemas.microsoft.com/office/drawing/2014/main" id="{E0B081B0-B863-8A71-0C03-AC6A81ED88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4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7615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18">
            <a:extLst>
              <a:ext uri="{FF2B5EF4-FFF2-40B4-BE49-F238E27FC236}">
                <a16:creationId xmlns:a16="http://schemas.microsoft.com/office/drawing/2014/main" id="{E31E29BA-61D9-D977-2CC6-69DDEAB52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34247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AE5DF925-C2B1-18EA-03AF-3B91500DF0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7717" y="770233"/>
            <a:ext cx="8376562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200" b="1" i="0">
                <a:solidFill>
                  <a:srgbClr val="3372DC"/>
                </a:solidFill>
                <a:latin typeface="EdShed" pitchFamily="2" charset="0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65E12-3043-B060-4F6F-84BDEAF732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366" y="23751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2E43DC4A-BCFD-A945-D83D-85054A3508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51269" y="18624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25C064-633B-A816-A126-93B9F3605675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136CAC-9630-AFB5-C83B-F6B4ACFE70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64026" y="389381"/>
            <a:ext cx="946558" cy="1038013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5531FE01-A40B-A5AB-9D39-F9B88AA1C5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8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51976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EdShed" pitchFamily="2" charset="0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9062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dShed" pitchFamily="2" charset="0"/>
              </a:defRPr>
            </a:lvl1pPr>
          </a:lstStyle>
          <a:p>
            <a:r>
              <a:rPr lang="en-US" dirty="0"/>
              <a:t>7.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b="0" i="0" dirty="0">
              <a:latin typeface="EdShed" pitchFamily="2" charset="0"/>
            </a:endParaRPr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915F3ED2-9B19-56D4-9CDB-8B91715432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5396" y="3952790"/>
            <a:ext cx="1580893" cy="34925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0">
                <a:latin typeface="EdShed" pitchFamily="2" charset="0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B7AA6-9170-6543-6CC4-080946660A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415708" y="367867"/>
            <a:ext cx="1048133" cy="1069769"/>
          </a:xfrm>
          <a:prstGeom prst="rect">
            <a:avLst/>
          </a:prstGeom>
        </p:spPr>
      </p:pic>
      <p:pic>
        <p:nvPicPr>
          <p:cNvPr id="5" name="Picture 4" descr="A yellow and grey text&#10;&#10;Description automatically generated">
            <a:extLst>
              <a:ext uri="{FF2B5EF4-FFF2-40B4-BE49-F238E27FC236}">
                <a16:creationId xmlns:a16="http://schemas.microsoft.com/office/drawing/2014/main" id="{E846C0EF-DD51-2D8E-3DCD-48DEB0DB2C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89820" y="289489"/>
            <a:ext cx="1431998" cy="6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6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77"/>
              </a:defRPr>
            </a:lvl1pPr>
          </a:lstStyle>
          <a:p>
            <a:fld id="{3403252C-7E3D-1749-8409-A4F8F98D5649}" type="datetime1">
              <a:rPr lang="en-GB" smtClean="0"/>
              <a:pPr/>
              <a:t>14/02/2025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EdShed" pitchFamily="2" charset="77"/>
              </a:defRPr>
            </a:lvl1pPr>
          </a:lstStyle>
          <a:p>
            <a:fld id="{EEA9F226-F87C-E84C-97C9-94623B9445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EdShe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EdShed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em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266A3881-E6F0-89AB-0422-6EC9EDE4DF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To use knowledge of blending and segmenting to read and write words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31E9636-A552-3C67-027C-41021662F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sz="2000" dirty="0">
                <a:solidFill>
                  <a:srgbClr val="1D1C1D"/>
                </a:solidFill>
                <a:ea typeface="Sassoon Infant 2023" panose="02000503030000020003" pitchFamily="2" charset="0"/>
                <a:cs typeface="Arial" panose="020B0604020202020204" pitchFamily="34" charset="0"/>
              </a:rPr>
              <a:t>To spell words where the digraph </a:t>
            </a:r>
            <a:r>
              <a:rPr lang="en-GB" sz="2000" dirty="0"/>
              <a:t>‘ge’ sounds like </a:t>
            </a:r>
            <a:r>
              <a:rPr lang="en-GB" sz="2000" spc="-300" dirty="0"/>
              <a:t>/</a:t>
            </a:r>
            <a:r>
              <a:rPr lang="en-GB" sz="2000" dirty="0"/>
              <a:t>j/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1800" dirty="0"/>
              <a:t>This week’s words: change, charge, range, orange, hinge, strange, dungeon, sponge, pigeon, fringe</a:t>
            </a: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9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Grapheme Scramble and Sentences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026050-5F47-3B62-9457-A61B3D8291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graphicFrame>
        <p:nvGraphicFramePr>
          <p:cNvPr id="7" name="Table 27">
            <a:extLst>
              <a:ext uri="{FF2B5EF4-FFF2-40B4-BE49-F238E27FC236}">
                <a16:creationId xmlns:a16="http://schemas.microsoft.com/office/drawing/2014/main" id="{80E061EE-3E51-41F0-29C7-3405A5A2CE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938600"/>
              </p:ext>
            </p:extLst>
          </p:nvPr>
        </p:nvGraphicFramePr>
        <p:xfrm>
          <a:off x="357535" y="1835872"/>
          <a:ext cx="5606522" cy="46668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3261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2803261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42426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Scrambled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This Week’s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r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f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i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fr</a:t>
                      </a: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inge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 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r t s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str</a:t>
                      </a: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ange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hinge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change</a:t>
                      </a: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o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p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sp</a:t>
                      </a: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onge</a:t>
                      </a: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ar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</a:t>
                      </a:r>
                      <a:endParaRPr lang="en-GB" sz="2000" b="0" i="0" u="sng" dirty="0"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charge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range</a:t>
                      </a: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p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i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pigeon</a:t>
                      </a: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d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o u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dungeon</a:t>
                      </a: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o n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orange</a:t>
                      </a: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9A5B778-EEF9-3E04-6929-5C00176191DC}"/>
              </a:ext>
            </a:extLst>
          </p:cNvPr>
          <p:cNvSpPr txBox="1"/>
          <p:nvPr/>
        </p:nvSpPr>
        <p:spPr>
          <a:xfrm>
            <a:off x="6384628" y="2217461"/>
            <a:ext cx="520440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latin typeface="EdShed" pitchFamily="2" charset="77"/>
                <a:ea typeface="OpenDyslexic" charset="0"/>
                <a:cs typeface="OpenDyslexic" charset="0"/>
              </a:rPr>
              <a:t>Write the word ‘fringe’ in a sentence.</a:t>
            </a:r>
            <a:endParaRPr lang="en-GB" sz="1800" baseline="0" dirty="0">
              <a:latin typeface="EdShed" pitchFamily="2" charset="77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4D2322-5B46-0191-AE9F-99D7604B706A}"/>
              </a:ext>
            </a:extLst>
          </p:cNvPr>
          <p:cNvCxnSpPr>
            <a:cxnSpLocks/>
          </p:cNvCxnSpPr>
          <p:nvPr/>
        </p:nvCxnSpPr>
        <p:spPr>
          <a:xfrm>
            <a:off x="6384629" y="3177586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EB1372C-3208-DECB-24A3-BAB3132070BC}"/>
              </a:ext>
            </a:extLst>
          </p:cNvPr>
          <p:cNvCxnSpPr>
            <a:cxnSpLocks/>
          </p:cNvCxnSpPr>
          <p:nvPr/>
        </p:nvCxnSpPr>
        <p:spPr>
          <a:xfrm>
            <a:off x="6384629" y="3721872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1F7DACF-CD25-AF8C-1466-788E680BA342}"/>
              </a:ext>
            </a:extLst>
          </p:cNvPr>
          <p:cNvSpPr txBox="1"/>
          <p:nvPr/>
        </p:nvSpPr>
        <p:spPr>
          <a:xfrm>
            <a:off x="6384628" y="4420331"/>
            <a:ext cx="520440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defRPr/>
            </a:pPr>
            <a:r>
              <a:rPr lang="en-GB" dirty="0">
                <a:latin typeface="EdShed" pitchFamily="2" charset="77"/>
                <a:ea typeface="OpenDyslexic" charset="0"/>
                <a:cs typeface="OpenDyslexic" charset="0"/>
              </a:rPr>
              <a:t>Choose two other words to write in a sentence.</a:t>
            </a:r>
            <a:endParaRPr lang="en-GB" dirty="0">
              <a:latin typeface="EdShed" pitchFamily="2" charset="77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6CF70D5-DC2D-C7CD-E12B-9F3357345CF7}"/>
              </a:ext>
            </a:extLst>
          </p:cNvPr>
          <p:cNvCxnSpPr>
            <a:cxnSpLocks/>
          </p:cNvCxnSpPr>
          <p:nvPr/>
        </p:nvCxnSpPr>
        <p:spPr>
          <a:xfrm>
            <a:off x="6384629" y="5380456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8EE5774-DC49-0B00-A06E-90B2C52B9711}"/>
              </a:ext>
            </a:extLst>
          </p:cNvPr>
          <p:cNvCxnSpPr>
            <a:cxnSpLocks/>
          </p:cNvCxnSpPr>
          <p:nvPr/>
        </p:nvCxnSpPr>
        <p:spPr>
          <a:xfrm>
            <a:off x="6384629" y="5924742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9A687A2-AC54-C9C3-933A-D2A44E742C2E}"/>
              </a:ext>
            </a:extLst>
          </p:cNvPr>
          <p:cNvSpPr/>
          <p:nvPr/>
        </p:nvSpPr>
        <p:spPr>
          <a:xfrm>
            <a:off x="3737610" y="2299763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8D2F7C-BA26-0C1A-A773-861398C1FCDF}"/>
              </a:ext>
            </a:extLst>
          </p:cNvPr>
          <p:cNvSpPr/>
          <p:nvPr/>
        </p:nvSpPr>
        <p:spPr>
          <a:xfrm>
            <a:off x="3737610" y="2732025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DEF71F-44F4-BDE8-D0AD-443AD7144945}"/>
              </a:ext>
            </a:extLst>
          </p:cNvPr>
          <p:cNvSpPr/>
          <p:nvPr/>
        </p:nvSpPr>
        <p:spPr>
          <a:xfrm>
            <a:off x="3737610" y="3147660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291EDA6-4DB3-2228-10B7-19276C241E7C}"/>
              </a:ext>
            </a:extLst>
          </p:cNvPr>
          <p:cNvSpPr/>
          <p:nvPr/>
        </p:nvSpPr>
        <p:spPr>
          <a:xfrm>
            <a:off x="3737610" y="3588235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1A54CDD-53FE-4E26-1FFF-472AB9661464}"/>
              </a:ext>
            </a:extLst>
          </p:cNvPr>
          <p:cNvSpPr/>
          <p:nvPr/>
        </p:nvSpPr>
        <p:spPr>
          <a:xfrm>
            <a:off x="3737610" y="4003872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11474A0-16FF-B0A4-8483-CC2405864F5B}"/>
              </a:ext>
            </a:extLst>
          </p:cNvPr>
          <p:cNvSpPr/>
          <p:nvPr/>
        </p:nvSpPr>
        <p:spPr>
          <a:xfrm>
            <a:off x="3737610" y="4427821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C92C00-47A9-C770-A7D3-1C6AFAA77EA0}"/>
              </a:ext>
            </a:extLst>
          </p:cNvPr>
          <p:cNvSpPr/>
          <p:nvPr/>
        </p:nvSpPr>
        <p:spPr>
          <a:xfrm>
            <a:off x="3737610" y="4843458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AF7DFB-79BA-8BF2-EFEB-EB0AD3191259}"/>
              </a:ext>
            </a:extLst>
          </p:cNvPr>
          <p:cNvSpPr/>
          <p:nvPr/>
        </p:nvSpPr>
        <p:spPr>
          <a:xfrm>
            <a:off x="3737610" y="5275719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507A52D-98F1-C18D-00C0-2EA9042A12B9}"/>
              </a:ext>
            </a:extLst>
          </p:cNvPr>
          <p:cNvSpPr/>
          <p:nvPr/>
        </p:nvSpPr>
        <p:spPr>
          <a:xfrm>
            <a:off x="3737610" y="5699669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A0B1D15-9F4A-C24D-C81C-56D36626B52D}"/>
              </a:ext>
            </a:extLst>
          </p:cNvPr>
          <p:cNvSpPr/>
          <p:nvPr/>
        </p:nvSpPr>
        <p:spPr>
          <a:xfrm>
            <a:off x="3737610" y="6115306"/>
            <a:ext cx="1451610" cy="3436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BFF810-F03E-0F09-D739-555A9A8D37D0}"/>
              </a:ext>
            </a:extLst>
          </p:cNvPr>
          <p:cNvSpPr txBox="1"/>
          <p:nvPr/>
        </p:nvSpPr>
        <p:spPr>
          <a:xfrm>
            <a:off x="6349705" y="2613110"/>
            <a:ext cx="4610413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</a:rPr>
              <a:t>She stared at me from beneath her </a:t>
            </a:r>
            <a:r>
              <a:rPr lang="en-GB" sz="2000" dirty="0">
                <a:latin typeface="EdShed" pitchFamily="2" charset="77"/>
              </a:rPr>
              <a:t>fringe</a:t>
            </a:r>
            <a:r>
              <a:rPr lang="en-GB" sz="2000" dirty="0">
                <a:solidFill>
                  <a:srgbClr val="FF3760"/>
                </a:solidFill>
                <a:latin typeface="EdShed" pitchFamily="2" charset="77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4B3905-63E9-06B3-D641-CBFC3B16E80C}"/>
              </a:ext>
            </a:extLst>
          </p:cNvPr>
          <p:cNvSpPr txBox="1"/>
          <p:nvPr/>
        </p:nvSpPr>
        <p:spPr>
          <a:xfrm>
            <a:off x="6349705" y="4837479"/>
            <a:ext cx="5395981" cy="63094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</a:rPr>
              <a:t>I used the </a:t>
            </a:r>
            <a:r>
              <a:rPr lang="en-GB" sz="2000" dirty="0">
                <a:latin typeface="EdShed" pitchFamily="2" charset="77"/>
              </a:rPr>
              <a:t>orange</a:t>
            </a:r>
            <a:r>
              <a:rPr lang="en-GB" sz="2000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sz="2000" dirty="0">
                <a:latin typeface="EdShed" pitchFamily="2" charset="77"/>
              </a:rPr>
              <a:t>sponge</a:t>
            </a:r>
            <a:r>
              <a:rPr lang="en-GB" sz="2000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sz="2000" dirty="0">
                <a:solidFill>
                  <a:srgbClr val="FF3760"/>
                </a:solidFill>
                <a:latin typeface="EdShed" pitchFamily="2" charset="77"/>
              </a:rPr>
              <a:t>to wash the dishes.</a:t>
            </a:r>
          </a:p>
        </p:txBody>
      </p:sp>
    </p:spTree>
    <p:extLst>
      <p:ext uri="{BB962C8B-B14F-4D97-AF65-F5344CB8AC3E}">
        <p14:creationId xmlns:p14="http://schemas.microsoft.com/office/powerpoint/2010/main" val="327069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49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10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D5A1103-FA99-0008-DB9D-B68C7EA821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08882" y="550678"/>
            <a:ext cx="8974232" cy="7491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700" dirty="0">
                <a:solidFill>
                  <a:schemeClr val="tx1"/>
                </a:solidFill>
                <a:latin typeface="EdShed" pitchFamily="2" charset="77"/>
              </a:rPr>
              <a:t>Write a sentence about the pictures below. Remember to include the word in your sentence. Then read the sentences and replace the underlined word with one of the blue words. 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61CF2E6-690B-C65A-C9CE-244005147E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0" y="211731"/>
            <a:ext cx="5202237" cy="320675"/>
          </a:xfrm>
        </p:spPr>
        <p:txBody>
          <a:bodyPr/>
          <a:lstStyle/>
          <a:p>
            <a:r>
              <a:rPr lang="en-GB" sz="1800" b="0" dirty="0">
                <a:solidFill>
                  <a:schemeClr val="tx1"/>
                </a:solidFill>
                <a:latin typeface="EdShed" pitchFamily="2" charset="77"/>
              </a:rPr>
              <a:t>Sentences and Synonyms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2DE642-070A-5874-EC77-141202E077CA}"/>
              </a:ext>
            </a:extLst>
          </p:cNvPr>
          <p:cNvGrpSpPr/>
          <p:nvPr/>
        </p:nvGrpSpPr>
        <p:grpSpPr>
          <a:xfrm>
            <a:off x="630742" y="3458788"/>
            <a:ext cx="5224195" cy="557260"/>
            <a:chOff x="1398518" y="5455244"/>
            <a:chExt cx="4761946" cy="55726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77CB275-149B-4BE4-6D7E-1F6A2CF7463C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CF25AFE-4CA3-810C-A11A-E5E7AD36A3CD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89F538D-BFC5-CD99-AF7A-80B9601FB745}"/>
              </a:ext>
            </a:extLst>
          </p:cNvPr>
          <p:cNvSpPr txBox="1"/>
          <p:nvPr/>
        </p:nvSpPr>
        <p:spPr>
          <a:xfrm>
            <a:off x="539111" y="2129004"/>
            <a:ext cx="121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EdShed" pitchFamily="2" charset="0"/>
              </a:rPr>
              <a:t>orange</a:t>
            </a:r>
            <a:endParaRPr lang="en-GB" sz="14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A952B4-2391-EBA0-2522-B56544143402}"/>
              </a:ext>
            </a:extLst>
          </p:cNvPr>
          <p:cNvGrpSpPr/>
          <p:nvPr/>
        </p:nvGrpSpPr>
        <p:grpSpPr>
          <a:xfrm>
            <a:off x="6395241" y="3458788"/>
            <a:ext cx="5224195" cy="557260"/>
            <a:chOff x="1398518" y="5455244"/>
            <a:chExt cx="4761946" cy="55726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182CF2E-2EEA-0432-5CB7-F071D3C52064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4794DE1-63C5-E76A-8A93-459703B0984D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2DACF36-8DCD-4F2D-A8A6-0919F54ED947}"/>
              </a:ext>
            </a:extLst>
          </p:cNvPr>
          <p:cNvSpPr txBox="1"/>
          <p:nvPr/>
        </p:nvSpPr>
        <p:spPr>
          <a:xfrm>
            <a:off x="6303610" y="2129004"/>
            <a:ext cx="122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sponge</a:t>
            </a:r>
            <a:endParaRPr lang="en-GB" sz="14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F02E266-9897-A834-71B7-A9E3708EA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751184"/>
              </p:ext>
            </p:extLst>
          </p:nvPr>
        </p:nvGraphicFramePr>
        <p:xfrm>
          <a:off x="2575237" y="4465155"/>
          <a:ext cx="9044199" cy="197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2612">
                  <a:extLst>
                    <a:ext uri="{9D8B030D-6E8A-4147-A177-3AD203B41FA5}">
                      <a16:colId xmlns:a16="http://schemas.microsoft.com/office/drawing/2014/main" val="1220469306"/>
                    </a:ext>
                  </a:extLst>
                </a:gridCol>
                <a:gridCol w="2251587">
                  <a:extLst>
                    <a:ext uri="{9D8B030D-6E8A-4147-A177-3AD203B41FA5}">
                      <a16:colId xmlns:a16="http://schemas.microsoft.com/office/drawing/2014/main" val="943449806"/>
                    </a:ext>
                  </a:extLst>
                </a:gridCol>
              </a:tblGrid>
              <a:tr h="49355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There was an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unusual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sound coming from the forest.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759394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“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Attack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!” shouted Ben.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2467709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Can I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swap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seats with you?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093516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cell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was cold and dark.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721483"/>
                  </a:ext>
                </a:extLst>
              </a:tr>
            </a:tbl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6CFCE0FB-7F47-99FE-9419-4A3E91E82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365090"/>
              </p:ext>
            </p:extLst>
          </p:nvPr>
        </p:nvGraphicFramePr>
        <p:xfrm>
          <a:off x="630742" y="4465155"/>
          <a:ext cx="1611872" cy="197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1872">
                  <a:extLst>
                    <a:ext uri="{9D8B030D-6E8A-4147-A177-3AD203B41FA5}">
                      <a16:colId xmlns:a16="http://schemas.microsoft.com/office/drawing/2014/main" val="2995742385"/>
                    </a:ext>
                  </a:extLst>
                </a:gridCol>
              </a:tblGrid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change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492040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charge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494773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strange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046736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dungeon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9969050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6CC25FE0-7ABB-BE37-3CA5-975A0ED21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882574" y="1904432"/>
            <a:ext cx="972363" cy="97236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C078910-BCF9-EB64-DB6C-A13ADD9D9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212" y="1902378"/>
            <a:ext cx="1363224" cy="105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11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FBD6D5-ED8C-3C3D-2592-3E4B2198EF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800" b="0" dirty="0">
                <a:solidFill>
                  <a:schemeClr val="tx1"/>
                </a:solidFill>
                <a:latin typeface="EdShed" pitchFamily="2" charset="77"/>
              </a:rPr>
              <a:t>Words in Action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EBE9243-E87C-E8A3-8CF1-0CB41CBD27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3372DC"/>
                </a:solidFill>
                <a:latin typeface="EdShed" pitchFamily="2" charset="77"/>
              </a:rPr>
              <a:t>Can you write a description of this picture?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8E83B7-E924-FFE9-6ABA-0A130B3BD660}"/>
              </a:ext>
            </a:extLst>
          </p:cNvPr>
          <p:cNvGrpSpPr/>
          <p:nvPr/>
        </p:nvGrpSpPr>
        <p:grpSpPr>
          <a:xfrm>
            <a:off x="444287" y="2814586"/>
            <a:ext cx="5166096" cy="3621507"/>
            <a:chOff x="1335942" y="2914155"/>
            <a:chExt cx="4760058" cy="320662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9F9A53-54E1-8701-2146-418A65095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368" r="4132"/>
            <a:stretch/>
          </p:blipFill>
          <p:spPr>
            <a:xfrm>
              <a:off x="1335942" y="2914155"/>
              <a:ext cx="4760058" cy="3206620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B03B3DBF-F5B7-1C6D-E29B-2A4CAD48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7030" y="5110228"/>
              <a:ext cx="389554" cy="475389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38F3AC19-074A-CF57-C981-01FE43A8A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301" y="5110228"/>
              <a:ext cx="511786" cy="523507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A84BDC24-B264-8D8C-DC5E-0455BA929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8322" y="5212030"/>
              <a:ext cx="250572" cy="366330"/>
            </a:xfrm>
            <a:prstGeom prst="rect">
              <a:avLst/>
            </a:prstGeom>
          </p:spPr>
        </p:pic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6B2A53C5-1432-D53E-3A3F-90E923EAF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348237">
              <a:off x="2876667" y="4486594"/>
              <a:ext cx="363448" cy="371181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8E732045-DE38-C85C-D986-4FC1994D2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3953" y="5239234"/>
              <a:ext cx="441241" cy="46633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5533FF9-AA95-057A-5D29-58F003A3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33546" y="3622394"/>
              <a:ext cx="906569" cy="908601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938B9DA-A732-FE0F-8D19-CBAF4654047A}"/>
              </a:ext>
            </a:extLst>
          </p:cNvPr>
          <p:cNvSpPr txBox="1"/>
          <p:nvPr/>
        </p:nvSpPr>
        <p:spPr>
          <a:xfrm>
            <a:off x="2607731" y="2063145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atin typeface="EdShed" pitchFamily="2" charset="77"/>
                <a:ea typeface="OpenDyslexic" charset="0"/>
                <a:cs typeface="OpenDyslexic" charset="0"/>
              </a:rPr>
              <a:t>Words to include: </a:t>
            </a:r>
            <a:r>
              <a:rPr lang="en-GB" sz="2000" dirty="0">
                <a:latin typeface="EdShed" pitchFamily="2" charset="77"/>
                <a:ea typeface="OpenDyslexic" charset="0"/>
                <a:cs typeface="OpenDyslexic" charset="0"/>
              </a:rPr>
              <a:t>orange, pigeon, strange</a:t>
            </a:r>
            <a:endParaRPr lang="en-GB" sz="2000" baseline="0" dirty="0">
              <a:latin typeface="EdShed" pitchFamily="2" charset="77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E4E1C7-2DE9-8F33-1C9F-59EB57080005}"/>
              </a:ext>
            </a:extLst>
          </p:cNvPr>
          <p:cNvGrpSpPr/>
          <p:nvPr/>
        </p:nvGrpSpPr>
        <p:grpSpPr>
          <a:xfrm>
            <a:off x="5866410" y="3361279"/>
            <a:ext cx="5892878" cy="2710018"/>
            <a:chOff x="5606460" y="3361279"/>
            <a:chExt cx="6152828" cy="271001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2A4011-2D97-DED0-EC92-04EC02B753CE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3361279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A787E84-C6F1-E37D-BFE9-D22B537E1E31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6071297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2A54448-FF72-AB33-6C4B-411ED29C18AB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5393791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7BD0036-E4A1-CEE2-7661-409F14D8F7D9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4716287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7A921A-DB53-01E8-A437-ED68AAAE7B93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4038783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4346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12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476E048-192C-D92F-0B04-E35214CCB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5BD90FC4-8E90-D23F-3334-B905657502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800" b="0" dirty="0">
                <a:solidFill>
                  <a:schemeClr val="tx1"/>
                </a:solidFill>
                <a:latin typeface="EdShed" pitchFamily="2" charset="77"/>
              </a:rPr>
              <a:t>Sentences and Synonyms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DCDEEB-471C-FB5E-3155-38C2A683F9DC}"/>
              </a:ext>
            </a:extLst>
          </p:cNvPr>
          <p:cNvGrpSpPr/>
          <p:nvPr/>
        </p:nvGrpSpPr>
        <p:grpSpPr>
          <a:xfrm>
            <a:off x="630742" y="3458788"/>
            <a:ext cx="5224195" cy="557260"/>
            <a:chOff x="1398518" y="5455244"/>
            <a:chExt cx="4761946" cy="5572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62C8AD3-AC05-3387-2C26-B3A2E7A55163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3F3C9D-102E-473C-8760-5A2F6317B719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1477F5-EB36-0D04-A5DB-FA9AF0D8FE22}"/>
              </a:ext>
            </a:extLst>
          </p:cNvPr>
          <p:cNvSpPr txBox="1"/>
          <p:nvPr/>
        </p:nvSpPr>
        <p:spPr>
          <a:xfrm>
            <a:off x="539111" y="2129004"/>
            <a:ext cx="1217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EdShed" pitchFamily="2" charset="0"/>
              </a:rPr>
              <a:t>orange</a:t>
            </a:r>
            <a:endParaRPr lang="en-GB" sz="14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F1B127-6A6A-0D9A-E290-B4807A69D4BF}"/>
              </a:ext>
            </a:extLst>
          </p:cNvPr>
          <p:cNvGrpSpPr/>
          <p:nvPr/>
        </p:nvGrpSpPr>
        <p:grpSpPr>
          <a:xfrm>
            <a:off x="6395241" y="3458788"/>
            <a:ext cx="5224195" cy="557260"/>
            <a:chOff x="1398518" y="5455244"/>
            <a:chExt cx="4761946" cy="557260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C1505F-3E8D-BCCA-1F0A-0C5DAA7100EF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545524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42C2C3-87DD-1479-C4FB-A4321EEB9732}"/>
                </a:ext>
              </a:extLst>
            </p:cNvPr>
            <p:cNvCxnSpPr>
              <a:cxnSpLocks/>
            </p:cNvCxnSpPr>
            <p:nvPr/>
          </p:nvCxnSpPr>
          <p:spPr>
            <a:xfrm>
              <a:off x="1398518" y="6012504"/>
              <a:ext cx="4761946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9F1F9EB-E48F-0058-D008-B649374ECA30}"/>
              </a:ext>
            </a:extLst>
          </p:cNvPr>
          <p:cNvSpPr txBox="1"/>
          <p:nvPr/>
        </p:nvSpPr>
        <p:spPr>
          <a:xfrm>
            <a:off x="6303610" y="2129004"/>
            <a:ext cx="1227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EdShed" pitchFamily="2" charset="0"/>
                <a:ea typeface="Sassoon Infant 2023" panose="02000503030000020003" pitchFamily="2" charset="0"/>
              </a:rPr>
              <a:t>sponge</a:t>
            </a:r>
            <a:endParaRPr lang="en-GB" sz="1400" dirty="0">
              <a:latin typeface="EdShed" pitchFamily="2" charset="0"/>
              <a:ea typeface="Sassoon Infant 2023" panose="02000503030000020003" pitchFamily="2" charset="0"/>
            </a:endParaRP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50A847D7-7E41-A002-F8BD-4FA8E0819B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980983"/>
              </p:ext>
            </p:extLst>
          </p:nvPr>
        </p:nvGraphicFramePr>
        <p:xfrm>
          <a:off x="2575237" y="4465155"/>
          <a:ext cx="9044199" cy="197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2612">
                  <a:extLst>
                    <a:ext uri="{9D8B030D-6E8A-4147-A177-3AD203B41FA5}">
                      <a16:colId xmlns:a16="http://schemas.microsoft.com/office/drawing/2014/main" val="1220469306"/>
                    </a:ext>
                  </a:extLst>
                </a:gridCol>
                <a:gridCol w="2251587">
                  <a:extLst>
                    <a:ext uri="{9D8B030D-6E8A-4147-A177-3AD203B41FA5}">
                      <a16:colId xmlns:a16="http://schemas.microsoft.com/office/drawing/2014/main" val="943449806"/>
                    </a:ext>
                  </a:extLst>
                </a:gridCol>
              </a:tblGrid>
              <a:tr h="49355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There was an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unusual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sound coming from the forest.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759394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“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Attack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!” shouted Ben.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2467709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Can I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swap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seats with you?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5093516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The </a:t>
                      </a:r>
                      <a:r>
                        <a:rPr lang="en-US" sz="2000" b="0" i="0" u="sng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cell</a:t>
                      </a:r>
                      <a:r>
                        <a:rPr lang="en-US" sz="2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 was cold and dark.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72148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BC1FBB66-BA84-356B-C409-52F1197CBE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080786"/>
              </p:ext>
            </p:extLst>
          </p:nvPr>
        </p:nvGraphicFramePr>
        <p:xfrm>
          <a:off x="630742" y="4465155"/>
          <a:ext cx="1611872" cy="1974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1872">
                  <a:extLst>
                    <a:ext uri="{9D8B030D-6E8A-4147-A177-3AD203B41FA5}">
                      <a16:colId xmlns:a16="http://schemas.microsoft.com/office/drawing/2014/main" val="2995742385"/>
                    </a:ext>
                  </a:extLst>
                </a:gridCol>
              </a:tblGrid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change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492040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charge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494773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strange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0046736"/>
                  </a:ext>
                </a:extLst>
              </a:tr>
              <a:tr h="4935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3372DC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dungeon</a:t>
                      </a:r>
                      <a:endParaRPr lang="en-GB" sz="2000" b="0" i="0" dirty="0">
                        <a:solidFill>
                          <a:schemeClr val="tx1"/>
                        </a:solidFill>
                        <a:latin typeface="EdShed" pitchFamily="2" charset="77"/>
                        <a:ea typeface="Sassoon Infant 2023" panose="02000503030000020003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996905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BAF30B97-48C0-717F-A73B-7967F365714E}"/>
              </a:ext>
            </a:extLst>
          </p:cNvPr>
          <p:cNvSpPr txBox="1"/>
          <p:nvPr/>
        </p:nvSpPr>
        <p:spPr>
          <a:xfrm>
            <a:off x="539111" y="2949724"/>
            <a:ext cx="5224194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My favourite fruit is an </a:t>
            </a:r>
            <a:r>
              <a:rPr lang="en-GB" sz="2400" dirty="0">
                <a:latin typeface="EdShed" pitchFamily="2" charset="77"/>
                <a:ea typeface="OpenDyslexic" charset="0"/>
                <a:cs typeface="OpenDyslexic" charset="0"/>
              </a:rPr>
              <a:t>orange</a:t>
            </a: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 because they’re so tasty.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0DF96D-5D23-F49A-3258-EC7F0D1E9130}"/>
              </a:ext>
            </a:extLst>
          </p:cNvPr>
          <p:cNvSpPr txBox="1"/>
          <p:nvPr/>
        </p:nvSpPr>
        <p:spPr>
          <a:xfrm>
            <a:off x="6330311" y="2949724"/>
            <a:ext cx="522419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You can use a </a:t>
            </a:r>
            <a:r>
              <a:rPr lang="en-GB" sz="2400" dirty="0">
                <a:latin typeface="EdShed" pitchFamily="2" charset="77"/>
                <a:ea typeface="OpenDyslexic" charset="0"/>
                <a:cs typeface="OpenDyslexic" charset="0"/>
              </a:rPr>
              <a:t>sponge</a:t>
            </a:r>
            <a:r>
              <a:rPr lang="en-GB" sz="24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 to clean things.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0301A9-671F-9515-C2FD-B9FD0C086014}"/>
              </a:ext>
            </a:extLst>
          </p:cNvPr>
          <p:cNvSpPr txBox="1"/>
          <p:nvPr/>
        </p:nvSpPr>
        <p:spPr>
          <a:xfrm>
            <a:off x="9806760" y="4523496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strange</a:t>
            </a:r>
            <a:endParaRPr lang="en-GB" sz="20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4D50D1-FC9D-70C6-6862-4A61828819F2}"/>
              </a:ext>
            </a:extLst>
          </p:cNvPr>
          <p:cNvSpPr txBox="1"/>
          <p:nvPr/>
        </p:nvSpPr>
        <p:spPr>
          <a:xfrm>
            <a:off x="9806760" y="5005277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Charge</a:t>
            </a:r>
            <a:endParaRPr lang="en-GB" sz="20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27B0412-359A-2F5C-F7E3-BB4987D1B0AF}"/>
              </a:ext>
            </a:extLst>
          </p:cNvPr>
          <p:cNvSpPr txBox="1"/>
          <p:nvPr/>
        </p:nvSpPr>
        <p:spPr>
          <a:xfrm>
            <a:off x="9806760" y="5496890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change</a:t>
            </a:r>
            <a:endParaRPr lang="en-GB" sz="20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25E2E9-846B-9089-CB1D-F96D5BB43EE5}"/>
              </a:ext>
            </a:extLst>
          </p:cNvPr>
          <p:cNvSpPr txBox="1"/>
          <p:nvPr/>
        </p:nvSpPr>
        <p:spPr>
          <a:xfrm>
            <a:off x="9806760" y="5988503"/>
            <a:ext cx="1395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OpenDyslexic" charset="0"/>
                <a:cs typeface="OpenDyslexic" charset="0"/>
              </a:rPr>
              <a:t>dungeon</a:t>
            </a:r>
            <a:endParaRPr lang="en-GB" sz="2000" baseline="0" dirty="0">
              <a:solidFill>
                <a:srgbClr val="FF3760"/>
              </a:solidFill>
              <a:latin typeface="EdShed" pitchFamily="2" charset="77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D287043-27DA-148A-E114-213669291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882574" y="1904432"/>
            <a:ext cx="972363" cy="97236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4B1DD5-2F1B-5C8A-9517-A92329552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6212" y="1902378"/>
            <a:ext cx="1363224" cy="105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13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24C57F4-1F09-CF84-3418-CF661E55C1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E85643-5674-7723-34A4-FF672E6F0184}"/>
              </a:ext>
            </a:extLst>
          </p:cNvPr>
          <p:cNvGrpSpPr/>
          <p:nvPr/>
        </p:nvGrpSpPr>
        <p:grpSpPr>
          <a:xfrm>
            <a:off x="444287" y="2814586"/>
            <a:ext cx="5166096" cy="3621507"/>
            <a:chOff x="1335942" y="2914155"/>
            <a:chExt cx="4760058" cy="320662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0F4383-CD11-D584-CECB-4228A64D7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2368" r="4132"/>
            <a:stretch/>
          </p:blipFill>
          <p:spPr>
            <a:xfrm>
              <a:off x="1335942" y="2914155"/>
              <a:ext cx="4760058" cy="3206620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075B7752-C29F-6430-8FF5-7CBE49CE6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7030" y="5110228"/>
              <a:ext cx="389554" cy="475389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5F4DF2F7-530C-3E87-E6D3-04F6E851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97301" y="5110228"/>
              <a:ext cx="511786" cy="523507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17D9C829-D26F-A91A-25F9-2C3721113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58322" y="5212030"/>
              <a:ext cx="250572" cy="366330"/>
            </a:xfrm>
            <a:prstGeom prst="rect">
              <a:avLst/>
            </a:prstGeom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BCB28CD6-1030-B0BD-7E02-7A99CF42D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348237">
              <a:off x="2876667" y="4486594"/>
              <a:ext cx="363448" cy="371181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18BDC02-8733-C899-64F7-FCB1E8C46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93953" y="5239234"/>
              <a:ext cx="441241" cy="4663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89D93F-5EBD-3400-3A96-C46C1492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3546" y="3622394"/>
              <a:ext cx="906569" cy="908601"/>
            </a:xfrm>
            <a:prstGeom prst="rect">
              <a:avLst/>
            </a:prstGeom>
          </p:spPr>
        </p:pic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742CCAE-E3E5-0925-E6FE-69B1092DA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800" b="0" dirty="0">
                <a:solidFill>
                  <a:schemeClr val="tx1"/>
                </a:solidFill>
                <a:latin typeface="EdShed" pitchFamily="2" charset="77"/>
              </a:rPr>
              <a:t>Words in 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11D2D-A9C1-C16B-ACA2-B11E8A1BC15E}"/>
              </a:ext>
            </a:extLst>
          </p:cNvPr>
          <p:cNvSpPr txBox="1"/>
          <p:nvPr/>
        </p:nvSpPr>
        <p:spPr>
          <a:xfrm>
            <a:off x="2607731" y="2063145"/>
            <a:ext cx="6976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latin typeface="EdShed" pitchFamily="2" charset="77"/>
                <a:ea typeface="OpenDyslexic" charset="0"/>
                <a:cs typeface="OpenDyslexic" charset="0"/>
              </a:rPr>
              <a:t>Words to include: </a:t>
            </a:r>
            <a:r>
              <a:rPr lang="en-GB" sz="2000" dirty="0">
                <a:latin typeface="EdShed" pitchFamily="2" charset="77"/>
                <a:ea typeface="OpenDyslexic" charset="0"/>
                <a:cs typeface="OpenDyslexic" charset="0"/>
              </a:rPr>
              <a:t>orange, pigeon, strange</a:t>
            </a:r>
            <a:endParaRPr lang="en-GB" sz="2000" baseline="0" dirty="0">
              <a:latin typeface="EdShed" pitchFamily="2" charset="77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475002-76C6-3779-85E2-0679384993B4}"/>
              </a:ext>
            </a:extLst>
          </p:cNvPr>
          <p:cNvGrpSpPr/>
          <p:nvPr/>
        </p:nvGrpSpPr>
        <p:grpSpPr>
          <a:xfrm>
            <a:off x="5866410" y="3361279"/>
            <a:ext cx="5892878" cy="2710018"/>
            <a:chOff x="5606460" y="3361279"/>
            <a:chExt cx="6152828" cy="271001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32E863-352F-22DB-5B56-21461C7F7B9B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3361279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604E03C-F1AB-D618-DE5F-A78C27FDA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6071297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86F66F5-8F4E-1FF8-509F-D79CCDA9A5DC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5393791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960E0EF-2B40-5BBE-7FBA-F8C30ACA87EB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4716287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D5FFA6-83C9-CF64-9EB7-969CDE42E9F4}"/>
                </a:ext>
              </a:extLst>
            </p:cNvPr>
            <p:cNvCxnSpPr>
              <a:cxnSpLocks/>
            </p:cNvCxnSpPr>
            <p:nvPr/>
          </p:nvCxnSpPr>
          <p:spPr>
            <a:xfrm>
              <a:off x="5606460" y="4038783"/>
              <a:ext cx="61528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FAD0D7-1325-29DB-63CE-36FC7FA7BEB9}"/>
              </a:ext>
            </a:extLst>
          </p:cNvPr>
          <p:cNvSpPr txBox="1"/>
          <p:nvPr/>
        </p:nvSpPr>
        <p:spPr>
          <a:xfrm>
            <a:off x="5822133" y="2765629"/>
            <a:ext cx="578006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GB" sz="2200" dirty="0">
                <a:solidFill>
                  <a:srgbClr val="FF3760"/>
                </a:solidFill>
                <a:latin typeface="EdShed" pitchFamily="2" charset="77"/>
              </a:rPr>
              <a:t>The </a:t>
            </a:r>
            <a:r>
              <a:rPr lang="en-GB" sz="2200" dirty="0">
                <a:latin typeface="EdShed" pitchFamily="2" charset="77"/>
              </a:rPr>
              <a:t>pigeon</a:t>
            </a:r>
            <a:r>
              <a:rPr lang="en-GB" sz="2200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sz="2200" dirty="0">
                <a:solidFill>
                  <a:srgbClr val="FF3760"/>
                </a:solidFill>
                <a:latin typeface="EdShed" pitchFamily="2" charset="77"/>
              </a:rPr>
              <a:t>and the </a:t>
            </a:r>
            <a:r>
              <a:rPr lang="en-GB" sz="2200" dirty="0">
                <a:latin typeface="EdShed" pitchFamily="2" charset="77"/>
              </a:rPr>
              <a:t>orange</a:t>
            </a:r>
            <a:r>
              <a:rPr lang="en-GB" sz="2200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sz="2200" dirty="0">
                <a:solidFill>
                  <a:srgbClr val="FF3760"/>
                </a:solidFill>
                <a:latin typeface="EdShed" pitchFamily="2" charset="77"/>
              </a:rPr>
              <a:t>cat saw some very </a:t>
            </a:r>
            <a:r>
              <a:rPr lang="en-GB" sz="2200" dirty="0">
                <a:latin typeface="EdShed" pitchFamily="2" charset="77"/>
              </a:rPr>
              <a:t>strange</a:t>
            </a:r>
            <a:r>
              <a:rPr lang="en-GB" sz="2200" dirty="0">
                <a:solidFill>
                  <a:srgbClr val="FF0000"/>
                </a:solidFill>
                <a:latin typeface="EdShed" pitchFamily="2" charset="77"/>
              </a:rPr>
              <a:t> </a:t>
            </a:r>
            <a:r>
              <a:rPr lang="en-GB" sz="2200" dirty="0">
                <a:solidFill>
                  <a:srgbClr val="FF3760"/>
                </a:solidFill>
                <a:latin typeface="EdShed" pitchFamily="2" charset="77"/>
              </a:rPr>
              <a:t>things in the garden.</a:t>
            </a:r>
          </a:p>
        </p:txBody>
      </p:sp>
    </p:spTree>
    <p:extLst>
      <p:ext uri="{BB962C8B-B14F-4D97-AF65-F5344CB8AC3E}">
        <p14:creationId xmlns:p14="http://schemas.microsoft.com/office/powerpoint/2010/main" val="10200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14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Spotter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Clap your hands when you see one of this week’s words.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244FDCD-E718-C9C1-4C80-B67C605B4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77318" y="5045847"/>
            <a:ext cx="1348219" cy="136736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36B1AD30-25EA-ADF3-B5DF-7E6BB2D7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63" y="5045847"/>
            <a:ext cx="1348219" cy="1367361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2A34365-513E-C3F7-CED0-C4F7A070EBF4}"/>
              </a:ext>
            </a:extLst>
          </p:cNvPr>
          <p:cNvSpPr/>
          <p:nvPr/>
        </p:nvSpPr>
        <p:spPr>
          <a:xfrm>
            <a:off x="384096" y="2483692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sponge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64C7486-4E65-DE2D-F8DC-BE0760467A94}"/>
              </a:ext>
            </a:extLst>
          </p:cNvPr>
          <p:cNvSpPr/>
          <p:nvPr/>
        </p:nvSpPr>
        <p:spPr>
          <a:xfrm>
            <a:off x="528059" y="373172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fringe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7BF9A7B-557F-A07B-2331-EA31648EF3B0}"/>
              </a:ext>
            </a:extLst>
          </p:cNvPr>
          <p:cNvSpPr/>
          <p:nvPr/>
        </p:nvSpPr>
        <p:spPr>
          <a:xfrm>
            <a:off x="9218466" y="19225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orange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A876C31B-5E69-140F-FE78-D9B57B3E903A}"/>
              </a:ext>
            </a:extLst>
          </p:cNvPr>
          <p:cNvSpPr/>
          <p:nvPr/>
        </p:nvSpPr>
        <p:spPr>
          <a:xfrm>
            <a:off x="6794672" y="2052800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range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232851B-7510-A581-0F07-292F80F4EEB5}"/>
              </a:ext>
            </a:extLst>
          </p:cNvPr>
          <p:cNvSpPr/>
          <p:nvPr/>
        </p:nvSpPr>
        <p:spPr>
          <a:xfrm>
            <a:off x="3234508" y="337058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dungeon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A66B1F2C-4866-5AA2-F670-0027135F0952}"/>
              </a:ext>
            </a:extLst>
          </p:cNvPr>
          <p:cNvSpPr/>
          <p:nvPr/>
        </p:nvSpPr>
        <p:spPr>
          <a:xfrm>
            <a:off x="2389281" y="460989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strange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5447D6-08C4-59EE-DA9C-74C904446789}"/>
              </a:ext>
            </a:extLst>
          </p:cNvPr>
          <p:cNvSpPr/>
          <p:nvPr/>
        </p:nvSpPr>
        <p:spPr>
          <a:xfrm>
            <a:off x="5874395" y="3349499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hinge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59857F9-3BAC-9246-727C-AA72107F5BF9}"/>
              </a:ext>
            </a:extLst>
          </p:cNvPr>
          <p:cNvSpPr/>
          <p:nvPr/>
        </p:nvSpPr>
        <p:spPr>
          <a:xfrm>
            <a:off x="7184423" y="561649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pigeon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AEDCE23-1CAC-A3A3-54BB-D19980791B69}"/>
              </a:ext>
            </a:extLst>
          </p:cNvPr>
          <p:cNvSpPr/>
          <p:nvPr/>
        </p:nvSpPr>
        <p:spPr>
          <a:xfrm>
            <a:off x="4512806" y="2413723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change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FDA0CA5-B88A-D68C-B516-9E59AD2253E8}"/>
              </a:ext>
            </a:extLst>
          </p:cNvPr>
          <p:cNvSpPr/>
          <p:nvPr/>
        </p:nvSpPr>
        <p:spPr>
          <a:xfrm>
            <a:off x="2005595" y="1866814"/>
            <a:ext cx="2978569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charge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FD58D46-EDDE-35FE-3FFC-3B5898092E26}"/>
              </a:ext>
            </a:extLst>
          </p:cNvPr>
          <p:cNvSpPr/>
          <p:nvPr/>
        </p:nvSpPr>
        <p:spPr>
          <a:xfrm>
            <a:off x="4691939" y="4319665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19CEE"/>
                </a:solidFill>
                <a:latin typeface="EdShed" pitchFamily="2" charset="77"/>
              </a:rPr>
              <a:t>fudge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6CF813C-8C55-9FA8-AE77-5045DAA03ED4}"/>
              </a:ext>
            </a:extLst>
          </p:cNvPr>
          <p:cNvSpPr/>
          <p:nvPr/>
        </p:nvSpPr>
        <p:spPr>
          <a:xfrm>
            <a:off x="9342216" y="4022536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ridge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E703870E-759C-A916-429B-7771E278E046}"/>
              </a:ext>
            </a:extLst>
          </p:cNvPr>
          <p:cNvSpPr/>
          <p:nvPr/>
        </p:nvSpPr>
        <p:spPr>
          <a:xfrm>
            <a:off x="4651637" y="5433728"/>
            <a:ext cx="267161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lodge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134052E-663C-5BA0-7CE9-C68B746B545E}"/>
              </a:ext>
            </a:extLst>
          </p:cNvPr>
          <p:cNvSpPr/>
          <p:nvPr/>
        </p:nvSpPr>
        <p:spPr>
          <a:xfrm>
            <a:off x="8934247" y="3037668"/>
            <a:ext cx="174377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25D160"/>
                </a:solidFill>
                <a:latin typeface="EdShed" pitchFamily="2" charset="77"/>
              </a:rPr>
              <a:t>badge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1A598A2-749F-8F70-ED25-89088ED87CB7}"/>
              </a:ext>
            </a:extLst>
          </p:cNvPr>
          <p:cNvSpPr/>
          <p:nvPr/>
        </p:nvSpPr>
        <p:spPr>
          <a:xfrm>
            <a:off x="7500062" y="4553855"/>
            <a:ext cx="2040341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smudge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740FD1-B67D-61A9-F87C-7F74F11FD2C3}"/>
              </a:ext>
            </a:extLst>
          </p:cNvPr>
          <p:cNvSpPr/>
          <p:nvPr/>
        </p:nvSpPr>
        <p:spPr>
          <a:xfrm>
            <a:off x="2417365" y="5652687"/>
            <a:ext cx="1851826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rgbClr val="F139C4"/>
                </a:solidFill>
                <a:latin typeface="EdShed" pitchFamily="2" charset="77"/>
              </a:rPr>
              <a:t>wedge</a:t>
            </a:r>
          </a:p>
        </p:txBody>
      </p: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31" grpId="0"/>
      <p:bldP spid="31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15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ea typeface="Sassoon Infant 2023" panose="02000503030000020003" pitchFamily="2" charset="0"/>
              </a:rPr>
              <a:t>Word cards for </a:t>
            </a:r>
            <a:r>
              <a:rPr lang="en-GB" dirty="0">
                <a:solidFill>
                  <a:srgbClr val="000000"/>
                </a:solidFill>
                <a:effectLst/>
                <a:ea typeface="Sassoon Infant 2023" panose="02000503030000020003" pitchFamily="2" charset="0"/>
                <a:cs typeface="Times New Roman" panose="02020603050405020304" pitchFamily="18" charset="0"/>
              </a:rPr>
              <a:t>Independent Extended Learning</a:t>
            </a:r>
            <a:endParaRPr lang="en-US" dirty="0">
              <a:ea typeface="Sassoon Infant 2023" panose="02000503030000020003" pitchFamily="2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EB4DFC9-E58D-2ECB-453D-8288AF828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488097"/>
              </p:ext>
            </p:extLst>
          </p:nvPr>
        </p:nvGraphicFramePr>
        <p:xfrm>
          <a:off x="301170" y="1748366"/>
          <a:ext cx="11586030" cy="48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206">
                  <a:extLst>
                    <a:ext uri="{9D8B030D-6E8A-4147-A177-3AD203B41FA5}">
                      <a16:colId xmlns:a16="http://schemas.microsoft.com/office/drawing/2014/main" val="339552166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2116028060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102027189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68570163"/>
                    </a:ext>
                  </a:extLst>
                </a:gridCol>
                <a:gridCol w="2317206">
                  <a:extLst>
                    <a:ext uri="{9D8B030D-6E8A-4147-A177-3AD203B41FA5}">
                      <a16:colId xmlns:a16="http://schemas.microsoft.com/office/drawing/2014/main" val="3621474053"/>
                    </a:ext>
                  </a:extLst>
                </a:gridCol>
              </a:tblGrid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charge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orange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strange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sponge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fringe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617191"/>
                  </a:ext>
                </a:extLst>
              </a:tr>
              <a:tr h="2416024"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change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range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hinge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dungeon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b="0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pigeon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36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61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16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Sorting Mat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17EEC34-E41B-634A-D0A0-7E6B833966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Can you sort the words according to the number of syllables?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B8CBC-01D2-2764-6702-BA58A5FADCA8}"/>
              </a:ext>
            </a:extLst>
          </p:cNvPr>
          <p:cNvGrpSpPr/>
          <p:nvPr/>
        </p:nvGrpSpPr>
        <p:grpSpPr>
          <a:xfrm>
            <a:off x="425078" y="1869825"/>
            <a:ext cx="5545132" cy="4597536"/>
            <a:chOff x="381535" y="1831725"/>
            <a:chExt cx="5545132" cy="4597536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7FA7C7E3-54EC-5B9C-8E88-36640F1322D7}"/>
                </a:ext>
              </a:extLst>
            </p:cNvPr>
            <p:cNvSpPr/>
            <p:nvPr/>
          </p:nvSpPr>
          <p:spPr>
            <a:xfrm>
              <a:off x="381535" y="1831725"/>
              <a:ext cx="5545132" cy="4597536"/>
            </a:xfrm>
            <a:prstGeom prst="roundRect">
              <a:avLst>
                <a:gd name="adj" fmla="val 15957"/>
              </a:avLst>
            </a:prstGeom>
            <a:solidFill>
              <a:schemeClr val="bg1"/>
            </a:solidFill>
            <a:ln w="50800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A6C2C7-1F16-F218-5D31-5D891E5087C3}"/>
                </a:ext>
              </a:extLst>
            </p:cNvPr>
            <p:cNvSpPr txBox="1"/>
            <p:nvPr/>
          </p:nvSpPr>
          <p:spPr>
            <a:xfrm>
              <a:off x="2429447" y="2061171"/>
              <a:ext cx="1449307" cy="46166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219CEE"/>
                  </a:solidFill>
                  <a:latin typeface="EdShed" pitchFamily="2" charset="77"/>
                </a:rPr>
                <a:t>1 Syllable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21CC396-05D9-E8BA-712E-206CA12CB03F}"/>
              </a:ext>
            </a:extLst>
          </p:cNvPr>
          <p:cNvGrpSpPr/>
          <p:nvPr/>
        </p:nvGrpSpPr>
        <p:grpSpPr>
          <a:xfrm>
            <a:off x="6219315" y="1869825"/>
            <a:ext cx="5545132" cy="4597536"/>
            <a:chOff x="381535" y="1831725"/>
            <a:chExt cx="5545132" cy="459753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B61B425-A1AD-C3D2-E411-CF9E074BC69E}"/>
                </a:ext>
              </a:extLst>
            </p:cNvPr>
            <p:cNvSpPr/>
            <p:nvPr/>
          </p:nvSpPr>
          <p:spPr>
            <a:xfrm>
              <a:off x="381535" y="1831725"/>
              <a:ext cx="5545132" cy="4597536"/>
            </a:xfrm>
            <a:prstGeom prst="roundRect">
              <a:avLst>
                <a:gd name="adj" fmla="val 15957"/>
              </a:avLst>
            </a:prstGeom>
            <a:solidFill>
              <a:schemeClr val="bg1"/>
            </a:solidFill>
            <a:ln w="50800">
              <a:solidFill>
                <a:srgbClr val="F139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2331E4-8D83-30B6-3FE0-6F51418B0FAB}"/>
                </a:ext>
              </a:extLst>
            </p:cNvPr>
            <p:cNvSpPr txBox="1"/>
            <p:nvPr/>
          </p:nvSpPr>
          <p:spPr>
            <a:xfrm>
              <a:off x="2334036" y="2061171"/>
              <a:ext cx="1640129" cy="461665"/>
            </a:xfrm>
            <a:prstGeom prst="rect">
              <a:avLst/>
            </a:prstGeom>
            <a:noFill/>
            <a:ln w="50800"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400" b="1" dirty="0">
                  <a:solidFill>
                    <a:srgbClr val="F139C4"/>
                  </a:solidFill>
                  <a:latin typeface="EdShed" pitchFamily="2" charset="77"/>
                </a:rPr>
                <a:t>2 Syllables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272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EAC4D-E3AD-D72C-2B10-EF9F65C2B69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D433903-3962-909B-028B-C4BABFF04C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The consonants have been removed from this week’s words.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3372DC"/>
                </a:solidFill>
              </a:rPr>
              <a:t>Can you work out which words are which?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509C4-0073-6B0A-C92C-C1FDC68D8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Optional Activity One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BC204AA-C657-125C-D947-55D4A22351C2}"/>
              </a:ext>
            </a:extLst>
          </p:cNvPr>
          <p:cNvSpPr txBox="1">
            <a:spLocks/>
          </p:cNvSpPr>
          <p:nvPr/>
        </p:nvSpPr>
        <p:spPr>
          <a:xfrm>
            <a:off x="1002086" y="2272696"/>
            <a:ext cx="253466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_ i _ _ 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EE6B3172-7C4D-E588-5E7E-87639FFA0B4A}"/>
              </a:ext>
            </a:extLst>
          </p:cNvPr>
          <p:cNvSpPr txBox="1">
            <a:spLocks/>
          </p:cNvSpPr>
          <p:nvPr/>
        </p:nvSpPr>
        <p:spPr>
          <a:xfrm>
            <a:off x="4839245" y="2276456"/>
            <a:ext cx="251350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i _ e o _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F4D0FBD-0946-813B-82BA-048BBAAD981C}"/>
              </a:ext>
            </a:extLst>
          </p:cNvPr>
          <p:cNvSpPr txBox="1">
            <a:spLocks/>
          </p:cNvSpPr>
          <p:nvPr/>
        </p:nvSpPr>
        <p:spPr>
          <a:xfrm>
            <a:off x="4755889" y="3446312"/>
            <a:ext cx="2680221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_ o _ _ e</a:t>
            </a:r>
            <a:endParaRPr lang="en-US" sz="4400" b="0" baseline="3000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681E5E4-C63E-52AD-C49E-5BF99AF852EC}"/>
              </a:ext>
            </a:extLst>
          </p:cNvPr>
          <p:cNvSpPr txBox="1">
            <a:spLocks/>
          </p:cNvSpPr>
          <p:nvPr/>
        </p:nvSpPr>
        <p:spPr>
          <a:xfrm>
            <a:off x="8282283" y="3448663"/>
            <a:ext cx="3119445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u _ _ e o _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AB11DB8-EB18-8825-9C4E-665AA120CD20}"/>
              </a:ext>
            </a:extLst>
          </p:cNvPr>
          <p:cNvSpPr txBox="1">
            <a:spLocks/>
          </p:cNvSpPr>
          <p:nvPr/>
        </p:nvSpPr>
        <p:spPr>
          <a:xfrm>
            <a:off x="924340" y="3446312"/>
            <a:ext cx="2690160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o _ a _ _ 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914EACB1-9EF5-F19B-4FF9-C5987C04E8E7}"/>
              </a:ext>
            </a:extLst>
          </p:cNvPr>
          <p:cNvSpPr txBox="1">
            <a:spLocks/>
          </p:cNvSpPr>
          <p:nvPr/>
        </p:nvSpPr>
        <p:spPr>
          <a:xfrm>
            <a:off x="4524896" y="5786025"/>
            <a:ext cx="3142207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_ _ a _ _ 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0507708-17D4-0151-F896-9F522AE361C8}"/>
              </a:ext>
            </a:extLst>
          </p:cNvPr>
          <p:cNvSpPr txBox="1">
            <a:spLocks/>
          </p:cNvSpPr>
          <p:nvPr/>
        </p:nvSpPr>
        <p:spPr>
          <a:xfrm>
            <a:off x="8494521" y="2276456"/>
            <a:ext cx="269496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_ a _ _ 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A0CDFCD-72A0-47B7-AF5B-A8B062871248}"/>
              </a:ext>
            </a:extLst>
          </p:cNvPr>
          <p:cNvSpPr txBox="1">
            <a:spLocks/>
          </p:cNvSpPr>
          <p:nvPr/>
        </p:nvSpPr>
        <p:spPr>
          <a:xfrm>
            <a:off x="8798290" y="4616167"/>
            <a:ext cx="2087431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i _ _ e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B772EEDC-D7AC-A307-ECFF-2882B3D9BC12}"/>
              </a:ext>
            </a:extLst>
          </p:cNvPr>
          <p:cNvSpPr txBox="1">
            <a:spLocks/>
          </p:cNvSpPr>
          <p:nvPr/>
        </p:nvSpPr>
        <p:spPr>
          <a:xfrm>
            <a:off x="1145555" y="4619928"/>
            <a:ext cx="2247731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a _ _ 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E331480-1AEB-9D5B-38AD-B8B476A8C5CC}"/>
              </a:ext>
            </a:extLst>
          </p:cNvPr>
          <p:cNvSpPr txBox="1">
            <a:spLocks/>
          </p:cNvSpPr>
          <p:nvPr/>
        </p:nvSpPr>
        <p:spPr>
          <a:xfrm>
            <a:off x="4748515" y="4616168"/>
            <a:ext cx="2694969" cy="521297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0" dirty="0">
                <a:solidFill>
                  <a:schemeClr val="tx1"/>
                </a:solidFill>
                <a:latin typeface="EdShed" pitchFamily="2" charset="0"/>
              </a:rPr>
              <a:t>_ _ a _ _ 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BCC83-3464-372D-F294-AC421A163B64}"/>
              </a:ext>
            </a:extLst>
          </p:cNvPr>
          <p:cNvGrpSpPr/>
          <p:nvPr/>
        </p:nvGrpSpPr>
        <p:grpSpPr>
          <a:xfrm>
            <a:off x="1065110" y="2211888"/>
            <a:ext cx="2029479" cy="521297"/>
            <a:chOff x="940380" y="2382344"/>
            <a:chExt cx="2029479" cy="5212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DD84D50-DF7F-1828-6C39-ADA7D93872AF}"/>
                </a:ext>
              </a:extLst>
            </p:cNvPr>
            <p:cNvGrpSpPr/>
            <p:nvPr/>
          </p:nvGrpSpPr>
          <p:grpSpPr>
            <a:xfrm>
              <a:off x="940380" y="2382344"/>
              <a:ext cx="1595163" cy="521297"/>
              <a:chOff x="9013117" y="4818857"/>
              <a:chExt cx="1595163" cy="521297"/>
            </a:xfrm>
          </p:grpSpPr>
          <p:sp>
            <p:nvSpPr>
              <p:cNvPr id="19" name="Text Placeholder 1">
                <a:extLst>
                  <a:ext uri="{FF2B5EF4-FFF2-40B4-BE49-F238E27FC236}">
                    <a16:creationId xmlns:a16="http://schemas.microsoft.com/office/drawing/2014/main" id="{DE9BC5D6-4C29-CE92-BBE0-A40CECD3B9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13117" y="4818857"/>
                <a:ext cx="41389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f</a:t>
                </a:r>
              </a:p>
            </p:txBody>
          </p:sp>
          <p:sp>
            <p:nvSpPr>
              <p:cNvPr id="27" name="Text Placeholder 1">
                <a:extLst>
                  <a:ext uri="{FF2B5EF4-FFF2-40B4-BE49-F238E27FC236}">
                    <a16:creationId xmlns:a16="http://schemas.microsoft.com/office/drawing/2014/main" id="{4CA83BB2-5A9A-DFD8-7FC6-997B725F8E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35074" y="4818857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n</a:t>
                </a:r>
              </a:p>
            </p:txBody>
          </p:sp>
        </p:grpSp>
        <p:sp>
          <p:nvSpPr>
            <p:cNvPr id="28" name="Text Placeholder 1">
              <a:extLst>
                <a:ext uri="{FF2B5EF4-FFF2-40B4-BE49-F238E27FC236}">
                  <a16:creationId xmlns:a16="http://schemas.microsoft.com/office/drawing/2014/main" id="{3DB4086C-A650-7151-9171-8565C38E5A90}"/>
                </a:ext>
              </a:extLst>
            </p:cNvPr>
            <p:cNvSpPr txBox="1">
              <a:spLocks/>
            </p:cNvSpPr>
            <p:nvPr/>
          </p:nvSpPr>
          <p:spPr>
            <a:xfrm>
              <a:off x="1391632" y="2382344"/>
              <a:ext cx="388247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r</a:t>
              </a:r>
            </a:p>
          </p:txBody>
        </p:sp>
        <p:sp>
          <p:nvSpPr>
            <p:cNvPr id="29" name="Text Placeholder 1">
              <a:extLst>
                <a:ext uri="{FF2B5EF4-FFF2-40B4-BE49-F238E27FC236}">
                  <a16:creationId xmlns:a16="http://schemas.microsoft.com/office/drawing/2014/main" id="{F7231F27-832B-0D37-38AC-DB5314112A82}"/>
                </a:ext>
              </a:extLst>
            </p:cNvPr>
            <p:cNvSpPr txBox="1">
              <a:spLocks/>
            </p:cNvSpPr>
            <p:nvPr/>
          </p:nvSpPr>
          <p:spPr>
            <a:xfrm>
              <a:off x="2496653" y="238234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38E7AC-0216-71A6-43CD-C39A763DFD63}"/>
              </a:ext>
            </a:extLst>
          </p:cNvPr>
          <p:cNvGrpSpPr/>
          <p:nvPr/>
        </p:nvGrpSpPr>
        <p:grpSpPr>
          <a:xfrm>
            <a:off x="4883187" y="2211888"/>
            <a:ext cx="2441530" cy="535510"/>
            <a:chOff x="913931" y="2382344"/>
            <a:chExt cx="2441530" cy="53551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FA451B1-F138-45A0-4431-E43C1744A8FE}"/>
                </a:ext>
              </a:extLst>
            </p:cNvPr>
            <p:cNvGrpSpPr/>
            <p:nvPr/>
          </p:nvGrpSpPr>
          <p:grpSpPr>
            <a:xfrm>
              <a:off x="913931" y="2382344"/>
              <a:ext cx="2441530" cy="531404"/>
              <a:chOff x="8986668" y="4818857"/>
              <a:chExt cx="2441530" cy="531404"/>
            </a:xfrm>
          </p:grpSpPr>
          <p:sp>
            <p:nvSpPr>
              <p:cNvPr id="35" name="Text Placeholder 1">
                <a:extLst>
                  <a:ext uri="{FF2B5EF4-FFF2-40B4-BE49-F238E27FC236}">
                    <a16:creationId xmlns:a16="http://schemas.microsoft.com/office/drawing/2014/main" id="{A05C0DA4-5CA2-6CC0-CCED-CE454E049B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86668" y="4818857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p</a:t>
                </a:r>
              </a:p>
            </p:txBody>
          </p:sp>
          <p:sp>
            <p:nvSpPr>
              <p:cNvPr id="36" name="Text Placeholder 1">
                <a:extLst>
                  <a:ext uri="{FF2B5EF4-FFF2-40B4-BE49-F238E27FC236}">
                    <a16:creationId xmlns:a16="http://schemas.microsoft.com/office/drawing/2014/main" id="{D9A60445-0ABA-A19B-BF5D-A1F6983DAB9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54992" y="4828964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n</a:t>
                </a:r>
              </a:p>
            </p:txBody>
          </p:sp>
        </p:grp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567E4388-A9DA-2657-F249-D96C82C75B25}"/>
                </a:ext>
              </a:extLst>
            </p:cNvPr>
            <p:cNvSpPr txBox="1">
              <a:spLocks/>
            </p:cNvSpPr>
            <p:nvPr/>
          </p:nvSpPr>
          <p:spPr>
            <a:xfrm>
              <a:off x="1605792" y="2396557"/>
              <a:ext cx="466795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D220F7-A26B-CAC9-65F5-290E31CA43F5}"/>
              </a:ext>
            </a:extLst>
          </p:cNvPr>
          <p:cNvGrpSpPr/>
          <p:nvPr/>
        </p:nvGrpSpPr>
        <p:grpSpPr>
          <a:xfrm>
            <a:off x="8506876" y="2220126"/>
            <a:ext cx="2236954" cy="521297"/>
            <a:chOff x="786245" y="2443304"/>
            <a:chExt cx="2236954" cy="52129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A63D4BB-F4DE-82F6-69EE-6CAC71C3A42C}"/>
                </a:ext>
              </a:extLst>
            </p:cNvPr>
            <p:cNvGrpSpPr/>
            <p:nvPr/>
          </p:nvGrpSpPr>
          <p:grpSpPr>
            <a:xfrm>
              <a:off x="786245" y="2443304"/>
              <a:ext cx="1802638" cy="521297"/>
              <a:chOff x="8858982" y="4879817"/>
              <a:chExt cx="1802638" cy="521297"/>
            </a:xfrm>
          </p:grpSpPr>
          <p:sp>
            <p:nvSpPr>
              <p:cNvPr id="41" name="Text Placeholder 1">
                <a:extLst>
                  <a:ext uri="{FF2B5EF4-FFF2-40B4-BE49-F238E27FC236}">
                    <a16:creationId xmlns:a16="http://schemas.microsoft.com/office/drawing/2014/main" id="{E2AA23D0-EDA8-D40A-08C1-77E4ABD144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8982" y="4879817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42" name="Text Placeholder 1">
                <a:extLst>
                  <a:ext uri="{FF2B5EF4-FFF2-40B4-BE49-F238E27FC236}">
                    <a16:creationId xmlns:a16="http://schemas.microsoft.com/office/drawing/2014/main" id="{C390936A-A723-D092-60D6-A1083F407E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8414" y="4879817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n</a:t>
                </a:r>
              </a:p>
            </p:txBody>
          </p:sp>
        </p:grpSp>
        <p:sp>
          <p:nvSpPr>
            <p:cNvPr id="39" name="Text Placeholder 1">
              <a:extLst>
                <a:ext uri="{FF2B5EF4-FFF2-40B4-BE49-F238E27FC236}">
                  <a16:creationId xmlns:a16="http://schemas.microsoft.com/office/drawing/2014/main" id="{E2BCDA38-4B0B-6445-1757-9582A085B5BB}"/>
                </a:ext>
              </a:extLst>
            </p:cNvPr>
            <p:cNvSpPr txBox="1">
              <a:spLocks/>
            </p:cNvSpPr>
            <p:nvPr/>
          </p:nvSpPr>
          <p:spPr>
            <a:xfrm>
              <a:off x="1237942" y="2443304"/>
              <a:ext cx="473207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h</a:t>
              </a:r>
            </a:p>
          </p:txBody>
        </p:sp>
        <p:sp>
          <p:nvSpPr>
            <p:cNvPr id="40" name="Text Placeholder 1">
              <a:extLst>
                <a:ext uri="{FF2B5EF4-FFF2-40B4-BE49-F238E27FC236}">
                  <a16:creationId xmlns:a16="http://schemas.microsoft.com/office/drawing/2014/main" id="{D85ADEFF-ABB9-CEE6-1936-CD6CCB12D741}"/>
                </a:ext>
              </a:extLst>
            </p:cNvPr>
            <p:cNvSpPr txBox="1">
              <a:spLocks/>
            </p:cNvSpPr>
            <p:nvPr/>
          </p:nvSpPr>
          <p:spPr>
            <a:xfrm>
              <a:off x="2549993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416F52-F4B7-CD05-251E-6664F416967D}"/>
              </a:ext>
            </a:extLst>
          </p:cNvPr>
          <p:cNvGrpSpPr/>
          <p:nvPr/>
        </p:nvGrpSpPr>
        <p:grpSpPr>
          <a:xfrm>
            <a:off x="1438504" y="3385503"/>
            <a:ext cx="1731616" cy="521297"/>
            <a:chOff x="1291583" y="2439583"/>
            <a:chExt cx="1731616" cy="52129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9D30459-8DB1-572B-06AF-5E79A5E83F4C}"/>
                </a:ext>
              </a:extLst>
            </p:cNvPr>
            <p:cNvGrpSpPr/>
            <p:nvPr/>
          </p:nvGrpSpPr>
          <p:grpSpPr>
            <a:xfrm>
              <a:off x="1291583" y="2439583"/>
              <a:ext cx="1297300" cy="521297"/>
              <a:chOff x="9364320" y="4876096"/>
              <a:chExt cx="1297300" cy="521297"/>
            </a:xfrm>
          </p:grpSpPr>
          <p:sp>
            <p:nvSpPr>
              <p:cNvPr id="47" name="Text Placeholder 1">
                <a:extLst>
                  <a:ext uri="{FF2B5EF4-FFF2-40B4-BE49-F238E27FC236}">
                    <a16:creationId xmlns:a16="http://schemas.microsoft.com/office/drawing/2014/main" id="{7C34CEDD-9F23-D373-742C-9BAF6CC2733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64320" y="4876096"/>
                <a:ext cx="388247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r</a:t>
                </a:r>
              </a:p>
            </p:txBody>
          </p:sp>
          <p:sp>
            <p:nvSpPr>
              <p:cNvPr id="48" name="Text Placeholder 1">
                <a:extLst>
                  <a:ext uri="{FF2B5EF4-FFF2-40B4-BE49-F238E27FC236}">
                    <a16:creationId xmlns:a16="http://schemas.microsoft.com/office/drawing/2014/main" id="{78E017C4-82A0-32D3-76ED-9C60547779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8414" y="4876096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n</a:t>
                </a:r>
              </a:p>
            </p:txBody>
          </p:sp>
        </p:grp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CB3F992C-F31F-7166-1887-9F52F411C199}"/>
                </a:ext>
              </a:extLst>
            </p:cNvPr>
            <p:cNvSpPr txBox="1">
              <a:spLocks/>
            </p:cNvSpPr>
            <p:nvPr/>
          </p:nvSpPr>
          <p:spPr>
            <a:xfrm>
              <a:off x="2549993" y="2439583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EC6B4C4-12F3-27E9-7400-CC75AAAE3C5F}"/>
              </a:ext>
            </a:extLst>
          </p:cNvPr>
          <p:cNvGrpSpPr/>
          <p:nvPr/>
        </p:nvGrpSpPr>
        <p:grpSpPr>
          <a:xfrm>
            <a:off x="4788172" y="3385503"/>
            <a:ext cx="2204671" cy="521297"/>
            <a:chOff x="818528" y="2443304"/>
            <a:chExt cx="2204671" cy="5212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09CCDFC-5C83-81F6-9406-49782DCA0C17}"/>
                </a:ext>
              </a:extLst>
            </p:cNvPr>
            <p:cNvGrpSpPr/>
            <p:nvPr/>
          </p:nvGrpSpPr>
          <p:grpSpPr>
            <a:xfrm>
              <a:off x="818528" y="2443304"/>
              <a:ext cx="1770355" cy="521297"/>
              <a:chOff x="8891265" y="4879817"/>
              <a:chExt cx="1770355" cy="521297"/>
            </a:xfrm>
          </p:grpSpPr>
          <p:sp>
            <p:nvSpPr>
              <p:cNvPr id="53" name="Text Placeholder 1">
                <a:extLst>
                  <a:ext uri="{FF2B5EF4-FFF2-40B4-BE49-F238E27FC236}">
                    <a16:creationId xmlns:a16="http://schemas.microsoft.com/office/drawing/2014/main" id="{7952A27C-6F9C-5235-EA86-83AAFBB68E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91265" y="4879817"/>
                <a:ext cx="418704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s</a:t>
                </a:r>
              </a:p>
            </p:txBody>
          </p:sp>
          <p:sp>
            <p:nvSpPr>
              <p:cNvPr id="54" name="Text Placeholder 1">
                <a:extLst>
                  <a:ext uri="{FF2B5EF4-FFF2-40B4-BE49-F238E27FC236}">
                    <a16:creationId xmlns:a16="http://schemas.microsoft.com/office/drawing/2014/main" id="{EE0C3F69-66F2-8CA0-03FC-D0015AE8F5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88414" y="4879817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n</a:t>
                </a:r>
              </a:p>
            </p:txBody>
          </p:sp>
        </p:grpSp>
        <p:sp>
          <p:nvSpPr>
            <p:cNvPr id="51" name="Text Placeholder 1">
              <a:extLst>
                <a:ext uri="{FF2B5EF4-FFF2-40B4-BE49-F238E27FC236}">
                  <a16:creationId xmlns:a16="http://schemas.microsoft.com/office/drawing/2014/main" id="{F23A783C-F886-E03E-A0DE-BC43CAE84F75}"/>
                </a:ext>
              </a:extLst>
            </p:cNvPr>
            <p:cNvSpPr txBox="1">
              <a:spLocks/>
            </p:cNvSpPr>
            <p:nvPr/>
          </p:nvSpPr>
          <p:spPr>
            <a:xfrm>
              <a:off x="1249386" y="2443304"/>
              <a:ext cx="466795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p</a:t>
              </a:r>
            </a:p>
          </p:txBody>
        </p:sp>
        <p:sp>
          <p:nvSpPr>
            <p:cNvPr id="52" name="Text Placeholder 1">
              <a:extLst>
                <a:ext uri="{FF2B5EF4-FFF2-40B4-BE49-F238E27FC236}">
                  <a16:creationId xmlns:a16="http://schemas.microsoft.com/office/drawing/2014/main" id="{68AA5913-277E-04D0-0D10-EE3A21BE77CB}"/>
                </a:ext>
              </a:extLst>
            </p:cNvPr>
            <p:cNvSpPr txBox="1">
              <a:spLocks/>
            </p:cNvSpPr>
            <p:nvPr/>
          </p:nvSpPr>
          <p:spPr>
            <a:xfrm>
              <a:off x="2549993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AE3FCB-E17A-2A45-5F52-2535D148A77F}"/>
              </a:ext>
            </a:extLst>
          </p:cNvPr>
          <p:cNvGrpSpPr/>
          <p:nvPr/>
        </p:nvGrpSpPr>
        <p:grpSpPr>
          <a:xfrm>
            <a:off x="8281488" y="3396264"/>
            <a:ext cx="3092557" cy="521297"/>
            <a:chOff x="742073" y="2452941"/>
            <a:chExt cx="3092557" cy="52129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80B8432-C4F2-CEF5-3706-5CC5AF067DCE}"/>
                </a:ext>
              </a:extLst>
            </p:cNvPr>
            <p:cNvGrpSpPr/>
            <p:nvPr/>
          </p:nvGrpSpPr>
          <p:grpSpPr>
            <a:xfrm>
              <a:off x="742073" y="2452941"/>
              <a:ext cx="3092557" cy="521297"/>
              <a:chOff x="8814810" y="4889454"/>
              <a:chExt cx="3092557" cy="521297"/>
            </a:xfrm>
          </p:grpSpPr>
          <p:sp>
            <p:nvSpPr>
              <p:cNvPr id="59" name="Text Placeholder 1">
                <a:extLst>
                  <a:ext uri="{FF2B5EF4-FFF2-40B4-BE49-F238E27FC236}">
                    <a16:creationId xmlns:a16="http://schemas.microsoft.com/office/drawing/2014/main" id="{EB6B36AA-60D1-62D5-06C9-01241D20F4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14810" y="4889454"/>
                <a:ext cx="48923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d</a:t>
                </a:r>
              </a:p>
            </p:txBody>
          </p:sp>
          <p:sp>
            <p:nvSpPr>
              <p:cNvPr id="60" name="Text Placeholder 1">
                <a:extLst>
                  <a:ext uri="{FF2B5EF4-FFF2-40B4-BE49-F238E27FC236}">
                    <a16:creationId xmlns:a16="http://schemas.microsoft.com/office/drawing/2014/main" id="{0F313CF8-25DA-8C52-512C-5738324918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34161" y="4889454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n</a:t>
                </a:r>
              </a:p>
            </p:txBody>
          </p:sp>
        </p:grpSp>
        <p:sp>
          <p:nvSpPr>
            <p:cNvPr id="57" name="Text Placeholder 1">
              <a:extLst>
                <a:ext uri="{FF2B5EF4-FFF2-40B4-BE49-F238E27FC236}">
                  <a16:creationId xmlns:a16="http://schemas.microsoft.com/office/drawing/2014/main" id="{48206BA7-9E8E-B8F5-136C-249D6ED6A13E}"/>
                </a:ext>
              </a:extLst>
            </p:cNvPr>
            <p:cNvSpPr txBox="1">
              <a:spLocks/>
            </p:cNvSpPr>
            <p:nvPr/>
          </p:nvSpPr>
          <p:spPr>
            <a:xfrm>
              <a:off x="1642470" y="2452941"/>
              <a:ext cx="473207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n</a:t>
              </a:r>
            </a:p>
          </p:txBody>
        </p:sp>
        <p:sp>
          <p:nvSpPr>
            <p:cNvPr id="58" name="Text Placeholder 1">
              <a:extLst>
                <a:ext uri="{FF2B5EF4-FFF2-40B4-BE49-F238E27FC236}">
                  <a16:creationId xmlns:a16="http://schemas.microsoft.com/office/drawing/2014/main" id="{8E76D565-3B53-AEBF-971A-3BF290E3FC0D}"/>
                </a:ext>
              </a:extLst>
            </p:cNvPr>
            <p:cNvSpPr txBox="1">
              <a:spLocks/>
            </p:cNvSpPr>
            <p:nvPr/>
          </p:nvSpPr>
          <p:spPr>
            <a:xfrm>
              <a:off x="2080330" y="2452941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283C5F-8939-C817-0CFF-05DDBEB093E1}"/>
              </a:ext>
            </a:extLst>
          </p:cNvPr>
          <p:cNvGrpSpPr/>
          <p:nvPr/>
        </p:nvGrpSpPr>
        <p:grpSpPr>
          <a:xfrm>
            <a:off x="1207223" y="4559119"/>
            <a:ext cx="1751016" cy="521297"/>
            <a:chOff x="1272183" y="2443304"/>
            <a:chExt cx="1751016" cy="521297"/>
          </a:xfrm>
        </p:grpSpPr>
        <p:sp>
          <p:nvSpPr>
            <p:cNvPr id="66" name="Text Placeholder 1">
              <a:extLst>
                <a:ext uri="{FF2B5EF4-FFF2-40B4-BE49-F238E27FC236}">
                  <a16:creationId xmlns:a16="http://schemas.microsoft.com/office/drawing/2014/main" id="{9E4D0934-41EA-5404-A36B-F1FCAED66734}"/>
                </a:ext>
              </a:extLst>
            </p:cNvPr>
            <p:cNvSpPr txBox="1">
              <a:spLocks/>
            </p:cNvSpPr>
            <p:nvPr/>
          </p:nvSpPr>
          <p:spPr>
            <a:xfrm>
              <a:off x="2115677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n</a:t>
              </a:r>
            </a:p>
          </p:txBody>
        </p:sp>
        <p:sp>
          <p:nvSpPr>
            <p:cNvPr id="63" name="Text Placeholder 1">
              <a:extLst>
                <a:ext uri="{FF2B5EF4-FFF2-40B4-BE49-F238E27FC236}">
                  <a16:creationId xmlns:a16="http://schemas.microsoft.com/office/drawing/2014/main" id="{6FEF1F49-909B-F444-A5BE-F11F0074FCAC}"/>
                </a:ext>
              </a:extLst>
            </p:cNvPr>
            <p:cNvSpPr txBox="1">
              <a:spLocks/>
            </p:cNvSpPr>
            <p:nvPr/>
          </p:nvSpPr>
          <p:spPr>
            <a:xfrm>
              <a:off x="1272183" y="2443304"/>
              <a:ext cx="388248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r</a:t>
              </a:r>
            </a:p>
          </p:txBody>
        </p:sp>
        <p:sp>
          <p:nvSpPr>
            <p:cNvPr id="64" name="Text Placeholder 1">
              <a:extLst>
                <a:ext uri="{FF2B5EF4-FFF2-40B4-BE49-F238E27FC236}">
                  <a16:creationId xmlns:a16="http://schemas.microsoft.com/office/drawing/2014/main" id="{9B0B67D2-FA7D-B926-50B9-717EA77B0FB7}"/>
                </a:ext>
              </a:extLst>
            </p:cNvPr>
            <p:cNvSpPr txBox="1">
              <a:spLocks/>
            </p:cNvSpPr>
            <p:nvPr/>
          </p:nvSpPr>
          <p:spPr>
            <a:xfrm>
              <a:off x="2549993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6A5632F-0A94-765B-E748-F40C5F69DFD3}"/>
              </a:ext>
            </a:extLst>
          </p:cNvPr>
          <p:cNvGrpSpPr/>
          <p:nvPr/>
        </p:nvGrpSpPr>
        <p:grpSpPr>
          <a:xfrm>
            <a:off x="4764661" y="4558226"/>
            <a:ext cx="2236954" cy="521297"/>
            <a:chOff x="786245" y="2443304"/>
            <a:chExt cx="2236954" cy="521297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8AB0D1A-65BD-E899-48CF-4817944EDF21}"/>
                </a:ext>
              </a:extLst>
            </p:cNvPr>
            <p:cNvGrpSpPr/>
            <p:nvPr/>
          </p:nvGrpSpPr>
          <p:grpSpPr>
            <a:xfrm>
              <a:off x="786245" y="2443304"/>
              <a:ext cx="1760159" cy="521297"/>
              <a:chOff x="8858982" y="4879817"/>
              <a:chExt cx="1760159" cy="521297"/>
            </a:xfrm>
          </p:grpSpPr>
          <p:sp>
            <p:nvSpPr>
              <p:cNvPr id="72" name="Text Placeholder 1">
                <a:extLst>
                  <a:ext uri="{FF2B5EF4-FFF2-40B4-BE49-F238E27FC236}">
                    <a16:creationId xmlns:a16="http://schemas.microsoft.com/office/drawing/2014/main" id="{7D470376-2F49-CD5A-BBB3-B813EDF9FF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8982" y="4879817"/>
                <a:ext cx="466795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c</a:t>
                </a:r>
              </a:p>
            </p:txBody>
          </p:sp>
          <p:sp>
            <p:nvSpPr>
              <p:cNvPr id="73" name="Text Placeholder 1">
                <a:extLst>
                  <a:ext uri="{FF2B5EF4-FFF2-40B4-BE49-F238E27FC236}">
                    <a16:creationId xmlns:a16="http://schemas.microsoft.com/office/drawing/2014/main" id="{CC318C95-23AC-7778-BD11-73DA6DF1D3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30893" y="4879817"/>
                <a:ext cx="388248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r</a:t>
                </a:r>
              </a:p>
            </p:txBody>
          </p:sp>
        </p:grpSp>
        <p:sp>
          <p:nvSpPr>
            <p:cNvPr id="70" name="Text Placeholder 1">
              <a:extLst>
                <a:ext uri="{FF2B5EF4-FFF2-40B4-BE49-F238E27FC236}">
                  <a16:creationId xmlns:a16="http://schemas.microsoft.com/office/drawing/2014/main" id="{B49E7D76-30F8-15F4-D81D-256A2ED30473}"/>
                </a:ext>
              </a:extLst>
            </p:cNvPr>
            <p:cNvSpPr txBox="1">
              <a:spLocks/>
            </p:cNvSpPr>
            <p:nvPr/>
          </p:nvSpPr>
          <p:spPr>
            <a:xfrm>
              <a:off x="1229704" y="2443304"/>
              <a:ext cx="473207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h</a:t>
              </a:r>
            </a:p>
          </p:txBody>
        </p:sp>
        <p:sp>
          <p:nvSpPr>
            <p:cNvPr id="71" name="Text Placeholder 1">
              <a:extLst>
                <a:ext uri="{FF2B5EF4-FFF2-40B4-BE49-F238E27FC236}">
                  <a16:creationId xmlns:a16="http://schemas.microsoft.com/office/drawing/2014/main" id="{BE2EFAA4-9FC5-BE19-93A0-94749680E3A9}"/>
                </a:ext>
              </a:extLst>
            </p:cNvPr>
            <p:cNvSpPr txBox="1">
              <a:spLocks/>
            </p:cNvSpPr>
            <p:nvPr/>
          </p:nvSpPr>
          <p:spPr>
            <a:xfrm>
              <a:off x="2549993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D9955B-C6DC-4CF6-BD6D-1CF1B03644F2}"/>
              </a:ext>
            </a:extLst>
          </p:cNvPr>
          <p:cNvGrpSpPr/>
          <p:nvPr/>
        </p:nvGrpSpPr>
        <p:grpSpPr>
          <a:xfrm>
            <a:off x="8803237" y="4556991"/>
            <a:ext cx="1655100" cy="521297"/>
            <a:chOff x="1359861" y="2443304"/>
            <a:chExt cx="1655100" cy="521297"/>
          </a:xfrm>
        </p:grpSpPr>
        <p:sp>
          <p:nvSpPr>
            <p:cNvPr id="75" name="Text Placeholder 1">
              <a:extLst>
                <a:ext uri="{FF2B5EF4-FFF2-40B4-BE49-F238E27FC236}">
                  <a16:creationId xmlns:a16="http://schemas.microsoft.com/office/drawing/2014/main" id="{5555CFD9-8A9F-CC18-9620-DA32E86D88C6}"/>
                </a:ext>
              </a:extLst>
            </p:cNvPr>
            <p:cNvSpPr txBox="1">
              <a:spLocks/>
            </p:cNvSpPr>
            <p:nvPr/>
          </p:nvSpPr>
          <p:spPr>
            <a:xfrm>
              <a:off x="2090963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n</a:t>
              </a:r>
            </a:p>
          </p:txBody>
        </p:sp>
        <p:sp>
          <p:nvSpPr>
            <p:cNvPr id="76" name="Text Placeholder 1">
              <a:extLst>
                <a:ext uri="{FF2B5EF4-FFF2-40B4-BE49-F238E27FC236}">
                  <a16:creationId xmlns:a16="http://schemas.microsoft.com/office/drawing/2014/main" id="{3C255762-812E-0937-E72F-80C5413EA8F4}"/>
                </a:ext>
              </a:extLst>
            </p:cNvPr>
            <p:cNvSpPr txBox="1">
              <a:spLocks/>
            </p:cNvSpPr>
            <p:nvPr/>
          </p:nvSpPr>
          <p:spPr>
            <a:xfrm>
              <a:off x="1359861" y="2443304"/>
              <a:ext cx="473207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h</a:t>
              </a:r>
            </a:p>
          </p:txBody>
        </p:sp>
        <p:sp>
          <p:nvSpPr>
            <p:cNvPr id="77" name="Text Placeholder 1">
              <a:extLst>
                <a:ext uri="{FF2B5EF4-FFF2-40B4-BE49-F238E27FC236}">
                  <a16:creationId xmlns:a16="http://schemas.microsoft.com/office/drawing/2014/main" id="{01131272-56DE-E3A5-EFF6-70BA6AEE9CF5}"/>
                </a:ext>
              </a:extLst>
            </p:cNvPr>
            <p:cNvSpPr txBox="1">
              <a:spLocks/>
            </p:cNvSpPr>
            <p:nvPr/>
          </p:nvSpPr>
          <p:spPr>
            <a:xfrm>
              <a:off x="2541755" y="2443304"/>
              <a:ext cx="473206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g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99A141E-B0C6-2DAE-7738-ABB847BD32AC}"/>
              </a:ext>
            </a:extLst>
          </p:cNvPr>
          <p:cNvGrpSpPr/>
          <p:nvPr/>
        </p:nvGrpSpPr>
        <p:grpSpPr>
          <a:xfrm>
            <a:off x="4562074" y="5728082"/>
            <a:ext cx="2664759" cy="521298"/>
            <a:chOff x="4562074" y="5483698"/>
            <a:chExt cx="2664759" cy="521298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12838F6-2FD1-46C4-0912-6BE475CAC48E}"/>
                </a:ext>
              </a:extLst>
            </p:cNvPr>
            <p:cNvGrpSpPr/>
            <p:nvPr/>
          </p:nvGrpSpPr>
          <p:grpSpPr>
            <a:xfrm>
              <a:off x="5006843" y="5483699"/>
              <a:ext cx="2219990" cy="521297"/>
              <a:chOff x="803209" y="2443304"/>
              <a:chExt cx="2219990" cy="521297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2D92930C-F799-A38E-3163-1105D50981DF}"/>
                  </a:ext>
                </a:extLst>
              </p:cNvPr>
              <p:cNvGrpSpPr/>
              <p:nvPr/>
            </p:nvGrpSpPr>
            <p:grpSpPr>
              <a:xfrm>
                <a:off x="803209" y="2443304"/>
                <a:ext cx="1785675" cy="521297"/>
                <a:chOff x="8875946" y="4879817"/>
                <a:chExt cx="1785675" cy="521297"/>
              </a:xfrm>
            </p:grpSpPr>
            <p:sp>
              <p:nvSpPr>
                <p:cNvPr id="82" name="Text Placeholder 1">
                  <a:extLst>
                    <a:ext uri="{FF2B5EF4-FFF2-40B4-BE49-F238E27FC236}">
                      <a16:creationId xmlns:a16="http://schemas.microsoft.com/office/drawing/2014/main" id="{06AA5FAA-913E-15C8-66D0-85519619F90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875946" y="4879817"/>
                  <a:ext cx="383438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t</a:t>
                  </a:r>
                </a:p>
              </p:txBody>
            </p:sp>
            <p:sp>
              <p:nvSpPr>
                <p:cNvPr id="83" name="Text Placeholder 1">
                  <a:extLst>
                    <a:ext uri="{FF2B5EF4-FFF2-40B4-BE49-F238E27FC236}">
                      <a16:creationId xmlns:a16="http://schemas.microsoft.com/office/drawing/2014/main" id="{DB3F98F4-408C-1926-B28E-D7F2DD7567F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188414" y="4879817"/>
                  <a:ext cx="473207" cy="52129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ctr">
                  <a:spAutoFit/>
                </a:bodyPr>
                <a:lstStyle>
                  <a:lvl1pPr marL="0" indent="0" algn="ctr" defTabSz="914400" rtl="0" eaLnBrk="1" latinLnBrk="0" hangingPunct="1">
                    <a:lnSpc>
                      <a:spcPts val="2700"/>
                    </a:lnSpc>
                    <a:spcBef>
                      <a:spcPts val="0"/>
                    </a:spcBef>
                    <a:buFont typeface="Arial" panose="020B0604020202020204" pitchFamily="34" charset="0"/>
                    <a:buNone/>
                    <a:defRPr sz="2000" b="1" i="0" kern="1200">
                      <a:solidFill>
                        <a:srgbClr val="219CEE"/>
                      </a:solidFill>
                      <a:latin typeface="OpenDyslexicAlta" pitchFamily="2" charset="77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4400" b="0" dirty="0">
                      <a:solidFill>
                        <a:srgbClr val="FF3760"/>
                      </a:solidFill>
                      <a:latin typeface="EdShed" pitchFamily="2" charset="0"/>
                    </a:rPr>
                    <a:t>n</a:t>
                  </a:r>
                </a:p>
              </p:txBody>
            </p:sp>
          </p:grpSp>
          <p:sp>
            <p:nvSpPr>
              <p:cNvPr id="80" name="Text Placeholder 1">
                <a:extLst>
                  <a:ext uri="{FF2B5EF4-FFF2-40B4-BE49-F238E27FC236}">
                    <a16:creationId xmlns:a16="http://schemas.microsoft.com/office/drawing/2014/main" id="{8BCFCCE6-6E8B-F1B6-59F1-40051A1EFD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63946" y="2443304"/>
                <a:ext cx="388247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r</a:t>
                </a:r>
              </a:p>
            </p:txBody>
          </p:sp>
          <p:sp>
            <p:nvSpPr>
              <p:cNvPr id="81" name="Text Placeholder 1">
                <a:extLst>
                  <a:ext uri="{FF2B5EF4-FFF2-40B4-BE49-F238E27FC236}">
                    <a16:creationId xmlns:a16="http://schemas.microsoft.com/office/drawing/2014/main" id="{7E0545D5-C5D9-3E18-3378-42C0BE0999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49993" y="2443304"/>
                <a:ext cx="473206" cy="5212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spAutoFit/>
              </a:bodyPr>
              <a:lstStyle>
                <a:lvl1pPr marL="0" indent="0" algn="ctr" defTabSz="914400" rtl="0" eaLnBrk="1" latinLnBrk="0" hangingPunct="1">
                  <a:lnSpc>
                    <a:spcPts val="27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2000" b="1" i="0" kern="1200">
                    <a:solidFill>
                      <a:srgbClr val="219CEE"/>
                    </a:solidFill>
                    <a:latin typeface="OpenDyslexicAlta" pitchFamily="2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4400" b="0" dirty="0">
                    <a:solidFill>
                      <a:srgbClr val="FF3760"/>
                    </a:solidFill>
                    <a:latin typeface="EdShed" pitchFamily="2" charset="0"/>
                  </a:rPr>
                  <a:t>g</a:t>
                </a:r>
              </a:p>
            </p:txBody>
          </p:sp>
        </p:grpSp>
        <p:sp>
          <p:nvSpPr>
            <p:cNvPr id="84" name="Text Placeholder 1">
              <a:extLst>
                <a:ext uri="{FF2B5EF4-FFF2-40B4-BE49-F238E27FC236}">
                  <a16:creationId xmlns:a16="http://schemas.microsoft.com/office/drawing/2014/main" id="{11948ED6-327D-570B-A754-974B92C14CCD}"/>
                </a:ext>
              </a:extLst>
            </p:cNvPr>
            <p:cNvSpPr txBox="1">
              <a:spLocks/>
            </p:cNvSpPr>
            <p:nvPr/>
          </p:nvSpPr>
          <p:spPr>
            <a:xfrm>
              <a:off x="4562074" y="5483698"/>
              <a:ext cx="418704" cy="5212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b="0" dirty="0">
                  <a:solidFill>
                    <a:srgbClr val="FF3760"/>
                  </a:solidFill>
                  <a:latin typeface="EdShed" pitchFamily="2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15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0BC20-EA8E-C38A-7EED-70EF50AC9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A163010-8783-C160-9BBE-D3EFA0E76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77698"/>
              </p:ext>
            </p:extLst>
          </p:nvPr>
        </p:nvGraphicFramePr>
        <p:xfrm>
          <a:off x="365759" y="1803804"/>
          <a:ext cx="11469190" cy="4711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3761">
                  <a:extLst>
                    <a:ext uri="{9D8B030D-6E8A-4147-A177-3AD203B41FA5}">
                      <a16:colId xmlns:a16="http://schemas.microsoft.com/office/drawing/2014/main" val="2418522021"/>
                    </a:ext>
                  </a:extLst>
                </a:gridCol>
                <a:gridCol w="4245429">
                  <a:extLst>
                    <a:ext uri="{9D8B030D-6E8A-4147-A177-3AD203B41FA5}">
                      <a16:colId xmlns:a16="http://schemas.microsoft.com/office/drawing/2014/main" val="2502067018"/>
                    </a:ext>
                  </a:extLst>
                </a:gridCol>
              </a:tblGrid>
              <a:tr h="871718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word has a three-letter consonant blend?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349574"/>
                  </a:ext>
                </a:extLst>
              </a:tr>
              <a:tr h="871718">
                <a:tc>
                  <a:txBody>
                    <a:bodyPr/>
                    <a:lstStyle/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two words have the digraph ‘ch’?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668478"/>
                  </a:ext>
                </a:extLst>
              </a:tr>
              <a:tr h="871718">
                <a:tc>
                  <a:txBody>
                    <a:bodyPr/>
                    <a:lstStyle/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two words have the ‘ge’ digraph in the middle?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180143"/>
                  </a:ext>
                </a:extLst>
              </a:tr>
              <a:tr h="1048281">
                <a:tc>
                  <a:txBody>
                    <a:bodyPr/>
                    <a:lstStyle/>
                    <a:p>
                      <a:pPr algn="ctr"/>
                      <a:endParaRPr lang="en-GB" sz="1100" i="0" u="none" strike="noStrike" dirty="0">
                        <a:solidFill>
                          <a:srgbClr val="3372DC"/>
                        </a:solidFill>
                        <a:effectLst/>
                        <a:latin typeface="EdShed" pitchFamily="2" charset="77"/>
                      </a:endParaRPr>
                    </a:p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three words have this word map?</a:t>
                      </a:r>
                    </a:p>
                    <a:p>
                      <a:pPr algn="ctr"/>
                      <a:endParaRPr lang="en-GB" sz="2400" i="0" u="none" strike="noStrike" dirty="0">
                        <a:solidFill>
                          <a:srgbClr val="3372DC"/>
                        </a:solidFill>
                        <a:effectLst/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790193"/>
                  </a:ext>
                </a:extLst>
              </a:tr>
              <a:tr h="1048281">
                <a:tc>
                  <a:txBody>
                    <a:bodyPr/>
                    <a:lstStyle/>
                    <a:p>
                      <a:pPr algn="ctr"/>
                      <a:endParaRPr lang="en-GB" sz="1100" i="0" u="none" strike="noStrike" dirty="0">
                        <a:solidFill>
                          <a:srgbClr val="3372DC"/>
                        </a:solidFill>
                        <a:effectLst/>
                        <a:latin typeface="EdShed" pitchFamily="2" charset="77"/>
                      </a:endParaRPr>
                    </a:p>
                    <a:p>
                      <a:pPr algn="ctr"/>
                      <a:r>
                        <a:rPr lang="en-GB" sz="2400" i="0" u="none" strike="noStrike" dirty="0">
                          <a:solidFill>
                            <a:srgbClr val="3372DC"/>
                          </a:solidFill>
                          <a:effectLst/>
                          <a:latin typeface="EdShed" pitchFamily="2" charset="77"/>
                        </a:rPr>
                        <a:t>Which two words have this word map?</a:t>
                      </a:r>
                    </a:p>
                    <a:p>
                      <a:pPr algn="ctr"/>
                      <a:endParaRPr lang="en-GB" sz="2400" i="0" u="none" strike="noStrike" dirty="0">
                        <a:solidFill>
                          <a:srgbClr val="3372DC"/>
                        </a:solidFill>
                        <a:effectLst/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14929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8BF385-3A8B-AC32-8535-E3A85C78A8E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8B8E4-AD21-8551-2A90-FBF9FF9D1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wrap="none">
            <a:spAutoFit/>
          </a:bodyPr>
          <a:lstStyle/>
          <a:p>
            <a:r>
              <a:rPr lang="en-GB" dirty="0"/>
              <a:t>Optional Activity Two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BD25A3-883E-594A-6269-E78B01B57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Which words match the clues?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687BA0E0-DF78-4116-B721-FA0ADD828773}"/>
              </a:ext>
            </a:extLst>
          </p:cNvPr>
          <p:cNvSpPr txBox="1">
            <a:spLocks/>
          </p:cNvSpPr>
          <p:nvPr/>
        </p:nvSpPr>
        <p:spPr>
          <a:xfrm>
            <a:off x="7805761" y="4676024"/>
            <a:ext cx="1055354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fringe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F91CB5BB-1062-B5D6-C4EA-2799674F6061}"/>
              </a:ext>
            </a:extLst>
          </p:cNvPr>
          <p:cNvSpPr txBox="1">
            <a:spLocks/>
          </p:cNvSpPr>
          <p:nvPr/>
        </p:nvSpPr>
        <p:spPr>
          <a:xfrm>
            <a:off x="8269784" y="2907854"/>
            <a:ext cx="1209755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ch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arge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60256941-D3F2-2A78-AD04-95C6A0038F23}"/>
              </a:ext>
            </a:extLst>
          </p:cNvPr>
          <p:cNvSpPr txBox="1">
            <a:spLocks/>
          </p:cNvSpPr>
          <p:nvPr/>
        </p:nvSpPr>
        <p:spPr>
          <a:xfrm>
            <a:off x="10414243" y="4676024"/>
            <a:ext cx="1217064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orange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B3DBFDC-B42D-054D-BB6B-033837B4C168}"/>
              </a:ext>
            </a:extLst>
          </p:cNvPr>
          <p:cNvSpPr txBox="1">
            <a:spLocks/>
          </p:cNvSpPr>
          <p:nvPr/>
        </p:nvSpPr>
        <p:spPr>
          <a:xfrm>
            <a:off x="9024177" y="4676024"/>
            <a:ext cx="1227003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sponge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1A34E233-C2B9-98A6-FEC7-82A6BA469019}"/>
              </a:ext>
            </a:extLst>
          </p:cNvPr>
          <p:cNvSpPr txBox="1">
            <a:spLocks/>
          </p:cNvSpPr>
          <p:nvPr/>
        </p:nvSpPr>
        <p:spPr>
          <a:xfrm>
            <a:off x="10025548" y="5750959"/>
            <a:ext cx="983731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hinge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110CF4E0-859E-5B93-45DB-4C195C511C0A}"/>
              </a:ext>
            </a:extLst>
          </p:cNvPr>
          <p:cNvSpPr txBox="1">
            <a:spLocks/>
          </p:cNvSpPr>
          <p:nvPr/>
        </p:nvSpPr>
        <p:spPr>
          <a:xfrm>
            <a:off x="9148546" y="2037378"/>
            <a:ext cx="1290866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str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ange</a:t>
            </a:r>
            <a:endParaRPr lang="en-US" sz="28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ABB4CE00-CD11-24B1-36A7-3D35F35E6903}"/>
              </a:ext>
            </a:extLst>
          </p:cNvPr>
          <p:cNvSpPr txBox="1">
            <a:spLocks/>
          </p:cNvSpPr>
          <p:nvPr/>
        </p:nvSpPr>
        <p:spPr>
          <a:xfrm>
            <a:off x="9854953" y="3773671"/>
            <a:ext cx="1471300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dun</a:t>
            </a:r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ge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on</a:t>
            </a: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085F9D93-731B-CE1C-11BA-B3044156750D}"/>
              </a:ext>
            </a:extLst>
          </p:cNvPr>
          <p:cNvSpPr txBox="1">
            <a:spLocks/>
          </p:cNvSpPr>
          <p:nvPr/>
        </p:nvSpPr>
        <p:spPr>
          <a:xfrm>
            <a:off x="8279740" y="3773671"/>
            <a:ext cx="1166537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pi</a:t>
            </a:r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ge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on</a:t>
            </a:r>
          </a:p>
        </p:txBody>
      </p:sp>
      <p:sp>
        <p:nvSpPr>
          <p:cNvPr id="26" name="Text Placeholder 1">
            <a:extLst>
              <a:ext uri="{FF2B5EF4-FFF2-40B4-BE49-F238E27FC236}">
                <a16:creationId xmlns:a16="http://schemas.microsoft.com/office/drawing/2014/main" id="{A33848AE-96F6-5F71-9AB9-EB11D3A08E15}"/>
              </a:ext>
            </a:extLst>
          </p:cNvPr>
          <p:cNvSpPr txBox="1">
            <a:spLocks/>
          </p:cNvSpPr>
          <p:nvPr/>
        </p:nvSpPr>
        <p:spPr>
          <a:xfrm>
            <a:off x="8422189" y="5750959"/>
            <a:ext cx="1029513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range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946A66A-A919-E35F-8B26-2C9AF0AA914A}"/>
              </a:ext>
            </a:extLst>
          </p:cNvPr>
          <p:cNvSpPr txBox="1">
            <a:spLocks/>
          </p:cNvSpPr>
          <p:nvPr/>
        </p:nvSpPr>
        <p:spPr>
          <a:xfrm>
            <a:off x="9934420" y="2907854"/>
            <a:ext cx="1273618" cy="45974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EdShed" pitchFamily="2" charset="0"/>
              </a:rPr>
              <a:t>ch</a:t>
            </a:r>
            <a:r>
              <a:rPr lang="en-US" sz="2800" b="0" dirty="0">
                <a:solidFill>
                  <a:srgbClr val="FF3760"/>
                </a:solidFill>
                <a:latin typeface="EdShed" pitchFamily="2" charset="0"/>
              </a:rPr>
              <a:t>ange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CA85F3-C3C5-4410-E168-A86D67BE4CF1}"/>
              </a:ext>
            </a:extLst>
          </p:cNvPr>
          <p:cNvGrpSpPr/>
          <p:nvPr/>
        </p:nvGrpSpPr>
        <p:grpSpPr>
          <a:xfrm>
            <a:off x="7882654" y="5117091"/>
            <a:ext cx="872352" cy="108000"/>
            <a:chOff x="7204066" y="4339470"/>
            <a:chExt cx="872352" cy="10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BA08CE-4C41-7271-5110-9241250550DD}"/>
                </a:ext>
              </a:extLst>
            </p:cNvPr>
            <p:cNvSpPr/>
            <p:nvPr/>
          </p:nvSpPr>
          <p:spPr>
            <a:xfrm flipV="1">
              <a:off x="7752418" y="4357470"/>
              <a:ext cx="324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FDA9C12-57C6-58D5-81C2-C7E2D2484E70}"/>
                </a:ext>
              </a:extLst>
            </p:cNvPr>
            <p:cNvSpPr/>
            <p:nvPr/>
          </p:nvSpPr>
          <p:spPr>
            <a:xfrm flipV="1">
              <a:off x="7463111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50438DE-88F2-9221-A033-3C8C6898DECF}"/>
                </a:ext>
              </a:extLst>
            </p:cNvPr>
            <p:cNvSpPr/>
            <p:nvPr/>
          </p:nvSpPr>
          <p:spPr>
            <a:xfrm flipV="1">
              <a:off x="7597806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84A7F34-D3BB-C578-C248-B843C358E87C}"/>
                </a:ext>
              </a:extLst>
            </p:cNvPr>
            <p:cNvSpPr/>
            <p:nvPr/>
          </p:nvSpPr>
          <p:spPr>
            <a:xfrm flipV="1">
              <a:off x="7337223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484C059-1092-94E5-D5B1-D061845DABFD}"/>
                </a:ext>
              </a:extLst>
            </p:cNvPr>
            <p:cNvSpPr/>
            <p:nvPr/>
          </p:nvSpPr>
          <p:spPr>
            <a:xfrm flipV="1">
              <a:off x="7204066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317C5E-359B-FEA3-A189-FE3389207A46}"/>
              </a:ext>
            </a:extLst>
          </p:cNvPr>
          <p:cNvGrpSpPr/>
          <p:nvPr/>
        </p:nvGrpSpPr>
        <p:grpSpPr>
          <a:xfrm>
            <a:off x="9135810" y="5117091"/>
            <a:ext cx="1008611" cy="108000"/>
            <a:chOff x="7197935" y="4339470"/>
            <a:chExt cx="1008611" cy="1080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B12ADAE-1D65-3E1A-4151-3FC4DA74AEDB}"/>
                </a:ext>
              </a:extLst>
            </p:cNvPr>
            <p:cNvSpPr/>
            <p:nvPr/>
          </p:nvSpPr>
          <p:spPr>
            <a:xfrm flipV="1">
              <a:off x="7882546" y="4357470"/>
              <a:ext cx="324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FEEC292-120A-F2C4-F863-E01C69A2900B}"/>
                </a:ext>
              </a:extLst>
            </p:cNvPr>
            <p:cNvSpPr/>
            <p:nvPr/>
          </p:nvSpPr>
          <p:spPr>
            <a:xfrm flipV="1">
              <a:off x="7536515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D1D080E-C62A-3CC7-4923-A0F8F747FC68}"/>
                </a:ext>
              </a:extLst>
            </p:cNvPr>
            <p:cNvSpPr/>
            <p:nvPr/>
          </p:nvSpPr>
          <p:spPr>
            <a:xfrm flipV="1">
              <a:off x="7717188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559917A-C62C-5DE4-E0A5-CC2EC3A7BBBC}"/>
                </a:ext>
              </a:extLst>
            </p:cNvPr>
            <p:cNvSpPr/>
            <p:nvPr/>
          </p:nvSpPr>
          <p:spPr>
            <a:xfrm flipV="1">
              <a:off x="7353903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A2057D7-EFBB-8FCD-BDC4-D49BB04A4E43}"/>
                </a:ext>
              </a:extLst>
            </p:cNvPr>
            <p:cNvSpPr/>
            <p:nvPr/>
          </p:nvSpPr>
          <p:spPr>
            <a:xfrm flipV="1">
              <a:off x="7197935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4DF9EC-A431-7DF1-08F5-4557C16D75A4}"/>
              </a:ext>
            </a:extLst>
          </p:cNvPr>
          <p:cNvGrpSpPr/>
          <p:nvPr/>
        </p:nvGrpSpPr>
        <p:grpSpPr>
          <a:xfrm>
            <a:off x="10549131" y="5117091"/>
            <a:ext cx="979582" cy="108000"/>
            <a:chOff x="7226964" y="4339470"/>
            <a:chExt cx="979582" cy="108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DE4E3CD-853B-72AB-E3CE-18685A8335D5}"/>
                </a:ext>
              </a:extLst>
            </p:cNvPr>
            <p:cNvSpPr/>
            <p:nvPr/>
          </p:nvSpPr>
          <p:spPr>
            <a:xfrm flipV="1">
              <a:off x="7882546" y="4357470"/>
              <a:ext cx="324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2662AAA-8721-3617-0911-A9EDDBCB8BAF}"/>
                </a:ext>
              </a:extLst>
            </p:cNvPr>
            <p:cNvSpPr/>
            <p:nvPr/>
          </p:nvSpPr>
          <p:spPr>
            <a:xfrm flipV="1">
              <a:off x="7531943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30C3E6F-F370-4A37-79C1-71B8EBEC091F}"/>
                </a:ext>
              </a:extLst>
            </p:cNvPr>
            <p:cNvSpPr/>
            <p:nvPr/>
          </p:nvSpPr>
          <p:spPr>
            <a:xfrm flipV="1">
              <a:off x="7708044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BCF9492-E6EA-DC91-B882-1103C3EF7B67}"/>
                </a:ext>
              </a:extLst>
            </p:cNvPr>
            <p:cNvSpPr/>
            <p:nvPr/>
          </p:nvSpPr>
          <p:spPr>
            <a:xfrm flipV="1">
              <a:off x="7375349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3C27C95-8B19-8DD3-451F-2D3D13F28CD1}"/>
                </a:ext>
              </a:extLst>
            </p:cNvPr>
            <p:cNvSpPr/>
            <p:nvPr/>
          </p:nvSpPr>
          <p:spPr>
            <a:xfrm flipV="1">
              <a:off x="7226964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4CFC44E-C2F6-0B23-E84F-CC1A097BF5EC}"/>
              </a:ext>
            </a:extLst>
          </p:cNvPr>
          <p:cNvGrpSpPr/>
          <p:nvPr/>
        </p:nvGrpSpPr>
        <p:grpSpPr>
          <a:xfrm>
            <a:off x="8513746" y="6176442"/>
            <a:ext cx="827479" cy="108000"/>
            <a:chOff x="7374495" y="4339470"/>
            <a:chExt cx="827479" cy="10800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B54B7123-330B-1089-1EDD-859D7850A30E}"/>
                </a:ext>
              </a:extLst>
            </p:cNvPr>
            <p:cNvSpPr/>
            <p:nvPr/>
          </p:nvSpPr>
          <p:spPr>
            <a:xfrm flipV="1">
              <a:off x="7877974" y="4357470"/>
              <a:ext cx="324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9C9CEF9-EA31-37FC-F12D-C50584A8BFE9}"/>
                </a:ext>
              </a:extLst>
            </p:cNvPr>
            <p:cNvSpPr/>
            <p:nvPr/>
          </p:nvSpPr>
          <p:spPr>
            <a:xfrm flipV="1">
              <a:off x="7536515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F680C3A-EB3D-4855-C329-4B57749823BE}"/>
                </a:ext>
              </a:extLst>
            </p:cNvPr>
            <p:cNvSpPr/>
            <p:nvPr/>
          </p:nvSpPr>
          <p:spPr>
            <a:xfrm flipV="1">
              <a:off x="7708044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8B77E42-1DAD-299A-9BE3-75EE55033C42}"/>
                </a:ext>
              </a:extLst>
            </p:cNvPr>
            <p:cNvSpPr/>
            <p:nvPr/>
          </p:nvSpPr>
          <p:spPr>
            <a:xfrm flipV="1">
              <a:off x="7374495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344467-E9DF-90C7-10E1-C8A3DAE7DD66}"/>
              </a:ext>
            </a:extLst>
          </p:cNvPr>
          <p:cNvGrpSpPr/>
          <p:nvPr/>
        </p:nvGrpSpPr>
        <p:grpSpPr>
          <a:xfrm>
            <a:off x="10146716" y="6176442"/>
            <a:ext cx="754327" cy="108000"/>
            <a:chOff x="7397355" y="4339470"/>
            <a:chExt cx="754327" cy="10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E724AB3-EE1D-BDC6-80CD-2A5B50CF0108}"/>
                </a:ext>
              </a:extLst>
            </p:cNvPr>
            <p:cNvSpPr/>
            <p:nvPr/>
          </p:nvSpPr>
          <p:spPr>
            <a:xfrm flipV="1">
              <a:off x="7827682" y="4357470"/>
              <a:ext cx="324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79F5BCB-61B1-CC81-A032-66B7526347FD}"/>
                </a:ext>
              </a:extLst>
            </p:cNvPr>
            <p:cNvSpPr/>
            <p:nvPr/>
          </p:nvSpPr>
          <p:spPr>
            <a:xfrm flipV="1">
              <a:off x="7531943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E46BFF6-AEE5-8CBB-EC63-52F517FB6831}"/>
                </a:ext>
              </a:extLst>
            </p:cNvPr>
            <p:cNvSpPr/>
            <p:nvPr/>
          </p:nvSpPr>
          <p:spPr>
            <a:xfrm flipV="1">
              <a:off x="7671468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FF0D76F-A9CE-6AFC-868B-6484321F2FB7}"/>
                </a:ext>
              </a:extLst>
            </p:cNvPr>
            <p:cNvSpPr/>
            <p:nvPr/>
          </p:nvSpPr>
          <p:spPr>
            <a:xfrm flipV="1">
              <a:off x="7397355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C8CB7B-61AC-4B74-08B1-160872397A2F}"/>
              </a:ext>
            </a:extLst>
          </p:cNvPr>
          <p:cNvGrpSpPr/>
          <p:nvPr/>
        </p:nvGrpSpPr>
        <p:grpSpPr>
          <a:xfrm>
            <a:off x="2953094" y="5097541"/>
            <a:ext cx="1898479" cy="1217767"/>
            <a:chOff x="6840294" y="5387902"/>
            <a:chExt cx="1279603" cy="82078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8461F3-4257-0761-7037-8F7AC71752F2}"/>
                </a:ext>
              </a:extLst>
            </p:cNvPr>
            <p:cNvSpPr/>
            <p:nvPr/>
          </p:nvSpPr>
          <p:spPr>
            <a:xfrm flipV="1">
              <a:off x="7689822" y="5401079"/>
              <a:ext cx="430075" cy="81654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26F85FB-204C-BD2E-6CD7-1A775F9D62C6}"/>
                </a:ext>
              </a:extLst>
            </p:cNvPr>
            <p:cNvSpPr/>
            <p:nvPr/>
          </p:nvSpPr>
          <p:spPr>
            <a:xfrm flipV="1">
              <a:off x="7267098" y="5387902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B72FF408-DF88-BCE8-12AE-0056082F9803}"/>
                </a:ext>
              </a:extLst>
            </p:cNvPr>
            <p:cNvSpPr/>
            <p:nvPr/>
          </p:nvSpPr>
          <p:spPr>
            <a:xfrm flipV="1">
              <a:off x="7478459" y="538790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76A9E513-BA6A-3755-94B0-2673D9FC9D72}"/>
                </a:ext>
              </a:extLst>
            </p:cNvPr>
            <p:cNvSpPr/>
            <p:nvPr/>
          </p:nvSpPr>
          <p:spPr>
            <a:xfrm flipV="1">
              <a:off x="6840294" y="5387905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A88AED7-E729-882B-942D-08F1E62C6DFB}"/>
                </a:ext>
              </a:extLst>
            </p:cNvPr>
            <p:cNvSpPr/>
            <p:nvPr/>
          </p:nvSpPr>
          <p:spPr>
            <a:xfrm flipV="1">
              <a:off x="7051656" y="5387902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3749E7F-E2CC-B650-6185-94E8AA2BEE18}"/>
                </a:ext>
              </a:extLst>
            </p:cNvPr>
            <p:cNvSpPr/>
            <p:nvPr/>
          </p:nvSpPr>
          <p:spPr>
            <a:xfrm flipV="1">
              <a:off x="7586459" y="6113863"/>
              <a:ext cx="430075" cy="81654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86746CE-0FD8-CAB1-4CBF-F6E9417B7BB0}"/>
                </a:ext>
              </a:extLst>
            </p:cNvPr>
            <p:cNvSpPr/>
            <p:nvPr/>
          </p:nvSpPr>
          <p:spPr>
            <a:xfrm flipV="1">
              <a:off x="7163735" y="6100683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B6A9FCBF-6A8B-A9DB-52B4-8FE9B14B31D9}"/>
                </a:ext>
              </a:extLst>
            </p:cNvPr>
            <p:cNvSpPr/>
            <p:nvPr/>
          </p:nvSpPr>
          <p:spPr>
            <a:xfrm flipV="1">
              <a:off x="7375096" y="6100687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9425982-C6D2-EA18-4141-CDF3C66F1CA8}"/>
                </a:ext>
              </a:extLst>
            </p:cNvPr>
            <p:cNvSpPr/>
            <p:nvPr/>
          </p:nvSpPr>
          <p:spPr>
            <a:xfrm flipV="1">
              <a:off x="6948293" y="6100682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29E4B13-D4A5-153B-59E0-CD70A3EEC905}"/>
              </a:ext>
            </a:extLst>
          </p:cNvPr>
          <p:cNvGrpSpPr/>
          <p:nvPr/>
        </p:nvGrpSpPr>
        <p:grpSpPr>
          <a:xfrm>
            <a:off x="1305372" y="4018376"/>
            <a:ext cx="9581256" cy="0"/>
            <a:chOff x="1344890" y="3918168"/>
            <a:chExt cx="9581256" cy="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F3BC7D5-AEDB-8D75-1AC5-01A045651B40}"/>
                </a:ext>
              </a:extLst>
            </p:cNvPr>
            <p:cNvCxnSpPr>
              <a:cxnSpLocks/>
            </p:cNvCxnSpPr>
            <p:nvPr/>
          </p:nvCxnSpPr>
          <p:spPr>
            <a:xfrm>
              <a:off x="1344890" y="3918168"/>
              <a:ext cx="24664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42714A5-C18F-28B7-EE3B-DFCB30C7CF18}"/>
                </a:ext>
              </a:extLst>
            </p:cNvPr>
            <p:cNvCxnSpPr>
              <a:cxnSpLocks/>
            </p:cNvCxnSpPr>
            <p:nvPr/>
          </p:nvCxnSpPr>
          <p:spPr>
            <a:xfrm>
              <a:off x="4902282" y="3918168"/>
              <a:ext cx="24664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20CA98-59A2-4BE1-8EFC-6A78DFAD39C3}"/>
                </a:ext>
              </a:extLst>
            </p:cNvPr>
            <p:cNvCxnSpPr>
              <a:cxnSpLocks/>
            </p:cNvCxnSpPr>
            <p:nvPr/>
          </p:nvCxnSpPr>
          <p:spPr>
            <a:xfrm>
              <a:off x="8459674" y="3918168"/>
              <a:ext cx="24664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F06CDE-8439-A8A2-983E-DE5829757C01}"/>
              </a:ext>
            </a:extLst>
          </p:cNvPr>
          <p:cNvGrpSpPr/>
          <p:nvPr/>
        </p:nvGrpSpPr>
        <p:grpSpPr>
          <a:xfrm>
            <a:off x="1305372" y="6435899"/>
            <a:ext cx="9581256" cy="0"/>
            <a:chOff x="1344890" y="3918168"/>
            <a:chExt cx="9581256" cy="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60C6B73-1E19-1B2A-642B-CDB27257128D}"/>
                </a:ext>
              </a:extLst>
            </p:cNvPr>
            <p:cNvCxnSpPr>
              <a:cxnSpLocks/>
            </p:cNvCxnSpPr>
            <p:nvPr/>
          </p:nvCxnSpPr>
          <p:spPr>
            <a:xfrm>
              <a:off x="1344890" y="3918168"/>
              <a:ext cx="24664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9CA9510-9985-90F6-2366-85AF4508A8F2}"/>
                </a:ext>
              </a:extLst>
            </p:cNvPr>
            <p:cNvCxnSpPr>
              <a:cxnSpLocks/>
            </p:cNvCxnSpPr>
            <p:nvPr/>
          </p:nvCxnSpPr>
          <p:spPr>
            <a:xfrm>
              <a:off x="4902282" y="3918168"/>
              <a:ext cx="24664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4429F47-106E-0D6A-8DE1-83E114E224F9}"/>
                </a:ext>
              </a:extLst>
            </p:cNvPr>
            <p:cNvCxnSpPr>
              <a:cxnSpLocks/>
            </p:cNvCxnSpPr>
            <p:nvPr/>
          </p:nvCxnSpPr>
          <p:spPr>
            <a:xfrm>
              <a:off x="8459674" y="3918168"/>
              <a:ext cx="24664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1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Can you write the word that matches the picture?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E847FDF-D01A-8D89-CE0E-820E8A8EC0EA}"/>
              </a:ext>
            </a:extLst>
          </p:cNvPr>
          <p:cNvSpPr txBox="1"/>
          <p:nvPr/>
        </p:nvSpPr>
        <p:spPr>
          <a:xfrm>
            <a:off x="9157006" y="5954613"/>
            <a:ext cx="992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edge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F84581-2C1D-F186-45B0-911233BC182B}"/>
              </a:ext>
            </a:extLst>
          </p:cNvPr>
          <p:cNvSpPr txBox="1"/>
          <p:nvPr/>
        </p:nvSpPr>
        <p:spPr>
          <a:xfrm>
            <a:off x="5556877" y="5954613"/>
            <a:ext cx="1096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lodge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2EFA37-8E5D-DDB5-3F50-3DE2E045545E}"/>
              </a:ext>
            </a:extLst>
          </p:cNvPr>
          <p:cNvSpPr txBox="1"/>
          <p:nvPr/>
        </p:nvSpPr>
        <p:spPr>
          <a:xfrm>
            <a:off x="1931101" y="5941795"/>
            <a:ext cx="12150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badge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0A1B4C-9E3E-2216-033D-B657FD72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292" y="4408469"/>
            <a:ext cx="999091" cy="1369125"/>
          </a:xfrm>
          <a:prstGeom prst="round1Rect">
            <a:avLst>
              <a:gd name="adj" fmla="val 50000"/>
            </a:avLst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2252973-6658-DC1A-B60C-C3656F03FB8A}"/>
              </a:ext>
            </a:extLst>
          </p:cNvPr>
          <p:cNvGrpSpPr/>
          <p:nvPr/>
        </p:nvGrpSpPr>
        <p:grpSpPr>
          <a:xfrm>
            <a:off x="8573219" y="4360339"/>
            <a:ext cx="1739052" cy="1459742"/>
            <a:chOff x="8775700" y="4237585"/>
            <a:chExt cx="1718867" cy="144279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65DB346-ECBC-689D-86A4-E39E277E8B83}"/>
                </a:ext>
              </a:extLst>
            </p:cNvPr>
            <p:cNvGrpSpPr/>
            <p:nvPr/>
          </p:nvGrpSpPr>
          <p:grpSpPr>
            <a:xfrm>
              <a:off x="9168434" y="4237585"/>
              <a:ext cx="1326133" cy="1442798"/>
              <a:chOff x="4338177" y="1892997"/>
              <a:chExt cx="2460254" cy="3008369"/>
            </a:xfrm>
          </p:grpSpPr>
          <p:pic>
            <p:nvPicPr>
              <p:cNvPr id="36" name="Picture 2" descr="Free vector graphics of Cliff">
                <a:extLst>
                  <a:ext uri="{FF2B5EF4-FFF2-40B4-BE49-F238E27FC236}">
                    <a16:creationId xmlns:a16="http://schemas.microsoft.com/office/drawing/2014/main" id="{EA24CEC3-A56C-0026-A054-A253F61F8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8177" y="1892997"/>
                <a:ext cx="2460254" cy="30083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1A724BE-60D5-16B9-2227-8DEA059CE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7325" y="2102291"/>
                <a:ext cx="346482" cy="432000"/>
              </a:xfrm>
              <a:prstGeom prst="rect">
                <a:avLst/>
              </a:prstGeom>
            </p:spPr>
          </p:pic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EF3847-8B99-FA80-84D5-03A1974FD843}"/>
                </a:ext>
              </a:extLst>
            </p:cNvPr>
            <p:cNvCxnSpPr/>
            <p:nvPr/>
          </p:nvCxnSpPr>
          <p:spPr>
            <a:xfrm>
              <a:off x="8775700" y="4545147"/>
              <a:ext cx="660400" cy="14115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59B0293-801C-149D-D5ED-BE69A8A750FF}"/>
              </a:ext>
            </a:extLst>
          </p:cNvPr>
          <p:cNvSpPr txBox="1"/>
          <p:nvPr/>
        </p:nvSpPr>
        <p:spPr>
          <a:xfrm>
            <a:off x="1919977" y="3524824"/>
            <a:ext cx="1237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bridge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830995-D7EB-1043-9FDF-02FA91A039CB}"/>
              </a:ext>
            </a:extLst>
          </p:cNvPr>
          <p:cNvSpPr txBox="1"/>
          <p:nvPr/>
        </p:nvSpPr>
        <p:spPr>
          <a:xfrm>
            <a:off x="9006056" y="3521355"/>
            <a:ext cx="1292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wedge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F66705-0634-B89F-7264-6917E0293074}"/>
              </a:ext>
            </a:extLst>
          </p:cNvPr>
          <p:cNvSpPr txBox="1"/>
          <p:nvPr/>
        </p:nvSpPr>
        <p:spPr>
          <a:xfrm>
            <a:off x="5493900" y="3521354"/>
            <a:ext cx="1150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3760"/>
                </a:solidFill>
                <a:latin typeface="EdShed" pitchFamily="2" charset="77"/>
              </a:rPr>
              <a:t>judge</a:t>
            </a:r>
            <a:endParaRPr lang="en-GB" sz="2800" dirty="0">
              <a:solidFill>
                <a:srgbClr val="FF3760"/>
              </a:solidFill>
              <a:latin typeface="EdShed" pitchFamily="2" charset="77"/>
            </a:endParaRPr>
          </a:p>
        </p:txBody>
      </p:sp>
      <p:pic>
        <p:nvPicPr>
          <p:cNvPr id="8" name="Picture 7" descr="A judge holding a gavel&#10;&#10;AI-generated content may be incorrect.">
            <a:extLst>
              <a:ext uri="{FF2B5EF4-FFF2-40B4-BE49-F238E27FC236}">
                <a16:creationId xmlns:a16="http://schemas.microsoft.com/office/drawing/2014/main" id="{F3198A93-5841-831F-784C-C12B2F820F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679" r="10444" b="16891"/>
          <a:stretch/>
        </p:blipFill>
        <p:spPr>
          <a:xfrm>
            <a:off x="4881814" y="1739813"/>
            <a:ext cx="2062770" cy="17553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E02F49-824D-CDBB-191C-7395E8F9DC61}"/>
              </a:ext>
            </a:extLst>
          </p:cNvPr>
          <p:cNvGrpSpPr/>
          <p:nvPr/>
        </p:nvGrpSpPr>
        <p:grpSpPr>
          <a:xfrm>
            <a:off x="4733118" y="4310190"/>
            <a:ext cx="2596118" cy="1610852"/>
            <a:chOff x="5937103" y="2858233"/>
            <a:chExt cx="4297124" cy="26663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8B4E23-A6F2-606E-6EA6-2C79142DE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90912" y="2858233"/>
              <a:ext cx="2376396" cy="21531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132521-172C-8929-4B64-528E12848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37103" y="3258343"/>
              <a:ext cx="1624438" cy="22661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0B8EEA-172B-50AE-CA20-91D24E013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20007" y="3507121"/>
              <a:ext cx="1414220" cy="197292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53D540F-5E51-1AED-75D3-2204002A1D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9706" b="39079"/>
          <a:stretch/>
        </p:blipFill>
        <p:spPr>
          <a:xfrm>
            <a:off x="1192304" y="2292656"/>
            <a:ext cx="2692605" cy="8096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64C091-96D1-4B8C-7514-C190D2C7F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1178">
            <a:off x="8623783" y="2536805"/>
            <a:ext cx="2057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7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349B6-36E8-1D8C-74E5-4B32F0DB4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61EDA3-BEF2-E655-526B-62DE1F55FA3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5B1A91-57EE-7227-AAF7-CD70DE8956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b="1" dirty="0">
                <a:solidFill>
                  <a:srgbClr val="3372DC"/>
                </a:solidFill>
              </a:rPr>
              <a:t>Can you unscramble the words? </a:t>
            </a:r>
          </a:p>
          <a:p>
            <a:r>
              <a:rPr lang="en-US" b="1" dirty="0">
                <a:solidFill>
                  <a:schemeClr val="tx1"/>
                </a:solidFill>
              </a:rPr>
              <a:t>Digraphs have been kept together and underlined.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916B0-ABF7-6F9E-2782-C3EA00E84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Optional Activity Three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FC036E1-62B4-06FE-129D-5C06453A19C3}"/>
              </a:ext>
            </a:extLst>
          </p:cNvPr>
          <p:cNvSpPr txBox="1">
            <a:spLocks/>
          </p:cNvSpPr>
          <p:nvPr/>
        </p:nvSpPr>
        <p:spPr>
          <a:xfrm>
            <a:off x="3868350" y="3674257"/>
            <a:ext cx="21194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c h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a r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B064C3AF-3719-B06E-5AE7-921448F22492}"/>
              </a:ext>
            </a:extLst>
          </p:cNvPr>
          <p:cNvSpPr txBox="1">
            <a:spLocks/>
          </p:cNvSpPr>
          <p:nvPr/>
        </p:nvSpPr>
        <p:spPr>
          <a:xfrm>
            <a:off x="3650631" y="5266447"/>
            <a:ext cx="255493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n o d u n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9797F74-CBFA-EFC9-6AA0-90C92A5FAB20}"/>
              </a:ext>
            </a:extLst>
          </p:cNvPr>
          <p:cNvSpPr txBox="1">
            <a:spLocks/>
          </p:cNvSpPr>
          <p:nvPr/>
        </p:nvSpPr>
        <p:spPr>
          <a:xfrm>
            <a:off x="6770269" y="3674256"/>
            <a:ext cx="1870448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r i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f n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A5EF84F4-427B-E734-5E3D-76D77500D8DB}"/>
              </a:ext>
            </a:extLst>
          </p:cNvPr>
          <p:cNvSpPr txBox="1">
            <a:spLocks/>
          </p:cNvSpPr>
          <p:nvPr/>
        </p:nvSpPr>
        <p:spPr>
          <a:xfrm>
            <a:off x="806441" y="2086063"/>
            <a:ext cx="234282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t n r s a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341CAA90-E25C-0439-3F05-BA8D0505A065}"/>
              </a:ext>
            </a:extLst>
          </p:cNvPr>
          <p:cNvSpPr txBox="1">
            <a:spLocks/>
          </p:cNvSpPr>
          <p:nvPr/>
        </p:nvSpPr>
        <p:spPr>
          <a:xfrm>
            <a:off x="893805" y="3674256"/>
            <a:ext cx="2168094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n a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c h</a:t>
            </a:r>
          </a:p>
        </p:txBody>
      </p:sp>
      <p:sp>
        <p:nvSpPr>
          <p:cNvPr id="30" name="Text Placeholder 1">
            <a:extLst>
              <a:ext uri="{FF2B5EF4-FFF2-40B4-BE49-F238E27FC236}">
                <a16:creationId xmlns:a16="http://schemas.microsoft.com/office/drawing/2014/main" id="{7BD7F6C9-3E67-3F93-49B0-FD6D9E86D3A8}"/>
              </a:ext>
            </a:extLst>
          </p:cNvPr>
          <p:cNvSpPr txBox="1">
            <a:spLocks/>
          </p:cNvSpPr>
          <p:nvPr/>
        </p:nvSpPr>
        <p:spPr>
          <a:xfrm>
            <a:off x="9272099" y="3669155"/>
            <a:ext cx="2096984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r a o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n</a:t>
            </a:r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C43FC3AB-038B-17D9-22B6-9CA948071899}"/>
              </a:ext>
            </a:extLst>
          </p:cNvPr>
          <p:cNvSpPr txBox="1">
            <a:spLocks/>
          </p:cNvSpPr>
          <p:nvPr/>
        </p:nvSpPr>
        <p:spPr>
          <a:xfrm>
            <a:off x="6852535" y="2086063"/>
            <a:ext cx="1705916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i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h n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15E0EF0E-B59D-5E2E-E539-1E41C4502527}"/>
              </a:ext>
            </a:extLst>
          </p:cNvPr>
          <p:cNvSpPr txBox="1">
            <a:spLocks/>
          </p:cNvSpPr>
          <p:nvPr/>
        </p:nvSpPr>
        <p:spPr>
          <a:xfrm>
            <a:off x="3903103" y="2082068"/>
            <a:ext cx="2049985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i o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p n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CBA48829-1C92-956A-302A-F722B8F752C7}"/>
              </a:ext>
            </a:extLst>
          </p:cNvPr>
          <p:cNvSpPr txBox="1">
            <a:spLocks/>
          </p:cNvSpPr>
          <p:nvPr/>
        </p:nvSpPr>
        <p:spPr>
          <a:xfrm>
            <a:off x="9308133" y="2082068"/>
            <a:ext cx="2024914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o n p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ge</a:t>
            </a:r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 s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C2B07BEA-C0DF-F579-FFCE-7F90EFF90610}"/>
              </a:ext>
            </a:extLst>
          </p:cNvPr>
          <p:cNvSpPr txBox="1">
            <a:spLocks/>
          </p:cNvSpPr>
          <p:nvPr/>
        </p:nvSpPr>
        <p:spPr>
          <a:xfrm>
            <a:off x="6831439" y="5266447"/>
            <a:ext cx="1748107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0"/>
              </a:rPr>
              <a:t>n a r </a:t>
            </a:r>
            <a:r>
              <a:rPr lang="en-US" sz="3600" b="0" u="sng" dirty="0">
                <a:solidFill>
                  <a:schemeClr val="tx1"/>
                </a:solidFill>
                <a:latin typeface="EdShed" pitchFamily="2" charset="0"/>
              </a:rPr>
              <a:t>g e</a:t>
            </a:r>
            <a:endParaRPr lang="en-US" sz="3600" b="0" dirty="0">
              <a:solidFill>
                <a:schemeClr val="tx1"/>
              </a:solidFill>
              <a:latin typeface="EdShed" pitchFamily="2" charset="0"/>
            </a:endParaRPr>
          </a:p>
        </p:txBody>
      </p:sp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6B021B80-9AF5-CE49-5B02-2A4B4C284BA6}"/>
              </a:ext>
            </a:extLst>
          </p:cNvPr>
          <p:cNvSpPr txBox="1">
            <a:spLocks/>
          </p:cNvSpPr>
          <p:nvPr/>
        </p:nvSpPr>
        <p:spPr>
          <a:xfrm>
            <a:off x="1175420" y="2665936"/>
            <a:ext cx="1604863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strange</a:t>
            </a:r>
          </a:p>
        </p:txBody>
      </p: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14C664D6-A7B2-A7C3-094C-5C58C9524848}"/>
              </a:ext>
            </a:extLst>
          </p:cNvPr>
          <p:cNvSpPr txBox="1">
            <a:spLocks/>
          </p:cNvSpPr>
          <p:nvPr/>
        </p:nvSpPr>
        <p:spPr>
          <a:xfrm>
            <a:off x="9559645" y="2668716"/>
            <a:ext cx="15218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sponge</a:t>
            </a:r>
          </a:p>
        </p:txBody>
      </p:sp>
      <p:sp>
        <p:nvSpPr>
          <p:cNvPr id="37" name="Text Placeholder 1">
            <a:extLst>
              <a:ext uri="{FF2B5EF4-FFF2-40B4-BE49-F238E27FC236}">
                <a16:creationId xmlns:a16="http://schemas.microsoft.com/office/drawing/2014/main" id="{21C29BE0-FA09-7927-A806-4040088ABD44}"/>
              </a:ext>
            </a:extLst>
          </p:cNvPr>
          <p:cNvSpPr txBox="1">
            <a:spLocks/>
          </p:cNvSpPr>
          <p:nvPr/>
        </p:nvSpPr>
        <p:spPr>
          <a:xfrm>
            <a:off x="4205750" y="2665936"/>
            <a:ext cx="14446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pigeon</a:t>
            </a:r>
          </a:p>
        </p:txBody>
      </p:sp>
      <p:sp>
        <p:nvSpPr>
          <p:cNvPr id="38" name="Text Placeholder 1">
            <a:extLst>
              <a:ext uri="{FF2B5EF4-FFF2-40B4-BE49-F238E27FC236}">
                <a16:creationId xmlns:a16="http://schemas.microsoft.com/office/drawing/2014/main" id="{132D7FB2-5DE9-1D8F-79EF-5CF77D3CF152}"/>
              </a:ext>
            </a:extLst>
          </p:cNvPr>
          <p:cNvSpPr txBox="1">
            <a:spLocks/>
          </p:cNvSpPr>
          <p:nvPr/>
        </p:nvSpPr>
        <p:spPr>
          <a:xfrm>
            <a:off x="1186962" y="4255804"/>
            <a:ext cx="158178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change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2494AFD2-0FEF-CAA5-6C1C-6C02F3A32430}"/>
              </a:ext>
            </a:extLst>
          </p:cNvPr>
          <p:cNvSpPr txBox="1">
            <a:spLocks/>
          </p:cNvSpPr>
          <p:nvPr/>
        </p:nvSpPr>
        <p:spPr>
          <a:xfrm>
            <a:off x="4010152" y="5847995"/>
            <a:ext cx="1835887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dungeon</a:t>
            </a: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1F5F9196-B28E-3A06-B4B4-303B6D182CBB}"/>
              </a:ext>
            </a:extLst>
          </p:cNvPr>
          <p:cNvSpPr txBox="1">
            <a:spLocks/>
          </p:cNvSpPr>
          <p:nvPr/>
        </p:nvSpPr>
        <p:spPr>
          <a:xfrm>
            <a:off x="4177666" y="4255805"/>
            <a:ext cx="1500859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charge</a:t>
            </a: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321FBD8B-4AF3-81B8-2BAA-1CA583B562F9}"/>
              </a:ext>
            </a:extLst>
          </p:cNvPr>
          <p:cNvSpPr txBox="1">
            <a:spLocks/>
          </p:cNvSpPr>
          <p:nvPr/>
        </p:nvSpPr>
        <p:spPr>
          <a:xfrm>
            <a:off x="7070960" y="5847995"/>
            <a:ext cx="1269065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range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1045454D-12F2-4F6A-8D87-DEB332672EC8}"/>
              </a:ext>
            </a:extLst>
          </p:cNvPr>
          <p:cNvSpPr txBox="1">
            <a:spLocks/>
          </p:cNvSpPr>
          <p:nvPr/>
        </p:nvSpPr>
        <p:spPr>
          <a:xfrm>
            <a:off x="9565031" y="4255803"/>
            <a:ext cx="1511119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orange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B9C172FF-DFCA-A3B9-BBFD-D36FA6FAD11A}"/>
              </a:ext>
            </a:extLst>
          </p:cNvPr>
          <p:cNvSpPr txBox="1">
            <a:spLocks/>
          </p:cNvSpPr>
          <p:nvPr/>
        </p:nvSpPr>
        <p:spPr>
          <a:xfrm>
            <a:off x="7101737" y="2665936"/>
            <a:ext cx="120751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hinge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BC13714-BBC6-E578-A6CD-5359E4CB0C3E}"/>
              </a:ext>
            </a:extLst>
          </p:cNvPr>
          <p:cNvSpPr txBox="1">
            <a:spLocks/>
          </p:cNvSpPr>
          <p:nvPr/>
        </p:nvSpPr>
        <p:spPr>
          <a:xfrm>
            <a:off x="7055154" y="4255804"/>
            <a:ext cx="1300677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rgbClr val="FF3760"/>
                </a:solidFill>
                <a:latin typeface="EdShed" pitchFamily="2" charset="0"/>
              </a:rPr>
              <a:t>fringe</a:t>
            </a:r>
          </a:p>
        </p:txBody>
      </p:sp>
    </p:spTree>
    <p:extLst>
      <p:ext uri="{BB962C8B-B14F-4D97-AF65-F5344CB8AC3E}">
        <p14:creationId xmlns:p14="http://schemas.microsoft.com/office/powerpoint/2010/main" val="297842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985A8-A9A5-0D9E-FF7A-1AAD2E615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19D5D-E77F-EBFA-9EB8-C7DE9A3FC63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637CD160-7C00-DCB2-CEF9-AEA99A17C1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3372DC"/>
                </a:solidFill>
              </a:rPr>
              <a:t>How many sounds does each word have? 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Add the sound buttons to help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2137C-D939-6838-16E9-9BFBB67EA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Optional Activity Four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70819E-0A47-23C0-6D91-5BCBBB85CD9A}"/>
              </a:ext>
            </a:extLst>
          </p:cNvPr>
          <p:cNvGrpSpPr/>
          <p:nvPr/>
        </p:nvGrpSpPr>
        <p:grpSpPr>
          <a:xfrm>
            <a:off x="4233820" y="5799280"/>
            <a:ext cx="1364259" cy="108000"/>
            <a:chOff x="6986287" y="4339470"/>
            <a:chExt cx="1364259" cy="10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2029BD-E222-44C5-9B33-DAD477FB3E9E}"/>
                </a:ext>
              </a:extLst>
            </p:cNvPr>
            <p:cNvSpPr/>
            <p:nvPr/>
          </p:nvSpPr>
          <p:spPr>
            <a:xfrm flipV="1">
              <a:off x="7882546" y="4357470"/>
              <a:ext cx="468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23C8678-33EF-1095-D08B-B89EB6FDB939}"/>
                </a:ext>
              </a:extLst>
            </p:cNvPr>
            <p:cNvSpPr/>
            <p:nvPr/>
          </p:nvSpPr>
          <p:spPr>
            <a:xfrm flipV="1">
              <a:off x="7411794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88F959A-524E-D2AB-5926-268BD397FB3B}"/>
                </a:ext>
              </a:extLst>
            </p:cNvPr>
            <p:cNvSpPr/>
            <p:nvPr/>
          </p:nvSpPr>
          <p:spPr>
            <a:xfrm flipV="1">
              <a:off x="7671770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3CC0132-D0CF-8CBD-E35B-94883D794578}"/>
                </a:ext>
              </a:extLst>
            </p:cNvPr>
            <p:cNvSpPr/>
            <p:nvPr/>
          </p:nvSpPr>
          <p:spPr>
            <a:xfrm flipV="1">
              <a:off x="7198406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C8F5CF1-E04C-DB69-36DA-E8458EEF2E58}"/>
                </a:ext>
              </a:extLst>
            </p:cNvPr>
            <p:cNvSpPr/>
            <p:nvPr/>
          </p:nvSpPr>
          <p:spPr>
            <a:xfrm flipV="1">
              <a:off x="6986287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B743B0-F7BA-0262-CD2B-3A7E3E4967DD}"/>
              </a:ext>
            </a:extLst>
          </p:cNvPr>
          <p:cNvGrpSpPr/>
          <p:nvPr/>
        </p:nvGrpSpPr>
        <p:grpSpPr>
          <a:xfrm>
            <a:off x="9654586" y="4210872"/>
            <a:ext cx="1400968" cy="108000"/>
            <a:chOff x="6949578" y="4339470"/>
            <a:chExt cx="1400968" cy="10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259C76-73B6-F521-2460-81AB2F959C18}"/>
                </a:ext>
              </a:extLst>
            </p:cNvPr>
            <p:cNvSpPr/>
            <p:nvPr/>
          </p:nvSpPr>
          <p:spPr>
            <a:xfrm flipV="1">
              <a:off x="7882546" y="4357470"/>
              <a:ext cx="468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172E18A-338C-EDAB-3684-23E51F00D632}"/>
                </a:ext>
              </a:extLst>
            </p:cNvPr>
            <p:cNvSpPr/>
            <p:nvPr/>
          </p:nvSpPr>
          <p:spPr>
            <a:xfrm flipV="1">
              <a:off x="7431846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51109B-2876-A512-1672-C8EF68FE19FC}"/>
                </a:ext>
              </a:extLst>
            </p:cNvPr>
            <p:cNvSpPr/>
            <p:nvPr/>
          </p:nvSpPr>
          <p:spPr>
            <a:xfrm flipV="1">
              <a:off x="7694047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579AC27-29BD-60EF-2220-537E90C33BA7}"/>
                </a:ext>
              </a:extLst>
            </p:cNvPr>
            <p:cNvSpPr/>
            <p:nvPr/>
          </p:nvSpPr>
          <p:spPr>
            <a:xfrm flipV="1">
              <a:off x="7177681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63A358E-BE7E-04CA-C2E0-C1158445A1BB}"/>
                </a:ext>
              </a:extLst>
            </p:cNvPr>
            <p:cNvSpPr/>
            <p:nvPr/>
          </p:nvSpPr>
          <p:spPr>
            <a:xfrm flipV="1">
              <a:off x="6949578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0933F5-B71E-1531-DC67-3D9EE97ADEEA}"/>
              </a:ext>
            </a:extLst>
          </p:cNvPr>
          <p:cNvGrpSpPr/>
          <p:nvPr/>
        </p:nvGrpSpPr>
        <p:grpSpPr>
          <a:xfrm>
            <a:off x="7122846" y="2620438"/>
            <a:ext cx="1196368" cy="108000"/>
            <a:chOff x="7154178" y="4339470"/>
            <a:chExt cx="1196368" cy="10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4EF275-434B-8B3B-0601-4701E64A4490}"/>
                </a:ext>
              </a:extLst>
            </p:cNvPr>
            <p:cNvSpPr/>
            <p:nvPr/>
          </p:nvSpPr>
          <p:spPr>
            <a:xfrm flipV="1">
              <a:off x="7882546" y="4357470"/>
              <a:ext cx="468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9E38263-5725-E738-FDB8-7EA0FD849DF3}"/>
                </a:ext>
              </a:extLst>
            </p:cNvPr>
            <p:cNvSpPr/>
            <p:nvPr/>
          </p:nvSpPr>
          <p:spPr>
            <a:xfrm flipV="1">
              <a:off x="7499860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5DBEC63-E8BF-E938-05B8-33C63DBCABF0}"/>
                </a:ext>
              </a:extLst>
            </p:cNvPr>
            <p:cNvSpPr/>
            <p:nvPr/>
          </p:nvSpPr>
          <p:spPr>
            <a:xfrm flipV="1">
              <a:off x="7693813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ACE9C0-E645-BEAF-AE2E-B2797C4023E7}"/>
                </a:ext>
              </a:extLst>
            </p:cNvPr>
            <p:cNvSpPr/>
            <p:nvPr/>
          </p:nvSpPr>
          <p:spPr>
            <a:xfrm flipV="1">
              <a:off x="7337042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DABC38D-27A1-82D4-E9B2-80CF5C741DFE}"/>
                </a:ext>
              </a:extLst>
            </p:cNvPr>
            <p:cNvSpPr/>
            <p:nvPr/>
          </p:nvSpPr>
          <p:spPr>
            <a:xfrm flipV="1">
              <a:off x="7154178" y="4339470"/>
              <a:ext cx="108000" cy="108000"/>
            </a:xfrm>
            <a:prstGeom prst="ellipse">
              <a:avLst/>
            </a:prstGeom>
            <a:solidFill>
              <a:srgbClr val="FF3760"/>
            </a:solidFill>
            <a:ln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2E02BA-0197-7C50-CD49-C0D64F177E98}"/>
              </a:ext>
            </a:extLst>
          </p:cNvPr>
          <p:cNvGrpSpPr/>
          <p:nvPr/>
        </p:nvGrpSpPr>
        <p:grpSpPr>
          <a:xfrm>
            <a:off x="7228545" y="4214510"/>
            <a:ext cx="1044958" cy="108000"/>
            <a:chOff x="7305588" y="4339470"/>
            <a:chExt cx="1044958" cy="10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100D04-294B-D25A-FFDB-5AA35E398118}"/>
                </a:ext>
              </a:extLst>
            </p:cNvPr>
            <p:cNvSpPr/>
            <p:nvPr/>
          </p:nvSpPr>
          <p:spPr>
            <a:xfrm flipV="1">
              <a:off x="7882546" y="4357470"/>
              <a:ext cx="468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6B916C7-C384-0290-AD41-59C1BE026112}"/>
                </a:ext>
              </a:extLst>
            </p:cNvPr>
            <p:cNvSpPr/>
            <p:nvPr/>
          </p:nvSpPr>
          <p:spPr>
            <a:xfrm flipV="1">
              <a:off x="7500639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27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260BC4F-238D-B263-4E15-C08B91710FB9}"/>
                </a:ext>
              </a:extLst>
            </p:cNvPr>
            <p:cNvSpPr/>
            <p:nvPr/>
          </p:nvSpPr>
          <p:spPr>
            <a:xfrm flipV="1">
              <a:off x="7674742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27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DD178B3-894A-E247-B08B-4B7E6E0BD978}"/>
                </a:ext>
              </a:extLst>
            </p:cNvPr>
            <p:cNvSpPr/>
            <p:nvPr/>
          </p:nvSpPr>
          <p:spPr>
            <a:xfrm flipV="1">
              <a:off x="7305588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solidFill>
                <a:srgbClr val="327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3F8B8-73D0-3E05-6139-6017C8849254}"/>
              </a:ext>
            </a:extLst>
          </p:cNvPr>
          <p:cNvGrpSpPr/>
          <p:nvPr/>
        </p:nvGrpSpPr>
        <p:grpSpPr>
          <a:xfrm>
            <a:off x="9792087" y="2621662"/>
            <a:ext cx="1139072" cy="108000"/>
            <a:chOff x="7211474" y="4339470"/>
            <a:chExt cx="1139072" cy="10800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6F2E8D-38DB-8018-7A04-F4C9319509C8}"/>
                </a:ext>
              </a:extLst>
            </p:cNvPr>
            <p:cNvSpPr/>
            <p:nvPr/>
          </p:nvSpPr>
          <p:spPr>
            <a:xfrm flipV="1">
              <a:off x="7882546" y="4357470"/>
              <a:ext cx="468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47A0C1C-36F1-6798-B3D6-DF11E5FEE290}"/>
                </a:ext>
              </a:extLst>
            </p:cNvPr>
            <p:cNvSpPr/>
            <p:nvPr/>
          </p:nvSpPr>
          <p:spPr>
            <a:xfrm flipV="1">
              <a:off x="7425691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27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0C52DA-65A4-3C7F-7A4D-BD8F30B2D81A}"/>
                </a:ext>
              </a:extLst>
            </p:cNvPr>
            <p:cNvSpPr/>
            <p:nvPr/>
          </p:nvSpPr>
          <p:spPr>
            <a:xfrm flipV="1">
              <a:off x="7680520" y="4339470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27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FAA480D-8CB6-A531-4D6B-C83013CEFAC9}"/>
                </a:ext>
              </a:extLst>
            </p:cNvPr>
            <p:cNvSpPr/>
            <p:nvPr/>
          </p:nvSpPr>
          <p:spPr>
            <a:xfrm flipV="1">
              <a:off x="7211474" y="4339470"/>
              <a:ext cx="108000" cy="108000"/>
            </a:xfrm>
            <a:prstGeom prst="ellipse">
              <a:avLst/>
            </a:prstGeom>
            <a:solidFill>
              <a:srgbClr val="3273DC"/>
            </a:solidFill>
            <a:ln>
              <a:solidFill>
                <a:srgbClr val="3273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CD6E875-16B7-2649-7F95-36D8CA7C4DB9}"/>
              </a:ext>
            </a:extLst>
          </p:cNvPr>
          <p:cNvGrpSpPr/>
          <p:nvPr/>
        </p:nvGrpSpPr>
        <p:grpSpPr>
          <a:xfrm>
            <a:off x="1279712" y="4224847"/>
            <a:ext cx="1362010" cy="72000"/>
            <a:chOff x="1129504" y="4127479"/>
            <a:chExt cx="1362010" cy="72000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F569847-698C-2EDE-93AA-A51918E5463A}"/>
                </a:ext>
              </a:extLst>
            </p:cNvPr>
            <p:cNvSpPr/>
            <p:nvPr/>
          </p:nvSpPr>
          <p:spPr>
            <a:xfrm>
              <a:off x="1129504" y="4127479"/>
              <a:ext cx="441907" cy="72000"/>
            </a:xfrm>
            <a:prstGeom prst="rect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878D9A2-14C5-BD53-5661-C47E74DA3B9F}"/>
                </a:ext>
              </a:extLst>
            </p:cNvPr>
            <p:cNvSpPr/>
            <p:nvPr/>
          </p:nvSpPr>
          <p:spPr>
            <a:xfrm>
              <a:off x="1617082" y="4127479"/>
              <a:ext cx="396000" cy="72000"/>
            </a:xfrm>
            <a:prstGeom prst="rect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E92603EB-57A9-650B-7B61-000AC9BFF433}"/>
                </a:ext>
              </a:extLst>
            </p:cNvPr>
            <p:cNvSpPr/>
            <p:nvPr/>
          </p:nvSpPr>
          <p:spPr>
            <a:xfrm>
              <a:off x="2066924" y="4127479"/>
              <a:ext cx="424590" cy="72000"/>
            </a:xfrm>
            <a:prstGeom prst="rect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BCEF3A6-B751-6B49-A46D-29577AABCB45}"/>
              </a:ext>
            </a:extLst>
          </p:cNvPr>
          <p:cNvGrpSpPr/>
          <p:nvPr/>
        </p:nvGrpSpPr>
        <p:grpSpPr>
          <a:xfrm>
            <a:off x="1144799" y="2617955"/>
            <a:ext cx="1642617" cy="108000"/>
            <a:chOff x="883084" y="2567546"/>
            <a:chExt cx="1642617" cy="108000"/>
          </a:xfrm>
        </p:grpSpPr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32E7CBA-E1DA-E993-2241-82224BDE09E0}"/>
                </a:ext>
              </a:extLst>
            </p:cNvPr>
            <p:cNvGrpSpPr/>
            <p:nvPr/>
          </p:nvGrpSpPr>
          <p:grpSpPr>
            <a:xfrm>
              <a:off x="883084" y="2567546"/>
              <a:ext cx="1642617" cy="108000"/>
              <a:chOff x="6970189" y="4327979"/>
              <a:chExt cx="1642617" cy="108000"/>
            </a:xfrm>
          </p:grpSpPr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5C2AE82-F069-A450-ABB9-2378CBFE8777}"/>
                  </a:ext>
                </a:extLst>
              </p:cNvPr>
              <p:cNvSpPr/>
              <p:nvPr/>
            </p:nvSpPr>
            <p:spPr>
              <a:xfrm flipV="1">
                <a:off x="7678009" y="4345979"/>
                <a:ext cx="468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9CC92C96-43C6-9B27-6B5C-7F89FB4155FE}"/>
                  </a:ext>
                </a:extLst>
              </p:cNvPr>
              <p:cNvSpPr/>
              <p:nvPr/>
            </p:nvSpPr>
            <p:spPr>
              <a:xfrm flipV="1">
                <a:off x="7481779" y="4327979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91B4EC27-95FC-F394-307C-A5580115ED3F}"/>
                  </a:ext>
                </a:extLst>
              </p:cNvPr>
              <p:cNvSpPr/>
              <p:nvPr/>
            </p:nvSpPr>
            <p:spPr>
              <a:xfrm flipV="1">
                <a:off x="8504806" y="4327979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FE4CC83-C361-226E-C335-66F5BAC2EC50}"/>
                  </a:ext>
                </a:extLst>
              </p:cNvPr>
              <p:cNvSpPr/>
              <p:nvPr/>
            </p:nvSpPr>
            <p:spPr>
              <a:xfrm flipV="1">
                <a:off x="7227334" y="4327979"/>
                <a:ext cx="108000" cy="108000"/>
              </a:xfrm>
              <a:prstGeom prst="ellipse">
                <a:avLst/>
              </a:prstGeom>
              <a:solidFill>
                <a:srgbClr val="3273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B184AC4C-9F78-22DA-E28F-7A39DBE641B2}"/>
                  </a:ext>
                </a:extLst>
              </p:cNvPr>
              <p:cNvSpPr/>
              <p:nvPr/>
            </p:nvSpPr>
            <p:spPr>
              <a:xfrm flipV="1">
                <a:off x="6970189" y="4327979"/>
                <a:ext cx="108000" cy="108000"/>
              </a:xfrm>
              <a:prstGeom prst="ellipse">
                <a:avLst/>
              </a:prstGeom>
              <a:solidFill>
                <a:srgbClr val="3273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421E86A3-408A-4EC1-8123-677857BF342D}"/>
                </a:ext>
              </a:extLst>
            </p:cNvPr>
            <p:cNvSpPr/>
            <p:nvPr/>
          </p:nvSpPr>
          <p:spPr>
            <a:xfrm flipV="1">
              <a:off x="2165121" y="256754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BFB0E78B-0159-45BD-98D8-B1EABDB6A816}"/>
              </a:ext>
            </a:extLst>
          </p:cNvPr>
          <p:cNvGrpSpPr/>
          <p:nvPr/>
        </p:nvGrpSpPr>
        <p:grpSpPr>
          <a:xfrm>
            <a:off x="4161750" y="2618836"/>
            <a:ext cx="1470475" cy="108000"/>
            <a:chOff x="3604366" y="2603546"/>
            <a:chExt cx="1470475" cy="108000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29BB1D82-1BFC-E937-B9C6-6A7936C415BF}"/>
                </a:ext>
              </a:extLst>
            </p:cNvPr>
            <p:cNvGrpSpPr/>
            <p:nvPr/>
          </p:nvGrpSpPr>
          <p:grpSpPr>
            <a:xfrm>
              <a:off x="3604366" y="2603546"/>
              <a:ext cx="903581" cy="108000"/>
              <a:chOff x="5877741" y="1706212"/>
              <a:chExt cx="903581" cy="108000"/>
            </a:xfrm>
            <a:solidFill>
              <a:srgbClr val="3371DD"/>
            </a:solidFill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BDF0EE4-7521-3969-92DB-DBD06A85A548}"/>
                  </a:ext>
                </a:extLst>
              </p:cNvPr>
              <p:cNvGrpSpPr/>
              <p:nvPr/>
            </p:nvGrpSpPr>
            <p:grpSpPr>
              <a:xfrm>
                <a:off x="5877741" y="1706212"/>
                <a:ext cx="903581" cy="108000"/>
                <a:chOff x="6093741" y="5216815"/>
                <a:chExt cx="903581" cy="108000"/>
              </a:xfrm>
              <a:grpFill/>
            </p:grpSpPr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19BD058B-EA2F-708C-767E-DCF88F8A1776}"/>
                    </a:ext>
                  </a:extLst>
                </p:cNvPr>
                <p:cNvSpPr/>
                <p:nvPr/>
              </p:nvSpPr>
              <p:spPr>
                <a:xfrm>
                  <a:off x="6889322" y="5216815"/>
                  <a:ext cx="108000" cy="108000"/>
                </a:xfrm>
                <a:prstGeom prst="ellipse">
                  <a:avLst/>
                </a:prstGeom>
                <a:solidFill>
                  <a:srgbClr val="3372DC"/>
                </a:solidFill>
                <a:ln>
                  <a:solidFill>
                    <a:srgbClr val="3372D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EdShed" pitchFamily="2" charset="0"/>
                  </a:endParaRPr>
                </a:p>
              </p:txBody>
            </p:sp>
            <p:sp>
              <p:nvSpPr>
                <p:cNvPr id="169" name="Rectangle 168">
                  <a:extLst>
                    <a:ext uri="{FF2B5EF4-FFF2-40B4-BE49-F238E27FC236}">
                      <a16:creationId xmlns:a16="http://schemas.microsoft.com/office/drawing/2014/main" id="{F16B8DEC-6BEC-5D27-1AB2-0F4B9633AB7D}"/>
                    </a:ext>
                  </a:extLst>
                </p:cNvPr>
                <p:cNvSpPr/>
                <p:nvPr/>
              </p:nvSpPr>
              <p:spPr>
                <a:xfrm>
                  <a:off x="6093741" y="5234815"/>
                  <a:ext cx="434556" cy="71119"/>
                </a:xfrm>
                <a:prstGeom prst="rect">
                  <a:avLst/>
                </a:prstGeom>
                <a:grpFill/>
                <a:ln>
                  <a:solidFill>
                    <a:srgbClr val="3371D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EdShed" pitchFamily="2" charset="0"/>
                  </a:endParaRPr>
                </a:p>
              </p:txBody>
            </p:sp>
          </p:grp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59140171-D6B0-0A29-4D9E-2B9FF59CDB03}"/>
                  </a:ext>
                </a:extLst>
              </p:cNvPr>
              <p:cNvSpPr/>
              <p:nvPr/>
            </p:nvSpPr>
            <p:spPr>
              <a:xfrm>
                <a:off x="6429318" y="1706212"/>
                <a:ext cx="108000" cy="108000"/>
              </a:xfrm>
              <a:prstGeom prst="ellipse">
                <a:avLst/>
              </a:prstGeom>
              <a:grpFill/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EdShed" pitchFamily="2" charset="0"/>
                </a:endParaRPr>
              </a:p>
            </p:txBody>
          </p:sp>
        </p:grp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62E14DF-CADB-C1CC-0388-AA673F89937D}"/>
                </a:ext>
              </a:extLst>
            </p:cNvPr>
            <p:cNvSpPr/>
            <p:nvPr/>
          </p:nvSpPr>
          <p:spPr>
            <a:xfrm>
              <a:off x="4606841" y="2621546"/>
              <a:ext cx="468000" cy="72000"/>
            </a:xfrm>
            <a:prstGeom prst="rect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2E720ED7-D204-3E18-7E0E-B3D7ED03264E}"/>
              </a:ext>
            </a:extLst>
          </p:cNvPr>
          <p:cNvGrpSpPr/>
          <p:nvPr/>
        </p:nvGrpSpPr>
        <p:grpSpPr>
          <a:xfrm>
            <a:off x="4135696" y="4210872"/>
            <a:ext cx="1505678" cy="108000"/>
            <a:chOff x="3568399" y="4089766"/>
            <a:chExt cx="1505678" cy="108000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668370F2-C922-BB12-5E37-C49B5DA29546}"/>
                </a:ext>
              </a:extLst>
            </p:cNvPr>
            <p:cNvGrpSpPr/>
            <p:nvPr/>
          </p:nvGrpSpPr>
          <p:grpSpPr>
            <a:xfrm>
              <a:off x="3568399" y="4089766"/>
              <a:ext cx="1505678" cy="108000"/>
              <a:chOff x="7098233" y="4339470"/>
              <a:chExt cx="1505678" cy="108000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E8E3321D-20AD-905D-C65F-507974645569}"/>
                  </a:ext>
                </a:extLst>
              </p:cNvPr>
              <p:cNvSpPr/>
              <p:nvPr/>
            </p:nvSpPr>
            <p:spPr>
              <a:xfrm flipV="1">
                <a:off x="8167795" y="4357470"/>
                <a:ext cx="436116" cy="67975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700A773A-99CF-B6D2-D7AC-ED8EE133EDA9}"/>
                  </a:ext>
                </a:extLst>
              </p:cNvPr>
              <p:cNvSpPr/>
              <p:nvPr/>
            </p:nvSpPr>
            <p:spPr>
              <a:xfrm flipV="1">
                <a:off x="7478821" y="4339470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C54BC4D-1D40-9002-D5FB-6EAA8D861A4A}"/>
                  </a:ext>
                </a:extLst>
              </p:cNvPr>
              <p:cNvSpPr/>
              <p:nvPr/>
            </p:nvSpPr>
            <p:spPr>
              <a:xfrm flipV="1">
                <a:off x="7677210" y="4339470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8EAD91BA-69DF-9516-E9E3-7A0B3CE579BA}"/>
                  </a:ext>
                </a:extLst>
              </p:cNvPr>
              <p:cNvSpPr/>
              <p:nvPr/>
            </p:nvSpPr>
            <p:spPr>
              <a:xfrm flipV="1">
                <a:off x="7292788" y="4339470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2F7F859F-04EE-F2CB-FC2C-E740C975E4F3}"/>
                  </a:ext>
                </a:extLst>
              </p:cNvPr>
              <p:cNvSpPr/>
              <p:nvPr/>
            </p:nvSpPr>
            <p:spPr>
              <a:xfrm flipV="1">
                <a:off x="7098233" y="4339470"/>
                <a:ext cx="108000" cy="108000"/>
              </a:xfrm>
              <a:prstGeom prst="ellipse">
                <a:avLst/>
              </a:prstGeom>
              <a:solidFill>
                <a:srgbClr val="FF3760"/>
              </a:solidFill>
              <a:ln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F36047BD-0EB6-93D2-E02C-F1CF807516E3}"/>
                </a:ext>
              </a:extLst>
            </p:cNvPr>
            <p:cNvSpPr/>
            <p:nvPr/>
          </p:nvSpPr>
          <p:spPr>
            <a:xfrm>
              <a:off x="4406006" y="4089766"/>
              <a:ext cx="108000" cy="108000"/>
            </a:xfrm>
            <a:prstGeom prst="ellipse">
              <a:avLst/>
            </a:prstGeom>
            <a:solidFill>
              <a:srgbClr val="3371DD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4545114-87FD-C238-2ED1-31BC173E222E}"/>
              </a:ext>
            </a:extLst>
          </p:cNvPr>
          <p:cNvGrpSpPr/>
          <p:nvPr/>
        </p:nvGrpSpPr>
        <p:grpSpPr>
          <a:xfrm>
            <a:off x="7102984" y="5799280"/>
            <a:ext cx="1224519" cy="108000"/>
            <a:chOff x="1247391" y="2567546"/>
            <a:chExt cx="1224519" cy="108000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2802F759-080B-5BD6-2C64-B07F7DCEFA0E}"/>
                </a:ext>
              </a:extLst>
            </p:cNvPr>
            <p:cNvGrpSpPr/>
            <p:nvPr/>
          </p:nvGrpSpPr>
          <p:grpSpPr>
            <a:xfrm>
              <a:off x="1247391" y="2567546"/>
              <a:ext cx="1224519" cy="108000"/>
              <a:chOff x="7334496" y="4327979"/>
              <a:chExt cx="1224519" cy="108000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3DE3D39C-9F8B-99A2-CC4D-9C1D0C033D65}"/>
                  </a:ext>
                </a:extLst>
              </p:cNvPr>
              <p:cNvSpPr/>
              <p:nvPr/>
            </p:nvSpPr>
            <p:spPr>
              <a:xfrm flipV="1">
                <a:off x="7663495" y="4345979"/>
                <a:ext cx="419231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BD14B765-2346-375F-C5A8-5B8A681387AA}"/>
                  </a:ext>
                </a:extLst>
              </p:cNvPr>
              <p:cNvSpPr/>
              <p:nvPr/>
            </p:nvSpPr>
            <p:spPr>
              <a:xfrm flipV="1">
                <a:off x="7514006" y="4327979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4FE0FE81-73A9-9DA1-8BFB-2382F41D6301}"/>
                  </a:ext>
                </a:extLst>
              </p:cNvPr>
              <p:cNvSpPr/>
              <p:nvPr/>
            </p:nvSpPr>
            <p:spPr>
              <a:xfrm flipV="1">
                <a:off x="8451015" y="4327979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BAFBAC01-16BA-958E-9279-8F614E66AE34}"/>
                  </a:ext>
                </a:extLst>
              </p:cNvPr>
              <p:cNvSpPr/>
              <p:nvPr/>
            </p:nvSpPr>
            <p:spPr>
              <a:xfrm flipV="1">
                <a:off x="7334496" y="4327979"/>
                <a:ext cx="108000" cy="108000"/>
              </a:xfrm>
              <a:prstGeom prst="ellipse">
                <a:avLst/>
              </a:prstGeom>
              <a:solidFill>
                <a:srgbClr val="3273DC"/>
              </a:solidFill>
              <a:ln>
                <a:solidFill>
                  <a:srgbClr val="337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69310224-E1EE-0680-A3D5-483FA11A5F28}"/>
                </a:ext>
              </a:extLst>
            </p:cNvPr>
            <p:cNvSpPr/>
            <p:nvPr/>
          </p:nvSpPr>
          <p:spPr>
            <a:xfrm flipV="1">
              <a:off x="2115145" y="2567546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solidFill>
                <a:srgbClr val="3371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27C4FA4-8C0A-BA79-4236-1AE6E9D249E8}"/>
              </a:ext>
            </a:extLst>
          </p:cNvPr>
          <p:cNvSpPr txBox="1">
            <a:spLocks/>
          </p:cNvSpPr>
          <p:nvPr/>
        </p:nvSpPr>
        <p:spPr>
          <a:xfrm>
            <a:off x="4054333" y="5325014"/>
            <a:ext cx="1656544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orange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5FD5EDDD-7AC2-6F93-2503-4D193E345E62}"/>
              </a:ext>
            </a:extLst>
          </p:cNvPr>
          <p:cNvSpPr txBox="1">
            <a:spLocks/>
          </p:cNvSpPr>
          <p:nvPr/>
        </p:nvSpPr>
        <p:spPr>
          <a:xfrm>
            <a:off x="9509466" y="3727722"/>
            <a:ext cx="1670073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sponge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0255587C-1CBD-697E-3A86-AD03E725E191}"/>
              </a:ext>
            </a:extLst>
          </p:cNvPr>
          <p:cNvSpPr txBox="1">
            <a:spLocks/>
          </p:cNvSpPr>
          <p:nvPr/>
        </p:nvSpPr>
        <p:spPr>
          <a:xfrm>
            <a:off x="7060687" y="3732823"/>
            <a:ext cx="1324145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hinge</a:t>
            </a:r>
          </a:p>
        </p:txBody>
      </p:sp>
      <p:sp>
        <p:nvSpPr>
          <p:cNvPr id="46" name="Text Placeholder 1">
            <a:extLst>
              <a:ext uri="{FF2B5EF4-FFF2-40B4-BE49-F238E27FC236}">
                <a16:creationId xmlns:a16="http://schemas.microsoft.com/office/drawing/2014/main" id="{02A363F1-DB2F-7B87-67E6-0DB324B975F0}"/>
              </a:ext>
            </a:extLst>
          </p:cNvPr>
          <p:cNvSpPr txBox="1">
            <a:spLocks/>
          </p:cNvSpPr>
          <p:nvPr/>
        </p:nvSpPr>
        <p:spPr>
          <a:xfrm>
            <a:off x="4002075" y="3732824"/>
            <a:ext cx="1761060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strange</a:t>
            </a:r>
          </a:p>
        </p:txBody>
      </p:sp>
      <p:sp>
        <p:nvSpPr>
          <p:cNvPr id="47" name="Text Placeholder 1">
            <a:extLst>
              <a:ext uri="{FF2B5EF4-FFF2-40B4-BE49-F238E27FC236}">
                <a16:creationId xmlns:a16="http://schemas.microsoft.com/office/drawing/2014/main" id="{6E4CF3BA-DDA1-A7DB-E7D4-BA10A2832435}"/>
              </a:ext>
            </a:extLst>
          </p:cNvPr>
          <p:cNvSpPr txBox="1">
            <a:spLocks/>
          </p:cNvSpPr>
          <p:nvPr/>
        </p:nvSpPr>
        <p:spPr>
          <a:xfrm>
            <a:off x="1135927" y="3732823"/>
            <a:ext cx="1646349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charge</a:t>
            </a:r>
          </a:p>
        </p:txBody>
      </p:sp>
      <p:sp>
        <p:nvSpPr>
          <p:cNvPr id="48" name="Text Placeholder 1">
            <a:extLst>
              <a:ext uri="{FF2B5EF4-FFF2-40B4-BE49-F238E27FC236}">
                <a16:creationId xmlns:a16="http://schemas.microsoft.com/office/drawing/2014/main" id="{B5926DFB-D6E1-5BA9-578C-28F6CAA614EA}"/>
              </a:ext>
            </a:extLst>
          </p:cNvPr>
          <p:cNvSpPr txBox="1">
            <a:spLocks/>
          </p:cNvSpPr>
          <p:nvPr/>
        </p:nvSpPr>
        <p:spPr>
          <a:xfrm>
            <a:off x="9650215" y="2140635"/>
            <a:ext cx="1399742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range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FCE935E7-BA04-65BA-60A0-CA2528353DE0}"/>
              </a:ext>
            </a:extLst>
          </p:cNvPr>
          <p:cNvSpPr txBox="1">
            <a:spLocks/>
          </p:cNvSpPr>
          <p:nvPr/>
        </p:nvSpPr>
        <p:spPr>
          <a:xfrm>
            <a:off x="948794" y="2144630"/>
            <a:ext cx="2020618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dungeon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43F4A5C8-396D-8083-6A70-59388B20CB2A}"/>
              </a:ext>
            </a:extLst>
          </p:cNvPr>
          <p:cNvSpPr txBox="1">
            <a:spLocks/>
          </p:cNvSpPr>
          <p:nvPr/>
        </p:nvSpPr>
        <p:spPr>
          <a:xfrm>
            <a:off x="7009872" y="2144630"/>
            <a:ext cx="1425775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fringe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63069611-78AF-241C-B71F-A917C1F84BA1}"/>
              </a:ext>
            </a:extLst>
          </p:cNvPr>
          <p:cNvSpPr txBox="1">
            <a:spLocks/>
          </p:cNvSpPr>
          <p:nvPr/>
        </p:nvSpPr>
        <p:spPr>
          <a:xfrm>
            <a:off x="4013488" y="2140635"/>
            <a:ext cx="1738233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change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628FF29A-0D1A-639E-C59B-57976B4E79A0}"/>
              </a:ext>
            </a:extLst>
          </p:cNvPr>
          <p:cNvSpPr txBox="1">
            <a:spLocks/>
          </p:cNvSpPr>
          <p:nvPr/>
        </p:nvSpPr>
        <p:spPr>
          <a:xfrm>
            <a:off x="6930043" y="5325014"/>
            <a:ext cx="1585434" cy="50590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0" dirty="0">
                <a:solidFill>
                  <a:schemeClr val="tx1"/>
                </a:solidFill>
                <a:latin typeface="EdShed" pitchFamily="2" charset="0"/>
              </a:rPr>
              <a:t>pigeon</a:t>
            </a: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97988C78-6CF3-F773-B93D-2600E34B1418}"/>
              </a:ext>
            </a:extLst>
          </p:cNvPr>
          <p:cNvSpPr txBox="1">
            <a:spLocks/>
          </p:cNvSpPr>
          <p:nvPr/>
        </p:nvSpPr>
        <p:spPr>
          <a:xfrm>
            <a:off x="1777000" y="2801579"/>
            <a:ext cx="364202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9300"/>
                </a:solidFill>
                <a:latin typeface="EdShed" pitchFamily="2" charset="0"/>
              </a:rPr>
              <a:t>6</a:t>
            </a:r>
            <a:endParaRPr lang="en-US" sz="2400" dirty="0">
              <a:solidFill>
                <a:srgbClr val="FFC000"/>
              </a:solidFill>
              <a:latin typeface="EdShed" pitchFamily="2" charset="0"/>
            </a:endParaRPr>
          </a:p>
        </p:txBody>
      </p:sp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C74A45EA-23FA-ACF7-FE5C-066F6CF1F5BD}"/>
              </a:ext>
            </a:extLst>
          </p:cNvPr>
          <p:cNvSpPr txBox="1">
            <a:spLocks/>
          </p:cNvSpPr>
          <p:nvPr/>
        </p:nvSpPr>
        <p:spPr>
          <a:xfrm>
            <a:off x="10163202" y="2804359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40FF"/>
                </a:solidFill>
                <a:latin typeface="EdShed" pitchFamily="2" charset="0"/>
              </a:rPr>
              <a:t>4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EB929262-F4CE-C958-1AD4-936BE205FA23}"/>
              </a:ext>
            </a:extLst>
          </p:cNvPr>
          <p:cNvSpPr txBox="1">
            <a:spLocks/>
          </p:cNvSpPr>
          <p:nvPr/>
        </p:nvSpPr>
        <p:spPr>
          <a:xfrm>
            <a:off x="4701303" y="2801579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40FF"/>
                </a:solidFill>
                <a:latin typeface="EdShed" pitchFamily="2" charset="0"/>
              </a:rPr>
              <a:t>4</a:t>
            </a:r>
          </a:p>
        </p:txBody>
      </p:sp>
      <p:sp>
        <p:nvSpPr>
          <p:cNvPr id="56" name="Text Placeholder 1">
            <a:extLst>
              <a:ext uri="{FF2B5EF4-FFF2-40B4-BE49-F238E27FC236}">
                <a16:creationId xmlns:a16="http://schemas.microsoft.com/office/drawing/2014/main" id="{A0FB0C85-03C3-E2ED-BFBE-AED6F0FE34F1}"/>
              </a:ext>
            </a:extLst>
          </p:cNvPr>
          <p:cNvSpPr txBox="1">
            <a:spLocks/>
          </p:cNvSpPr>
          <p:nvPr/>
        </p:nvSpPr>
        <p:spPr>
          <a:xfrm>
            <a:off x="1781807" y="4391447"/>
            <a:ext cx="354584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5D160"/>
                </a:solidFill>
                <a:latin typeface="EdShed" pitchFamily="2" charset="0"/>
              </a:rPr>
              <a:t>3</a:t>
            </a:r>
          </a:p>
        </p:txBody>
      </p:sp>
      <p:sp>
        <p:nvSpPr>
          <p:cNvPr id="57" name="Text Placeholder 1">
            <a:extLst>
              <a:ext uri="{FF2B5EF4-FFF2-40B4-BE49-F238E27FC236}">
                <a16:creationId xmlns:a16="http://schemas.microsoft.com/office/drawing/2014/main" id="{37E7F4F4-AC05-57C0-93FC-B1A5C92DCA0E}"/>
              </a:ext>
            </a:extLst>
          </p:cNvPr>
          <p:cNvSpPr txBox="1">
            <a:spLocks/>
          </p:cNvSpPr>
          <p:nvPr/>
        </p:nvSpPr>
        <p:spPr>
          <a:xfrm>
            <a:off x="4704509" y="5983638"/>
            <a:ext cx="356188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09CEE"/>
                </a:solidFill>
                <a:latin typeface="EdShed" pitchFamily="2" charset="0"/>
              </a:rPr>
              <a:t>5</a:t>
            </a:r>
          </a:p>
        </p:txBody>
      </p:sp>
      <p:sp>
        <p:nvSpPr>
          <p:cNvPr id="58" name="Text Placeholder 1">
            <a:extLst>
              <a:ext uri="{FF2B5EF4-FFF2-40B4-BE49-F238E27FC236}">
                <a16:creationId xmlns:a16="http://schemas.microsoft.com/office/drawing/2014/main" id="{CE245C18-3E8B-7535-9B4A-7BE79153F804}"/>
              </a:ext>
            </a:extLst>
          </p:cNvPr>
          <p:cNvSpPr txBox="1">
            <a:spLocks/>
          </p:cNvSpPr>
          <p:nvPr/>
        </p:nvSpPr>
        <p:spPr>
          <a:xfrm>
            <a:off x="4700503" y="4391448"/>
            <a:ext cx="364203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9300"/>
                </a:solidFill>
                <a:latin typeface="EdShed" pitchFamily="2" charset="0"/>
              </a:rPr>
              <a:t>6</a:t>
            </a:r>
            <a:endParaRPr lang="en-US" sz="2400" dirty="0">
              <a:solidFill>
                <a:srgbClr val="FFC000"/>
              </a:solidFill>
              <a:latin typeface="EdShed" pitchFamily="2" charset="0"/>
            </a:endParaRPr>
          </a:p>
        </p:txBody>
      </p:sp>
      <p:sp>
        <p:nvSpPr>
          <p:cNvPr id="59" name="Text Placeholder 1">
            <a:extLst>
              <a:ext uri="{FF2B5EF4-FFF2-40B4-BE49-F238E27FC236}">
                <a16:creationId xmlns:a16="http://schemas.microsoft.com/office/drawing/2014/main" id="{9E705912-7045-0915-5EC1-49D052419333}"/>
              </a:ext>
            </a:extLst>
          </p:cNvPr>
          <p:cNvSpPr txBox="1">
            <a:spLocks/>
          </p:cNvSpPr>
          <p:nvPr/>
        </p:nvSpPr>
        <p:spPr>
          <a:xfrm>
            <a:off x="7545466" y="5983638"/>
            <a:ext cx="354584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09CEE"/>
                </a:solidFill>
                <a:latin typeface="EdShed" pitchFamily="2" charset="0"/>
              </a:rPr>
              <a:t>5</a:t>
            </a:r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CA91BEA0-6F58-1A91-1425-D132F856EDB7}"/>
              </a:ext>
            </a:extLst>
          </p:cNvPr>
          <p:cNvSpPr txBox="1">
            <a:spLocks/>
          </p:cNvSpPr>
          <p:nvPr/>
        </p:nvSpPr>
        <p:spPr>
          <a:xfrm>
            <a:off x="10166407" y="4391446"/>
            <a:ext cx="356188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09CEE"/>
                </a:solidFill>
                <a:latin typeface="EdShed" pitchFamily="2" charset="0"/>
              </a:rPr>
              <a:t>5</a:t>
            </a:r>
          </a:p>
        </p:txBody>
      </p:sp>
      <p:sp>
        <p:nvSpPr>
          <p:cNvPr id="61" name="Text Placeholder 1">
            <a:extLst>
              <a:ext uri="{FF2B5EF4-FFF2-40B4-BE49-F238E27FC236}">
                <a16:creationId xmlns:a16="http://schemas.microsoft.com/office/drawing/2014/main" id="{03BBB58D-A3C6-AC43-F8D8-57564486B8B4}"/>
              </a:ext>
            </a:extLst>
          </p:cNvPr>
          <p:cNvSpPr txBox="1">
            <a:spLocks/>
          </p:cNvSpPr>
          <p:nvPr/>
        </p:nvSpPr>
        <p:spPr>
          <a:xfrm>
            <a:off x="7544665" y="2801579"/>
            <a:ext cx="356188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209CEE"/>
                </a:solidFill>
                <a:latin typeface="EdShed" pitchFamily="2" charset="0"/>
              </a:rPr>
              <a:t>5</a:t>
            </a:r>
          </a:p>
        </p:txBody>
      </p:sp>
      <p:sp>
        <p:nvSpPr>
          <p:cNvPr id="62" name="Text Placeholder 1">
            <a:extLst>
              <a:ext uri="{FF2B5EF4-FFF2-40B4-BE49-F238E27FC236}">
                <a16:creationId xmlns:a16="http://schemas.microsoft.com/office/drawing/2014/main" id="{E3E39DA2-35AC-5024-AEB5-DF4CD407CE51}"/>
              </a:ext>
            </a:extLst>
          </p:cNvPr>
          <p:cNvSpPr txBox="1">
            <a:spLocks/>
          </p:cNvSpPr>
          <p:nvPr/>
        </p:nvSpPr>
        <p:spPr>
          <a:xfrm>
            <a:off x="7541458" y="4391447"/>
            <a:ext cx="362600" cy="44435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40FF"/>
                </a:solidFill>
                <a:latin typeface="EdShed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777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2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What do the words have in common?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1514011" y="2017067"/>
            <a:ext cx="158178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change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5340442" y="2010392"/>
            <a:ext cx="1511119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orange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5492246" y="2838219"/>
            <a:ext cx="120751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hinge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9111436" y="2845695"/>
            <a:ext cx="14446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pigeon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1554472" y="2839065"/>
            <a:ext cx="1500860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charge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1670370" y="3663534"/>
            <a:ext cx="1269065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range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5293570" y="3663534"/>
            <a:ext cx="1604863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strange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9183443" y="3662028"/>
            <a:ext cx="1300677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fringe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9072837" y="2017067"/>
            <a:ext cx="1521891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sponge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5178056" y="4488849"/>
            <a:ext cx="1835888" cy="490519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0" dirty="0">
                <a:solidFill>
                  <a:schemeClr val="tx1"/>
                </a:solidFill>
                <a:latin typeface="EdShed" pitchFamily="2" charset="77"/>
              </a:rPr>
              <a:t>dungeon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C91082-1AFB-CA12-2091-16E024C27A2E}"/>
              </a:ext>
            </a:extLst>
          </p:cNvPr>
          <p:cNvGrpSpPr/>
          <p:nvPr/>
        </p:nvGrpSpPr>
        <p:grpSpPr>
          <a:xfrm>
            <a:off x="8302604" y="4661782"/>
            <a:ext cx="3473096" cy="1844236"/>
            <a:chOff x="8302604" y="4661782"/>
            <a:chExt cx="3473096" cy="184423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40AC596-4092-91DF-FC9F-424D7732CD99}"/>
                </a:ext>
              </a:extLst>
            </p:cNvPr>
            <p:cNvGrpSpPr/>
            <p:nvPr/>
          </p:nvGrpSpPr>
          <p:grpSpPr>
            <a:xfrm>
              <a:off x="8451489" y="4812677"/>
              <a:ext cx="3324211" cy="1693341"/>
              <a:chOff x="8198346" y="4798468"/>
              <a:chExt cx="3324211" cy="1693341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2EEBD29-78F9-71C5-5B89-7E297ED3D966}"/>
                  </a:ext>
                </a:extLst>
              </p:cNvPr>
              <p:cNvSpPr txBox="1"/>
              <p:nvPr/>
            </p:nvSpPr>
            <p:spPr>
              <a:xfrm>
                <a:off x="8198346" y="4798468"/>
                <a:ext cx="165532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EdShed" pitchFamily="2" charset="77"/>
                  </a:rPr>
                  <a:t>Does the sound occur in the same place in all the words?</a:t>
                </a: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F3A9205F-BC2C-5932-F3F8-AF998D849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192" b="1192"/>
              <a:stretch/>
            </p:blipFill>
            <p:spPr>
              <a:xfrm flipH="1">
                <a:off x="10349088" y="5291480"/>
                <a:ext cx="1173469" cy="1200329"/>
              </a:xfrm>
              <a:prstGeom prst="ellipse">
                <a:avLst/>
              </a:prstGeom>
            </p:spPr>
          </p:pic>
        </p:grpSp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3DE86BF8-9A53-368B-2C22-6435E34166AE}"/>
                </a:ext>
              </a:extLst>
            </p:cNvPr>
            <p:cNvSpPr/>
            <p:nvPr/>
          </p:nvSpPr>
          <p:spPr>
            <a:xfrm>
              <a:off x="8302604" y="4661782"/>
              <a:ext cx="1939039" cy="1482298"/>
            </a:xfrm>
            <a:prstGeom prst="wedgeRoundRectCallout">
              <a:avLst>
                <a:gd name="adj1" fmla="val 64381"/>
                <a:gd name="adj2" fmla="val 30202"/>
                <a:gd name="adj3" fmla="val 16667"/>
              </a:avLst>
            </a:prstGeom>
            <a:noFill/>
            <a:ln w="38100">
              <a:solidFill>
                <a:srgbClr val="FFDE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83B947-C6FD-7D98-E232-64901C8C5391}"/>
              </a:ext>
            </a:extLst>
          </p:cNvPr>
          <p:cNvGrpSpPr/>
          <p:nvPr/>
        </p:nvGrpSpPr>
        <p:grpSpPr>
          <a:xfrm>
            <a:off x="2287318" y="2009957"/>
            <a:ext cx="8301978" cy="2969410"/>
            <a:chOff x="2083605" y="2030425"/>
            <a:chExt cx="8301978" cy="2969410"/>
          </a:xfrm>
        </p:grpSpPr>
        <p:sp>
          <p:nvSpPr>
            <p:cNvPr id="30" name="Text Placeholder 1">
              <a:extLst>
                <a:ext uri="{FF2B5EF4-FFF2-40B4-BE49-F238E27FC236}">
                  <a16:creationId xmlns:a16="http://schemas.microsoft.com/office/drawing/2014/main" id="{2949EED1-6056-9526-55B4-A4852442F294}"/>
                </a:ext>
              </a:extLst>
            </p:cNvPr>
            <p:cNvSpPr txBox="1">
              <a:spLocks/>
            </p:cNvSpPr>
            <p:nvPr/>
          </p:nvSpPr>
          <p:spPr>
            <a:xfrm>
              <a:off x="2237331" y="2039140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31" name="Text Placeholder 1">
              <a:extLst>
                <a:ext uri="{FF2B5EF4-FFF2-40B4-BE49-F238E27FC236}">
                  <a16:creationId xmlns:a16="http://schemas.microsoft.com/office/drawing/2014/main" id="{219453D2-0B9B-68B0-787F-629CD6DF3170}"/>
                </a:ext>
              </a:extLst>
            </p:cNvPr>
            <p:cNvSpPr txBox="1">
              <a:spLocks/>
            </p:cNvSpPr>
            <p:nvPr/>
          </p:nvSpPr>
          <p:spPr>
            <a:xfrm>
              <a:off x="5992679" y="2030425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32" name="Text Placeholder 1">
              <a:extLst>
                <a:ext uri="{FF2B5EF4-FFF2-40B4-BE49-F238E27FC236}">
                  <a16:creationId xmlns:a16="http://schemas.microsoft.com/office/drawing/2014/main" id="{8B8E43E9-84A8-86D4-DD0C-2473D44A3FFB}"/>
                </a:ext>
              </a:extLst>
            </p:cNvPr>
            <p:cNvSpPr txBox="1">
              <a:spLocks/>
            </p:cNvSpPr>
            <p:nvPr/>
          </p:nvSpPr>
          <p:spPr>
            <a:xfrm>
              <a:off x="5848897" y="2858687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33" name="Text Placeholder 1">
              <a:extLst>
                <a:ext uri="{FF2B5EF4-FFF2-40B4-BE49-F238E27FC236}">
                  <a16:creationId xmlns:a16="http://schemas.microsoft.com/office/drawing/2014/main" id="{4F4BE13B-3BA9-A16C-A6A2-97B883B4E812}"/>
                </a:ext>
              </a:extLst>
            </p:cNvPr>
            <p:cNvSpPr txBox="1">
              <a:spLocks/>
            </p:cNvSpPr>
            <p:nvPr/>
          </p:nvSpPr>
          <p:spPr>
            <a:xfrm>
              <a:off x="9230430" y="2866306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34" name="Text Placeholder 1">
              <a:extLst>
                <a:ext uri="{FF2B5EF4-FFF2-40B4-BE49-F238E27FC236}">
                  <a16:creationId xmlns:a16="http://schemas.microsoft.com/office/drawing/2014/main" id="{599B0314-EDA0-2B7C-C2D1-5C189E3FDFF5}"/>
                </a:ext>
              </a:extLst>
            </p:cNvPr>
            <p:cNvSpPr txBox="1">
              <a:spLocks/>
            </p:cNvSpPr>
            <p:nvPr/>
          </p:nvSpPr>
          <p:spPr>
            <a:xfrm>
              <a:off x="2208101" y="2860193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36" name="Text Placeholder 1">
              <a:extLst>
                <a:ext uri="{FF2B5EF4-FFF2-40B4-BE49-F238E27FC236}">
                  <a16:creationId xmlns:a16="http://schemas.microsoft.com/office/drawing/2014/main" id="{19D55CCD-9E0F-BAEE-36D1-F3C1BC5C50AC}"/>
                </a:ext>
              </a:extLst>
            </p:cNvPr>
            <p:cNvSpPr txBox="1">
              <a:spLocks/>
            </p:cNvSpPr>
            <p:nvPr/>
          </p:nvSpPr>
          <p:spPr>
            <a:xfrm>
              <a:off x="2083605" y="3682496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46" name="Text Placeholder 1">
              <a:extLst>
                <a:ext uri="{FF2B5EF4-FFF2-40B4-BE49-F238E27FC236}">
                  <a16:creationId xmlns:a16="http://schemas.microsoft.com/office/drawing/2014/main" id="{0DA849D3-B491-8564-DD0C-85403C774E90}"/>
                </a:ext>
              </a:extLst>
            </p:cNvPr>
            <p:cNvSpPr txBox="1">
              <a:spLocks/>
            </p:cNvSpPr>
            <p:nvPr/>
          </p:nvSpPr>
          <p:spPr>
            <a:xfrm>
              <a:off x="6043081" y="3691001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47" name="Text Placeholder 1">
              <a:extLst>
                <a:ext uri="{FF2B5EF4-FFF2-40B4-BE49-F238E27FC236}">
                  <a16:creationId xmlns:a16="http://schemas.microsoft.com/office/drawing/2014/main" id="{1668C6AF-03BC-CB73-8E90-698A4FDA447C}"/>
                </a:ext>
              </a:extLst>
            </p:cNvPr>
            <p:cNvSpPr txBox="1">
              <a:spLocks/>
            </p:cNvSpPr>
            <p:nvPr/>
          </p:nvSpPr>
          <p:spPr>
            <a:xfrm>
              <a:off x="9637688" y="3688858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48" name="Text Placeholder 1">
              <a:extLst>
                <a:ext uri="{FF2B5EF4-FFF2-40B4-BE49-F238E27FC236}">
                  <a16:creationId xmlns:a16="http://schemas.microsoft.com/office/drawing/2014/main" id="{4AD48B0B-7ECF-AA8A-45DD-DE82A8C4C6DA}"/>
                </a:ext>
              </a:extLst>
            </p:cNvPr>
            <p:cNvSpPr txBox="1">
              <a:spLocks/>
            </p:cNvSpPr>
            <p:nvPr/>
          </p:nvSpPr>
          <p:spPr>
            <a:xfrm>
              <a:off x="9740855" y="2038045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  <p:sp>
          <p:nvSpPr>
            <p:cNvPr id="49" name="Text Placeholder 1">
              <a:extLst>
                <a:ext uri="{FF2B5EF4-FFF2-40B4-BE49-F238E27FC236}">
                  <a16:creationId xmlns:a16="http://schemas.microsoft.com/office/drawing/2014/main" id="{956B6D94-85ED-A28A-E833-B82F5F34B202}"/>
                </a:ext>
              </a:extLst>
            </p:cNvPr>
            <p:cNvSpPr txBox="1">
              <a:spLocks/>
            </p:cNvSpPr>
            <p:nvPr/>
          </p:nvSpPr>
          <p:spPr>
            <a:xfrm>
              <a:off x="5687898" y="4509316"/>
              <a:ext cx="644728" cy="490519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marL="0" indent="0" algn="ctr" defTabSz="914400" rtl="0" eaLnBrk="1" latinLnBrk="0" hangingPunct="1">
                <a:lnSpc>
                  <a:spcPts val="2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2000" b="1" i="0" kern="1200">
                  <a:solidFill>
                    <a:srgbClr val="219CEE"/>
                  </a:solidFill>
                  <a:latin typeface="OpenDyslexicAlta" pitchFamily="2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0" dirty="0">
                  <a:latin typeface="EdShed" pitchFamily="2" charset="77"/>
                </a:rPr>
                <a:t>ge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CE7C839-67B5-3F17-2E07-33D544194EBF}"/>
              </a:ext>
            </a:extLst>
          </p:cNvPr>
          <p:cNvGrpSpPr/>
          <p:nvPr/>
        </p:nvGrpSpPr>
        <p:grpSpPr>
          <a:xfrm>
            <a:off x="576483" y="4463049"/>
            <a:ext cx="3264137" cy="1952059"/>
            <a:chOff x="576483" y="4463049"/>
            <a:chExt cx="3264137" cy="195205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96245D4-092A-2D52-F417-AD71481B9069}"/>
                </a:ext>
              </a:extLst>
            </p:cNvPr>
            <p:cNvGrpSpPr/>
            <p:nvPr/>
          </p:nvGrpSpPr>
          <p:grpSpPr>
            <a:xfrm>
              <a:off x="576483" y="4463049"/>
              <a:ext cx="3264137" cy="1952059"/>
              <a:chOff x="576483" y="4421484"/>
              <a:chExt cx="3264137" cy="1952059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037D63-B4C4-9B15-13A8-F719A71C510D}"/>
                  </a:ext>
                </a:extLst>
              </p:cNvPr>
              <p:cNvSpPr txBox="1"/>
              <p:nvPr/>
            </p:nvSpPr>
            <p:spPr>
              <a:xfrm>
                <a:off x="2004731" y="4802861"/>
                <a:ext cx="1835889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EdShed" pitchFamily="2" charset="77"/>
                  </a:rPr>
                  <a:t>This week’s words all have the digraph ‘</a:t>
                </a:r>
                <a:r>
                  <a:rPr lang="en-GB" dirty="0" err="1">
                    <a:latin typeface="EdShed" pitchFamily="2" charset="77"/>
                  </a:rPr>
                  <a:t>ge</a:t>
                </a:r>
                <a:r>
                  <a:rPr lang="en-GB" dirty="0">
                    <a:latin typeface="EdShed" pitchFamily="2" charset="77"/>
                  </a:rPr>
                  <a:t>’. What does it sound like?</a:t>
                </a:r>
              </a:p>
            </p:txBody>
          </p: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28F67BC-2D54-1A80-A4AD-37A0A101D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483" y="4421484"/>
                <a:ext cx="947323" cy="1952059"/>
              </a:xfrm>
              <a:prstGeom prst="rect">
                <a:avLst/>
              </a:prstGeom>
            </p:spPr>
          </p:pic>
        </p:grp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24D582A2-6FA7-0CB2-84B7-8503FECAD981}"/>
                </a:ext>
              </a:extLst>
            </p:cNvPr>
            <p:cNvSpPr/>
            <p:nvPr/>
          </p:nvSpPr>
          <p:spPr>
            <a:xfrm>
              <a:off x="1988746" y="4722087"/>
              <a:ext cx="1817150" cy="1680994"/>
            </a:xfrm>
            <a:prstGeom prst="wedgeRoundRectCallout">
              <a:avLst>
                <a:gd name="adj1" fmla="val -66835"/>
                <a:gd name="adj2" fmla="val -19374"/>
                <a:gd name="adj3" fmla="val 16667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3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sort this week’s words by how many sounds are in each word? Can you think of any other words that match the patterns?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158583" y="236683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pigeon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1716355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change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3274127" y="2368127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range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4831899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orange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3274127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strange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4831899" y="236683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fringe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6389672" y="237516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sponge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6389672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dungeon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158583" y="1793630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charge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1715038" y="2366831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EdShed" pitchFamily="2" charset="77"/>
              </a:rPr>
              <a:t>hinge</a:t>
            </a:r>
          </a:p>
        </p:txBody>
      </p:sp>
      <p:sp>
        <p:nvSpPr>
          <p:cNvPr id="40" name="Oval Callout 39">
            <a:extLst>
              <a:ext uri="{FF2B5EF4-FFF2-40B4-BE49-F238E27FC236}">
                <a16:creationId xmlns:a16="http://schemas.microsoft.com/office/drawing/2014/main" id="{01C0771D-5AEA-BFC4-8567-A09539763B7A}"/>
              </a:ext>
            </a:extLst>
          </p:cNvPr>
          <p:cNvSpPr/>
          <p:nvPr/>
        </p:nvSpPr>
        <p:spPr>
          <a:xfrm>
            <a:off x="8260019" y="1873401"/>
            <a:ext cx="1937339" cy="1200330"/>
          </a:xfrm>
          <a:prstGeom prst="wedgeEllipseCallout">
            <a:avLst>
              <a:gd name="adj1" fmla="val 63697"/>
              <a:gd name="adj2" fmla="val -242"/>
            </a:avLst>
          </a:prstGeom>
          <a:noFill/>
          <a:ln w="38100">
            <a:solidFill>
              <a:srgbClr val="FFDE5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>
                <a:latin typeface="EdShed" pitchFamily="2" charset="77"/>
                <a:ea typeface="Sassoon Infant 2023" panose="02000503030000020003" pitchFamily="2" charset="0"/>
                <a:cs typeface="Muli" pitchFamily="2" charset="77"/>
              </a:rPr>
              <a:t>‘Change’ has four sounds: </a:t>
            </a:r>
            <a:br>
              <a:rPr lang="en-GB" sz="1600" dirty="0">
                <a:latin typeface="EdShed" pitchFamily="2" charset="77"/>
                <a:ea typeface="Sassoon Infant 2023" panose="02000503030000020003" pitchFamily="2" charset="0"/>
                <a:cs typeface="Muli" pitchFamily="2" charset="77"/>
              </a:rPr>
            </a:br>
            <a:r>
              <a:rPr lang="en-GB" sz="1600" dirty="0">
                <a:latin typeface="EdShed" pitchFamily="2" charset="77"/>
                <a:ea typeface="Sassoon Infant 2023" panose="02000503030000020003" pitchFamily="2" charset="0"/>
                <a:cs typeface="Muli" pitchFamily="2" charset="77"/>
              </a:rPr>
              <a:t>ch-a-n-ge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39B377A-8A95-BA73-9355-1B86C98864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92" b="1192"/>
          <a:stretch/>
        </p:blipFill>
        <p:spPr>
          <a:xfrm flipH="1">
            <a:off x="10484201" y="1814307"/>
            <a:ext cx="1173469" cy="1200329"/>
          </a:xfrm>
          <a:prstGeom prst="ellipse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BAC27B5-483E-CE66-2FA6-56D4759C769A}"/>
              </a:ext>
            </a:extLst>
          </p:cNvPr>
          <p:cNvSpPr txBox="1"/>
          <p:nvPr/>
        </p:nvSpPr>
        <p:spPr>
          <a:xfrm>
            <a:off x="9586120" y="5878521"/>
            <a:ext cx="1617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effectLst/>
                <a:latin typeface="EdShed" pitchFamily="2" charset="77"/>
                <a:ea typeface="Sassoon Infant 2023" panose="02000503030000020003" pitchFamily="2" charset="0"/>
              </a:rPr>
              <a:t>p-o-s-t-a-ge</a:t>
            </a:r>
            <a:endParaRPr lang="en-GB" sz="2000" dirty="0">
              <a:solidFill>
                <a:srgbClr val="FF3760"/>
              </a:solidFill>
              <a:latin typeface="EdShed" pitchFamily="2" charset="77"/>
              <a:ea typeface="Sassoon Infant 2023" panose="0200050303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ED121B-E441-9D48-8467-3CCF36F9CC12}"/>
              </a:ext>
            </a:extLst>
          </p:cNvPr>
          <p:cNvSpPr txBox="1"/>
          <p:nvPr/>
        </p:nvSpPr>
        <p:spPr>
          <a:xfrm>
            <a:off x="4031303" y="5878521"/>
            <a:ext cx="1262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l-ou-n-ge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50D591-959A-A23E-6A79-6574EE4D8D5A}"/>
              </a:ext>
            </a:extLst>
          </p:cNvPr>
          <p:cNvGrpSpPr/>
          <p:nvPr/>
        </p:nvGrpSpPr>
        <p:grpSpPr>
          <a:xfrm>
            <a:off x="534324" y="3291625"/>
            <a:ext cx="2525939" cy="3150822"/>
            <a:chOff x="576612" y="3353304"/>
            <a:chExt cx="2525939" cy="315082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D13123C-1F2F-D250-BBE1-D7CDD879C850}"/>
                </a:ext>
              </a:extLst>
            </p:cNvPr>
            <p:cNvSpPr/>
            <p:nvPr/>
          </p:nvSpPr>
          <p:spPr>
            <a:xfrm>
              <a:off x="1235680" y="3497628"/>
              <a:ext cx="12078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7956D6"/>
                  </a:solidFill>
                  <a:latin typeface="EdShed" pitchFamily="2" charset="77"/>
                  <a:cs typeface="Rubik" pitchFamily="2" charset="-79"/>
                </a:rPr>
                <a:t>3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905E2028-B63E-AC38-7B44-F74D5569BC89}"/>
                </a:ext>
              </a:extLst>
            </p:cNvPr>
            <p:cNvSpPr/>
            <p:nvPr/>
          </p:nvSpPr>
          <p:spPr>
            <a:xfrm>
              <a:off x="576612" y="3353304"/>
              <a:ext cx="2525939" cy="3150822"/>
            </a:xfrm>
            <a:prstGeom prst="roundRect">
              <a:avLst/>
            </a:prstGeom>
            <a:noFill/>
            <a:ln w="38100">
              <a:solidFill>
                <a:srgbClr val="7957D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A54365-B0E4-36C7-AC1E-E8E65A319D2A}"/>
              </a:ext>
            </a:extLst>
          </p:cNvPr>
          <p:cNvGrpSpPr/>
          <p:nvPr/>
        </p:nvGrpSpPr>
        <p:grpSpPr>
          <a:xfrm>
            <a:off x="3400126" y="3291625"/>
            <a:ext cx="2525939" cy="3150822"/>
            <a:chOff x="576612" y="3353304"/>
            <a:chExt cx="2525939" cy="315082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55C3306-8642-B16E-CDB0-85A5C1F50074}"/>
                </a:ext>
              </a:extLst>
            </p:cNvPr>
            <p:cNvSpPr/>
            <p:nvPr/>
          </p:nvSpPr>
          <p:spPr>
            <a:xfrm>
              <a:off x="1235680" y="3497628"/>
              <a:ext cx="12078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219CEE"/>
                  </a:solidFill>
                  <a:latin typeface="EdShed" pitchFamily="2" charset="77"/>
                  <a:cs typeface="Rubik" pitchFamily="2" charset="-79"/>
                </a:rPr>
                <a:t>4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A6C34CFB-F263-3194-053E-4E283614AB60}"/>
                </a:ext>
              </a:extLst>
            </p:cNvPr>
            <p:cNvSpPr/>
            <p:nvPr/>
          </p:nvSpPr>
          <p:spPr>
            <a:xfrm>
              <a:off x="576612" y="3353304"/>
              <a:ext cx="2525939" cy="3150822"/>
            </a:xfrm>
            <a:prstGeom prst="roundRect">
              <a:avLst/>
            </a:prstGeom>
            <a:noFill/>
            <a:ln w="38100">
              <a:solidFill>
                <a:srgbClr val="219CE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D6EA647-676A-E7FA-D8E3-8B84D9AEAFE5}"/>
              </a:ext>
            </a:extLst>
          </p:cNvPr>
          <p:cNvGrpSpPr/>
          <p:nvPr/>
        </p:nvGrpSpPr>
        <p:grpSpPr>
          <a:xfrm>
            <a:off x="6265928" y="3291625"/>
            <a:ext cx="2525939" cy="3150822"/>
            <a:chOff x="576612" y="3353304"/>
            <a:chExt cx="2525939" cy="315082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9BF653C-BB46-1B7C-7005-051395EB2C22}"/>
                </a:ext>
              </a:extLst>
            </p:cNvPr>
            <p:cNvSpPr/>
            <p:nvPr/>
          </p:nvSpPr>
          <p:spPr>
            <a:xfrm>
              <a:off x="1235680" y="3497628"/>
              <a:ext cx="12078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25D160"/>
                  </a:solidFill>
                  <a:latin typeface="EdShed" pitchFamily="2" charset="77"/>
                  <a:cs typeface="Rubik" pitchFamily="2" charset="-79"/>
                </a:rPr>
                <a:t>5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947F59-1A2B-06DD-18C4-245F24831B11}"/>
                </a:ext>
              </a:extLst>
            </p:cNvPr>
            <p:cNvSpPr/>
            <p:nvPr/>
          </p:nvSpPr>
          <p:spPr>
            <a:xfrm>
              <a:off x="576612" y="3353304"/>
              <a:ext cx="2525939" cy="3150822"/>
            </a:xfrm>
            <a:prstGeom prst="roundRect">
              <a:avLst/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6C52AB-0A8A-A095-4032-D2114111A25B}"/>
              </a:ext>
            </a:extLst>
          </p:cNvPr>
          <p:cNvGrpSpPr/>
          <p:nvPr/>
        </p:nvGrpSpPr>
        <p:grpSpPr>
          <a:xfrm>
            <a:off x="9131731" y="3291625"/>
            <a:ext cx="2525939" cy="3150822"/>
            <a:chOff x="576612" y="3353304"/>
            <a:chExt cx="2525939" cy="3150822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FAD7BE6-BDFD-8A1A-167C-E4231464B73B}"/>
                </a:ext>
              </a:extLst>
            </p:cNvPr>
            <p:cNvSpPr/>
            <p:nvPr/>
          </p:nvSpPr>
          <p:spPr>
            <a:xfrm>
              <a:off x="1235680" y="3497628"/>
              <a:ext cx="120780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>
                  <a:solidFill>
                    <a:srgbClr val="FF3760"/>
                  </a:solidFill>
                  <a:latin typeface="EdShed" pitchFamily="2" charset="77"/>
                  <a:cs typeface="Rubik" pitchFamily="2" charset="-79"/>
                </a:rPr>
                <a:t>6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EAC8E768-561A-F6FF-DA9B-7F64645B2786}"/>
                </a:ext>
              </a:extLst>
            </p:cNvPr>
            <p:cNvSpPr/>
            <p:nvPr/>
          </p:nvSpPr>
          <p:spPr>
            <a:xfrm>
              <a:off x="576612" y="3353304"/>
              <a:ext cx="2525939" cy="3150822"/>
            </a:xfrm>
            <a:prstGeom prst="roundRect">
              <a:avLst/>
            </a:prstGeom>
            <a:noFill/>
            <a:ln w="38100">
              <a:solidFill>
                <a:srgbClr val="FF37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D77F8A61-60B5-1978-388D-FFEDF85B19F7}"/>
              </a:ext>
            </a:extLst>
          </p:cNvPr>
          <p:cNvSpPr txBox="1"/>
          <p:nvPr/>
        </p:nvSpPr>
        <p:spPr>
          <a:xfrm>
            <a:off x="6720317" y="4955192"/>
            <a:ext cx="161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m-e-ss-a-ge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v-i-ll-a-ge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s-ur-ge-o-n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p-l-u-n-ge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2FE1304-CFDC-7CF7-40C0-ED3A0D2975D6}"/>
              </a:ext>
            </a:extLst>
          </p:cNvPr>
          <p:cNvSpPr txBox="1"/>
          <p:nvPr/>
        </p:nvSpPr>
        <p:spPr>
          <a:xfrm>
            <a:off x="990124" y="5262968"/>
            <a:ext cx="1617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l-</a:t>
            </a:r>
            <a:r>
              <a:rPr lang="en-GB" sz="2000" dirty="0" err="1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ar</a:t>
            </a:r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-ge 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f-or-ge </a:t>
            </a:r>
          </a:p>
          <a:p>
            <a:pPr algn="ctr"/>
            <a:r>
              <a:rPr lang="en-GB" sz="2000" dirty="0">
                <a:solidFill>
                  <a:srgbClr val="FF3760"/>
                </a:solidFill>
                <a:latin typeface="EdShed" pitchFamily="2" charset="77"/>
                <a:ea typeface="Sassoon Infant 2023" panose="02000503030000020003" pitchFamily="2" charset="0"/>
              </a:rPr>
              <a:t>m-er-ge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06224 0.3571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0.20716 0.381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1065 L 0.48047 0.328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2 0.266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0.27917 0.4594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48281 0.1826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0.12956 0.220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71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0.01836 0.3898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10859 0.2685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7084 0.2692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0" grpId="0"/>
      <p:bldP spid="31" grpId="0"/>
      <p:bldP spid="4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4E9D8-2278-0521-4FB6-6A25BD63E7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4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03BA6-83B9-68B1-D849-5A7ABD285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Etymology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A1EE4-70BA-D672-8045-49935935E8B7}"/>
              </a:ext>
            </a:extLst>
          </p:cNvPr>
          <p:cNvSpPr txBox="1"/>
          <p:nvPr/>
        </p:nvSpPr>
        <p:spPr>
          <a:xfrm>
            <a:off x="5671275" y="4753885"/>
            <a:ext cx="60635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effectLst/>
                <a:latin typeface="EdShed" pitchFamily="2" charset="77"/>
                <a:ea typeface="Sassoon Infant 2023" panose="02000503030000020003" pitchFamily="2" charset="0"/>
              </a:rPr>
              <a:t>The word ‘pigeon’ comes from the Old French word ‘</a:t>
            </a:r>
            <a:r>
              <a:rPr lang="en-GB" sz="2000" dirty="0" err="1">
                <a:solidFill>
                  <a:srgbClr val="3273DC"/>
                </a:solidFill>
                <a:effectLst/>
                <a:latin typeface="EdShed" pitchFamily="2" charset="77"/>
                <a:ea typeface="Sassoon Infant 2023" panose="02000503030000020003" pitchFamily="2" charset="0"/>
              </a:rPr>
              <a:t>pijon</a:t>
            </a:r>
            <a:r>
              <a:rPr lang="en-GB" sz="2000" dirty="0">
                <a:effectLst/>
                <a:latin typeface="EdShed" pitchFamily="2" charset="77"/>
                <a:ea typeface="Sassoon Infant 2023" panose="02000503030000020003" pitchFamily="2" charset="0"/>
              </a:rPr>
              <a:t>’, used in the 1400s to </a:t>
            </a:r>
            <a:r>
              <a:rPr lang="en-GB" sz="2000" dirty="0">
                <a:latin typeface="EdShed" pitchFamily="2" charset="77"/>
                <a:ea typeface="Sassoon Infant 2023" panose="02000503030000020003" pitchFamily="2" charset="0"/>
              </a:rPr>
              <a:t>mean a ‘</a:t>
            </a:r>
            <a:r>
              <a:rPr lang="en-GB" sz="2000" dirty="0">
                <a:effectLst/>
                <a:latin typeface="EdShed" pitchFamily="2" charset="77"/>
                <a:ea typeface="Sassoon Infant 2023" panose="02000503030000020003" pitchFamily="2" charset="0"/>
              </a:rPr>
              <a:t>young dove’.</a:t>
            </a:r>
          </a:p>
          <a:p>
            <a:pPr algn="ctr"/>
            <a:endParaRPr lang="en-GB" sz="2000" dirty="0">
              <a:effectLst/>
              <a:latin typeface="EdShed" pitchFamily="2" charset="77"/>
              <a:ea typeface="Sassoon Infant 2023" panose="02000503030000020003" pitchFamily="2" charset="0"/>
            </a:endParaRPr>
          </a:p>
          <a:p>
            <a:pPr algn="ctr"/>
            <a:r>
              <a:rPr lang="en-GB" sz="2000" dirty="0">
                <a:effectLst/>
                <a:latin typeface="EdShed" pitchFamily="2" charset="77"/>
                <a:ea typeface="Sassoon Infant 2023" panose="02000503030000020003" pitchFamily="2" charset="0"/>
              </a:rPr>
              <a:t>This comes from the Late Latin word ‘</a:t>
            </a:r>
            <a:r>
              <a:rPr lang="en-GB" sz="2000" dirty="0" err="1">
                <a:solidFill>
                  <a:srgbClr val="3273DC"/>
                </a:solidFill>
                <a:effectLst/>
                <a:latin typeface="EdShed" pitchFamily="2" charset="77"/>
                <a:ea typeface="Sassoon Infant 2023" panose="02000503030000020003" pitchFamily="2" charset="0"/>
              </a:rPr>
              <a:t>pipio</a:t>
            </a:r>
            <a:r>
              <a:rPr lang="en-GB" sz="2000" dirty="0">
                <a:effectLst/>
                <a:latin typeface="EdShed" pitchFamily="2" charset="77"/>
                <a:ea typeface="Sassoon Infant 2023" panose="02000503030000020003" pitchFamily="2" charset="0"/>
              </a:rPr>
              <a:t>’ </a:t>
            </a:r>
          </a:p>
          <a:p>
            <a:pPr algn="ctr"/>
            <a:r>
              <a:rPr lang="en-GB" sz="2000" dirty="0">
                <a:effectLst/>
                <a:latin typeface="EdShed" pitchFamily="2" charset="77"/>
                <a:ea typeface="Sassoon Infant 2023" panose="02000503030000020003" pitchFamily="2" charset="0"/>
              </a:rPr>
              <a:t>meaning ‘a young chirping bird’.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FE8C19-6142-1C22-3FE8-5EB7A5B286F1}"/>
              </a:ext>
            </a:extLst>
          </p:cNvPr>
          <p:cNvSpPr txBox="1"/>
          <p:nvPr/>
        </p:nvSpPr>
        <p:spPr>
          <a:xfrm>
            <a:off x="678156" y="2119131"/>
            <a:ext cx="50408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effectLst/>
                <a:latin typeface="EdShed" pitchFamily="2" charset="77"/>
                <a:ea typeface="Sassoon Infant 2023" panose="02000503030000020003" pitchFamily="2" charset="0"/>
              </a:rPr>
              <a:t>Etymology is the study of the origin and meaning of </a:t>
            </a:r>
            <a:r>
              <a:rPr lang="en-GB" sz="2400" u="none" strike="noStrike" dirty="0">
                <a:effectLst/>
                <a:latin typeface="EdShed" pitchFamily="2" charset="77"/>
                <a:ea typeface="Sassoon Infant 2023" panose="02000503030000020003" pitchFamily="2" charset="0"/>
              </a:rPr>
              <a:t>words</a:t>
            </a:r>
            <a:r>
              <a:rPr lang="en-GB" sz="2400" dirty="0">
                <a:effectLst/>
                <a:latin typeface="EdShed" pitchFamily="2" charset="77"/>
                <a:ea typeface="Sassoon Infant 2023" panose="02000503030000020003" pitchFamily="2" charset="0"/>
              </a:rPr>
              <a:t>. It tells us </a:t>
            </a:r>
            <a:r>
              <a:rPr lang="en-GB" sz="2400" dirty="0">
                <a:latin typeface="EdShed" pitchFamily="2" charset="77"/>
                <a:ea typeface="Sassoon Infant 2023" panose="02000503030000020003" pitchFamily="2" charset="0"/>
              </a:rPr>
              <a:t>which other languages words come from and how </a:t>
            </a:r>
            <a:r>
              <a:rPr lang="en-GB" sz="2400" dirty="0">
                <a:effectLst/>
                <a:latin typeface="EdShed" pitchFamily="2" charset="77"/>
                <a:ea typeface="Sassoon Infant 2023" panose="02000503030000020003" pitchFamily="2" charset="0"/>
              </a:rPr>
              <a:t>their meanings may have changed over time</a:t>
            </a:r>
            <a:r>
              <a:rPr lang="en-GB" sz="2400" dirty="0">
                <a:latin typeface="EdShed" pitchFamily="2" charset="77"/>
                <a:ea typeface="Sassoon Infant 2023" panose="02000503030000020003" pitchFamily="2" charset="0"/>
              </a:rPr>
              <a:t>.</a:t>
            </a:r>
            <a:endParaRPr lang="en-GB" sz="2400" dirty="0">
              <a:effectLst/>
              <a:latin typeface="EdShed" pitchFamily="2" charset="77"/>
              <a:ea typeface="Sassoon Infant 2023" panose="0200050303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B188B4-9AEC-DA26-D159-77B604E00AD7}"/>
              </a:ext>
            </a:extLst>
          </p:cNvPr>
          <p:cNvSpPr txBox="1"/>
          <p:nvPr/>
        </p:nvSpPr>
        <p:spPr>
          <a:xfrm>
            <a:off x="2074948" y="4384201"/>
            <a:ext cx="219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EdShed" pitchFamily="2" charset="77"/>
                <a:ea typeface="Sassoon Infant 2023" panose="02000503030000020003" pitchFamily="2" charset="0"/>
              </a:rPr>
              <a:t>etymology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B276C3-3A4F-A069-4172-5DD15B7530BB}"/>
              </a:ext>
            </a:extLst>
          </p:cNvPr>
          <p:cNvGrpSpPr/>
          <p:nvPr/>
        </p:nvGrpSpPr>
        <p:grpSpPr>
          <a:xfrm>
            <a:off x="678156" y="4929380"/>
            <a:ext cx="2055223" cy="1455721"/>
            <a:chOff x="3685392" y="3864589"/>
            <a:chExt cx="2055223" cy="145572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2C7075C-D683-654B-929C-145AF7F169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2184" y="3864589"/>
              <a:ext cx="347413" cy="441955"/>
            </a:xfrm>
            <a:prstGeom prst="straightConnector1">
              <a:avLst/>
            </a:prstGeom>
            <a:ln w="31750">
              <a:solidFill>
                <a:srgbClr val="F139C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C1D63C-BDD8-EA70-DE65-F65E13EE5EEF}"/>
                </a:ext>
              </a:extLst>
            </p:cNvPr>
            <p:cNvSpPr txBox="1"/>
            <p:nvPr/>
          </p:nvSpPr>
          <p:spPr>
            <a:xfrm>
              <a:off x="3685392" y="4396980"/>
              <a:ext cx="20552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effectLst/>
                  <a:latin typeface="EdShed" pitchFamily="2" charset="77"/>
                  <a:ea typeface="Sassoon Infant 2023" panose="02000503030000020003" pitchFamily="2" charset="0"/>
                </a:rPr>
                <a:t>From the Greek word ‘</a:t>
              </a:r>
              <a:r>
                <a:rPr lang="en-GB" dirty="0" err="1">
                  <a:solidFill>
                    <a:srgbClr val="3273DC"/>
                  </a:solidFill>
                  <a:latin typeface="EdShed" pitchFamily="2" charset="77"/>
                  <a:ea typeface="Sassoon Infant 2023" panose="02000503030000020003" pitchFamily="2" charset="0"/>
                </a:rPr>
                <a:t>e</a:t>
              </a:r>
              <a:r>
                <a:rPr lang="en-GB" sz="1800" dirty="0" err="1">
                  <a:solidFill>
                    <a:srgbClr val="3273DC"/>
                  </a:solidFill>
                  <a:effectLst/>
                  <a:latin typeface="EdShed" pitchFamily="2" charset="77"/>
                  <a:ea typeface="Sassoon Infant 2023" panose="02000503030000020003" pitchFamily="2" charset="0"/>
                </a:rPr>
                <a:t>tymos</a:t>
              </a:r>
              <a:r>
                <a:rPr lang="en-GB" sz="1800" dirty="0">
                  <a:latin typeface="EdShed" pitchFamily="2" charset="77"/>
                  <a:ea typeface="Sassoon Infant 2023" panose="02000503030000020003" pitchFamily="2" charset="0"/>
                </a:rPr>
                <a:t>’ meaning ‘</a:t>
              </a:r>
              <a:r>
                <a:rPr lang="en-GB" sz="1800" dirty="0">
                  <a:effectLst/>
                  <a:latin typeface="EdShed" pitchFamily="2" charset="77"/>
                  <a:ea typeface="Sassoon Infant 2023" panose="02000503030000020003" pitchFamily="2" charset="0"/>
                </a:rPr>
                <a:t>true’.</a:t>
              </a:r>
              <a:endParaRPr lang="en-GB" sz="1800" dirty="0">
                <a:latin typeface="EdShed" pitchFamily="2" charset="77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002599-C139-013F-0FB7-27B084274DBC}"/>
              </a:ext>
            </a:extLst>
          </p:cNvPr>
          <p:cNvGrpSpPr/>
          <p:nvPr/>
        </p:nvGrpSpPr>
        <p:grpSpPr>
          <a:xfrm>
            <a:off x="3069937" y="4934025"/>
            <a:ext cx="2191370" cy="1451076"/>
            <a:chOff x="6009441" y="3869234"/>
            <a:chExt cx="2191370" cy="145107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9107ED1-5D27-CEE8-BEDD-5C30A19DBF9D}"/>
                </a:ext>
              </a:extLst>
            </p:cNvPr>
            <p:cNvCxnSpPr>
              <a:cxnSpLocks/>
            </p:cNvCxnSpPr>
            <p:nvPr/>
          </p:nvCxnSpPr>
          <p:spPr>
            <a:xfrm>
              <a:off x="6478238" y="3869234"/>
              <a:ext cx="418501" cy="437310"/>
            </a:xfrm>
            <a:prstGeom prst="straightConnector1">
              <a:avLst/>
            </a:prstGeom>
            <a:ln w="31750">
              <a:solidFill>
                <a:srgbClr val="F139C4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B1F643-8CC0-5649-2E56-16C10F7622FB}"/>
                </a:ext>
              </a:extLst>
            </p:cNvPr>
            <p:cNvSpPr txBox="1"/>
            <p:nvPr/>
          </p:nvSpPr>
          <p:spPr>
            <a:xfrm>
              <a:off x="6009441" y="4396980"/>
              <a:ext cx="21913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effectLst/>
                  <a:latin typeface="EdShed" pitchFamily="2" charset="77"/>
                  <a:ea typeface="Sassoon Infant 2023" panose="02000503030000020003" pitchFamily="2" charset="0"/>
                </a:rPr>
                <a:t>From the Greek word ‘</a:t>
              </a:r>
              <a:r>
                <a:rPr lang="en-GB" dirty="0">
                  <a:solidFill>
                    <a:srgbClr val="3273DC"/>
                  </a:solidFill>
                  <a:effectLst/>
                  <a:latin typeface="EdShed" pitchFamily="2" charset="77"/>
                  <a:ea typeface="Sassoon Infant 2023" panose="02000503030000020003" pitchFamily="2" charset="0"/>
                </a:rPr>
                <a:t>logia</a:t>
              </a:r>
              <a:r>
                <a:rPr lang="en-GB" sz="1800" dirty="0">
                  <a:latin typeface="EdShed" pitchFamily="2" charset="77"/>
                  <a:ea typeface="Sassoon Infant 2023" panose="02000503030000020003" pitchFamily="2" charset="0"/>
                </a:rPr>
                <a:t>’ meaning ‘</a:t>
              </a:r>
              <a:r>
                <a:rPr lang="en-GB" sz="1800" dirty="0">
                  <a:effectLst/>
                  <a:highlight>
                    <a:srgbClr val="FFFFFF"/>
                  </a:highlight>
                  <a:latin typeface="EdShed" pitchFamily="2" charset="77"/>
                  <a:ea typeface="Sassoon Infant 2023" panose="02000503030000020003" pitchFamily="2" charset="0"/>
                </a:rPr>
                <a:t>word’ or ‘study’.</a:t>
              </a:r>
              <a:endParaRPr lang="en-GB" sz="1800" dirty="0">
                <a:latin typeface="EdShed" pitchFamily="2" charset="77"/>
                <a:ea typeface="Sassoon Infant 2023" panose="02000503030000020003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19D345-55C9-A5A6-E573-BB3392214A13}"/>
              </a:ext>
            </a:extLst>
          </p:cNvPr>
          <p:cNvGrpSpPr/>
          <p:nvPr/>
        </p:nvGrpSpPr>
        <p:grpSpPr>
          <a:xfrm>
            <a:off x="6161494" y="1906564"/>
            <a:ext cx="5156788" cy="2603446"/>
            <a:chOff x="6607659" y="1740939"/>
            <a:chExt cx="5156788" cy="2603446"/>
          </a:xfrm>
        </p:grpSpPr>
        <p:pic>
          <p:nvPicPr>
            <p:cNvPr id="8" name="Picture 7" descr="A cartoon of a bird&#10;&#10;Description automatically generated">
              <a:extLst>
                <a:ext uri="{FF2B5EF4-FFF2-40B4-BE49-F238E27FC236}">
                  <a16:creationId xmlns:a16="http://schemas.microsoft.com/office/drawing/2014/main" id="{B96AEECF-7734-CDA7-A4DA-AE34E8277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2447" y="2245388"/>
              <a:ext cx="2052000" cy="2098997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9668843-1C79-DE41-1E3F-642ACA8001B5}"/>
                </a:ext>
              </a:extLst>
            </p:cNvPr>
            <p:cNvSpPr/>
            <p:nvPr/>
          </p:nvSpPr>
          <p:spPr>
            <a:xfrm>
              <a:off x="6607659" y="1740939"/>
              <a:ext cx="2558965" cy="2499440"/>
            </a:xfrm>
            <a:prstGeom prst="wedgeEllipseCallout">
              <a:avLst>
                <a:gd name="adj1" fmla="val 63538"/>
                <a:gd name="adj2" fmla="val -5355"/>
              </a:avLst>
            </a:prstGeom>
            <a:noFill/>
            <a:ln w="60325">
              <a:solidFill>
                <a:srgbClr val="F76DD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  <a:ea typeface="Sassoon Infant 2023" panose="02000503030000020003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CDB44F-D33C-F4B9-5FF7-EF73EC4A2A12}"/>
                </a:ext>
              </a:extLst>
            </p:cNvPr>
            <p:cNvSpPr txBox="1"/>
            <p:nvPr/>
          </p:nvSpPr>
          <p:spPr>
            <a:xfrm>
              <a:off x="6897310" y="2245388"/>
              <a:ext cx="2052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effectLst/>
                  <a:latin typeface="EdShed" pitchFamily="2" charset="77"/>
                  <a:ea typeface="Sassoon Infant 2023" panose="02000503030000020003" pitchFamily="2" charset="0"/>
                </a:rPr>
                <a:t>Where does this week’s</a:t>
              </a:r>
              <a:r>
                <a:rPr lang="en-GB" sz="2400" dirty="0">
                  <a:latin typeface="EdShed" pitchFamily="2" charset="77"/>
                  <a:ea typeface="Sassoon Infant 2023" panose="02000503030000020003" pitchFamily="2" charset="0"/>
                </a:rPr>
                <a:t> word ‘pigeon’ come from?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55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5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Buttons and Syllables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A08BEA-F04D-9C36-D15A-C023073145ED}"/>
              </a:ext>
            </a:extLst>
          </p:cNvPr>
          <p:cNvSpPr/>
          <p:nvPr/>
        </p:nvSpPr>
        <p:spPr>
          <a:xfrm>
            <a:off x="5193414" y="2126526"/>
            <a:ext cx="180517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400" cap="none" spc="0" dirty="0">
                <a:ln w="0"/>
                <a:solidFill>
                  <a:schemeClr val="tx1"/>
                </a:solidFill>
                <a:latin typeface="EdShed" pitchFamily="2" charset="77"/>
              </a:rPr>
              <a:t>orange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2B1635-14F8-A844-C483-B4268B687277}"/>
              </a:ext>
            </a:extLst>
          </p:cNvPr>
          <p:cNvSpPr txBox="1"/>
          <p:nvPr/>
        </p:nvSpPr>
        <p:spPr>
          <a:xfrm>
            <a:off x="5217992" y="3154104"/>
            <a:ext cx="17560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77"/>
              </a:rPr>
              <a:t>or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3200" dirty="0" err="1">
                <a:latin typeface="EdShed" pitchFamily="2" charset="77"/>
              </a:rPr>
              <a:t>ange</a:t>
            </a:r>
            <a:endParaRPr lang="en-GB" sz="3200" dirty="0">
              <a:latin typeface="EdShed" pitchFamily="2" charset="77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3FC91F-C647-2179-B9C3-F7EBE7E85B65}"/>
              </a:ext>
            </a:extLst>
          </p:cNvPr>
          <p:cNvGrpSpPr/>
          <p:nvPr/>
        </p:nvGrpSpPr>
        <p:grpSpPr>
          <a:xfrm>
            <a:off x="1222960" y="4572265"/>
            <a:ext cx="9762587" cy="1381250"/>
            <a:chOff x="1081390" y="5018007"/>
            <a:chExt cx="9762587" cy="138125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3D7708-076C-825E-D443-2D6631580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081390" y="5348902"/>
              <a:ext cx="957812" cy="105035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EA3632-74B0-A492-EC90-C93DCB898E0E}"/>
                </a:ext>
              </a:extLst>
            </p:cNvPr>
            <p:cNvSpPr/>
            <p:nvPr/>
          </p:nvSpPr>
          <p:spPr>
            <a:xfrm>
              <a:off x="8923515" y="5018008"/>
              <a:ext cx="1920462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77"/>
                </a:rPr>
                <a:t>strange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7411D8-B142-3C71-819C-1BDA55909E05}"/>
                </a:ext>
              </a:extLst>
            </p:cNvPr>
            <p:cNvSpPr/>
            <p:nvPr/>
          </p:nvSpPr>
          <p:spPr>
            <a:xfrm>
              <a:off x="3107552" y="5018008"/>
              <a:ext cx="1793440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77"/>
                </a:rPr>
                <a:t>charge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1B04BD-6A83-2F95-030C-CE45927DB457}"/>
                </a:ext>
              </a:extLst>
            </p:cNvPr>
            <p:cNvSpPr/>
            <p:nvPr/>
          </p:nvSpPr>
          <p:spPr>
            <a:xfrm>
              <a:off x="6101894" y="5018007"/>
              <a:ext cx="172457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4400" cap="none" spc="0" dirty="0">
                  <a:ln w="0"/>
                  <a:solidFill>
                    <a:schemeClr val="tx1"/>
                  </a:solidFill>
                  <a:latin typeface="EdShed" pitchFamily="2" charset="77"/>
                </a:rPr>
                <a:t>pigeon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E201BA5-CF65-556F-B667-EBE7EEC1BAFC}"/>
              </a:ext>
            </a:extLst>
          </p:cNvPr>
          <p:cNvSpPr txBox="1"/>
          <p:nvPr/>
        </p:nvSpPr>
        <p:spPr>
          <a:xfrm>
            <a:off x="3267834" y="5526605"/>
            <a:ext cx="17560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EdShed" pitchFamily="2" charset="77"/>
              </a:rPr>
              <a:t>charge</a:t>
            </a: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65C1FB-83A4-52F1-3A9B-17B3026772C4}"/>
              </a:ext>
            </a:extLst>
          </p:cNvPr>
          <p:cNvSpPr txBox="1"/>
          <p:nvPr/>
        </p:nvSpPr>
        <p:spPr>
          <a:xfrm>
            <a:off x="6227743" y="5526606"/>
            <a:ext cx="17560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 err="1">
                <a:latin typeface="EdShed" pitchFamily="2" charset="77"/>
              </a:rPr>
              <a:t>pi</a:t>
            </a:r>
            <a:r>
              <a:rPr lang="en-GB" sz="3200" dirty="0" err="1">
                <a:solidFill>
                  <a:srgbClr val="FF3760"/>
                </a:solidFill>
                <a:latin typeface="EdShed" pitchFamily="2" charset="77"/>
              </a:rPr>
              <a:t>|</a:t>
            </a:r>
            <a:r>
              <a:rPr lang="en-GB" sz="3200" dirty="0" err="1">
                <a:latin typeface="EdShed" pitchFamily="2" charset="77"/>
              </a:rPr>
              <a:t>geon</a:t>
            </a:r>
            <a:endParaRPr lang="en-GB" sz="3200" dirty="0">
              <a:latin typeface="EdShed" pitchFamily="2" charset="77"/>
            </a:endParaRP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FC92E5-42A1-78FE-8D18-3AF4985A1BC8}"/>
              </a:ext>
            </a:extLst>
          </p:cNvPr>
          <p:cNvSpPr txBox="1"/>
          <p:nvPr/>
        </p:nvSpPr>
        <p:spPr>
          <a:xfrm>
            <a:off x="9026799" y="5530592"/>
            <a:ext cx="19582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atin typeface="EdShed" pitchFamily="2" charset="77"/>
              </a:rPr>
              <a:t>strange</a:t>
            </a:r>
          </a:p>
          <a:p>
            <a:pPr algn="ctr"/>
            <a:r>
              <a:rPr lang="en-GB" sz="2400" dirty="0">
                <a:solidFill>
                  <a:srgbClr val="FF3760"/>
                </a:solidFill>
                <a:latin typeface="EdShed" pitchFamily="2" charset="77"/>
              </a:rPr>
              <a:t>1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8B8B23-4525-5863-CE38-0A1BA4147164}"/>
              </a:ext>
            </a:extLst>
          </p:cNvPr>
          <p:cNvGrpSpPr/>
          <p:nvPr/>
        </p:nvGrpSpPr>
        <p:grpSpPr>
          <a:xfrm>
            <a:off x="5380855" y="2861717"/>
            <a:ext cx="1470770" cy="108000"/>
            <a:chOff x="4841897" y="2967302"/>
            <a:chExt cx="708623" cy="54000"/>
          </a:xfrm>
          <a:solidFill>
            <a:srgbClr val="3372D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5CB9F16-F9EA-C78F-D3D4-9E321BC77577}"/>
                </a:ext>
              </a:extLst>
            </p:cNvPr>
            <p:cNvSpPr>
              <a:spLocks/>
            </p:cNvSpPr>
            <p:nvPr/>
          </p:nvSpPr>
          <p:spPr>
            <a:xfrm>
              <a:off x="5071861" y="296730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2ECB76-BA73-A17F-F0F6-5E9A39AF623D}"/>
                </a:ext>
              </a:extLst>
            </p:cNvPr>
            <p:cNvSpPr/>
            <p:nvPr/>
          </p:nvSpPr>
          <p:spPr>
            <a:xfrm>
              <a:off x="5323624" y="2974575"/>
              <a:ext cx="226896" cy="3945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0A1F85C-D9FE-FAAB-C722-64B236568976}"/>
                </a:ext>
              </a:extLst>
            </p:cNvPr>
            <p:cNvSpPr>
              <a:spLocks/>
            </p:cNvSpPr>
            <p:nvPr/>
          </p:nvSpPr>
          <p:spPr>
            <a:xfrm>
              <a:off x="5214680" y="296730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55A7A7F-1DCE-49AF-E592-AAF45FF22CD0}"/>
                </a:ext>
              </a:extLst>
            </p:cNvPr>
            <p:cNvSpPr>
              <a:spLocks/>
            </p:cNvSpPr>
            <p:nvPr/>
          </p:nvSpPr>
          <p:spPr>
            <a:xfrm>
              <a:off x="4967772" y="296730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D4CEF85-E45C-C859-0E85-9973DED5D6FC}"/>
                </a:ext>
              </a:extLst>
            </p:cNvPr>
            <p:cNvSpPr>
              <a:spLocks/>
            </p:cNvSpPr>
            <p:nvPr/>
          </p:nvSpPr>
          <p:spPr>
            <a:xfrm>
              <a:off x="4841897" y="296730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57AC3D7-1805-7C12-0471-2B802DBACDFA}"/>
              </a:ext>
            </a:extLst>
          </p:cNvPr>
          <p:cNvGrpSpPr/>
          <p:nvPr/>
        </p:nvGrpSpPr>
        <p:grpSpPr>
          <a:xfrm>
            <a:off x="3393132" y="5331073"/>
            <a:ext cx="1512475" cy="80488"/>
            <a:chOff x="5367148" y="2954011"/>
            <a:chExt cx="728713" cy="40244"/>
          </a:xfrm>
          <a:solidFill>
            <a:srgbClr val="3372DC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C602D2-66D8-DAED-3100-39E1E95FD728}"/>
                </a:ext>
              </a:extLst>
            </p:cNvPr>
            <p:cNvSpPr/>
            <p:nvPr/>
          </p:nvSpPr>
          <p:spPr>
            <a:xfrm>
              <a:off x="5367148" y="2954011"/>
              <a:ext cx="228570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3422C0-62DD-4C51-373F-38A5D137111C}"/>
                </a:ext>
              </a:extLst>
            </p:cNvPr>
            <p:cNvSpPr/>
            <p:nvPr/>
          </p:nvSpPr>
          <p:spPr>
            <a:xfrm>
              <a:off x="5626729" y="2954011"/>
              <a:ext cx="209849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3183B0E-E2C5-D033-378F-2D81B56FA79D}"/>
                </a:ext>
              </a:extLst>
            </p:cNvPr>
            <p:cNvSpPr/>
            <p:nvPr/>
          </p:nvSpPr>
          <p:spPr>
            <a:xfrm>
              <a:off x="5867291" y="2954011"/>
              <a:ext cx="228570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71010C6-4843-2F8F-4BF5-8AC283DA3C75}"/>
              </a:ext>
            </a:extLst>
          </p:cNvPr>
          <p:cNvGrpSpPr/>
          <p:nvPr/>
        </p:nvGrpSpPr>
        <p:grpSpPr>
          <a:xfrm>
            <a:off x="6418925" y="5317317"/>
            <a:ext cx="1354497" cy="108000"/>
            <a:chOff x="4839868" y="2949914"/>
            <a:chExt cx="652603" cy="54000"/>
          </a:xfrm>
          <a:solidFill>
            <a:srgbClr val="3372DC"/>
          </a:solidFill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4050C84-18D1-D4A3-0456-A3E5BE3402AB}"/>
                </a:ext>
              </a:extLst>
            </p:cNvPr>
            <p:cNvSpPr/>
            <p:nvPr/>
          </p:nvSpPr>
          <p:spPr>
            <a:xfrm>
              <a:off x="5005210" y="2957897"/>
              <a:ext cx="244587" cy="3913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BBAD229-1E8A-E519-95EB-7410D1A860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9868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0130393-2893-4DF1-74C9-DB05003CF2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8501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15BE547F-0193-B111-F757-D56A252E08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541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B4A54BB-83A4-D922-74F2-C0FEDD5B96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40436" y="2949914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7C4775B-B2CD-5C4F-3092-29731A2FB7D9}"/>
              </a:ext>
            </a:extLst>
          </p:cNvPr>
          <p:cNvGrpSpPr/>
          <p:nvPr/>
        </p:nvGrpSpPr>
        <p:grpSpPr>
          <a:xfrm>
            <a:off x="9218491" y="5317317"/>
            <a:ext cx="1640864" cy="108000"/>
            <a:chOff x="5017813" y="2944052"/>
            <a:chExt cx="790568" cy="54000"/>
          </a:xfrm>
          <a:solidFill>
            <a:srgbClr val="3372DC"/>
          </a:solidFill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B16FF07-87BE-7567-F7DC-8A131BCCB8E4}"/>
                </a:ext>
              </a:extLst>
            </p:cNvPr>
            <p:cNvSpPr/>
            <p:nvPr/>
          </p:nvSpPr>
          <p:spPr>
            <a:xfrm>
              <a:off x="5565247" y="2950930"/>
              <a:ext cx="243134" cy="402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2677BA3-665F-8508-0D72-AB8AA92E5E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454" y="294405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889ABCB-E0AE-7EC9-0E6A-C0E86F9492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9576" y="2944052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0EEBA676-C1F8-BD19-9C50-21BBDFBE1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17022" y="2944052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306400C-8CEE-6EA6-FCC8-5517B3FC14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18369" y="2944052"/>
              <a:ext cx="52035" cy="54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EdShed" pitchFamily="2" charset="77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0B627F9-7901-411C-3DE9-D6A991F09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17813" y="2944052"/>
              <a:ext cx="52035" cy="54000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28DEA73-E352-227F-B7B8-8DF8D8C36B48}"/>
              </a:ext>
            </a:extLst>
          </p:cNvPr>
          <p:cNvGrpSpPr/>
          <p:nvPr/>
        </p:nvGrpSpPr>
        <p:grpSpPr>
          <a:xfrm>
            <a:off x="1138186" y="2034090"/>
            <a:ext cx="3192604" cy="1958235"/>
            <a:chOff x="562645" y="2130956"/>
            <a:chExt cx="3192604" cy="1958235"/>
          </a:xfrm>
        </p:grpSpPr>
        <p:sp>
          <p:nvSpPr>
            <p:cNvPr id="75" name="Oval Callout 74">
              <a:extLst>
                <a:ext uri="{FF2B5EF4-FFF2-40B4-BE49-F238E27FC236}">
                  <a16:creationId xmlns:a16="http://schemas.microsoft.com/office/drawing/2014/main" id="{BE8D2380-DD75-711F-DCDA-7B9968BA3EDA}"/>
                </a:ext>
              </a:extLst>
            </p:cNvPr>
            <p:cNvSpPr/>
            <p:nvPr/>
          </p:nvSpPr>
          <p:spPr>
            <a:xfrm flipH="1">
              <a:off x="1657605" y="2181771"/>
              <a:ext cx="2097644" cy="1907420"/>
            </a:xfrm>
            <a:prstGeom prst="wedgeEllipseCallout">
              <a:avLst>
                <a:gd name="adj1" fmla="val 58168"/>
                <a:gd name="adj2" fmla="val -17238"/>
              </a:avLst>
            </a:pr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latin typeface="EdShed" pitchFamily="2" charset="77"/>
                </a:rPr>
                <a:t>Syllables are separated by long syllable breaks.</a:t>
              </a:r>
            </a:p>
          </p:txBody>
        </p:sp>
        <p:pic>
          <p:nvPicPr>
            <p:cNvPr id="77" name="Picture 76" descr="A cartoon of a person&#10;&#10;Description automatically generated with low confidence">
              <a:extLst>
                <a:ext uri="{FF2B5EF4-FFF2-40B4-BE49-F238E27FC236}">
                  <a16:creationId xmlns:a16="http://schemas.microsoft.com/office/drawing/2014/main" id="{23090FEB-1F97-5707-E32B-14123450E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645" y="2130956"/>
              <a:ext cx="850254" cy="1913945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C206E12-7C4F-E546-27D7-AF18FF64A108}"/>
              </a:ext>
            </a:extLst>
          </p:cNvPr>
          <p:cNvGrpSpPr/>
          <p:nvPr/>
        </p:nvGrpSpPr>
        <p:grpSpPr>
          <a:xfrm>
            <a:off x="7714249" y="1952320"/>
            <a:ext cx="3900103" cy="2452125"/>
            <a:chOff x="7774480" y="2042543"/>
            <a:chExt cx="3900103" cy="2452125"/>
          </a:xfrm>
        </p:grpSpPr>
        <p:sp>
          <p:nvSpPr>
            <p:cNvPr id="79" name="Oval Callout 78">
              <a:extLst>
                <a:ext uri="{FF2B5EF4-FFF2-40B4-BE49-F238E27FC236}">
                  <a16:creationId xmlns:a16="http://schemas.microsoft.com/office/drawing/2014/main" id="{6C1997C8-31B7-D4C2-1442-DB7B5FE0CF33}"/>
                </a:ext>
              </a:extLst>
            </p:cNvPr>
            <p:cNvSpPr/>
            <p:nvPr/>
          </p:nvSpPr>
          <p:spPr>
            <a:xfrm flipH="1">
              <a:off x="7774480" y="2042543"/>
              <a:ext cx="2509019" cy="2452125"/>
            </a:xfrm>
            <a:prstGeom prst="wedgeEllipseCallout">
              <a:avLst>
                <a:gd name="adj1" fmla="val -59004"/>
                <a:gd name="adj2" fmla="val -16786"/>
              </a:avLst>
            </a:prstGeom>
            <a:noFill/>
            <a:ln w="38100">
              <a:solidFill>
                <a:srgbClr val="209CEE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100" dirty="0">
                <a:latin typeface="EdShed" pitchFamily="2" charset="77"/>
              </a:endParaRPr>
            </a:p>
            <a:p>
              <a:pPr algn="ctr"/>
              <a:r>
                <a:rPr lang="en-GB" sz="1100" dirty="0">
                  <a:latin typeface="EdShed" pitchFamily="2" charset="77"/>
                </a:rPr>
                <a:t>.</a:t>
              </a:r>
              <a:endParaRPr lang="en-US" sz="1100" dirty="0">
                <a:latin typeface="EdShed" pitchFamily="2" charset="77"/>
              </a:endParaRPr>
            </a:p>
          </p:txBody>
        </p:sp>
        <p:pic>
          <p:nvPicPr>
            <p:cNvPr id="80" name="Picture 7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798FF58-F237-9BCE-8E01-621FEACA5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56972" y="2145495"/>
              <a:ext cx="1017611" cy="1876105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507DD91-0289-4E0C-45BE-C995AF2D382D}"/>
                </a:ext>
              </a:extLst>
            </p:cNvPr>
            <p:cNvSpPr/>
            <p:nvPr/>
          </p:nvSpPr>
          <p:spPr>
            <a:xfrm>
              <a:off x="8035212" y="2345157"/>
              <a:ext cx="2011304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latin typeface="EdShed" pitchFamily="2" charset="77"/>
                </a:rPr>
                <a:t>Draw a dot </a:t>
              </a:r>
            </a:p>
            <a:p>
              <a:pPr algn="ctr"/>
              <a:r>
                <a:rPr lang="en-GB" sz="1400" dirty="0">
                  <a:latin typeface="EdShed" pitchFamily="2" charset="77"/>
                </a:rPr>
                <a:t>below each single </a:t>
              </a:r>
            </a:p>
            <a:p>
              <a:pPr algn="ctr"/>
              <a:r>
                <a:rPr lang="en-GB" sz="1400" dirty="0">
                  <a:latin typeface="EdShed" pitchFamily="2" charset="77"/>
                </a:rPr>
                <a:t>letter sound. Use </a:t>
              </a:r>
              <a:r>
                <a:rPr lang="en-GB" sz="1400" dirty="0">
                  <a:solidFill>
                    <a:srgbClr val="FF3760"/>
                  </a:solidFill>
                  <a:latin typeface="EdShed" pitchFamily="2" charset="77"/>
                </a:rPr>
                <a:t>red</a:t>
              </a:r>
              <a:r>
                <a:rPr lang="en-GB" sz="1400" dirty="0">
                  <a:latin typeface="EdShed" pitchFamily="2" charset="77"/>
                </a:rPr>
                <a:t> sound buttons to show the adjacent consonants. When two or more letters represent one sound, we use a line</a:t>
              </a:r>
              <a:r>
                <a:rPr lang="en-GB" sz="1200" dirty="0">
                  <a:latin typeface="EdShed" pitchFamily="2" charset="77"/>
                </a:rPr>
                <a:t>.</a:t>
              </a:r>
            </a:p>
            <a:p>
              <a:pPr algn="ctr"/>
              <a:endParaRPr lang="en-US" sz="1100" dirty="0"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4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6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8D17F-5841-BC85-265D-B3A7FD8881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Word Maps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69117-1CD1-C16A-4D71-E1BBFF5A29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EdShed" pitchFamily="2" charset="77"/>
              </a:rPr>
              <a:t>Write this week’s words next to the correct phoneme map.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96DD21-BBA2-E231-233D-6B445BFE5D74}"/>
              </a:ext>
            </a:extLst>
          </p:cNvPr>
          <p:cNvGrpSpPr/>
          <p:nvPr/>
        </p:nvGrpSpPr>
        <p:grpSpPr>
          <a:xfrm>
            <a:off x="1171001" y="2130725"/>
            <a:ext cx="4647757" cy="2354262"/>
            <a:chOff x="4158419" y="2894753"/>
            <a:chExt cx="4647757" cy="235426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E1EEC6-2F5D-8BED-06D2-38F9BBD8ED4F}"/>
                </a:ext>
              </a:extLst>
            </p:cNvPr>
            <p:cNvGrpSpPr/>
            <p:nvPr/>
          </p:nvGrpSpPr>
          <p:grpSpPr>
            <a:xfrm>
              <a:off x="6163733" y="2894753"/>
              <a:ext cx="2642443" cy="2032529"/>
              <a:chOff x="5782161" y="2322556"/>
              <a:chExt cx="2642443" cy="2032529"/>
            </a:xfrm>
          </p:grpSpPr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6E3679B3-24A0-F586-83A9-2DAF32454BAB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D0BF913B-A187-39FC-4DEB-EB8A46D67BA7}"/>
                  </a:ext>
                </a:extLst>
              </p:cNvPr>
              <p:cNvGrpSpPr/>
              <p:nvPr/>
            </p:nvGrpSpPr>
            <p:grpSpPr>
              <a:xfrm>
                <a:off x="5782161" y="2322556"/>
                <a:ext cx="2642442" cy="2032529"/>
                <a:chOff x="5774427" y="2251868"/>
                <a:chExt cx="2642442" cy="2032529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1B755F3F-9D88-EDB3-25B3-48EAE74FAC49}"/>
                    </a:ext>
                  </a:extLst>
                </p:cNvPr>
                <p:cNvCxnSpPr>
                  <a:cxnSpLocks/>
                  <a:endCxn id="27" idx="1"/>
                </p:cNvCxnSpPr>
                <p:nvPr/>
              </p:nvCxnSpPr>
              <p:spPr>
                <a:xfrm flipV="1">
                  <a:off x="5774427" y="2573602"/>
                  <a:ext cx="586933" cy="55517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49DB51DF-EDCF-E312-E275-FFFBB0D3B782}"/>
                    </a:ext>
                  </a:extLst>
                </p:cNvPr>
                <p:cNvCxnSpPr>
                  <a:cxnSpLocks/>
                  <a:stCxn id="15" idx="3"/>
                  <a:endCxn id="22" idx="1"/>
                </p:cNvCxnSpPr>
                <p:nvPr/>
              </p:nvCxnSpPr>
              <p:spPr>
                <a:xfrm>
                  <a:off x="5824622" y="3429000"/>
                  <a:ext cx="536739" cy="0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13FB8F79-BC5B-DD5A-2061-7E0686CDC50F}"/>
                    </a:ext>
                  </a:extLst>
                </p:cNvPr>
                <p:cNvCxnSpPr>
                  <a:cxnSpLocks/>
                  <a:endCxn id="14" idx="1"/>
                </p:cNvCxnSpPr>
                <p:nvPr/>
              </p:nvCxnSpPr>
              <p:spPr>
                <a:xfrm>
                  <a:off x="5799524" y="3712714"/>
                  <a:ext cx="561837" cy="57168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933B64D6-8FB3-C819-A2EA-56E952BEBCCA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EdShed" pitchFamily="2" charset="77"/>
                  </a:endParaRPr>
                </a:p>
              </p:txBody>
            </p:sp>
          </p:grpSp>
        </p:grp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0B2448E-22DA-4516-95E8-B90D5A6D7627}"/>
                </a:ext>
              </a:extLst>
            </p:cNvPr>
            <p:cNvSpPr/>
            <p:nvPr/>
          </p:nvSpPr>
          <p:spPr>
            <a:xfrm>
              <a:off x="6750667" y="4605548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B69EA1E-CBC4-4582-41D9-235F0DBF467A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6AE1318-645D-F55D-4CBE-527C11A92986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910D868-3B9D-9DED-CC86-A5EFB4A1C694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DD44F75-45B5-E770-788F-2AE72B5D552D}"/>
                  </a:ext>
                </a:extLst>
              </p:cNvPr>
              <p:cNvSpPr/>
              <p:nvPr/>
            </p:nvSpPr>
            <p:spPr>
              <a:xfrm flipV="1">
                <a:off x="463450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D05E739-4B40-F92E-FB84-36DA22C4A842}"/>
                  </a:ext>
                </a:extLst>
              </p:cNvPr>
              <p:cNvSpPr/>
              <p:nvPr/>
            </p:nvSpPr>
            <p:spPr>
              <a:xfrm flipV="1">
                <a:off x="493266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E7DD2CE-DADB-C3F4-5B4A-4DBF683C25A6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87C7A01-EE42-16D6-B2CD-3FE2FFB73904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52B5A0-B753-AC1B-8FDF-B70AF31D524F}"/>
              </a:ext>
            </a:extLst>
          </p:cNvPr>
          <p:cNvGrpSpPr/>
          <p:nvPr/>
        </p:nvGrpSpPr>
        <p:grpSpPr>
          <a:xfrm>
            <a:off x="1171001" y="4696917"/>
            <a:ext cx="4647757" cy="643467"/>
            <a:chOff x="4158419" y="3750151"/>
            <a:chExt cx="4647757" cy="64346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842B023-A3D9-AB4C-8C0C-95386E293D87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38" name="Rounded Rectangle 37">
                <a:extLst>
                  <a:ext uri="{FF2B5EF4-FFF2-40B4-BE49-F238E27FC236}">
                    <a16:creationId xmlns:a16="http://schemas.microsoft.com/office/drawing/2014/main" id="{E0B3754D-01C9-563A-2D7C-401D93DCFF55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5C98B88-B230-792D-25F0-A4176093EB04}"/>
                  </a:ext>
                </a:extLst>
              </p:cNvPr>
              <p:cNvCxnSpPr>
                <a:cxnSpLocks/>
                <a:stCxn id="30" idx="3"/>
                <a:endCxn id="38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DE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9EF3D79-870A-FC3C-50AE-3F6544490EF9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EB5F3C-290E-52A4-5553-CFE810B3B38C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390C9B0-2BA3-9E13-A05A-2D5E33244C25}"/>
                  </a:ext>
                </a:extLst>
              </p:cNvPr>
              <p:cNvSpPr/>
              <p:nvPr/>
            </p:nvSpPr>
            <p:spPr>
              <a:xfrm flipV="1">
                <a:off x="4829365" y="3179714"/>
                <a:ext cx="498003" cy="67429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7D0896F-0817-74CE-B3FC-3F2E5149B30F}"/>
                  </a:ext>
                </a:extLst>
              </p:cNvPr>
              <p:cNvSpPr/>
              <p:nvPr/>
            </p:nvSpPr>
            <p:spPr>
              <a:xfrm flipV="1">
                <a:off x="4608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F418251-E0C8-F8EE-CE29-82E9C6DDC666}"/>
                  </a:ext>
                </a:extLst>
              </p:cNvPr>
              <p:cNvSpPr/>
              <p:nvPr/>
            </p:nvSpPr>
            <p:spPr>
              <a:xfrm flipV="1">
                <a:off x="566282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54E5C16-1E1E-D8E1-A6D6-58D507B1FC8A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C3140893-CAB4-1B6C-BC19-9A9F17F69CE8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82810503-044C-9D58-0928-98DE3CA73F3B}"/>
                  </a:ext>
                </a:extLst>
              </p:cNvPr>
              <p:cNvSpPr/>
              <p:nvPr/>
            </p:nvSpPr>
            <p:spPr>
              <a:xfrm flipV="1">
                <a:off x="541174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E2AE7AF-9816-DE48-83B5-45AEAA53B724}"/>
              </a:ext>
            </a:extLst>
          </p:cNvPr>
          <p:cNvGrpSpPr/>
          <p:nvPr/>
        </p:nvGrpSpPr>
        <p:grpSpPr>
          <a:xfrm>
            <a:off x="1171001" y="5528189"/>
            <a:ext cx="4647757" cy="643467"/>
            <a:chOff x="4158419" y="3750151"/>
            <a:chExt cx="4647757" cy="64346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0F9C814-1B73-670D-2C3D-9A503596F24C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B7FD3AFB-B0B4-86B4-BF62-3B5828AB8C6A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F77FAA03-FE89-E464-B587-E0D28B43F908}"/>
                  </a:ext>
                </a:extLst>
              </p:cNvPr>
              <p:cNvCxnSpPr>
                <a:cxnSpLocks/>
                <a:stCxn id="42" idx="3"/>
                <a:endCxn id="50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37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7EA4A8E-510E-9819-0039-70A143B1AE22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FC5CC1F-7D14-CC33-9D99-809240860E78}"/>
                </a:ext>
              </a:extLst>
            </p:cNvPr>
            <p:cNvGrpSpPr/>
            <p:nvPr/>
          </p:nvGrpSpPr>
          <p:grpSpPr>
            <a:xfrm>
              <a:off x="4352721" y="4029917"/>
              <a:ext cx="1686786" cy="108000"/>
              <a:chOff x="4088044" y="3169177"/>
              <a:chExt cx="1686786" cy="1080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93EB1DC6-0045-4AF5-61FA-BE63750B0DF6}"/>
                  </a:ext>
                </a:extLst>
              </p:cNvPr>
              <p:cNvSpPr/>
              <p:nvPr/>
            </p:nvSpPr>
            <p:spPr>
              <a:xfrm flipV="1">
                <a:off x="5283251" y="3187177"/>
                <a:ext cx="491579" cy="7200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CF4119C-B98F-B769-F9B1-4BEFE65B63CE}"/>
                  </a:ext>
                </a:extLst>
              </p:cNvPr>
              <p:cNvSpPr/>
              <p:nvPr/>
            </p:nvSpPr>
            <p:spPr>
              <a:xfrm flipV="1">
                <a:off x="4558921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F065442-6F45-D13F-135F-DADE79D46321}"/>
                  </a:ext>
                </a:extLst>
              </p:cNvPr>
              <p:cNvSpPr/>
              <p:nvPr/>
            </p:nvSpPr>
            <p:spPr>
              <a:xfrm flipV="1">
                <a:off x="5031556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585E3D06-515E-27ED-6B80-118E44CA345D}"/>
                  </a:ext>
                </a:extLst>
              </p:cNvPr>
              <p:cNvSpPr/>
              <p:nvPr/>
            </p:nvSpPr>
            <p:spPr>
              <a:xfrm flipV="1">
                <a:off x="4327434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4B3D3B3-6A96-0D02-C3D3-2E7AFEBF4D5B}"/>
                  </a:ext>
                </a:extLst>
              </p:cNvPr>
              <p:cNvSpPr/>
              <p:nvPr/>
            </p:nvSpPr>
            <p:spPr>
              <a:xfrm flipV="1">
                <a:off x="4088044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E8955906-E053-77B2-AFD7-BB1C3E2CDAD7}"/>
                  </a:ext>
                </a:extLst>
              </p:cNvPr>
              <p:cNvSpPr/>
              <p:nvPr/>
            </p:nvSpPr>
            <p:spPr>
              <a:xfrm flipV="1">
                <a:off x="4793740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99275FE-8AA0-B5E0-BA12-83BDEFF98003}"/>
              </a:ext>
            </a:extLst>
          </p:cNvPr>
          <p:cNvSpPr/>
          <p:nvPr/>
        </p:nvSpPr>
        <p:spPr>
          <a:xfrm rot="10800000">
            <a:off x="6400538" y="4696917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BFE8A1A-92F5-CB8A-6B3F-44A938B60CDF}"/>
              </a:ext>
            </a:extLst>
          </p:cNvPr>
          <p:cNvCxnSpPr>
            <a:cxnSpLocks/>
            <a:stCxn id="55" idx="3"/>
            <a:endCxn id="52" idx="1"/>
          </p:cNvCxnSpPr>
          <p:nvPr/>
        </p:nvCxnSpPr>
        <p:spPr>
          <a:xfrm flipH="1">
            <a:off x="8456047" y="4531884"/>
            <a:ext cx="536739" cy="486766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AF69067-F829-61BC-E9A1-16B70B4164AA}"/>
              </a:ext>
            </a:extLst>
          </p:cNvPr>
          <p:cNvSpPr/>
          <p:nvPr/>
        </p:nvSpPr>
        <p:spPr>
          <a:xfrm rot="10800000">
            <a:off x="6400538" y="3841520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A4D56242-6570-25A1-D30D-8AD2429E8BDC}"/>
              </a:ext>
            </a:extLst>
          </p:cNvPr>
          <p:cNvSpPr/>
          <p:nvPr/>
        </p:nvSpPr>
        <p:spPr>
          <a:xfrm rot="10800000">
            <a:off x="8992786" y="4210151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1666859-3C26-C30D-7C7E-CE71FE51128F}"/>
              </a:ext>
            </a:extLst>
          </p:cNvPr>
          <p:cNvGrpSpPr/>
          <p:nvPr/>
        </p:nvGrpSpPr>
        <p:grpSpPr>
          <a:xfrm rot="10800000">
            <a:off x="9355914" y="4477885"/>
            <a:ext cx="1318221" cy="108000"/>
            <a:chOff x="4051832" y="3157144"/>
            <a:chExt cx="1318221" cy="1080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6620D05-E19E-8021-C53C-5A0328E76913}"/>
                </a:ext>
              </a:extLst>
            </p:cNvPr>
            <p:cNvSpPr/>
            <p:nvPr/>
          </p:nvSpPr>
          <p:spPr>
            <a:xfrm flipV="1">
              <a:off x="4051832" y="3175144"/>
              <a:ext cx="540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21E9907-F430-2ED2-4113-5F935DBAF54A}"/>
                </a:ext>
              </a:extLst>
            </p:cNvPr>
            <p:cNvSpPr/>
            <p:nvPr/>
          </p:nvSpPr>
          <p:spPr>
            <a:xfrm flipV="1">
              <a:off x="4739036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2AD71E7-01CE-8644-658B-2EE92394E7BB}"/>
                </a:ext>
              </a:extLst>
            </p:cNvPr>
            <p:cNvSpPr/>
            <p:nvPr/>
          </p:nvSpPr>
          <p:spPr>
            <a:xfrm flipV="1">
              <a:off x="5006849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F423790-8964-979B-C700-465670C3C7B6}"/>
                </a:ext>
              </a:extLst>
            </p:cNvPr>
            <p:cNvSpPr/>
            <p:nvPr/>
          </p:nvSpPr>
          <p:spPr>
            <a:xfrm flipV="1">
              <a:off x="5262053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77EA542-CB0B-F22E-1E74-75201F70B396}"/>
              </a:ext>
            </a:extLst>
          </p:cNvPr>
          <p:cNvGrpSpPr/>
          <p:nvPr/>
        </p:nvGrpSpPr>
        <p:grpSpPr>
          <a:xfrm rot="10800000">
            <a:off x="6400538" y="5528189"/>
            <a:ext cx="4647757" cy="643467"/>
            <a:chOff x="4158419" y="3750151"/>
            <a:chExt cx="4647757" cy="643467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1C0B75A-4CD9-5235-CC61-B7F516B1476F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69" name="Rounded Rectangle 68">
                <a:extLst>
                  <a:ext uri="{FF2B5EF4-FFF2-40B4-BE49-F238E27FC236}">
                    <a16:creationId xmlns:a16="http://schemas.microsoft.com/office/drawing/2014/main" id="{E632CBD2-8853-2694-E4CC-BA19AC25FD58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C688A1E8-1506-362E-D389-190D47DFC4C0}"/>
                  </a:ext>
                </a:extLst>
              </p:cNvPr>
              <p:cNvCxnSpPr>
                <a:cxnSpLocks/>
                <a:stCxn id="63" idx="3"/>
                <a:endCxn id="69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C2FCE683-1695-49B2-0C98-E13913FE6C99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2A21CC5-EB42-475E-7C31-5A1E6E8ACCD5}"/>
                </a:ext>
              </a:extLst>
            </p:cNvPr>
            <p:cNvGrpSpPr/>
            <p:nvPr/>
          </p:nvGrpSpPr>
          <p:grpSpPr>
            <a:xfrm>
              <a:off x="4359156" y="4017884"/>
              <a:ext cx="1676341" cy="108000"/>
              <a:chOff x="4094479" y="3157144"/>
              <a:chExt cx="1676341" cy="10800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094835E-ABC8-D1CD-A70F-9EA41AF281DA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6698326-3AD5-D8EE-80A1-E6C8C0BAE5A4}"/>
                  </a:ext>
                </a:extLst>
              </p:cNvPr>
              <p:cNvSpPr/>
              <p:nvPr/>
            </p:nvSpPr>
            <p:spPr>
              <a:xfrm flipV="1">
                <a:off x="476760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B0EA5F1A-1C91-8DCB-F427-9D13CC1BB296}"/>
                  </a:ext>
                </a:extLst>
              </p:cNvPr>
              <p:cNvSpPr/>
              <p:nvPr/>
            </p:nvSpPr>
            <p:spPr>
              <a:xfrm flipV="1">
                <a:off x="499838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BF506B2-B83E-D2DE-B396-690E0CE161BE}"/>
                  </a:ext>
                </a:extLst>
              </p:cNvPr>
              <p:cNvSpPr/>
              <p:nvPr/>
            </p:nvSpPr>
            <p:spPr>
              <a:xfrm flipV="1">
                <a:off x="4094479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05DAF8D-0A69-FA9E-E2B7-FB23314EAC79}"/>
              </a:ext>
            </a:extLst>
          </p:cNvPr>
          <p:cNvCxnSpPr>
            <a:cxnSpLocks/>
            <a:stCxn id="55" idx="3"/>
            <a:endCxn id="54" idx="1"/>
          </p:cNvCxnSpPr>
          <p:nvPr/>
        </p:nvCxnSpPr>
        <p:spPr>
          <a:xfrm flipH="1" flipV="1">
            <a:off x="8456047" y="4163253"/>
            <a:ext cx="536739" cy="368631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6334ABD-BEF0-82B2-DDD0-B0177CCBB61F}"/>
              </a:ext>
            </a:extLst>
          </p:cNvPr>
          <p:cNvGrpSpPr/>
          <p:nvPr/>
        </p:nvGrpSpPr>
        <p:grpSpPr>
          <a:xfrm rot="10800000">
            <a:off x="6400538" y="2981727"/>
            <a:ext cx="4647757" cy="643467"/>
            <a:chOff x="4158419" y="3750151"/>
            <a:chExt cx="4647757" cy="64346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5A3B4781-0FE2-E604-76E1-312A1109A17A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79DBCE0A-5774-0085-513E-90F460947CB5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F63E2E00-B1FA-0C1A-EC83-0F353ED15B5D}"/>
                  </a:ext>
                </a:extLst>
              </p:cNvPr>
              <p:cNvCxnSpPr>
                <a:cxnSpLocks/>
                <a:stCxn id="74" idx="3"/>
                <a:endCxn id="79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2BBF8C8F-ADDD-EE5E-BBD1-998F5BFADF4D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0054AA3-0F13-0C59-54CA-92C85A17FBFF}"/>
                </a:ext>
              </a:extLst>
            </p:cNvPr>
            <p:cNvGrpSpPr/>
            <p:nvPr/>
          </p:nvGrpSpPr>
          <p:grpSpPr>
            <a:xfrm>
              <a:off x="4295347" y="4035884"/>
              <a:ext cx="1740150" cy="72000"/>
              <a:chOff x="4030670" y="3175144"/>
              <a:chExt cx="1740150" cy="72000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B920A743-8F27-C7BB-F2C7-DA5AD9E61B89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B7D70A3-03AA-919F-58C9-54951C105C03}"/>
                  </a:ext>
                </a:extLst>
              </p:cNvPr>
              <p:cNvSpPr/>
              <p:nvPr/>
            </p:nvSpPr>
            <p:spPr>
              <a:xfrm flipV="1">
                <a:off x="4666789" y="3175144"/>
                <a:ext cx="465856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C0AEC5C-5E60-9F5B-770A-CEA55DF4B1C9}"/>
                  </a:ext>
                </a:extLst>
              </p:cNvPr>
              <p:cNvSpPr/>
              <p:nvPr/>
            </p:nvSpPr>
            <p:spPr>
              <a:xfrm flipV="1">
                <a:off x="403067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1405238-F9B7-047C-D3E9-EA9571CDD0E3}"/>
              </a:ext>
            </a:extLst>
          </p:cNvPr>
          <p:cNvGrpSpPr/>
          <p:nvPr/>
        </p:nvGrpSpPr>
        <p:grpSpPr>
          <a:xfrm rot="10800000">
            <a:off x="6400538" y="2127524"/>
            <a:ext cx="4647757" cy="643467"/>
            <a:chOff x="4158419" y="3750151"/>
            <a:chExt cx="4647757" cy="6434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5048E9FC-2FFD-CD3C-EED5-9F2B1F0FD60F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90" name="Rounded Rectangle 89">
                <a:extLst>
                  <a:ext uri="{FF2B5EF4-FFF2-40B4-BE49-F238E27FC236}">
                    <a16:creationId xmlns:a16="http://schemas.microsoft.com/office/drawing/2014/main" id="{426E1092-0E81-F07D-4D41-70677ACFE92F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9BD6F322-9879-8982-FE50-3F81E0E4632F}"/>
                  </a:ext>
                </a:extLst>
              </p:cNvPr>
              <p:cNvCxnSpPr>
                <a:cxnSpLocks/>
                <a:stCxn id="83" idx="3"/>
                <a:endCxn id="90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2A355DE7-4588-C483-4DA5-A75AFB06127C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C67B5B5-23A7-C740-63E6-A16A14A716E7}"/>
                </a:ext>
              </a:extLst>
            </p:cNvPr>
            <p:cNvGrpSpPr/>
            <p:nvPr/>
          </p:nvGrpSpPr>
          <p:grpSpPr>
            <a:xfrm>
              <a:off x="4336848" y="4017884"/>
              <a:ext cx="1687417" cy="108000"/>
              <a:chOff x="4072171" y="3157144"/>
              <a:chExt cx="1687417" cy="108000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5A41016-0193-3829-6BE8-C72C2844EE0A}"/>
                  </a:ext>
                </a:extLst>
              </p:cNvPr>
              <p:cNvSpPr/>
              <p:nvPr/>
            </p:nvSpPr>
            <p:spPr>
              <a:xfrm flipV="1">
                <a:off x="4634502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119D370C-2EAA-975F-681C-7C14626133C5}"/>
                  </a:ext>
                </a:extLst>
              </p:cNvPr>
              <p:cNvSpPr/>
              <p:nvPr/>
            </p:nvSpPr>
            <p:spPr>
              <a:xfrm flipV="1">
                <a:off x="53534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2E7F03D5-4042-4B48-C018-509BF85822CF}"/>
                  </a:ext>
                </a:extLst>
              </p:cNvPr>
              <p:cNvSpPr/>
              <p:nvPr/>
            </p:nvSpPr>
            <p:spPr>
              <a:xfrm flipV="1">
                <a:off x="5651588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3F457984-AF83-35AF-17EE-080F47218A24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1F9DEC34-8EEA-7D4F-E7BA-426704EE68ED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7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Word Maps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E0CDC-4BD5-A6A6-8BCC-20C0C64626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E35255C1-24A1-41C9-FDBF-6DBF48BF7A93}"/>
              </a:ext>
            </a:extLst>
          </p:cNvPr>
          <p:cNvSpPr/>
          <p:nvPr/>
        </p:nvSpPr>
        <p:spPr>
          <a:xfrm>
            <a:off x="4032625" y="2009020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orange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96C4CBA-520D-907F-79C3-40590F915D9E}"/>
              </a:ext>
            </a:extLst>
          </p:cNvPr>
          <p:cNvGrpSpPr/>
          <p:nvPr/>
        </p:nvGrpSpPr>
        <p:grpSpPr>
          <a:xfrm>
            <a:off x="4324703" y="2578665"/>
            <a:ext cx="966111" cy="73172"/>
            <a:chOff x="1446116" y="2573906"/>
            <a:chExt cx="966111" cy="73172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39169AA-5036-D41C-5CBF-C869B99B606E}"/>
                </a:ext>
              </a:extLst>
            </p:cNvPr>
            <p:cNvSpPr/>
            <p:nvPr/>
          </p:nvSpPr>
          <p:spPr>
            <a:xfrm flipV="1">
              <a:off x="2073272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0FF6B744-460F-3C87-802F-5362474C7F81}"/>
                </a:ext>
              </a:extLst>
            </p:cNvPr>
            <p:cNvSpPr/>
            <p:nvPr/>
          </p:nvSpPr>
          <p:spPr>
            <a:xfrm flipV="1">
              <a:off x="160671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EF838F6-93E7-948B-315A-2F2E0CD1FA01}"/>
                </a:ext>
              </a:extLst>
            </p:cNvPr>
            <p:cNvSpPr/>
            <p:nvPr/>
          </p:nvSpPr>
          <p:spPr>
            <a:xfrm flipV="1">
              <a:off x="1931247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A6CAE886-E65C-27CC-0ACA-429D5E8076CE}"/>
                </a:ext>
              </a:extLst>
            </p:cNvPr>
            <p:cNvSpPr/>
            <p:nvPr/>
          </p:nvSpPr>
          <p:spPr>
            <a:xfrm flipV="1">
              <a:off x="1743046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D9DCE71E-06D6-E62E-2969-A6E9570B2A71}"/>
                </a:ext>
              </a:extLst>
            </p:cNvPr>
            <p:cNvSpPr/>
            <p:nvPr/>
          </p:nvSpPr>
          <p:spPr>
            <a:xfrm flipV="1">
              <a:off x="1446116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D39D4DF-5F29-787C-8CA8-F9824ABC1185}"/>
              </a:ext>
            </a:extLst>
          </p:cNvPr>
          <p:cNvGrpSpPr/>
          <p:nvPr/>
        </p:nvGrpSpPr>
        <p:grpSpPr>
          <a:xfrm>
            <a:off x="1171001" y="2130725"/>
            <a:ext cx="4647757" cy="2354262"/>
            <a:chOff x="4158419" y="2894753"/>
            <a:chExt cx="4647757" cy="2354262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F208794-D965-1626-4E0A-0E89894CACEA}"/>
                </a:ext>
              </a:extLst>
            </p:cNvPr>
            <p:cNvGrpSpPr/>
            <p:nvPr/>
          </p:nvGrpSpPr>
          <p:grpSpPr>
            <a:xfrm>
              <a:off x="6163733" y="2894753"/>
              <a:ext cx="2642443" cy="2032529"/>
              <a:chOff x="5782161" y="2322556"/>
              <a:chExt cx="2642443" cy="2032529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08C8F16E-9812-D81F-4E2D-C68526966160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19CE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D1C86166-B72F-4478-F8A4-381599D7A7A7}"/>
                  </a:ext>
                </a:extLst>
              </p:cNvPr>
              <p:cNvGrpSpPr/>
              <p:nvPr/>
            </p:nvGrpSpPr>
            <p:grpSpPr>
              <a:xfrm>
                <a:off x="5782161" y="2322556"/>
                <a:ext cx="2642442" cy="2032529"/>
                <a:chOff x="5774427" y="2251868"/>
                <a:chExt cx="2642442" cy="2032529"/>
              </a:xfrm>
            </p:grpSpPr>
            <p:cxnSp>
              <p:nvCxnSpPr>
                <p:cNvPr id="139" name="Straight Arrow Connector 138">
                  <a:extLst>
                    <a:ext uri="{FF2B5EF4-FFF2-40B4-BE49-F238E27FC236}">
                      <a16:creationId xmlns:a16="http://schemas.microsoft.com/office/drawing/2014/main" id="{40F5B85D-55A0-8355-031D-564CC300CE59}"/>
                    </a:ext>
                  </a:extLst>
                </p:cNvPr>
                <p:cNvCxnSpPr>
                  <a:cxnSpLocks/>
                  <a:endCxn id="154" idx="1"/>
                </p:cNvCxnSpPr>
                <p:nvPr/>
              </p:nvCxnSpPr>
              <p:spPr>
                <a:xfrm flipV="1">
                  <a:off x="5774427" y="2573602"/>
                  <a:ext cx="586933" cy="55517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D9DF2774-CAE9-D4FB-BAAE-78CDB82349D1}"/>
                    </a:ext>
                  </a:extLst>
                </p:cNvPr>
                <p:cNvCxnSpPr>
                  <a:cxnSpLocks/>
                  <a:stCxn id="92" idx="3"/>
                  <a:endCxn id="99" idx="1"/>
                </p:cNvCxnSpPr>
                <p:nvPr/>
              </p:nvCxnSpPr>
              <p:spPr>
                <a:xfrm>
                  <a:off x="5824622" y="3429000"/>
                  <a:ext cx="536739" cy="0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Arrow Connector 152">
                  <a:extLst>
                    <a:ext uri="{FF2B5EF4-FFF2-40B4-BE49-F238E27FC236}">
                      <a16:creationId xmlns:a16="http://schemas.microsoft.com/office/drawing/2014/main" id="{B7F9B88F-114A-B9F8-88D2-EAC2A2729400}"/>
                    </a:ext>
                  </a:extLst>
                </p:cNvPr>
                <p:cNvCxnSpPr>
                  <a:cxnSpLocks/>
                  <a:endCxn id="91" idx="1"/>
                </p:cNvCxnSpPr>
                <p:nvPr/>
              </p:nvCxnSpPr>
              <p:spPr>
                <a:xfrm>
                  <a:off x="5799524" y="3712714"/>
                  <a:ext cx="561837" cy="571683"/>
                </a:xfrm>
                <a:prstGeom prst="straightConnector1">
                  <a:avLst/>
                </a:prstGeom>
                <a:ln w="44450">
                  <a:solidFill>
                    <a:srgbClr val="219CE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E7F650DA-DE4C-9B8A-B26B-7366BC4B3099}"/>
                    </a:ext>
                  </a:extLst>
                </p:cNvPr>
                <p:cNvSpPr/>
                <p:nvPr/>
              </p:nvSpPr>
              <p:spPr>
                <a:xfrm>
                  <a:off x="6361360" y="2251868"/>
                  <a:ext cx="2055509" cy="643467"/>
                </a:xfrm>
                <a:prstGeom prst="roundRect">
                  <a:avLst/>
                </a:prstGeom>
                <a:noFill/>
                <a:ln w="47625">
                  <a:solidFill>
                    <a:srgbClr val="219CE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latin typeface="EdShed" pitchFamily="2" charset="77"/>
                  </a:endParaRPr>
                </a:p>
              </p:txBody>
            </p:sp>
          </p:grpSp>
        </p:grp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19CEFBF-FF14-0A53-B83A-BEB2D5C4BB15}"/>
                </a:ext>
              </a:extLst>
            </p:cNvPr>
            <p:cNvSpPr/>
            <p:nvPr/>
          </p:nvSpPr>
          <p:spPr>
            <a:xfrm>
              <a:off x="6750667" y="4605548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F1689880-B698-0490-0356-82E7A3BF9AB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19C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5C720A26-6E3E-CD1A-F8DD-EBF83136479B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2C8DB251-67D1-AE30-EAB6-C9611B8E9D03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E0E26DD9-B2FC-4902-572F-8E4C9C45CABF}"/>
                  </a:ext>
                </a:extLst>
              </p:cNvPr>
              <p:cNvSpPr/>
              <p:nvPr/>
            </p:nvSpPr>
            <p:spPr>
              <a:xfrm flipV="1">
                <a:off x="463450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C363861-1651-672E-7730-538B9AD44E2B}"/>
                  </a:ext>
                </a:extLst>
              </p:cNvPr>
              <p:cNvSpPr/>
              <p:nvPr/>
            </p:nvSpPr>
            <p:spPr>
              <a:xfrm flipV="1">
                <a:off x="493266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6185214-9D9D-0A9F-5756-4C7D6FDBC9AA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62EC8D6-9DD4-09B1-A721-05DACE211A4D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F80DDAA-8B93-2E97-48B3-E51309D4982D}"/>
              </a:ext>
            </a:extLst>
          </p:cNvPr>
          <p:cNvGrpSpPr/>
          <p:nvPr/>
        </p:nvGrpSpPr>
        <p:grpSpPr>
          <a:xfrm>
            <a:off x="1171001" y="4696917"/>
            <a:ext cx="4647757" cy="643467"/>
            <a:chOff x="4158419" y="3750151"/>
            <a:chExt cx="4647757" cy="643467"/>
          </a:xfrm>
        </p:grpSpPr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6518A299-E8FB-15EC-AD4B-1563726F3B74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65" name="Rounded Rectangle 164">
                <a:extLst>
                  <a:ext uri="{FF2B5EF4-FFF2-40B4-BE49-F238E27FC236}">
                    <a16:creationId xmlns:a16="http://schemas.microsoft.com/office/drawing/2014/main" id="{36797A18-FF39-85FB-4B04-06B9BDBAFD4B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DE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4A7A612E-31FD-E4D7-1D68-EDC290192FA8}"/>
                  </a:ext>
                </a:extLst>
              </p:cNvPr>
              <p:cNvCxnSpPr>
                <a:cxnSpLocks/>
                <a:stCxn id="157" idx="3"/>
                <a:endCxn id="165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DE5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Rounded Rectangle 156">
              <a:extLst>
                <a:ext uri="{FF2B5EF4-FFF2-40B4-BE49-F238E27FC236}">
                  <a16:creationId xmlns:a16="http://schemas.microsoft.com/office/drawing/2014/main" id="{5B7E8ED7-8DB1-901D-EBA6-CDD8BB8DE755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DE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6741BC5-B240-F2FC-062D-57D96CCBE56B}"/>
                </a:ext>
              </a:extLst>
            </p:cNvPr>
            <p:cNvGrpSpPr/>
            <p:nvPr/>
          </p:nvGrpSpPr>
          <p:grpSpPr>
            <a:xfrm>
              <a:off x="4336848" y="4017884"/>
              <a:ext cx="1698649" cy="108000"/>
              <a:chOff x="4072171" y="3157144"/>
              <a:chExt cx="1698649" cy="108000"/>
            </a:xfrm>
          </p:grpSpPr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2F52E414-9394-827C-6A03-0464023FA107}"/>
                  </a:ext>
                </a:extLst>
              </p:cNvPr>
              <p:cNvSpPr/>
              <p:nvPr/>
            </p:nvSpPr>
            <p:spPr>
              <a:xfrm flipV="1">
                <a:off x="4829365" y="3179714"/>
                <a:ext cx="498003" cy="67429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0C74B15-E559-3A2B-4362-DBAD360BF37B}"/>
                  </a:ext>
                </a:extLst>
              </p:cNvPr>
              <p:cNvSpPr/>
              <p:nvPr/>
            </p:nvSpPr>
            <p:spPr>
              <a:xfrm flipV="1">
                <a:off x="460891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50D5A573-8988-FBAF-85D5-087F9D1F1049}"/>
                  </a:ext>
                </a:extLst>
              </p:cNvPr>
              <p:cNvSpPr/>
              <p:nvPr/>
            </p:nvSpPr>
            <p:spPr>
              <a:xfrm flipV="1">
                <a:off x="5662820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370FDFB-F5B5-A5BB-49C8-207D69D1CBBB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79A5ABA-30D4-6CC5-CD50-DB5053EFA343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DC0F545F-CE0C-B063-0B78-82C20C68A84A}"/>
                  </a:ext>
                </a:extLst>
              </p:cNvPr>
              <p:cNvSpPr/>
              <p:nvPr/>
            </p:nvSpPr>
            <p:spPr>
              <a:xfrm flipV="1">
                <a:off x="541174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9BE3596-7957-A300-DD53-93CC00859BAC}"/>
              </a:ext>
            </a:extLst>
          </p:cNvPr>
          <p:cNvGrpSpPr/>
          <p:nvPr/>
        </p:nvGrpSpPr>
        <p:grpSpPr>
          <a:xfrm>
            <a:off x="1171001" y="5528189"/>
            <a:ext cx="4647757" cy="643467"/>
            <a:chOff x="4158419" y="3750151"/>
            <a:chExt cx="4647757" cy="643467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112B80BE-3D53-9942-3B96-15A846A45567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77" name="Rounded Rectangle 176">
                <a:extLst>
                  <a:ext uri="{FF2B5EF4-FFF2-40B4-BE49-F238E27FC236}">
                    <a16:creationId xmlns:a16="http://schemas.microsoft.com/office/drawing/2014/main" id="{146C6DDB-378D-31ED-9DA4-A26DDABE4524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37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3DDA9A8B-1709-34FD-4E88-1D89A6F26067}"/>
                  </a:ext>
                </a:extLst>
              </p:cNvPr>
              <p:cNvCxnSpPr>
                <a:cxnSpLocks/>
                <a:stCxn id="169" idx="3"/>
                <a:endCxn id="177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37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A6AB7CEC-80CC-309B-B4F3-F4995B50A123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37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14E6F8A3-FFC8-5B0E-6468-1BC9E2303D07}"/>
                </a:ext>
              </a:extLst>
            </p:cNvPr>
            <p:cNvGrpSpPr/>
            <p:nvPr/>
          </p:nvGrpSpPr>
          <p:grpSpPr>
            <a:xfrm>
              <a:off x="4352721" y="4029917"/>
              <a:ext cx="1686786" cy="108000"/>
              <a:chOff x="4088044" y="3169177"/>
              <a:chExt cx="1686786" cy="108000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8084670C-0651-6D83-8E4B-F9D6FC458EEC}"/>
                  </a:ext>
                </a:extLst>
              </p:cNvPr>
              <p:cNvSpPr/>
              <p:nvPr/>
            </p:nvSpPr>
            <p:spPr>
              <a:xfrm flipV="1">
                <a:off x="5283251" y="3187177"/>
                <a:ext cx="491579" cy="72002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F30DA4E3-B918-2AFF-F8EA-82AE531A2EC1}"/>
                  </a:ext>
                </a:extLst>
              </p:cNvPr>
              <p:cNvSpPr/>
              <p:nvPr/>
            </p:nvSpPr>
            <p:spPr>
              <a:xfrm flipV="1">
                <a:off x="4558921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0F4B108-520F-8522-2051-2E998B1E7DF4}"/>
                  </a:ext>
                </a:extLst>
              </p:cNvPr>
              <p:cNvSpPr/>
              <p:nvPr/>
            </p:nvSpPr>
            <p:spPr>
              <a:xfrm flipV="1">
                <a:off x="5031556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3B6D03C-9874-49C0-8327-F14A9DB6EC3E}"/>
                  </a:ext>
                </a:extLst>
              </p:cNvPr>
              <p:cNvSpPr/>
              <p:nvPr/>
            </p:nvSpPr>
            <p:spPr>
              <a:xfrm flipV="1">
                <a:off x="4327434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67A924F1-3B31-8DC5-FAB3-0F6835242EC0}"/>
                  </a:ext>
                </a:extLst>
              </p:cNvPr>
              <p:cNvSpPr/>
              <p:nvPr/>
            </p:nvSpPr>
            <p:spPr>
              <a:xfrm flipV="1">
                <a:off x="4088044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154AEFF5-00A8-7279-B1B1-4115C25F62A3}"/>
                  </a:ext>
                </a:extLst>
              </p:cNvPr>
              <p:cNvSpPr/>
              <p:nvPr/>
            </p:nvSpPr>
            <p:spPr>
              <a:xfrm flipV="1">
                <a:off x="4793740" y="3169177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sp>
        <p:nvSpPr>
          <p:cNvPr id="179" name="Rounded Rectangle 178">
            <a:extLst>
              <a:ext uri="{FF2B5EF4-FFF2-40B4-BE49-F238E27FC236}">
                <a16:creationId xmlns:a16="http://schemas.microsoft.com/office/drawing/2014/main" id="{A73BEA74-9F43-FCCC-8A18-D959930A7127}"/>
              </a:ext>
            </a:extLst>
          </p:cNvPr>
          <p:cNvSpPr/>
          <p:nvPr/>
        </p:nvSpPr>
        <p:spPr>
          <a:xfrm rot="10800000">
            <a:off x="6400538" y="4696917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4F33CE66-22CA-A20D-203A-ADEA86B8CD64}"/>
              </a:ext>
            </a:extLst>
          </p:cNvPr>
          <p:cNvCxnSpPr>
            <a:cxnSpLocks/>
            <a:stCxn id="182" idx="3"/>
            <a:endCxn id="179" idx="1"/>
          </p:cNvCxnSpPr>
          <p:nvPr/>
        </p:nvCxnSpPr>
        <p:spPr>
          <a:xfrm flipH="1">
            <a:off x="8456047" y="4531884"/>
            <a:ext cx="536739" cy="486766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ounded Rectangle 180">
            <a:extLst>
              <a:ext uri="{FF2B5EF4-FFF2-40B4-BE49-F238E27FC236}">
                <a16:creationId xmlns:a16="http://schemas.microsoft.com/office/drawing/2014/main" id="{ADCFDDF3-0C4D-F949-7D72-1F35CC063E48}"/>
              </a:ext>
            </a:extLst>
          </p:cNvPr>
          <p:cNvSpPr/>
          <p:nvPr/>
        </p:nvSpPr>
        <p:spPr>
          <a:xfrm rot="10800000">
            <a:off x="6400538" y="3841520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sp>
        <p:nvSpPr>
          <p:cNvPr id="182" name="Rounded Rectangle 181">
            <a:extLst>
              <a:ext uri="{FF2B5EF4-FFF2-40B4-BE49-F238E27FC236}">
                <a16:creationId xmlns:a16="http://schemas.microsoft.com/office/drawing/2014/main" id="{99AF2886-29A8-4A9E-E924-BC4146360CB4}"/>
              </a:ext>
            </a:extLst>
          </p:cNvPr>
          <p:cNvSpPr/>
          <p:nvPr/>
        </p:nvSpPr>
        <p:spPr>
          <a:xfrm rot="10800000">
            <a:off x="8992786" y="4210151"/>
            <a:ext cx="2055509" cy="643467"/>
          </a:xfrm>
          <a:prstGeom prst="roundRect">
            <a:avLst/>
          </a:prstGeom>
          <a:noFill/>
          <a:ln w="47625">
            <a:solidFill>
              <a:srgbClr val="F139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EdShed" pitchFamily="2" charset="77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140D5F86-70CE-92C3-0C73-A6544B097DC9}"/>
              </a:ext>
            </a:extLst>
          </p:cNvPr>
          <p:cNvGrpSpPr/>
          <p:nvPr/>
        </p:nvGrpSpPr>
        <p:grpSpPr>
          <a:xfrm rot="10800000">
            <a:off x="9355914" y="4477885"/>
            <a:ext cx="1318221" cy="108000"/>
            <a:chOff x="4051832" y="3157144"/>
            <a:chExt cx="1318221" cy="108000"/>
          </a:xfrm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9780FB5-BFA4-841B-4F44-F58F1E2F4C43}"/>
                </a:ext>
              </a:extLst>
            </p:cNvPr>
            <p:cNvSpPr/>
            <p:nvPr/>
          </p:nvSpPr>
          <p:spPr>
            <a:xfrm flipV="1">
              <a:off x="4051832" y="3175144"/>
              <a:ext cx="540000" cy="720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1DBEE965-548C-9F0B-0E61-1F31B85706A9}"/>
                </a:ext>
              </a:extLst>
            </p:cNvPr>
            <p:cNvSpPr/>
            <p:nvPr/>
          </p:nvSpPr>
          <p:spPr>
            <a:xfrm flipV="1">
              <a:off x="4739036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3035D37-280C-7CAA-3B18-2019DF8E2201}"/>
                </a:ext>
              </a:extLst>
            </p:cNvPr>
            <p:cNvSpPr/>
            <p:nvPr/>
          </p:nvSpPr>
          <p:spPr>
            <a:xfrm flipV="1">
              <a:off x="5006849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8D422709-FAAE-C990-7D82-25ACEFB52943}"/>
                </a:ext>
              </a:extLst>
            </p:cNvPr>
            <p:cNvSpPr/>
            <p:nvPr/>
          </p:nvSpPr>
          <p:spPr>
            <a:xfrm flipV="1">
              <a:off x="5262053" y="3157144"/>
              <a:ext cx="108000" cy="108000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6867756-DD17-022E-6802-01F8930675CE}"/>
              </a:ext>
            </a:extLst>
          </p:cNvPr>
          <p:cNvGrpSpPr/>
          <p:nvPr/>
        </p:nvGrpSpPr>
        <p:grpSpPr>
          <a:xfrm rot="10800000">
            <a:off x="6400538" y="5528189"/>
            <a:ext cx="4647757" cy="643467"/>
            <a:chOff x="4158419" y="3750151"/>
            <a:chExt cx="4647757" cy="643467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728328DB-6B11-9538-30F7-AF39C2E29420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196" name="Rounded Rectangle 195">
                <a:extLst>
                  <a:ext uri="{FF2B5EF4-FFF2-40B4-BE49-F238E27FC236}">
                    <a16:creationId xmlns:a16="http://schemas.microsoft.com/office/drawing/2014/main" id="{62C8B2AE-C79A-9FAD-473E-017AAC3896EE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FF9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197" name="Straight Arrow Connector 196">
                <a:extLst>
                  <a:ext uri="{FF2B5EF4-FFF2-40B4-BE49-F238E27FC236}">
                    <a16:creationId xmlns:a16="http://schemas.microsoft.com/office/drawing/2014/main" id="{23401A9B-AE10-83E6-3AD6-5CB3FC169F77}"/>
                  </a:ext>
                </a:extLst>
              </p:cNvPr>
              <p:cNvCxnSpPr>
                <a:cxnSpLocks/>
                <a:stCxn id="190" idx="3"/>
                <a:endCxn id="196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FF93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09EA0017-0FEB-868F-FACA-119F4410D3C0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426A7CB8-5200-E0BC-529C-047FF2B18A88}"/>
                </a:ext>
              </a:extLst>
            </p:cNvPr>
            <p:cNvGrpSpPr/>
            <p:nvPr/>
          </p:nvGrpSpPr>
          <p:grpSpPr>
            <a:xfrm>
              <a:off x="4359156" y="4017884"/>
              <a:ext cx="1676341" cy="108000"/>
              <a:chOff x="4094479" y="3157144"/>
              <a:chExt cx="1676341" cy="108000"/>
            </a:xfrm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A93EE6F8-9466-0244-E8A5-3A0315C691F2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ED2BEEAF-ECBC-9642-299D-2DA284960D92}"/>
                  </a:ext>
                </a:extLst>
              </p:cNvPr>
              <p:cNvSpPr/>
              <p:nvPr/>
            </p:nvSpPr>
            <p:spPr>
              <a:xfrm flipV="1">
                <a:off x="4767603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7EEA351A-70EE-E438-3DA6-C828CCA55A6C}"/>
                  </a:ext>
                </a:extLst>
              </p:cNvPr>
              <p:cNvSpPr/>
              <p:nvPr/>
            </p:nvSpPr>
            <p:spPr>
              <a:xfrm flipV="1">
                <a:off x="499838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17D139E-6E5B-ED2D-1EB6-C880360AFFBE}"/>
                  </a:ext>
                </a:extLst>
              </p:cNvPr>
              <p:cNvSpPr/>
              <p:nvPr/>
            </p:nvSpPr>
            <p:spPr>
              <a:xfrm flipV="1">
                <a:off x="4094479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6832112B-4B96-242D-C9EE-48A63FD6302A}"/>
              </a:ext>
            </a:extLst>
          </p:cNvPr>
          <p:cNvCxnSpPr>
            <a:cxnSpLocks/>
            <a:stCxn id="182" idx="3"/>
            <a:endCxn id="181" idx="1"/>
          </p:cNvCxnSpPr>
          <p:nvPr/>
        </p:nvCxnSpPr>
        <p:spPr>
          <a:xfrm flipH="1" flipV="1">
            <a:off x="8456047" y="4163253"/>
            <a:ext cx="536739" cy="368631"/>
          </a:xfrm>
          <a:prstGeom prst="straightConnector1">
            <a:avLst/>
          </a:prstGeom>
          <a:ln w="44450">
            <a:solidFill>
              <a:srgbClr val="F139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70D4D9B8-F587-50D9-735B-CA58F025A2C3}"/>
              </a:ext>
            </a:extLst>
          </p:cNvPr>
          <p:cNvGrpSpPr/>
          <p:nvPr/>
        </p:nvGrpSpPr>
        <p:grpSpPr>
          <a:xfrm rot="10800000">
            <a:off x="6400538" y="2981727"/>
            <a:ext cx="4647757" cy="643467"/>
            <a:chOff x="4158419" y="3750151"/>
            <a:chExt cx="4647757" cy="643467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B08A7667-0EA6-D54B-6560-9D4FA5CA0835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206" name="Rounded Rectangle 205">
                <a:extLst>
                  <a:ext uri="{FF2B5EF4-FFF2-40B4-BE49-F238E27FC236}">
                    <a16:creationId xmlns:a16="http://schemas.microsoft.com/office/drawing/2014/main" id="{9EBE15B4-BBDA-9F2A-6A37-846F592DB976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7956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207" name="Straight Arrow Connector 206">
                <a:extLst>
                  <a:ext uri="{FF2B5EF4-FFF2-40B4-BE49-F238E27FC236}">
                    <a16:creationId xmlns:a16="http://schemas.microsoft.com/office/drawing/2014/main" id="{19993786-BD6D-181A-90A5-0D234FD2F2D0}"/>
                  </a:ext>
                </a:extLst>
              </p:cNvPr>
              <p:cNvCxnSpPr>
                <a:cxnSpLocks/>
                <a:stCxn id="201" idx="3"/>
                <a:endCxn id="206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7956D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F8F9E9AF-BD63-4635-3C97-616DB00E4771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795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FF23BC20-4220-668E-5A76-427E06AA07DE}"/>
                </a:ext>
              </a:extLst>
            </p:cNvPr>
            <p:cNvGrpSpPr/>
            <p:nvPr/>
          </p:nvGrpSpPr>
          <p:grpSpPr>
            <a:xfrm>
              <a:off x="4295347" y="4035884"/>
              <a:ext cx="1740150" cy="72000"/>
              <a:chOff x="4030670" y="3175144"/>
              <a:chExt cx="1740150" cy="72000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BD9D25CF-9BD5-0A55-0AA0-EE73EBA11A1A}"/>
                  </a:ext>
                </a:extLst>
              </p:cNvPr>
              <p:cNvSpPr/>
              <p:nvPr/>
            </p:nvSpPr>
            <p:spPr>
              <a:xfrm flipV="1">
                <a:off x="523082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9E55D9F-4E61-00C5-9014-186F0466F5C6}"/>
                  </a:ext>
                </a:extLst>
              </p:cNvPr>
              <p:cNvSpPr/>
              <p:nvPr/>
            </p:nvSpPr>
            <p:spPr>
              <a:xfrm flipV="1">
                <a:off x="4666789" y="3175144"/>
                <a:ext cx="465856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FCB92425-AB76-A586-3257-B72FA8487E56}"/>
                  </a:ext>
                </a:extLst>
              </p:cNvPr>
              <p:cNvSpPr/>
              <p:nvPr/>
            </p:nvSpPr>
            <p:spPr>
              <a:xfrm flipV="1">
                <a:off x="4030670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865EFBD-B46B-DBFB-D37E-442A0FABFA9D}"/>
              </a:ext>
            </a:extLst>
          </p:cNvPr>
          <p:cNvGrpSpPr/>
          <p:nvPr/>
        </p:nvGrpSpPr>
        <p:grpSpPr>
          <a:xfrm rot="10800000">
            <a:off x="6400538" y="2127524"/>
            <a:ext cx="4647757" cy="643467"/>
            <a:chOff x="4158419" y="3750151"/>
            <a:chExt cx="4647757" cy="643467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B9B7D77D-6BB1-FA9C-5406-A7491C003521}"/>
                </a:ext>
              </a:extLst>
            </p:cNvPr>
            <p:cNvGrpSpPr/>
            <p:nvPr/>
          </p:nvGrpSpPr>
          <p:grpSpPr>
            <a:xfrm>
              <a:off x="6213928" y="3750151"/>
              <a:ext cx="2592248" cy="643467"/>
              <a:chOff x="5832356" y="3177954"/>
              <a:chExt cx="2592248" cy="643467"/>
            </a:xfrm>
          </p:grpSpPr>
          <p:sp>
            <p:nvSpPr>
              <p:cNvPr id="217" name="Rounded Rectangle 216">
                <a:extLst>
                  <a:ext uri="{FF2B5EF4-FFF2-40B4-BE49-F238E27FC236}">
                    <a16:creationId xmlns:a16="http://schemas.microsoft.com/office/drawing/2014/main" id="{DD10E3AA-632D-4080-F1A4-412ABE437E52}"/>
                  </a:ext>
                </a:extLst>
              </p:cNvPr>
              <p:cNvSpPr/>
              <p:nvPr/>
            </p:nvSpPr>
            <p:spPr>
              <a:xfrm>
                <a:off x="6369095" y="3177954"/>
                <a:ext cx="2055509" cy="643467"/>
              </a:xfrm>
              <a:prstGeom prst="roundRect">
                <a:avLst/>
              </a:prstGeom>
              <a:noFill/>
              <a:ln w="47625">
                <a:solidFill>
                  <a:srgbClr val="25D1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cxnSp>
            <p:nvCxnSpPr>
              <p:cNvPr id="218" name="Straight Arrow Connector 217">
                <a:extLst>
                  <a:ext uri="{FF2B5EF4-FFF2-40B4-BE49-F238E27FC236}">
                    <a16:creationId xmlns:a16="http://schemas.microsoft.com/office/drawing/2014/main" id="{2EB709FC-CCCF-4B78-D061-2590466836A2}"/>
                  </a:ext>
                </a:extLst>
              </p:cNvPr>
              <p:cNvCxnSpPr>
                <a:cxnSpLocks/>
                <a:stCxn id="210" idx="3"/>
                <a:endCxn id="217" idx="1"/>
              </p:cNvCxnSpPr>
              <p:nvPr/>
            </p:nvCxnSpPr>
            <p:spPr>
              <a:xfrm>
                <a:off x="5832356" y="3499688"/>
                <a:ext cx="536739" cy="0"/>
              </a:xfrm>
              <a:prstGeom prst="straightConnector1">
                <a:avLst/>
              </a:prstGeom>
              <a:ln w="44450">
                <a:solidFill>
                  <a:srgbClr val="25D1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Rounded Rectangle 209">
              <a:extLst>
                <a:ext uri="{FF2B5EF4-FFF2-40B4-BE49-F238E27FC236}">
                  <a16:creationId xmlns:a16="http://schemas.microsoft.com/office/drawing/2014/main" id="{3A8344DC-C36C-0668-4DB1-76382AEE48D8}"/>
                </a:ext>
              </a:extLst>
            </p:cNvPr>
            <p:cNvSpPr/>
            <p:nvPr/>
          </p:nvSpPr>
          <p:spPr>
            <a:xfrm>
              <a:off x="4158419" y="3750151"/>
              <a:ext cx="2055509" cy="643467"/>
            </a:xfrm>
            <a:prstGeom prst="roundRect">
              <a:avLst/>
            </a:prstGeom>
            <a:noFill/>
            <a:ln w="47625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EdShed" pitchFamily="2" charset="77"/>
              </a:endParaRPr>
            </a:p>
          </p:txBody>
        </p: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DA149233-9E37-3D95-6574-3A625C85E1EE}"/>
                </a:ext>
              </a:extLst>
            </p:cNvPr>
            <p:cNvGrpSpPr/>
            <p:nvPr/>
          </p:nvGrpSpPr>
          <p:grpSpPr>
            <a:xfrm>
              <a:off x="4336848" y="4017884"/>
              <a:ext cx="1687417" cy="108000"/>
              <a:chOff x="4072171" y="3157144"/>
              <a:chExt cx="1687417" cy="108000"/>
            </a:xfrm>
          </p:grpSpPr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CE374534-C2E5-33B7-7596-0C37F1DFBFEC}"/>
                  </a:ext>
                </a:extLst>
              </p:cNvPr>
              <p:cNvSpPr/>
              <p:nvPr/>
            </p:nvSpPr>
            <p:spPr>
              <a:xfrm flipV="1">
                <a:off x="4634502" y="3175144"/>
                <a:ext cx="540000" cy="72000"/>
              </a:xfrm>
              <a:prstGeom prst="rect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dShed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8615B157-A10E-A2F9-427C-D9A50D39FB48}"/>
                  </a:ext>
                </a:extLst>
              </p:cNvPr>
              <p:cNvSpPr/>
              <p:nvPr/>
            </p:nvSpPr>
            <p:spPr>
              <a:xfrm flipV="1">
                <a:off x="5353429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EF1FD940-CEF8-7022-818F-9A66BC8182AF}"/>
                  </a:ext>
                </a:extLst>
              </p:cNvPr>
              <p:cNvSpPr/>
              <p:nvPr/>
            </p:nvSpPr>
            <p:spPr>
              <a:xfrm flipV="1">
                <a:off x="5651588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8B1E77D8-17C7-62D3-E890-96041D7245BB}"/>
                  </a:ext>
                </a:extLst>
              </p:cNvPr>
              <p:cNvSpPr/>
              <p:nvPr/>
            </p:nvSpPr>
            <p:spPr>
              <a:xfrm flipV="1">
                <a:off x="4341112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F70CDB92-8F1A-C196-C70E-E0839AAE56A7}"/>
                  </a:ext>
                </a:extLst>
              </p:cNvPr>
              <p:cNvSpPr/>
              <p:nvPr/>
            </p:nvSpPr>
            <p:spPr>
              <a:xfrm flipV="1">
                <a:off x="4072171" y="3157144"/>
                <a:ext cx="108000" cy="108000"/>
              </a:xfrm>
              <a:prstGeom prst="ellipse">
                <a:avLst/>
              </a:prstGeom>
              <a:solidFill>
                <a:srgbClr val="3372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EdShed" pitchFamily="2" charset="77"/>
                </a:endParaRPr>
              </a:p>
            </p:txBody>
          </p:sp>
        </p:grpSp>
      </p:grpSp>
      <p:sp>
        <p:nvSpPr>
          <p:cNvPr id="223" name="Rounded Rectangle 222">
            <a:extLst>
              <a:ext uri="{FF2B5EF4-FFF2-40B4-BE49-F238E27FC236}">
                <a16:creationId xmlns:a16="http://schemas.microsoft.com/office/drawing/2014/main" id="{29773B86-7BCD-13A2-1DB7-C8205600BDD0}"/>
              </a:ext>
            </a:extLst>
          </p:cNvPr>
          <p:cNvSpPr/>
          <p:nvPr/>
        </p:nvSpPr>
        <p:spPr>
          <a:xfrm>
            <a:off x="4032625" y="2886304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sponge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859F82AB-2B8B-9A53-3E2C-10D52680449D}"/>
              </a:ext>
            </a:extLst>
          </p:cNvPr>
          <p:cNvGrpSpPr/>
          <p:nvPr/>
        </p:nvGrpSpPr>
        <p:grpSpPr>
          <a:xfrm>
            <a:off x="4306329" y="3449226"/>
            <a:ext cx="991957" cy="73171"/>
            <a:chOff x="1402482" y="2573907"/>
            <a:chExt cx="991957" cy="73171"/>
          </a:xfrm>
        </p:grpSpPr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45EA1AA-F1C7-7D86-2EEF-5E135BA20C6B}"/>
                </a:ext>
              </a:extLst>
            </p:cNvPr>
            <p:cNvSpPr/>
            <p:nvPr/>
          </p:nvSpPr>
          <p:spPr>
            <a:xfrm flipV="1">
              <a:off x="2055484" y="2587633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C9BACB53-DD98-30CD-886C-83A76B8A7836}"/>
                </a:ext>
              </a:extLst>
            </p:cNvPr>
            <p:cNvSpPr/>
            <p:nvPr/>
          </p:nvSpPr>
          <p:spPr>
            <a:xfrm flipV="1">
              <a:off x="1559933" y="2573907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D342AA9F-E46D-9DCE-6406-48C2D700687E}"/>
                </a:ext>
              </a:extLst>
            </p:cNvPr>
            <p:cNvSpPr/>
            <p:nvPr/>
          </p:nvSpPr>
          <p:spPr>
            <a:xfrm flipV="1">
              <a:off x="1910810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A46F17C4-9777-442C-EDB2-5FCE9D57FF78}"/>
                </a:ext>
              </a:extLst>
            </p:cNvPr>
            <p:cNvSpPr/>
            <p:nvPr/>
          </p:nvSpPr>
          <p:spPr>
            <a:xfrm flipV="1">
              <a:off x="1734229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2F0C1818-461D-B358-2DAC-6041EA8F2F25}"/>
                </a:ext>
              </a:extLst>
            </p:cNvPr>
            <p:cNvSpPr/>
            <p:nvPr/>
          </p:nvSpPr>
          <p:spPr>
            <a:xfrm flipV="1">
              <a:off x="1402482" y="2573907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EF4F2F74-E21B-6616-A658-439D38DE9120}"/>
              </a:ext>
            </a:extLst>
          </p:cNvPr>
          <p:cNvSpPr/>
          <p:nvPr/>
        </p:nvSpPr>
        <p:spPr>
          <a:xfrm>
            <a:off x="4032625" y="3773782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fringe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12A03BD-63F7-5C69-1192-F3626692607E}"/>
              </a:ext>
            </a:extLst>
          </p:cNvPr>
          <p:cNvGrpSpPr/>
          <p:nvPr/>
        </p:nvGrpSpPr>
        <p:grpSpPr>
          <a:xfrm>
            <a:off x="4380223" y="4329979"/>
            <a:ext cx="817121" cy="73172"/>
            <a:chOff x="1509996" y="2573906"/>
            <a:chExt cx="817121" cy="73172"/>
          </a:xfrm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B7A54D87-9B82-2460-3270-372054A3BBC0}"/>
                </a:ext>
              </a:extLst>
            </p:cNvPr>
            <p:cNvSpPr/>
            <p:nvPr/>
          </p:nvSpPr>
          <p:spPr>
            <a:xfrm flipV="1">
              <a:off x="1988162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C9BE7BD5-B3EF-DD86-B662-2759408B2225}"/>
                </a:ext>
              </a:extLst>
            </p:cNvPr>
            <p:cNvSpPr/>
            <p:nvPr/>
          </p:nvSpPr>
          <p:spPr>
            <a:xfrm flipV="1">
              <a:off x="1608665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0993985C-BF35-E16F-50E2-079D7F931568}"/>
                </a:ext>
              </a:extLst>
            </p:cNvPr>
            <p:cNvSpPr/>
            <p:nvPr/>
          </p:nvSpPr>
          <p:spPr>
            <a:xfrm flipV="1">
              <a:off x="1858243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22802280-E01B-C5E9-8060-B7A84636A540}"/>
                </a:ext>
              </a:extLst>
            </p:cNvPr>
            <p:cNvSpPr/>
            <p:nvPr/>
          </p:nvSpPr>
          <p:spPr>
            <a:xfrm flipV="1">
              <a:off x="172990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1ACD65B-B619-C77D-6C2F-345CBB5444FB}"/>
                </a:ext>
              </a:extLst>
            </p:cNvPr>
            <p:cNvSpPr/>
            <p:nvPr/>
          </p:nvSpPr>
          <p:spPr>
            <a:xfrm flipV="1">
              <a:off x="1509996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37" name="Rounded Rectangle 236">
            <a:extLst>
              <a:ext uri="{FF2B5EF4-FFF2-40B4-BE49-F238E27FC236}">
                <a16:creationId xmlns:a16="http://schemas.microsoft.com/office/drawing/2014/main" id="{0BA9786B-CE83-B452-2AD6-D67242FE7EF7}"/>
              </a:ext>
            </a:extLst>
          </p:cNvPr>
          <p:cNvSpPr/>
          <p:nvPr/>
        </p:nvSpPr>
        <p:spPr>
          <a:xfrm>
            <a:off x="3961588" y="4636093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dungeon</a:t>
            </a:r>
          </a:p>
        </p:txBody>
      </p: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31590D4D-F462-310C-C4A0-BA82B53D8C2D}"/>
              </a:ext>
            </a:extLst>
          </p:cNvPr>
          <p:cNvGrpSpPr/>
          <p:nvPr/>
        </p:nvGrpSpPr>
        <p:grpSpPr>
          <a:xfrm>
            <a:off x="4223018" y="5187709"/>
            <a:ext cx="1151999" cy="73172"/>
            <a:chOff x="1345510" y="2573906"/>
            <a:chExt cx="1151999" cy="73172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2A40E090-2757-2B3A-1E86-9BFC48B6CA0C}"/>
                </a:ext>
              </a:extLst>
            </p:cNvPr>
            <p:cNvSpPr/>
            <p:nvPr/>
          </p:nvSpPr>
          <p:spPr>
            <a:xfrm flipV="1">
              <a:off x="184682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E26572C-884D-9AF3-D3F9-4E3C90D043B4}"/>
                </a:ext>
              </a:extLst>
            </p:cNvPr>
            <p:cNvSpPr/>
            <p:nvPr/>
          </p:nvSpPr>
          <p:spPr>
            <a:xfrm flipV="1">
              <a:off x="1528974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11A9BFBB-0EE4-F430-55B9-79ADF12FF258}"/>
                </a:ext>
              </a:extLst>
            </p:cNvPr>
            <p:cNvSpPr/>
            <p:nvPr/>
          </p:nvSpPr>
          <p:spPr>
            <a:xfrm flipV="1">
              <a:off x="2424338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37EBB9DA-B6D8-7865-01A2-CA4CF7D99DB9}"/>
                </a:ext>
              </a:extLst>
            </p:cNvPr>
            <p:cNvSpPr/>
            <p:nvPr/>
          </p:nvSpPr>
          <p:spPr>
            <a:xfrm flipV="1">
              <a:off x="1703863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0A960C5-D25C-2F15-6026-394894F599E9}"/>
                </a:ext>
              </a:extLst>
            </p:cNvPr>
            <p:cNvSpPr/>
            <p:nvPr/>
          </p:nvSpPr>
          <p:spPr>
            <a:xfrm flipV="1">
              <a:off x="134551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6ED24C6A-BAC9-07F0-58AD-B66FFE79D21F}"/>
                </a:ext>
              </a:extLst>
            </p:cNvPr>
            <p:cNvSpPr/>
            <p:nvPr/>
          </p:nvSpPr>
          <p:spPr>
            <a:xfrm flipV="1">
              <a:off x="224810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45" name="Rounded Rectangle 244">
            <a:extLst>
              <a:ext uri="{FF2B5EF4-FFF2-40B4-BE49-F238E27FC236}">
                <a16:creationId xmlns:a16="http://schemas.microsoft.com/office/drawing/2014/main" id="{CCB67ED2-B1ED-7E58-00A5-F8514AEC94CF}"/>
              </a:ext>
            </a:extLst>
          </p:cNvPr>
          <p:cNvSpPr/>
          <p:nvPr/>
        </p:nvSpPr>
        <p:spPr>
          <a:xfrm>
            <a:off x="3961588" y="5448183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strange</a:t>
            </a:r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3CB6E8D3-C8CC-B09D-A065-F7381FBEB39B}"/>
              </a:ext>
            </a:extLst>
          </p:cNvPr>
          <p:cNvGrpSpPr/>
          <p:nvPr/>
        </p:nvGrpSpPr>
        <p:grpSpPr>
          <a:xfrm>
            <a:off x="4293645" y="6001388"/>
            <a:ext cx="1051626" cy="73172"/>
            <a:chOff x="1460344" y="2573906"/>
            <a:chExt cx="1051626" cy="73172"/>
          </a:xfrm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8D56455E-5C6F-9D4B-07EA-D81A50DA2C65}"/>
                </a:ext>
              </a:extLst>
            </p:cNvPr>
            <p:cNvSpPr/>
            <p:nvPr/>
          </p:nvSpPr>
          <p:spPr>
            <a:xfrm flipV="1">
              <a:off x="2173015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5A84D9A5-485D-3655-39BF-B414184C7760}"/>
                </a:ext>
              </a:extLst>
            </p:cNvPr>
            <p:cNvSpPr/>
            <p:nvPr/>
          </p:nvSpPr>
          <p:spPr>
            <a:xfrm flipV="1">
              <a:off x="1581859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1813EA6C-427A-9A2F-C337-3D0D9270A3C4}"/>
                </a:ext>
              </a:extLst>
            </p:cNvPr>
            <p:cNvSpPr/>
            <p:nvPr/>
          </p:nvSpPr>
          <p:spPr>
            <a:xfrm flipV="1">
              <a:off x="2035914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8AEC35B3-E5B6-BBAB-016F-A2B707CA11D7}"/>
                </a:ext>
              </a:extLst>
            </p:cNvPr>
            <p:cNvSpPr/>
            <p:nvPr/>
          </p:nvSpPr>
          <p:spPr>
            <a:xfrm flipV="1">
              <a:off x="1694890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F0B6E1F9-24AB-551F-0B29-7AD4FDDC0A6C}"/>
                </a:ext>
              </a:extLst>
            </p:cNvPr>
            <p:cNvSpPr/>
            <p:nvPr/>
          </p:nvSpPr>
          <p:spPr>
            <a:xfrm flipV="1">
              <a:off x="1460344" y="2573906"/>
              <a:ext cx="73171" cy="73171"/>
            </a:xfrm>
            <a:prstGeom prst="ellipse">
              <a:avLst/>
            </a:prstGeom>
            <a:solidFill>
              <a:srgbClr val="FF37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F0815B9B-078A-04E4-97A7-594C0AD5B708}"/>
                </a:ext>
              </a:extLst>
            </p:cNvPr>
            <p:cNvSpPr/>
            <p:nvPr/>
          </p:nvSpPr>
          <p:spPr>
            <a:xfrm flipV="1">
              <a:off x="1851527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53" name="Rounded Rectangle 252">
            <a:extLst>
              <a:ext uri="{FF2B5EF4-FFF2-40B4-BE49-F238E27FC236}">
                <a16:creationId xmlns:a16="http://schemas.microsoft.com/office/drawing/2014/main" id="{AF5C2862-92E4-CF02-8B76-2EC1DEAE6B08}"/>
              </a:ext>
            </a:extLst>
          </p:cNvPr>
          <p:cNvSpPr/>
          <p:nvPr/>
        </p:nvSpPr>
        <p:spPr>
          <a:xfrm>
            <a:off x="6570973" y="5459615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change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B750084C-E611-1ABB-8656-B7F2A597199D}"/>
              </a:ext>
            </a:extLst>
          </p:cNvPr>
          <p:cNvGrpSpPr/>
          <p:nvPr/>
        </p:nvGrpSpPr>
        <p:grpSpPr>
          <a:xfrm>
            <a:off x="6900898" y="6012820"/>
            <a:ext cx="1035976" cy="73172"/>
            <a:chOff x="1408915" y="2573906"/>
            <a:chExt cx="1035976" cy="73172"/>
          </a:xfrm>
        </p:grpSpPr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F7D216B-8B7F-5893-D9C4-78E0DAD6DBFF}"/>
                </a:ext>
              </a:extLst>
            </p:cNvPr>
            <p:cNvSpPr/>
            <p:nvPr/>
          </p:nvSpPr>
          <p:spPr>
            <a:xfrm flipV="1">
              <a:off x="2105936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66D80F4-E77A-A0EF-2DFF-82A568D3BAAF}"/>
                </a:ext>
              </a:extLst>
            </p:cNvPr>
            <p:cNvSpPr/>
            <p:nvPr/>
          </p:nvSpPr>
          <p:spPr>
            <a:xfrm flipV="1">
              <a:off x="1961933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C99D026D-DE70-4FC8-1679-31632DE72060}"/>
                </a:ext>
              </a:extLst>
            </p:cNvPr>
            <p:cNvSpPr/>
            <p:nvPr/>
          </p:nvSpPr>
          <p:spPr>
            <a:xfrm flipV="1">
              <a:off x="1791812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725C9B71-59CC-C134-3D29-607A47C3A1A3}"/>
                </a:ext>
              </a:extLst>
            </p:cNvPr>
            <p:cNvSpPr/>
            <p:nvPr/>
          </p:nvSpPr>
          <p:spPr>
            <a:xfrm flipV="1">
              <a:off x="1408915" y="2589430"/>
              <a:ext cx="315251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</p:grpSp>
      <p:sp>
        <p:nvSpPr>
          <p:cNvPr id="262" name="Rounded Rectangle 261">
            <a:extLst>
              <a:ext uri="{FF2B5EF4-FFF2-40B4-BE49-F238E27FC236}">
                <a16:creationId xmlns:a16="http://schemas.microsoft.com/office/drawing/2014/main" id="{83A86DC6-3883-F32A-5672-2D869ACA0409}"/>
              </a:ext>
            </a:extLst>
          </p:cNvPr>
          <p:cNvSpPr/>
          <p:nvPr/>
        </p:nvSpPr>
        <p:spPr>
          <a:xfrm>
            <a:off x="6570318" y="4631355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hinge</a:t>
            </a:r>
          </a:p>
        </p:txBody>
      </p:sp>
      <p:grpSp>
        <p:nvGrpSpPr>
          <p:cNvPr id="263" name="Group 262">
            <a:extLst>
              <a:ext uri="{FF2B5EF4-FFF2-40B4-BE49-F238E27FC236}">
                <a16:creationId xmlns:a16="http://schemas.microsoft.com/office/drawing/2014/main" id="{5A8F6DDD-913F-7C19-67E1-BE30720592BF}"/>
              </a:ext>
            </a:extLst>
          </p:cNvPr>
          <p:cNvGrpSpPr/>
          <p:nvPr/>
        </p:nvGrpSpPr>
        <p:grpSpPr>
          <a:xfrm>
            <a:off x="7064244" y="5184560"/>
            <a:ext cx="738946" cy="73171"/>
            <a:chOff x="1586364" y="2573906"/>
            <a:chExt cx="738946" cy="73171"/>
          </a:xfrm>
        </p:grpSpPr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ED10750A-D5C5-4DAC-D71E-6800BD442E1D}"/>
                </a:ext>
              </a:extLst>
            </p:cNvPr>
            <p:cNvSpPr/>
            <p:nvPr/>
          </p:nvSpPr>
          <p:spPr>
            <a:xfrm flipV="1">
              <a:off x="1986355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2EFA2985-CE8F-EFB3-FEFB-63303DDA17C2}"/>
                </a:ext>
              </a:extLst>
            </p:cNvPr>
            <p:cNvSpPr/>
            <p:nvPr/>
          </p:nvSpPr>
          <p:spPr>
            <a:xfrm flipV="1">
              <a:off x="1721525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82618C6-2F54-4582-F8A3-594D3D5C1B59}"/>
                </a:ext>
              </a:extLst>
            </p:cNvPr>
            <p:cNvSpPr/>
            <p:nvPr/>
          </p:nvSpPr>
          <p:spPr>
            <a:xfrm flipV="1">
              <a:off x="1845506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3562D10-6497-49A0-8804-0B4016BB0ECE}"/>
                </a:ext>
              </a:extLst>
            </p:cNvPr>
            <p:cNvSpPr/>
            <p:nvPr/>
          </p:nvSpPr>
          <p:spPr>
            <a:xfrm flipV="1">
              <a:off x="1586364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70" name="Rounded Rectangle 269">
            <a:extLst>
              <a:ext uri="{FF2B5EF4-FFF2-40B4-BE49-F238E27FC236}">
                <a16:creationId xmlns:a16="http://schemas.microsoft.com/office/drawing/2014/main" id="{B671B8BD-508D-4D5D-017F-C057D858036C}"/>
              </a:ext>
            </a:extLst>
          </p:cNvPr>
          <p:cNvSpPr/>
          <p:nvPr/>
        </p:nvSpPr>
        <p:spPr>
          <a:xfrm>
            <a:off x="6577042" y="3736877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range</a:t>
            </a:r>
          </a:p>
        </p:txBody>
      </p: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65144237-D024-D4D2-0B6B-28EE075965B1}"/>
              </a:ext>
            </a:extLst>
          </p:cNvPr>
          <p:cNvGrpSpPr/>
          <p:nvPr/>
        </p:nvGrpSpPr>
        <p:grpSpPr>
          <a:xfrm>
            <a:off x="7028946" y="4299607"/>
            <a:ext cx="801608" cy="73171"/>
            <a:chOff x="1511669" y="2573906"/>
            <a:chExt cx="801608" cy="73171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FE3550C3-C8B8-C2BF-3AEE-09C60B9FF764}"/>
                </a:ext>
              </a:extLst>
            </p:cNvPr>
            <p:cNvSpPr/>
            <p:nvPr/>
          </p:nvSpPr>
          <p:spPr>
            <a:xfrm flipV="1">
              <a:off x="1974322" y="2589431"/>
              <a:ext cx="338955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EC89C03-D5FC-F790-D651-6EB4C3EFF727}"/>
                </a:ext>
              </a:extLst>
            </p:cNvPr>
            <p:cNvSpPr/>
            <p:nvPr/>
          </p:nvSpPr>
          <p:spPr>
            <a:xfrm flipV="1">
              <a:off x="165380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D11B4AC-5944-C4B3-7A85-93D9104A966F}"/>
                </a:ext>
              </a:extLst>
            </p:cNvPr>
            <p:cNvSpPr/>
            <p:nvPr/>
          </p:nvSpPr>
          <p:spPr>
            <a:xfrm flipV="1">
              <a:off x="1829800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A1ED6A96-EBC5-6088-AEC1-40DADEE78BEE}"/>
                </a:ext>
              </a:extLst>
            </p:cNvPr>
            <p:cNvSpPr/>
            <p:nvPr/>
          </p:nvSpPr>
          <p:spPr>
            <a:xfrm flipV="1">
              <a:off x="1511669" y="2573906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  <p:sp>
        <p:nvSpPr>
          <p:cNvPr id="276" name="Rounded Rectangle 275">
            <a:extLst>
              <a:ext uri="{FF2B5EF4-FFF2-40B4-BE49-F238E27FC236}">
                <a16:creationId xmlns:a16="http://schemas.microsoft.com/office/drawing/2014/main" id="{103BAEC6-97CC-36ED-4454-B3F349CFB9BA}"/>
              </a:ext>
            </a:extLst>
          </p:cNvPr>
          <p:cNvSpPr/>
          <p:nvPr/>
        </p:nvSpPr>
        <p:spPr>
          <a:xfrm>
            <a:off x="6577042" y="2920039"/>
            <a:ext cx="167399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charge</a:t>
            </a:r>
          </a:p>
        </p:txBody>
      </p:sp>
      <p:grpSp>
        <p:nvGrpSpPr>
          <p:cNvPr id="277" name="Group 276">
            <a:extLst>
              <a:ext uri="{FF2B5EF4-FFF2-40B4-BE49-F238E27FC236}">
                <a16:creationId xmlns:a16="http://schemas.microsoft.com/office/drawing/2014/main" id="{AA27468A-2CC6-39A1-4AF5-C715EE97F058}"/>
              </a:ext>
            </a:extLst>
          </p:cNvPr>
          <p:cNvGrpSpPr/>
          <p:nvPr/>
        </p:nvGrpSpPr>
        <p:grpSpPr>
          <a:xfrm>
            <a:off x="6944668" y="3487447"/>
            <a:ext cx="948829" cy="46800"/>
            <a:chOff x="1427391" y="2588109"/>
            <a:chExt cx="948829" cy="46800"/>
          </a:xfrm>
        </p:grpSpPr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B05BFB98-8F58-664F-29A4-3B0DD262BF24}"/>
                </a:ext>
              </a:extLst>
            </p:cNvPr>
            <p:cNvSpPr/>
            <p:nvPr/>
          </p:nvSpPr>
          <p:spPr>
            <a:xfrm flipV="1">
              <a:off x="2088220" y="2588650"/>
              <a:ext cx="288000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40F97636-4AA6-72A6-270B-144465969361}"/>
                </a:ext>
              </a:extLst>
            </p:cNvPr>
            <p:cNvSpPr/>
            <p:nvPr/>
          </p:nvSpPr>
          <p:spPr>
            <a:xfrm flipV="1">
              <a:off x="1427391" y="2588109"/>
              <a:ext cx="288000" cy="468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95ACA5E-F22B-DB9B-3822-271D32E67E37}"/>
                </a:ext>
              </a:extLst>
            </p:cNvPr>
            <p:cNvSpPr/>
            <p:nvPr/>
          </p:nvSpPr>
          <p:spPr>
            <a:xfrm flipV="1">
              <a:off x="1785446" y="2588109"/>
              <a:ext cx="252000" cy="46800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</p:grpSp>
      <p:sp>
        <p:nvSpPr>
          <p:cNvPr id="287" name="Rounded Rectangle 286">
            <a:extLst>
              <a:ext uri="{FF2B5EF4-FFF2-40B4-BE49-F238E27FC236}">
                <a16:creationId xmlns:a16="http://schemas.microsoft.com/office/drawing/2014/main" id="{505B7326-CA2D-6862-E061-BC2AE25A98CB}"/>
              </a:ext>
            </a:extLst>
          </p:cNvPr>
          <p:cNvSpPr/>
          <p:nvPr/>
        </p:nvSpPr>
        <p:spPr>
          <a:xfrm>
            <a:off x="6659911" y="2034507"/>
            <a:ext cx="1492937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FF3760"/>
                </a:solidFill>
                <a:latin typeface="EdShed" pitchFamily="2" charset="77"/>
              </a:rPr>
              <a:t>pigeon</a:t>
            </a:r>
          </a:p>
        </p:txBody>
      </p:sp>
      <p:grpSp>
        <p:nvGrpSpPr>
          <p:cNvPr id="288" name="Group 287">
            <a:extLst>
              <a:ext uri="{FF2B5EF4-FFF2-40B4-BE49-F238E27FC236}">
                <a16:creationId xmlns:a16="http://schemas.microsoft.com/office/drawing/2014/main" id="{3BE94A28-DC2D-ED04-E19D-B2CE75887930}"/>
              </a:ext>
            </a:extLst>
          </p:cNvPr>
          <p:cNvGrpSpPr/>
          <p:nvPr/>
        </p:nvGrpSpPr>
        <p:grpSpPr>
          <a:xfrm>
            <a:off x="6977930" y="2595626"/>
            <a:ext cx="860118" cy="73171"/>
            <a:chOff x="1446797" y="2573907"/>
            <a:chExt cx="860118" cy="73171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AD38E332-4FF1-DAE7-F488-EA190E5073A8}"/>
                </a:ext>
              </a:extLst>
            </p:cNvPr>
            <p:cNvSpPr/>
            <p:nvPr/>
          </p:nvSpPr>
          <p:spPr>
            <a:xfrm flipV="1">
              <a:off x="1679803" y="2587633"/>
              <a:ext cx="288000" cy="45719"/>
            </a:xfrm>
            <a:prstGeom prst="rect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rgbClr val="FF3760"/>
                </a:solidFill>
                <a:effectLst/>
                <a:uLnTx/>
                <a:uFillTx/>
                <a:latin typeface="EdShed" pitchFamily="2" charset="77"/>
                <a:ea typeface="+mn-ea"/>
                <a:cs typeface="+mn-cs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E88B41D3-DA9E-4062-18AE-11AEF660DFF3}"/>
                </a:ext>
              </a:extLst>
            </p:cNvPr>
            <p:cNvSpPr/>
            <p:nvPr/>
          </p:nvSpPr>
          <p:spPr>
            <a:xfrm flipV="1">
              <a:off x="1572961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142E3579-EBE1-D33B-0BD8-87DB8D72C750}"/>
                </a:ext>
              </a:extLst>
            </p:cNvPr>
            <p:cNvSpPr/>
            <p:nvPr/>
          </p:nvSpPr>
          <p:spPr>
            <a:xfrm flipV="1">
              <a:off x="2233744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EF1EFD1C-F166-2082-4660-1E9F9142AC97}"/>
                </a:ext>
              </a:extLst>
            </p:cNvPr>
            <p:cNvSpPr/>
            <p:nvPr/>
          </p:nvSpPr>
          <p:spPr>
            <a:xfrm flipV="1">
              <a:off x="2054644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00D391F2-2FE5-F722-CF12-1F94E3CFCEB8}"/>
                </a:ext>
              </a:extLst>
            </p:cNvPr>
            <p:cNvSpPr/>
            <p:nvPr/>
          </p:nvSpPr>
          <p:spPr>
            <a:xfrm flipV="1">
              <a:off x="1446797" y="2573907"/>
              <a:ext cx="73171" cy="73171"/>
            </a:xfrm>
            <a:prstGeom prst="ellipse">
              <a:avLst/>
            </a:prstGeom>
            <a:solidFill>
              <a:srgbClr val="3372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3760"/>
                </a:solidFill>
                <a:latin typeface="EdShed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223" grpId="0"/>
      <p:bldP spid="230" grpId="0"/>
      <p:bldP spid="237" grpId="0"/>
      <p:bldP spid="245" grpId="0"/>
      <p:bldP spid="253" grpId="0"/>
      <p:bldP spid="262" grpId="0"/>
      <p:bldP spid="270" grpId="0"/>
      <p:bldP spid="276" grpId="0"/>
      <p:bldP spid="28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>
                <a:latin typeface="EdShed" pitchFamily="2" charset="77"/>
              </a:rPr>
              <a:t>2.</a:t>
            </a:r>
            <a:fld id="{46F6552A-941E-B249-8E39-1E2EE7BF53B4}" type="slidenum">
              <a:rPr lang="en-US" smtClean="0">
                <a:latin typeface="EdShed" pitchFamily="2" charset="77"/>
              </a:rPr>
              <a:pPr/>
              <a:t>8</a:t>
            </a:fld>
            <a:endParaRPr lang="en-US" dirty="0">
              <a:latin typeface="EdShed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BCD1AE-A12D-05D2-C73E-1F7BF92F97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GB" sz="2000" dirty="0">
                <a:solidFill>
                  <a:schemeClr val="tx1"/>
                </a:solidFill>
                <a:latin typeface="EdShed" pitchFamily="2" charset="77"/>
              </a:rPr>
              <a:t>Use the underlined digraphs and red consonant blends to help you unscramble this week’s words. Then complete the sentence activities.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53BBD-6537-BCFC-859F-8D3BBB288B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Grapheme Scramble and Sentences</a:t>
            </a:r>
          </a:p>
        </p:txBody>
      </p:sp>
      <p:graphicFrame>
        <p:nvGraphicFramePr>
          <p:cNvPr id="2" name="Table 27">
            <a:extLst>
              <a:ext uri="{FF2B5EF4-FFF2-40B4-BE49-F238E27FC236}">
                <a16:creationId xmlns:a16="http://schemas.microsoft.com/office/drawing/2014/main" id="{BFE5C9BB-6778-8A7E-6D17-626D50A408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965546"/>
              </p:ext>
            </p:extLst>
          </p:nvPr>
        </p:nvGraphicFramePr>
        <p:xfrm>
          <a:off x="357535" y="1835872"/>
          <a:ext cx="5606522" cy="466688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03261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2803261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424262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Scrambled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EdShed" pitchFamily="2" charset="77"/>
                        </a:rPr>
                        <a:t>This Week’s Words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r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f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i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754855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 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r t s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5172240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802174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035501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o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p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7740537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ar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 err="1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c</a:t>
                      </a:r>
                      <a:r>
                        <a:rPr lang="en-GB" sz="2000" b="0" i="0" u="sng" dirty="0" err="1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h</a:t>
                      </a:r>
                      <a:endParaRPr lang="en-GB" sz="2000" b="0" i="0" u="sng" dirty="0"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EdShed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p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i 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d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n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o u 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4242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dirty="0">
                          <a:solidFill>
                            <a:schemeClr val="tx1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a</a:t>
                      </a:r>
                      <a:r>
                        <a:rPr lang="en-GB" sz="2000" b="0" i="0" u="none" dirty="0">
                          <a:solidFill>
                            <a:srgbClr val="FF3760"/>
                          </a:solidFill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o n </a:t>
                      </a:r>
                      <a:r>
                        <a:rPr lang="en-GB" sz="2000" b="0" i="0" u="sng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ge</a:t>
                      </a:r>
                      <a:r>
                        <a:rPr lang="en-GB" sz="2000" b="0" i="0" u="none" dirty="0">
                          <a:latin typeface="EdShed" pitchFamily="2" charset="77"/>
                          <a:ea typeface="OpenDyslexic" charset="0"/>
                          <a:cs typeface="OpenDyslexic" charset="0"/>
                        </a:rPr>
                        <a:t> 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aseline="0" dirty="0">
                        <a:latin typeface="EdShed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000AB14-EB65-BF83-E911-02AA0E93DC19}"/>
              </a:ext>
            </a:extLst>
          </p:cNvPr>
          <p:cNvSpPr txBox="1"/>
          <p:nvPr/>
        </p:nvSpPr>
        <p:spPr>
          <a:xfrm>
            <a:off x="6384628" y="2217461"/>
            <a:ext cx="520440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latin typeface="EdShed" pitchFamily="2" charset="77"/>
                <a:ea typeface="OpenDyslexic" charset="0"/>
                <a:cs typeface="OpenDyslexic" charset="0"/>
              </a:rPr>
              <a:t>Write the word ‘fringe’ in a sentence.</a:t>
            </a:r>
            <a:endParaRPr lang="en-GB" sz="1800" baseline="0" dirty="0">
              <a:latin typeface="EdShed" pitchFamily="2" charset="77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23B196-081D-5718-7A55-CED39B040FC1}"/>
              </a:ext>
            </a:extLst>
          </p:cNvPr>
          <p:cNvCxnSpPr>
            <a:cxnSpLocks/>
          </p:cNvCxnSpPr>
          <p:nvPr/>
        </p:nvCxnSpPr>
        <p:spPr>
          <a:xfrm>
            <a:off x="6384629" y="3177586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7DB6B-5220-E545-4EA9-D38D5E52C9ED}"/>
              </a:ext>
            </a:extLst>
          </p:cNvPr>
          <p:cNvCxnSpPr>
            <a:cxnSpLocks/>
          </p:cNvCxnSpPr>
          <p:nvPr/>
        </p:nvCxnSpPr>
        <p:spPr>
          <a:xfrm>
            <a:off x="6384629" y="3721872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569D1BD-8416-BF14-7531-7072DEC39ADD}"/>
              </a:ext>
            </a:extLst>
          </p:cNvPr>
          <p:cNvSpPr txBox="1"/>
          <p:nvPr/>
        </p:nvSpPr>
        <p:spPr>
          <a:xfrm>
            <a:off x="6384628" y="4420331"/>
            <a:ext cx="520440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algn="ctr">
              <a:defRPr/>
            </a:pPr>
            <a:r>
              <a:rPr lang="en-GB" dirty="0">
                <a:latin typeface="EdShed" pitchFamily="2" charset="77"/>
                <a:ea typeface="OpenDyslexic" charset="0"/>
                <a:cs typeface="OpenDyslexic" charset="0"/>
              </a:rPr>
              <a:t>Choose two other words to write in a sentence.</a:t>
            </a:r>
            <a:endParaRPr lang="en-GB" dirty="0">
              <a:latin typeface="EdShed" pitchFamily="2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49A7F8-9E44-BE75-F5FB-A2E10FB5DA3C}"/>
              </a:ext>
            </a:extLst>
          </p:cNvPr>
          <p:cNvCxnSpPr>
            <a:cxnSpLocks/>
          </p:cNvCxnSpPr>
          <p:nvPr/>
        </p:nvCxnSpPr>
        <p:spPr>
          <a:xfrm>
            <a:off x="6384629" y="5380456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01AD3A-05BB-490C-CD9C-CAB0F411C5F2}"/>
              </a:ext>
            </a:extLst>
          </p:cNvPr>
          <p:cNvCxnSpPr>
            <a:cxnSpLocks/>
          </p:cNvCxnSpPr>
          <p:nvPr/>
        </p:nvCxnSpPr>
        <p:spPr>
          <a:xfrm>
            <a:off x="6384629" y="5924742"/>
            <a:ext cx="52044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E8D45BF7E88C4CBF195B716E08D65A" ma:contentTypeVersion="11" ma:contentTypeDescription="Create a new document." ma:contentTypeScope="" ma:versionID="d8b5e6fe1824b5550605b390c46da599">
  <xsd:schema xmlns:xsd="http://www.w3.org/2001/XMLSchema" xmlns:xs="http://www.w3.org/2001/XMLSchema" xmlns:p="http://schemas.microsoft.com/office/2006/metadata/properties" xmlns:ns2="fa511a29-b952-40e4-9e4b-59b1579a09a0" xmlns:ns3="2713a64c-b708-418b-a5af-1b0d489f796a" targetNamespace="http://schemas.microsoft.com/office/2006/metadata/properties" ma:root="true" ma:fieldsID="74955da3aedaf23e2c303cd0ad3ac57e" ns2:_="" ns3:_="">
    <xsd:import namespace="fa511a29-b952-40e4-9e4b-59b1579a09a0"/>
    <xsd:import namespace="2713a64c-b708-418b-a5af-1b0d489f79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11a29-b952-40e4-9e4b-59b1579a09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e2b0ea4-6242-4b3b-a5a4-a442a88e1f9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13a64c-b708-418b-a5af-1b0d489f79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ecd78d3-fe46-4f36-8ea3-4b1377205a5e}" ma:internalName="TaxCatchAll" ma:showField="CatchAllData" ma:web="2713a64c-b708-418b-a5af-1b0d489f79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511a29-b952-40e4-9e4b-59b1579a09a0">
      <Terms xmlns="http://schemas.microsoft.com/office/infopath/2007/PartnerControls"/>
    </lcf76f155ced4ddcb4097134ff3c332f>
    <TaxCatchAll xmlns="2713a64c-b708-418b-a5af-1b0d489f796a" xsi:nil="true"/>
  </documentManagement>
</p:properties>
</file>

<file path=customXml/itemProps1.xml><?xml version="1.0" encoding="utf-8"?>
<ds:datastoreItem xmlns:ds="http://schemas.openxmlformats.org/officeDocument/2006/customXml" ds:itemID="{5FC267B1-6B08-4D1B-9386-B5FEB7FAA9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511a29-b952-40e4-9e4b-59b1579a09a0"/>
    <ds:schemaRef ds:uri="2713a64c-b708-418b-a5af-1b0d489f79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F69D22D-25E7-4B32-A9C1-3021894870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F27DDB-4CB1-4891-B5D2-3172BEF4F5EC}">
  <ds:schemaRefs>
    <ds:schemaRef ds:uri="http://schemas.microsoft.com/office/2006/metadata/properties"/>
    <ds:schemaRef ds:uri="http://schemas.microsoft.com/office/infopath/2007/PartnerControls"/>
    <ds:schemaRef ds:uri="fa511a29-b952-40e4-9e4b-59b1579a09a0"/>
    <ds:schemaRef ds:uri="2713a64c-b708-418b-a5af-1b0d489f796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5677</TotalTime>
  <Words>1219</Words>
  <Application>Microsoft Macintosh PowerPoint</Application>
  <PresentationFormat>Widescreen</PresentationFormat>
  <Paragraphs>372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Sassoon Infant 2023</vt:lpstr>
      <vt:lpstr>EdShed</vt:lpstr>
      <vt:lpstr>Arial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155</cp:revision>
  <dcterms:created xsi:type="dcterms:W3CDTF">2022-07-19T20:08:30Z</dcterms:created>
  <dcterms:modified xsi:type="dcterms:W3CDTF">2025-02-14T10:11:37Z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0x01010057E8D45BF7E88C4CBF195B716E08D65A</vt:lpwstr>
  </property>
  <property fmtid="{D5CDD505-2E9C-101B-9397-08002B2CF9AE}" pid="3" name="MediaServiceImageTags">
    <vt:lpwstr/>
  </property>
</Properties>
</file>