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4" r:id="rId5"/>
    <p:sldId id="385" r:id="rId6"/>
    <p:sldId id="386" r:id="rId7"/>
    <p:sldId id="375" r:id="rId8"/>
    <p:sldId id="376" r:id="rId9"/>
    <p:sldId id="387" r:id="rId10"/>
    <p:sldId id="388" r:id="rId11"/>
    <p:sldId id="379" r:id="rId12"/>
    <p:sldId id="380" r:id="rId13"/>
    <p:sldId id="381" r:id="rId14"/>
    <p:sldId id="382" r:id="rId15"/>
    <p:sldId id="377" r:id="rId16"/>
    <p:sldId id="378" r:id="rId17"/>
    <p:sldId id="383" r:id="rId18"/>
    <p:sldId id="384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10" r:id="rId32"/>
    <p:sldId id="411" r:id="rId33"/>
    <p:sldId id="405" r:id="rId34"/>
    <p:sldId id="406" r:id="rId35"/>
    <p:sldId id="403" r:id="rId36"/>
    <p:sldId id="404" r:id="rId37"/>
    <p:sldId id="407" r:id="rId38"/>
    <p:sldId id="408" r:id="rId39"/>
    <p:sldId id="412" r:id="rId40"/>
    <p:sldId id="413" r:id="rId41"/>
    <p:sldId id="370" r:id="rId42"/>
    <p:sldId id="409" r:id="rId43"/>
    <p:sldId id="373" r:id="rId44"/>
  </p:sldIdLst>
  <p:sldSz cx="12192000" cy="6858000"/>
  <p:notesSz cx="6858000" cy="9144000"/>
  <p:embeddedFontLst>
    <p:embeddedFont>
      <p:font typeface="Lato" panose="020F0502020204030203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penDyslexicAlta" panose="00000500000000000000" pitchFamily="2" charset="0"/>
      <p:regular r:id="rId53"/>
      <p:bold r:id="rId54"/>
      <p:italic r:id="rId55"/>
      <p:boldItalic r:id="rId56"/>
    </p:embeddedFont>
    <p:embeddedFont>
      <p:font typeface="Muli" panose="020B0604020202020204" charset="0"/>
      <p:regular r:id="rId57"/>
      <p:bold r:id="rId58"/>
      <p:italic r:id="rId59"/>
      <p:boldItalic r:id="rId60"/>
    </p:embeddedFont>
    <p:embeddedFont>
      <p:font typeface="Lato Light" panose="020F0302020204030203" pitchFamily="3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209CEE"/>
    <a:srgbClr val="3273DC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9706" autoAdjust="0"/>
  </p:normalViewPr>
  <p:slideViewPr>
    <p:cSldViewPr snapToGrid="0" snapToObjects="1">
      <p:cViewPr varScale="1">
        <p:scale>
          <a:sx n="62" d="100"/>
          <a:sy n="62" d="100"/>
        </p:scale>
        <p:origin x="-942" y="-18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8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0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5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3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6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3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2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6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7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6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5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11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6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6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48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45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3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41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35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7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10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4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95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19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0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5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3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0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4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Summer Block 5: Volume</a:t>
            </a:r>
          </a:p>
          <a:p>
            <a:r>
              <a:rPr lang="en-GB" dirty="0"/>
              <a:t>Lesson 1: To be able to explore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QNJWAGJ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600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52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5 - Volume - Lesson 1 - To be able to explore volume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590D69B9-88FE-224C-9C1A-7B02A61AC0B8}"/>
              </a:ext>
            </a:extLst>
          </p:cNvPr>
          <p:cNvSpPr/>
          <p:nvPr/>
        </p:nvSpPr>
        <p:spPr>
          <a:xfrm>
            <a:off x="323849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BE1F48B-B659-8B47-A284-3F4326DE82CB}"/>
              </a:ext>
            </a:extLst>
          </p:cNvPr>
          <p:cNvSpPr/>
          <p:nvPr/>
        </p:nvSpPr>
        <p:spPr>
          <a:xfrm>
            <a:off x="4328318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F16F24FC-0A2A-704E-8938-4E2262FEAB44}"/>
              </a:ext>
            </a:extLst>
          </p:cNvPr>
          <p:cNvSpPr/>
          <p:nvPr/>
        </p:nvSpPr>
        <p:spPr>
          <a:xfrm>
            <a:off x="8332787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</p:spTree>
    <p:extLst>
      <p:ext uri="{BB962C8B-B14F-4D97-AF65-F5344CB8AC3E}">
        <p14:creationId xmlns:p14="http://schemas.microsoft.com/office/powerpoint/2010/main" val="40493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735D219D-D69B-D748-97AE-E010A91F840A}"/>
              </a:ext>
            </a:extLst>
          </p:cNvPr>
          <p:cNvSpPr/>
          <p:nvPr/>
        </p:nvSpPr>
        <p:spPr>
          <a:xfrm>
            <a:off x="323849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E545CB97-93F3-4648-AF39-8748C6A58046}"/>
              </a:ext>
            </a:extLst>
          </p:cNvPr>
          <p:cNvSpPr/>
          <p:nvPr/>
        </p:nvSpPr>
        <p:spPr>
          <a:xfrm>
            <a:off x="4328318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BF6E177D-CB8A-5940-959B-A74F1E22990E}"/>
              </a:ext>
            </a:extLst>
          </p:cNvPr>
          <p:cNvSpPr/>
          <p:nvPr/>
        </p:nvSpPr>
        <p:spPr>
          <a:xfrm>
            <a:off x="8332787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16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18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=""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=""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=""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45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06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C91EF3-653F-E542-8293-D3A3E4380D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60009"/>
            <a:ext cx="4826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F3482DA-5875-564A-B56E-3030D6F8DA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782589"/>
            <a:ext cx="4826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71445E-D832-A249-BC25-935007F7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4946"/>
            <a:ext cx="482600" cy="54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C1953B-B3E8-054B-8B22-95C922E614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917526"/>
            <a:ext cx="4826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05CDD8-95AC-C243-8919-CE153059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933059"/>
            <a:ext cx="482600" cy="54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10CAEF-1005-5C4F-8D9B-B7D7B5F2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5055639"/>
            <a:ext cx="4826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60F35-D27E-7F4E-96A2-E4D874D5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402243"/>
            <a:ext cx="482600" cy="54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FD85453-5D29-514F-84B3-1176586C6A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524823"/>
            <a:ext cx="482600" cy="546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B3B522E-402E-AC4A-8EFC-CFCA1FED99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537180"/>
            <a:ext cx="482600" cy="54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B632DA0-F75D-9D4C-B349-B7F15D288F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59760"/>
            <a:ext cx="482600" cy="54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B646FC2-3B79-ED48-A942-46D766CB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675293"/>
            <a:ext cx="482600" cy="546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F791BCA-FB45-154C-97F2-C67352D1A5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7873"/>
            <a:ext cx="4826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69CADA-4132-2549-897F-D4CF5705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2242"/>
            <a:ext cx="482600" cy="546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7874A7-AA33-934D-91B3-353E141C0D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37179"/>
            <a:ext cx="482600" cy="54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8D977AB-307C-C543-893E-B4C1009017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5159759"/>
            <a:ext cx="4826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771E0D-368E-E848-A596-B7FEA78C7B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5175292"/>
            <a:ext cx="482600" cy="546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AC593FF-C6ED-0643-BDBF-A305C5F3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297872"/>
            <a:ext cx="482600" cy="54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B3F511C-32F5-4A48-A11B-F6FC2AFE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79413"/>
            <a:ext cx="482600" cy="546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9855058-804B-764E-A171-18A48E57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1993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A567409-4870-2C4C-81C8-58978D8717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917526"/>
            <a:ext cx="482600" cy="546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46F67CD-0EBB-5443-AC4C-D1D4F6865D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40106"/>
            <a:ext cx="482600" cy="546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1C2B8DD-D64D-654C-AE61-2492D205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521896"/>
            <a:ext cx="482600" cy="546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FB2263F-C096-9147-9D50-B805055A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644476"/>
            <a:ext cx="482600" cy="546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5BCF19-9451-1143-BCAD-E257458D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660009"/>
            <a:ext cx="482600" cy="546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C07F80D-73F9-A643-8196-B9ABFEA454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8258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77B2993-A282-6F4D-8A3E-8320D160F8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31376" y="3511544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202B41E-84B0-EB4F-A67D-2FE1C01FB5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649719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5D2D76B-07CC-EC4F-90C4-9881280DAF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53734" y="3774488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A35A2CC-9072-1548-9782-B6AE5C61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47188" y="3890225"/>
            <a:ext cx="482600" cy="546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09C6D18-1C95-DC49-8A5A-88C153FF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52265" y="4033455"/>
            <a:ext cx="482600" cy="546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41999AA-973D-9043-9A7B-BFD0A1CE5E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581942" y="4161147"/>
            <a:ext cx="482600" cy="546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BFB5F97-8E78-294C-8E51-4819F031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314790" y="3630081"/>
            <a:ext cx="482600" cy="54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AD395B7-DD8A-104F-BBE3-E837E16456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20562" y="3768256"/>
            <a:ext cx="482600" cy="5461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FF9924E-DAE7-204F-8BA1-3B7ABF57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893025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4AD29588-A56F-BA41-81D9-7BDA7683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30602" y="4008762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49B40B5-A3BE-1C44-9146-A8012C102F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35679" y="4151992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C8817B9-F786-A64E-8518-B0D4BF5AB3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65356" y="4279684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8878B832-2E4D-F24B-AA96-461F0FF97E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846731" y="349971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B82539-69C3-4545-8F0C-3A376059FA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052503" y="3637887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E62BC1A-7195-4342-9D94-4FBD3291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269089" y="3762656"/>
            <a:ext cx="482600" cy="546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C9949DB-2FF1-C042-8838-47555CCFA1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462543" y="3878393"/>
            <a:ext cx="482600" cy="546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97BA2B94-EF8B-B84E-B896-AEEDC5C1F8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667620" y="4021623"/>
            <a:ext cx="482600" cy="546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5A996D0-AE56-9F4E-A66F-897ACDDB45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897297" y="4149315"/>
            <a:ext cx="482600" cy="5461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50EE0E33-C071-3F40-AAB1-EC90AB133B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115220" y="4283207"/>
            <a:ext cx="482600" cy="546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5193F145-ED2C-0648-A1A0-80527703BB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320992" y="4421382"/>
            <a:ext cx="482600" cy="5461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6417BA3D-D8E9-3546-A98D-3DEBE4B2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537578" y="4546151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642BC01A-5AFA-A045-BA7C-86553E97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731032" y="4661888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C83BF269-FA7B-3740-A692-A9EC86B7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936109" y="4805118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02128EDB-CBB6-B54B-B2AE-3E9F0DBB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165786" y="493281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has he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response.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shape doesn’t belong as it has been made using four cubes, whereas the other shapes have been made using five cubes.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only counted the visible cubes.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 shape is solid behind what can be seen, then the shape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will be made from 12 multilink cubes, so its area will be 12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2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43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is only sometimes true. For example, a 3 cm by 3 cm by 1 cm cuboid will have a 9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volume, while a 2 cm by 3 cm by 4 cm cuboid will have a 24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11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5 - Volume - Lesson 1 - To be able to explore volume</a:t>
            </a:r>
          </a:p>
        </p:txBody>
      </p:sp>
    </p:spTree>
    <p:extLst>
      <p:ext uri="{BB962C8B-B14F-4D97-AF65-F5344CB8AC3E}">
        <p14:creationId xmlns:p14="http://schemas.microsoft.com/office/powerpoint/2010/main" val="13035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2993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197199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14083</TotalTime>
  <Words>1564</Words>
  <Application>Microsoft Office PowerPoint</Application>
  <PresentationFormat>Custom</PresentationFormat>
  <Paragraphs>514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Lato</vt:lpstr>
      <vt:lpstr>Wingdings</vt:lpstr>
      <vt:lpstr>Calibri</vt:lpstr>
      <vt:lpstr>OpenDyslexicAlta</vt:lpstr>
      <vt:lpstr>Muli</vt:lpstr>
      <vt:lpstr>Lato Light</vt:lpstr>
      <vt:lpstr>Office Theme</vt:lpstr>
      <vt:lpstr>PowerPoint Presentation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691</cp:revision>
  <cp:lastPrinted>2019-06-17T16:19:05Z</cp:lastPrinted>
  <dcterms:created xsi:type="dcterms:W3CDTF">2018-08-06T08:16:18Z</dcterms:created>
  <dcterms:modified xsi:type="dcterms:W3CDTF">2021-01-11T14:38:41Z</dcterms:modified>
</cp:coreProperties>
</file>