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20" r:id="rId2"/>
    <p:sldId id="321" r:id="rId3"/>
    <p:sldId id="346" r:id="rId4"/>
    <p:sldId id="374" r:id="rId5"/>
    <p:sldId id="375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90" r:id="rId18"/>
    <p:sldId id="391" r:id="rId19"/>
    <p:sldId id="388" r:id="rId20"/>
    <p:sldId id="389" r:id="rId21"/>
    <p:sldId id="392" r:id="rId22"/>
    <p:sldId id="393" r:id="rId23"/>
    <p:sldId id="394" r:id="rId24"/>
    <p:sldId id="395" r:id="rId25"/>
    <p:sldId id="398" r:id="rId26"/>
    <p:sldId id="399" r:id="rId27"/>
    <p:sldId id="396" r:id="rId28"/>
    <p:sldId id="397" r:id="rId29"/>
    <p:sldId id="404" r:id="rId30"/>
    <p:sldId id="405" r:id="rId31"/>
    <p:sldId id="402" r:id="rId32"/>
    <p:sldId id="403" r:id="rId33"/>
    <p:sldId id="400" r:id="rId34"/>
    <p:sldId id="401" r:id="rId35"/>
    <p:sldId id="406" r:id="rId36"/>
    <p:sldId id="407" r:id="rId37"/>
    <p:sldId id="373" r:id="rId38"/>
    <p:sldId id="408" r:id="rId39"/>
    <p:sldId id="376" r:id="rId40"/>
  </p:sldIdLst>
  <p:sldSz cx="12192000" cy="6858000"/>
  <p:notesSz cx="6858000" cy="9144000"/>
  <p:embeddedFontLst>
    <p:embeddedFont>
      <p:font typeface="Lato" panose="020F0502020204030203" pitchFamily="34" charset="0"/>
      <p:regular r:id="rId43"/>
      <p:bold r:id="rId44"/>
    </p:embeddedFont>
    <p:embeddedFont>
      <p:font typeface="OpenDyslexicAlta" panose="00000500000000000000" pitchFamily="2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Muli" panose="020B0604020202020204" charset="0"/>
      <p:regular r:id="rId53"/>
      <p:bold r:id="rId54"/>
      <p:italic r:id="rId55"/>
      <p:boldItalic r:id="rId56"/>
    </p:embeddedFont>
    <p:embeddedFont>
      <p:font typeface="Lato Light" panose="020F0302020204030203" pitchFamily="34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98" autoAdjust="0"/>
    <p:restoredTop sz="90093" autoAdjust="0"/>
  </p:normalViewPr>
  <p:slideViewPr>
    <p:cSldViewPr snapToGrid="0" snapToObjects="1">
      <p:cViewPr varScale="1">
        <p:scale>
          <a:sx n="70" d="100"/>
          <a:sy n="70" d="100"/>
        </p:scale>
        <p:origin x="-294" y="-19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3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7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187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5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411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34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38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60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6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0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67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55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71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01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56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342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699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66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22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3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9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25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600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26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203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76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21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76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6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2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9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0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02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2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9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1 </a:t>
            </a:r>
            <a:br>
              <a:rPr lang="en-GB" dirty="0"/>
            </a:br>
            <a:r>
              <a:rPr lang="en-GB" dirty="0"/>
              <a:t>Summer Block 5: Money</a:t>
            </a:r>
          </a:p>
          <a:p>
            <a:r>
              <a:rPr lang="en-GB" dirty="0"/>
              <a:t>Lesson 1: To be able to recognise coins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5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QVNXCEI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1p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FCDE354-8B4F-BF4A-B229-C697E4AA982C}"/>
              </a:ext>
            </a:extLst>
          </p:cNvPr>
          <p:cNvSpPr/>
          <p:nvPr/>
        </p:nvSpPr>
        <p:spPr>
          <a:xfrm>
            <a:off x="6625358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20p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1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20p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CB374F5-3E11-A04A-8AE3-4C5F60F627C5}"/>
              </a:ext>
            </a:extLst>
          </p:cNvPr>
          <p:cNvSpPr/>
          <p:nvPr/>
        </p:nvSpPr>
        <p:spPr>
          <a:xfrm>
            <a:off x="644599" y="2837524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9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£1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A86F8E-10A5-DC4E-A523-AF68F535E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11" y="3133453"/>
            <a:ext cx="1744988" cy="1735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F08AC4-F63E-744A-AFBB-23C0662CF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843" y="2949580"/>
            <a:ext cx="2124489" cy="2124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B04923-A4E7-EC4B-9343-87D7B8AB0B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99" y="3490632"/>
            <a:ext cx="1075687" cy="1069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A9CE603-27D3-8646-9AD4-D0B0BBC6F3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4" y="3251621"/>
            <a:ext cx="1554923" cy="15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£1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A86F8E-10A5-DC4E-A523-AF68F535E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11" y="3133453"/>
            <a:ext cx="1744988" cy="1735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F08AC4-F63E-744A-AFBB-23C0662CF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843" y="2949580"/>
            <a:ext cx="2124489" cy="2124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B04923-A4E7-EC4B-9343-87D7B8AB0B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99" y="3490632"/>
            <a:ext cx="1075687" cy="1069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A9CE603-27D3-8646-9AD4-D0B0BBC6F3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4" y="3251621"/>
            <a:ext cx="1554923" cy="155492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B623D83E-2295-9E4A-9254-7399FC9D6BD4}"/>
              </a:ext>
            </a:extLst>
          </p:cNvPr>
          <p:cNvSpPr/>
          <p:nvPr/>
        </p:nvSpPr>
        <p:spPr>
          <a:xfrm>
            <a:off x="452088" y="2837524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A86F8E-10A5-DC4E-A523-AF68F535E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11" y="3133453"/>
            <a:ext cx="1744988" cy="1735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F08AC4-F63E-744A-AFBB-23C0662CF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843" y="2949580"/>
            <a:ext cx="2124489" cy="2124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B04923-A4E7-EC4B-9343-87D7B8AB0B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99" y="3490632"/>
            <a:ext cx="1075687" cy="1069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A9CE603-27D3-8646-9AD4-D0B0BBC6F3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4" y="3251621"/>
            <a:ext cx="1554923" cy="15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A86F8E-10A5-DC4E-A523-AF68F535E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11" y="3133453"/>
            <a:ext cx="1744988" cy="1735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F08AC4-F63E-744A-AFBB-23C0662CF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843" y="2949580"/>
            <a:ext cx="2124489" cy="2124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B04923-A4E7-EC4B-9343-87D7B8AB0B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99" y="3490632"/>
            <a:ext cx="1075687" cy="1069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A9CE603-27D3-8646-9AD4-D0B0BBC6F3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4" y="3251621"/>
            <a:ext cx="1554923" cy="155492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B234DFC-0005-284E-87D1-B02B8FE70E3C}"/>
              </a:ext>
            </a:extLst>
          </p:cNvPr>
          <p:cNvSpPr/>
          <p:nvPr/>
        </p:nvSpPr>
        <p:spPr>
          <a:xfrm>
            <a:off x="3499285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£2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A86F8E-10A5-DC4E-A523-AF68F535E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11" y="3133453"/>
            <a:ext cx="1744988" cy="1735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F08AC4-F63E-744A-AFBB-23C0662CF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843" y="2949580"/>
            <a:ext cx="2124489" cy="2124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B04923-A4E7-EC4B-9343-87D7B8AB0B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99" y="3490632"/>
            <a:ext cx="1075687" cy="1069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A9CE603-27D3-8646-9AD4-D0B0BBC6F3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4" y="3251621"/>
            <a:ext cx="1554923" cy="15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£2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A86F8E-10A5-DC4E-A523-AF68F535E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11" y="3133453"/>
            <a:ext cx="1744988" cy="1735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F08AC4-F63E-744A-AFBB-23C0662CF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843" y="2949580"/>
            <a:ext cx="2124489" cy="2124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B04923-A4E7-EC4B-9343-87D7B8AB0B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99" y="3490632"/>
            <a:ext cx="1075687" cy="1069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A9CE603-27D3-8646-9AD4-D0B0BBC6F3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4" y="3251621"/>
            <a:ext cx="1554923" cy="155492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B623D83E-2295-9E4A-9254-7399FC9D6BD4}"/>
              </a:ext>
            </a:extLst>
          </p:cNvPr>
          <p:cNvSpPr/>
          <p:nvPr/>
        </p:nvSpPr>
        <p:spPr>
          <a:xfrm>
            <a:off x="9631498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65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A86F8E-10A5-DC4E-A523-AF68F535E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11" y="3133453"/>
            <a:ext cx="1744988" cy="1735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F08AC4-F63E-744A-AFBB-23C0662CF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843" y="2949580"/>
            <a:ext cx="2124489" cy="2124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B04923-A4E7-EC4B-9343-87D7B8AB0B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99" y="3490632"/>
            <a:ext cx="1075687" cy="1069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A9CE603-27D3-8646-9AD4-D0B0BBC6F3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4" y="3251621"/>
            <a:ext cx="1554923" cy="15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1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recognise coins and be able to give their value, using my place value knowledge to match sets of coins of equal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recognising coins and giving their value, and when using my place value knowledge to match sets of coins of equal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1 - Summer Block 5 - Money - Lesson 1 - To be able to recognise coins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2p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A86F8E-10A5-DC4E-A523-AF68F535E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11" y="3133453"/>
            <a:ext cx="1744988" cy="1735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F08AC4-F63E-744A-AFBB-23C0662CF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843" y="2949580"/>
            <a:ext cx="2124489" cy="2124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B04923-A4E7-EC4B-9343-87D7B8AB0B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99" y="3490632"/>
            <a:ext cx="1075687" cy="1069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A9CE603-27D3-8646-9AD4-D0B0BBC6F3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4" y="3251621"/>
            <a:ext cx="1554923" cy="155492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7120F0E9-EA9B-1E44-A59B-B79C34F54C64}"/>
              </a:ext>
            </a:extLst>
          </p:cNvPr>
          <p:cNvSpPr/>
          <p:nvPr/>
        </p:nvSpPr>
        <p:spPr>
          <a:xfrm>
            <a:off x="6432848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0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20p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10p</a:t>
            </a:r>
          </a:p>
        </p:txBody>
      </p:sp>
    </p:spTree>
    <p:extLst>
      <p:ext uri="{BB962C8B-B14F-4D97-AF65-F5344CB8AC3E}">
        <p14:creationId xmlns:p14="http://schemas.microsoft.com/office/powerpoint/2010/main" val="402828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20p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50p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10p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768F7D-C5AA-C240-A8EA-951A480EB32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733909" y="4668182"/>
            <a:ext cx="3043444" cy="110384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47D41A9D-EE28-AE46-BAB4-44F991CA9201}"/>
              </a:ext>
            </a:extLst>
          </p:cNvPr>
          <p:cNvCxnSpPr>
            <a:cxnSpLocks/>
            <a:stCxn id="8" idx="0"/>
            <a:endCxn id="22" idx="2"/>
          </p:cNvCxnSpPr>
          <p:nvPr/>
        </p:nvCxnSpPr>
        <p:spPr>
          <a:xfrm flipV="1">
            <a:off x="1730156" y="4592925"/>
            <a:ext cx="5980759" cy="117909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8600BCC-75A8-FC46-A130-6EAE597890C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131749" y="4723674"/>
            <a:ext cx="5574536" cy="104834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00EAB53-036F-AD4C-881F-C98338614CBF}"/>
              </a:ext>
            </a:extLst>
          </p:cNvPr>
          <p:cNvCxnSpPr>
            <a:cxnSpLocks/>
            <a:stCxn id="10" idx="0"/>
            <a:endCxn id="25" idx="2"/>
          </p:cNvCxnSpPr>
          <p:nvPr/>
        </p:nvCxnSpPr>
        <p:spPr>
          <a:xfrm flipV="1">
            <a:off x="7824550" y="4961985"/>
            <a:ext cx="2980522" cy="81003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4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£2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£1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9C85CA-58AD-DA42-8188-9B367E554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11" y="3133453"/>
            <a:ext cx="1744988" cy="1735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D344184-3616-3242-9E0F-415883F475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843" y="2949580"/>
            <a:ext cx="2124489" cy="2124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739C931-D3A7-F54D-8E42-81BD8ACC4E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99" y="3490632"/>
            <a:ext cx="1075687" cy="1069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9DFFDF9-11C9-A44A-9600-7214B6BBAA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4" y="3251621"/>
            <a:ext cx="1554923" cy="15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59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coin to its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644599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5816D3F-2CE0-8B4E-BF6C-846A5D1669EA}"/>
              </a:ext>
            </a:extLst>
          </p:cNvPr>
          <p:cNvSpPr/>
          <p:nvPr/>
        </p:nvSpPr>
        <p:spPr>
          <a:xfrm>
            <a:off x="3691796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£2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5BB8C9A-B7A1-EA43-8D29-12FA6AB4A515}"/>
              </a:ext>
            </a:extLst>
          </p:cNvPr>
          <p:cNvSpPr/>
          <p:nvPr/>
        </p:nvSpPr>
        <p:spPr>
          <a:xfrm>
            <a:off x="6738993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£1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BA6973D-ADD0-C046-9322-950D5CC829E4}"/>
              </a:ext>
            </a:extLst>
          </p:cNvPr>
          <p:cNvSpPr/>
          <p:nvPr/>
        </p:nvSpPr>
        <p:spPr>
          <a:xfrm>
            <a:off x="9620728" y="5772022"/>
            <a:ext cx="2171114" cy="809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9C85CA-58AD-DA42-8188-9B367E554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911" y="3133453"/>
            <a:ext cx="1744988" cy="1735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D344184-3616-3242-9E0F-415883F475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843" y="2949580"/>
            <a:ext cx="2124489" cy="2124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739C931-D3A7-F54D-8E42-81BD8ACC4E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99" y="3490632"/>
            <a:ext cx="1075687" cy="1069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9DFFDF9-11C9-A44A-9600-7214B6BBAA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4" y="3251621"/>
            <a:ext cx="1554923" cy="15549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E419E2B-68FC-384C-95F9-4386E920A0E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33909" y="4668182"/>
            <a:ext cx="6090641" cy="110384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81296A9-AEB7-FC42-B420-E7691220674E}"/>
              </a:ext>
            </a:extLst>
          </p:cNvPr>
          <p:cNvCxnSpPr>
            <a:cxnSpLocks/>
            <a:stCxn id="14" idx="2"/>
            <a:endCxn id="8" idx="0"/>
          </p:cNvCxnSpPr>
          <p:nvPr/>
        </p:nvCxnSpPr>
        <p:spPr>
          <a:xfrm flipH="1">
            <a:off x="1730156" y="4560582"/>
            <a:ext cx="2854687" cy="121144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F1CCF747-7F69-1949-AAD2-C7D2B9CC6AB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627535" y="4857749"/>
            <a:ext cx="3078750" cy="91427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65B2146-89DF-E945-B996-1661D70BBAD5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 flipH="1">
            <a:off x="4777353" y="5074069"/>
            <a:ext cx="5951735" cy="69795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87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2p coins.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9C85CA-58AD-DA42-8188-9B367E554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63" y="2370019"/>
            <a:ext cx="985173" cy="979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739C931-D3A7-F54D-8E42-81BD8ACC4E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023" y="2456057"/>
            <a:ext cx="607304" cy="6040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0C2310D-766A-C646-AF3C-9312B7ECF5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437" y="3269305"/>
            <a:ext cx="765258" cy="753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7964B6D-31A0-524B-ACDA-E6136C5132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968" y="2772299"/>
            <a:ext cx="1067854" cy="1057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B141230-9464-464A-A37B-A644B2E969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423" y="3419149"/>
            <a:ext cx="607304" cy="6040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5AD56D9-F465-334F-B6D4-08C7053FAE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958" y="2376050"/>
            <a:ext cx="607304" cy="6040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338092F-0DA9-974C-969B-A5980E0B0B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237" y="3149307"/>
            <a:ext cx="886520" cy="8817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083AE8B-2C38-2A4C-99C9-E88119B58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120" y="2427308"/>
            <a:ext cx="607304" cy="6040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6F38EE8-F6A5-9149-B404-D2323DEB5C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206" y="3031373"/>
            <a:ext cx="886520" cy="881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33F2B13-12C8-344C-89AF-F27DFCD6F1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241" y="2239381"/>
            <a:ext cx="985173" cy="9799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81B1131-0F1C-8D4B-B49A-94D66CDBA2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274" y="2445123"/>
            <a:ext cx="1067854" cy="10573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D21D777-E077-634A-8524-8F7AF6B0BD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106" y="3149307"/>
            <a:ext cx="886520" cy="8817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3152D93-8CA0-0443-9E98-67A0B60A08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994" y="2314993"/>
            <a:ext cx="765258" cy="753014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4A49F5AE-46FC-5C4C-88EF-E37D4DE95625}"/>
              </a:ext>
            </a:extLst>
          </p:cNvPr>
          <p:cNvSpPr/>
          <p:nvPr/>
        </p:nvSpPr>
        <p:spPr>
          <a:xfrm>
            <a:off x="718846" y="506140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5p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20p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10p coins.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CEA63BA5-7E2A-4742-952F-A28E92F8404A}"/>
              </a:ext>
            </a:extLst>
          </p:cNvPr>
          <p:cNvSpPr/>
          <p:nvPr/>
        </p:nvSpPr>
        <p:spPr>
          <a:xfrm>
            <a:off x="6252282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50p coins.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C5AB582-4FF7-9247-AC94-7C531C0194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70" y="2414962"/>
            <a:ext cx="1067854" cy="1057307"/>
          </a:xfrm>
          <a:prstGeom prst="rect">
            <a:avLst/>
          </a:prstGeom>
        </p:spPr>
      </p:pic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501F434F-03CC-6948-8E3A-8845B7F9B7F1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£2 coins.</a:t>
            </a:r>
          </a:p>
        </p:txBody>
      </p:sp>
    </p:spTree>
    <p:extLst>
      <p:ext uri="{BB962C8B-B14F-4D97-AF65-F5344CB8AC3E}">
        <p14:creationId xmlns:p14="http://schemas.microsoft.com/office/powerpoint/2010/main" val="1461253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 p coins.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9C85CA-58AD-DA42-8188-9B367E554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63" y="2370019"/>
            <a:ext cx="985173" cy="979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739C931-D3A7-F54D-8E42-81BD8ACC4E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023" y="2456057"/>
            <a:ext cx="607304" cy="6040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0C2310D-766A-C646-AF3C-9312B7ECF5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437" y="3269305"/>
            <a:ext cx="765258" cy="753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7964B6D-31A0-524B-ACDA-E6136C5132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968" y="2772299"/>
            <a:ext cx="1067854" cy="1057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B141230-9464-464A-A37B-A644B2E969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423" y="3419149"/>
            <a:ext cx="607304" cy="6040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5AD56D9-F465-334F-B6D4-08C7053FAE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958" y="2376050"/>
            <a:ext cx="607304" cy="6040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338092F-0DA9-974C-969B-A5980E0B0B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237" y="3149307"/>
            <a:ext cx="886520" cy="8817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083AE8B-2C38-2A4C-99C9-E88119B58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120" y="2427308"/>
            <a:ext cx="607304" cy="6040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6F38EE8-F6A5-9149-B404-D2323DEB5C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206" y="3031373"/>
            <a:ext cx="886520" cy="881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33F2B13-12C8-344C-89AF-F27DFCD6F1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241" y="2239381"/>
            <a:ext cx="985173" cy="9799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81B1131-0F1C-8D4B-B49A-94D66CDBA2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274" y="2445123"/>
            <a:ext cx="1067854" cy="10573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D21D777-E077-634A-8524-8F7AF6B0BD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106" y="3149307"/>
            <a:ext cx="886520" cy="8817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3152D93-8CA0-0443-9E98-67A0B60A08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994" y="2314993"/>
            <a:ext cx="765258" cy="753014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4A49F5AE-46FC-5C4C-88EF-E37D4DE95625}"/>
              </a:ext>
            </a:extLst>
          </p:cNvPr>
          <p:cNvSpPr/>
          <p:nvPr/>
        </p:nvSpPr>
        <p:spPr>
          <a:xfrm>
            <a:off x="718846" y="506140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 p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 p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 p coins.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CEA63BA5-7E2A-4742-952F-A28E92F8404A}"/>
              </a:ext>
            </a:extLst>
          </p:cNvPr>
          <p:cNvSpPr/>
          <p:nvPr/>
        </p:nvSpPr>
        <p:spPr>
          <a:xfrm>
            <a:off x="6252282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 p coins.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C5AB582-4FF7-9247-AC94-7C531C0194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70" y="2414962"/>
            <a:ext cx="1067854" cy="1057307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721907B7-FC74-BA40-AFAB-DDAC60A9215C}"/>
              </a:ext>
            </a:extLst>
          </p:cNvPr>
          <p:cNvSpPr/>
          <p:nvPr/>
        </p:nvSpPr>
        <p:spPr>
          <a:xfrm>
            <a:off x="748916" y="428635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two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2p coins.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AFC35F9A-44DD-0743-92CB-04EAB9D0C28E}"/>
              </a:ext>
            </a:extLst>
          </p:cNvPr>
          <p:cNvSpPr/>
          <p:nvPr/>
        </p:nvSpPr>
        <p:spPr>
          <a:xfrm>
            <a:off x="718846" y="5066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5p coins.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0CA0055C-537D-4E4C-835A-99F111B07FCD}"/>
              </a:ext>
            </a:extLst>
          </p:cNvPr>
          <p:cNvSpPr/>
          <p:nvPr/>
        </p:nvSpPr>
        <p:spPr>
          <a:xfrm>
            <a:off x="6215471" y="428635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two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20p coins.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48FB3303-36CF-F84E-92F5-C15246E8DCF2}"/>
              </a:ext>
            </a:extLst>
          </p:cNvPr>
          <p:cNvSpPr/>
          <p:nvPr/>
        </p:nvSpPr>
        <p:spPr>
          <a:xfrm>
            <a:off x="718846" y="5818892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three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10p coins.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93EFCE05-4C49-2349-AFF8-17289D268C92}"/>
              </a:ext>
            </a:extLst>
          </p:cNvPr>
          <p:cNvSpPr/>
          <p:nvPr/>
        </p:nvSpPr>
        <p:spPr>
          <a:xfrm>
            <a:off x="6252282" y="506771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three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50p coins.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715F7751-1ECA-7B45-BF79-A180EDDB24C4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£2 coins.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8E5709CF-521E-6841-A194-82EC5D9E4196}"/>
              </a:ext>
            </a:extLst>
          </p:cNvPr>
          <p:cNvSpPr/>
          <p:nvPr/>
        </p:nvSpPr>
        <p:spPr>
          <a:xfrm>
            <a:off x="6252281" y="5835710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zero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£2 coins.</a:t>
            </a:r>
          </a:p>
        </p:txBody>
      </p:sp>
    </p:spTree>
    <p:extLst>
      <p:ext uri="{BB962C8B-B14F-4D97-AF65-F5344CB8AC3E}">
        <p14:creationId xmlns:p14="http://schemas.microsoft.com/office/powerpoint/2010/main" val="8798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4" grpId="0" animBg="1"/>
      <p:bldP spid="36" grpId="0" animBg="1"/>
      <p:bldP spid="37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2p coins.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9C85CA-58AD-DA42-8188-9B367E554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63" y="2370019"/>
            <a:ext cx="985173" cy="979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739C931-D3A7-F54D-8E42-81BD8ACC4E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023" y="2456057"/>
            <a:ext cx="607304" cy="6040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D114C3B-5EB7-E249-A459-E17B36B652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17" y="2456057"/>
            <a:ext cx="886520" cy="881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0C2310D-766A-C646-AF3C-9312B7ECF5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437" y="3269305"/>
            <a:ext cx="765258" cy="753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7964B6D-31A0-524B-ACDA-E6136C5132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968" y="2772299"/>
            <a:ext cx="1067854" cy="1057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B141230-9464-464A-A37B-A644B2E969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423" y="3419149"/>
            <a:ext cx="607304" cy="6040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5AD56D9-F465-334F-B6D4-08C7053FAE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958" y="2376050"/>
            <a:ext cx="607304" cy="6040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338092F-0DA9-974C-969B-A5980E0B0B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237" y="3149307"/>
            <a:ext cx="886520" cy="8817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083AE8B-2C38-2A4C-99C9-E88119B58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120" y="2427308"/>
            <a:ext cx="607304" cy="6040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6F38EE8-F6A5-9149-B404-D2323DEB5C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206" y="3031373"/>
            <a:ext cx="886520" cy="881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33F2B13-12C8-344C-89AF-F27DFCD6F1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241" y="2239381"/>
            <a:ext cx="985173" cy="9799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E53612E-00F7-0243-A074-CAC6BE90A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48" y="2938784"/>
            <a:ext cx="985173" cy="9799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81B1131-0F1C-8D4B-B49A-94D66CDBA2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817" y="2274069"/>
            <a:ext cx="1067854" cy="10573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D21D777-E077-634A-8524-8F7AF6B0BD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649" y="2978253"/>
            <a:ext cx="886520" cy="8817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3152D93-8CA0-0443-9E98-67A0B60A08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537" y="2143939"/>
            <a:ext cx="765258" cy="7530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25175C4-E7E7-5F44-B32E-C186FB0B57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052" y="2924445"/>
            <a:ext cx="765258" cy="753014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4A49F5AE-46FC-5C4C-88EF-E37D4DE95625}"/>
              </a:ext>
            </a:extLst>
          </p:cNvPr>
          <p:cNvSpPr/>
          <p:nvPr/>
        </p:nvSpPr>
        <p:spPr>
          <a:xfrm>
            <a:off x="718846" y="506140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5p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20p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10p coins.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CEA63BA5-7E2A-4742-952F-A28E92F8404A}"/>
              </a:ext>
            </a:extLst>
          </p:cNvPr>
          <p:cNvSpPr/>
          <p:nvPr/>
        </p:nvSpPr>
        <p:spPr>
          <a:xfrm>
            <a:off x="6252282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50p coins.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1E65CBC-CA23-9D49-9EF5-9C325C751C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692" y="3459058"/>
            <a:ext cx="607304" cy="60406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5E4038DF-5AF3-F948-B365-C5EB7859D25A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£1 coins.</a:t>
            </a:r>
          </a:p>
        </p:txBody>
      </p:sp>
    </p:spTree>
    <p:extLst>
      <p:ext uri="{BB962C8B-B14F-4D97-AF65-F5344CB8AC3E}">
        <p14:creationId xmlns:p14="http://schemas.microsoft.com/office/powerpoint/2010/main" val="3222360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set of coins, then 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45D95CFB-9632-DF4F-A16F-3339B9B33E3E}"/>
              </a:ext>
            </a:extLst>
          </p:cNvPr>
          <p:cNvSpPr/>
          <p:nvPr/>
        </p:nvSpPr>
        <p:spPr>
          <a:xfrm>
            <a:off x="748916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 p coins.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9C85CA-58AD-DA42-8188-9B367E554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63" y="2370019"/>
            <a:ext cx="985173" cy="979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739C931-D3A7-F54D-8E42-81BD8ACC4E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023" y="2456057"/>
            <a:ext cx="607304" cy="6040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D114C3B-5EB7-E249-A459-E17B36B652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17" y="2456057"/>
            <a:ext cx="886520" cy="881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0C2310D-766A-C646-AF3C-9312B7ECF5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437" y="3269305"/>
            <a:ext cx="765258" cy="753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7964B6D-31A0-524B-ACDA-E6136C5132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968" y="2772299"/>
            <a:ext cx="1067854" cy="1057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B141230-9464-464A-A37B-A644B2E969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423" y="3419149"/>
            <a:ext cx="607304" cy="6040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5AD56D9-F465-334F-B6D4-08C7053FAE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958" y="2376050"/>
            <a:ext cx="607304" cy="6040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338092F-0DA9-974C-969B-A5980E0B0B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237" y="3149307"/>
            <a:ext cx="886520" cy="8817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083AE8B-2C38-2A4C-99C9-E88119B58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120" y="2427308"/>
            <a:ext cx="607304" cy="6040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6F38EE8-F6A5-9149-B404-D2323DEB5C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206" y="3031373"/>
            <a:ext cx="886520" cy="881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33F2B13-12C8-344C-89AF-F27DFCD6F1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241" y="2239381"/>
            <a:ext cx="985173" cy="9799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E53612E-00F7-0243-A074-CAC6BE90A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48" y="2938784"/>
            <a:ext cx="985173" cy="9799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81B1131-0F1C-8D4B-B49A-94D66CDBA2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817" y="2274069"/>
            <a:ext cx="1067854" cy="10573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D21D777-E077-634A-8524-8F7AF6B0BD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649" y="2978253"/>
            <a:ext cx="886520" cy="8817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3152D93-8CA0-0443-9E98-67A0B60A08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537" y="2143939"/>
            <a:ext cx="765258" cy="7530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25175C4-E7E7-5F44-B32E-C186FB0B57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052" y="2924445"/>
            <a:ext cx="765258" cy="753014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4A49F5AE-46FC-5C4C-88EF-E37D4DE95625}"/>
              </a:ext>
            </a:extLst>
          </p:cNvPr>
          <p:cNvSpPr/>
          <p:nvPr/>
        </p:nvSpPr>
        <p:spPr>
          <a:xfrm>
            <a:off x="718846" y="506140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 p coins.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C80A438B-527F-7D4D-892E-0CCE7F41CDF3}"/>
              </a:ext>
            </a:extLst>
          </p:cNvPr>
          <p:cNvSpPr/>
          <p:nvPr/>
        </p:nvSpPr>
        <p:spPr>
          <a:xfrm>
            <a:off x="6215471" y="4281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 p coins.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D01AA9B8-9B6E-0941-847B-2F74B0FD0DBA}"/>
              </a:ext>
            </a:extLst>
          </p:cNvPr>
          <p:cNvSpPr/>
          <p:nvPr/>
        </p:nvSpPr>
        <p:spPr>
          <a:xfrm>
            <a:off x="718846" y="5813917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 p coins.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CEA63BA5-7E2A-4742-952F-A28E92F8404A}"/>
              </a:ext>
            </a:extLst>
          </p:cNvPr>
          <p:cNvSpPr/>
          <p:nvPr/>
        </p:nvSpPr>
        <p:spPr>
          <a:xfrm>
            <a:off x="6252282" y="506273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 p coins.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93ADD29-D018-494B-B5D6-229F7E96567B}"/>
              </a:ext>
            </a:extLst>
          </p:cNvPr>
          <p:cNvSpPr/>
          <p:nvPr/>
        </p:nvSpPr>
        <p:spPr>
          <a:xfrm>
            <a:off x="748916" y="428635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three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2p coins.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B90EADF7-9BEA-4343-9B32-C878E891DBFF}"/>
              </a:ext>
            </a:extLst>
          </p:cNvPr>
          <p:cNvSpPr/>
          <p:nvPr/>
        </p:nvSpPr>
        <p:spPr>
          <a:xfrm>
            <a:off x="718846" y="506638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five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5p coins.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0DF808CD-59E5-1448-9B67-830A900B5F13}"/>
              </a:ext>
            </a:extLst>
          </p:cNvPr>
          <p:cNvSpPr/>
          <p:nvPr/>
        </p:nvSpPr>
        <p:spPr>
          <a:xfrm>
            <a:off x="6215471" y="4286356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three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20p coins.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D34E7879-90A0-B442-B7C7-B49AC9B3E432}"/>
              </a:ext>
            </a:extLst>
          </p:cNvPr>
          <p:cNvSpPr/>
          <p:nvPr/>
        </p:nvSpPr>
        <p:spPr>
          <a:xfrm>
            <a:off x="718846" y="5818892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10p coins.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F92F08B9-849C-FA42-803A-1922DA8E4E50}"/>
              </a:ext>
            </a:extLst>
          </p:cNvPr>
          <p:cNvSpPr/>
          <p:nvPr/>
        </p:nvSpPr>
        <p:spPr>
          <a:xfrm>
            <a:off x="6252282" y="5067711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two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50p coins.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6FC50DE-D645-7244-B40A-7247D1DC26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692" y="3459058"/>
            <a:ext cx="607304" cy="604065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681CE00D-D499-964C-900F-2F2351CD65E7}"/>
              </a:ext>
            </a:extLst>
          </p:cNvPr>
          <p:cNvSpPr/>
          <p:nvPr/>
        </p:nvSpPr>
        <p:spPr>
          <a:xfrm>
            <a:off x="6252281" y="5840685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£1 coins.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48DB6735-F265-DB49-BBD8-B184EA2A4CBD}"/>
              </a:ext>
            </a:extLst>
          </p:cNvPr>
          <p:cNvSpPr/>
          <p:nvPr/>
        </p:nvSpPr>
        <p:spPr>
          <a:xfrm>
            <a:off x="6252281" y="5835710"/>
            <a:ext cx="5257683" cy="5019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zero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£1 coins.</a:t>
            </a:r>
          </a:p>
        </p:txBody>
      </p:sp>
    </p:spTree>
    <p:extLst>
      <p:ext uri="{BB962C8B-B14F-4D97-AF65-F5344CB8AC3E}">
        <p14:creationId xmlns:p14="http://schemas.microsoft.com/office/powerpoint/2010/main" val="11529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AA52CD4-E3F9-8F47-B820-61E052519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008" y="5576798"/>
            <a:ext cx="1025219" cy="10252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6420FEA-4DA5-6D4F-A0C4-DE30A9E7D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920" y="3764003"/>
            <a:ext cx="1344475" cy="13444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7E93684-FB7C-EF49-8C0A-C72F27BF8C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957" y="3694946"/>
            <a:ext cx="1611323" cy="15954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CFFC08E-18EC-4E45-8BE0-ACD2C00C5C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241" y="2285095"/>
            <a:ext cx="1224753" cy="12051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90D4DC7-6010-E345-9A32-F1676FB2BFC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110" y="2488264"/>
            <a:ext cx="930100" cy="925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D2C3AA9-F5BB-2C4E-8B3B-31660FB564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079" y="5329260"/>
            <a:ext cx="1357726" cy="13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AA52CD4-E3F9-8F47-B820-61E052519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008" y="5576798"/>
            <a:ext cx="1025219" cy="10252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6420FEA-4DA5-6D4F-A0C4-DE30A9E7D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920" y="3764003"/>
            <a:ext cx="1344475" cy="13444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7E93684-FB7C-EF49-8C0A-C72F27BF8C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957" y="3694946"/>
            <a:ext cx="1611323" cy="15954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CFFC08E-18EC-4E45-8BE0-ACD2C00C5C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241" y="2285095"/>
            <a:ext cx="1224753" cy="12051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90D4DC7-6010-E345-9A32-F1676FB2BFC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110" y="2488264"/>
            <a:ext cx="930100" cy="925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D2C3AA9-F5BB-2C4E-8B3B-31660FB564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079" y="5329260"/>
            <a:ext cx="1357726" cy="13504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CF74D18-8297-5746-AD2C-7CBA82F8235C}"/>
              </a:ext>
            </a:extLst>
          </p:cNvPr>
          <p:cNvSpPr/>
          <p:nvPr/>
        </p:nvSpPr>
        <p:spPr>
          <a:xfrm>
            <a:off x="5735327" y="4023726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453AB4D-D127-DB4F-958F-3661A98C7E54}"/>
              </a:ext>
            </a:extLst>
          </p:cNvPr>
          <p:cNvSpPr/>
          <p:nvPr/>
        </p:nvSpPr>
        <p:spPr>
          <a:xfrm>
            <a:off x="5735327" y="5676894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D4227D0-BDAA-A549-A265-55765462F63E}"/>
              </a:ext>
            </a:extLst>
          </p:cNvPr>
          <p:cNvSpPr/>
          <p:nvPr/>
        </p:nvSpPr>
        <p:spPr>
          <a:xfrm>
            <a:off x="5735327" y="249893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54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AA52CD4-E3F9-8F47-B820-61E052519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569" y="2361738"/>
            <a:ext cx="1025219" cy="10252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13DF981-B703-9D4A-BA36-CF5641BB87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784" y="2361738"/>
            <a:ext cx="1224753" cy="12051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6420FEA-4DA5-6D4F-A0C4-DE30A9E7DC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079" y="5380186"/>
            <a:ext cx="1344475" cy="13444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8C7161-2E8D-5141-9388-734489045F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454" y="3742962"/>
            <a:ext cx="1357726" cy="1350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622A138-7024-4B4D-B9E4-14C36EC9F9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569" y="5626839"/>
            <a:ext cx="930100" cy="9251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7E93684-FB7C-EF49-8C0A-C72F27BF8CD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957" y="3694946"/>
            <a:ext cx="1611323" cy="15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83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AA52CD4-E3F9-8F47-B820-61E052519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569" y="2361738"/>
            <a:ext cx="1025219" cy="10252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13DF981-B703-9D4A-BA36-CF5641BB87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784" y="2361738"/>
            <a:ext cx="1224753" cy="12051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6420FEA-4DA5-6D4F-A0C4-DE30A9E7DC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079" y="5380186"/>
            <a:ext cx="1344475" cy="13444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8C7161-2E8D-5141-9388-734489045F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454" y="3742962"/>
            <a:ext cx="1357726" cy="1350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622A138-7024-4B4D-B9E4-14C36EC9F9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569" y="5626839"/>
            <a:ext cx="930100" cy="9251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7E93684-FB7C-EF49-8C0A-C72F27BF8CD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957" y="3694946"/>
            <a:ext cx="1611323" cy="15954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762E45D-6EDB-C945-9F56-1E70AFC43D4D}"/>
              </a:ext>
            </a:extLst>
          </p:cNvPr>
          <p:cNvSpPr/>
          <p:nvPr/>
        </p:nvSpPr>
        <p:spPr>
          <a:xfrm>
            <a:off x="5735327" y="4023726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87CF2E2-70F8-3E4E-86DD-F156C79F1347}"/>
              </a:ext>
            </a:extLst>
          </p:cNvPr>
          <p:cNvSpPr/>
          <p:nvPr/>
        </p:nvSpPr>
        <p:spPr>
          <a:xfrm>
            <a:off x="5735327" y="5676894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50C8DB8-7DFF-3544-A068-6AECA759F78F}"/>
              </a:ext>
            </a:extLst>
          </p:cNvPr>
          <p:cNvSpPr/>
          <p:nvPr/>
        </p:nvSpPr>
        <p:spPr>
          <a:xfrm>
            <a:off x="5735327" y="249893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84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AA52CD4-E3F9-8F47-B820-61E052519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569" y="2361738"/>
            <a:ext cx="1025219" cy="10252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B1187FF-DF6A-E54A-A8D6-4833BE28B5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847" y="3631047"/>
            <a:ext cx="1576715" cy="15683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13DF981-B703-9D4A-BA36-CF5641BB87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155" y="5464631"/>
            <a:ext cx="1224753" cy="120515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3B774F18-5084-E644-8340-38DCDDB3AE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267" y="2411777"/>
            <a:ext cx="930100" cy="925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C707330-31E8-5641-9C30-B0672245D6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454" y="5391967"/>
            <a:ext cx="1357726" cy="13504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6420FEA-4DA5-6D4F-A0C4-DE30A9E7DC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05" y="3742962"/>
            <a:ext cx="1344475" cy="13444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94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compare the coins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AA52CD4-E3F9-8F47-B820-61E052519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569" y="2361738"/>
            <a:ext cx="1025219" cy="10252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B1187FF-DF6A-E54A-A8D6-4833BE28B5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847" y="3631047"/>
            <a:ext cx="1576715" cy="15683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13DF981-B703-9D4A-BA36-CF5641BB87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155" y="5464631"/>
            <a:ext cx="1224753" cy="120515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3B774F18-5084-E644-8340-38DCDDB3AE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267" y="2411777"/>
            <a:ext cx="930100" cy="925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C707330-31E8-5641-9C30-B0672245D6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454" y="5391967"/>
            <a:ext cx="1357726" cy="13504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6420FEA-4DA5-6D4F-A0C4-DE30A9E7DC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05" y="3742962"/>
            <a:ext cx="1344475" cy="13444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06B6CABD-7BD7-5947-A38A-ED758537089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013782"/>
            <a:ext cx="829983" cy="84491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A765F9A-E55B-564B-B9A6-6F18A5139D38}"/>
              </a:ext>
            </a:extLst>
          </p:cNvPr>
          <p:cNvSpPr/>
          <p:nvPr/>
        </p:nvSpPr>
        <p:spPr>
          <a:xfrm>
            <a:off x="5735327" y="4023726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D2C0013-94D9-F54D-9EE1-689D430C99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66950"/>
            <a:ext cx="829983" cy="84491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01EB65A2-EDFF-7F4F-98AE-BB0D7B96EC55}"/>
              </a:ext>
            </a:extLst>
          </p:cNvPr>
          <p:cNvSpPr/>
          <p:nvPr/>
        </p:nvSpPr>
        <p:spPr>
          <a:xfrm>
            <a:off x="5735327" y="5676894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DA3AC795-B327-8D40-BD46-B399015A2B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488994"/>
            <a:ext cx="829983" cy="84491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010C0664-52E4-AB4A-9A10-732320E4A7D9}"/>
              </a:ext>
            </a:extLst>
          </p:cNvPr>
          <p:cNvSpPr/>
          <p:nvPr/>
        </p:nvSpPr>
        <p:spPr>
          <a:xfrm>
            <a:off x="5735327" y="2498938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95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“I have a silver coin in my hand. It is worth more than 5p, but less than £1.”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might his coin be? Is there only one possibility?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in the box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339A31FC-899F-094A-B9BE-E6AB0D7D1C7D}"/>
              </a:ext>
            </a:extLst>
          </p:cNvPr>
          <p:cNvSpPr/>
          <p:nvPr/>
        </p:nvSpPr>
        <p:spPr>
          <a:xfrm>
            <a:off x="838317" y="4297709"/>
            <a:ext cx="10515483" cy="21951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491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“I have a silver coin in my hand. It is worth more than 5p, but less than £1.”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might his coin be? Is there only one possibility?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in the box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339A31FC-899F-094A-B9BE-E6AB0D7D1C7D}"/>
              </a:ext>
            </a:extLst>
          </p:cNvPr>
          <p:cNvSpPr/>
          <p:nvPr/>
        </p:nvSpPr>
        <p:spPr>
          <a:xfrm>
            <a:off x="838317" y="4297709"/>
            <a:ext cx="10515483" cy="21951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057C82-C501-F248-90EA-B7D757B045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776" y="4614354"/>
            <a:ext cx="1570248" cy="1561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6BD79B3-46A7-9F4D-924F-D85A706BF6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268" y="4728402"/>
            <a:ext cx="1355463" cy="1333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57D237A-8F48-A046-8C45-858AFA71C1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343" y="4460460"/>
            <a:ext cx="1891437" cy="18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6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recognise coins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58D2126-88EE-E842-96A8-B617FC8AC283}"/>
              </a:ext>
            </a:extLst>
          </p:cNvPr>
          <p:cNvSpPr/>
          <p:nvPr/>
        </p:nvSpPr>
        <p:spPr>
          <a:xfrm>
            <a:off x="3062946" y="2119996"/>
            <a:ext cx="315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A circular coin is worth more than a coin that is not circular in shape. </a:t>
            </a:r>
          </a:p>
        </p:txBody>
      </p:sp>
    </p:spTree>
    <p:extLst>
      <p:ext uri="{BB962C8B-B14F-4D97-AF65-F5344CB8AC3E}">
        <p14:creationId xmlns:p14="http://schemas.microsoft.com/office/powerpoint/2010/main" val="3048471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recognise coins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For example, 20p is worth more than 1p, but a £2 coin is worth more than a 50p coin.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CA81780-71E8-1D48-9C94-ECFD7CCF7809}"/>
              </a:ext>
            </a:extLst>
          </p:cNvPr>
          <p:cNvSpPr/>
          <p:nvPr/>
        </p:nvSpPr>
        <p:spPr>
          <a:xfrm>
            <a:off x="3062946" y="2119996"/>
            <a:ext cx="315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A circular coin is worth more than a coin that is not circular in shape. </a:t>
            </a:r>
          </a:p>
        </p:txBody>
      </p:sp>
    </p:spTree>
    <p:extLst>
      <p:ext uri="{BB962C8B-B14F-4D97-AF65-F5344CB8AC3E}">
        <p14:creationId xmlns:p14="http://schemas.microsoft.com/office/powerpoint/2010/main" val="987116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recognise coins and be able to give their value, using my place value knowledge to match sets of coins of equal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recognising coins and giving their value, and when using my place value knowledge to match sets of coins of equal value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1 - Summer Block 5 - Money - Lesson 1 - To be able to recognise coins</a:t>
            </a:r>
          </a:p>
        </p:txBody>
      </p:sp>
    </p:spTree>
    <p:extLst>
      <p:ext uri="{BB962C8B-B14F-4D97-AF65-F5344CB8AC3E}">
        <p14:creationId xmlns:p14="http://schemas.microsoft.com/office/powerpoint/2010/main" val="31028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one pence coin does not belong as it is copper, whereas the other coins are silver. (It also has a single-digit value, while the others have two-digit values.)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0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50p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1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50p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EB738860-A02D-7A4F-9466-C54C519A1D6F}"/>
              </a:ext>
            </a:extLst>
          </p:cNvPr>
          <p:cNvSpPr/>
          <p:nvPr/>
        </p:nvSpPr>
        <p:spPr>
          <a:xfrm>
            <a:off x="9719514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10p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8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10p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E8C6B307-5BE4-284F-986D-1BE3958D5307}"/>
              </a:ext>
            </a:extLst>
          </p:cNvPr>
          <p:cNvSpPr/>
          <p:nvPr/>
        </p:nvSpPr>
        <p:spPr>
          <a:xfrm>
            <a:off x="3691796" y="2813211"/>
            <a:ext cx="2171114" cy="2376165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recognise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1p coin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09ACF1-BDAA-CE4B-BEA7-5EB9C53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598" y="3458291"/>
            <a:ext cx="1134634" cy="1134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B45E60A-DB6C-BA4D-8112-4A7C8D1D5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29" y="3244671"/>
            <a:ext cx="1570248" cy="1561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923DA6D-FC10-CE4E-B0FF-783BC028AF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25" y="3334406"/>
            <a:ext cx="1355463" cy="1333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7D1564-1317-9642-980A-C24F40FBA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353" y="3089229"/>
            <a:ext cx="1891437" cy="18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8457</TotalTime>
  <Words>1450</Words>
  <Application>Microsoft Office PowerPoint</Application>
  <PresentationFormat>Custom</PresentationFormat>
  <Paragraphs>459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Lato</vt:lpstr>
      <vt:lpstr>OpenDyslexicAlta</vt:lpstr>
      <vt:lpstr>Wingdings</vt:lpstr>
      <vt:lpstr>Calibri</vt:lpstr>
      <vt:lpstr>Muli</vt:lpstr>
      <vt:lpstr>Lato Light</vt:lpstr>
      <vt:lpstr>Office Theme</vt:lpstr>
      <vt:lpstr>PowerPoint Presentation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  <vt:lpstr>To be able to recognise coins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304</cp:revision>
  <cp:lastPrinted>2019-06-17T16:19:05Z</cp:lastPrinted>
  <dcterms:created xsi:type="dcterms:W3CDTF">2018-08-06T08:16:18Z</dcterms:created>
  <dcterms:modified xsi:type="dcterms:W3CDTF">2021-01-09T20:41:50Z</dcterms:modified>
</cp:coreProperties>
</file>