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webextensions/taskpanes.xml" ContentType="application/vnd.ms-office.webextensiontaskpanes+xml"/>
  <Override PartName="/ppt/webextensions/webextension1.xml" ContentType="application/vnd.ms-office.webextension+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64"/>
  </p:notesMasterIdLst>
  <p:handoutMasterIdLst>
    <p:handoutMasterId r:id="rId65"/>
  </p:handoutMasterIdLst>
  <p:sldIdLst>
    <p:sldId id="320" r:id="rId2"/>
    <p:sldId id="321" r:id="rId3"/>
    <p:sldId id="346" r:id="rId4"/>
    <p:sldId id="375" r:id="rId5"/>
    <p:sldId id="402" r:id="rId6"/>
    <p:sldId id="401" r:id="rId7"/>
    <p:sldId id="379" r:id="rId8"/>
    <p:sldId id="380" r:id="rId9"/>
    <p:sldId id="376" r:id="rId10"/>
    <p:sldId id="378" r:id="rId11"/>
    <p:sldId id="381" r:id="rId12"/>
    <p:sldId id="382" r:id="rId13"/>
    <p:sldId id="383" r:id="rId14"/>
    <p:sldId id="384" r:id="rId15"/>
    <p:sldId id="387" r:id="rId16"/>
    <p:sldId id="388" r:id="rId17"/>
    <p:sldId id="385" r:id="rId18"/>
    <p:sldId id="386" r:id="rId19"/>
    <p:sldId id="389" r:id="rId20"/>
    <p:sldId id="390" r:id="rId21"/>
    <p:sldId id="391" r:id="rId22"/>
    <p:sldId id="392" r:id="rId23"/>
    <p:sldId id="393" r:id="rId24"/>
    <p:sldId id="394" r:id="rId25"/>
    <p:sldId id="395" r:id="rId26"/>
    <p:sldId id="396" r:id="rId27"/>
    <p:sldId id="397" r:id="rId28"/>
    <p:sldId id="398" r:id="rId29"/>
    <p:sldId id="399" r:id="rId30"/>
    <p:sldId id="400" r:id="rId31"/>
    <p:sldId id="404" r:id="rId32"/>
    <p:sldId id="405" r:id="rId33"/>
    <p:sldId id="406" r:id="rId34"/>
    <p:sldId id="407" r:id="rId35"/>
    <p:sldId id="412" r:id="rId36"/>
    <p:sldId id="411" r:id="rId37"/>
    <p:sldId id="410" r:id="rId38"/>
    <p:sldId id="409" r:id="rId39"/>
    <p:sldId id="413" r:id="rId40"/>
    <p:sldId id="408" r:id="rId41"/>
    <p:sldId id="418" r:id="rId42"/>
    <p:sldId id="417" r:id="rId43"/>
    <p:sldId id="416" r:id="rId44"/>
    <p:sldId id="415" r:id="rId45"/>
    <p:sldId id="414" r:id="rId46"/>
    <p:sldId id="419" r:id="rId47"/>
    <p:sldId id="424" r:id="rId48"/>
    <p:sldId id="423" r:id="rId49"/>
    <p:sldId id="422" r:id="rId50"/>
    <p:sldId id="421" r:id="rId51"/>
    <p:sldId id="420" r:id="rId52"/>
    <p:sldId id="425" r:id="rId53"/>
    <p:sldId id="428" r:id="rId54"/>
    <p:sldId id="427" r:id="rId55"/>
    <p:sldId id="426" r:id="rId56"/>
    <p:sldId id="429" r:id="rId57"/>
    <p:sldId id="430" r:id="rId58"/>
    <p:sldId id="431" r:id="rId59"/>
    <p:sldId id="432" r:id="rId60"/>
    <p:sldId id="373" r:id="rId61"/>
    <p:sldId id="403" r:id="rId62"/>
    <p:sldId id="377" r:id="rId63"/>
  </p:sldIdLst>
  <p:sldSz cx="12192000" cy="6858000"/>
  <p:notesSz cx="6858000" cy="9144000"/>
  <p:embeddedFontLst>
    <p:embeddedFont>
      <p:font typeface="OpenDyslexicAlta" panose="00000500000000000000" pitchFamily="2" charset="0"/>
      <p:regular r:id="rId66"/>
      <p:bold r:id="rId67"/>
      <p:italic r:id="rId68"/>
      <p:boldItalic r:id="rId69"/>
    </p:embeddedFont>
    <p:embeddedFont>
      <p:font typeface="Lato" panose="020F0502020204030203" pitchFamily="34" charset="0"/>
      <p:regular r:id="rId70"/>
      <p:bold r:id="rId71"/>
    </p:embeddedFont>
    <p:embeddedFont>
      <p:font typeface="Calibri" panose="020F0502020204030204" pitchFamily="34" charset="0"/>
      <p:regular r:id="rId72"/>
      <p:bold r:id="rId73"/>
      <p:italic r:id="rId74"/>
      <p:boldItalic r:id="rId75"/>
    </p:embeddedFont>
    <p:embeddedFont>
      <p:font typeface="Muli" panose="020B0604020202020204" charset="0"/>
      <p:regular r:id="rId76"/>
      <p:bold r:id="rId77"/>
      <p:italic r:id="rId78"/>
      <p:boldItalic r:id="rId79"/>
    </p:embeddedFont>
    <p:embeddedFont>
      <p:font typeface="Lato Light" panose="020F0302020204030203" pitchFamily="34" charset="0"/>
      <p:regular r:id="rId8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860"/>
    <a:srgbClr val="7957D5"/>
    <a:srgbClr val="3273DC"/>
    <a:srgbClr val="23D160"/>
    <a:srgbClr val="FFDD57"/>
    <a:srgbClr val="209CEE"/>
    <a:srgbClr val="000000"/>
    <a:srgbClr val="121212"/>
    <a:srgbClr val="44A6ED"/>
    <a:srgbClr val="A4BF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645" autoAdjust="0"/>
    <p:restoredTop sz="90093" autoAdjust="0"/>
  </p:normalViewPr>
  <p:slideViewPr>
    <p:cSldViewPr snapToGrid="0" snapToObjects="1">
      <p:cViewPr varScale="1">
        <p:scale>
          <a:sx n="68" d="100"/>
          <a:sy n="68" d="100"/>
        </p:scale>
        <p:origin x="-300" y="-19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0" d="100"/>
          <a:sy n="90" d="100"/>
        </p:scale>
        <p:origin x="3840" y="19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3.fntdata"/><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9.fntdata"/><Relationship Id="rId79" Type="http://schemas.openxmlformats.org/officeDocument/2006/relationships/font" Target="fonts/font14.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font" Target="fonts/font4.fntdata"/><Relationship Id="rId77"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7.fntdata"/><Relationship Id="rId80"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5.fntdata"/><Relationship Id="rId75" Type="http://schemas.openxmlformats.org/officeDocument/2006/relationships/font" Target="fonts/font10.fntdata"/><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73" Type="http://schemas.openxmlformats.org/officeDocument/2006/relationships/font" Target="fonts/font8.fntdata"/><Relationship Id="rId78" Type="http://schemas.openxmlformats.org/officeDocument/2006/relationships/font" Target="fonts/font13.fntdata"/><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1.fntdata"/><Relationship Id="rId7" Type="http://schemas.openxmlformats.org/officeDocument/2006/relationships/slide" Target="slides/slide6.xml"/><Relationship Id="rId71" Type="http://schemas.openxmlformats.org/officeDocument/2006/relationships/font" Target="fonts/font6.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AC86F298-EB3E-D446-A729-C248AB8A5D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 xmlns:a16="http://schemas.microsoft.com/office/drawing/2014/main" id="{F37BEABC-4AC1-4C4F-BDDB-0B8FF7D20C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Footer Placeholder 3">
            <a:extLst>
              <a:ext uri="{FF2B5EF4-FFF2-40B4-BE49-F238E27FC236}">
                <a16:creationId xmlns="" xmlns:a16="http://schemas.microsoft.com/office/drawing/2014/main" id="{67DF2A76-21C6-4F49-AC41-288B2976B3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5" name="Slide Number Placeholder 4">
            <a:extLst>
              <a:ext uri="{FF2B5EF4-FFF2-40B4-BE49-F238E27FC236}">
                <a16:creationId xmlns="" xmlns:a16="http://schemas.microsoft.com/office/drawing/2014/main" id="{B0984667-866C-EF45-A262-122686295C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C7A863-B317-0C4D-8D45-833380E63946}" type="slidenum">
              <a:rPr lang="en-GB" smtClean="0"/>
              <a:t>‹#›</a:t>
            </a:fld>
            <a:endParaRPr lang="en-GB"/>
          </a:p>
        </p:txBody>
      </p:sp>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C66A0-413B-D942-BD25-075929779430}" type="slidenum">
              <a:rPr lang="en-GB" smtClean="0"/>
              <a:t>‹#›</a:t>
            </a:fld>
            <a:endParaRPr lang="en-GB"/>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a:t>
            </a:fld>
            <a:endParaRPr lang="en-GB"/>
          </a:p>
        </p:txBody>
      </p:sp>
    </p:spTree>
    <p:extLst>
      <p:ext uri="{BB962C8B-B14F-4D97-AF65-F5344CB8AC3E}">
        <p14:creationId xmlns:p14="http://schemas.microsoft.com/office/powerpoint/2010/main" val="1056410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12</a:t>
            </a:fld>
            <a:endParaRPr lang="en-GB"/>
          </a:p>
        </p:txBody>
      </p:sp>
    </p:spTree>
    <p:extLst>
      <p:ext uri="{BB962C8B-B14F-4D97-AF65-F5344CB8AC3E}">
        <p14:creationId xmlns:p14="http://schemas.microsoft.com/office/powerpoint/2010/main" val="2085632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13</a:t>
            </a:fld>
            <a:endParaRPr lang="en-GB"/>
          </a:p>
        </p:txBody>
      </p:sp>
    </p:spTree>
    <p:extLst>
      <p:ext uri="{BB962C8B-B14F-4D97-AF65-F5344CB8AC3E}">
        <p14:creationId xmlns:p14="http://schemas.microsoft.com/office/powerpoint/2010/main" val="1401168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14</a:t>
            </a:fld>
            <a:endParaRPr lang="en-GB"/>
          </a:p>
        </p:txBody>
      </p:sp>
    </p:spTree>
    <p:extLst>
      <p:ext uri="{BB962C8B-B14F-4D97-AF65-F5344CB8AC3E}">
        <p14:creationId xmlns:p14="http://schemas.microsoft.com/office/powerpoint/2010/main" val="3261215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15</a:t>
            </a:fld>
            <a:endParaRPr lang="en-GB"/>
          </a:p>
        </p:txBody>
      </p:sp>
    </p:spTree>
    <p:extLst>
      <p:ext uri="{BB962C8B-B14F-4D97-AF65-F5344CB8AC3E}">
        <p14:creationId xmlns:p14="http://schemas.microsoft.com/office/powerpoint/2010/main" val="3216830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16</a:t>
            </a:fld>
            <a:endParaRPr lang="en-GB"/>
          </a:p>
        </p:txBody>
      </p:sp>
    </p:spTree>
    <p:extLst>
      <p:ext uri="{BB962C8B-B14F-4D97-AF65-F5344CB8AC3E}">
        <p14:creationId xmlns:p14="http://schemas.microsoft.com/office/powerpoint/2010/main" val="2562125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17</a:t>
            </a:fld>
            <a:endParaRPr lang="en-GB"/>
          </a:p>
        </p:txBody>
      </p:sp>
    </p:spTree>
    <p:extLst>
      <p:ext uri="{BB962C8B-B14F-4D97-AF65-F5344CB8AC3E}">
        <p14:creationId xmlns:p14="http://schemas.microsoft.com/office/powerpoint/2010/main" val="2257332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18</a:t>
            </a:fld>
            <a:endParaRPr lang="en-GB"/>
          </a:p>
        </p:txBody>
      </p:sp>
    </p:spTree>
    <p:extLst>
      <p:ext uri="{BB962C8B-B14F-4D97-AF65-F5344CB8AC3E}">
        <p14:creationId xmlns:p14="http://schemas.microsoft.com/office/powerpoint/2010/main" val="3381984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19</a:t>
            </a:fld>
            <a:endParaRPr lang="en-GB"/>
          </a:p>
        </p:txBody>
      </p:sp>
    </p:spTree>
    <p:extLst>
      <p:ext uri="{BB962C8B-B14F-4D97-AF65-F5344CB8AC3E}">
        <p14:creationId xmlns:p14="http://schemas.microsoft.com/office/powerpoint/2010/main" val="125851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20</a:t>
            </a:fld>
            <a:endParaRPr lang="en-GB"/>
          </a:p>
        </p:txBody>
      </p:sp>
    </p:spTree>
    <p:extLst>
      <p:ext uri="{BB962C8B-B14F-4D97-AF65-F5344CB8AC3E}">
        <p14:creationId xmlns:p14="http://schemas.microsoft.com/office/powerpoint/2010/main" val="33647744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21</a:t>
            </a:fld>
            <a:endParaRPr lang="en-GB"/>
          </a:p>
        </p:txBody>
      </p:sp>
    </p:spTree>
    <p:extLst>
      <p:ext uri="{BB962C8B-B14F-4D97-AF65-F5344CB8AC3E}">
        <p14:creationId xmlns:p14="http://schemas.microsoft.com/office/powerpoint/2010/main" val="2875561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a:t>
            </a:fld>
            <a:endParaRPr lang="en-GB"/>
          </a:p>
        </p:txBody>
      </p:sp>
    </p:spTree>
    <p:extLst>
      <p:ext uri="{BB962C8B-B14F-4D97-AF65-F5344CB8AC3E}">
        <p14:creationId xmlns:p14="http://schemas.microsoft.com/office/powerpoint/2010/main" val="23835528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22</a:t>
            </a:fld>
            <a:endParaRPr lang="en-GB"/>
          </a:p>
        </p:txBody>
      </p:sp>
    </p:spTree>
    <p:extLst>
      <p:ext uri="{BB962C8B-B14F-4D97-AF65-F5344CB8AC3E}">
        <p14:creationId xmlns:p14="http://schemas.microsoft.com/office/powerpoint/2010/main" val="743563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23</a:t>
            </a:fld>
            <a:endParaRPr lang="en-GB"/>
          </a:p>
        </p:txBody>
      </p:sp>
    </p:spTree>
    <p:extLst>
      <p:ext uri="{BB962C8B-B14F-4D97-AF65-F5344CB8AC3E}">
        <p14:creationId xmlns:p14="http://schemas.microsoft.com/office/powerpoint/2010/main" val="4650017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24</a:t>
            </a:fld>
            <a:endParaRPr lang="en-GB"/>
          </a:p>
        </p:txBody>
      </p:sp>
    </p:spTree>
    <p:extLst>
      <p:ext uri="{BB962C8B-B14F-4D97-AF65-F5344CB8AC3E}">
        <p14:creationId xmlns:p14="http://schemas.microsoft.com/office/powerpoint/2010/main" val="2384038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25</a:t>
            </a:fld>
            <a:endParaRPr lang="en-GB"/>
          </a:p>
        </p:txBody>
      </p:sp>
    </p:spTree>
    <p:extLst>
      <p:ext uri="{BB962C8B-B14F-4D97-AF65-F5344CB8AC3E}">
        <p14:creationId xmlns:p14="http://schemas.microsoft.com/office/powerpoint/2010/main" val="38067736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26</a:t>
            </a:fld>
            <a:endParaRPr lang="en-GB"/>
          </a:p>
        </p:txBody>
      </p:sp>
    </p:spTree>
    <p:extLst>
      <p:ext uri="{BB962C8B-B14F-4D97-AF65-F5344CB8AC3E}">
        <p14:creationId xmlns:p14="http://schemas.microsoft.com/office/powerpoint/2010/main" val="6252284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27</a:t>
            </a:fld>
            <a:endParaRPr lang="en-GB"/>
          </a:p>
        </p:txBody>
      </p:sp>
    </p:spTree>
    <p:extLst>
      <p:ext uri="{BB962C8B-B14F-4D97-AF65-F5344CB8AC3E}">
        <p14:creationId xmlns:p14="http://schemas.microsoft.com/office/powerpoint/2010/main" val="5581707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28</a:t>
            </a:fld>
            <a:endParaRPr lang="en-GB"/>
          </a:p>
        </p:txBody>
      </p:sp>
    </p:spTree>
    <p:extLst>
      <p:ext uri="{BB962C8B-B14F-4D97-AF65-F5344CB8AC3E}">
        <p14:creationId xmlns:p14="http://schemas.microsoft.com/office/powerpoint/2010/main" val="35424614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29</a:t>
            </a:fld>
            <a:endParaRPr lang="en-GB"/>
          </a:p>
        </p:txBody>
      </p:sp>
    </p:spTree>
    <p:extLst>
      <p:ext uri="{BB962C8B-B14F-4D97-AF65-F5344CB8AC3E}">
        <p14:creationId xmlns:p14="http://schemas.microsoft.com/office/powerpoint/2010/main" val="20536188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30</a:t>
            </a:fld>
            <a:endParaRPr lang="en-GB"/>
          </a:p>
        </p:txBody>
      </p:sp>
    </p:spTree>
    <p:extLst>
      <p:ext uri="{BB962C8B-B14F-4D97-AF65-F5344CB8AC3E}">
        <p14:creationId xmlns:p14="http://schemas.microsoft.com/office/powerpoint/2010/main" val="13404642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31</a:t>
            </a:fld>
            <a:endParaRPr lang="en-GB"/>
          </a:p>
        </p:txBody>
      </p:sp>
    </p:spTree>
    <p:extLst>
      <p:ext uri="{BB962C8B-B14F-4D97-AF65-F5344CB8AC3E}">
        <p14:creationId xmlns:p14="http://schemas.microsoft.com/office/powerpoint/2010/main" val="2880444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a:t>
            </a:fld>
            <a:endParaRPr lang="en-GB"/>
          </a:p>
        </p:txBody>
      </p:sp>
    </p:spTree>
    <p:extLst>
      <p:ext uri="{BB962C8B-B14F-4D97-AF65-F5344CB8AC3E}">
        <p14:creationId xmlns:p14="http://schemas.microsoft.com/office/powerpoint/2010/main" val="18919999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32</a:t>
            </a:fld>
            <a:endParaRPr lang="en-GB"/>
          </a:p>
        </p:txBody>
      </p:sp>
    </p:spTree>
    <p:extLst>
      <p:ext uri="{BB962C8B-B14F-4D97-AF65-F5344CB8AC3E}">
        <p14:creationId xmlns:p14="http://schemas.microsoft.com/office/powerpoint/2010/main" val="36872115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33</a:t>
            </a:fld>
            <a:endParaRPr lang="en-GB"/>
          </a:p>
        </p:txBody>
      </p:sp>
    </p:spTree>
    <p:extLst>
      <p:ext uri="{BB962C8B-B14F-4D97-AF65-F5344CB8AC3E}">
        <p14:creationId xmlns:p14="http://schemas.microsoft.com/office/powerpoint/2010/main" val="26157119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34</a:t>
            </a:fld>
            <a:endParaRPr lang="en-GB"/>
          </a:p>
        </p:txBody>
      </p:sp>
    </p:spTree>
    <p:extLst>
      <p:ext uri="{BB962C8B-B14F-4D97-AF65-F5344CB8AC3E}">
        <p14:creationId xmlns:p14="http://schemas.microsoft.com/office/powerpoint/2010/main" val="39237698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35</a:t>
            </a:fld>
            <a:endParaRPr lang="en-GB"/>
          </a:p>
        </p:txBody>
      </p:sp>
    </p:spTree>
    <p:extLst>
      <p:ext uri="{BB962C8B-B14F-4D97-AF65-F5344CB8AC3E}">
        <p14:creationId xmlns:p14="http://schemas.microsoft.com/office/powerpoint/2010/main" val="4337400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36</a:t>
            </a:fld>
            <a:endParaRPr lang="en-GB"/>
          </a:p>
        </p:txBody>
      </p:sp>
    </p:spTree>
    <p:extLst>
      <p:ext uri="{BB962C8B-B14F-4D97-AF65-F5344CB8AC3E}">
        <p14:creationId xmlns:p14="http://schemas.microsoft.com/office/powerpoint/2010/main" val="11430934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37</a:t>
            </a:fld>
            <a:endParaRPr lang="en-GB"/>
          </a:p>
        </p:txBody>
      </p:sp>
    </p:spTree>
    <p:extLst>
      <p:ext uri="{BB962C8B-B14F-4D97-AF65-F5344CB8AC3E}">
        <p14:creationId xmlns:p14="http://schemas.microsoft.com/office/powerpoint/2010/main" val="26984185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38</a:t>
            </a:fld>
            <a:endParaRPr lang="en-GB"/>
          </a:p>
        </p:txBody>
      </p:sp>
    </p:spTree>
    <p:extLst>
      <p:ext uri="{BB962C8B-B14F-4D97-AF65-F5344CB8AC3E}">
        <p14:creationId xmlns:p14="http://schemas.microsoft.com/office/powerpoint/2010/main" val="22975439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39</a:t>
            </a:fld>
            <a:endParaRPr lang="en-GB"/>
          </a:p>
        </p:txBody>
      </p:sp>
    </p:spTree>
    <p:extLst>
      <p:ext uri="{BB962C8B-B14F-4D97-AF65-F5344CB8AC3E}">
        <p14:creationId xmlns:p14="http://schemas.microsoft.com/office/powerpoint/2010/main" val="22268706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40</a:t>
            </a:fld>
            <a:endParaRPr lang="en-GB"/>
          </a:p>
        </p:txBody>
      </p:sp>
    </p:spTree>
    <p:extLst>
      <p:ext uri="{BB962C8B-B14F-4D97-AF65-F5344CB8AC3E}">
        <p14:creationId xmlns:p14="http://schemas.microsoft.com/office/powerpoint/2010/main" val="10994296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41</a:t>
            </a:fld>
            <a:endParaRPr lang="en-GB"/>
          </a:p>
        </p:txBody>
      </p:sp>
    </p:spTree>
    <p:extLst>
      <p:ext uri="{BB962C8B-B14F-4D97-AF65-F5344CB8AC3E}">
        <p14:creationId xmlns:p14="http://schemas.microsoft.com/office/powerpoint/2010/main" val="1924431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a:t>
            </a:fld>
            <a:endParaRPr lang="en-GB"/>
          </a:p>
        </p:txBody>
      </p:sp>
    </p:spTree>
    <p:extLst>
      <p:ext uri="{BB962C8B-B14F-4D97-AF65-F5344CB8AC3E}">
        <p14:creationId xmlns:p14="http://schemas.microsoft.com/office/powerpoint/2010/main" val="15105167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42</a:t>
            </a:fld>
            <a:endParaRPr lang="en-GB"/>
          </a:p>
        </p:txBody>
      </p:sp>
    </p:spTree>
    <p:extLst>
      <p:ext uri="{BB962C8B-B14F-4D97-AF65-F5344CB8AC3E}">
        <p14:creationId xmlns:p14="http://schemas.microsoft.com/office/powerpoint/2010/main" val="26927782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43</a:t>
            </a:fld>
            <a:endParaRPr lang="en-GB"/>
          </a:p>
        </p:txBody>
      </p:sp>
    </p:spTree>
    <p:extLst>
      <p:ext uri="{BB962C8B-B14F-4D97-AF65-F5344CB8AC3E}">
        <p14:creationId xmlns:p14="http://schemas.microsoft.com/office/powerpoint/2010/main" val="5381256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44</a:t>
            </a:fld>
            <a:endParaRPr lang="en-GB"/>
          </a:p>
        </p:txBody>
      </p:sp>
    </p:spTree>
    <p:extLst>
      <p:ext uri="{BB962C8B-B14F-4D97-AF65-F5344CB8AC3E}">
        <p14:creationId xmlns:p14="http://schemas.microsoft.com/office/powerpoint/2010/main" val="3601933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45</a:t>
            </a:fld>
            <a:endParaRPr lang="en-GB"/>
          </a:p>
        </p:txBody>
      </p:sp>
    </p:spTree>
    <p:extLst>
      <p:ext uri="{BB962C8B-B14F-4D97-AF65-F5344CB8AC3E}">
        <p14:creationId xmlns:p14="http://schemas.microsoft.com/office/powerpoint/2010/main" val="27133540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46</a:t>
            </a:fld>
            <a:endParaRPr lang="en-GB"/>
          </a:p>
        </p:txBody>
      </p:sp>
    </p:spTree>
    <p:extLst>
      <p:ext uri="{BB962C8B-B14F-4D97-AF65-F5344CB8AC3E}">
        <p14:creationId xmlns:p14="http://schemas.microsoft.com/office/powerpoint/2010/main" val="21582804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47</a:t>
            </a:fld>
            <a:endParaRPr lang="en-GB"/>
          </a:p>
        </p:txBody>
      </p:sp>
    </p:spTree>
    <p:extLst>
      <p:ext uri="{BB962C8B-B14F-4D97-AF65-F5344CB8AC3E}">
        <p14:creationId xmlns:p14="http://schemas.microsoft.com/office/powerpoint/2010/main" val="41981225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48</a:t>
            </a:fld>
            <a:endParaRPr lang="en-GB"/>
          </a:p>
        </p:txBody>
      </p:sp>
    </p:spTree>
    <p:extLst>
      <p:ext uri="{BB962C8B-B14F-4D97-AF65-F5344CB8AC3E}">
        <p14:creationId xmlns:p14="http://schemas.microsoft.com/office/powerpoint/2010/main" val="27476046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49</a:t>
            </a:fld>
            <a:endParaRPr lang="en-GB"/>
          </a:p>
        </p:txBody>
      </p:sp>
    </p:spTree>
    <p:extLst>
      <p:ext uri="{BB962C8B-B14F-4D97-AF65-F5344CB8AC3E}">
        <p14:creationId xmlns:p14="http://schemas.microsoft.com/office/powerpoint/2010/main" val="42914480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50</a:t>
            </a:fld>
            <a:endParaRPr lang="en-GB"/>
          </a:p>
        </p:txBody>
      </p:sp>
    </p:spTree>
    <p:extLst>
      <p:ext uri="{BB962C8B-B14F-4D97-AF65-F5344CB8AC3E}">
        <p14:creationId xmlns:p14="http://schemas.microsoft.com/office/powerpoint/2010/main" val="24679420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51</a:t>
            </a:fld>
            <a:endParaRPr lang="en-GB"/>
          </a:p>
        </p:txBody>
      </p:sp>
    </p:spTree>
    <p:extLst>
      <p:ext uri="{BB962C8B-B14F-4D97-AF65-F5344CB8AC3E}">
        <p14:creationId xmlns:p14="http://schemas.microsoft.com/office/powerpoint/2010/main" val="3649246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7</a:t>
            </a:fld>
            <a:endParaRPr lang="en-GB"/>
          </a:p>
        </p:txBody>
      </p:sp>
    </p:spTree>
    <p:extLst>
      <p:ext uri="{BB962C8B-B14F-4D97-AF65-F5344CB8AC3E}">
        <p14:creationId xmlns:p14="http://schemas.microsoft.com/office/powerpoint/2010/main" val="34842743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52</a:t>
            </a:fld>
            <a:endParaRPr lang="en-GB"/>
          </a:p>
        </p:txBody>
      </p:sp>
    </p:spTree>
    <p:extLst>
      <p:ext uri="{BB962C8B-B14F-4D97-AF65-F5344CB8AC3E}">
        <p14:creationId xmlns:p14="http://schemas.microsoft.com/office/powerpoint/2010/main" val="13647550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53</a:t>
            </a:fld>
            <a:endParaRPr lang="en-GB"/>
          </a:p>
        </p:txBody>
      </p:sp>
    </p:spTree>
    <p:extLst>
      <p:ext uri="{BB962C8B-B14F-4D97-AF65-F5344CB8AC3E}">
        <p14:creationId xmlns:p14="http://schemas.microsoft.com/office/powerpoint/2010/main" val="9668305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54</a:t>
            </a:fld>
            <a:endParaRPr lang="en-GB"/>
          </a:p>
        </p:txBody>
      </p:sp>
    </p:spTree>
    <p:extLst>
      <p:ext uri="{BB962C8B-B14F-4D97-AF65-F5344CB8AC3E}">
        <p14:creationId xmlns:p14="http://schemas.microsoft.com/office/powerpoint/2010/main" val="22380443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55</a:t>
            </a:fld>
            <a:endParaRPr lang="en-GB"/>
          </a:p>
        </p:txBody>
      </p:sp>
    </p:spTree>
    <p:extLst>
      <p:ext uri="{BB962C8B-B14F-4D97-AF65-F5344CB8AC3E}">
        <p14:creationId xmlns:p14="http://schemas.microsoft.com/office/powerpoint/2010/main" val="23454615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56</a:t>
            </a:fld>
            <a:endParaRPr lang="en-GB"/>
          </a:p>
        </p:txBody>
      </p:sp>
    </p:spTree>
    <p:extLst>
      <p:ext uri="{BB962C8B-B14F-4D97-AF65-F5344CB8AC3E}">
        <p14:creationId xmlns:p14="http://schemas.microsoft.com/office/powerpoint/2010/main" val="35484417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57</a:t>
            </a:fld>
            <a:endParaRPr lang="en-GB"/>
          </a:p>
        </p:txBody>
      </p:sp>
    </p:spTree>
    <p:extLst>
      <p:ext uri="{BB962C8B-B14F-4D97-AF65-F5344CB8AC3E}">
        <p14:creationId xmlns:p14="http://schemas.microsoft.com/office/powerpoint/2010/main" val="39723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58</a:t>
            </a:fld>
            <a:endParaRPr lang="en-GB"/>
          </a:p>
        </p:txBody>
      </p:sp>
    </p:spTree>
    <p:extLst>
      <p:ext uri="{BB962C8B-B14F-4D97-AF65-F5344CB8AC3E}">
        <p14:creationId xmlns:p14="http://schemas.microsoft.com/office/powerpoint/2010/main" val="17999803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59</a:t>
            </a:fld>
            <a:endParaRPr lang="en-GB"/>
          </a:p>
        </p:txBody>
      </p:sp>
    </p:spTree>
    <p:extLst>
      <p:ext uri="{BB962C8B-B14F-4D97-AF65-F5344CB8AC3E}">
        <p14:creationId xmlns:p14="http://schemas.microsoft.com/office/powerpoint/2010/main" val="14187663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60</a:t>
            </a:fld>
            <a:endParaRPr lang="en-GB"/>
          </a:p>
        </p:txBody>
      </p:sp>
    </p:spTree>
    <p:extLst>
      <p:ext uri="{BB962C8B-B14F-4D97-AF65-F5344CB8AC3E}">
        <p14:creationId xmlns:p14="http://schemas.microsoft.com/office/powerpoint/2010/main" val="164047607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61</a:t>
            </a:fld>
            <a:endParaRPr lang="en-GB"/>
          </a:p>
        </p:txBody>
      </p:sp>
    </p:spTree>
    <p:extLst>
      <p:ext uri="{BB962C8B-B14F-4D97-AF65-F5344CB8AC3E}">
        <p14:creationId xmlns:p14="http://schemas.microsoft.com/office/powerpoint/2010/main" val="1738964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8</a:t>
            </a:fld>
            <a:endParaRPr lang="en-GB"/>
          </a:p>
        </p:txBody>
      </p:sp>
    </p:spTree>
    <p:extLst>
      <p:ext uri="{BB962C8B-B14F-4D97-AF65-F5344CB8AC3E}">
        <p14:creationId xmlns:p14="http://schemas.microsoft.com/office/powerpoint/2010/main" val="2544944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9</a:t>
            </a:fld>
            <a:endParaRPr lang="en-GB"/>
          </a:p>
        </p:txBody>
      </p:sp>
    </p:spTree>
    <p:extLst>
      <p:ext uri="{BB962C8B-B14F-4D97-AF65-F5344CB8AC3E}">
        <p14:creationId xmlns:p14="http://schemas.microsoft.com/office/powerpoint/2010/main" val="2551867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10</a:t>
            </a:fld>
            <a:endParaRPr lang="en-GB"/>
          </a:p>
        </p:txBody>
      </p:sp>
    </p:spTree>
    <p:extLst>
      <p:ext uri="{BB962C8B-B14F-4D97-AF65-F5344CB8AC3E}">
        <p14:creationId xmlns:p14="http://schemas.microsoft.com/office/powerpoint/2010/main" val="4058769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11</a:t>
            </a:fld>
            <a:endParaRPr lang="en-GB"/>
          </a:p>
        </p:txBody>
      </p:sp>
    </p:spTree>
    <p:extLst>
      <p:ext uri="{BB962C8B-B14F-4D97-AF65-F5344CB8AC3E}">
        <p14:creationId xmlns:p14="http://schemas.microsoft.com/office/powerpoint/2010/main" val="7041654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2666346"/>
            <a:ext cx="9144000" cy="1870364"/>
          </a:xfrm>
        </p:spPr>
        <p:txBody>
          <a:bodyPr anchor="ctr">
            <a:normAutofit/>
          </a:bodyPr>
          <a:lstStyle>
            <a:lvl1pPr marL="0" indent="0" algn="ctr">
              <a:lnSpc>
                <a:spcPct val="15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4" name="Text Placeholder 13">
            <a:extLst>
              <a:ext uri="{FF2B5EF4-FFF2-40B4-BE49-F238E27FC236}">
                <a16:creationId xmlns="" xmlns:a16="http://schemas.microsoft.com/office/drawing/2014/main" id="{B2F3C88D-BF6E-6D4C-9A25-CACB03AA208B}"/>
              </a:ext>
            </a:extLst>
          </p:cNvPr>
          <p:cNvSpPr>
            <a:spLocks noGrp="1"/>
          </p:cNvSpPr>
          <p:nvPr>
            <p:ph type="body" sz="quarter" idx="13"/>
          </p:nvPr>
        </p:nvSpPr>
        <p:spPr>
          <a:xfrm>
            <a:off x="3917911" y="6244985"/>
            <a:ext cx="3369375"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5" name="TextBox 14">
            <a:extLst>
              <a:ext uri="{FF2B5EF4-FFF2-40B4-BE49-F238E27FC236}">
                <a16:creationId xmlns="" xmlns:a16="http://schemas.microsoft.com/office/drawing/2014/main" id="{A1D45BA0-7B16-364F-96FA-7CCD74809633}"/>
              </a:ext>
            </a:extLst>
          </p:cNvPr>
          <p:cNvSpPr txBox="1"/>
          <p:nvPr userDrawn="1"/>
        </p:nvSpPr>
        <p:spPr>
          <a:xfrm>
            <a:off x="3283162" y="6261027"/>
            <a:ext cx="717425" cy="338554"/>
          </a:xfrm>
          <a:prstGeom prst="rect">
            <a:avLst/>
          </a:prstGeom>
          <a:noFill/>
        </p:spPr>
        <p:txBody>
          <a:bodyPr wrap="square" rtlCol="0" anchor="b">
            <a:spAutoFit/>
          </a:bodyPr>
          <a:lstStyle/>
          <a:p>
            <a:r>
              <a:rPr lang="en-GB" sz="1600" b="1" i="0" dirty="0">
                <a:solidFill>
                  <a:schemeClr val="bg1"/>
                </a:solidFill>
                <a:latin typeface="Muli" pitchFamily="2" charset="77"/>
              </a:rPr>
              <a:t>Unit:</a:t>
            </a:r>
          </a:p>
        </p:txBody>
      </p:sp>
      <p:sp>
        <p:nvSpPr>
          <p:cNvPr id="16" name="Text Placeholder 13">
            <a:extLst>
              <a:ext uri="{FF2B5EF4-FFF2-40B4-BE49-F238E27FC236}">
                <a16:creationId xmlns="" xmlns:a16="http://schemas.microsoft.com/office/drawing/2014/main" id="{204E8ED3-ED92-2F44-AA0C-C3500973984C}"/>
              </a:ext>
            </a:extLst>
          </p:cNvPr>
          <p:cNvSpPr>
            <a:spLocks noGrp="1"/>
          </p:cNvSpPr>
          <p:nvPr>
            <p:ph type="body" sz="quarter" idx="14"/>
          </p:nvPr>
        </p:nvSpPr>
        <p:spPr>
          <a:xfrm>
            <a:off x="11001412" y="6244985"/>
            <a:ext cx="641969"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7" name="TextBox 16">
            <a:extLst>
              <a:ext uri="{FF2B5EF4-FFF2-40B4-BE49-F238E27FC236}">
                <a16:creationId xmlns="" xmlns:a16="http://schemas.microsoft.com/office/drawing/2014/main" id="{543EE4B3-C0E4-AE42-921D-72A75F2D0332}"/>
              </a:ext>
            </a:extLst>
          </p:cNvPr>
          <p:cNvSpPr txBox="1"/>
          <p:nvPr userDrawn="1"/>
        </p:nvSpPr>
        <p:spPr>
          <a:xfrm>
            <a:off x="10038030" y="6261027"/>
            <a:ext cx="963382" cy="338554"/>
          </a:xfrm>
          <a:prstGeom prst="rect">
            <a:avLst/>
          </a:prstGeom>
          <a:noFill/>
        </p:spPr>
        <p:txBody>
          <a:bodyPr wrap="square" rtlCol="0" anchor="b">
            <a:spAutoFit/>
          </a:bodyPr>
          <a:lstStyle/>
          <a:p>
            <a:r>
              <a:rPr lang="en-GB" sz="1600" b="1" i="0" dirty="0">
                <a:solidFill>
                  <a:schemeClr val="bg1"/>
                </a:solidFill>
                <a:latin typeface="Muli" pitchFamily="2" charset="77"/>
              </a:rPr>
              <a:t>Lesson:</a:t>
            </a:r>
          </a:p>
        </p:txBody>
      </p:sp>
      <p:sp>
        <p:nvSpPr>
          <p:cNvPr id="19" name="TextBox 18">
            <a:extLst>
              <a:ext uri="{FF2B5EF4-FFF2-40B4-BE49-F238E27FC236}">
                <a16:creationId xmlns="" xmlns:a16="http://schemas.microsoft.com/office/drawing/2014/main" id="{B555FC76-808A-0046-94B4-D7D729C67DD3}"/>
              </a:ext>
            </a:extLst>
          </p:cNvPr>
          <p:cNvSpPr txBox="1"/>
          <p:nvPr userDrawn="1"/>
        </p:nvSpPr>
        <p:spPr>
          <a:xfrm>
            <a:off x="236893" y="6261027"/>
            <a:ext cx="787235" cy="338554"/>
          </a:xfrm>
          <a:prstGeom prst="rect">
            <a:avLst/>
          </a:prstGeom>
          <a:noFill/>
        </p:spPr>
        <p:txBody>
          <a:bodyPr wrap="square" rtlCol="0" anchor="b">
            <a:spAutoFit/>
          </a:bodyPr>
          <a:lstStyle/>
          <a:p>
            <a:r>
              <a:rPr lang="en-GB" sz="1600" b="1" i="0" dirty="0">
                <a:solidFill>
                  <a:schemeClr val="bg1"/>
                </a:solidFill>
                <a:latin typeface="Muli" pitchFamily="2" charset="77"/>
              </a:rPr>
              <a:t>Term:</a:t>
            </a:r>
          </a:p>
        </p:txBody>
      </p:sp>
      <p:sp>
        <p:nvSpPr>
          <p:cNvPr id="13" name="Text Placeholder 12">
            <a:extLst>
              <a:ext uri="{FF2B5EF4-FFF2-40B4-BE49-F238E27FC236}">
                <a16:creationId xmlns="" xmlns:a16="http://schemas.microsoft.com/office/drawing/2014/main" id="{5F8ED0D7-1D3B-EA40-89A6-FE5BFCF6799A}"/>
              </a:ext>
            </a:extLst>
          </p:cNvPr>
          <p:cNvSpPr>
            <a:spLocks noGrp="1"/>
          </p:cNvSpPr>
          <p:nvPr>
            <p:ph type="body" sz="quarter" idx="15"/>
          </p:nvPr>
        </p:nvSpPr>
        <p:spPr>
          <a:xfrm>
            <a:off x="955020" y="6247672"/>
            <a:ext cx="2213630" cy="366645"/>
          </a:xfrm>
        </p:spPr>
        <p:txBody>
          <a:bodyPr anchor="b">
            <a:noAutofit/>
          </a:bodyPr>
          <a:lstStyle>
            <a:lvl1pPr marL="0" indent="0">
              <a:buNone/>
              <a:defRPr sz="1800">
                <a:solidFill>
                  <a:schemeClr val="bg1"/>
                </a:solidFill>
                <a:latin typeface="Muli" pitchFamily="2" charset="77"/>
              </a:defRPr>
            </a:lvl1pPr>
            <a:lvl2pPr>
              <a:defRPr sz="1800">
                <a:solidFill>
                  <a:schemeClr val="bg1"/>
                </a:solidFill>
                <a:latin typeface="Muli" pitchFamily="2" charset="77"/>
              </a:defRPr>
            </a:lvl2pPr>
            <a:lvl3pPr>
              <a:defRPr sz="1800">
                <a:solidFill>
                  <a:schemeClr val="bg1"/>
                </a:solidFill>
                <a:latin typeface="Muli" pitchFamily="2" charset="77"/>
              </a:defRPr>
            </a:lvl3pPr>
            <a:lvl4pPr>
              <a:defRPr sz="1800">
                <a:solidFill>
                  <a:schemeClr val="bg1"/>
                </a:solidFill>
                <a:latin typeface="Muli" pitchFamily="2" charset="77"/>
              </a:defRPr>
            </a:lvl4pPr>
            <a:lvl5pPr>
              <a:defRPr sz="1800">
                <a:solidFill>
                  <a:schemeClr val="bg1"/>
                </a:solidFill>
                <a:latin typeface="Muli" pitchFamily="2" charset="77"/>
              </a:defRPr>
            </a:lvl5pPr>
          </a:lstStyle>
          <a:p>
            <a:pPr lvl="0"/>
            <a:endParaRPr lang="en-GB" dirty="0"/>
          </a:p>
        </p:txBody>
      </p:sp>
      <p:pic>
        <p:nvPicPr>
          <p:cNvPr id="10" name="Picture 9"/>
          <p:cNvPicPr/>
          <p:nvPr userDrawn="1"/>
        </p:nvPicPr>
        <p:blipFill>
          <a:blip r:embed="rId2">
            <a:extLst>
              <a:ext uri="{28A0092B-C50C-407E-A947-70E740481C1C}">
                <a14:useLocalDpi xmlns:a14="http://schemas.microsoft.com/office/drawing/2010/main" val="0"/>
              </a:ext>
            </a:extLst>
          </a:blip>
          <a:stretch>
            <a:fillRect/>
          </a:stretch>
        </p:blipFill>
        <p:spPr>
          <a:xfrm>
            <a:off x="3168000" y="928800"/>
            <a:ext cx="5280660" cy="899795"/>
          </a:xfrm>
          <a:prstGeom prst="rect">
            <a:avLst/>
          </a:prstGeom>
        </p:spPr>
      </p:pic>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96276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689809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514044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007757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84442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821396605"/>
              </p:ext>
            </p:extLst>
          </p:nvPr>
        </p:nvGraphicFramePr>
        <p:xfrm>
          <a:off x="368075"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 xmlns:a16="http://schemas.microsoft.com/office/drawing/2014/main" val="20000"/>
                    </a:ext>
                  </a:extLst>
                </a:gridCol>
                <a:gridCol w="7890066">
                  <a:extLst>
                    <a:ext uri="{9D8B030D-6E8A-4147-A177-3AD203B41FA5}">
                      <a16:colId xmlns=""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 xmlns:a16="http://schemas.microsoft.com/office/drawing/2014/main" val="10001"/>
                  </a:ext>
                </a:extLst>
              </a:tr>
            </a:tbl>
          </a:graphicData>
        </a:graphic>
      </p:graphicFrame>
      <p:sp>
        <p:nvSpPr>
          <p:cNvPr id="10" name="Text Placeholder 8">
            <a:extLst>
              <a:ext uri="{FF2B5EF4-FFF2-40B4-BE49-F238E27FC236}">
                <a16:creationId xmlns="" xmlns:a16="http://schemas.microsoft.com/office/drawing/2014/main" id="{D89521DD-EB1B-DB4F-AF92-E0AA49E4BF8E}"/>
              </a:ext>
            </a:extLst>
          </p:cNvPr>
          <p:cNvSpPr>
            <a:spLocks noGrp="1"/>
          </p:cNvSpPr>
          <p:nvPr>
            <p:ph type="body" sz="quarter" idx="14" hasCustomPrompt="1"/>
          </p:nvPr>
        </p:nvSpPr>
        <p:spPr>
          <a:xfrm>
            <a:off x="1091130"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 xmlns:a16="http://schemas.microsoft.com/office/drawing/2014/main" id="{7CCCC1F5-259E-4B4B-BD71-985F50066023}"/>
              </a:ext>
            </a:extLst>
          </p:cNvPr>
          <p:cNvSpPr>
            <a:spLocks noGrp="1"/>
          </p:cNvSpPr>
          <p:nvPr>
            <p:ph type="body" sz="quarter" idx="13" hasCustomPrompt="1"/>
          </p:nvPr>
        </p:nvSpPr>
        <p:spPr>
          <a:xfrm>
            <a:off x="363622"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 xmlns:a16="http://schemas.microsoft.com/office/drawing/2014/main" id="{2B829687-5986-4D4A-9EAC-01CD129F7C40}"/>
              </a:ext>
            </a:extLst>
          </p:cNvPr>
          <p:cNvSpPr>
            <a:spLocks noGrp="1"/>
          </p:cNvSpPr>
          <p:nvPr>
            <p:ph type="body" sz="quarter" idx="15"/>
          </p:nvPr>
        </p:nvSpPr>
        <p:spPr>
          <a:xfrm>
            <a:off x="1518167"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sp>
        <p:nvSpPr>
          <p:cNvPr id="18" name="Content Placeholder 2">
            <a:extLst>
              <a:ext uri="{FF2B5EF4-FFF2-40B4-BE49-F238E27FC236}">
                <a16:creationId xmlns="" xmlns:a16="http://schemas.microsoft.com/office/drawing/2014/main" id="{3A402356-13E0-F64F-AEAF-C92A30D3DD4E}"/>
              </a:ext>
            </a:extLst>
          </p:cNvPr>
          <p:cNvSpPr>
            <a:spLocks noGrp="1"/>
          </p:cNvSpPr>
          <p:nvPr>
            <p:ph idx="1"/>
          </p:nvPr>
        </p:nvSpPr>
        <p:spPr>
          <a:xfrm>
            <a:off x="336885" y="1468986"/>
            <a:ext cx="11556570" cy="5039298"/>
          </a:xfrm>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p:nvPr userDrawn="1"/>
        </p:nvPicPr>
        <p:blipFill>
          <a:blip r:embed="rId2">
            <a:extLst>
              <a:ext uri="{28A0092B-C50C-407E-A947-70E740481C1C}">
                <a14:useLocalDpi xmlns:a14="http://schemas.microsoft.com/office/drawing/2010/main" val="0"/>
              </a:ext>
            </a:extLst>
          </a:blip>
          <a:stretch>
            <a:fillRect/>
          </a:stretch>
        </p:blipFill>
        <p:spPr>
          <a:xfrm>
            <a:off x="9720000" y="360000"/>
            <a:ext cx="2159635" cy="1007745"/>
          </a:xfrm>
          <a:prstGeom prst="rect">
            <a:avLst/>
          </a:prstGeom>
        </p:spPr>
      </p:pic>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077034169"/>
              </p:ext>
            </p:extLst>
          </p:nvPr>
        </p:nvGraphicFramePr>
        <p:xfrm>
          <a:off x="384117"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 xmlns:a16="http://schemas.microsoft.com/office/drawing/2014/main" val="20000"/>
                    </a:ext>
                  </a:extLst>
                </a:gridCol>
                <a:gridCol w="7890066">
                  <a:extLst>
                    <a:ext uri="{9D8B030D-6E8A-4147-A177-3AD203B41FA5}">
                      <a16:colId xmlns=""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 xmlns:a16="http://schemas.microsoft.com/office/drawing/2014/main" val="10001"/>
                  </a:ext>
                </a:extLst>
              </a:tr>
            </a:tbl>
          </a:graphicData>
        </a:graphic>
      </p:graphicFrame>
      <p:sp>
        <p:nvSpPr>
          <p:cNvPr id="10" name="Text Placeholder 8">
            <a:extLst>
              <a:ext uri="{FF2B5EF4-FFF2-40B4-BE49-F238E27FC236}">
                <a16:creationId xmlns="" xmlns:a16="http://schemas.microsoft.com/office/drawing/2014/main" id="{D89521DD-EB1B-DB4F-AF92-E0AA49E4BF8E}"/>
              </a:ext>
            </a:extLst>
          </p:cNvPr>
          <p:cNvSpPr>
            <a:spLocks noGrp="1"/>
          </p:cNvSpPr>
          <p:nvPr>
            <p:ph type="body" sz="quarter" idx="14" hasCustomPrompt="1"/>
          </p:nvPr>
        </p:nvSpPr>
        <p:spPr>
          <a:xfrm>
            <a:off x="1107172"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 xmlns:a16="http://schemas.microsoft.com/office/drawing/2014/main" id="{7CCCC1F5-259E-4B4B-BD71-985F50066023}"/>
              </a:ext>
            </a:extLst>
          </p:cNvPr>
          <p:cNvSpPr>
            <a:spLocks noGrp="1"/>
          </p:cNvSpPr>
          <p:nvPr>
            <p:ph type="body" sz="quarter" idx="13" hasCustomPrompt="1"/>
          </p:nvPr>
        </p:nvSpPr>
        <p:spPr>
          <a:xfrm>
            <a:off x="379664"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 xmlns:a16="http://schemas.microsoft.com/office/drawing/2014/main" id="{2B829687-5986-4D4A-9EAC-01CD129F7C40}"/>
              </a:ext>
            </a:extLst>
          </p:cNvPr>
          <p:cNvSpPr>
            <a:spLocks noGrp="1"/>
          </p:cNvSpPr>
          <p:nvPr>
            <p:ph type="body" sz="quarter" idx="15"/>
          </p:nvPr>
        </p:nvSpPr>
        <p:spPr>
          <a:xfrm>
            <a:off x="1534209"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pic>
        <p:nvPicPr>
          <p:cNvPr id="13" name="Picture 12"/>
          <p:cNvPicPr/>
          <p:nvPr userDrawn="1"/>
        </p:nvPicPr>
        <p:blipFill>
          <a:blip r:embed="rId2">
            <a:extLst>
              <a:ext uri="{28A0092B-C50C-407E-A947-70E740481C1C}">
                <a14:useLocalDpi xmlns:a14="http://schemas.microsoft.com/office/drawing/2010/main" val="0"/>
              </a:ext>
            </a:extLst>
          </a:blip>
          <a:stretch>
            <a:fillRect/>
          </a:stretch>
        </p:blipFill>
        <p:spPr>
          <a:xfrm>
            <a:off x="9720000" y="360000"/>
            <a:ext cx="2159635" cy="1007745"/>
          </a:xfrm>
          <a:prstGeom prst="rect">
            <a:avLst/>
          </a:prstGeom>
        </p:spPr>
      </p:pic>
    </p:spTree>
    <p:extLst>
      <p:ext uri="{BB962C8B-B14F-4D97-AF65-F5344CB8AC3E}">
        <p14:creationId xmlns:p14="http://schemas.microsoft.com/office/powerpoint/2010/main" val="278775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4" name="Picture 13"/>
          <p:cNvPicPr/>
          <p:nvPr userDrawn="1"/>
        </p:nvPicPr>
        <p:blipFill>
          <a:blip r:embed="rId2">
            <a:extLst>
              <a:ext uri="{28A0092B-C50C-407E-A947-70E740481C1C}">
                <a14:useLocalDpi xmlns:a14="http://schemas.microsoft.com/office/drawing/2010/main" val="0"/>
              </a:ext>
            </a:extLst>
          </a:blip>
          <a:stretch>
            <a:fillRect/>
          </a:stretch>
        </p:blipFill>
        <p:spPr>
          <a:xfrm>
            <a:off x="9720000" y="360000"/>
            <a:ext cx="2159635" cy="1007745"/>
          </a:xfrm>
          <a:prstGeom prst="rect">
            <a:avLst/>
          </a:prstGeom>
        </p:spPr>
      </p:pic>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extLst>
              <a:ext uri="{28A0092B-C50C-407E-A947-70E740481C1C}">
                <a14:useLocalDpi xmlns:a14="http://schemas.microsoft.com/office/drawing/2010/main" val="0"/>
              </a:ext>
            </a:extLst>
          </a:blip>
          <a:stretch>
            <a:fillRect/>
          </a:stretch>
        </p:blipFill>
        <p:spPr>
          <a:xfrm>
            <a:off x="9720000" y="360000"/>
            <a:ext cx="2159635" cy="1007745"/>
          </a:xfrm>
          <a:prstGeom prst="rect">
            <a:avLst/>
          </a:prstGeom>
        </p:spPr>
      </p:pic>
    </p:spTree>
    <p:extLst>
      <p:ext uri="{BB962C8B-B14F-4D97-AF65-F5344CB8AC3E}">
        <p14:creationId xmlns:p14="http://schemas.microsoft.com/office/powerpoint/2010/main" val="270140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grpSp>
        <p:nvGrpSpPr>
          <p:cNvPr id="6" name="Group 5">
            <a:extLst>
              <a:ext uri="{FF2B5EF4-FFF2-40B4-BE49-F238E27FC236}">
                <a16:creationId xmlns="" xmlns:a16="http://schemas.microsoft.com/office/drawing/2014/main" id="{62FC2308-C4A5-DC45-A61A-7CFA3E889C33}"/>
              </a:ext>
            </a:extLst>
          </p:cNvPr>
          <p:cNvGrpSpPr/>
          <p:nvPr userDrawn="1"/>
        </p:nvGrpSpPr>
        <p:grpSpPr>
          <a:xfrm>
            <a:off x="9768860" y="349716"/>
            <a:ext cx="2144889" cy="818666"/>
            <a:chOff x="9768860" y="349716"/>
            <a:chExt cx="2144889" cy="818666"/>
          </a:xfrm>
        </p:grpSpPr>
        <p:pic>
          <p:nvPicPr>
            <p:cNvPr id="9" name="Picture 8">
              <a:extLst>
                <a:ext uri="{FF2B5EF4-FFF2-40B4-BE49-F238E27FC236}">
                  <a16:creationId xmlns="" xmlns:a16="http://schemas.microsoft.com/office/drawing/2014/main" id="{EBDBD456-BD02-EC48-883C-26B7AC46DD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68860" y="861051"/>
              <a:ext cx="2124595" cy="307331"/>
            </a:xfrm>
            <a:prstGeom prst="rect">
              <a:avLst/>
            </a:prstGeom>
          </p:spPr>
        </p:pic>
        <p:pic>
          <p:nvPicPr>
            <p:cNvPr id="10" name="Picture 9">
              <a:extLst>
                <a:ext uri="{FF2B5EF4-FFF2-40B4-BE49-F238E27FC236}">
                  <a16:creationId xmlns="" xmlns:a16="http://schemas.microsoft.com/office/drawing/2014/main" id="{2DE3ADCC-E2B4-C84F-8F17-ECB66267CD5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59510" y="349716"/>
              <a:ext cx="754239" cy="555755"/>
            </a:xfrm>
            <a:prstGeom prst="rect">
              <a:avLst/>
            </a:prstGeom>
          </p:spPr>
        </p:pic>
      </p:grpSp>
    </p:spTree>
    <p:extLst>
      <p:ext uri="{BB962C8B-B14F-4D97-AF65-F5344CB8AC3E}">
        <p14:creationId xmlns:p14="http://schemas.microsoft.com/office/powerpoint/2010/main" val="273974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
        <p:nvSpPr>
          <p:cNvPr id="7" name="Date Placeholder 3">
            <a:extLst>
              <a:ext uri="{FF2B5EF4-FFF2-40B4-BE49-F238E27FC236}">
                <a16:creationId xmlns="" xmlns:a16="http://schemas.microsoft.com/office/drawing/2014/main" id="{4A8255E2-8D62-EF46-8A29-C45CCF03D89D}"/>
              </a:ext>
            </a:extLst>
          </p:cNvPr>
          <p:cNvSpPr txBox="1">
            <a:spLocks/>
          </p:cNvSpPr>
          <p:nvPr userDrawn="1"/>
        </p:nvSpPr>
        <p:spPr>
          <a:xfrm>
            <a:off x="838200" y="12854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uli"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6FE96F-DDC5-F246-8640-2EF68EEC1D75}" type="datetime1">
              <a:rPr lang="en-GB" smtClean="0"/>
              <a:pPr/>
              <a:t>09/01/2021</a:t>
            </a:fld>
            <a:endParaRPr lang="en-GB" dirty="0"/>
          </a:p>
        </p:txBody>
      </p:sp>
    </p:spTree>
    <p:extLst>
      <p:ext uri="{BB962C8B-B14F-4D97-AF65-F5344CB8AC3E}">
        <p14:creationId xmlns:p14="http://schemas.microsoft.com/office/powerpoint/2010/main" val="92632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68353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211233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0" r:id="rId4"/>
    <p:sldLayoutId id="2147483664"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p:txStyles>
    <p:titleStyle>
      <a:lvl1pPr algn="l" defTabSz="914400" rtl="0" eaLnBrk="1" latinLnBrk="0" hangingPunct="1">
        <a:lnSpc>
          <a:spcPct val="90000"/>
        </a:lnSpc>
        <a:spcBef>
          <a:spcPct val="0"/>
        </a:spcBef>
        <a:buNone/>
        <a:defRPr sz="4400" b="0" i="0" kern="1200">
          <a:solidFill>
            <a:schemeClr val="tx1"/>
          </a:solidFill>
          <a:latin typeface="Lato Light" panose="020F03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8.tiff"/></Relationships>
</file>

<file path=ppt/slides/_rels/slide26.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8.tiff"/></Relationships>
</file>

<file path=ppt/slides/_rels/slide27.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8.tiff"/></Relationships>
</file>

<file path=ppt/slides/_rels/slide28.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8.tiff"/></Relationships>
</file>

<file path=ppt/slides/_rels/slide29.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18.tiff"/></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18.tiff"/></Relationships>
</file>

<file path=ppt/slides/_rels/slide3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3.tiff"/></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8.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tiff"/></Relationships>
</file>

<file path=ppt/slides/_rels/slide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9.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tif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 xmlns:a16="http://schemas.microsoft.com/office/drawing/2014/main" id="{FDEECE2B-4F07-3243-A1BF-25C2CD33540E}"/>
              </a:ext>
            </a:extLst>
          </p:cNvPr>
          <p:cNvSpPr>
            <a:spLocks noGrp="1"/>
          </p:cNvSpPr>
          <p:nvPr>
            <p:ph type="subTitle" idx="1"/>
          </p:nvPr>
        </p:nvSpPr>
        <p:spPr/>
        <p:txBody>
          <a:bodyPr>
            <a:normAutofit/>
          </a:bodyPr>
          <a:lstStyle/>
          <a:p>
            <a:r>
              <a:rPr lang="en-GB" dirty="0" smtClean="0"/>
              <a:t>Stage </a:t>
            </a:r>
            <a:r>
              <a:rPr lang="en-GB" dirty="0"/>
              <a:t>1 </a:t>
            </a:r>
            <a:br>
              <a:rPr lang="en-GB" dirty="0"/>
            </a:br>
            <a:r>
              <a:rPr lang="en-GB" dirty="0"/>
              <a:t>Summer Block 4: Place Value (Within 100)</a:t>
            </a:r>
          </a:p>
          <a:p>
            <a:r>
              <a:rPr lang="en-GB" dirty="0"/>
              <a:t>Lesson 1: To be able to count to 100</a:t>
            </a:r>
          </a:p>
        </p:txBody>
      </p:sp>
      <p:sp>
        <p:nvSpPr>
          <p:cNvPr id="3" name="Text Placeholder 2">
            <a:extLst>
              <a:ext uri="{FF2B5EF4-FFF2-40B4-BE49-F238E27FC236}">
                <a16:creationId xmlns="" xmlns:a16="http://schemas.microsoft.com/office/drawing/2014/main" id="{46096D93-4A8A-F349-8E04-EC67E07A6F7B}"/>
              </a:ext>
            </a:extLst>
          </p:cNvPr>
          <p:cNvSpPr>
            <a:spLocks noGrp="1"/>
          </p:cNvSpPr>
          <p:nvPr>
            <p:ph type="body" sz="quarter" idx="13"/>
          </p:nvPr>
        </p:nvSpPr>
        <p:spPr>
          <a:xfrm>
            <a:off x="3917911" y="6221692"/>
            <a:ext cx="3369375" cy="369332"/>
          </a:xfrm>
        </p:spPr>
        <p:txBody>
          <a:bodyPr>
            <a:normAutofit fontScale="85000" lnSpcReduction="10000"/>
          </a:bodyPr>
          <a:lstStyle/>
          <a:p>
            <a:r>
              <a:rPr lang="en-GB" dirty="0"/>
              <a:t>Block 4 – Place Value (Within 100)</a:t>
            </a:r>
          </a:p>
        </p:txBody>
      </p:sp>
      <p:sp>
        <p:nvSpPr>
          <p:cNvPr id="6" name="Text Placeholder 5">
            <a:extLst>
              <a:ext uri="{FF2B5EF4-FFF2-40B4-BE49-F238E27FC236}">
                <a16:creationId xmlns="" xmlns:a16="http://schemas.microsoft.com/office/drawing/2014/main" id="{BE0A8668-F4BF-FD46-97FE-DF79A2E595C7}"/>
              </a:ext>
            </a:extLst>
          </p:cNvPr>
          <p:cNvSpPr>
            <a:spLocks noGrp="1"/>
          </p:cNvSpPr>
          <p:nvPr>
            <p:ph type="body" sz="quarter" idx="14"/>
          </p:nvPr>
        </p:nvSpPr>
        <p:spPr/>
        <p:txBody>
          <a:bodyPr/>
          <a:lstStyle/>
          <a:p>
            <a:r>
              <a:rPr lang="en-GB" dirty="0"/>
              <a:t>1</a:t>
            </a:r>
          </a:p>
        </p:txBody>
      </p:sp>
      <p:pic>
        <p:nvPicPr>
          <p:cNvPr id="11" name="Picture 10">
            <a:extLst>
              <a:ext uri="{FF2B5EF4-FFF2-40B4-BE49-F238E27FC236}">
                <a16:creationId xmlns="" xmlns:a16="http://schemas.microsoft.com/office/drawing/2014/main" id="{FFFB0E5C-B4F3-0F47-AF95-9A5EE6D06A15}"/>
              </a:ext>
            </a:extLst>
          </p:cNvPr>
          <p:cNvPicPr>
            <a:picLocks noChangeAspect="1"/>
          </p:cNvPicPr>
          <p:nvPr/>
        </p:nvPicPr>
        <p:blipFill>
          <a:blip r:embed="rId2"/>
          <a:stretch>
            <a:fillRect/>
          </a:stretch>
        </p:blipFill>
        <p:spPr>
          <a:xfrm>
            <a:off x="10855981" y="1956878"/>
            <a:ext cx="1574800" cy="3289300"/>
          </a:xfrm>
          <a:prstGeom prst="rect">
            <a:avLst/>
          </a:prstGeom>
        </p:spPr>
      </p:pic>
      <p:pic>
        <p:nvPicPr>
          <p:cNvPr id="13" name="Picture 12">
            <a:extLst>
              <a:ext uri="{FF2B5EF4-FFF2-40B4-BE49-F238E27FC236}">
                <a16:creationId xmlns="" xmlns:a16="http://schemas.microsoft.com/office/drawing/2014/main" id="{46C1748E-6744-A341-9185-05FF18F81B25}"/>
              </a:ext>
            </a:extLst>
          </p:cNvPr>
          <p:cNvPicPr>
            <a:picLocks noChangeAspect="1"/>
          </p:cNvPicPr>
          <p:nvPr/>
        </p:nvPicPr>
        <p:blipFill>
          <a:blip r:embed="rId3"/>
          <a:stretch>
            <a:fillRect/>
          </a:stretch>
        </p:blipFill>
        <p:spPr>
          <a:xfrm>
            <a:off x="372735" y="4752914"/>
            <a:ext cx="1689100" cy="1244600"/>
          </a:xfrm>
          <a:prstGeom prst="rect">
            <a:avLst/>
          </a:prstGeom>
        </p:spPr>
      </p:pic>
      <p:pic>
        <p:nvPicPr>
          <p:cNvPr id="19" name="Picture 18">
            <a:extLst>
              <a:ext uri="{FF2B5EF4-FFF2-40B4-BE49-F238E27FC236}">
                <a16:creationId xmlns="" xmlns:a16="http://schemas.microsoft.com/office/drawing/2014/main" id="{EC9A0CFD-E109-4140-B996-30988653C0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6144" y="-288436"/>
            <a:ext cx="1777758" cy="1637842"/>
          </a:xfrm>
          <a:prstGeom prst="rect">
            <a:avLst/>
          </a:prstGeom>
        </p:spPr>
      </p:pic>
      <p:pic>
        <p:nvPicPr>
          <p:cNvPr id="21" name="Picture 20">
            <a:extLst>
              <a:ext uri="{FF2B5EF4-FFF2-40B4-BE49-F238E27FC236}">
                <a16:creationId xmlns="" xmlns:a16="http://schemas.microsoft.com/office/drawing/2014/main" id="{D6DF2BA4-3A7B-0E4E-95B5-A4D9B2FD0805}"/>
              </a:ext>
            </a:extLst>
          </p:cNvPr>
          <p:cNvPicPr>
            <a:picLocks noChangeAspect="1"/>
          </p:cNvPicPr>
          <p:nvPr/>
        </p:nvPicPr>
        <p:blipFill>
          <a:blip r:embed="rId5"/>
          <a:stretch>
            <a:fillRect/>
          </a:stretch>
        </p:blipFill>
        <p:spPr>
          <a:xfrm>
            <a:off x="7765730" y="4958851"/>
            <a:ext cx="876300" cy="939800"/>
          </a:xfrm>
          <a:prstGeom prst="rect">
            <a:avLst/>
          </a:prstGeom>
        </p:spPr>
      </p:pic>
      <p:sp>
        <p:nvSpPr>
          <p:cNvPr id="4" name="Text Placeholder 3">
            <a:extLst>
              <a:ext uri="{FF2B5EF4-FFF2-40B4-BE49-F238E27FC236}">
                <a16:creationId xmlns="" xmlns:a16="http://schemas.microsoft.com/office/drawing/2014/main" id="{60C74A61-CF8A-0745-B69B-DD1646654FF2}"/>
              </a:ext>
            </a:extLst>
          </p:cNvPr>
          <p:cNvSpPr>
            <a:spLocks noGrp="1"/>
          </p:cNvSpPr>
          <p:nvPr>
            <p:ph type="body" sz="quarter" idx="15"/>
          </p:nvPr>
        </p:nvSpPr>
        <p:spPr/>
        <p:txBody>
          <a:bodyPr/>
          <a:lstStyle/>
          <a:p>
            <a:r>
              <a:rPr lang="en-US" dirty="0"/>
              <a:t>Spring</a:t>
            </a:r>
          </a:p>
        </p:txBody>
      </p:sp>
      <p:sp>
        <p:nvSpPr>
          <p:cNvPr id="8" name="TextBox 7">
            <a:extLst>
              <a:ext uri="{FF2B5EF4-FFF2-40B4-BE49-F238E27FC236}">
                <a16:creationId xmlns="" xmlns:a16="http://schemas.microsoft.com/office/drawing/2014/main" id="{AC9EFBDC-A8B5-9549-8D36-873513E4D40C}"/>
              </a:ext>
            </a:extLst>
          </p:cNvPr>
          <p:cNvSpPr txBox="1"/>
          <p:nvPr/>
        </p:nvSpPr>
        <p:spPr>
          <a:xfrm>
            <a:off x="596348" y="6533322"/>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 xmlns:a16="http://schemas.microsoft.com/office/drawing/2014/main" id="{F8D65072-FC35-D84F-937B-70E91C6BD3D3}"/>
              </a:ext>
            </a:extLst>
          </p:cNvPr>
          <p:cNvSpPr txBox="1"/>
          <p:nvPr/>
        </p:nvSpPr>
        <p:spPr>
          <a:xfrm>
            <a:off x="9342783" y="3856383"/>
            <a:ext cx="184731" cy="369332"/>
          </a:xfrm>
          <a:prstGeom prst="rect">
            <a:avLst/>
          </a:prstGeom>
          <a:noFill/>
        </p:spPr>
        <p:txBody>
          <a:bodyPr wrap="none" rtlCol="0">
            <a:spAutoFit/>
          </a:bodyPr>
          <a:lstStyle/>
          <a:p>
            <a:endParaRPr lang="en-US" dirty="0"/>
          </a:p>
        </p:txBody>
      </p:sp>
      <p:sp>
        <p:nvSpPr>
          <p:cNvPr id="12" name="TextBox 11"/>
          <p:cNvSpPr txBox="1"/>
          <p:nvPr/>
        </p:nvSpPr>
        <p:spPr>
          <a:xfrm>
            <a:off x="9874800" y="331200"/>
            <a:ext cx="1964229"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smtClean="0">
                <a:solidFill>
                  <a:schemeClr val="bg1"/>
                </a:solidFill>
              </a:rPr>
              <a:t>Quiz</a:t>
            </a:r>
            <a:r>
              <a:rPr lang="en-GB" sz="2000" smtClean="0">
                <a:solidFill>
                  <a:schemeClr val="bg1"/>
                </a:solidFill>
              </a:rPr>
              <a:t>: </a:t>
            </a:r>
            <a:r>
              <a:rPr lang="en-GB" sz="2000" b="1" smtClean="0">
                <a:solidFill>
                  <a:schemeClr val="bg1"/>
                </a:solidFill>
              </a:rPr>
              <a:t>QWFYTXE</a:t>
            </a:r>
            <a:endParaRPr lang="en-GB" sz="2000" b="1" dirty="0">
              <a:solidFill>
                <a:schemeClr val="bg1"/>
              </a:solidFill>
            </a:endParaRPr>
          </a:p>
        </p:txBody>
      </p:sp>
    </p:spTree>
    <p:extLst>
      <p:ext uri="{BB962C8B-B14F-4D97-AF65-F5344CB8AC3E}">
        <p14:creationId xmlns:p14="http://schemas.microsoft.com/office/powerpoint/2010/main" val="244028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bananas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4" name="Picture 3">
            <a:extLst>
              <a:ext uri="{FF2B5EF4-FFF2-40B4-BE49-F238E27FC236}">
                <a16:creationId xmlns="" xmlns:a16="http://schemas.microsoft.com/office/drawing/2014/main" id="{93A3A47C-F226-0A44-B954-2BC3B29A81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03686" y="3158289"/>
            <a:ext cx="902368" cy="902368"/>
          </a:xfrm>
          <a:prstGeom prst="rect">
            <a:avLst/>
          </a:prstGeom>
        </p:spPr>
      </p:pic>
      <p:pic>
        <p:nvPicPr>
          <p:cNvPr id="23" name="Picture 22">
            <a:extLst>
              <a:ext uri="{FF2B5EF4-FFF2-40B4-BE49-F238E27FC236}">
                <a16:creationId xmlns="" xmlns:a16="http://schemas.microsoft.com/office/drawing/2014/main" id="{8EDAEA6E-8BCF-9745-8DBF-B578F05836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4371" y="3855494"/>
            <a:ext cx="902368" cy="902368"/>
          </a:xfrm>
          <a:prstGeom prst="rect">
            <a:avLst/>
          </a:prstGeom>
        </p:spPr>
      </p:pic>
      <p:pic>
        <p:nvPicPr>
          <p:cNvPr id="27" name="Picture 26">
            <a:extLst>
              <a:ext uri="{FF2B5EF4-FFF2-40B4-BE49-F238E27FC236}">
                <a16:creationId xmlns="" xmlns:a16="http://schemas.microsoft.com/office/drawing/2014/main" id="{A7D594BA-201F-4549-8601-19BBFD3952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66739" y="3483768"/>
            <a:ext cx="902368" cy="902368"/>
          </a:xfrm>
          <a:prstGeom prst="rect">
            <a:avLst/>
          </a:prstGeom>
        </p:spPr>
      </p:pic>
      <p:pic>
        <p:nvPicPr>
          <p:cNvPr id="28" name="Picture 27">
            <a:extLst>
              <a:ext uri="{FF2B5EF4-FFF2-40B4-BE49-F238E27FC236}">
                <a16:creationId xmlns="" xmlns:a16="http://schemas.microsoft.com/office/drawing/2014/main" id="{B4071887-37E5-BD4E-8792-CAC39EC6DA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57767" y="4229181"/>
            <a:ext cx="902368" cy="902368"/>
          </a:xfrm>
          <a:prstGeom prst="rect">
            <a:avLst/>
          </a:prstGeom>
        </p:spPr>
      </p:pic>
      <p:pic>
        <p:nvPicPr>
          <p:cNvPr id="29" name="Picture 28">
            <a:extLst>
              <a:ext uri="{FF2B5EF4-FFF2-40B4-BE49-F238E27FC236}">
                <a16:creationId xmlns="" xmlns:a16="http://schemas.microsoft.com/office/drawing/2014/main" id="{5FD0DAE1-94DA-494D-B8B9-153F1E064B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02154" y="2740004"/>
            <a:ext cx="902368" cy="902368"/>
          </a:xfrm>
          <a:prstGeom prst="rect">
            <a:avLst/>
          </a:prstGeom>
        </p:spPr>
      </p:pic>
      <p:pic>
        <p:nvPicPr>
          <p:cNvPr id="36" name="Picture 35">
            <a:extLst>
              <a:ext uri="{FF2B5EF4-FFF2-40B4-BE49-F238E27FC236}">
                <a16:creationId xmlns="" xmlns:a16="http://schemas.microsoft.com/office/drawing/2014/main" id="{6AD9E984-4EA8-AA4D-A757-3B471294A3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29792" y="3609473"/>
            <a:ext cx="902368" cy="902368"/>
          </a:xfrm>
          <a:prstGeom prst="rect">
            <a:avLst/>
          </a:prstGeom>
        </p:spPr>
      </p:pic>
      <p:pic>
        <p:nvPicPr>
          <p:cNvPr id="37" name="Picture 36">
            <a:extLst>
              <a:ext uri="{FF2B5EF4-FFF2-40B4-BE49-F238E27FC236}">
                <a16:creationId xmlns="" xmlns:a16="http://schemas.microsoft.com/office/drawing/2014/main" id="{5712B1EC-8443-D74B-A04A-0F4BA418AF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90477" y="4306678"/>
            <a:ext cx="902368" cy="902368"/>
          </a:xfrm>
          <a:prstGeom prst="rect">
            <a:avLst/>
          </a:prstGeom>
        </p:spPr>
      </p:pic>
      <p:pic>
        <p:nvPicPr>
          <p:cNvPr id="38" name="Picture 37">
            <a:extLst>
              <a:ext uri="{FF2B5EF4-FFF2-40B4-BE49-F238E27FC236}">
                <a16:creationId xmlns="" xmlns:a16="http://schemas.microsoft.com/office/drawing/2014/main" id="{80AFE9BB-9AF0-8F44-B8AC-B13F595A3D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98428" y="2759953"/>
            <a:ext cx="902368" cy="902368"/>
          </a:xfrm>
          <a:prstGeom prst="rect">
            <a:avLst/>
          </a:prstGeom>
        </p:spPr>
      </p:pic>
      <p:pic>
        <p:nvPicPr>
          <p:cNvPr id="39" name="Picture 38">
            <a:extLst>
              <a:ext uri="{FF2B5EF4-FFF2-40B4-BE49-F238E27FC236}">
                <a16:creationId xmlns="" xmlns:a16="http://schemas.microsoft.com/office/drawing/2014/main" id="{769C6BAB-C2A5-E14F-89FB-CFFBE77841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0198" y="3573273"/>
            <a:ext cx="902368" cy="902368"/>
          </a:xfrm>
          <a:prstGeom prst="rect">
            <a:avLst/>
          </a:prstGeom>
        </p:spPr>
      </p:pic>
      <p:pic>
        <p:nvPicPr>
          <p:cNvPr id="40" name="Picture 39">
            <a:extLst>
              <a:ext uri="{FF2B5EF4-FFF2-40B4-BE49-F238E27FC236}">
                <a16:creationId xmlns="" xmlns:a16="http://schemas.microsoft.com/office/drawing/2014/main" id="{11C3090B-D199-424E-B2F2-026AB37458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34765" y="4229181"/>
            <a:ext cx="902368" cy="902368"/>
          </a:xfrm>
          <a:prstGeom prst="rect">
            <a:avLst/>
          </a:prstGeom>
        </p:spPr>
      </p:pic>
      <p:pic>
        <p:nvPicPr>
          <p:cNvPr id="41" name="Picture 40">
            <a:extLst>
              <a:ext uri="{FF2B5EF4-FFF2-40B4-BE49-F238E27FC236}">
                <a16:creationId xmlns="" xmlns:a16="http://schemas.microsoft.com/office/drawing/2014/main" id="{13C6AA28-CD4B-5743-B0C9-70030A8F13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0494" y="2760307"/>
            <a:ext cx="902368" cy="902368"/>
          </a:xfrm>
          <a:prstGeom prst="rect">
            <a:avLst/>
          </a:prstGeom>
        </p:spPr>
      </p:pic>
      <p:pic>
        <p:nvPicPr>
          <p:cNvPr id="42" name="Picture 41">
            <a:extLst>
              <a:ext uri="{FF2B5EF4-FFF2-40B4-BE49-F238E27FC236}">
                <a16:creationId xmlns="" xmlns:a16="http://schemas.microsoft.com/office/drawing/2014/main" id="{8D5E9693-1A1E-9F46-85A3-033184E6C2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1486" y="3542672"/>
            <a:ext cx="902368" cy="902368"/>
          </a:xfrm>
          <a:prstGeom prst="rect">
            <a:avLst/>
          </a:prstGeom>
        </p:spPr>
      </p:pic>
      <p:pic>
        <p:nvPicPr>
          <p:cNvPr id="43" name="Picture 42">
            <a:extLst>
              <a:ext uri="{FF2B5EF4-FFF2-40B4-BE49-F238E27FC236}">
                <a16:creationId xmlns="" xmlns:a16="http://schemas.microsoft.com/office/drawing/2014/main" id="{B39E7F0D-52D3-E449-885B-6D7C8FFDAB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42171" y="4239877"/>
            <a:ext cx="902368" cy="902368"/>
          </a:xfrm>
          <a:prstGeom prst="rect">
            <a:avLst/>
          </a:prstGeom>
        </p:spPr>
      </p:pic>
      <p:pic>
        <p:nvPicPr>
          <p:cNvPr id="44" name="Picture 43">
            <a:extLst>
              <a:ext uri="{FF2B5EF4-FFF2-40B4-BE49-F238E27FC236}">
                <a16:creationId xmlns="" xmlns:a16="http://schemas.microsoft.com/office/drawing/2014/main" id="{847F2768-1627-3A46-9A9A-C7EEAE02E0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30302" y="2848893"/>
            <a:ext cx="902368" cy="902368"/>
          </a:xfrm>
          <a:prstGeom prst="rect">
            <a:avLst/>
          </a:prstGeom>
        </p:spPr>
      </p:pic>
      <p:pic>
        <p:nvPicPr>
          <p:cNvPr id="45" name="Picture 44">
            <a:extLst>
              <a:ext uri="{FF2B5EF4-FFF2-40B4-BE49-F238E27FC236}">
                <a16:creationId xmlns="" xmlns:a16="http://schemas.microsoft.com/office/drawing/2014/main" id="{69C45720-6BE9-1042-9B13-2B93F1930D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4247" y="3549941"/>
            <a:ext cx="902368" cy="902368"/>
          </a:xfrm>
          <a:prstGeom prst="rect">
            <a:avLst/>
          </a:prstGeom>
        </p:spPr>
      </p:pic>
      <p:pic>
        <p:nvPicPr>
          <p:cNvPr id="46" name="Picture 45">
            <a:extLst>
              <a:ext uri="{FF2B5EF4-FFF2-40B4-BE49-F238E27FC236}">
                <a16:creationId xmlns="" xmlns:a16="http://schemas.microsoft.com/office/drawing/2014/main" id="{04BDED86-32EE-C840-AED0-51D4A19AF6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84932" y="4247146"/>
            <a:ext cx="902368" cy="902368"/>
          </a:xfrm>
          <a:prstGeom prst="rect">
            <a:avLst/>
          </a:prstGeom>
        </p:spPr>
      </p:pic>
      <p:pic>
        <p:nvPicPr>
          <p:cNvPr id="47" name="Picture 46">
            <a:extLst>
              <a:ext uri="{FF2B5EF4-FFF2-40B4-BE49-F238E27FC236}">
                <a16:creationId xmlns="" xmlns:a16="http://schemas.microsoft.com/office/drawing/2014/main" id="{614A234D-D29B-A54F-8865-FF6819C2E0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73063" y="2856162"/>
            <a:ext cx="902368" cy="902368"/>
          </a:xfrm>
          <a:prstGeom prst="rect">
            <a:avLst/>
          </a:prstGeom>
        </p:spPr>
      </p:pic>
      <p:pic>
        <p:nvPicPr>
          <p:cNvPr id="55" name="Picture 54">
            <a:extLst>
              <a:ext uri="{FF2B5EF4-FFF2-40B4-BE49-F238E27FC236}">
                <a16:creationId xmlns="" xmlns:a16="http://schemas.microsoft.com/office/drawing/2014/main" id="{B38462DD-962B-5547-A133-70C156E0F8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62212" y="2845467"/>
            <a:ext cx="902368" cy="902368"/>
          </a:xfrm>
          <a:prstGeom prst="rect">
            <a:avLst/>
          </a:prstGeom>
        </p:spPr>
      </p:pic>
      <p:pic>
        <p:nvPicPr>
          <p:cNvPr id="56" name="Picture 55">
            <a:extLst>
              <a:ext uri="{FF2B5EF4-FFF2-40B4-BE49-F238E27FC236}">
                <a16:creationId xmlns="" xmlns:a16="http://schemas.microsoft.com/office/drawing/2014/main" id="{C09317B0-3525-9C4A-8122-DB07627D6F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22897" y="3542672"/>
            <a:ext cx="902368" cy="902368"/>
          </a:xfrm>
          <a:prstGeom prst="rect">
            <a:avLst/>
          </a:prstGeom>
        </p:spPr>
      </p:pic>
      <p:sp>
        <p:nvSpPr>
          <p:cNvPr id="5" name="Rounded Rectangle 4">
            <a:extLst>
              <a:ext uri="{FF2B5EF4-FFF2-40B4-BE49-F238E27FC236}">
                <a16:creationId xmlns="" xmlns:a16="http://schemas.microsoft.com/office/drawing/2014/main" id="{75D0B610-0176-9845-AC6F-5C167C9A9B49}"/>
              </a:ext>
            </a:extLst>
          </p:cNvPr>
          <p:cNvSpPr/>
          <p:nvPr/>
        </p:nvSpPr>
        <p:spPr>
          <a:xfrm>
            <a:off x="2023310" y="548829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u="sng" dirty="0">
                <a:solidFill>
                  <a:srgbClr val="FF3860"/>
                </a:solidFill>
                <a:latin typeface="OpenDyslexicAlta" pitchFamily="2" charset="77"/>
              </a:rPr>
              <a:t>19</a:t>
            </a:r>
            <a:r>
              <a:rPr lang="en-US" sz="3600" dirty="0">
                <a:solidFill>
                  <a:schemeClr val="tx1"/>
                </a:solidFill>
                <a:latin typeface="OpenDyslexicAlta" pitchFamily="2" charset="77"/>
              </a:rPr>
              <a:t> bananas.</a:t>
            </a:r>
          </a:p>
        </p:txBody>
      </p:sp>
    </p:spTree>
    <p:extLst>
      <p:ext uri="{BB962C8B-B14F-4D97-AF65-F5344CB8AC3E}">
        <p14:creationId xmlns:p14="http://schemas.microsoft.com/office/powerpoint/2010/main" val="3184438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bananas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4" name="Picture 3">
            <a:extLst>
              <a:ext uri="{FF2B5EF4-FFF2-40B4-BE49-F238E27FC236}">
                <a16:creationId xmlns="" xmlns:a16="http://schemas.microsoft.com/office/drawing/2014/main" id="{93A3A47C-F226-0A44-B954-2BC3B29A81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03686" y="3158289"/>
            <a:ext cx="902368" cy="902368"/>
          </a:xfrm>
          <a:prstGeom prst="rect">
            <a:avLst/>
          </a:prstGeom>
        </p:spPr>
      </p:pic>
      <p:pic>
        <p:nvPicPr>
          <p:cNvPr id="23" name="Picture 22">
            <a:extLst>
              <a:ext uri="{FF2B5EF4-FFF2-40B4-BE49-F238E27FC236}">
                <a16:creationId xmlns="" xmlns:a16="http://schemas.microsoft.com/office/drawing/2014/main" id="{8EDAEA6E-8BCF-9745-8DBF-B578F05836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4371" y="3855494"/>
            <a:ext cx="902368" cy="902368"/>
          </a:xfrm>
          <a:prstGeom prst="rect">
            <a:avLst/>
          </a:prstGeom>
        </p:spPr>
      </p:pic>
      <p:pic>
        <p:nvPicPr>
          <p:cNvPr id="27" name="Picture 26">
            <a:extLst>
              <a:ext uri="{FF2B5EF4-FFF2-40B4-BE49-F238E27FC236}">
                <a16:creationId xmlns="" xmlns:a16="http://schemas.microsoft.com/office/drawing/2014/main" id="{A7D594BA-201F-4549-8601-19BBFD3952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66739" y="3483768"/>
            <a:ext cx="902368" cy="902368"/>
          </a:xfrm>
          <a:prstGeom prst="rect">
            <a:avLst/>
          </a:prstGeom>
        </p:spPr>
      </p:pic>
      <p:pic>
        <p:nvPicPr>
          <p:cNvPr id="28" name="Picture 27">
            <a:extLst>
              <a:ext uri="{FF2B5EF4-FFF2-40B4-BE49-F238E27FC236}">
                <a16:creationId xmlns="" xmlns:a16="http://schemas.microsoft.com/office/drawing/2014/main" id="{B4071887-37E5-BD4E-8792-CAC39EC6DA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57767" y="4229181"/>
            <a:ext cx="902368" cy="902368"/>
          </a:xfrm>
          <a:prstGeom prst="rect">
            <a:avLst/>
          </a:prstGeom>
        </p:spPr>
      </p:pic>
      <p:pic>
        <p:nvPicPr>
          <p:cNvPr id="29" name="Picture 28">
            <a:extLst>
              <a:ext uri="{FF2B5EF4-FFF2-40B4-BE49-F238E27FC236}">
                <a16:creationId xmlns="" xmlns:a16="http://schemas.microsoft.com/office/drawing/2014/main" id="{5FD0DAE1-94DA-494D-B8B9-153F1E064B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02154" y="2740004"/>
            <a:ext cx="902368" cy="902368"/>
          </a:xfrm>
          <a:prstGeom prst="rect">
            <a:avLst/>
          </a:prstGeom>
        </p:spPr>
      </p:pic>
      <p:pic>
        <p:nvPicPr>
          <p:cNvPr id="36" name="Picture 35">
            <a:extLst>
              <a:ext uri="{FF2B5EF4-FFF2-40B4-BE49-F238E27FC236}">
                <a16:creationId xmlns="" xmlns:a16="http://schemas.microsoft.com/office/drawing/2014/main" id="{6AD9E984-4EA8-AA4D-A757-3B471294A3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29792" y="3609473"/>
            <a:ext cx="902368" cy="902368"/>
          </a:xfrm>
          <a:prstGeom prst="rect">
            <a:avLst/>
          </a:prstGeom>
        </p:spPr>
      </p:pic>
      <p:pic>
        <p:nvPicPr>
          <p:cNvPr id="37" name="Picture 36">
            <a:extLst>
              <a:ext uri="{FF2B5EF4-FFF2-40B4-BE49-F238E27FC236}">
                <a16:creationId xmlns="" xmlns:a16="http://schemas.microsoft.com/office/drawing/2014/main" id="{5712B1EC-8443-D74B-A04A-0F4BA418AF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90477" y="4306678"/>
            <a:ext cx="902368" cy="902368"/>
          </a:xfrm>
          <a:prstGeom prst="rect">
            <a:avLst/>
          </a:prstGeom>
        </p:spPr>
      </p:pic>
      <p:pic>
        <p:nvPicPr>
          <p:cNvPr id="38" name="Picture 37">
            <a:extLst>
              <a:ext uri="{FF2B5EF4-FFF2-40B4-BE49-F238E27FC236}">
                <a16:creationId xmlns="" xmlns:a16="http://schemas.microsoft.com/office/drawing/2014/main" id="{80AFE9BB-9AF0-8F44-B8AC-B13F595A3D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98428" y="2759953"/>
            <a:ext cx="902368" cy="902368"/>
          </a:xfrm>
          <a:prstGeom prst="rect">
            <a:avLst/>
          </a:prstGeom>
        </p:spPr>
      </p:pic>
      <p:pic>
        <p:nvPicPr>
          <p:cNvPr id="39" name="Picture 38">
            <a:extLst>
              <a:ext uri="{FF2B5EF4-FFF2-40B4-BE49-F238E27FC236}">
                <a16:creationId xmlns="" xmlns:a16="http://schemas.microsoft.com/office/drawing/2014/main" id="{769C6BAB-C2A5-E14F-89FB-CFFBE77841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0198" y="3573273"/>
            <a:ext cx="902368" cy="902368"/>
          </a:xfrm>
          <a:prstGeom prst="rect">
            <a:avLst/>
          </a:prstGeom>
        </p:spPr>
      </p:pic>
      <p:pic>
        <p:nvPicPr>
          <p:cNvPr id="40" name="Picture 39">
            <a:extLst>
              <a:ext uri="{FF2B5EF4-FFF2-40B4-BE49-F238E27FC236}">
                <a16:creationId xmlns="" xmlns:a16="http://schemas.microsoft.com/office/drawing/2014/main" id="{11C3090B-D199-424E-B2F2-026AB37458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34765" y="4229181"/>
            <a:ext cx="902368" cy="902368"/>
          </a:xfrm>
          <a:prstGeom prst="rect">
            <a:avLst/>
          </a:prstGeom>
        </p:spPr>
      </p:pic>
      <p:pic>
        <p:nvPicPr>
          <p:cNvPr id="41" name="Picture 40">
            <a:extLst>
              <a:ext uri="{FF2B5EF4-FFF2-40B4-BE49-F238E27FC236}">
                <a16:creationId xmlns="" xmlns:a16="http://schemas.microsoft.com/office/drawing/2014/main" id="{13C6AA28-CD4B-5743-B0C9-70030A8F13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0494" y="2760307"/>
            <a:ext cx="902368" cy="902368"/>
          </a:xfrm>
          <a:prstGeom prst="rect">
            <a:avLst/>
          </a:prstGeom>
        </p:spPr>
      </p:pic>
      <p:pic>
        <p:nvPicPr>
          <p:cNvPr id="42" name="Picture 41">
            <a:extLst>
              <a:ext uri="{FF2B5EF4-FFF2-40B4-BE49-F238E27FC236}">
                <a16:creationId xmlns="" xmlns:a16="http://schemas.microsoft.com/office/drawing/2014/main" id="{8D5E9693-1A1E-9F46-85A3-033184E6C2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1486" y="3542672"/>
            <a:ext cx="902368" cy="902368"/>
          </a:xfrm>
          <a:prstGeom prst="rect">
            <a:avLst/>
          </a:prstGeom>
        </p:spPr>
      </p:pic>
      <p:pic>
        <p:nvPicPr>
          <p:cNvPr id="43" name="Picture 42">
            <a:extLst>
              <a:ext uri="{FF2B5EF4-FFF2-40B4-BE49-F238E27FC236}">
                <a16:creationId xmlns="" xmlns:a16="http://schemas.microsoft.com/office/drawing/2014/main" id="{B39E7F0D-52D3-E449-885B-6D7C8FFDAB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42171" y="4239877"/>
            <a:ext cx="902368" cy="902368"/>
          </a:xfrm>
          <a:prstGeom prst="rect">
            <a:avLst/>
          </a:prstGeom>
        </p:spPr>
      </p:pic>
      <p:pic>
        <p:nvPicPr>
          <p:cNvPr id="44" name="Picture 43">
            <a:extLst>
              <a:ext uri="{FF2B5EF4-FFF2-40B4-BE49-F238E27FC236}">
                <a16:creationId xmlns="" xmlns:a16="http://schemas.microsoft.com/office/drawing/2014/main" id="{847F2768-1627-3A46-9A9A-C7EEAE02E0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30302" y="2848893"/>
            <a:ext cx="902368" cy="902368"/>
          </a:xfrm>
          <a:prstGeom prst="rect">
            <a:avLst/>
          </a:prstGeom>
        </p:spPr>
      </p:pic>
      <p:pic>
        <p:nvPicPr>
          <p:cNvPr id="45" name="Picture 44">
            <a:extLst>
              <a:ext uri="{FF2B5EF4-FFF2-40B4-BE49-F238E27FC236}">
                <a16:creationId xmlns="" xmlns:a16="http://schemas.microsoft.com/office/drawing/2014/main" id="{69C45720-6BE9-1042-9B13-2B93F1930D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4247" y="3549941"/>
            <a:ext cx="902368" cy="902368"/>
          </a:xfrm>
          <a:prstGeom prst="rect">
            <a:avLst/>
          </a:prstGeom>
        </p:spPr>
      </p:pic>
      <p:pic>
        <p:nvPicPr>
          <p:cNvPr id="46" name="Picture 45">
            <a:extLst>
              <a:ext uri="{FF2B5EF4-FFF2-40B4-BE49-F238E27FC236}">
                <a16:creationId xmlns="" xmlns:a16="http://schemas.microsoft.com/office/drawing/2014/main" id="{04BDED86-32EE-C840-AED0-51D4A19AF6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84932" y="4247146"/>
            <a:ext cx="902368" cy="902368"/>
          </a:xfrm>
          <a:prstGeom prst="rect">
            <a:avLst/>
          </a:prstGeom>
        </p:spPr>
      </p:pic>
      <p:pic>
        <p:nvPicPr>
          <p:cNvPr id="47" name="Picture 46">
            <a:extLst>
              <a:ext uri="{FF2B5EF4-FFF2-40B4-BE49-F238E27FC236}">
                <a16:creationId xmlns="" xmlns:a16="http://schemas.microsoft.com/office/drawing/2014/main" id="{614A234D-D29B-A54F-8865-FF6819C2E0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73063" y="2856162"/>
            <a:ext cx="902368" cy="902368"/>
          </a:xfrm>
          <a:prstGeom prst="rect">
            <a:avLst/>
          </a:prstGeom>
        </p:spPr>
      </p:pic>
      <p:pic>
        <p:nvPicPr>
          <p:cNvPr id="55" name="Picture 54">
            <a:extLst>
              <a:ext uri="{FF2B5EF4-FFF2-40B4-BE49-F238E27FC236}">
                <a16:creationId xmlns="" xmlns:a16="http://schemas.microsoft.com/office/drawing/2014/main" id="{B38462DD-962B-5547-A133-70C156E0F8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62212" y="2845467"/>
            <a:ext cx="902368" cy="902368"/>
          </a:xfrm>
          <a:prstGeom prst="rect">
            <a:avLst/>
          </a:prstGeom>
        </p:spPr>
      </p:pic>
      <p:pic>
        <p:nvPicPr>
          <p:cNvPr id="56" name="Picture 55">
            <a:extLst>
              <a:ext uri="{FF2B5EF4-FFF2-40B4-BE49-F238E27FC236}">
                <a16:creationId xmlns="" xmlns:a16="http://schemas.microsoft.com/office/drawing/2014/main" id="{C09317B0-3525-9C4A-8122-DB07627D6F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22897" y="3542672"/>
            <a:ext cx="902368" cy="902368"/>
          </a:xfrm>
          <a:prstGeom prst="rect">
            <a:avLst/>
          </a:prstGeom>
        </p:spPr>
      </p:pic>
      <p:sp>
        <p:nvSpPr>
          <p:cNvPr id="5" name="Rounded Rectangle 4">
            <a:extLst>
              <a:ext uri="{FF2B5EF4-FFF2-40B4-BE49-F238E27FC236}">
                <a16:creationId xmlns="" xmlns:a16="http://schemas.microsoft.com/office/drawing/2014/main" id="{75D0B610-0176-9845-AC6F-5C167C9A9B49}"/>
              </a:ext>
            </a:extLst>
          </p:cNvPr>
          <p:cNvSpPr/>
          <p:nvPr/>
        </p:nvSpPr>
        <p:spPr>
          <a:xfrm>
            <a:off x="2023310" y="548829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dirty="0">
                <a:solidFill>
                  <a:schemeClr val="tx1"/>
                </a:solidFill>
                <a:latin typeface="Calibri" panose="020F0502020204030204" pitchFamily="34" charset="0"/>
                <a:cs typeface="Calibri" panose="020F0502020204030204" pitchFamily="34" charset="0"/>
              </a:rPr>
              <a:t>___</a:t>
            </a:r>
            <a:r>
              <a:rPr lang="en-US" sz="3600" dirty="0">
                <a:solidFill>
                  <a:schemeClr val="tx1"/>
                </a:solidFill>
                <a:latin typeface="OpenDyslexicAlta" pitchFamily="2" charset="77"/>
              </a:rPr>
              <a:t> bananas.</a:t>
            </a:r>
          </a:p>
        </p:txBody>
      </p:sp>
      <p:pic>
        <p:nvPicPr>
          <p:cNvPr id="24" name="Picture 23">
            <a:extLst>
              <a:ext uri="{FF2B5EF4-FFF2-40B4-BE49-F238E27FC236}">
                <a16:creationId xmlns="" xmlns:a16="http://schemas.microsoft.com/office/drawing/2014/main" id="{CB79209A-B76E-EB41-95AA-BF746D6913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57497" y="4306678"/>
            <a:ext cx="902368" cy="902368"/>
          </a:xfrm>
          <a:prstGeom prst="rect">
            <a:avLst/>
          </a:prstGeom>
        </p:spPr>
      </p:pic>
    </p:spTree>
    <p:extLst>
      <p:ext uri="{BB962C8B-B14F-4D97-AF65-F5344CB8AC3E}">
        <p14:creationId xmlns:p14="http://schemas.microsoft.com/office/powerpoint/2010/main" val="3399780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bananas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4" name="Picture 3">
            <a:extLst>
              <a:ext uri="{FF2B5EF4-FFF2-40B4-BE49-F238E27FC236}">
                <a16:creationId xmlns="" xmlns:a16="http://schemas.microsoft.com/office/drawing/2014/main" id="{93A3A47C-F226-0A44-B954-2BC3B29A81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03686" y="3158289"/>
            <a:ext cx="902368" cy="902368"/>
          </a:xfrm>
          <a:prstGeom prst="rect">
            <a:avLst/>
          </a:prstGeom>
        </p:spPr>
      </p:pic>
      <p:pic>
        <p:nvPicPr>
          <p:cNvPr id="23" name="Picture 22">
            <a:extLst>
              <a:ext uri="{FF2B5EF4-FFF2-40B4-BE49-F238E27FC236}">
                <a16:creationId xmlns="" xmlns:a16="http://schemas.microsoft.com/office/drawing/2014/main" id="{8EDAEA6E-8BCF-9745-8DBF-B578F05836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4371" y="3855494"/>
            <a:ext cx="902368" cy="902368"/>
          </a:xfrm>
          <a:prstGeom prst="rect">
            <a:avLst/>
          </a:prstGeom>
        </p:spPr>
      </p:pic>
      <p:pic>
        <p:nvPicPr>
          <p:cNvPr id="27" name="Picture 26">
            <a:extLst>
              <a:ext uri="{FF2B5EF4-FFF2-40B4-BE49-F238E27FC236}">
                <a16:creationId xmlns="" xmlns:a16="http://schemas.microsoft.com/office/drawing/2014/main" id="{A7D594BA-201F-4549-8601-19BBFD3952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66739" y="3483768"/>
            <a:ext cx="902368" cy="902368"/>
          </a:xfrm>
          <a:prstGeom prst="rect">
            <a:avLst/>
          </a:prstGeom>
        </p:spPr>
      </p:pic>
      <p:pic>
        <p:nvPicPr>
          <p:cNvPr id="28" name="Picture 27">
            <a:extLst>
              <a:ext uri="{FF2B5EF4-FFF2-40B4-BE49-F238E27FC236}">
                <a16:creationId xmlns="" xmlns:a16="http://schemas.microsoft.com/office/drawing/2014/main" id="{B4071887-37E5-BD4E-8792-CAC39EC6DA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57767" y="4229181"/>
            <a:ext cx="902368" cy="902368"/>
          </a:xfrm>
          <a:prstGeom prst="rect">
            <a:avLst/>
          </a:prstGeom>
        </p:spPr>
      </p:pic>
      <p:pic>
        <p:nvPicPr>
          <p:cNvPr id="29" name="Picture 28">
            <a:extLst>
              <a:ext uri="{FF2B5EF4-FFF2-40B4-BE49-F238E27FC236}">
                <a16:creationId xmlns="" xmlns:a16="http://schemas.microsoft.com/office/drawing/2014/main" id="{5FD0DAE1-94DA-494D-B8B9-153F1E064B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02154" y="2740004"/>
            <a:ext cx="902368" cy="902368"/>
          </a:xfrm>
          <a:prstGeom prst="rect">
            <a:avLst/>
          </a:prstGeom>
        </p:spPr>
      </p:pic>
      <p:pic>
        <p:nvPicPr>
          <p:cNvPr id="36" name="Picture 35">
            <a:extLst>
              <a:ext uri="{FF2B5EF4-FFF2-40B4-BE49-F238E27FC236}">
                <a16:creationId xmlns="" xmlns:a16="http://schemas.microsoft.com/office/drawing/2014/main" id="{6AD9E984-4EA8-AA4D-A757-3B471294A3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29792" y="3609473"/>
            <a:ext cx="902368" cy="902368"/>
          </a:xfrm>
          <a:prstGeom prst="rect">
            <a:avLst/>
          </a:prstGeom>
        </p:spPr>
      </p:pic>
      <p:pic>
        <p:nvPicPr>
          <p:cNvPr id="37" name="Picture 36">
            <a:extLst>
              <a:ext uri="{FF2B5EF4-FFF2-40B4-BE49-F238E27FC236}">
                <a16:creationId xmlns="" xmlns:a16="http://schemas.microsoft.com/office/drawing/2014/main" id="{5712B1EC-8443-D74B-A04A-0F4BA418AF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90477" y="4306678"/>
            <a:ext cx="902368" cy="902368"/>
          </a:xfrm>
          <a:prstGeom prst="rect">
            <a:avLst/>
          </a:prstGeom>
        </p:spPr>
      </p:pic>
      <p:pic>
        <p:nvPicPr>
          <p:cNvPr id="38" name="Picture 37">
            <a:extLst>
              <a:ext uri="{FF2B5EF4-FFF2-40B4-BE49-F238E27FC236}">
                <a16:creationId xmlns="" xmlns:a16="http://schemas.microsoft.com/office/drawing/2014/main" id="{80AFE9BB-9AF0-8F44-B8AC-B13F595A3D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98428" y="2759953"/>
            <a:ext cx="902368" cy="902368"/>
          </a:xfrm>
          <a:prstGeom prst="rect">
            <a:avLst/>
          </a:prstGeom>
        </p:spPr>
      </p:pic>
      <p:pic>
        <p:nvPicPr>
          <p:cNvPr id="39" name="Picture 38">
            <a:extLst>
              <a:ext uri="{FF2B5EF4-FFF2-40B4-BE49-F238E27FC236}">
                <a16:creationId xmlns="" xmlns:a16="http://schemas.microsoft.com/office/drawing/2014/main" id="{769C6BAB-C2A5-E14F-89FB-CFFBE77841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0198" y="3573273"/>
            <a:ext cx="902368" cy="902368"/>
          </a:xfrm>
          <a:prstGeom prst="rect">
            <a:avLst/>
          </a:prstGeom>
        </p:spPr>
      </p:pic>
      <p:pic>
        <p:nvPicPr>
          <p:cNvPr id="40" name="Picture 39">
            <a:extLst>
              <a:ext uri="{FF2B5EF4-FFF2-40B4-BE49-F238E27FC236}">
                <a16:creationId xmlns="" xmlns:a16="http://schemas.microsoft.com/office/drawing/2014/main" id="{11C3090B-D199-424E-B2F2-026AB37458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34765" y="4229181"/>
            <a:ext cx="902368" cy="902368"/>
          </a:xfrm>
          <a:prstGeom prst="rect">
            <a:avLst/>
          </a:prstGeom>
        </p:spPr>
      </p:pic>
      <p:pic>
        <p:nvPicPr>
          <p:cNvPr id="41" name="Picture 40">
            <a:extLst>
              <a:ext uri="{FF2B5EF4-FFF2-40B4-BE49-F238E27FC236}">
                <a16:creationId xmlns="" xmlns:a16="http://schemas.microsoft.com/office/drawing/2014/main" id="{13C6AA28-CD4B-5743-B0C9-70030A8F13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0494" y="2760307"/>
            <a:ext cx="902368" cy="902368"/>
          </a:xfrm>
          <a:prstGeom prst="rect">
            <a:avLst/>
          </a:prstGeom>
        </p:spPr>
      </p:pic>
      <p:pic>
        <p:nvPicPr>
          <p:cNvPr id="42" name="Picture 41">
            <a:extLst>
              <a:ext uri="{FF2B5EF4-FFF2-40B4-BE49-F238E27FC236}">
                <a16:creationId xmlns="" xmlns:a16="http://schemas.microsoft.com/office/drawing/2014/main" id="{8D5E9693-1A1E-9F46-85A3-033184E6C2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1486" y="3542672"/>
            <a:ext cx="902368" cy="902368"/>
          </a:xfrm>
          <a:prstGeom prst="rect">
            <a:avLst/>
          </a:prstGeom>
        </p:spPr>
      </p:pic>
      <p:pic>
        <p:nvPicPr>
          <p:cNvPr id="43" name="Picture 42">
            <a:extLst>
              <a:ext uri="{FF2B5EF4-FFF2-40B4-BE49-F238E27FC236}">
                <a16:creationId xmlns="" xmlns:a16="http://schemas.microsoft.com/office/drawing/2014/main" id="{B39E7F0D-52D3-E449-885B-6D7C8FFDAB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42171" y="4239877"/>
            <a:ext cx="902368" cy="902368"/>
          </a:xfrm>
          <a:prstGeom prst="rect">
            <a:avLst/>
          </a:prstGeom>
        </p:spPr>
      </p:pic>
      <p:pic>
        <p:nvPicPr>
          <p:cNvPr id="44" name="Picture 43">
            <a:extLst>
              <a:ext uri="{FF2B5EF4-FFF2-40B4-BE49-F238E27FC236}">
                <a16:creationId xmlns="" xmlns:a16="http://schemas.microsoft.com/office/drawing/2014/main" id="{847F2768-1627-3A46-9A9A-C7EEAE02E0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30302" y="2848893"/>
            <a:ext cx="902368" cy="902368"/>
          </a:xfrm>
          <a:prstGeom prst="rect">
            <a:avLst/>
          </a:prstGeom>
        </p:spPr>
      </p:pic>
      <p:pic>
        <p:nvPicPr>
          <p:cNvPr id="45" name="Picture 44">
            <a:extLst>
              <a:ext uri="{FF2B5EF4-FFF2-40B4-BE49-F238E27FC236}">
                <a16:creationId xmlns="" xmlns:a16="http://schemas.microsoft.com/office/drawing/2014/main" id="{69C45720-6BE9-1042-9B13-2B93F1930D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4247" y="3549941"/>
            <a:ext cx="902368" cy="902368"/>
          </a:xfrm>
          <a:prstGeom prst="rect">
            <a:avLst/>
          </a:prstGeom>
        </p:spPr>
      </p:pic>
      <p:pic>
        <p:nvPicPr>
          <p:cNvPr id="46" name="Picture 45">
            <a:extLst>
              <a:ext uri="{FF2B5EF4-FFF2-40B4-BE49-F238E27FC236}">
                <a16:creationId xmlns="" xmlns:a16="http://schemas.microsoft.com/office/drawing/2014/main" id="{04BDED86-32EE-C840-AED0-51D4A19AF6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84932" y="4247146"/>
            <a:ext cx="902368" cy="902368"/>
          </a:xfrm>
          <a:prstGeom prst="rect">
            <a:avLst/>
          </a:prstGeom>
        </p:spPr>
      </p:pic>
      <p:pic>
        <p:nvPicPr>
          <p:cNvPr id="47" name="Picture 46">
            <a:extLst>
              <a:ext uri="{FF2B5EF4-FFF2-40B4-BE49-F238E27FC236}">
                <a16:creationId xmlns="" xmlns:a16="http://schemas.microsoft.com/office/drawing/2014/main" id="{614A234D-D29B-A54F-8865-FF6819C2E0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73063" y="2856162"/>
            <a:ext cx="902368" cy="902368"/>
          </a:xfrm>
          <a:prstGeom prst="rect">
            <a:avLst/>
          </a:prstGeom>
        </p:spPr>
      </p:pic>
      <p:pic>
        <p:nvPicPr>
          <p:cNvPr id="55" name="Picture 54">
            <a:extLst>
              <a:ext uri="{FF2B5EF4-FFF2-40B4-BE49-F238E27FC236}">
                <a16:creationId xmlns="" xmlns:a16="http://schemas.microsoft.com/office/drawing/2014/main" id="{B38462DD-962B-5547-A133-70C156E0F8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62212" y="2845467"/>
            <a:ext cx="902368" cy="902368"/>
          </a:xfrm>
          <a:prstGeom prst="rect">
            <a:avLst/>
          </a:prstGeom>
        </p:spPr>
      </p:pic>
      <p:pic>
        <p:nvPicPr>
          <p:cNvPr id="56" name="Picture 55">
            <a:extLst>
              <a:ext uri="{FF2B5EF4-FFF2-40B4-BE49-F238E27FC236}">
                <a16:creationId xmlns="" xmlns:a16="http://schemas.microsoft.com/office/drawing/2014/main" id="{C09317B0-3525-9C4A-8122-DB07627D6F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22897" y="3542672"/>
            <a:ext cx="902368" cy="902368"/>
          </a:xfrm>
          <a:prstGeom prst="rect">
            <a:avLst/>
          </a:prstGeom>
        </p:spPr>
      </p:pic>
      <p:pic>
        <p:nvPicPr>
          <p:cNvPr id="24" name="Picture 23">
            <a:extLst>
              <a:ext uri="{FF2B5EF4-FFF2-40B4-BE49-F238E27FC236}">
                <a16:creationId xmlns="" xmlns:a16="http://schemas.microsoft.com/office/drawing/2014/main" id="{CB79209A-B76E-EB41-95AA-BF746D6913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57497" y="4306678"/>
            <a:ext cx="902368" cy="902368"/>
          </a:xfrm>
          <a:prstGeom prst="rect">
            <a:avLst/>
          </a:prstGeom>
        </p:spPr>
      </p:pic>
      <p:sp>
        <p:nvSpPr>
          <p:cNvPr id="25" name="Rounded Rectangle 24">
            <a:extLst>
              <a:ext uri="{FF2B5EF4-FFF2-40B4-BE49-F238E27FC236}">
                <a16:creationId xmlns="" xmlns:a16="http://schemas.microsoft.com/office/drawing/2014/main" id="{A2411A73-4C42-C843-89D9-89BEA89BCBA1}"/>
              </a:ext>
            </a:extLst>
          </p:cNvPr>
          <p:cNvSpPr/>
          <p:nvPr/>
        </p:nvSpPr>
        <p:spPr>
          <a:xfrm>
            <a:off x="2023310" y="548829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u="sng" dirty="0">
                <a:solidFill>
                  <a:srgbClr val="FF3860"/>
                </a:solidFill>
                <a:latin typeface="OpenDyslexicAlta" pitchFamily="2" charset="77"/>
              </a:rPr>
              <a:t>20</a:t>
            </a:r>
            <a:r>
              <a:rPr lang="en-US" sz="3600" dirty="0">
                <a:solidFill>
                  <a:schemeClr val="tx1"/>
                </a:solidFill>
                <a:latin typeface="OpenDyslexicAlta" pitchFamily="2" charset="77"/>
              </a:rPr>
              <a:t> bananas.</a:t>
            </a:r>
          </a:p>
        </p:txBody>
      </p:sp>
    </p:spTree>
    <p:extLst>
      <p:ext uri="{BB962C8B-B14F-4D97-AF65-F5344CB8AC3E}">
        <p14:creationId xmlns:p14="http://schemas.microsoft.com/office/powerpoint/2010/main" val="506206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Activity 1:</a:t>
            </a:r>
          </a:p>
          <a:p>
            <a:pPr marL="0" indent="0">
              <a:buClr>
                <a:srgbClr val="23D160"/>
              </a:buClr>
              <a:buSzPct val="85000"/>
              <a:buNone/>
            </a:pPr>
            <a:r>
              <a:rPr lang="en-GB" sz="2200" dirty="0"/>
              <a:t>How many bananas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4" name="Picture 3">
            <a:extLst>
              <a:ext uri="{FF2B5EF4-FFF2-40B4-BE49-F238E27FC236}">
                <a16:creationId xmlns="" xmlns:a16="http://schemas.microsoft.com/office/drawing/2014/main" id="{93A3A47C-F226-0A44-B954-2BC3B29A81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03686" y="3158289"/>
            <a:ext cx="902368" cy="902368"/>
          </a:xfrm>
          <a:prstGeom prst="rect">
            <a:avLst/>
          </a:prstGeom>
        </p:spPr>
      </p:pic>
      <p:pic>
        <p:nvPicPr>
          <p:cNvPr id="23" name="Picture 22">
            <a:extLst>
              <a:ext uri="{FF2B5EF4-FFF2-40B4-BE49-F238E27FC236}">
                <a16:creationId xmlns="" xmlns:a16="http://schemas.microsoft.com/office/drawing/2014/main" id="{8EDAEA6E-8BCF-9745-8DBF-B578F05836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4371" y="3855494"/>
            <a:ext cx="902368" cy="902368"/>
          </a:xfrm>
          <a:prstGeom prst="rect">
            <a:avLst/>
          </a:prstGeom>
        </p:spPr>
      </p:pic>
      <p:pic>
        <p:nvPicPr>
          <p:cNvPr id="27" name="Picture 26">
            <a:extLst>
              <a:ext uri="{FF2B5EF4-FFF2-40B4-BE49-F238E27FC236}">
                <a16:creationId xmlns="" xmlns:a16="http://schemas.microsoft.com/office/drawing/2014/main" id="{A7D594BA-201F-4549-8601-19BBFD3952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66739" y="3483768"/>
            <a:ext cx="902368" cy="902368"/>
          </a:xfrm>
          <a:prstGeom prst="rect">
            <a:avLst/>
          </a:prstGeom>
        </p:spPr>
      </p:pic>
      <p:pic>
        <p:nvPicPr>
          <p:cNvPr id="28" name="Picture 27">
            <a:extLst>
              <a:ext uri="{FF2B5EF4-FFF2-40B4-BE49-F238E27FC236}">
                <a16:creationId xmlns="" xmlns:a16="http://schemas.microsoft.com/office/drawing/2014/main" id="{B4071887-37E5-BD4E-8792-CAC39EC6DA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57767" y="4229181"/>
            <a:ext cx="902368" cy="902368"/>
          </a:xfrm>
          <a:prstGeom prst="rect">
            <a:avLst/>
          </a:prstGeom>
        </p:spPr>
      </p:pic>
      <p:pic>
        <p:nvPicPr>
          <p:cNvPr id="29" name="Picture 28">
            <a:extLst>
              <a:ext uri="{FF2B5EF4-FFF2-40B4-BE49-F238E27FC236}">
                <a16:creationId xmlns="" xmlns:a16="http://schemas.microsoft.com/office/drawing/2014/main" id="{5FD0DAE1-94DA-494D-B8B9-153F1E064B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02154" y="2740004"/>
            <a:ext cx="902368" cy="902368"/>
          </a:xfrm>
          <a:prstGeom prst="rect">
            <a:avLst/>
          </a:prstGeom>
        </p:spPr>
      </p:pic>
      <p:pic>
        <p:nvPicPr>
          <p:cNvPr id="36" name="Picture 35">
            <a:extLst>
              <a:ext uri="{FF2B5EF4-FFF2-40B4-BE49-F238E27FC236}">
                <a16:creationId xmlns="" xmlns:a16="http://schemas.microsoft.com/office/drawing/2014/main" id="{6AD9E984-4EA8-AA4D-A757-3B471294A3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29792" y="3609473"/>
            <a:ext cx="902368" cy="902368"/>
          </a:xfrm>
          <a:prstGeom prst="rect">
            <a:avLst/>
          </a:prstGeom>
        </p:spPr>
      </p:pic>
      <p:pic>
        <p:nvPicPr>
          <p:cNvPr id="37" name="Picture 36">
            <a:extLst>
              <a:ext uri="{FF2B5EF4-FFF2-40B4-BE49-F238E27FC236}">
                <a16:creationId xmlns="" xmlns:a16="http://schemas.microsoft.com/office/drawing/2014/main" id="{5712B1EC-8443-D74B-A04A-0F4BA418AF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90477" y="4306678"/>
            <a:ext cx="902368" cy="902368"/>
          </a:xfrm>
          <a:prstGeom prst="rect">
            <a:avLst/>
          </a:prstGeom>
        </p:spPr>
      </p:pic>
      <p:pic>
        <p:nvPicPr>
          <p:cNvPr id="38" name="Picture 37">
            <a:extLst>
              <a:ext uri="{FF2B5EF4-FFF2-40B4-BE49-F238E27FC236}">
                <a16:creationId xmlns="" xmlns:a16="http://schemas.microsoft.com/office/drawing/2014/main" id="{80AFE9BB-9AF0-8F44-B8AC-B13F595A3D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98428" y="2759953"/>
            <a:ext cx="902368" cy="902368"/>
          </a:xfrm>
          <a:prstGeom prst="rect">
            <a:avLst/>
          </a:prstGeom>
        </p:spPr>
      </p:pic>
      <p:pic>
        <p:nvPicPr>
          <p:cNvPr id="39" name="Picture 38">
            <a:extLst>
              <a:ext uri="{FF2B5EF4-FFF2-40B4-BE49-F238E27FC236}">
                <a16:creationId xmlns="" xmlns:a16="http://schemas.microsoft.com/office/drawing/2014/main" id="{769C6BAB-C2A5-E14F-89FB-CFFBE77841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0198" y="3573273"/>
            <a:ext cx="902368" cy="902368"/>
          </a:xfrm>
          <a:prstGeom prst="rect">
            <a:avLst/>
          </a:prstGeom>
        </p:spPr>
      </p:pic>
      <p:pic>
        <p:nvPicPr>
          <p:cNvPr id="40" name="Picture 39">
            <a:extLst>
              <a:ext uri="{FF2B5EF4-FFF2-40B4-BE49-F238E27FC236}">
                <a16:creationId xmlns="" xmlns:a16="http://schemas.microsoft.com/office/drawing/2014/main" id="{11C3090B-D199-424E-B2F2-026AB37458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34765" y="4229181"/>
            <a:ext cx="902368" cy="902368"/>
          </a:xfrm>
          <a:prstGeom prst="rect">
            <a:avLst/>
          </a:prstGeom>
        </p:spPr>
      </p:pic>
      <p:pic>
        <p:nvPicPr>
          <p:cNvPr id="41" name="Picture 40">
            <a:extLst>
              <a:ext uri="{FF2B5EF4-FFF2-40B4-BE49-F238E27FC236}">
                <a16:creationId xmlns="" xmlns:a16="http://schemas.microsoft.com/office/drawing/2014/main" id="{13C6AA28-CD4B-5743-B0C9-70030A8F13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0494" y="2760307"/>
            <a:ext cx="902368" cy="902368"/>
          </a:xfrm>
          <a:prstGeom prst="rect">
            <a:avLst/>
          </a:prstGeom>
        </p:spPr>
      </p:pic>
      <p:pic>
        <p:nvPicPr>
          <p:cNvPr id="42" name="Picture 41">
            <a:extLst>
              <a:ext uri="{FF2B5EF4-FFF2-40B4-BE49-F238E27FC236}">
                <a16:creationId xmlns="" xmlns:a16="http://schemas.microsoft.com/office/drawing/2014/main" id="{8D5E9693-1A1E-9F46-85A3-033184E6C2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02518" y="3557513"/>
            <a:ext cx="902368" cy="902368"/>
          </a:xfrm>
          <a:prstGeom prst="rect">
            <a:avLst/>
          </a:prstGeom>
        </p:spPr>
      </p:pic>
      <p:pic>
        <p:nvPicPr>
          <p:cNvPr id="43" name="Picture 42">
            <a:extLst>
              <a:ext uri="{FF2B5EF4-FFF2-40B4-BE49-F238E27FC236}">
                <a16:creationId xmlns="" xmlns:a16="http://schemas.microsoft.com/office/drawing/2014/main" id="{B39E7F0D-52D3-E449-885B-6D7C8FFDAB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42171" y="4239877"/>
            <a:ext cx="902368" cy="902368"/>
          </a:xfrm>
          <a:prstGeom prst="rect">
            <a:avLst/>
          </a:prstGeom>
        </p:spPr>
      </p:pic>
      <p:pic>
        <p:nvPicPr>
          <p:cNvPr id="44" name="Picture 43">
            <a:extLst>
              <a:ext uri="{FF2B5EF4-FFF2-40B4-BE49-F238E27FC236}">
                <a16:creationId xmlns="" xmlns:a16="http://schemas.microsoft.com/office/drawing/2014/main" id="{847F2768-1627-3A46-9A9A-C7EEAE02E0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30302" y="2848893"/>
            <a:ext cx="902368" cy="902368"/>
          </a:xfrm>
          <a:prstGeom prst="rect">
            <a:avLst/>
          </a:prstGeom>
        </p:spPr>
      </p:pic>
      <p:pic>
        <p:nvPicPr>
          <p:cNvPr id="45" name="Picture 44">
            <a:extLst>
              <a:ext uri="{FF2B5EF4-FFF2-40B4-BE49-F238E27FC236}">
                <a16:creationId xmlns="" xmlns:a16="http://schemas.microsoft.com/office/drawing/2014/main" id="{69C45720-6BE9-1042-9B13-2B93F1930D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4247" y="3549941"/>
            <a:ext cx="902368" cy="902368"/>
          </a:xfrm>
          <a:prstGeom prst="rect">
            <a:avLst/>
          </a:prstGeom>
        </p:spPr>
      </p:pic>
      <p:pic>
        <p:nvPicPr>
          <p:cNvPr id="46" name="Picture 45">
            <a:extLst>
              <a:ext uri="{FF2B5EF4-FFF2-40B4-BE49-F238E27FC236}">
                <a16:creationId xmlns="" xmlns:a16="http://schemas.microsoft.com/office/drawing/2014/main" id="{04BDED86-32EE-C840-AED0-51D4A19AF6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84932" y="4247146"/>
            <a:ext cx="902368" cy="902368"/>
          </a:xfrm>
          <a:prstGeom prst="rect">
            <a:avLst/>
          </a:prstGeom>
        </p:spPr>
      </p:pic>
      <p:pic>
        <p:nvPicPr>
          <p:cNvPr id="47" name="Picture 46">
            <a:extLst>
              <a:ext uri="{FF2B5EF4-FFF2-40B4-BE49-F238E27FC236}">
                <a16:creationId xmlns="" xmlns:a16="http://schemas.microsoft.com/office/drawing/2014/main" id="{614A234D-D29B-A54F-8865-FF6819C2E0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73063" y="2856162"/>
            <a:ext cx="902368" cy="902368"/>
          </a:xfrm>
          <a:prstGeom prst="rect">
            <a:avLst/>
          </a:prstGeom>
        </p:spPr>
      </p:pic>
      <p:pic>
        <p:nvPicPr>
          <p:cNvPr id="55" name="Picture 54">
            <a:extLst>
              <a:ext uri="{FF2B5EF4-FFF2-40B4-BE49-F238E27FC236}">
                <a16:creationId xmlns="" xmlns:a16="http://schemas.microsoft.com/office/drawing/2014/main" id="{B38462DD-962B-5547-A133-70C156E0F8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62212" y="2845467"/>
            <a:ext cx="902368" cy="902368"/>
          </a:xfrm>
          <a:prstGeom prst="rect">
            <a:avLst/>
          </a:prstGeom>
        </p:spPr>
      </p:pic>
      <p:pic>
        <p:nvPicPr>
          <p:cNvPr id="56" name="Picture 55">
            <a:extLst>
              <a:ext uri="{FF2B5EF4-FFF2-40B4-BE49-F238E27FC236}">
                <a16:creationId xmlns="" xmlns:a16="http://schemas.microsoft.com/office/drawing/2014/main" id="{C09317B0-3525-9C4A-8122-DB07627D6F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22897" y="3542672"/>
            <a:ext cx="902368" cy="902368"/>
          </a:xfrm>
          <a:prstGeom prst="rect">
            <a:avLst/>
          </a:prstGeom>
        </p:spPr>
      </p:pic>
      <p:sp>
        <p:nvSpPr>
          <p:cNvPr id="5" name="Rounded Rectangle 4">
            <a:extLst>
              <a:ext uri="{FF2B5EF4-FFF2-40B4-BE49-F238E27FC236}">
                <a16:creationId xmlns="" xmlns:a16="http://schemas.microsoft.com/office/drawing/2014/main" id="{75D0B610-0176-9845-AC6F-5C167C9A9B49}"/>
              </a:ext>
            </a:extLst>
          </p:cNvPr>
          <p:cNvSpPr/>
          <p:nvPr/>
        </p:nvSpPr>
        <p:spPr>
          <a:xfrm>
            <a:off x="2023310" y="548829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dirty="0">
                <a:solidFill>
                  <a:schemeClr val="tx1"/>
                </a:solidFill>
                <a:latin typeface="Calibri" panose="020F0502020204030204" pitchFamily="34" charset="0"/>
                <a:cs typeface="Calibri" panose="020F0502020204030204" pitchFamily="34" charset="0"/>
              </a:rPr>
              <a:t>___</a:t>
            </a:r>
            <a:r>
              <a:rPr lang="en-US" sz="3600" dirty="0">
                <a:solidFill>
                  <a:schemeClr val="tx1"/>
                </a:solidFill>
                <a:latin typeface="OpenDyslexicAlta" pitchFamily="2" charset="77"/>
              </a:rPr>
              <a:t> bananas.</a:t>
            </a:r>
          </a:p>
        </p:txBody>
      </p:sp>
      <p:pic>
        <p:nvPicPr>
          <p:cNvPr id="24" name="Picture 23">
            <a:extLst>
              <a:ext uri="{FF2B5EF4-FFF2-40B4-BE49-F238E27FC236}">
                <a16:creationId xmlns="" xmlns:a16="http://schemas.microsoft.com/office/drawing/2014/main" id="{CB79209A-B76E-EB41-95AA-BF746D6913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57497" y="4306678"/>
            <a:ext cx="902368" cy="902368"/>
          </a:xfrm>
          <a:prstGeom prst="rect">
            <a:avLst/>
          </a:prstGeom>
        </p:spPr>
      </p:pic>
      <p:pic>
        <p:nvPicPr>
          <p:cNvPr id="25" name="Picture 24">
            <a:extLst>
              <a:ext uri="{FF2B5EF4-FFF2-40B4-BE49-F238E27FC236}">
                <a16:creationId xmlns="" xmlns:a16="http://schemas.microsoft.com/office/drawing/2014/main" id="{BAED4B55-4F4F-5447-91A5-B1103353D4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05280" y="4527023"/>
            <a:ext cx="902368" cy="902368"/>
          </a:xfrm>
          <a:prstGeom prst="rect">
            <a:avLst/>
          </a:prstGeom>
        </p:spPr>
      </p:pic>
      <p:pic>
        <p:nvPicPr>
          <p:cNvPr id="26" name="Picture 25">
            <a:extLst>
              <a:ext uri="{FF2B5EF4-FFF2-40B4-BE49-F238E27FC236}">
                <a16:creationId xmlns="" xmlns:a16="http://schemas.microsoft.com/office/drawing/2014/main" id="{3C3AEA60-B562-8D4F-96C9-639A103CFA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55857" y="3022307"/>
            <a:ext cx="902368" cy="902368"/>
          </a:xfrm>
          <a:prstGeom prst="rect">
            <a:avLst/>
          </a:prstGeom>
        </p:spPr>
      </p:pic>
      <p:pic>
        <p:nvPicPr>
          <p:cNvPr id="30" name="Picture 29">
            <a:extLst>
              <a:ext uri="{FF2B5EF4-FFF2-40B4-BE49-F238E27FC236}">
                <a16:creationId xmlns="" xmlns:a16="http://schemas.microsoft.com/office/drawing/2014/main" id="{184EF116-F00C-834C-88CE-2711A7E737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85950" y="3905582"/>
            <a:ext cx="902368" cy="902368"/>
          </a:xfrm>
          <a:prstGeom prst="rect">
            <a:avLst/>
          </a:prstGeom>
        </p:spPr>
      </p:pic>
    </p:spTree>
    <p:extLst>
      <p:ext uri="{BB962C8B-B14F-4D97-AF65-F5344CB8AC3E}">
        <p14:creationId xmlns:p14="http://schemas.microsoft.com/office/powerpoint/2010/main" val="1765619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Activity 1:</a:t>
            </a:r>
          </a:p>
          <a:p>
            <a:pPr marL="0" indent="0">
              <a:buClr>
                <a:srgbClr val="23D160"/>
              </a:buClr>
              <a:buSzPct val="85000"/>
              <a:buNone/>
            </a:pPr>
            <a:r>
              <a:rPr lang="en-GB" sz="2200" dirty="0"/>
              <a:t>How many bananas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4" name="Picture 3">
            <a:extLst>
              <a:ext uri="{FF2B5EF4-FFF2-40B4-BE49-F238E27FC236}">
                <a16:creationId xmlns="" xmlns:a16="http://schemas.microsoft.com/office/drawing/2014/main" id="{93A3A47C-F226-0A44-B954-2BC3B29A81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03686" y="3158289"/>
            <a:ext cx="902368" cy="902368"/>
          </a:xfrm>
          <a:prstGeom prst="rect">
            <a:avLst/>
          </a:prstGeom>
        </p:spPr>
      </p:pic>
      <p:pic>
        <p:nvPicPr>
          <p:cNvPr id="23" name="Picture 22">
            <a:extLst>
              <a:ext uri="{FF2B5EF4-FFF2-40B4-BE49-F238E27FC236}">
                <a16:creationId xmlns="" xmlns:a16="http://schemas.microsoft.com/office/drawing/2014/main" id="{8EDAEA6E-8BCF-9745-8DBF-B578F05836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4371" y="3855494"/>
            <a:ext cx="902368" cy="902368"/>
          </a:xfrm>
          <a:prstGeom prst="rect">
            <a:avLst/>
          </a:prstGeom>
        </p:spPr>
      </p:pic>
      <p:pic>
        <p:nvPicPr>
          <p:cNvPr id="27" name="Picture 26">
            <a:extLst>
              <a:ext uri="{FF2B5EF4-FFF2-40B4-BE49-F238E27FC236}">
                <a16:creationId xmlns="" xmlns:a16="http://schemas.microsoft.com/office/drawing/2014/main" id="{A7D594BA-201F-4549-8601-19BBFD3952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66739" y="3483768"/>
            <a:ext cx="902368" cy="902368"/>
          </a:xfrm>
          <a:prstGeom prst="rect">
            <a:avLst/>
          </a:prstGeom>
        </p:spPr>
      </p:pic>
      <p:pic>
        <p:nvPicPr>
          <p:cNvPr id="28" name="Picture 27">
            <a:extLst>
              <a:ext uri="{FF2B5EF4-FFF2-40B4-BE49-F238E27FC236}">
                <a16:creationId xmlns="" xmlns:a16="http://schemas.microsoft.com/office/drawing/2014/main" id="{B4071887-37E5-BD4E-8792-CAC39EC6DA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57767" y="4229181"/>
            <a:ext cx="902368" cy="902368"/>
          </a:xfrm>
          <a:prstGeom prst="rect">
            <a:avLst/>
          </a:prstGeom>
        </p:spPr>
      </p:pic>
      <p:pic>
        <p:nvPicPr>
          <p:cNvPr id="29" name="Picture 28">
            <a:extLst>
              <a:ext uri="{FF2B5EF4-FFF2-40B4-BE49-F238E27FC236}">
                <a16:creationId xmlns="" xmlns:a16="http://schemas.microsoft.com/office/drawing/2014/main" id="{5FD0DAE1-94DA-494D-B8B9-153F1E064B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02154" y="2740004"/>
            <a:ext cx="902368" cy="902368"/>
          </a:xfrm>
          <a:prstGeom prst="rect">
            <a:avLst/>
          </a:prstGeom>
        </p:spPr>
      </p:pic>
      <p:pic>
        <p:nvPicPr>
          <p:cNvPr id="36" name="Picture 35">
            <a:extLst>
              <a:ext uri="{FF2B5EF4-FFF2-40B4-BE49-F238E27FC236}">
                <a16:creationId xmlns="" xmlns:a16="http://schemas.microsoft.com/office/drawing/2014/main" id="{6AD9E984-4EA8-AA4D-A757-3B471294A3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29792" y="3609473"/>
            <a:ext cx="902368" cy="902368"/>
          </a:xfrm>
          <a:prstGeom prst="rect">
            <a:avLst/>
          </a:prstGeom>
        </p:spPr>
      </p:pic>
      <p:pic>
        <p:nvPicPr>
          <p:cNvPr id="37" name="Picture 36">
            <a:extLst>
              <a:ext uri="{FF2B5EF4-FFF2-40B4-BE49-F238E27FC236}">
                <a16:creationId xmlns="" xmlns:a16="http://schemas.microsoft.com/office/drawing/2014/main" id="{5712B1EC-8443-D74B-A04A-0F4BA418AF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90477" y="4306678"/>
            <a:ext cx="902368" cy="902368"/>
          </a:xfrm>
          <a:prstGeom prst="rect">
            <a:avLst/>
          </a:prstGeom>
        </p:spPr>
      </p:pic>
      <p:pic>
        <p:nvPicPr>
          <p:cNvPr id="38" name="Picture 37">
            <a:extLst>
              <a:ext uri="{FF2B5EF4-FFF2-40B4-BE49-F238E27FC236}">
                <a16:creationId xmlns="" xmlns:a16="http://schemas.microsoft.com/office/drawing/2014/main" id="{80AFE9BB-9AF0-8F44-B8AC-B13F595A3D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98428" y="2759953"/>
            <a:ext cx="902368" cy="902368"/>
          </a:xfrm>
          <a:prstGeom prst="rect">
            <a:avLst/>
          </a:prstGeom>
        </p:spPr>
      </p:pic>
      <p:pic>
        <p:nvPicPr>
          <p:cNvPr id="39" name="Picture 38">
            <a:extLst>
              <a:ext uri="{FF2B5EF4-FFF2-40B4-BE49-F238E27FC236}">
                <a16:creationId xmlns="" xmlns:a16="http://schemas.microsoft.com/office/drawing/2014/main" id="{769C6BAB-C2A5-E14F-89FB-CFFBE77841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0198" y="3573273"/>
            <a:ext cx="902368" cy="902368"/>
          </a:xfrm>
          <a:prstGeom prst="rect">
            <a:avLst/>
          </a:prstGeom>
        </p:spPr>
      </p:pic>
      <p:pic>
        <p:nvPicPr>
          <p:cNvPr id="40" name="Picture 39">
            <a:extLst>
              <a:ext uri="{FF2B5EF4-FFF2-40B4-BE49-F238E27FC236}">
                <a16:creationId xmlns="" xmlns:a16="http://schemas.microsoft.com/office/drawing/2014/main" id="{11C3090B-D199-424E-B2F2-026AB37458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34765" y="4229181"/>
            <a:ext cx="902368" cy="902368"/>
          </a:xfrm>
          <a:prstGeom prst="rect">
            <a:avLst/>
          </a:prstGeom>
        </p:spPr>
      </p:pic>
      <p:pic>
        <p:nvPicPr>
          <p:cNvPr id="41" name="Picture 40">
            <a:extLst>
              <a:ext uri="{FF2B5EF4-FFF2-40B4-BE49-F238E27FC236}">
                <a16:creationId xmlns="" xmlns:a16="http://schemas.microsoft.com/office/drawing/2014/main" id="{13C6AA28-CD4B-5743-B0C9-70030A8F13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0494" y="2760307"/>
            <a:ext cx="902368" cy="902368"/>
          </a:xfrm>
          <a:prstGeom prst="rect">
            <a:avLst/>
          </a:prstGeom>
        </p:spPr>
      </p:pic>
      <p:pic>
        <p:nvPicPr>
          <p:cNvPr id="42" name="Picture 41">
            <a:extLst>
              <a:ext uri="{FF2B5EF4-FFF2-40B4-BE49-F238E27FC236}">
                <a16:creationId xmlns="" xmlns:a16="http://schemas.microsoft.com/office/drawing/2014/main" id="{8D5E9693-1A1E-9F46-85A3-033184E6C2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02518" y="3557513"/>
            <a:ext cx="902368" cy="902368"/>
          </a:xfrm>
          <a:prstGeom prst="rect">
            <a:avLst/>
          </a:prstGeom>
        </p:spPr>
      </p:pic>
      <p:pic>
        <p:nvPicPr>
          <p:cNvPr id="43" name="Picture 42">
            <a:extLst>
              <a:ext uri="{FF2B5EF4-FFF2-40B4-BE49-F238E27FC236}">
                <a16:creationId xmlns="" xmlns:a16="http://schemas.microsoft.com/office/drawing/2014/main" id="{B39E7F0D-52D3-E449-885B-6D7C8FFDAB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42171" y="4239877"/>
            <a:ext cx="902368" cy="902368"/>
          </a:xfrm>
          <a:prstGeom prst="rect">
            <a:avLst/>
          </a:prstGeom>
        </p:spPr>
      </p:pic>
      <p:pic>
        <p:nvPicPr>
          <p:cNvPr id="44" name="Picture 43">
            <a:extLst>
              <a:ext uri="{FF2B5EF4-FFF2-40B4-BE49-F238E27FC236}">
                <a16:creationId xmlns="" xmlns:a16="http://schemas.microsoft.com/office/drawing/2014/main" id="{847F2768-1627-3A46-9A9A-C7EEAE02E0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30302" y="2848893"/>
            <a:ext cx="902368" cy="902368"/>
          </a:xfrm>
          <a:prstGeom prst="rect">
            <a:avLst/>
          </a:prstGeom>
        </p:spPr>
      </p:pic>
      <p:pic>
        <p:nvPicPr>
          <p:cNvPr id="45" name="Picture 44">
            <a:extLst>
              <a:ext uri="{FF2B5EF4-FFF2-40B4-BE49-F238E27FC236}">
                <a16:creationId xmlns="" xmlns:a16="http://schemas.microsoft.com/office/drawing/2014/main" id="{69C45720-6BE9-1042-9B13-2B93F1930D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4247" y="3549941"/>
            <a:ext cx="902368" cy="902368"/>
          </a:xfrm>
          <a:prstGeom prst="rect">
            <a:avLst/>
          </a:prstGeom>
        </p:spPr>
      </p:pic>
      <p:pic>
        <p:nvPicPr>
          <p:cNvPr id="46" name="Picture 45">
            <a:extLst>
              <a:ext uri="{FF2B5EF4-FFF2-40B4-BE49-F238E27FC236}">
                <a16:creationId xmlns="" xmlns:a16="http://schemas.microsoft.com/office/drawing/2014/main" id="{04BDED86-32EE-C840-AED0-51D4A19AF6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84932" y="4247146"/>
            <a:ext cx="902368" cy="902368"/>
          </a:xfrm>
          <a:prstGeom prst="rect">
            <a:avLst/>
          </a:prstGeom>
        </p:spPr>
      </p:pic>
      <p:pic>
        <p:nvPicPr>
          <p:cNvPr id="47" name="Picture 46">
            <a:extLst>
              <a:ext uri="{FF2B5EF4-FFF2-40B4-BE49-F238E27FC236}">
                <a16:creationId xmlns="" xmlns:a16="http://schemas.microsoft.com/office/drawing/2014/main" id="{614A234D-D29B-A54F-8865-FF6819C2E0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73063" y="2856162"/>
            <a:ext cx="902368" cy="902368"/>
          </a:xfrm>
          <a:prstGeom prst="rect">
            <a:avLst/>
          </a:prstGeom>
        </p:spPr>
      </p:pic>
      <p:pic>
        <p:nvPicPr>
          <p:cNvPr id="55" name="Picture 54">
            <a:extLst>
              <a:ext uri="{FF2B5EF4-FFF2-40B4-BE49-F238E27FC236}">
                <a16:creationId xmlns="" xmlns:a16="http://schemas.microsoft.com/office/drawing/2014/main" id="{B38462DD-962B-5547-A133-70C156E0F8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62212" y="2845467"/>
            <a:ext cx="902368" cy="902368"/>
          </a:xfrm>
          <a:prstGeom prst="rect">
            <a:avLst/>
          </a:prstGeom>
        </p:spPr>
      </p:pic>
      <p:pic>
        <p:nvPicPr>
          <p:cNvPr id="56" name="Picture 55">
            <a:extLst>
              <a:ext uri="{FF2B5EF4-FFF2-40B4-BE49-F238E27FC236}">
                <a16:creationId xmlns="" xmlns:a16="http://schemas.microsoft.com/office/drawing/2014/main" id="{C09317B0-3525-9C4A-8122-DB07627D6F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22897" y="3542672"/>
            <a:ext cx="902368" cy="902368"/>
          </a:xfrm>
          <a:prstGeom prst="rect">
            <a:avLst/>
          </a:prstGeom>
        </p:spPr>
      </p:pic>
      <p:pic>
        <p:nvPicPr>
          <p:cNvPr id="24" name="Picture 23">
            <a:extLst>
              <a:ext uri="{FF2B5EF4-FFF2-40B4-BE49-F238E27FC236}">
                <a16:creationId xmlns="" xmlns:a16="http://schemas.microsoft.com/office/drawing/2014/main" id="{CB79209A-B76E-EB41-95AA-BF746D6913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57497" y="4306678"/>
            <a:ext cx="902368" cy="902368"/>
          </a:xfrm>
          <a:prstGeom prst="rect">
            <a:avLst/>
          </a:prstGeom>
        </p:spPr>
      </p:pic>
      <p:pic>
        <p:nvPicPr>
          <p:cNvPr id="25" name="Picture 24">
            <a:extLst>
              <a:ext uri="{FF2B5EF4-FFF2-40B4-BE49-F238E27FC236}">
                <a16:creationId xmlns="" xmlns:a16="http://schemas.microsoft.com/office/drawing/2014/main" id="{BAED4B55-4F4F-5447-91A5-B1103353D4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05280" y="4527023"/>
            <a:ext cx="902368" cy="902368"/>
          </a:xfrm>
          <a:prstGeom prst="rect">
            <a:avLst/>
          </a:prstGeom>
        </p:spPr>
      </p:pic>
      <p:pic>
        <p:nvPicPr>
          <p:cNvPr id="26" name="Picture 25">
            <a:extLst>
              <a:ext uri="{FF2B5EF4-FFF2-40B4-BE49-F238E27FC236}">
                <a16:creationId xmlns="" xmlns:a16="http://schemas.microsoft.com/office/drawing/2014/main" id="{3C3AEA60-B562-8D4F-96C9-639A103CFA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55857" y="3022307"/>
            <a:ext cx="902368" cy="902368"/>
          </a:xfrm>
          <a:prstGeom prst="rect">
            <a:avLst/>
          </a:prstGeom>
        </p:spPr>
      </p:pic>
      <p:pic>
        <p:nvPicPr>
          <p:cNvPr id="30" name="Picture 29">
            <a:extLst>
              <a:ext uri="{FF2B5EF4-FFF2-40B4-BE49-F238E27FC236}">
                <a16:creationId xmlns="" xmlns:a16="http://schemas.microsoft.com/office/drawing/2014/main" id="{184EF116-F00C-834C-88CE-2711A7E737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85950" y="3905582"/>
            <a:ext cx="902368" cy="902368"/>
          </a:xfrm>
          <a:prstGeom prst="rect">
            <a:avLst/>
          </a:prstGeom>
        </p:spPr>
      </p:pic>
      <p:sp>
        <p:nvSpPr>
          <p:cNvPr id="31" name="Rounded Rectangle 30">
            <a:extLst>
              <a:ext uri="{FF2B5EF4-FFF2-40B4-BE49-F238E27FC236}">
                <a16:creationId xmlns="" xmlns:a16="http://schemas.microsoft.com/office/drawing/2014/main" id="{6B7B7537-D61A-D840-B69B-BC30123E19DF}"/>
              </a:ext>
            </a:extLst>
          </p:cNvPr>
          <p:cNvSpPr/>
          <p:nvPr/>
        </p:nvSpPr>
        <p:spPr>
          <a:xfrm>
            <a:off x="2023310" y="548829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u="sng" dirty="0">
                <a:solidFill>
                  <a:srgbClr val="FF3860"/>
                </a:solidFill>
                <a:latin typeface="OpenDyslexicAlta" pitchFamily="2" charset="77"/>
              </a:rPr>
              <a:t>23</a:t>
            </a:r>
            <a:r>
              <a:rPr lang="en-US" sz="3600" dirty="0">
                <a:solidFill>
                  <a:schemeClr val="tx1"/>
                </a:solidFill>
                <a:latin typeface="OpenDyslexicAlta" pitchFamily="2" charset="77"/>
              </a:rPr>
              <a:t> bananas.</a:t>
            </a:r>
          </a:p>
        </p:txBody>
      </p:sp>
    </p:spTree>
    <p:extLst>
      <p:ext uri="{BB962C8B-B14F-4D97-AF65-F5344CB8AC3E}">
        <p14:creationId xmlns:p14="http://schemas.microsoft.com/office/powerpoint/2010/main" val="3152544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apples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 name="Rounded Rectangle 4">
            <a:extLst>
              <a:ext uri="{FF2B5EF4-FFF2-40B4-BE49-F238E27FC236}">
                <a16:creationId xmlns="" xmlns:a16="http://schemas.microsoft.com/office/drawing/2014/main" id="{75D0B610-0176-9845-AC6F-5C167C9A9B49}"/>
              </a:ext>
            </a:extLst>
          </p:cNvPr>
          <p:cNvSpPr/>
          <p:nvPr/>
        </p:nvSpPr>
        <p:spPr>
          <a:xfrm>
            <a:off x="2023310" y="562256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dirty="0">
                <a:solidFill>
                  <a:schemeClr val="tx1"/>
                </a:solidFill>
                <a:latin typeface="Calibri" panose="020F0502020204030204" pitchFamily="34" charset="0"/>
                <a:cs typeface="Calibri" panose="020F0502020204030204" pitchFamily="34" charset="0"/>
              </a:rPr>
              <a:t>___</a:t>
            </a:r>
            <a:r>
              <a:rPr lang="en-US" sz="3600" dirty="0">
                <a:solidFill>
                  <a:schemeClr val="tx1"/>
                </a:solidFill>
                <a:latin typeface="OpenDyslexicAlta" pitchFamily="2" charset="77"/>
              </a:rPr>
              <a:t> apples.</a:t>
            </a:r>
          </a:p>
        </p:txBody>
      </p:sp>
      <p:pic>
        <p:nvPicPr>
          <p:cNvPr id="6" name="Picture 5">
            <a:extLst>
              <a:ext uri="{FF2B5EF4-FFF2-40B4-BE49-F238E27FC236}">
                <a16:creationId xmlns="" xmlns:a16="http://schemas.microsoft.com/office/drawing/2014/main" id="{480AB6A3-F7A3-A346-9625-0EA78F11D8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2756960"/>
            <a:ext cx="900000" cy="900000"/>
          </a:xfrm>
          <a:prstGeom prst="rect">
            <a:avLst/>
          </a:prstGeom>
        </p:spPr>
      </p:pic>
      <p:pic>
        <p:nvPicPr>
          <p:cNvPr id="26" name="Picture 25">
            <a:extLst>
              <a:ext uri="{FF2B5EF4-FFF2-40B4-BE49-F238E27FC236}">
                <a16:creationId xmlns="" xmlns:a16="http://schemas.microsoft.com/office/drawing/2014/main" id="{87F733C0-EA23-2C47-AEEA-A8B8B041DA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2756960"/>
            <a:ext cx="900000" cy="900000"/>
          </a:xfrm>
          <a:prstGeom prst="rect">
            <a:avLst/>
          </a:prstGeom>
        </p:spPr>
      </p:pic>
      <p:pic>
        <p:nvPicPr>
          <p:cNvPr id="30" name="Picture 29">
            <a:extLst>
              <a:ext uri="{FF2B5EF4-FFF2-40B4-BE49-F238E27FC236}">
                <a16:creationId xmlns="" xmlns:a16="http://schemas.microsoft.com/office/drawing/2014/main" id="{2F8A064B-A0E3-794A-AF79-E564435141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2756960"/>
            <a:ext cx="900000" cy="900000"/>
          </a:xfrm>
          <a:prstGeom prst="rect">
            <a:avLst/>
          </a:prstGeom>
        </p:spPr>
      </p:pic>
      <p:pic>
        <p:nvPicPr>
          <p:cNvPr id="31" name="Picture 30">
            <a:extLst>
              <a:ext uri="{FF2B5EF4-FFF2-40B4-BE49-F238E27FC236}">
                <a16:creationId xmlns="" xmlns:a16="http://schemas.microsoft.com/office/drawing/2014/main" id="{44553BDB-FACF-8E4D-9565-5DB32BC3FA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2756960"/>
            <a:ext cx="900000" cy="900000"/>
          </a:xfrm>
          <a:prstGeom prst="rect">
            <a:avLst/>
          </a:prstGeom>
        </p:spPr>
      </p:pic>
      <p:pic>
        <p:nvPicPr>
          <p:cNvPr id="32" name="Picture 31">
            <a:extLst>
              <a:ext uri="{FF2B5EF4-FFF2-40B4-BE49-F238E27FC236}">
                <a16:creationId xmlns="" xmlns:a16="http://schemas.microsoft.com/office/drawing/2014/main" id="{BCF6F7AD-17CE-2943-B20A-C58FC0186F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2756960"/>
            <a:ext cx="900000" cy="900000"/>
          </a:xfrm>
          <a:prstGeom prst="rect">
            <a:avLst/>
          </a:prstGeom>
        </p:spPr>
      </p:pic>
      <p:pic>
        <p:nvPicPr>
          <p:cNvPr id="33" name="Picture 32">
            <a:extLst>
              <a:ext uri="{FF2B5EF4-FFF2-40B4-BE49-F238E27FC236}">
                <a16:creationId xmlns="" xmlns:a16="http://schemas.microsoft.com/office/drawing/2014/main" id="{6C68A431-336A-D941-A0B5-A43FEAEA7A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3206960"/>
            <a:ext cx="900000" cy="900000"/>
          </a:xfrm>
          <a:prstGeom prst="rect">
            <a:avLst/>
          </a:prstGeom>
        </p:spPr>
      </p:pic>
      <p:pic>
        <p:nvPicPr>
          <p:cNvPr id="34" name="Picture 33">
            <a:extLst>
              <a:ext uri="{FF2B5EF4-FFF2-40B4-BE49-F238E27FC236}">
                <a16:creationId xmlns="" xmlns:a16="http://schemas.microsoft.com/office/drawing/2014/main" id="{292194E8-B559-3642-BDE1-22446045C8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3206960"/>
            <a:ext cx="900000" cy="900000"/>
          </a:xfrm>
          <a:prstGeom prst="rect">
            <a:avLst/>
          </a:prstGeom>
        </p:spPr>
      </p:pic>
      <p:pic>
        <p:nvPicPr>
          <p:cNvPr id="35" name="Picture 34">
            <a:extLst>
              <a:ext uri="{FF2B5EF4-FFF2-40B4-BE49-F238E27FC236}">
                <a16:creationId xmlns="" xmlns:a16="http://schemas.microsoft.com/office/drawing/2014/main" id="{C7115E08-98A7-2947-863E-0DB0A412A0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3206960"/>
            <a:ext cx="900000" cy="900000"/>
          </a:xfrm>
          <a:prstGeom prst="rect">
            <a:avLst/>
          </a:prstGeom>
        </p:spPr>
      </p:pic>
      <p:pic>
        <p:nvPicPr>
          <p:cNvPr id="48" name="Picture 47">
            <a:extLst>
              <a:ext uri="{FF2B5EF4-FFF2-40B4-BE49-F238E27FC236}">
                <a16:creationId xmlns="" xmlns:a16="http://schemas.microsoft.com/office/drawing/2014/main" id="{C7E94DA8-2BAB-894B-A6B5-E45CA4CF96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3206960"/>
            <a:ext cx="900000" cy="900000"/>
          </a:xfrm>
          <a:prstGeom prst="rect">
            <a:avLst/>
          </a:prstGeom>
        </p:spPr>
      </p:pic>
      <p:pic>
        <p:nvPicPr>
          <p:cNvPr id="49" name="Picture 48">
            <a:extLst>
              <a:ext uri="{FF2B5EF4-FFF2-40B4-BE49-F238E27FC236}">
                <a16:creationId xmlns="" xmlns:a16="http://schemas.microsoft.com/office/drawing/2014/main" id="{D590DC02-AC90-1F4B-B1BD-4523DD5FF7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3206960"/>
            <a:ext cx="900000" cy="900000"/>
          </a:xfrm>
          <a:prstGeom prst="rect">
            <a:avLst/>
          </a:prstGeom>
        </p:spPr>
      </p:pic>
      <p:pic>
        <p:nvPicPr>
          <p:cNvPr id="62" name="Picture 61">
            <a:extLst>
              <a:ext uri="{FF2B5EF4-FFF2-40B4-BE49-F238E27FC236}">
                <a16:creationId xmlns="" xmlns:a16="http://schemas.microsoft.com/office/drawing/2014/main" id="{E7D910FC-4E43-7F4B-87E0-CE9619D80E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61095" y="2979000"/>
            <a:ext cx="900000" cy="900000"/>
          </a:xfrm>
          <a:prstGeom prst="rect">
            <a:avLst/>
          </a:prstGeom>
        </p:spPr>
      </p:pic>
      <p:pic>
        <p:nvPicPr>
          <p:cNvPr id="64" name="Picture 63">
            <a:extLst>
              <a:ext uri="{FF2B5EF4-FFF2-40B4-BE49-F238E27FC236}">
                <a16:creationId xmlns="" xmlns:a16="http://schemas.microsoft.com/office/drawing/2014/main" id="{97E66389-1844-934F-AE4B-752F4DEAFC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60311" y="3149652"/>
            <a:ext cx="900000" cy="900000"/>
          </a:xfrm>
          <a:prstGeom prst="rect">
            <a:avLst/>
          </a:prstGeom>
        </p:spPr>
      </p:pic>
    </p:spTree>
    <p:extLst>
      <p:ext uri="{BB962C8B-B14F-4D97-AF65-F5344CB8AC3E}">
        <p14:creationId xmlns:p14="http://schemas.microsoft.com/office/powerpoint/2010/main" val="1824644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apples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 name="Rounded Rectangle 4">
            <a:extLst>
              <a:ext uri="{FF2B5EF4-FFF2-40B4-BE49-F238E27FC236}">
                <a16:creationId xmlns="" xmlns:a16="http://schemas.microsoft.com/office/drawing/2014/main" id="{75D0B610-0176-9845-AC6F-5C167C9A9B49}"/>
              </a:ext>
            </a:extLst>
          </p:cNvPr>
          <p:cNvSpPr/>
          <p:nvPr/>
        </p:nvSpPr>
        <p:spPr>
          <a:xfrm>
            <a:off x="2023310" y="562256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u="sng" dirty="0">
                <a:solidFill>
                  <a:srgbClr val="FF3860"/>
                </a:solidFill>
                <a:latin typeface="OpenDyslexicAlta" pitchFamily="2" charset="77"/>
              </a:rPr>
              <a:t>12</a:t>
            </a:r>
            <a:r>
              <a:rPr lang="en-US" sz="3600" dirty="0">
                <a:solidFill>
                  <a:schemeClr val="tx1"/>
                </a:solidFill>
                <a:latin typeface="OpenDyslexicAlta" pitchFamily="2" charset="77"/>
              </a:rPr>
              <a:t> apples.</a:t>
            </a:r>
          </a:p>
        </p:txBody>
      </p:sp>
      <p:pic>
        <p:nvPicPr>
          <p:cNvPr id="6" name="Picture 5">
            <a:extLst>
              <a:ext uri="{FF2B5EF4-FFF2-40B4-BE49-F238E27FC236}">
                <a16:creationId xmlns="" xmlns:a16="http://schemas.microsoft.com/office/drawing/2014/main" id="{480AB6A3-F7A3-A346-9625-0EA78F11D8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2756960"/>
            <a:ext cx="900000" cy="900000"/>
          </a:xfrm>
          <a:prstGeom prst="rect">
            <a:avLst/>
          </a:prstGeom>
        </p:spPr>
      </p:pic>
      <p:pic>
        <p:nvPicPr>
          <p:cNvPr id="26" name="Picture 25">
            <a:extLst>
              <a:ext uri="{FF2B5EF4-FFF2-40B4-BE49-F238E27FC236}">
                <a16:creationId xmlns="" xmlns:a16="http://schemas.microsoft.com/office/drawing/2014/main" id="{87F733C0-EA23-2C47-AEEA-A8B8B041DA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2756960"/>
            <a:ext cx="900000" cy="900000"/>
          </a:xfrm>
          <a:prstGeom prst="rect">
            <a:avLst/>
          </a:prstGeom>
        </p:spPr>
      </p:pic>
      <p:pic>
        <p:nvPicPr>
          <p:cNvPr id="30" name="Picture 29">
            <a:extLst>
              <a:ext uri="{FF2B5EF4-FFF2-40B4-BE49-F238E27FC236}">
                <a16:creationId xmlns="" xmlns:a16="http://schemas.microsoft.com/office/drawing/2014/main" id="{2F8A064B-A0E3-794A-AF79-E564435141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2756960"/>
            <a:ext cx="900000" cy="900000"/>
          </a:xfrm>
          <a:prstGeom prst="rect">
            <a:avLst/>
          </a:prstGeom>
        </p:spPr>
      </p:pic>
      <p:pic>
        <p:nvPicPr>
          <p:cNvPr id="31" name="Picture 30">
            <a:extLst>
              <a:ext uri="{FF2B5EF4-FFF2-40B4-BE49-F238E27FC236}">
                <a16:creationId xmlns="" xmlns:a16="http://schemas.microsoft.com/office/drawing/2014/main" id="{44553BDB-FACF-8E4D-9565-5DB32BC3FA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2756960"/>
            <a:ext cx="900000" cy="900000"/>
          </a:xfrm>
          <a:prstGeom prst="rect">
            <a:avLst/>
          </a:prstGeom>
        </p:spPr>
      </p:pic>
      <p:pic>
        <p:nvPicPr>
          <p:cNvPr id="32" name="Picture 31">
            <a:extLst>
              <a:ext uri="{FF2B5EF4-FFF2-40B4-BE49-F238E27FC236}">
                <a16:creationId xmlns="" xmlns:a16="http://schemas.microsoft.com/office/drawing/2014/main" id="{BCF6F7AD-17CE-2943-B20A-C58FC0186F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2756960"/>
            <a:ext cx="900000" cy="900000"/>
          </a:xfrm>
          <a:prstGeom prst="rect">
            <a:avLst/>
          </a:prstGeom>
        </p:spPr>
      </p:pic>
      <p:pic>
        <p:nvPicPr>
          <p:cNvPr id="33" name="Picture 32">
            <a:extLst>
              <a:ext uri="{FF2B5EF4-FFF2-40B4-BE49-F238E27FC236}">
                <a16:creationId xmlns="" xmlns:a16="http://schemas.microsoft.com/office/drawing/2014/main" id="{6C68A431-336A-D941-A0B5-A43FEAEA7A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3206960"/>
            <a:ext cx="900000" cy="900000"/>
          </a:xfrm>
          <a:prstGeom prst="rect">
            <a:avLst/>
          </a:prstGeom>
        </p:spPr>
      </p:pic>
      <p:pic>
        <p:nvPicPr>
          <p:cNvPr id="34" name="Picture 33">
            <a:extLst>
              <a:ext uri="{FF2B5EF4-FFF2-40B4-BE49-F238E27FC236}">
                <a16:creationId xmlns="" xmlns:a16="http://schemas.microsoft.com/office/drawing/2014/main" id="{292194E8-B559-3642-BDE1-22446045C8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3206960"/>
            <a:ext cx="900000" cy="900000"/>
          </a:xfrm>
          <a:prstGeom prst="rect">
            <a:avLst/>
          </a:prstGeom>
        </p:spPr>
      </p:pic>
      <p:pic>
        <p:nvPicPr>
          <p:cNvPr id="35" name="Picture 34">
            <a:extLst>
              <a:ext uri="{FF2B5EF4-FFF2-40B4-BE49-F238E27FC236}">
                <a16:creationId xmlns="" xmlns:a16="http://schemas.microsoft.com/office/drawing/2014/main" id="{C7115E08-98A7-2947-863E-0DB0A412A0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3206960"/>
            <a:ext cx="900000" cy="900000"/>
          </a:xfrm>
          <a:prstGeom prst="rect">
            <a:avLst/>
          </a:prstGeom>
        </p:spPr>
      </p:pic>
      <p:pic>
        <p:nvPicPr>
          <p:cNvPr id="48" name="Picture 47">
            <a:extLst>
              <a:ext uri="{FF2B5EF4-FFF2-40B4-BE49-F238E27FC236}">
                <a16:creationId xmlns="" xmlns:a16="http://schemas.microsoft.com/office/drawing/2014/main" id="{C7E94DA8-2BAB-894B-A6B5-E45CA4CF96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3206960"/>
            <a:ext cx="900000" cy="900000"/>
          </a:xfrm>
          <a:prstGeom prst="rect">
            <a:avLst/>
          </a:prstGeom>
        </p:spPr>
      </p:pic>
      <p:pic>
        <p:nvPicPr>
          <p:cNvPr id="49" name="Picture 48">
            <a:extLst>
              <a:ext uri="{FF2B5EF4-FFF2-40B4-BE49-F238E27FC236}">
                <a16:creationId xmlns="" xmlns:a16="http://schemas.microsoft.com/office/drawing/2014/main" id="{D590DC02-AC90-1F4B-B1BD-4523DD5FF7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3206960"/>
            <a:ext cx="900000" cy="900000"/>
          </a:xfrm>
          <a:prstGeom prst="rect">
            <a:avLst/>
          </a:prstGeom>
        </p:spPr>
      </p:pic>
      <p:pic>
        <p:nvPicPr>
          <p:cNvPr id="62" name="Picture 61">
            <a:extLst>
              <a:ext uri="{FF2B5EF4-FFF2-40B4-BE49-F238E27FC236}">
                <a16:creationId xmlns="" xmlns:a16="http://schemas.microsoft.com/office/drawing/2014/main" id="{E7D910FC-4E43-7F4B-87E0-CE9619D80E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61095" y="2979000"/>
            <a:ext cx="900000" cy="900000"/>
          </a:xfrm>
          <a:prstGeom prst="rect">
            <a:avLst/>
          </a:prstGeom>
        </p:spPr>
      </p:pic>
      <p:pic>
        <p:nvPicPr>
          <p:cNvPr id="64" name="Picture 63">
            <a:extLst>
              <a:ext uri="{FF2B5EF4-FFF2-40B4-BE49-F238E27FC236}">
                <a16:creationId xmlns="" xmlns:a16="http://schemas.microsoft.com/office/drawing/2014/main" id="{97E66389-1844-934F-AE4B-752F4DEAFC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60311" y="3149652"/>
            <a:ext cx="900000" cy="900000"/>
          </a:xfrm>
          <a:prstGeom prst="rect">
            <a:avLst/>
          </a:prstGeom>
        </p:spPr>
      </p:pic>
    </p:spTree>
    <p:extLst>
      <p:ext uri="{BB962C8B-B14F-4D97-AF65-F5344CB8AC3E}">
        <p14:creationId xmlns:p14="http://schemas.microsoft.com/office/powerpoint/2010/main" val="2844901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apples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 name="Rounded Rectangle 4">
            <a:extLst>
              <a:ext uri="{FF2B5EF4-FFF2-40B4-BE49-F238E27FC236}">
                <a16:creationId xmlns="" xmlns:a16="http://schemas.microsoft.com/office/drawing/2014/main" id="{75D0B610-0176-9845-AC6F-5C167C9A9B49}"/>
              </a:ext>
            </a:extLst>
          </p:cNvPr>
          <p:cNvSpPr/>
          <p:nvPr/>
        </p:nvSpPr>
        <p:spPr>
          <a:xfrm>
            <a:off x="2023310" y="562256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dirty="0">
                <a:solidFill>
                  <a:schemeClr val="tx1"/>
                </a:solidFill>
                <a:latin typeface="Calibri" panose="020F0502020204030204" pitchFamily="34" charset="0"/>
                <a:cs typeface="Calibri" panose="020F0502020204030204" pitchFamily="34" charset="0"/>
              </a:rPr>
              <a:t>___</a:t>
            </a:r>
            <a:r>
              <a:rPr lang="en-US" sz="3600" dirty="0">
                <a:solidFill>
                  <a:schemeClr val="tx1"/>
                </a:solidFill>
                <a:latin typeface="OpenDyslexicAlta" pitchFamily="2" charset="77"/>
              </a:rPr>
              <a:t> apples.</a:t>
            </a:r>
          </a:p>
        </p:txBody>
      </p:sp>
      <p:pic>
        <p:nvPicPr>
          <p:cNvPr id="6" name="Picture 5">
            <a:extLst>
              <a:ext uri="{FF2B5EF4-FFF2-40B4-BE49-F238E27FC236}">
                <a16:creationId xmlns="" xmlns:a16="http://schemas.microsoft.com/office/drawing/2014/main" id="{480AB6A3-F7A3-A346-9625-0EA78F11D8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2756960"/>
            <a:ext cx="900000" cy="900000"/>
          </a:xfrm>
          <a:prstGeom prst="rect">
            <a:avLst/>
          </a:prstGeom>
        </p:spPr>
      </p:pic>
      <p:pic>
        <p:nvPicPr>
          <p:cNvPr id="26" name="Picture 25">
            <a:extLst>
              <a:ext uri="{FF2B5EF4-FFF2-40B4-BE49-F238E27FC236}">
                <a16:creationId xmlns="" xmlns:a16="http://schemas.microsoft.com/office/drawing/2014/main" id="{87F733C0-EA23-2C47-AEEA-A8B8B041DA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2756960"/>
            <a:ext cx="900000" cy="900000"/>
          </a:xfrm>
          <a:prstGeom prst="rect">
            <a:avLst/>
          </a:prstGeom>
        </p:spPr>
      </p:pic>
      <p:pic>
        <p:nvPicPr>
          <p:cNvPr id="30" name="Picture 29">
            <a:extLst>
              <a:ext uri="{FF2B5EF4-FFF2-40B4-BE49-F238E27FC236}">
                <a16:creationId xmlns="" xmlns:a16="http://schemas.microsoft.com/office/drawing/2014/main" id="{2F8A064B-A0E3-794A-AF79-E564435141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2756960"/>
            <a:ext cx="900000" cy="900000"/>
          </a:xfrm>
          <a:prstGeom prst="rect">
            <a:avLst/>
          </a:prstGeom>
        </p:spPr>
      </p:pic>
      <p:pic>
        <p:nvPicPr>
          <p:cNvPr id="31" name="Picture 30">
            <a:extLst>
              <a:ext uri="{FF2B5EF4-FFF2-40B4-BE49-F238E27FC236}">
                <a16:creationId xmlns="" xmlns:a16="http://schemas.microsoft.com/office/drawing/2014/main" id="{44553BDB-FACF-8E4D-9565-5DB32BC3FA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2756960"/>
            <a:ext cx="900000" cy="900000"/>
          </a:xfrm>
          <a:prstGeom prst="rect">
            <a:avLst/>
          </a:prstGeom>
        </p:spPr>
      </p:pic>
      <p:pic>
        <p:nvPicPr>
          <p:cNvPr id="32" name="Picture 31">
            <a:extLst>
              <a:ext uri="{FF2B5EF4-FFF2-40B4-BE49-F238E27FC236}">
                <a16:creationId xmlns="" xmlns:a16="http://schemas.microsoft.com/office/drawing/2014/main" id="{BCF6F7AD-17CE-2943-B20A-C58FC0186F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2756960"/>
            <a:ext cx="900000" cy="900000"/>
          </a:xfrm>
          <a:prstGeom prst="rect">
            <a:avLst/>
          </a:prstGeom>
        </p:spPr>
      </p:pic>
      <p:pic>
        <p:nvPicPr>
          <p:cNvPr id="33" name="Picture 32">
            <a:extLst>
              <a:ext uri="{FF2B5EF4-FFF2-40B4-BE49-F238E27FC236}">
                <a16:creationId xmlns="" xmlns:a16="http://schemas.microsoft.com/office/drawing/2014/main" id="{6C68A431-336A-D941-A0B5-A43FEAEA7A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3206960"/>
            <a:ext cx="900000" cy="900000"/>
          </a:xfrm>
          <a:prstGeom prst="rect">
            <a:avLst/>
          </a:prstGeom>
        </p:spPr>
      </p:pic>
      <p:pic>
        <p:nvPicPr>
          <p:cNvPr id="34" name="Picture 33">
            <a:extLst>
              <a:ext uri="{FF2B5EF4-FFF2-40B4-BE49-F238E27FC236}">
                <a16:creationId xmlns="" xmlns:a16="http://schemas.microsoft.com/office/drawing/2014/main" id="{292194E8-B559-3642-BDE1-22446045C8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3206960"/>
            <a:ext cx="900000" cy="900000"/>
          </a:xfrm>
          <a:prstGeom prst="rect">
            <a:avLst/>
          </a:prstGeom>
        </p:spPr>
      </p:pic>
      <p:pic>
        <p:nvPicPr>
          <p:cNvPr id="35" name="Picture 34">
            <a:extLst>
              <a:ext uri="{FF2B5EF4-FFF2-40B4-BE49-F238E27FC236}">
                <a16:creationId xmlns="" xmlns:a16="http://schemas.microsoft.com/office/drawing/2014/main" id="{C7115E08-98A7-2947-863E-0DB0A412A0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3206960"/>
            <a:ext cx="900000" cy="900000"/>
          </a:xfrm>
          <a:prstGeom prst="rect">
            <a:avLst/>
          </a:prstGeom>
        </p:spPr>
      </p:pic>
      <p:pic>
        <p:nvPicPr>
          <p:cNvPr id="48" name="Picture 47">
            <a:extLst>
              <a:ext uri="{FF2B5EF4-FFF2-40B4-BE49-F238E27FC236}">
                <a16:creationId xmlns="" xmlns:a16="http://schemas.microsoft.com/office/drawing/2014/main" id="{C7E94DA8-2BAB-894B-A6B5-E45CA4CF96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3206960"/>
            <a:ext cx="900000" cy="900000"/>
          </a:xfrm>
          <a:prstGeom prst="rect">
            <a:avLst/>
          </a:prstGeom>
        </p:spPr>
      </p:pic>
      <p:pic>
        <p:nvPicPr>
          <p:cNvPr id="49" name="Picture 48">
            <a:extLst>
              <a:ext uri="{FF2B5EF4-FFF2-40B4-BE49-F238E27FC236}">
                <a16:creationId xmlns="" xmlns:a16="http://schemas.microsoft.com/office/drawing/2014/main" id="{D590DC02-AC90-1F4B-B1BD-4523DD5FF7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3206960"/>
            <a:ext cx="900000" cy="900000"/>
          </a:xfrm>
          <a:prstGeom prst="rect">
            <a:avLst/>
          </a:prstGeom>
        </p:spPr>
      </p:pic>
      <p:pic>
        <p:nvPicPr>
          <p:cNvPr id="50" name="Picture 49">
            <a:extLst>
              <a:ext uri="{FF2B5EF4-FFF2-40B4-BE49-F238E27FC236}">
                <a16:creationId xmlns="" xmlns:a16="http://schemas.microsoft.com/office/drawing/2014/main" id="{4167A260-61C4-9247-AFF9-5EF309AB95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1169" y="4106960"/>
            <a:ext cx="900000" cy="900000"/>
          </a:xfrm>
          <a:prstGeom prst="rect">
            <a:avLst/>
          </a:prstGeom>
        </p:spPr>
      </p:pic>
      <p:pic>
        <p:nvPicPr>
          <p:cNvPr id="51" name="Picture 50">
            <a:extLst>
              <a:ext uri="{FF2B5EF4-FFF2-40B4-BE49-F238E27FC236}">
                <a16:creationId xmlns="" xmlns:a16="http://schemas.microsoft.com/office/drawing/2014/main" id="{6A0445F9-8642-0F49-9A97-9C506CC494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169" y="4106960"/>
            <a:ext cx="900000" cy="900000"/>
          </a:xfrm>
          <a:prstGeom prst="rect">
            <a:avLst/>
          </a:prstGeom>
        </p:spPr>
      </p:pic>
      <p:pic>
        <p:nvPicPr>
          <p:cNvPr id="52" name="Picture 51">
            <a:extLst>
              <a:ext uri="{FF2B5EF4-FFF2-40B4-BE49-F238E27FC236}">
                <a16:creationId xmlns="" xmlns:a16="http://schemas.microsoft.com/office/drawing/2014/main" id="{31AD45DF-618A-2646-B21A-9E8E875951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0522" y="4106960"/>
            <a:ext cx="900000" cy="900000"/>
          </a:xfrm>
          <a:prstGeom prst="rect">
            <a:avLst/>
          </a:prstGeom>
        </p:spPr>
      </p:pic>
      <p:pic>
        <p:nvPicPr>
          <p:cNvPr id="53" name="Picture 52">
            <a:extLst>
              <a:ext uri="{FF2B5EF4-FFF2-40B4-BE49-F238E27FC236}">
                <a16:creationId xmlns="" xmlns:a16="http://schemas.microsoft.com/office/drawing/2014/main" id="{83C44C5E-F6BD-3B43-B3E4-E56D330678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522" y="4106960"/>
            <a:ext cx="900000" cy="900000"/>
          </a:xfrm>
          <a:prstGeom prst="rect">
            <a:avLst/>
          </a:prstGeom>
        </p:spPr>
      </p:pic>
      <p:pic>
        <p:nvPicPr>
          <p:cNvPr id="54" name="Picture 53">
            <a:extLst>
              <a:ext uri="{FF2B5EF4-FFF2-40B4-BE49-F238E27FC236}">
                <a16:creationId xmlns="" xmlns:a16="http://schemas.microsoft.com/office/drawing/2014/main" id="{DD147054-A8CD-AE4A-980E-AA8E0356BD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9738" y="4106960"/>
            <a:ext cx="900000" cy="900000"/>
          </a:xfrm>
          <a:prstGeom prst="rect">
            <a:avLst/>
          </a:prstGeom>
        </p:spPr>
      </p:pic>
      <p:pic>
        <p:nvPicPr>
          <p:cNvPr id="57" name="Picture 56">
            <a:extLst>
              <a:ext uri="{FF2B5EF4-FFF2-40B4-BE49-F238E27FC236}">
                <a16:creationId xmlns="" xmlns:a16="http://schemas.microsoft.com/office/drawing/2014/main" id="{115B6B65-1D47-9C4D-BB8F-9158C7F932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1169" y="4556960"/>
            <a:ext cx="900000" cy="900000"/>
          </a:xfrm>
          <a:prstGeom prst="rect">
            <a:avLst/>
          </a:prstGeom>
        </p:spPr>
      </p:pic>
      <p:pic>
        <p:nvPicPr>
          <p:cNvPr id="58" name="Picture 57">
            <a:extLst>
              <a:ext uri="{FF2B5EF4-FFF2-40B4-BE49-F238E27FC236}">
                <a16:creationId xmlns="" xmlns:a16="http://schemas.microsoft.com/office/drawing/2014/main" id="{CBC0204B-7871-0F40-87C8-8ACAE7DEDE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169" y="4556960"/>
            <a:ext cx="900000" cy="900000"/>
          </a:xfrm>
          <a:prstGeom prst="rect">
            <a:avLst/>
          </a:prstGeom>
        </p:spPr>
      </p:pic>
      <p:pic>
        <p:nvPicPr>
          <p:cNvPr id="59" name="Picture 58">
            <a:extLst>
              <a:ext uri="{FF2B5EF4-FFF2-40B4-BE49-F238E27FC236}">
                <a16:creationId xmlns="" xmlns:a16="http://schemas.microsoft.com/office/drawing/2014/main" id="{DB4085AF-9B8F-5548-B0A1-E37F0DAC50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0522" y="4556960"/>
            <a:ext cx="900000" cy="900000"/>
          </a:xfrm>
          <a:prstGeom prst="rect">
            <a:avLst/>
          </a:prstGeom>
        </p:spPr>
      </p:pic>
      <p:pic>
        <p:nvPicPr>
          <p:cNvPr id="60" name="Picture 59">
            <a:extLst>
              <a:ext uri="{FF2B5EF4-FFF2-40B4-BE49-F238E27FC236}">
                <a16:creationId xmlns="" xmlns:a16="http://schemas.microsoft.com/office/drawing/2014/main" id="{7935B2C3-A262-6B48-B139-E8F4F3D4A6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522" y="4556960"/>
            <a:ext cx="900000" cy="900000"/>
          </a:xfrm>
          <a:prstGeom prst="rect">
            <a:avLst/>
          </a:prstGeom>
        </p:spPr>
      </p:pic>
      <p:pic>
        <p:nvPicPr>
          <p:cNvPr id="61" name="Picture 60">
            <a:extLst>
              <a:ext uri="{FF2B5EF4-FFF2-40B4-BE49-F238E27FC236}">
                <a16:creationId xmlns="" xmlns:a16="http://schemas.microsoft.com/office/drawing/2014/main" id="{9A612CDD-3E7A-9E4F-92A1-02E33B579D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9738" y="4556960"/>
            <a:ext cx="900000" cy="900000"/>
          </a:xfrm>
          <a:prstGeom prst="rect">
            <a:avLst/>
          </a:prstGeom>
        </p:spPr>
      </p:pic>
      <p:pic>
        <p:nvPicPr>
          <p:cNvPr id="62" name="Picture 61">
            <a:extLst>
              <a:ext uri="{FF2B5EF4-FFF2-40B4-BE49-F238E27FC236}">
                <a16:creationId xmlns="" xmlns:a16="http://schemas.microsoft.com/office/drawing/2014/main" id="{E7D910FC-4E43-7F4B-87E0-CE9619D80E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61095" y="2979000"/>
            <a:ext cx="900000" cy="900000"/>
          </a:xfrm>
          <a:prstGeom prst="rect">
            <a:avLst/>
          </a:prstGeom>
        </p:spPr>
      </p:pic>
      <p:pic>
        <p:nvPicPr>
          <p:cNvPr id="63" name="Picture 62">
            <a:extLst>
              <a:ext uri="{FF2B5EF4-FFF2-40B4-BE49-F238E27FC236}">
                <a16:creationId xmlns="" xmlns:a16="http://schemas.microsoft.com/office/drawing/2014/main" id="{C483BA41-8E56-BC43-A975-6C3CF03D19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28606" y="3959654"/>
            <a:ext cx="900000" cy="900000"/>
          </a:xfrm>
          <a:prstGeom prst="rect">
            <a:avLst/>
          </a:prstGeom>
        </p:spPr>
      </p:pic>
      <p:pic>
        <p:nvPicPr>
          <p:cNvPr id="64" name="Picture 63">
            <a:extLst>
              <a:ext uri="{FF2B5EF4-FFF2-40B4-BE49-F238E27FC236}">
                <a16:creationId xmlns="" xmlns:a16="http://schemas.microsoft.com/office/drawing/2014/main" id="{97E66389-1844-934F-AE4B-752F4DEAFC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60311" y="3149652"/>
            <a:ext cx="900000" cy="900000"/>
          </a:xfrm>
          <a:prstGeom prst="rect">
            <a:avLst/>
          </a:prstGeom>
        </p:spPr>
      </p:pic>
      <p:pic>
        <p:nvPicPr>
          <p:cNvPr id="65" name="Picture 64">
            <a:extLst>
              <a:ext uri="{FF2B5EF4-FFF2-40B4-BE49-F238E27FC236}">
                <a16:creationId xmlns="" xmlns:a16="http://schemas.microsoft.com/office/drawing/2014/main" id="{DFDAFC2F-DC8A-DB48-85BD-CACDAFC28C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1691" y="4065945"/>
            <a:ext cx="900000" cy="900000"/>
          </a:xfrm>
          <a:prstGeom prst="rect">
            <a:avLst/>
          </a:prstGeom>
        </p:spPr>
      </p:pic>
    </p:spTree>
    <p:extLst>
      <p:ext uri="{BB962C8B-B14F-4D97-AF65-F5344CB8AC3E}">
        <p14:creationId xmlns:p14="http://schemas.microsoft.com/office/powerpoint/2010/main" val="1613502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apples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 name="Rounded Rectangle 4">
            <a:extLst>
              <a:ext uri="{FF2B5EF4-FFF2-40B4-BE49-F238E27FC236}">
                <a16:creationId xmlns="" xmlns:a16="http://schemas.microsoft.com/office/drawing/2014/main" id="{75D0B610-0176-9845-AC6F-5C167C9A9B49}"/>
              </a:ext>
            </a:extLst>
          </p:cNvPr>
          <p:cNvSpPr/>
          <p:nvPr/>
        </p:nvSpPr>
        <p:spPr>
          <a:xfrm>
            <a:off x="2023310" y="562256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u="sng" dirty="0">
                <a:solidFill>
                  <a:srgbClr val="FF3860"/>
                </a:solidFill>
                <a:latin typeface="OpenDyslexicAlta" pitchFamily="2" charset="77"/>
              </a:rPr>
              <a:t>24</a:t>
            </a:r>
            <a:r>
              <a:rPr lang="en-US" sz="3600" dirty="0">
                <a:solidFill>
                  <a:schemeClr val="tx1"/>
                </a:solidFill>
                <a:latin typeface="OpenDyslexicAlta" pitchFamily="2" charset="77"/>
              </a:rPr>
              <a:t> apples.</a:t>
            </a:r>
          </a:p>
        </p:txBody>
      </p:sp>
      <p:pic>
        <p:nvPicPr>
          <p:cNvPr id="6" name="Picture 5">
            <a:extLst>
              <a:ext uri="{FF2B5EF4-FFF2-40B4-BE49-F238E27FC236}">
                <a16:creationId xmlns="" xmlns:a16="http://schemas.microsoft.com/office/drawing/2014/main" id="{480AB6A3-F7A3-A346-9625-0EA78F11D8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2756960"/>
            <a:ext cx="900000" cy="900000"/>
          </a:xfrm>
          <a:prstGeom prst="rect">
            <a:avLst/>
          </a:prstGeom>
        </p:spPr>
      </p:pic>
      <p:pic>
        <p:nvPicPr>
          <p:cNvPr id="26" name="Picture 25">
            <a:extLst>
              <a:ext uri="{FF2B5EF4-FFF2-40B4-BE49-F238E27FC236}">
                <a16:creationId xmlns="" xmlns:a16="http://schemas.microsoft.com/office/drawing/2014/main" id="{87F733C0-EA23-2C47-AEEA-A8B8B041DA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2756960"/>
            <a:ext cx="900000" cy="900000"/>
          </a:xfrm>
          <a:prstGeom prst="rect">
            <a:avLst/>
          </a:prstGeom>
        </p:spPr>
      </p:pic>
      <p:pic>
        <p:nvPicPr>
          <p:cNvPr id="30" name="Picture 29">
            <a:extLst>
              <a:ext uri="{FF2B5EF4-FFF2-40B4-BE49-F238E27FC236}">
                <a16:creationId xmlns="" xmlns:a16="http://schemas.microsoft.com/office/drawing/2014/main" id="{2F8A064B-A0E3-794A-AF79-E564435141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2756960"/>
            <a:ext cx="900000" cy="900000"/>
          </a:xfrm>
          <a:prstGeom prst="rect">
            <a:avLst/>
          </a:prstGeom>
        </p:spPr>
      </p:pic>
      <p:pic>
        <p:nvPicPr>
          <p:cNvPr id="31" name="Picture 30">
            <a:extLst>
              <a:ext uri="{FF2B5EF4-FFF2-40B4-BE49-F238E27FC236}">
                <a16:creationId xmlns="" xmlns:a16="http://schemas.microsoft.com/office/drawing/2014/main" id="{44553BDB-FACF-8E4D-9565-5DB32BC3FA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2756960"/>
            <a:ext cx="900000" cy="900000"/>
          </a:xfrm>
          <a:prstGeom prst="rect">
            <a:avLst/>
          </a:prstGeom>
        </p:spPr>
      </p:pic>
      <p:pic>
        <p:nvPicPr>
          <p:cNvPr id="32" name="Picture 31">
            <a:extLst>
              <a:ext uri="{FF2B5EF4-FFF2-40B4-BE49-F238E27FC236}">
                <a16:creationId xmlns="" xmlns:a16="http://schemas.microsoft.com/office/drawing/2014/main" id="{BCF6F7AD-17CE-2943-B20A-C58FC0186F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2756960"/>
            <a:ext cx="900000" cy="900000"/>
          </a:xfrm>
          <a:prstGeom prst="rect">
            <a:avLst/>
          </a:prstGeom>
        </p:spPr>
      </p:pic>
      <p:pic>
        <p:nvPicPr>
          <p:cNvPr id="33" name="Picture 32">
            <a:extLst>
              <a:ext uri="{FF2B5EF4-FFF2-40B4-BE49-F238E27FC236}">
                <a16:creationId xmlns="" xmlns:a16="http://schemas.microsoft.com/office/drawing/2014/main" id="{6C68A431-336A-D941-A0B5-A43FEAEA7A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3206960"/>
            <a:ext cx="900000" cy="900000"/>
          </a:xfrm>
          <a:prstGeom prst="rect">
            <a:avLst/>
          </a:prstGeom>
        </p:spPr>
      </p:pic>
      <p:pic>
        <p:nvPicPr>
          <p:cNvPr id="34" name="Picture 33">
            <a:extLst>
              <a:ext uri="{FF2B5EF4-FFF2-40B4-BE49-F238E27FC236}">
                <a16:creationId xmlns="" xmlns:a16="http://schemas.microsoft.com/office/drawing/2014/main" id="{292194E8-B559-3642-BDE1-22446045C8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3206960"/>
            <a:ext cx="900000" cy="900000"/>
          </a:xfrm>
          <a:prstGeom prst="rect">
            <a:avLst/>
          </a:prstGeom>
        </p:spPr>
      </p:pic>
      <p:pic>
        <p:nvPicPr>
          <p:cNvPr id="35" name="Picture 34">
            <a:extLst>
              <a:ext uri="{FF2B5EF4-FFF2-40B4-BE49-F238E27FC236}">
                <a16:creationId xmlns="" xmlns:a16="http://schemas.microsoft.com/office/drawing/2014/main" id="{C7115E08-98A7-2947-863E-0DB0A412A0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3206960"/>
            <a:ext cx="900000" cy="900000"/>
          </a:xfrm>
          <a:prstGeom prst="rect">
            <a:avLst/>
          </a:prstGeom>
        </p:spPr>
      </p:pic>
      <p:pic>
        <p:nvPicPr>
          <p:cNvPr id="48" name="Picture 47">
            <a:extLst>
              <a:ext uri="{FF2B5EF4-FFF2-40B4-BE49-F238E27FC236}">
                <a16:creationId xmlns="" xmlns:a16="http://schemas.microsoft.com/office/drawing/2014/main" id="{C7E94DA8-2BAB-894B-A6B5-E45CA4CF96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3206960"/>
            <a:ext cx="900000" cy="900000"/>
          </a:xfrm>
          <a:prstGeom prst="rect">
            <a:avLst/>
          </a:prstGeom>
        </p:spPr>
      </p:pic>
      <p:pic>
        <p:nvPicPr>
          <p:cNvPr id="49" name="Picture 48">
            <a:extLst>
              <a:ext uri="{FF2B5EF4-FFF2-40B4-BE49-F238E27FC236}">
                <a16:creationId xmlns="" xmlns:a16="http://schemas.microsoft.com/office/drawing/2014/main" id="{D590DC02-AC90-1F4B-B1BD-4523DD5FF7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3206960"/>
            <a:ext cx="900000" cy="900000"/>
          </a:xfrm>
          <a:prstGeom prst="rect">
            <a:avLst/>
          </a:prstGeom>
        </p:spPr>
      </p:pic>
      <p:pic>
        <p:nvPicPr>
          <p:cNvPr id="50" name="Picture 49">
            <a:extLst>
              <a:ext uri="{FF2B5EF4-FFF2-40B4-BE49-F238E27FC236}">
                <a16:creationId xmlns="" xmlns:a16="http://schemas.microsoft.com/office/drawing/2014/main" id="{4167A260-61C4-9247-AFF9-5EF309AB95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1169" y="4106960"/>
            <a:ext cx="900000" cy="900000"/>
          </a:xfrm>
          <a:prstGeom prst="rect">
            <a:avLst/>
          </a:prstGeom>
        </p:spPr>
      </p:pic>
      <p:pic>
        <p:nvPicPr>
          <p:cNvPr id="51" name="Picture 50">
            <a:extLst>
              <a:ext uri="{FF2B5EF4-FFF2-40B4-BE49-F238E27FC236}">
                <a16:creationId xmlns="" xmlns:a16="http://schemas.microsoft.com/office/drawing/2014/main" id="{6A0445F9-8642-0F49-9A97-9C506CC494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169" y="4106960"/>
            <a:ext cx="900000" cy="900000"/>
          </a:xfrm>
          <a:prstGeom prst="rect">
            <a:avLst/>
          </a:prstGeom>
        </p:spPr>
      </p:pic>
      <p:pic>
        <p:nvPicPr>
          <p:cNvPr id="52" name="Picture 51">
            <a:extLst>
              <a:ext uri="{FF2B5EF4-FFF2-40B4-BE49-F238E27FC236}">
                <a16:creationId xmlns="" xmlns:a16="http://schemas.microsoft.com/office/drawing/2014/main" id="{31AD45DF-618A-2646-B21A-9E8E875951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0522" y="4106960"/>
            <a:ext cx="900000" cy="900000"/>
          </a:xfrm>
          <a:prstGeom prst="rect">
            <a:avLst/>
          </a:prstGeom>
        </p:spPr>
      </p:pic>
      <p:pic>
        <p:nvPicPr>
          <p:cNvPr id="53" name="Picture 52">
            <a:extLst>
              <a:ext uri="{FF2B5EF4-FFF2-40B4-BE49-F238E27FC236}">
                <a16:creationId xmlns="" xmlns:a16="http://schemas.microsoft.com/office/drawing/2014/main" id="{83C44C5E-F6BD-3B43-B3E4-E56D330678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522" y="4106960"/>
            <a:ext cx="900000" cy="900000"/>
          </a:xfrm>
          <a:prstGeom prst="rect">
            <a:avLst/>
          </a:prstGeom>
        </p:spPr>
      </p:pic>
      <p:pic>
        <p:nvPicPr>
          <p:cNvPr id="54" name="Picture 53">
            <a:extLst>
              <a:ext uri="{FF2B5EF4-FFF2-40B4-BE49-F238E27FC236}">
                <a16:creationId xmlns="" xmlns:a16="http://schemas.microsoft.com/office/drawing/2014/main" id="{DD147054-A8CD-AE4A-980E-AA8E0356BD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9738" y="4106960"/>
            <a:ext cx="900000" cy="900000"/>
          </a:xfrm>
          <a:prstGeom prst="rect">
            <a:avLst/>
          </a:prstGeom>
        </p:spPr>
      </p:pic>
      <p:pic>
        <p:nvPicPr>
          <p:cNvPr id="57" name="Picture 56">
            <a:extLst>
              <a:ext uri="{FF2B5EF4-FFF2-40B4-BE49-F238E27FC236}">
                <a16:creationId xmlns="" xmlns:a16="http://schemas.microsoft.com/office/drawing/2014/main" id="{115B6B65-1D47-9C4D-BB8F-9158C7F932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1169" y="4556960"/>
            <a:ext cx="900000" cy="900000"/>
          </a:xfrm>
          <a:prstGeom prst="rect">
            <a:avLst/>
          </a:prstGeom>
        </p:spPr>
      </p:pic>
      <p:pic>
        <p:nvPicPr>
          <p:cNvPr id="58" name="Picture 57">
            <a:extLst>
              <a:ext uri="{FF2B5EF4-FFF2-40B4-BE49-F238E27FC236}">
                <a16:creationId xmlns="" xmlns:a16="http://schemas.microsoft.com/office/drawing/2014/main" id="{CBC0204B-7871-0F40-87C8-8ACAE7DEDE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169" y="4556960"/>
            <a:ext cx="900000" cy="900000"/>
          </a:xfrm>
          <a:prstGeom prst="rect">
            <a:avLst/>
          </a:prstGeom>
        </p:spPr>
      </p:pic>
      <p:pic>
        <p:nvPicPr>
          <p:cNvPr id="59" name="Picture 58">
            <a:extLst>
              <a:ext uri="{FF2B5EF4-FFF2-40B4-BE49-F238E27FC236}">
                <a16:creationId xmlns="" xmlns:a16="http://schemas.microsoft.com/office/drawing/2014/main" id="{DB4085AF-9B8F-5548-B0A1-E37F0DAC50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0522" y="4556960"/>
            <a:ext cx="900000" cy="900000"/>
          </a:xfrm>
          <a:prstGeom prst="rect">
            <a:avLst/>
          </a:prstGeom>
        </p:spPr>
      </p:pic>
      <p:pic>
        <p:nvPicPr>
          <p:cNvPr id="60" name="Picture 59">
            <a:extLst>
              <a:ext uri="{FF2B5EF4-FFF2-40B4-BE49-F238E27FC236}">
                <a16:creationId xmlns="" xmlns:a16="http://schemas.microsoft.com/office/drawing/2014/main" id="{7935B2C3-A262-6B48-B139-E8F4F3D4A6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522" y="4556960"/>
            <a:ext cx="900000" cy="900000"/>
          </a:xfrm>
          <a:prstGeom prst="rect">
            <a:avLst/>
          </a:prstGeom>
        </p:spPr>
      </p:pic>
      <p:pic>
        <p:nvPicPr>
          <p:cNvPr id="61" name="Picture 60">
            <a:extLst>
              <a:ext uri="{FF2B5EF4-FFF2-40B4-BE49-F238E27FC236}">
                <a16:creationId xmlns="" xmlns:a16="http://schemas.microsoft.com/office/drawing/2014/main" id="{9A612CDD-3E7A-9E4F-92A1-02E33B579D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9738" y="4556960"/>
            <a:ext cx="900000" cy="900000"/>
          </a:xfrm>
          <a:prstGeom prst="rect">
            <a:avLst/>
          </a:prstGeom>
        </p:spPr>
      </p:pic>
      <p:pic>
        <p:nvPicPr>
          <p:cNvPr id="62" name="Picture 61">
            <a:extLst>
              <a:ext uri="{FF2B5EF4-FFF2-40B4-BE49-F238E27FC236}">
                <a16:creationId xmlns="" xmlns:a16="http://schemas.microsoft.com/office/drawing/2014/main" id="{E7D910FC-4E43-7F4B-87E0-CE9619D80E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61095" y="2979000"/>
            <a:ext cx="900000" cy="900000"/>
          </a:xfrm>
          <a:prstGeom prst="rect">
            <a:avLst/>
          </a:prstGeom>
        </p:spPr>
      </p:pic>
      <p:pic>
        <p:nvPicPr>
          <p:cNvPr id="63" name="Picture 62">
            <a:extLst>
              <a:ext uri="{FF2B5EF4-FFF2-40B4-BE49-F238E27FC236}">
                <a16:creationId xmlns="" xmlns:a16="http://schemas.microsoft.com/office/drawing/2014/main" id="{C483BA41-8E56-BC43-A975-6C3CF03D19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28606" y="3959654"/>
            <a:ext cx="900000" cy="900000"/>
          </a:xfrm>
          <a:prstGeom prst="rect">
            <a:avLst/>
          </a:prstGeom>
        </p:spPr>
      </p:pic>
      <p:pic>
        <p:nvPicPr>
          <p:cNvPr id="64" name="Picture 63">
            <a:extLst>
              <a:ext uri="{FF2B5EF4-FFF2-40B4-BE49-F238E27FC236}">
                <a16:creationId xmlns="" xmlns:a16="http://schemas.microsoft.com/office/drawing/2014/main" id="{97E66389-1844-934F-AE4B-752F4DEAFC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60311" y="3149652"/>
            <a:ext cx="900000" cy="900000"/>
          </a:xfrm>
          <a:prstGeom prst="rect">
            <a:avLst/>
          </a:prstGeom>
        </p:spPr>
      </p:pic>
      <p:pic>
        <p:nvPicPr>
          <p:cNvPr id="65" name="Picture 64">
            <a:extLst>
              <a:ext uri="{FF2B5EF4-FFF2-40B4-BE49-F238E27FC236}">
                <a16:creationId xmlns="" xmlns:a16="http://schemas.microsoft.com/office/drawing/2014/main" id="{DFDAFC2F-DC8A-DB48-85BD-CACDAFC28C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1691" y="4065945"/>
            <a:ext cx="900000" cy="900000"/>
          </a:xfrm>
          <a:prstGeom prst="rect">
            <a:avLst/>
          </a:prstGeom>
        </p:spPr>
      </p:pic>
    </p:spTree>
    <p:extLst>
      <p:ext uri="{BB962C8B-B14F-4D97-AF65-F5344CB8AC3E}">
        <p14:creationId xmlns:p14="http://schemas.microsoft.com/office/powerpoint/2010/main" val="3395831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apples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 name="Rounded Rectangle 4">
            <a:extLst>
              <a:ext uri="{FF2B5EF4-FFF2-40B4-BE49-F238E27FC236}">
                <a16:creationId xmlns="" xmlns:a16="http://schemas.microsoft.com/office/drawing/2014/main" id="{75D0B610-0176-9845-AC6F-5C167C9A9B49}"/>
              </a:ext>
            </a:extLst>
          </p:cNvPr>
          <p:cNvSpPr/>
          <p:nvPr/>
        </p:nvSpPr>
        <p:spPr>
          <a:xfrm>
            <a:off x="2023310" y="562256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dirty="0">
                <a:solidFill>
                  <a:schemeClr val="tx1"/>
                </a:solidFill>
                <a:latin typeface="Calibri" panose="020F0502020204030204" pitchFamily="34" charset="0"/>
                <a:cs typeface="Calibri" panose="020F0502020204030204" pitchFamily="34" charset="0"/>
              </a:rPr>
              <a:t>___</a:t>
            </a:r>
            <a:r>
              <a:rPr lang="en-US" sz="3600" dirty="0">
                <a:solidFill>
                  <a:schemeClr val="tx1"/>
                </a:solidFill>
                <a:latin typeface="OpenDyslexicAlta" pitchFamily="2" charset="77"/>
              </a:rPr>
              <a:t> apples.</a:t>
            </a:r>
          </a:p>
        </p:txBody>
      </p:sp>
      <p:pic>
        <p:nvPicPr>
          <p:cNvPr id="6" name="Picture 5">
            <a:extLst>
              <a:ext uri="{FF2B5EF4-FFF2-40B4-BE49-F238E27FC236}">
                <a16:creationId xmlns="" xmlns:a16="http://schemas.microsoft.com/office/drawing/2014/main" id="{480AB6A3-F7A3-A346-9625-0EA78F11D8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2756960"/>
            <a:ext cx="900000" cy="900000"/>
          </a:xfrm>
          <a:prstGeom prst="rect">
            <a:avLst/>
          </a:prstGeom>
        </p:spPr>
      </p:pic>
      <p:pic>
        <p:nvPicPr>
          <p:cNvPr id="26" name="Picture 25">
            <a:extLst>
              <a:ext uri="{FF2B5EF4-FFF2-40B4-BE49-F238E27FC236}">
                <a16:creationId xmlns="" xmlns:a16="http://schemas.microsoft.com/office/drawing/2014/main" id="{87F733C0-EA23-2C47-AEEA-A8B8B041DA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2756960"/>
            <a:ext cx="900000" cy="900000"/>
          </a:xfrm>
          <a:prstGeom prst="rect">
            <a:avLst/>
          </a:prstGeom>
        </p:spPr>
      </p:pic>
      <p:pic>
        <p:nvPicPr>
          <p:cNvPr id="30" name="Picture 29">
            <a:extLst>
              <a:ext uri="{FF2B5EF4-FFF2-40B4-BE49-F238E27FC236}">
                <a16:creationId xmlns="" xmlns:a16="http://schemas.microsoft.com/office/drawing/2014/main" id="{2F8A064B-A0E3-794A-AF79-E564435141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2756960"/>
            <a:ext cx="900000" cy="900000"/>
          </a:xfrm>
          <a:prstGeom prst="rect">
            <a:avLst/>
          </a:prstGeom>
        </p:spPr>
      </p:pic>
      <p:pic>
        <p:nvPicPr>
          <p:cNvPr id="31" name="Picture 30">
            <a:extLst>
              <a:ext uri="{FF2B5EF4-FFF2-40B4-BE49-F238E27FC236}">
                <a16:creationId xmlns="" xmlns:a16="http://schemas.microsoft.com/office/drawing/2014/main" id="{44553BDB-FACF-8E4D-9565-5DB32BC3FA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2756960"/>
            <a:ext cx="900000" cy="900000"/>
          </a:xfrm>
          <a:prstGeom prst="rect">
            <a:avLst/>
          </a:prstGeom>
        </p:spPr>
      </p:pic>
      <p:pic>
        <p:nvPicPr>
          <p:cNvPr id="32" name="Picture 31">
            <a:extLst>
              <a:ext uri="{FF2B5EF4-FFF2-40B4-BE49-F238E27FC236}">
                <a16:creationId xmlns="" xmlns:a16="http://schemas.microsoft.com/office/drawing/2014/main" id="{BCF6F7AD-17CE-2943-B20A-C58FC0186F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2756960"/>
            <a:ext cx="900000" cy="900000"/>
          </a:xfrm>
          <a:prstGeom prst="rect">
            <a:avLst/>
          </a:prstGeom>
        </p:spPr>
      </p:pic>
      <p:pic>
        <p:nvPicPr>
          <p:cNvPr id="33" name="Picture 32">
            <a:extLst>
              <a:ext uri="{FF2B5EF4-FFF2-40B4-BE49-F238E27FC236}">
                <a16:creationId xmlns="" xmlns:a16="http://schemas.microsoft.com/office/drawing/2014/main" id="{6C68A431-336A-D941-A0B5-A43FEAEA7A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3206960"/>
            <a:ext cx="900000" cy="900000"/>
          </a:xfrm>
          <a:prstGeom prst="rect">
            <a:avLst/>
          </a:prstGeom>
        </p:spPr>
      </p:pic>
      <p:pic>
        <p:nvPicPr>
          <p:cNvPr id="34" name="Picture 33">
            <a:extLst>
              <a:ext uri="{FF2B5EF4-FFF2-40B4-BE49-F238E27FC236}">
                <a16:creationId xmlns="" xmlns:a16="http://schemas.microsoft.com/office/drawing/2014/main" id="{292194E8-B559-3642-BDE1-22446045C8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3206960"/>
            <a:ext cx="900000" cy="900000"/>
          </a:xfrm>
          <a:prstGeom prst="rect">
            <a:avLst/>
          </a:prstGeom>
        </p:spPr>
      </p:pic>
      <p:pic>
        <p:nvPicPr>
          <p:cNvPr id="35" name="Picture 34">
            <a:extLst>
              <a:ext uri="{FF2B5EF4-FFF2-40B4-BE49-F238E27FC236}">
                <a16:creationId xmlns="" xmlns:a16="http://schemas.microsoft.com/office/drawing/2014/main" id="{C7115E08-98A7-2947-863E-0DB0A412A0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3206960"/>
            <a:ext cx="900000" cy="900000"/>
          </a:xfrm>
          <a:prstGeom prst="rect">
            <a:avLst/>
          </a:prstGeom>
        </p:spPr>
      </p:pic>
      <p:pic>
        <p:nvPicPr>
          <p:cNvPr id="48" name="Picture 47">
            <a:extLst>
              <a:ext uri="{FF2B5EF4-FFF2-40B4-BE49-F238E27FC236}">
                <a16:creationId xmlns="" xmlns:a16="http://schemas.microsoft.com/office/drawing/2014/main" id="{C7E94DA8-2BAB-894B-A6B5-E45CA4CF96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3206960"/>
            <a:ext cx="900000" cy="900000"/>
          </a:xfrm>
          <a:prstGeom prst="rect">
            <a:avLst/>
          </a:prstGeom>
        </p:spPr>
      </p:pic>
      <p:pic>
        <p:nvPicPr>
          <p:cNvPr id="49" name="Picture 48">
            <a:extLst>
              <a:ext uri="{FF2B5EF4-FFF2-40B4-BE49-F238E27FC236}">
                <a16:creationId xmlns="" xmlns:a16="http://schemas.microsoft.com/office/drawing/2014/main" id="{D590DC02-AC90-1F4B-B1BD-4523DD5FF7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3206960"/>
            <a:ext cx="900000" cy="900000"/>
          </a:xfrm>
          <a:prstGeom prst="rect">
            <a:avLst/>
          </a:prstGeom>
        </p:spPr>
      </p:pic>
      <p:pic>
        <p:nvPicPr>
          <p:cNvPr id="50" name="Picture 49">
            <a:extLst>
              <a:ext uri="{FF2B5EF4-FFF2-40B4-BE49-F238E27FC236}">
                <a16:creationId xmlns="" xmlns:a16="http://schemas.microsoft.com/office/drawing/2014/main" id="{4167A260-61C4-9247-AFF9-5EF309AB95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1169" y="4106960"/>
            <a:ext cx="900000" cy="900000"/>
          </a:xfrm>
          <a:prstGeom prst="rect">
            <a:avLst/>
          </a:prstGeom>
        </p:spPr>
      </p:pic>
      <p:pic>
        <p:nvPicPr>
          <p:cNvPr id="51" name="Picture 50">
            <a:extLst>
              <a:ext uri="{FF2B5EF4-FFF2-40B4-BE49-F238E27FC236}">
                <a16:creationId xmlns="" xmlns:a16="http://schemas.microsoft.com/office/drawing/2014/main" id="{6A0445F9-8642-0F49-9A97-9C506CC494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169" y="4106960"/>
            <a:ext cx="900000" cy="900000"/>
          </a:xfrm>
          <a:prstGeom prst="rect">
            <a:avLst/>
          </a:prstGeom>
        </p:spPr>
      </p:pic>
      <p:pic>
        <p:nvPicPr>
          <p:cNvPr id="52" name="Picture 51">
            <a:extLst>
              <a:ext uri="{FF2B5EF4-FFF2-40B4-BE49-F238E27FC236}">
                <a16:creationId xmlns="" xmlns:a16="http://schemas.microsoft.com/office/drawing/2014/main" id="{31AD45DF-618A-2646-B21A-9E8E875951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0522" y="4106960"/>
            <a:ext cx="900000" cy="900000"/>
          </a:xfrm>
          <a:prstGeom prst="rect">
            <a:avLst/>
          </a:prstGeom>
        </p:spPr>
      </p:pic>
      <p:pic>
        <p:nvPicPr>
          <p:cNvPr id="53" name="Picture 52">
            <a:extLst>
              <a:ext uri="{FF2B5EF4-FFF2-40B4-BE49-F238E27FC236}">
                <a16:creationId xmlns="" xmlns:a16="http://schemas.microsoft.com/office/drawing/2014/main" id="{83C44C5E-F6BD-3B43-B3E4-E56D330678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522" y="4106960"/>
            <a:ext cx="900000" cy="900000"/>
          </a:xfrm>
          <a:prstGeom prst="rect">
            <a:avLst/>
          </a:prstGeom>
        </p:spPr>
      </p:pic>
      <p:pic>
        <p:nvPicPr>
          <p:cNvPr id="54" name="Picture 53">
            <a:extLst>
              <a:ext uri="{FF2B5EF4-FFF2-40B4-BE49-F238E27FC236}">
                <a16:creationId xmlns="" xmlns:a16="http://schemas.microsoft.com/office/drawing/2014/main" id="{DD147054-A8CD-AE4A-980E-AA8E0356BD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9738" y="4106960"/>
            <a:ext cx="900000" cy="900000"/>
          </a:xfrm>
          <a:prstGeom prst="rect">
            <a:avLst/>
          </a:prstGeom>
        </p:spPr>
      </p:pic>
      <p:pic>
        <p:nvPicPr>
          <p:cNvPr id="57" name="Picture 56">
            <a:extLst>
              <a:ext uri="{FF2B5EF4-FFF2-40B4-BE49-F238E27FC236}">
                <a16:creationId xmlns="" xmlns:a16="http://schemas.microsoft.com/office/drawing/2014/main" id="{115B6B65-1D47-9C4D-BB8F-9158C7F932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1169" y="4556960"/>
            <a:ext cx="900000" cy="900000"/>
          </a:xfrm>
          <a:prstGeom prst="rect">
            <a:avLst/>
          </a:prstGeom>
        </p:spPr>
      </p:pic>
      <p:pic>
        <p:nvPicPr>
          <p:cNvPr id="58" name="Picture 57">
            <a:extLst>
              <a:ext uri="{FF2B5EF4-FFF2-40B4-BE49-F238E27FC236}">
                <a16:creationId xmlns="" xmlns:a16="http://schemas.microsoft.com/office/drawing/2014/main" id="{CBC0204B-7871-0F40-87C8-8ACAE7DEDE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169" y="4556960"/>
            <a:ext cx="900000" cy="900000"/>
          </a:xfrm>
          <a:prstGeom prst="rect">
            <a:avLst/>
          </a:prstGeom>
        </p:spPr>
      </p:pic>
      <p:pic>
        <p:nvPicPr>
          <p:cNvPr id="59" name="Picture 58">
            <a:extLst>
              <a:ext uri="{FF2B5EF4-FFF2-40B4-BE49-F238E27FC236}">
                <a16:creationId xmlns="" xmlns:a16="http://schemas.microsoft.com/office/drawing/2014/main" id="{DB4085AF-9B8F-5548-B0A1-E37F0DAC50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0522" y="4556960"/>
            <a:ext cx="900000" cy="900000"/>
          </a:xfrm>
          <a:prstGeom prst="rect">
            <a:avLst/>
          </a:prstGeom>
        </p:spPr>
      </p:pic>
      <p:pic>
        <p:nvPicPr>
          <p:cNvPr id="60" name="Picture 59">
            <a:extLst>
              <a:ext uri="{FF2B5EF4-FFF2-40B4-BE49-F238E27FC236}">
                <a16:creationId xmlns="" xmlns:a16="http://schemas.microsoft.com/office/drawing/2014/main" id="{7935B2C3-A262-6B48-B139-E8F4F3D4A6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522" y="4556960"/>
            <a:ext cx="900000" cy="900000"/>
          </a:xfrm>
          <a:prstGeom prst="rect">
            <a:avLst/>
          </a:prstGeom>
        </p:spPr>
      </p:pic>
      <p:pic>
        <p:nvPicPr>
          <p:cNvPr id="61" name="Picture 60">
            <a:extLst>
              <a:ext uri="{FF2B5EF4-FFF2-40B4-BE49-F238E27FC236}">
                <a16:creationId xmlns="" xmlns:a16="http://schemas.microsoft.com/office/drawing/2014/main" id="{9A612CDD-3E7A-9E4F-92A1-02E33B579D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9738" y="4556960"/>
            <a:ext cx="900000" cy="900000"/>
          </a:xfrm>
          <a:prstGeom prst="rect">
            <a:avLst/>
          </a:prstGeom>
        </p:spPr>
      </p:pic>
      <p:pic>
        <p:nvPicPr>
          <p:cNvPr id="62" name="Picture 61">
            <a:extLst>
              <a:ext uri="{FF2B5EF4-FFF2-40B4-BE49-F238E27FC236}">
                <a16:creationId xmlns="" xmlns:a16="http://schemas.microsoft.com/office/drawing/2014/main" id="{E7D910FC-4E43-7F4B-87E0-CE9619D80E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48417" y="3115636"/>
            <a:ext cx="900000" cy="900000"/>
          </a:xfrm>
          <a:prstGeom prst="rect">
            <a:avLst/>
          </a:prstGeom>
        </p:spPr>
      </p:pic>
      <p:pic>
        <p:nvPicPr>
          <p:cNvPr id="63" name="Picture 62">
            <a:extLst>
              <a:ext uri="{FF2B5EF4-FFF2-40B4-BE49-F238E27FC236}">
                <a16:creationId xmlns="" xmlns:a16="http://schemas.microsoft.com/office/drawing/2014/main" id="{C483BA41-8E56-BC43-A975-6C3CF03D19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15928" y="4096290"/>
            <a:ext cx="900000" cy="900000"/>
          </a:xfrm>
          <a:prstGeom prst="rect">
            <a:avLst/>
          </a:prstGeom>
        </p:spPr>
      </p:pic>
      <p:pic>
        <p:nvPicPr>
          <p:cNvPr id="29" name="Picture 28">
            <a:extLst>
              <a:ext uri="{FF2B5EF4-FFF2-40B4-BE49-F238E27FC236}">
                <a16:creationId xmlns="" xmlns:a16="http://schemas.microsoft.com/office/drawing/2014/main" id="{F7A3C909-AC55-F94D-B628-FBB0122D85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2756960"/>
            <a:ext cx="900000" cy="900000"/>
          </a:xfrm>
          <a:prstGeom prst="rect">
            <a:avLst/>
          </a:prstGeom>
        </p:spPr>
      </p:pic>
      <p:pic>
        <p:nvPicPr>
          <p:cNvPr id="36" name="Picture 35">
            <a:extLst>
              <a:ext uri="{FF2B5EF4-FFF2-40B4-BE49-F238E27FC236}">
                <a16:creationId xmlns="" xmlns:a16="http://schemas.microsoft.com/office/drawing/2014/main" id="{5DED0453-A847-6D48-9305-687D6971AD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2756960"/>
            <a:ext cx="900000" cy="900000"/>
          </a:xfrm>
          <a:prstGeom prst="rect">
            <a:avLst/>
          </a:prstGeom>
        </p:spPr>
      </p:pic>
      <p:pic>
        <p:nvPicPr>
          <p:cNvPr id="37" name="Picture 36">
            <a:extLst>
              <a:ext uri="{FF2B5EF4-FFF2-40B4-BE49-F238E27FC236}">
                <a16:creationId xmlns="" xmlns:a16="http://schemas.microsoft.com/office/drawing/2014/main" id="{9490C1D3-DA73-0943-A6A9-685F3C195C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2756960"/>
            <a:ext cx="900000" cy="900000"/>
          </a:xfrm>
          <a:prstGeom prst="rect">
            <a:avLst/>
          </a:prstGeom>
        </p:spPr>
      </p:pic>
      <p:pic>
        <p:nvPicPr>
          <p:cNvPr id="38" name="Picture 37">
            <a:extLst>
              <a:ext uri="{FF2B5EF4-FFF2-40B4-BE49-F238E27FC236}">
                <a16:creationId xmlns="" xmlns:a16="http://schemas.microsoft.com/office/drawing/2014/main" id="{67EC83B9-EBD5-524D-AF31-2A639D9EF8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2756960"/>
            <a:ext cx="900000" cy="900000"/>
          </a:xfrm>
          <a:prstGeom prst="rect">
            <a:avLst/>
          </a:prstGeom>
        </p:spPr>
      </p:pic>
      <p:pic>
        <p:nvPicPr>
          <p:cNvPr id="39" name="Picture 38">
            <a:extLst>
              <a:ext uri="{FF2B5EF4-FFF2-40B4-BE49-F238E27FC236}">
                <a16:creationId xmlns="" xmlns:a16="http://schemas.microsoft.com/office/drawing/2014/main" id="{5210F2D6-17EC-8841-90D9-31ED1D5E33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2756960"/>
            <a:ext cx="900000" cy="900000"/>
          </a:xfrm>
          <a:prstGeom prst="rect">
            <a:avLst/>
          </a:prstGeom>
        </p:spPr>
      </p:pic>
      <p:pic>
        <p:nvPicPr>
          <p:cNvPr id="40" name="Picture 39">
            <a:extLst>
              <a:ext uri="{FF2B5EF4-FFF2-40B4-BE49-F238E27FC236}">
                <a16:creationId xmlns="" xmlns:a16="http://schemas.microsoft.com/office/drawing/2014/main" id="{0024E3AD-FD39-C84E-9BAB-45E0361D4F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3206960"/>
            <a:ext cx="900000" cy="900000"/>
          </a:xfrm>
          <a:prstGeom prst="rect">
            <a:avLst/>
          </a:prstGeom>
        </p:spPr>
      </p:pic>
      <p:pic>
        <p:nvPicPr>
          <p:cNvPr id="41" name="Picture 40">
            <a:extLst>
              <a:ext uri="{FF2B5EF4-FFF2-40B4-BE49-F238E27FC236}">
                <a16:creationId xmlns="" xmlns:a16="http://schemas.microsoft.com/office/drawing/2014/main" id="{FEAC7A34-7DD8-AC46-BA7D-2BD97F01BD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3206960"/>
            <a:ext cx="900000" cy="900000"/>
          </a:xfrm>
          <a:prstGeom prst="rect">
            <a:avLst/>
          </a:prstGeom>
        </p:spPr>
      </p:pic>
      <p:pic>
        <p:nvPicPr>
          <p:cNvPr id="42" name="Picture 41">
            <a:extLst>
              <a:ext uri="{FF2B5EF4-FFF2-40B4-BE49-F238E27FC236}">
                <a16:creationId xmlns="" xmlns:a16="http://schemas.microsoft.com/office/drawing/2014/main" id="{3657228C-3702-1C4F-9264-8DA35D8300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3206960"/>
            <a:ext cx="900000" cy="900000"/>
          </a:xfrm>
          <a:prstGeom prst="rect">
            <a:avLst/>
          </a:prstGeom>
        </p:spPr>
      </p:pic>
      <p:pic>
        <p:nvPicPr>
          <p:cNvPr id="43" name="Picture 42">
            <a:extLst>
              <a:ext uri="{FF2B5EF4-FFF2-40B4-BE49-F238E27FC236}">
                <a16:creationId xmlns="" xmlns:a16="http://schemas.microsoft.com/office/drawing/2014/main" id="{D9C22FEF-672D-3A4B-B434-E8452A5FAA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3206960"/>
            <a:ext cx="900000" cy="900000"/>
          </a:xfrm>
          <a:prstGeom prst="rect">
            <a:avLst/>
          </a:prstGeom>
        </p:spPr>
      </p:pic>
      <p:pic>
        <p:nvPicPr>
          <p:cNvPr id="44" name="Picture 43">
            <a:extLst>
              <a:ext uri="{FF2B5EF4-FFF2-40B4-BE49-F238E27FC236}">
                <a16:creationId xmlns="" xmlns:a16="http://schemas.microsoft.com/office/drawing/2014/main" id="{1E9BCD2D-1D87-0046-9636-2480137E00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3206960"/>
            <a:ext cx="900000" cy="900000"/>
          </a:xfrm>
          <a:prstGeom prst="rect">
            <a:avLst/>
          </a:prstGeom>
        </p:spPr>
      </p:pic>
    </p:spTree>
    <p:extLst>
      <p:ext uri="{BB962C8B-B14F-4D97-AF65-F5344CB8AC3E}">
        <p14:creationId xmlns:p14="http://schemas.microsoft.com/office/powerpoint/2010/main" val="169451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mathematical equipment and pictorial representations, such as number tracks, to help me count forwards and backwards within 100, grouping tens to count more quickly </a:t>
            </a:r>
          </a:p>
          <a:p>
            <a:pPr>
              <a:buClr>
                <a:srgbClr val="23D160"/>
              </a:buClr>
              <a:buSzPct val="85000"/>
              <a:buFont typeface="Wingdings" pitchFamily="2" charset="2"/>
              <a:buChar char="ü"/>
            </a:pPr>
            <a:r>
              <a:rPr lang="en-GB" sz="2200" dirty="0"/>
              <a:t>I can explain my reasoning when using mathematical equipment and pictorial representations, such as number tracks, to help me count forwards and backwards within 100, and when grouping tens to count more quickly </a:t>
            </a:r>
          </a:p>
          <a:p>
            <a:pPr>
              <a:buClr>
                <a:srgbClr val="23D160"/>
              </a:buClr>
              <a:buSzPct val="85000"/>
              <a:buFont typeface="Wingdings" pitchFamily="2" charset="2"/>
              <a:buChar char="ü"/>
            </a:pPr>
            <a:endParaRPr lang="en-GB" sz="2200" dirty="0"/>
          </a:p>
        </p:txBody>
      </p:sp>
      <p:sp>
        <p:nvSpPr>
          <p:cNvPr id="5" name="Footer Placeholder 4">
            <a:extLst>
              <a:ext uri="{FF2B5EF4-FFF2-40B4-BE49-F238E27FC236}">
                <a16:creationId xmlns="" xmlns:a16="http://schemas.microsoft.com/office/drawing/2014/main" id="{349F46F5-B8A3-5848-8248-C9D634933261}"/>
              </a:ext>
            </a:extLst>
          </p:cNvPr>
          <p:cNvSpPr>
            <a:spLocks noGrp="1"/>
          </p:cNvSpPr>
          <p:nvPr>
            <p:ph type="ftr" sz="quarter" idx="11"/>
          </p:nvPr>
        </p:nvSpPr>
        <p:spPr>
          <a:xfrm>
            <a:off x="838199" y="6298060"/>
            <a:ext cx="10515599" cy="365125"/>
          </a:xfrm>
        </p:spPr>
        <p:txBody>
          <a:bodyPr/>
          <a:lstStyle/>
          <a:p>
            <a:r>
              <a:rPr lang="en-GB" sz="1400" dirty="0" smtClean="0"/>
              <a:t>Stage </a:t>
            </a:r>
            <a:r>
              <a:rPr lang="en-GB" sz="1400" dirty="0"/>
              <a:t>1 - Summer Block 4 - Place Value (Within 100) - Lesson 1 - To be able to count to 100</a:t>
            </a:r>
          </a:p>
        </p:txBody>
      </p:sp>
    </p:spTree>
    <p:extLst>
      <p:ext uri="{BB962C8B-B14F-4D97-AF65-F5344CB8AC3E}">
        <p14:creationId xmlns:p14="http://schemas.microsoft.com/office/powerpoint/2010/main" val="43468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apples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 name="Rounded Rectangle 4">
            <a:extLst>
              <a:ext uri="{FF2B5EF4-FFF2-40B4-BE49-F238E27FC236}">
                <a16:creationId xmlns="" xmlns:a16="http://schemas.microsoft.com/office/drawing/2014/main" id="{75D0B610-0176-9845-AC6F-5C167C9A9B49}"/>
              </a:ext>
            </a:extLst>
          </p:cNvPr>
          <p:cNvSpPr/>
          <p:nvPr/>
        </p:nvSpPr>
        <p:spPr>
          <a:xfrm>
            <a:off x="2023310" y="562256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u="sng" dirty="0">
                <a:solidFill>
                  <a:srgbClr val="FF3860"/>
                </a:solidFill>
                <a:latin typeface="OpenDyslexicAlta" pitchFamily="2" charset="77"/>
              </a:rPr>
              <a:t>32</a:t>
            </a:r>
            <a:r>
              <a:rPr lang="en-US" sz="3600" dirty="0">
                <a:solidFill>
                  <a:schemeClr val="tx1"/>
                </a:solidFill>
                <a:latin typeface="OpenDyslexicAlta" pitchFamily="2" charset="77"/>
              </a:rPr>
              <a:t> apples.</a:t>
            </a:r>
          </a:p>
        </p:txBody>
      </p:sp>
      <p:pic>
        <p:nvPicPr>
          <p:cNvPr id="6" name="Picture 5">
            <a:extLst>
              <a:ext uri="{FF2B5EF4-FFF2-40B4-BE49-F238E27FC236}">
                <a16:creationId xmlns="" xmlns:a16="http://schemas.microsoft.com/office/drawing/2014/main" id="{480AB6A3-F7A3-A346-9625-0EA78F11D8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2756960"/>
            <a:ext cx="900000" cy="900000"/>
          </a:xfrm>
          <a:prstGeom prst="rect">
            <a:avLst/>
          </a:prstGeom>
        </p:spPr>
      </p:pic>
      <p:pic>
        <p:nvPicPr>
          <p:cNvPr id="26" name="Picture 25">
            <a:extLst>
              <a:ext uri="{FF2B5EF4-FFF2-40B4-BE49-F238E27FC236}">
                <a16:creationId xmlns="" xmlns:a16="http://schemas.microsoft.com/office/drawing/2014/main" id="{87F733C0-EA23-2C47-AEEA-A8B8B041DA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2756960"/>
            <a:ext cx="900000" cy="900000"/>
          </a:xfrm>
          <a:prstGeom prst="rect">
            <a:avLst/>
          </a:prstGeom>
        </p:spPr>
      </p:pic>
      <p:pic>
        <p:nvPicPr>
          <p:cNvPr id="30" name="Picture 29">
            <a:extLst>
              <a:ext uri="{FF2B5EF4-FFF2-40B4-BE49-F238E27FC236}">
                <a16:creationId xmlns="" xmlns:a16="http://schemas.microsoft.com/office/drawing/2014/main" id="{2F8A064B-A0E3-794A-AF79-E564435141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2756960"/>
            <a:ext cx="900000" cy="900000"/>
          </a:xfrm>
          <a:prstGeom prst="rect">
            <a:avLst/>
          </a:prstGeom>
        </p:spPr>
      </p:pic>
      <p:pic>
        <p:nvPicPr>
          <p:cNvPr id="31" name="Picture 30">
            <a:extLst>
              <a:ext uri="{FF2B5EF4-FFF2-40B4-BE49-F238E27FC236}">
                <a16:creationId xmlns="" xmlns:a16="http://schemas.microsoft.com/office/drawing/2014/main" id="{44553BDB-FACF-8E4D-9565-5DB32BC3FA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2756960"/>
            <a:ext cx="900000" cy="900000"/>
          </a:xfrm>
          <a:prstGeom prst="rect">
            <a:avLst/>
          </a:prstGeom>
        </p:spPr>
      </p:pic>
      <p:pic>
        <p:nvPicPr>
          <p:cNvPr id="32" name="Picture 31">
            <a:extLst>
              <a:ext uri="{FF2B5EF4-FFF2-40B4-BE49-F238E27FC236}">
                <a16:creationId xmlns="" xmlns:a16="http://schemas.microsoft.com/office/drawing/2014/main" id="{BCF6F7AD-17CE-2943-B20A-C58FC0186F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2756960"/>
            <a:ext cx="900000" cy="900000"/>
          </a:xfrm>
          <a:prstGeom prst="rect">
            <a:avLst/>
          </a:prstGeom>
        </p:spPr>
      </p:pic>
      <p:pic>
        <p:nvPicPr>
          <p:cNvPr id="33" name="Picture 32">
            <a:extLst>
              <a:ext uri="{FF2B5EF4-FFF2-40B4-BE49-F238E27FC236}">
                <a16:creationId xmlns="" xmlns:a16="http://schemas.microsoft.com/office/drawing/2014/main" id="{6C68A431-336A-D941-A0B5-A43FEAEA7A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3206960"/>
            <a:ext cx="900000" cy="900000"/>
          </a:xfrm>
          <a:prstGeom prst="rect">
            <a:avLst/>
          </a:prstGeom>
        </p:spPr>
      </p:pic>
      <p:pic>
        <p:nvPicPr>
          <p:cNvPr id="34" name="Picture 33">
            <a:extLst>
              <a:ext uri="{FF2B5EF4-FFF2-40B4-BE49-F238E27FC236}">
                <a16:creationId xmlns="" xmlns:a16="http://schemas.microsoft.com/office/drawing/2014/main" id="{292194E8-B559-3642-BDE1-22446045C8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3206960"/>
            <a:ext cx="900000" cy="900000"/>
          </a:xfrm>
          <a:prstGeom prst="rect">
            <a:avLst/>
          </a:prstGeom>
        </p:spPr>
      </p:pic>
      <p:pic>
        <p:nvPicPr>
          <p:cNvPr id="35" name="Picture 34">
            <a:extLst>
              <a:ext uri="{FF2B5EF4-FFF2-40B4-BE49-F238E27FC236}">
                <a16:creationId xmlns="" xmlns:a16="http://schemas.microsoft.com/office/drawing/2014/main" id="{C7115E08-98A7-2947-863E-0DB0A412A0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3206960"/>
            <a:ext cx="900000" cy="900000"/>
          </a:xfrm>
          <a:prstGeom prst="rect">
            <a:avLst/>
          </a:prstGeom>
        </p:spPr>
      </p:pic>
      <p:pic>
        <p:nvPicPr>
          <p:cNvPr id="48" name="Picture 47">
            <a:extLst>
              <a:ext uri="{FF2B5EF4-FFF2-40B4-BE49-F238E27FC236}">
                <a16:creationId xmlns="" xmlns:a16="http://schemas.microsoft.com/office/drawing/2014/main" id="{C7E94DA8-2BAB-894B-A6B5-E45CA4CF96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3206960"/>
            <a:ext cx="900000" cy="900000"/>
          </a:xfrm>
          <a:prstGeom prst="rect">
            <a:avLst/>
          </a:prstGeom>
        </p:spPr>
      </p:pic>
      <p:pic>
        <p:nvPicPr>
          <p:cNvPr id="49" name="Picture 48">
            <a:extLst>
              <a:ext uri="{FF2B5EF4-FFF2-40B4-BE49-F238E27FC236}">
                <a16:creationId xmlns="" xmlns:a16="http://schemas.microsoft.com/office/drawing/2014/main" id="{D590DC02-AC90-1F4B-B1BD-4523DD5FF7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3206960"/>
            <a:ext cx="900000" cy="900000"/>
          </a:xfrm>
          <a:prstGeom prst="rect">
            <a:avLst/>
          </a:prstGeom>
        </p:spPr>
      </p:pic>
      <p:pic>
        <p:nvPicPr>
          <p:cNvPr id="50" name="Picture 49">
            <a:extLst>
              <a:ext uri="{FF2B5EF4-FFF2-40B4-BE49-F238E27FC236}">
                <a16:creationId xmlns="" xmlns:a16="http://schemas.microsoft.com/office/drawing/2014/main" id="{4167A260-61C4-9247-AFF9-5EF309AB95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1169" y="4106960"/>
            <a:ext cx="900000" cy="900000"/>
          </a:xfrm>
          <a:prstGeom prst="rect">
            <a:avLst/>
          </a:prstGeom>
        </p:spPr>
      </p:pic>
      <p:pic>
        <p:nvPicPr>
          <p:cNvPr id="51" name="Picture 50">
            <a:extLst>
              <a:ext uri="{FF2B5EF4-FFF2-40B4-BE49-F238E27FC236}">
                <a16:creationId xmlns="" xmlns:a16="http://schemas.microsoft.com/office/drawing/2014/main" id="{6A0445F9-8642-0F49-9A97-9C506CC494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169" y="4106960"/>
            <a:ext cx="900000" cy="900000"/>
          </a:xfrm>
          <a:prstGeom prst="rect">
            <a:avLst/>
          </a:prstGeom>
        </p:spPr>
      </p:pic>
      <p:pic>
        <p:nvPicPr>
          <p:cNvPr id="52" name="Picture 51">
            <a:extLst>
              <a:ext uri="{FF2B5EF4-FFF2-40B4-BE49-F238E27FC236}">
                <a16:creationId xmlns="" xmlns:a16="http://schemas.microsoft.com/office/drawing/2014/main" id="{31AD45DF-618A-2646-B21A-9E8E875951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0522" y="4106960"/>
            <a:ext cx="900000" cy="900000"/>
          </a:xfrm>
          <a:prstGeom prst="rect">
            <a:avLst/>
          </a:prstGeom>
        </p:spPr>
      </p:pic>
      <p:pic>
        <p:nvPicPr>
          <p:cNvPr id="53" name="Picture 52">
            <a:extLst>
              <a:ext uri="{FF2B5EF4-FFF2-40B4-BE49-F238E27FC236}">
                <a16:creationId xmlns="" xmlns:a16="http://schemas.microsoft.com/office/drawing/2014/main" id="{83C44C5E-F6BD-3B43-B3E4-E56D330678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522" y="4106960"/>
            <a:ext cx="900000" cy="900000"/>
          </a:xfrm>
          <a:prstGeom prst="rect">
            <a:avLst/>
          </a:prstGeom>
        </p:spPr>
      </p:pic>
      <p:pic>
        <p:nvPicPr>
          <p:cNvPr id="54" name="Picture 53">
            <a:extLst>
              <a:ext uri="{FF2B5EF4-FFF2-40B4-BE49-F238E27FC236}">
                <a16:creationId xmlns="" xmlns:a16="http://schemas.microsoft.com/office/drawing/2014/main" id="{DD147054-A8CD-AE4A-980E-AA8E0356BD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9738" y="4106960"/>
            <a:ext cx="900000" cy="900000"/>
          </a:xfrm>
          <a:prstGeom prst="rect">
            <a:avLst/>
          </a:prstGeom>
        </p:spPr>
      </p:pic>
      <p:pic>
        <p:nvPicPr>
          <p:cNvPr id="57" name="Picture 56">
            <a:extLst>
              <a:ext uri="{FF2B5EF4-FFF2-40B4-BE49-F238E27FC236}">
                <a16:creationId xmlns="" xmlns:a16="http://schemas.microsoft.com/office/drawing/2014/main" id="{115B6B65-1D47-9C4D-BB8F-9158C7F932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1169" y="4556960"/>
            <a:ext cx="900000" cy="900000"/>
          </a:xfrm>
          <a:prstGeom prst="rect">
            <a:avLst/>
          </a:prstGeom>
        </p:spPr>
      </p:pic>
      <p:pic>
        <p:nvPicPr>
          <p:cNvPr id="58" name="Picture 57">
            <a:extLst>
              <a:ext uri="{FF2B5EF4-FFF2-40B4-BE49-F238E27FC236}">
                <a16:creationId xmlns="" xmlns:a16="http://schemas.microsoft.com/office/drawing/2014/main" id="{CBC0204B-7871-0F40-87C8-8ACAE7DEDE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169" y="4556960"/>
            <a:ext cx="900000" cy="900000"/>
          </a:xfrm>
          <a:prstGeom prst="rect">
            <a:avLst/>
          </a:prstGeom>
        </p:spPr>
      </p:pic>
      <p:pic>
        <p:nvPicPr>
          <p:cNvPr id="59" name="Picture 58">
            <a:extLst>
              <a:ext uri="{FF2B5EF4-FFF2-40B4-BE49-F238E27FC236}">
                <a16:creationId xmlns="" xmlns:a16="http://schemas.microsoft.com/office/drawing/2014/main" id="{DB4085AF-9B8F-5548-B0A1-E37F0DAC50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0522" y="4556960"/>
            <a:ext cx="900000" cy="900000"/>
          </a:xfrm>
          <a:prstGeom prst="rect">
            <a:avLst/>
          </a:prstGeom>
        </p:spPr>
      </p:pic>
      <p:pic>
        <p:nvPicPr>
          <p:cNvPr id="60" name="Picture 59">
            <a:extLst>
              <a:ext uri="{FF2B5EF4-FFF2-40B4-BE49-F238E27FC236}">
                <a16:creationId xmlns="" xmlns:a16="http://schemas.microsoft.com/office/drawing/2014/main" id="{7935B2C3-A262-6B48-B139-E8F4F3D4A6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522" y="4556960"/>
            <a:ext cx="900000" cy="900000"/>
          </a:xfrm>
          <a:prstGeom prst="rect">
            <a:avLst/>
          </a:prstGeom>
        </p:spPr>
      </p:pic>
      <p:pic>
        <p:nvPicPr>
          <p:cNvPr id="61" name="Picture 60">
            <a:extLst>
              <a:ext uri="{FF2B5EF4-FFF2-40B4-BE49-F238E27FC236}">
                <a16:creationId xmlns="" xmlns:a16="http://schemas.microsoft.com/office/drawing/2014/main" id="{9A612CDD-3E7A-9E4F-92A1-02E33B579D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9738" y="4556960"/>
            <a:ext cx="900000" cy="900000"/>
          </a:xfrm>
          <a:prstGeom prst="rect">
            <a:avLst/>
          </a:prstGeom>
        </p:spPr>
      </p:pic>
      <p:pic>
        <p:nvPicPr>
          <p:cNvPr id="62" name="Picture 61">
            <a:extLst>
              <a:ext uri="{FF2B5EF4-FFF2-40B4-BE49-F238E27FC236}">
                <a16:creationId xmlns="" xmlns:a16="http://schemas.microsoft.com/office/drawing/2014/main" id="{E7D910FC-4E43-7F4B-87E0-CE9619D80E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48417" y="3115636"/>
            <a:ext cx="900000" cy="900000"/>
          </a:xfrm>
          <a:prstGeom prst="rect">
            <a:avLst/>
          </a:prstGeom>
        </p:spPr>
      </p:pic>
      <p:pic>
        <p:nvPicPr>
          <p:cNvPr id="63" name="Picture 62">
            <a:extLst>
              <a:ext uri="{FF2B5EF4-FFF2-40B4-BE49-F238E27FC236}">
                <a16:creationId xmlns="" xmlns:a16="http://schemas.microsoft.com/office/drawing/2014/main" id="{C483BA41-8E56-BC43-A975-6C3CF03D19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15928" y="4096290"/>
            <a:ext cx="900000" cy="900000"/>
          </a:xfrm>
          <a:prstGeom prst="rect">
            <a:avLst/>
          </a:prstGeom>
        </p:spPr>
      </p:pic>
      <p:pic>
        <p:nvPicPr>
          <p:cNvPr id="29" name="Picture 28">
            <a:extLst>
              <a:ext uri="{FF2B5EF4-FFF2-40B4-BE49-F238E27FC236}">
                <a16:creationId xmlns="" xmlns:a16="http://schemas.microsoft.com/office/drawing/2014/main" id="{F7A3C909-AC55-F94D-B628-FBB0122D85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2756960"/>
            <a:ext cx="900000" cy="900000"/>
          </a:xfrm>
          <a:prstGeom prst="rect">
            <a:avLst/>
          </a:prstGeom>
        </p:spPr>
      </p:pic>
      <p:pic>
        <p:nvPicPr>
          <p:cNvPr id="36" name="Picture 35">
            <a:extLst>
              <a:ext uri="{FF2B5EF4-FFF2-40B4-BE49-F238E27FC236}">
                <a16:creationId xmlns="" xmlns:a16="http://schemas.microsoft.com/office/drawing/2014/main" id="{5DED0453-A847-6D48-9305-687D6971AD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2756960"/>
            <a:ext cx="900000" cy="900000"/>
          </a:xfrm>
          <a:prstGeom prst="rect">
            <a:avLst/>
          </a:prstGeom>
        </p:spPr>
      </p:pic>
      <p:pic>
        <p:nvPicPr>
          <p:cNvPr id="37" name="Picture 36">
            <a:extLst>
              <a:ext uri="{FF2B5EF4-FFF2-40B4-BE49-F238E27FC236}">
                <a16:creationId xmlns="" xmlns:a16="http://schemas.microsoft.com/office/drawing/2014/main" id="{9490C1D3-DA73-0943-A6A9-685F3C195C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2756960"/>
            <a:ext cx="900000" cy="900000"/>
          </a:xfrm>
          <a:prstGeom prst="rect">
            <a:avLst/>
          </a:prstGeom>
        </p:spPr>
      </p:pic>
      <p:pic>
        <p:nvPicPr>
          <p:cNvPr id="38" name="Picture 37">
            <a:extLst>
              <a:ext uri="{FF2B5EF4-FFF2-40B4-BE49-F238E27FC236}">
                <a16:creationId xmlns="" xmlns:a16="http://schemas.microsoft.com/office/drawing/2014/main" id="{67EC83B9-EBD5-524D-AF31-2A639D9EF8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2756960"/>
            <a:ext cx="900000" cy="900000"/>
          </a:xfrm>
          <a:prstGeom prst="rect">
            <a:avLst/>
          </a:prstGeom>
        </p:spPr>
      </p:pic>
      <p:pic>
        <p:nvPicPr>
          <p:cNvPr id="39" name="Picture 38">
            <a:extLst>
              <a:ext uri="{FF2B5EF4-FFF2-40B4-BE49-F238E27FC236}">
                <a16:creationId xmlns="" xmlns:a16="http://schemas.microsoft.com/office/drawing/2014/main" id="{5210F2D6-17EC-8841-90D9-31ED1D5E33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2756960"/>
            <a:ext cx="900000" cy="900000"/>
          </a:xfrm>
          <a:prstGeom prst="rect">
            <a:avLst/>
          </a:prstGeom>
        </p:spPr>
      </p:pic>
      <p:pic>
        <p:nvPicPr>
          <p:cNvPr id="40" name="Picture 39">
            <a:extLst>
              <a:ext uri="{FF2B5EF4-FFF2-40B4-BE49-F238E27FC236}">
                <a16:creationId xmlns="" xmlns:a16="http://schemas.microsoft.com/office/drawing/2014/main" id="{0024E3AD-FD39-C84E-9BAB-45E0361D4F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3206960"/>
            <a:ext cx="900000" cy="900000"/>
          </a:xfrm>
          <a:prstGeom prst="rect">
            <a:avLst/>
          </a:prstGeom>
        </p:spPr>
      </p:pic>
      <p:pic>
        <p:nvPicPr>
          <p:cNvPr id="41" name="Picture 40">
            <a:extLst>
              <a:ext uri="{FF2B5EF4-FFF2-40B4-BE49-F238E27FC236}">
                <a16:creationId xmlns="" xmlns:a16="http://schemas.microsoft.com/office/drawing/2014/main" id="{FEAC7A34-7DD8-AC46-BA7D-2BD97F01BD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3206960"/>
            <a:ext cx="900000" cy="900000"/>
          </a:xfrm>
          <a:prstGeom prst="rect">
            <a:avLst/>
          </a:prstGeom>
        </p:spPr>
      </p:pic>
      <p:pic>
        <p:nvPicPr>
          <p:cNvPr id="42" name="Picture 41">
            <a:extLst>
              <a:ext uri="{FF2B5EF4-FFF2-40B4-BE49-F238E27FC236}">
                <a16:creationId xmlns="" xmlns:a16="http://schemas.microsoft.com/office/drawing/2014/main" id="{3657228C-3702-1C4F-9264-8DA35D8300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3206960"/>
            <a:ext cx="900000" cy="900000"/>
          </a:xfrm>
          <a:prstGeom prst="rect">
            <a:avLst/>
          </a:prstGeom>
        </p:spPr>
      </p:pic>
      <p:pic>
        <p:nvPicPr>
          <p:cNvPr id="43" name="Picture 42">
            <a:extLst>
              <a:ext uri="{FF2B5EF4-FFF2-40B4-BE49-F238E27FC236}">
                <a16:creationId xmlns="" xmlns:a16="http://schemas.microsoft.com/office/drawing/2014/main" id="{D9C22FEF-672D-3A4B-B434-E8452A5FAA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3206960"/>
            <a:ext cx="900000" cy="900000"/>
          </a:xfrm>
          <a:prstGeom prst="rect">
            <a:avLst/>
          </a:prstGeom>
        </p:spPr>
      </p:pic>
      <p:pic>
        <p:nvPicPr>
          <p:cNvPr id="44" name="Picture 43">
            <a:extLst>
              <a:ext uri="{FF2B5EF4-FFF2-40B4-BE49-F238E27FC236}">
                <a16:creationId xmlns="" xmlns:a16="http://schemas.microsoft.com/office/drawing/2014/main" id="{1E9BCD2D-1D87-0046-9636-2480137E00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3206960"/>
            <a:ext cx="900000" cy="900000"/>
          </a:xfrm>
          <a:prstGeom prst="rect">
            <a:avLst/>
          </a:prstGeom>
        </p:spPr>
      </p:pic>
    </p:spTree>
    <p:extLst>
      <p:ext uri="{BB962C8B-B14F-4D97-AF65-F5344CB8AC3E}">
        <p14:creationId xmlns:p14="http://schemas.microsoft.com/office/powerpoint/2010/main" val="853141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apples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 name="Rounded Rectangle 4">
            <a:extLst>
              <a:ext uri="{FF2B5EF4-FFF2-40B4-BE49-F238E27FC236}">
                <a16:creationId xmlns="" xmlns:a16="http://schemas.microsoft.com/office/drawing/2014/main" id="{75D0B610-0176-9845-AC6F-5C167C9A9B49}"/>
              </a:ext>
            </a:extLst>
          </p:cNvPr>
          <p:cNvSpPr/>
          <p:nvPr/>
        </p:nvSpPr>
        <p:spPr>
          <a:xfrm>
            <a:off x="2023310" y="562256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dirty="0">
                <a:solidFill>
                  <a:schemeClr val="tx1"/>
                </a:solidFill>
                <a:latin typeface="Calibri" panose="020F0502020204030204" pitchFamily="34" charset="0"/>
                <a:cs typeface="Calibri" panose="020F0502020204030204" pitchFamily="34" charset="0"/>
              </a:rPr>
              <a:t>___</a:t>
            </a:r>
            <a:r>
              <a:rPr lang="en-US" sz="3600" dirty="0">
                <a:solidFill>
                  <a:schemeClr val="tx1"/>
                </a:solidFill>
                <a:latin typeface="OpenDyslexicAlta" pitchFamily="2" charset="77"/>
              </a:rPr>
              <a:t> apples.</a:t>
            </a:r>
          </a:p>
        </p:txBody>
      </p:sp>
      <p:pic>
        <p:nvPicPr>
          <p:cNvPr id="6" name="Picture 5">
            <a:extLst>
              <a:ext uri="{FF2B5EF4-FFF2-40B4-BE49-F238E27FC236}">
                <a16:creationId xmlns="" xmlns:a16="http://schemas.microsoft.com/office/drawing/2014/main" id="{480AB6A3-F7A3-A346-9625-0EA78F11D8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2756960"/>
            <a:ext cx="900000" cy="900000"/>
          </a:xfrm>
          <a:prstGeom prst="rect">
            <a:avLst/>
          </a:prstGeom>
        </p:spPr>
      </p:pic>
      <p:pic>
        <p:nvPicPr>
          <p:cNvPr id="26" name="Picture 25">
            <a:extLst>
              <a:ext uri="{FF2B5EF4-FFF2-40B4-BE49-F238E27FC236}">
                <a16:creationId xmlns="" xmlns:a16="http://schemas.microsoft.com/office/drawing/2014/main" id="{87F733C0-EA23-2C47-AEEA-A8B8B041DA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2756960"/>
            <a:ext cx="900000" cy="900000"/>
          </a:xfrm>
          <a:prstGeom prst="rect">
            <a:avLst/>
          </a:prstGeom>
        </p:spPr>
      </p:pic>
      <p:pic>
        <p:nvPicPr>
          <p:cNvPr id="30" name="Picture 29">
            <a:extLst>
              <a:ext uri="{FF2B5EF4-FFF2-40B4-BE49-F238E27FC236}">
                <a16:creationId xmlns="" xmlns:a16="http://schemas.microsoft.com/office/drawing/2014/main" id="{2F8A064B-A0E3-794A-AF79-E564435141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2756960"/>
            <a:ext cx="900000" cy="900000"/>
          </a:xfrm>
          <a:prstGeom prst="rect">
            <a:avLst/>
          </a:prstGeom>
        </p:spPr>
      </p:pic>
      <p:pic>
        <p:nvPicPr>
          <p:cNvPr id="31" name="Picture 30">
            <a:extLst>
              <a:ext uri="{FF2B5EF4-FFF2-40B4-BE49-F238E27FC236}">
                <a16:creationId xmlns="" xmlns:a16="http://schemas.microsoft.com/office/drawing/2014/main" id="{44553BDB-FACF-8E4D-9565-5DB32BC3FA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2756960"/>
            <a:ext cx="900000" cy="900000"/>
          </a:xfrm>
          <a:prstGeom prst="rect">
            <a:avLst/>
          </a:prstGeom>
        </p:spPr>
      </p:pic>
      <p:pic>
        <p:nvPicPr>
          <p:cNvPr id="32" name="Picture 31">
            <a:extLst>
              <a:ext uri="{FF2B5EF4-FFF2-40B4-BE49-F238E27FC236}">
                <a16:creationId xmlns="" xmlns:a16="http://schemas.microsoft.com/office/drawing/2014/main" id="{BCF6F7AD-17CE-2943-B20A-C58FC0186F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2756960"/>
            <a:ext cx="900000" cy="900000"/>
          </a:xfrm>
          <a:prstGeom prst="rect">
            <a:avLst/>
          </a:prstGeom>
        </p:spPr>
      </p:pic>
      <p:pic>
        <p:nvPicPr>
          <p:cNvPr id="33" name="Picture 32">
            <a:extLst>
              <a:ext uri="{FF2B5EF4-FFF2-40B4-BE49-F238E27FC236}">
                <a16:creationId xmlns="" xmlns:a16="http://schemas.microsoft.com/office/drawing/2014/main" id="{6C68A431-336A-D941-A0B5-A43FEAEA7A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3206960"/>
            <a:ext cx="900000" cy="900000"/>
          </a:xfrm>
          <a:prstGeom prst="rect">
            <a:avLst/>
          </a:prstGeom>
        </p:spPr>
      </p:pic>
      <p:pic>
        <p:nvPicPr>
          <p:cNvPr id="34" name="Picture 33">
            <a:extLst>
              <a:ext uri="{FF2B5EF4-FFF2-40B4-BE49-F238E27FC236}">
                <a16:creationId xmlns="" xmlns:a16="http://schemas.microsoft.com/office/drawing/2014/main" id="{292194E8-B559-3642-BDE1-22446045C8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3206960"/>
            <a:ext cx="900000" cy="900000"/>
          </a:xfrm>
          <a:prstGeom prst="rect">
            <a:avLst/>
          </a:prstGeom>
        </p:spPr>
      </p:pic>
      <p:pic>
        <p:nvPicPr>
          <p:cNvPr id="35" name="Picture 34">
            <a:extLst>
              <a:ext uri="{FF2B5EF4-FFF2-40B4-BE49-F238E27FC236}">
                <a16:creationId xmlns="" xmlns:a16="http://schemas.microsoft.com/office/drawing/2014/main" id="{C7115E08-98A7-2947-863E-0DB0A412A0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3206960"/>
            <a:ext cx="900000" cy="900000"/>
          </a:xfrm>
          <a:prstGeom prst="rect">
            <a:avLst/>
          </a:prstGeom>
        </p:spPr>
      </p:pic>
      <p:pic>
        <p:nvPicPr>
          <p:cNvPr id="48" name="Picture 47">
            <a:extLst>
              <a:ext uri="{FF2B5EF4-FFF2-40B4-BE49-F238E27FC236}">
                <a16:creationId xmlns="" xmlns:a16="http://schemas.microsoft.com/office/drawing/2014/main" id="{C7E94DA8-2BAB-894B-A6B5-E45CA4CF96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3206960"/>
            <a:ext cx="900000" cy="900000"/>
          </a:xfrm>
          <a:prstGeom prst="rect">
            <a:avLst/>
          </a:prstGeom>
        </p:spPr>
      </p:pic>
      <p:pic>
        <p:nvPicPr>
          <p:cNvPr id="49" name="Picture 48">
            <a:extLst>
              <a:ext uri="{FF2B5EF4-FFF2-40B4-BE49-F238E27FC236}">
                <a16:creationId xmlns="" xmlns:a16="http://schemas.microsoft.com/office/drawing/2014/main" id="{D590DC02-AC90-1F4B-B1BD-4523DD5FF7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3206960"/>
            <a:ext cx="900000" cy="900000"/>
          </a:xfrm>
          <a:prstGeom prst="rect">
            <a:avLst/>
          </a:prstGeom>
        </p:spPr>
      </p:pic>
      <p:pic>
        <p:nvPicPr>
          <p:cNvPr id="50" name="Picture 49">
            <a:extLst>
              <a:ext uri="{FF2B5EF4-FFF2-40B4-BE49-F238E27FC236}">
                <a16:creationId xmlns="" xmlns:a16="http://schemas.microsoft.com/office/drawing/2014/main" id="{4167A260-61C4-9247-AFF9-5EF309AB95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1169" y="4106960"/>
            <a:ext cx="900000" cy="900000"/>
          </a:xfrm>
          <a:prstGeom prst="rect">
            <a:avLst/>
          </a:prstGeom>
        </p:spPr>
      </p:pic>
      <p:pic>
        <p:nvPicPr>
          <p:cNvPr id="51" name="Picture 50">
            <a:extLst>
              <a:ext uri="{FF2B5EF4-FFF2-40B4-BE49-F238E27FC236}">
                <a16:creationId xmlns="" xmlns:a16="http://schemas.microsoft.com/office/drawing/2014/main" id="{6A0445F9-8642-0F49-9A97-9C506CC494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169" y="4106960"/>
            <a:ext cx="900000" cy="900000"/>
          </a:xfrm>
          <a:prstGeom prst="rect">
            <a:avLst/>
          </a:prstGeom>
        </p:spPr>
      </p:pic>
      <p:pic>
        <p:nvPicPr>
          <p:cNvPr id="52" name="Picture 51">
            <a:extLst>
              <a:ext uri="{FF2B5EF4-FFF2-40B4-BE49-F238E27FC236}">
                <a16:creationId xmlns="" xmlns:a16="http://schemas.microsoft.com/office/drawing/2014/main" id="{31AD45DF-618A-2646-B21A-9E8E875951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0522" y="4106960"/>
            <a:ext cx="900000" cy="900000"/>
          </a:xfrm>
          <a:prstGeom prst="rect">
            <a:avLst/>
          </a:prstGeom>
        </p:spPr>
      </p:pic>
      <p:pic>
        <p:nvPicPr>
          <p:cNvPr id="53" name="Picture 52">
            <a:extLst>
              <a:ext uri="{FF2B5EF4-FFF2-40B4-BE49-F238E27FC236}">
                <a16:creationId xmlns="" xmlns:a16="http://schemas.microsoft.com/office/drawing/2014/main" id="{83C44C5E-F6BD-3B43-B3E4-E56D330678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522" y="4106960"/>
            <a:ext cx="900000" cy="900000"/>
          </a:xfrm>
          <a:prstGeom prst="rect">
            <a:avLst/>
          </a:prstGeom>
        </p:spPr>
      </p:pic>
      <p:pic>
        <p:nvPicPr>
          <p:cNvPr id="54" name="Picture 53">
            <a:extLst>
              <a:ext uri="{FF2B5EF4-FFF2-40B4-BE49-F238E27FC236}">
                <a16:creationId xmlns="" xmlns:a16="http://schemas.microsoft.com/office/drawing/2014/main" id="{DD147054-A8CD-AE4A-980E-AA8E0356BD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9738" y="4106960"/>
            <a:ext cx="900000" cy="900000"/>
          </a:xfrm>
          <a:prstGeom prst="rect">
            <a:avLst/>
          </a:prstGeom>
        </p:spPr>
      </p:pic>
      <p:pic>
        <p:nvPicPr>
          <p:cNvPr id="57" name="Picture 56">
            <a:extLst>
              <a:ext uri="{FF2B5EF4-FFF2-40B4-BE49-F238E27FC236}">
                <a16:creationId xmlns="" xmlns:a16="http://schemas.microsoft.com/office/drawing/2014/main" id="{115B6B65-1D47-9C4D-BB8F-9158C7F932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1169" y="4556960"/>
            <a:ext cx="900000" cy="900000"/>
          </a:xfrm>
          <a:prstGeom prst="rect">
            <a:avLst/>
          </a:prstGeom>
        </p:spPr>
      </p:pic>
      <p:pic>
        <p:nvPicPr>
          <p:cNvPr id="58" name="Picture 57">
            <a:extLst>
              <a:ext uri="{FF2B5EF4-FFF2-40B4-BE49-F238E27FC236}">
                <a16:creationId xmlns="" xmlns:a16="http://schemas.microsoft.com/office/drawing/2014/main" id="{CBC0204B-7871-0F40-87C8-8ACAE7DEDE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169" y="4556960"/>
            <a:ext cx="900000" cy="900000"/>
          </a:xfrm>
          <a:prstGeom prst="rect">
            <a:avLst/>
          </a:prstGeom>
        </p:spPr>
      </p:pic>
      <p:pic>
        <p:nvPicPr>
          <p:cNvPr id="59" name="Picture 58">
            <a:extLst>
              <a:ext uri="{FF2B5EF4-FFF2-40B4-BE49-F238E27FC236}">
                <a16:creationId xmlns="" xmlns:a16="http://schemas.microsoft.com/office/drawing/2014/main" id="{DB4085AF-9B8F-5548-B0A1-E37F0DAC50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0522" y="4556960"/>
            <a:ext cx="900000" cy="900000"/>
          </a:xfrm>
          <a:prstGeom prst="rect">
            <a:avLst/>
          </a:prstGeom>
        </p:spPr>
      </p:pic>
      <p:pic>
        <p:nvPicPr>
          <p:cNvPr id="60" name="Picture 59">
            <a:extLst>
              <a:ext uri="{FF2B5EF4-FFF2-40B4-BE49-F238E27FC236}">
                <a16:creationId xmlns="" xmlns:a16="http://schemas.microsoft.com/office/drawing/2014/main" id="{7935B2C3-A262-6B48-B139-E8F4F3D4A6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522" y="4556960"/>
            <a:ext cx="900000" cy="900000"/>
          </a:xfrm>
          <a:prstGeom prst="rect">
            <a:avLst/>
          </a:prstGeom>
        </p:spPr>
      </p:pic>
      <p:pic>
        <p:nvPicPr>
          <p:cNvPr id="61" name="Picture 60">
            <a:extLst>
              <a:ext uri="{FF2B5EF4-FFF2-40B4-BE49-F238E27FC236}">
                <a16:creationId xmlns="" xmlns:a16="http://schemas.microsoft.com/office/drawing/2014/main" id="{9A612CDD-3E7A-9E4F-92A1-02E33B579D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9738" y="4556960"/>
            <a:ext cx="900000" cy="900000"/>
          </a:xfrm>
          <a:prstGeom prst="rect">
            <a:avLst/>
          </a:prstGeom>
        </p:spPr>
      </p:pic>
      <p:pic>
        <p:nvPicPr>
          <p:cNvPr id="62" name="Picture 61">
            <a:extLst>
              <a:ext uri="{FF2B5EF4-FFF2-40B4-BE49-F238E27FC236}">
                <a16:creationId xmlns="" xmlns:a16="http://schemas.microsoft.com/office/drawing/2014/main" id="{E7D910FC-4E43-7F4B-87E0-CE9619D80E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63696" y="3168782"/>
            <a:ext cx="900000" cy="900000"/>
          </a:xfrm>
          <a:prstGeom prst="rect">
            <a:avLst/>
          </a:prstGeom>
        </p:spPr>
      </p:pic>
      <p:pic>
        <p:nvPicPr>
          <p:cNvPr id="63" name="Picture 62">
            <a:extLst>
              <a:ext uri="{FF2B5EF4-FFF2-40B4-BE49-F238E27FC236}">
                <a16:creationId xmlns="" xmlns:a16="http://schemas.microsoft.com/office/drawing/2014/main" id="{C483BA41-8E56-BC43-A975-6C3CF03D19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31207" y="4149436"/>
            <a:ext cx="900000" cy="900000"/>
          </a:xfrm>
          <a:prstGeom prst="rect">
            <a:avLst/>
          </a:prstGeom>
        </p:spPr>
      </p:pic>
      <p:pic>
        <p:nvPicPr>
          <p:cNvPr id="29" name="Picture 28">
            <a:extLst>
              <a:ext uri="{FF2B5EF4-FFF2-40B4-BE49-F238E27FC236}">
                <a16:creationId xmlns="" xmlns:a16="http://schemas.microsoft.com/office/drawing/2014/main" id="{F7A3C909-AC55-F94D-B628-FBB0122D85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2756960"/>
            <a:ext cx="900000" cy="900000"/>
          </a:xfrm>
          <a:prstGeom prst="rect">
            <a:avLst/>
          </a:prstGeom>
        </p:spPr>
      </p:pic>
      <p:pic>
        <p:nvPicPr>
          <p:cNvPr id="36" name="Picture 35">
            <a:extLst>
              <a:ext uri="{FF2B5EF4-FFF2-40B4-BE49-F238E27FC236}">
                <a16:creationId xmlns="" xmlns:a16="http://schemas.microsoft.com/office/drawing/2014/main" id="{5DED0453-A847-6D48-9305-687D6971AD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2756960"/>
            <a:ext cx="900000" cy="900000"/>
          </a:xfrm>
          <a:prstGeom prst="rect">
            <a:avLst/>
          </a:prstGeom>
        </p:spPr>
      </p:pic>
      <p:pic>
        <p:nvPicPr>
          <p:cNvPr id="37" name="Picture 36">
            <a:extLst>
              <a:ext uri="{FF2B5EF4-FFF2-40B4-BE49-F238E27FC236}">
                <a16:creationId xmlns="" xmlns:a16="http://schemas.microsoft.com/office/drawing/2014/main" id="{9490C1D3-DA73-0943-A6A9-685F3C195C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2756960"/>
            <a:ext cx="900000" cy="900000"/>
          </a:xfrm>
          <a:prstGeom prst="rect">
            <a:avLst/>
          </a:prstGeom>
        </p:spPr>
      </p:pic>
      <p:pic>
        <p:nvPicPr>
          <p:cNvPr id="38" name="Picture 37">
            <a:extLst>
              <a:ext uri="{FF2B5EF4-FFF2-40B4-BE49-F238E27FC236}">
                <a16:creationId xmlns="" xmlns:a16="http://schemas.microsoft.com/office/drawing/2014/main" id="{67EC83B9-EBD5-524D-AF31-2A639D9EF8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2756960"/>
            <a:ext cx="900000" cy="900000"/>
          </a:xfrm>
          <a:prstGeom prst="rect">
            <a:avLst/>
          </a:prstGeom>
        </p:spPr>
      </p:pic>
      <p:pic>
        <p:nvPicPr>
          <p:cNvPr id="39" name="Picture 38">
            <a:extLst>
              <a:ext uri="{FF2B5EF4-FFF2-40B4-BE49-F238E27FC236}">
                <a16:creationId xmlns="" xmlns:a16="http://schemas.microsoft.com/office/drawing/2014/main" id="{5210F2D6-17EC-8841-90D9-31ED1D5E33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2756960"/>
            <a:ext cx="900000" cy="900000"/>
          </a:xfrm>
          <a:prstGeom prst="rect">
            <a:avLst/>
          </a:prstGeom>
        </p:spPr>
      </p:pic>
      <p:pic>
        <p:nvPicPr>
          <p:cNvPr id="40" name="Picture 39">
            <a:extLst>
              <a:ext uri="{FF2B5EF4-FFF2-40B4-BE49-F238E27FC236}">
                <a16:creationId xmlns="" xmlns:a16="http://schemas.microsoft.com/office/drawing/2014/main" id="{0024E3AD-FD39-C84E-9BAB-45E0361D4F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3206960"/>
            <a:ext cx="900000" cy="900000"/>
          </a:xfrm>
          <a:prstGeom prst="rect">
            <a:avLst/>
          </a:prstGeom>
        </p:spPr>
      </p:pic>
      <p:pic>
        <p:nvPicPr>
          <p:cNvPr id="41" name="Picture 40">
            <a:extLst>
              <a:ext uri="{FF2B5EF4-FFF2-40B4-BE49-F238E27FC236}">
                <a16:creationId xmlns="" xmlns:a16="http://schemas.microsoft.com/office/drawing/2014/main" id="{FEAC7A34-7DD8-AC46-BA7D-2BD97F01BD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3206960"/>
            <a:ext cx="900000" cy="900000"/>
          </a:xfrm>
          <a:prstGeom prst="rect">
            <a:avLst/>
          </a:prstGeom>
        </p:spPr>
      </p:pic>
      <p:pic>
        <p:nvPicPr>
          <p:cNvPr id="42" name="Picture 41">
            <a:extLst>
              <a:ext uri="{FF2B5EF4-FFF2-40B4-BE49-F238E27FC236}">
                <a16:creationId xmlns="" xmlns:a16="http://schemas.microsoft.com/office/drawing/2014/main" id="{3657228C-3702-1C4F-9264-8DA35D8300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3206960"/>
            <a:ext cx="900000" cy="900000"/>
          </a:xfrm>
          <a:prstGeom prst="rect">
            <a:avLst/>
          </a:prstGeom>
        </p:spPr>
      </p:pic>
      <p:pic>
        <p:nvPicPr>
          <p:cNvPr id="43" name="Picture 42">
            <a:extLst>
              <a:ext uri="{FF2B5EF4-FFF2-40B4-BE49-F238E27FC236}">
                <a16:creationId xmlns="" xmlns:a16="http://schemas.microsoft.com/office/drawing/2014/main" id="{D9C22FEF-672D-3A4B-B434-E8452A5FAA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3206960"/>
            <a:ext cx="900000" cy="900000"/>
          </a:xfrm>
          <a:prstGeom prst="rect">
            <a:avLst/>
          </a:prstGeom>
        </p:spPr>
      </p:pic>
      <p:pic>
        <p:nvPicPr>
          <p:cNvPr id="44" name="Picture 43">
            <a:extLst>
              <a:ext uri="{FF2B5EF4-FFF2-40B4-BE49-F238E27FC236}">
                <a16:creationId xmlns="" xmlns:a16="http://schemas.microsoft.com/office/drawing/2014/main" id="{1E9BCD2D-1D87-0046-9636-2480137E00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3206960"/>
            <a:ext cx="900000" cy="900000"/>
          </a:xfrm>
          <a:prstGeom prst="rect">
            <a:avLst/>
          </a:prstGeom>
        </p:spPr>
      </p:pic>
      <p:pic>
        <p:nvPicPr>
          <p:cNvPr id="45" name="Picture 44">
            <a:extLst>
              <a:ext uri="{FF2B5EF4-FFF2-40B4-BE49-F238E27FC236}">
                <a16:creationId xmlns="" xmlns:a16="http://schemas.microsoft.com/office/drawing/2014/main" id="{773D146C-B15A-FB4B-8231-2CFC895BA6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50868" y="3168782"/>
            <a:ext cx="900000" cy="900000"/>
          </a:xfrm>
          <a:prstGeom prst="rect">
            <a:avLst/>
          </a:prstGeom>
        </p:spPr>
      </p:pic>
      <p:pic>
        <p:nvPicPr>
          <p:cNvPr id="46" name="Picture 45">
            <a:extLst>
              <a:ext uri="{FF2B5EF4-FFF2-40B4-BE49-F238E27FC236}">
                <a16:creationId xmlns="" xmlns:a16="http://schemas.microsoft.com/office/drawing/2014/main" id="{65D3133C-AD0C-8F43-BC16-8AEBE13140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18379" y="4149436"/>
            <a:ext cx="900000" cy="900000"/>
          </a:xfrm>
          <a:prstGeom prst="rect">
            <a:avLst/>
          </a:prstGeom>
        </p:spPr>
      </p:pic>
      <p:pic>
        <p:nvPicPr>
          <p:cNvPr id="47" name="Picture 46">
            <a:extLst>
              <a:ext uri="{FF2B5EF4-FFF2-40B4-BE49-F238E27FC236}">
                <a16:creationId xmlns="" xmlns:a16="http://schemas.microsoft.com/office/drawing/2014/main" id="{1186ABA7-82A4-0D4C-8630-38BE6F74BE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14135" y="3519000"/>
            <a:ext cx="900000" cy="900000"/>
          </a:xfrm>
          <a:prstGeom prst="rect">
            <a:avLst/>
          </a:prstGeom>
        </p:spPr>
      </p:pic>
      <p:pic>
        <p:nvPicPr>
          <p:cNvPr id="55" name="Picture 54">
            <a:extLst>
              <a:ext uri="{FF2B5EF4-FFF2-40B4-BE49-F238E27FC236}">
                <a16:creationId xmlns="" xmlns:a16="http://schemas.microsoft.com/office/drawing/2014/main" id="{799CEB10-6072-5849-8B8B-3DDD5DCC11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4115506"/>
            <a:ext cx="900000" cy="900000"/>
          </a:xfrm>
          <a:prstGeom prst="rect">
            <a:avLst/>
          </a:prstGeom>
        </p:spPr>
      </p:pic>
      <p:pic>
        <p:nvPicPr>
          <p:cNvPr id="56" name="Picture 55">
            <a:extLst>
              <a:ext uri="{FF2B5EF4-FFF2-40B4-BE49-F238E27FC236}">
                <a16:creationId xmlns="" xmlns:a16="http://schemas.microsoft.com/office/drawing/2014/main" id="{08FBA6FA-07F9-F74E-8579-DA3832B41B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4115506"/>
            <a:ext cx="900000" cy="900000"/>
          </a:xfrm>
          <a:prstGeom prst="rect">
            <a:avLst/>
          </a:prstGeom>
        </p:spPr>
      </p:pic>
      <p:pic>
        <p:nvPicPr>
          <p:cNvPr id="64" name="Picture 63">
            <a:extLst>
              <a:ext uri="{FF2B5EF4-FFF2-40B4-BE49-F238E27FC236}">
                <a16:creationId xmlns="" xmlns:a16="http://schemas.microsoft.com/office/drawing/2014/main" id="{C30CFB10-5C82-A344-BB95-914F7EAC8B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4115506"/>
            <a:ext cx="900000" cy="900000"/>
          </a:xfrm>
          <a:prstGeom prst="rect">
            <a:avLst/>
          </a:prstGeom>
        </p:spPr>
      </p:pic>
      <p:pic>
        <p:nvPicPr>
          <p:cNvPr id="65" name="Picture 64">
            <a:extLst>
              <a:ext uri="{FF2B5EF4-FFF2-40B4-BE49-F238E27FC236}">
                <a16:creationId xmlns="" xmlns:a16="http://schemas.microsoft.com/office/drawing/2014/main" id="{E45CA829-8ABF-F344-9111-46CE8825D8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4115506"/>
            <a:ext cx="900000" cy="900000"/>
          </a:xfrm>
          <a:prstGeom prst="rect">
            <a:avLst/>
          </a:prstGeom>
        </p:spPr>
      </p:pic>
      <p:pic>
        <p:nvPicPr>
          <p:cNvPr id="66" name="Picture 65">
            <a:extLst>
              <a:ext uri="{FF2B5EF4-FFF2-40B4-BE49-F238E27FC236}">
                <a16:creationId xmlns="" xmlns:a16="http://schemas.microsoft.com/office/drawing/2014/main" id="{DA0036B7-010A-2847-A3AB-6DAF2511AC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4115506"/>
            <a:ext cx="900000" cy="900000"/>
          </a:xfrm>
          <a:prstGeom prst="rect">
            <a:avLst/>
          </a:prstGeom>
        </p:spPr>
      </p:pic>
      <p:pic>
        <p:nvPicPr>
          <p:cNvPr id="67" name="Picture 66">
            <a:extLst>
              <a:ext uri="{FF2B5EF4-FFF2-40B4-BE49-F238E27FC236}">
                <a16:creationId xmlns="" xmlns:a16="http://schemas.microsoft.com/office/drawing/2014/main" id="{F2534344-31EB-1346-B905-AAFA3AA354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4565506"/>
            <a:ext cx="900000" cy="900000"/>
          </a:xfrm>
          <a:prstGeom prst="rect">
            <a:avLst/>
          </a:prstGeom>
        </p:spPr>
      </p:pic>
      <p:pic>
        <p:nvPicPr>
          <p:cNvPr id="68" name="Picture 67">
            <a:extLst>
              <a:ext uri="{FF2B5EF4-FFF2-40B4-BE49-F238E27FC236}">
                <a16:creationId xmlns="" xmlns:a16="http://schemas.microsoft.com/office/drawing/2014/main" id="{583F762D-33F4-D342-81C0-6086267EA5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4565506"/>
            <a:ext cx="900000" cy="900000"/>
          </a:xfrm>
          <a:prstGeom prst="rect">
            <a:avLst/>
          </a:prstGeom>
        </p:spPr>
      </p:pic>
      <p:pic>
        <p:nvPicPr>
          <p:cNvPr id="69" name="Picture 68">
            <a:extLst>
              <a:ext uri="{FF2B5EF4-FFF2-40B4-BE49-F238E27FC236}">
                <a16:creationId xmlns="" xmlns:a16="http://schemas.microsoft.com/office/drawing/2014/main" id="{C11E2612-2514-A74F-9E0F-831256DD0A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4565506"/>
            <a:ext cx="900000" cy="900000"/>
          </a:xfrm>
          <a:prstGeom prst="rect">
            <a:avLst/>
          </a:prstGeom>
        </p:spPr>
      </p:pic>
      <p:pic>
        <p:nvPicPr>
          <p:cNvPr id="70" name="Picture 69">
            <a:extLst>
              <a:ext uri="{FF2B5EF4-FFF2-40B4-BE49-F238E27FC236}">
                <a16:creationId xmlns="" xmlns:a16="http://schemas.microsoft.com/office/drawing/2014/main" id="{C75ACA65-D5E4-084B-BD05-B5B6F72C9B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4565506"/>
            <a:ext cx="900000" cy="900000"/>
          </a:xfrm>
          <a:prstGeom prst="rect">
            <a:avLst/>
          </a:prstGeom>
        </p:spPr>
      </p:pic>
      <p:pic>
        <p:nvPicPr>
          <p:cNvPr id="71" name="Picture 70">
            <a:extLst>
              <a:ext uri="{FF2B5EF4-FFF2-40B4-BE49-F238E27FC236}">
                <a16:creationId xmlns="" xmlns:a16="http://schemas.microsoft.com/office/drawing/2014/main" id="{157BC7E5-EACD-5C4C-A29B-88F13F7A67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4565506"/>
            <a:ext cx="900000" cy="900000"/>
          </a:xfrm>
          <a:prstGeom prst="rect">
            <a:avLst/>
          </a:prstGeom>
        </p:spPr>
      </p:pic>
    </p:spTree>
    <p:extLst>
      <p:ext uri="{BB962C8B-B14F-4D97-AF65-F5344CB8AC3E}">
        <p14:creationId xmlns:p14="http://schemas.microsoft.com/office/powerpoint/2010/main" val="915492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apples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 name="Rounded Rectangle 4">
            <a:extLst>
              <a:ext uri="{FF2B5EF4-FFF2-40B4-BE49-F238E27FC236}">
                <a16:creationId xmlns="" xmlns:a16="http://schemas.microsoft.com/office/drawing/2014/main" id="{75D0B610-0176-9845-AC6F-5C167C9A9B49}"/>
              </a:ext>
            </a:extLst>
          </p:cNvPr>
          <p:cNvSpPr/>
          <p:nvPr/>
        </p:nvSpPr>
        <p:spPr>
          <a:xfrm>
            <a:off x="2023310" y="562256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u="sng" dirty="0">
                <a:solidFill>
                  <a:srgbClr val="FF3860"/>
                </a:solidFill>
                <a:latin typeface="OpenDyslexicAlta" pitchFamily="2" charset="77"/>
              </a:rPr>
              <a:t>45</a:t>
            </a:r>
            <a:r>
              <a:rPr lang="en-US" sz="3600" dirty="0">
                <a:solidFill>
                  <a:schemeClr val="tx1"/>
                </a:solidFill>
                <a:latin typeface="OpenDyslexicAlta" pitchFamily="2" charset="77"/>
              </a:rPr>
              <a:t> apples.</a:t>
            </a:r>
          </a:p>
        </p:txBody>
      </p:sp>
      <p:pic>
        <p:nvPicPr>
          <p:cNvPr id="6" name="Picture 5">
            <a:extLst>
              <a:ext uri="{FF2B5EF4-FFF2-40B4-BE49-F238E27FC236}">
                <a16:creationId xmlns="" xmlns:a16="http://schemas.microsoft.com/office/drawing/2014/main" id="{480AB6A3-F7A3-A346-9625-0EA78F11D8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2756960"/>
            <a:ext cx="900000" cy="900000"/>
          </a:xfrm>
          <a:prstGeom prst="rect">
            <a:avLst/>
          </a:prstGeom>
        </p:spPr>
      </p:pic>
      <p:pic>
        <p:nvPicPr>
          <p:cNvPr id="26" name="Picture 25">
            <a:extLst>
              <a:ext uri="{FF2B5EF4-FFF2-40B4-BE49-F238E27FC236}">
                <a16:creationId xmlns="" xmlns:a16="http://schemas.microsoft.com/office/drawing/2014/main" id="{87F733C0-EA23-2C47-AEEA-A8B8B041DA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2756960"/>
            <a:ext cx="900000" cy="900000"/>
          </a:xfrm>
          <a:prstGeom prst="rect">
            <a:avLst/>
          </a:prstGeom>
        </p:spPr>
      </p:pic>
      <p:pic>
        <p:nvPicPr>
          <p:cNvPr id="30" name="Picture 29">
            <a:extLst>
              <a:ext uri="{FF2B5EF4-FFF2-40B4-BE49-F238E27FC236}">
                <a16:creationId xmlns="" xmlns:a16="http://schemas.microsoft.com/office/drawing/2014/main" id="{2F8A064B-A0E3-794A-AF79-E564435141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2756960"/>
            <a:ext cx="900000" cy="900000"/>
          </a:xfrm>
          <a:prstGeom prst="rect">
            <a:avLst/>
          </a:prstGeom>
        </p:spPr>
      </p:pic>
      <p:pic>
        <p:nvPicPr>
          <p:cNvPr id="31" name="Picture 30">
            <a:extLst>
              <a:ext uri="{FF2B5EF4-FFF2-40B4-BE49-F238E27FC236}">
                <a16:creationId xmlns="" xmlns:a16="http://schemas.microsoft.com/office/drawing/2014/main" id="{44553BDB-FACF-8E4D-9565-5DB32BC3FA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2756960"/>
            <a:ext cx="900000" cy="900000"/>
          </a:xfrm>
          <a:prstGeom prst="rect">
            <a:avLst/>
          </a:prstGeom>
        </p:spPr>
      </p:pic>
      <p:pic>
        <p:nvPicPr>
          <p:cNvPr id="32" name="Picture 31">
            <a:extLst>
              <a:ext uri="{FF2B5EF4-FFF2-40B4-BE49-F238E27FC236}">
                <a16:creationId xmlns="" xmlns:a16="http://schemas.microsoft.com/office/drawing/2014/main" id="{BCF6F7AD-17CE-2943-B20A-C58FC0186F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2756960"/>
            <a:ext cx="900000" cy="900000"/>
          </a:xfrm>
          <a:prstGeom prst="rect">
            <a:avLst/>
          </a:prstGeom>
        </p:spPr>
      </p:pic>
      <p:pic>
        <p:nvPicPr>
          <p:cNvPr id="33" name="Picture 32">
            <a:extLst>
              <a:ext uri="{FF2B5EF4-FFF2-40B4-BE49-F238E27FC236}">
                <a16:creationId xmlns="" xmlns:a16="http://schemas.microsoft.com/office/drawing/2014/main" id="{6C68A431-336A-D941-A0B5-A43FEAEA7A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3206960"/>
            <a:ext cx="900000" cy="900000"/>
          </a:xfrm>
          <a:prstGeom prst="rect">
            <a:avLst/>
          </a:prstGeom>
        </p:spPr>
      </p:pic>
      <p:pic>
        <p:nvPicPr>
          <p:cNvPr id="34" name="Picture 33">
            <a:extLst>
              <a:ext uri="{FF2B5EF4-FFF2-40B4-BE49-F238E27FC236}">
                <a16:creationId xmlns="" xmlns:a16="http://schemas.microsoft.com/office/drawing/2014/main" id="{292194E8-B559-3642-BDE1-22446045C8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3206960"/>
            <a:ext cx="900000" cy="900000"/>
          </a:xfrm>
          <a:prstGeom prst="rect">
            <a:avLst/>
          </a:prstGeom>
        </p:spPr>
      </p:pic>
      <p:pic>
        <p:nvPicPr>
          <p:cNvPr id="35" name="Picture 34">
            <a:extLst>
              <a:ext uri="{FF2B5EF4-FFF2-40B4-BE49-F238E27FC236}">
                <a16:creationId xmlns="" xmlns:a16="http://schemas.microsoft.com/office/drawing/2014/main" id="{C7115E08-98A7-2947-863E-0DB0A412A0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3206960"/>
            <a:ext cx="900000" cy="900000"/>
          </a:xfrm>
          <a:prstGeom prst="rect">
            <a:avLst/>
          </a:prstGeom>
        </p:spPr>
      </p:pic>
      <p:pic>
        <p:nvPicPr>
          <p:cNvPr id="48" name="Picture 47">
            <a:extLst>
              <a:ext uri="{FF2B5EF4-FFF2-40B4-BE49-F238E27FC236}">
                <a16:creationId xmlns="" xmlns:a16="http://schemas.microsoft.com/office/drawing/2014/main" id="{C7E94DA8-2BAB-894B-A6B5-E45CA4CF96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3206960"/>
            <a:ext cx="900000" cy="900000"/>
          </a:xfrm>
          <a:prstGeom prst="rect">
            <a:avLst/>
          </a:prstGeom>
        </p:spPr>
      </p:pic>
      <p:pic>
        <p:nvPicPr>
          <p:cNvPr id="49" name="Picture 48">
            <a:extLst>
              <a:ext uri="{FF2B5EF4-FFF2-40B4-BE49-F238E27FC236}">
                <a16:creationId xmlns="" xmlns:a16="http://schemas.microsoft.com/office/drawing/2014/main" id="{D590DC02-AC90-1F4B-B1BD-4523DD5FF7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3206960"/>
            <a:ext cx="900000" cy="900000"/>
          </a:xfrm>
          <a:prstGeom prst="rect">
            <a:avLst/>
          </a:prstGeom>
        </p:spPr>
      </p:pic>
      <p:pic>
        <p:nvPicPr>
          <p:cNvPr id="50" name="Picture 49">
            <a:extLst>
              <a:ext uri="{FF2B5EF4-FFF2-40B4-BE49-F238E27FC236}">
                <a16:creationId xmlns="" xmlns:a16="http://schemas.microsoft.com/office/drawing/2014/main" id="{4167A260-61C4-9247-AFF9-5EF309AB95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1169" y="4106960"/>
            <a:ext cx="900000" cy="900000"/>
          </a:xfrm>
          <a:prstGeom prst="rect">
            <a:avLst/>
          </a:prstGeom>
        </p:spPr>
      </p:pic>
      <p:pic>
        <p:nvPicPr>
          <p:cNvPr id="51" name="Picture 50">
            <a:extLst>
              <a:ext uri="{FF2B5EF4-FFF2-40B4-BE49-F238E27FC236}">
                <a16:creationId xmlns="" xmlns:a16="http://schemas.microsoft.com/office/drawing/2014/main" id="{6A0445F9-8642-0F49-9A97-9C506CC494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169" y="4106960"/>
            <a:ext cx="900000" cy="900000"/>
          </a:xfrm>
          <a:prstGeom prst="rect">
            <a:avLst/>
          </a:prstGeom>
        </p:spPr>
      </p:pic>
      <p:pic>
        <p:nvPicPr>
          <p:cNvPr id="52" name="Picture 51">
            <a:extLst>
              <a:ext uri="{FF2B5EF4-FFF2-40B4-BE49-F238E27FC236}">
                <a16:creationId xmlns="" xmlns:a16="http://schemas.microsoft.com/office/drawing/2014/main" id="{31AD45DF-618A-2646-B21A-9E8E875951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0522" y="4106960"/>
            <a:ext cx="900000" cy="900000"/>
          </a:xfrm>
          <a:prstGeom prst="rect">
            <a:avLst/>
          </a:prstGeom>
        </p:spPr>
      </p:pic>
      <p:pic>
        <p:nvPicPr>
          <p:cNvPr id="53" name="Picture 52">
            <a:extLst>
              <a:ext uri="{FF2B5EF4-FFF2-40B4-BE49-F238E27FC236}">
                <a16:creationId xmlns="" xmlns:a16="http://schemas.microsoft.com/office/drawing/2014/main" id="{83C44C5E-F6BD-3B43-B3E4-E56D330678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522" y="4106960"/>
            <a:ext cx="900000" cy="900000"/>
          </a:xfrm>
          <a:prstGeom prst="rect">
            <a:avLst/>
          </a:prstGeom>
        </p:spPr>
      </p:pic>
      <p:pic>
        <p:nvPicPr>
          <p:cNvPr id="54" name="Picture 53">
            <a:extLst>
              <a:ext uri="{FF2B5EF4-FFF2-40B4-BE49-F238E27FC236}">
                <a16:creationId xmlns="" xmlns:a16="http://schemas.microsoft.com/office/drawing/2014/main" id="{DD147054-A8CD-AE4A-980E-AA8E0356BD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9738" y="4106960"/>
            <a:ext cx="900000" cy="900000"/>
          </a:xfrm>
          <a:prstGeom prst="rect">
            <a:avLst/>
          </a:prstGeom>
        </p:spPr>
      </p:pic>
      <p:pic>
        <p:nvPicPr>
          <p:cNvPr id="57" name="Picture 56">
            <a:extLst>
              <a:ext uri="{FF2B5EF4-FFF2-40B4-BE49-F238E27FC236}">
                <a16:creationId xmlns="" xmlns:a16="http://schemas.microsoft.com/office/drawing/2014/main" id="{115B6B65-1D47-9C4D-BB8F-9158C7F932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1169" y="4556960"/>
            <a:ext cx="900000" cy="900000"/>
          </a:xfrm>
          <a:prstGeom prst="rect">
            <a:avLst/>
          </a:prstGeom>
        </p:spPr>
      </p:pic>
      <p:pic>
        <p:nvPicPr>
          <p:cNvPr id="58" name="Picture 57">
            <a:extLst>
              <a:ext uri="{FF2B5EF4-FFF2-40B4-BE49-F238E27FC236}">
                <a16:creationId xmlns="" xmlns:a16="http://schemas.microsoft.com/office/drawing/2014/main" id="{CBC0204B-7871-0F40-87C8-8ACAE7DEDE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169" y="4556960"/>
            <a:ext cx="900000" cy="900000"/>
          </a:xfrm>
          <a:prstGeom prst="rect">
            <a:avLst/>
          </a:prstGeom>
        </p:spPr>
      </p:pic>
      <p:pic>
        <p:nvPicPr>
          <p:cNvPr id="59" name="Picture 58">
            <a:extLst>
              <a:ext uri="{FF2B5EF4-FFF2-40B4-BE49-F238E27FC236}">
                <a16:creationId xmlns="" xmlns:a16="http://schemas.microsoft.com/office/drawing/2014/main" id="{DB4085AF-9B8F-5548-B0A1-E37F0DAC50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0522" y="4556960"/>
            <a:ext cx="900000" cy="900000"/>
          </a:xfrm>
          <a:prstGeom prst="rect">
            <a:avLst/>
          </a:prstGeom>
        </p:spPr>
      </p:pic>
      <p:pic>
        <p:nvPicPr>
          <p:cNvPr id="60" name="Picture 59">
            <a:extLst>
              <a:ext uri="{FF2B5EF4-FFF2-40B4-BE49-F238E27FC236}">
                <a16:creationId xmlns="" xmlns:a16="http://schemas.microsoft.com/office/drawing/2014/main" id="{7935B2C3-A262-6B48-B139-E8F4F3D4A6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522" y="4556960"/>
            <a:ext cx="900000" cy="900000"/>
          </a:xfrm>
          <a:prstGeom prst="rect">
            <a:avLst/>
          </a:prstGeom>
        </p:spPr>
      </p:pic>
      <p:pic>
        <p:nvPicPr>
          <p:cNvPr id="61" name="Picture 60">
            <a:extLst>
              <a:ext uri="{FF2B5EF4-FFF2-40B4-BE49-F238E27FC236}">
                <a16:creationId xmlns="" xmlns:a16="http://schemas.microsoft.com/office/drawing/2014/main" id="{9A612CDD-3E7A-9E4F-92A1-02E33B579D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9738" y="4556960"/>
            <a:ext cx="900000" cy="900000"/>
          </a:xfrm>
          <a:prstGeom prst="rect">
            <a:avLst/>
          </a:prstGeom>
        </p:spPr>
      </p:pic>
      <p:pic>
        <p:nvPicPr>
          <p:cNvPr id="62" name="Picture 61">
            <a:extLst>
              <a:ext uri="{FF2B5EF4-FFF2-40B4-BE49-F238E27FC236}">
                <a16:creationId xmlns="" xmlns:a16="http://schemas.microsoft.com/office/drawing/2014/main" id="{E7D910FC-4E43-7F4B-87E0-CE9619D80E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63696" y="3168782"/>
            <a:ext cx="900000" cy="900000"/>
          </a:xfrm>
          <a:prstGeom prst="rect">
            <a:avLst/>
          </a:prstGeom>
        </p:spPr>
      </p:pic>
      <p:pic>
        <p:nvPicPr>
          <p:cNvPr id="63" name="Picture 62">
            <a:extLst>
              <a:ext uri="{FF2B5EF4-FFF2-40B4-BE49-F238E27FC236}">
                <a16:creationId xmlns="" xmlns:a16="http://schemas.microsoft.com/office/drawing/2014/main" id="{C483BA41-8E56-BC43-A975-6C3CF03D19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31207" y="4149436"/>
            <a:ext cx="900000" cy="900000"/>
          </a:xfrm>
          <a:prstGeom prst="rect">
            <a:avLst/>
          </a:prstGeom>
        </p:spPr>
      </p:pic>
      <p:pic>
        <p:nvPicPr>
          <p:cNvPr id="29" name="Picture 28">
            <a:extLst>
              <a:ext uri="{FF2B5EF4-FFF2-40B4-BE49-F238E27FC236}">
                <a16:creationId xmlns="" xmlns:a16="http://schemas.microsoft.com/office/drawing/2014/main" id="{F7A3C909-AC55-F94D-B628-FBB0122D85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2756960"/>
            <a:ext cx="900000" cy="900000"/>
          </a:xfrm>
          <a:prstGeom prst="rect">
            <a:avLst/>
          </a:prstGeom>
        </p:spPr>
      </p:pic>
      <p:pic>
        <p:nvPicPr>
          <p:cNvPr id="36" name="Picture 35">
            <a:extLst>
              <a:ext uri="{FF2B5EF4-FFF2-40B4-BE49-F238E27FC236}">
                <a16:creationId xmlns="" xmlns:a16="http://schemas.microsoft.com/office/drawing/2014/main" id="{5DED0453-A847-6D48-9305-687D6971AD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2756960"/>
            <a:ext cx="900000" cy="900000"/>
          </a:xfrm>
          <a:prstGeom prst="rect">
            <a:avLst/>
          </a:prstGeom>
        </p:spPr>
      </p:pic>
      <p:pic>
        <p:nvPicPr>
          <p:cNvPr id="37" name="Picture 36">
            <a:extLst>
              <a:ext uri="{FF2B5EF4-FFF2-40B4-BE49-F238E27FC236}">
                <a16:creationId xmlns="" xmlns:a16="http://schemas.microsoft.com/office/drawing/2014/main" id="{9490C1D3-DA73-0943-A6A9-685F3C195C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2756960"/>
            <a:ext cx="900000" cy="900000"/>
          </a:xfrm>
          <a:prstGeom prst="rect">
            <a:avLst/>
          </a:prstGeom>
        </p:spPr>
      </p:pic>
      <p:pic>
        <p:nvPicPr>
          <p:cNvPr id="38" name="Picture 37">
            <a:extLst>
              <a:ext uri="{FF2B5EF4-FFF2-40B4-BE49-F238E27FC236}">
                <a16:creationId xmlns="" xmlns:a16="http://schemas.microsoft.com/office/drawing/2014/main" id="{67EC83B9-EBD5-524D-AF31-2A639D9EF8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2756960"/>
            <a:ext cx="900000" cy="900000"/>
          </a:xfrm>
          <a:prstGeom prst="rect">
            <a:avLst/>
          </a:prstGeom>
        </p:spPr>
      </p:pic>
      <p:pic>
        <p:nvPicPr>
          <p:cNvPr id="39" name="Picture 38">
            <a:extLst>
              <a:ext uri="{FF2B5EF4-FFF2-40B4-BE49-F238E27FC236}">
                <a16:creationId xmlns="" xmlns:a16="http://schemas.microsoft.com/office/drawing/2014/main" id="{5210F2D6-17EC-8841-90D9-31ED1D5E33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2756960"/>
            <a:ext cx="900000" cy="900000"/>
          </a:xfrm>
          <a:prstGeom prst="rect">
            <a:avLst/>
          </a:prstGeom>
        </p:spPr>
      </p:pic>
      <p:pic>
        <p:nvPicPr>
          <p:cNvPr id="40" name="Picture 39">
            <a:extLst>
              <a:ext uri="{FF2B5EF4-FFF2-40B4-BE49-F238E27FC236}">
                <a16:creationId xmlns="" xmlns:a16="http://schemas.microsoft.com/office/drawing/2014/main" id="{0024E3AD-FD39-C84E-9BAB-45E0361D4F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3206960"/>
            <a:ext cx="900000" cy="900000"/>
          </a:xfrm>
          <a:prstGeom prst="rect">
            <a:avLst/>
          </a:prstGeom>
        </p:spPr>
      </p:pic>
      <p:pic>
        <p:nvPicPr>
          <p:cNvPr id="41" name="Picture 40">
            <a:extLst>
              <a:ext uri="{FF2B5EF4-FFF2-40B4-BE49-F238E27FC236}">
                <a16:creationId xmlns="" xmlns:a16="http://schemas.microsoft.com/office/drawing/2014/main" id="{FEAC7A34-7DD8-AC46-BA7D-2BD97F01BD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3206960"/>
            <a:ext cx="900000" cy="900000"/>
          </a:xfrm>
          <a:prstGeom prst="rect">
            <a:avLst/>
          </a:prstGeom>
        </p:spPr>
      </p:pic>
      <p:pic>
        <p:nvPicPr>
          <p:cNvPr id="42" name="Picture 41">
            <a:extLst>
              <a:ext uri="{FF2B5EF4-FFF2-40B4-BE49-F238E27FC236}">
                <a16:creationId xmlns="" xmlns:a16="http://schemas.microsoft.com/office/drawing/2014/main" id="{3657228C-3702-1C4F-9264-8DA35D8300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3206960"/>
            <a:ext cx="900000" cy="900000"/>
          </a:xfrm>
          <a:prstGeom prst="rect">
            <a:avLst/>
          </a:prstGeom>
        </p:spPr>
      </p:pic>
      <p:pic>
        <p:nvPicPr>
          <p:cNvPr id="43" name="Picture 42">
            <a:extLst>
              <a:ext uri="{FF2B5EF4-FFF2-40B4-BE49-F238E27FC236}">
                <a16:creationId xmlns="" xmlns:a16="http://schemas.microsoft.com/office/drawing/2014/main" id="{D9C22FEF-672D-3A4B-B434-E8452A5FAA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3206960"/>
            <a:ext cx="900000" cy="900000"/>
          </a:xfrm>
          <a:prstGeom prst="rect">
            <a:avLst/>
          </a:prstGeom>
        </p:spPr>
      </p:pic>
      <p:pic>
        <p:nvPicPr>
          <p:cNvPr id="44" name="Picture 43">
            <a:extLst>
              <a:ext uri="{FF2B5EF4-FFF2-40B4-BE49-F238E27FC236}">
                <a16:creationId xmlns="" xmlns:a16="http://schemas.microsoft.com/office/drawing/2014/main" id="{1E9BCD2D-1D87-0046-9636-2480137E00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3206960"/>
            <a:ext cx="900000" cy="900000"/>
          </a:xfrm>
          <a:prstGeom prst="rect">
            <a:avLst/>
          </a:prstGeom>
        </p:spPr>
      </p:pic>
      <p:pic>
        <p:nvPicPr>
          <p:cNvPr id="45" name="Picture 44">
            <a:extLst>
              <a:ext uri="{FF2B5EF4-FFF2-40B4-BE49-F238E27FC236}">
                <a16:creationId xmlns="" xmlns:a16="http://schemas.microsoft.com/office/drawing/2014/main" id="{773D146C-B15A-FB4B-8231-2CFC895BA6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50868" y="3168782"/>
            <a:ext cx="900000" cy="900000"/>
          </a:xfrm>
          <a:prstGeom prst="rect">
            <a:avLst/>
          </a:prstGeom>
        </p:spPr>
      </p:pic>
      <p:pic>
        <p:nvPicPr>
          <p:cNvPr id="46" name="Picture 45">
            <a:extLst>
              <a:ext uri="{FF2B5EF4-FFF2-40B4-BE49-F238E27FC236}">
                <a16:creationId xmlns="" xmlns:a16="http://schemas.microsoft.com/office/drawing/2014/main" id="{65D3133C-AD0C-8F43-BC16-8AEBE13140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18379" y="4149436"/>
            <a:ext cx="900000" cy="900000"/>
          </a:xfrm>
          <a:prstGeom prst="rect">
            <a:avLst/>
          </a:prstGeom>
        </p:spPr>
      </p:pic>
      <p:pic>
        <p:nvPicPr>
          <p:cNvPr id="47" name="Picture 46">
            <a:extLst>
              <a:ext uri="{FF2B5EF4-FFF2-40B4-BE49-F238E27FC236}">
                <a16:creationId xmlns="" xmlns:a16="http://schemas.microsoft.com/office/drawing/2014/main" id="{1186ABA7-82A4-0D4C-8630-38BE6F74BE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14135" y="3519000"/>
            <a:ext cx="900000" cy="900000"/>
          </a:xfrm>
          <a:prstGeom prst="rect">
            <a:avLst/>
          </a:prstGeom>
        </p:spPr>
      </p:pic>
      <p:pic>
        <p:nvPicPr>
          <p:cNvPr id="55" name="Picture 54">
            <a:extLst>
              <a:ext uri="{FF2B5EF4-FFF2-40B4-BE49-F238E27FC236}">
                <a16:creationId xmlns="" xmlns:a16="http://schemas.microsoft.com/office/drawing/2014/main" id="{799CEB10-6072-5849-8B8B-3DDD5DCC11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4115506"/>
            <a:ext cx="900000" cy="900000"/>
          </a:xfrm>
          <a:prstGeom prst="rect">
            <a:avLst/>
          </a:prstGeom>
        </p:spPr>
      </p:pic>
      <p:pic>
        <p:nvPicPr>
          <p:cNvPr id="56" name="Picture 55">
            <a:extLst>
              <a:ext uri="{FF2B5EF4-FFF2-40B4-BE49-F238E27FC236}">
                <a16:creationId xmlns="" xmlns:a16="http://schemas.microsoft.com/office/drawing/2014/main" id="{08FBA6FA-07F9-F74E-8579-DA3832B41B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4115506"/>
            <a:ext cx="900000" cy="900000"/>
          </a:xfrm>
          <a:prstGeom prst="rect">
            <a:avLst/>
          </a:prstGeom>
        </p:spPr>
      </p:pic>
      <p:pic>
        <p:nvPicPr>
          <p:cNvPr id="64" name="Picture 63">
            <a:extLst>
              <a:ext uri="{FF2B5EF4-FFF2-40B4-BE49-F238E27FC236}">
                <a16:creationId xmlns="" xmlns:a16="http://schemas.microsoft.com/office/drawing/2014/main" id="{C30CFB10-5C82-A344-BB95-914F7EAC8B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4115506"/>
            <a:ext cx="900000" cy="900000"/>
          </a:xfrm>
          <a:prstGeom prst="rect">
            <a:avLst/>
          </a:prstGeom>
        </p:spPr>
      </p:pic>
      <p:pic>
        <p:nvPicPr>
          <p:cNvPr id="65" name="Picture 64">
            <a:extLst>
              <a:ext uri="{FF2B5EF4-FFF2-40B4-BE49-F238E27FC236}">
                <a16:creationId xmlns="" xmlns:a16="http://schemas.microsoft.com/office/drawing/2014/main" id="{E45CA829-8ABF-F344-9111-46CE8825D8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4115506"/>
            <a:ext cx="900000" cy="900000"/>
          </a:xfrm>
          <a:prstGeom prst="rect">
            <a:avLst/>
          </a:prstGeom>
        </p:spPr>
      </p:pic>
      <p:pic>
        <p:nvPicPr>
          <p:cNvPr id="66" name="Picture 65">
            <a:extLst>
              <a:ext uri="{FF2B5EF4-FFF2-40B4-BE49-F238E27FC236}">
                <a16:creationId xmlns="" xmlns:a16="http://schemas.microsoft.com/office/drawing/2014/main" id="{DA0036B7-010A-2847-A3AB-6DAF2511AC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4115506"/>
            <a:ext cx="900000" cy="900000"/>
          </a:xfrm>
          <a:prstGeom prst="rect">
            <a:avLst/>
          </a:prstGeom>
        </p:spPr>
      </p:pic>
      <p:pic>
        <p:nvPicPr>
          <p:cNvPr id="67" name="Picture 66">
            <a:extLst>
              <a:ext uri="{FF2B5EF4-FFF2-40B4-BE49-F238E27FC236}">
                <a16:creationId xmlns="" xmlns:a16="http://schemas.microsoft.com/office/drawing/2014/main" id="{F2534344-31EB-1346-B905-AAFA3AA354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4565506"/>
            <a:ext cx="900000" cy="900000"/>
          </a:xfrm>
          <a:prstGeom prst="rect">
            <a:avLst/>
          </a:prstGeom>
        </p:spPr>
      </p:pic>
      <p:pic>
        <p:nvPicPr>
          <p:cNvPr id="68" name="Picture 67">
            <a:extLst>
              <a:ext uri="{FF2B5EF4-FFF2-40B4-BE49-F238E27FC236}">
                <a16:creationId xmlns="" xmlns:a16="http://schemas.microsoft.com/office/drawing/2014/main" id="{583F762D-33F4-D342-81C0-6086267EA5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4565506"/>
            <a:ext cx="900000" cy="900000"/>
          </a:xfrm>
          <a:prstGeom prst="rect">
            <a:avLst/>
          </a:prstGeom>
        </p:spPr>
      </p:pic>
      <p:pic>
        <p:nvPicPr>
          <p:cNvPr id="69" name="Picture 68">
            <a:extLst>
              <a:ext uri="{FF2B5EF4-FFF2-40B4-BE49-F238E27FC236}">
                <a16:creationId xmlns="" xmlns:a16="http://schemas.microsoft.com/office/drawing/2014/main" id="{C11E2612-2514-A74F-9E0F-831256DD0A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4565506"/>
            <a:ext cx="900000" cy="900000"/>
          </a:xfrm>
          <a:prstGeom prst="rect">
            <a:avLst/>
          </a:prstGeom>
        </p:spPr>
      </p:pic>
      <p:pic>
        <p:nvPicPr>
          <p:cNvPr id="70" name="Picture 69">
            <a:extLst>
              <a:ext uri="{FF2B5EF4-FFF2-40B4-BE49-F238E27FC236}">
                <a16:creationId xmlns="" xmlns:a16="http://schemas.microsoft.com/office/drawing/2014/main" id="{C75ACA65-D5E4-084B-BD05-B5B6F72C9B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4565506"/>
            <a:ext cx="900000" cy="900000"/>
          </a:xfrm>
          <a:prstGeom prst="rect">
            <a:avLst/>
          </a:prstGeom>
        </p:spPr>
      </p:pic>
      <p:pic>
        <p:nvPicPr>
          <p:cNvPr id="71" name="Picture 70">
            <a:extLst>
              <a:ext uri="{FF2B5EF4-FFF2-40B4-BE49-F238E27FC236}">
                <a16:creationId xmlns="" xmlns:a16="http://schemas.microsoft.com/office/drawing/2014/main" id="{157BC7E5-EACD-5C4C-A29B-88F13F7A67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4565506"/>
            <a:ext cx="900000" cy="900000"/>
          </a:xfrm>
          <a:prstGeom prst="rect">
            <a:avLst/>
          </a:prstGeom>
        </p:spPr>
      </p:pic>
    </p:spTree>
    <p:extLst>
      <p:ext uri="{BB962C8B-B14F-4D97-AF65-F5344CB8AC3E}">
        <p14:creationId xmlns:p14="http://schemas.microsoft.com/office/powerpoint/2010/main" val="27312940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Activity 2:</a:t>
            </a:r>
          </a:p>
          <a:p>
            <a:pPr marL="0" indent="0">
              <a:buClr>
                <a:srgbClr val="23D160"/>
              </a:buClr>
              <a:buSzPct val="85000"/>
              <a:buNone/>
            </a:pPr>
            <a:r>
              <a:rPr lang="en-GB" sz="2200" dirty="0"/>
              <a:t>How many apples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 name="Rounded Rectangle 4">
            <a:extLst>
              <a:ext uri="{FF2B5EF4-FFF2-40B4-BE49-F238E27FC236}">
                <a16:creationId xmlns="" xmlns:a16="http://schemas.microsoft.com/office/drawing/2014/main" id="{75D0B610-0176-9845-AC6F-5C167C9A9B49}"/>
              </a:ext>
            </a:extLst>
          </p:cNvPr>
          <p:cNvSpPr/>
          <p:nvPr/>
        </p:nvSpPr>
        <p:spPr>
          <a:xfrm>
            <a:off x="2023310" y="562256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dirty="0">
                <a:solidFill>
                  <a:schemeClr val="tx1"/>
                </a:solidFill>
                <a:latin typeface="Calibri" panose="020F0502020204030204" pitchFamily="34" charset="0"/>
                <a:cs typeface="Calibri" panose="020F0502020204030204" pitchFamily="34" charset="0"/>
              </a:rPr>
              <a:t>___</a:t>
            </a:r>
            <a:r>
              <a:rPr lang="en-US" sz="3600" dirty="0">
                <a:solidFill>
                  <a:schemeClr val="tx1"/>
                </a:solidFill>
                <a:latin typeface="OpenDyslexicAlta" pitchFamily="2" charset="77"/>
              </a:rPr>
              <a:t> apples.</a:t>
            </a:r>
          </a:p>
        </p:txBody>
      </p:sp>
      <p:pic>
        <p:nvPicPr>
          <p:cNvPr id="6" name="Picture 5">
            <a:extLst>
              <a:ext uri="{FF2B5EF4-FFF2-40B4-BE49-F238E27FC236}">
                <a16:creationId xmlns="" xmlns:a16="http://schemas.microsoft.com/office/drawing/2014/main" id="{480AB6A3-F7A3-A346-9625-0EA78F11D8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2756960"/>
            <a:ext cx="900000" cy="900000"/>
          </a:xfrm>
          <a:prstGeom prst="rect">
            <a:avLst/>
          </a:prstGeom>
        </p:spPr>
      </p:pic>
      <p:pic>
        <p:nvPicPr>
          <p:cNvPr id="26" name="Picture 25">
            <a:extLst>
              <a:ext uri="{FF2B5EF4-FFF2-40B4-BE49-F238E27FC236}">
                <a16:creationId xmlns="" xmlns:a16="http://schemas.microsoft.com/office/drawing/2014/main" id="{87F733C0-EA23-2C47-AEEA-A8B8B041DA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2756960"/>
            <a:ext cx="900000" cy="900000"/>
          </a:xfrm>
          <a:prstGeom prst="rect">
            <a:avLst/>
          </a:prstGeom>
        </p:spPr>
      </p:pic>
      <p:pic>
        <p:nvPicPr>
          <p:cNvPr id="30" name="Picture 29">
            <a:extLst>
              <a:ext uri="{FF2B5EF4-FFF2-40B4-BE49-F238E27FC236}">
                <a16:creationId xmlns="" xmlns:a16="http://schemas.microsoft.com/office/drawing/2014/main" id="{2F8A064B-A0E3-794A-AF79-E564435141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2756960"/>
            <a:ext cx="900000" cy="900000"/>
          </a:xfrm>
          <a:prstGeom prst="rect">
            <a:avLst/>
          </a:prstGeom>
        </p:spPr>
      </p:pic>
      <p:pic>
        <p:nvPicPr>
          <p:cNvPr id="31" name="Picture 30">
            <a:extLst>
              <a:ext uri="{FF2B5EF4-FFF2-40B4-BE49-F238E27FC236}">
                <a16:creationId xmlns="" xmlns:a16="http://schemas.microsoft.com/office/drawing/2014/main" id="{44553BDB-FACF-8E4D-9565-5DB32BC3FA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2756960"/>
            <a:ext cx="900000" cy="900000"/>
          </a:xfrm>
          <a:prstGeom prst="rect">
            <a:avLst/>
          </a:prstGeom>
        </p:spPr>
      </p:pic>
      <p:pic>
        <p:nvPicPr>
          <p:cNvPr id="32" name="Picture 31">
            <a:extLst>
              <a:ext uri="{FF2B5EF4-FFF2-40B4-BE49-F238E27FC236}">
                <a16:creationId xmlns="" xmlns:a16="http://schemas.microsoft.com/office/drawing/2014/main" id="{BCF6F7AD-17CE-2943-B20A-C58FC0186F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2756960"/>
            <a:ext cx="900000" cy="900000"/>
          </a:xfrm>
          <a:prstGeom prst="rect">
            <a:avLst/>
          </a:prstGeom>
        </p:spPr>
      </p:pic>
      <p:pic>
        <p:nvPicPr>
          <p:cNvPr id="33" name="Picture 32">
            <a:extLst>
              <a:ext uri="{FF2B5EF4-FFF2-40B4-BE49-F238E27FC236}">
                <a16:creationId xmlns="" xmlns:a16="http://schemas.microsoft.com/office/drawing/2014/main" id="{6C68A431-336A-D941-A0B5-A43FEAEA7A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3206960"/>
            <a:ext cx="900000" cy="900000"/>
          </a:xfrm>
          <a:prstGeom prst="rect">
            <a:avLst/>
          </a:prstGeom>
        </p:spPr>
      </p:pic>
      <p:pic>
        <p:nvPicPr>
          <p:cNvPr id="34" name="Picture 33">
            <a:extLst>
              <a:ext uri="{FF2B5EF4-FFF2-40B4-BE49-F238E27FC236}">
                <a16:creationId xmlns="" xmlns:a16="http://schemas.microsoft.com/office/drawing/2014/main" id="{292194E8-B559-3642-BDE1-22446045C8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3206960"/>
            <a:ext cx="900000" cy="900000"/>
          </a:xfrm>
          <a:prstGeom prst="rect">
            <a:avLst/>
          </a:prstGeom>
        </p:spPr>
      </p:pic>
      <p:pic>
        <p:nvPicPr>
          <p:cNvPr id="35" name="Picture 34">
            <a:extLst>
              <a:ext uri="{FF2B5EF4-FFF2-40B4-BE49-F238E27FC236}">
                <a16:creationId xmlns="" xmlns:a16="http://schemas.microsoft.com/office/drawing/2014/main" id="{C7115E08-98A7-2947-863E-0DB0A412A0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3206960"/>
            <a:ext cx="900000" cy="900000"/>
          </a:xfrm>
          <a:prstGeom prst="rect">
            <a:avLst/>
          </a:prstGeom>
        </p:spPr>
      </p:pic>
      <p:pic>
        <p:nvPicPr>
          <p:cNvPr id="48" name="Picture 47">
            <a:extLst>
              <a:ext uri="{FF2B5EF4-FFF2-40B4-BE49-F238E27FC236}">
                <a16:creationId xmlns="" xmlns:a16="http://schemas.microsoft.com/office/drawing/2014/main" id="{C7E94DA8-2BAB-894B-A6B5-E45CA4CF96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3206960"/>
            <a:ext cx="900000" cy="900000"/>
          </a:xfrm>
          <a:prstGeom prst="rect">
            <a:avLst/>
          </a:prstGeom>
        </p:spPr>
      </p:pic>
      <p:pic>
        <p:nvPicPr>
          <p:cNvPr id="49" name="Picture 48">
            <a:extLst>
              <a:ext uri="{FF2B5EF4-FFF2-40B4-BE49-F238E27FC236}">
                <a16:creationId xmlns="" xmlns:a16="http://schemas.microsoft.com/office/drawing/2014/main" id="{D590DC02-AC90-1F4B-B1BD-4523DD5FF7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3206960"/>
            <a:ext cx="900000" cy="900000"/>
          </a:xfrm>
          <a:prstGeom prst="rect">
            <a:avLst/>
          </a:prstGeom>
        </p:spPr>
      </p:pic>
      <p:pic>
        <p:nvPicPr>
          <p:cNvPr id="50" name="Picture 49">
            <a:extLst>
              <a:ext uri="{FF2B5EF4-FFF2-40B4-BE49-F238E27FC236}">
                <a16:creationId xmlns="" xmlns:a16="http://schemas.microsoft.com/office/drawing/2014/main" id="{4167A260-61C4-9247-AFF9-5EF309AB95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1169" y="4106960"/>
            <a:ext cx="900000" cy="900000"/>
          </a:xfrm>
          <a:prstGeom prst="rect">
            <a:avLst/>
          </a:prstGeom>
        </p:spPr>
      </p:pic>
      <p:pic>
        <p:nvPicPr>
          <p:cNvPr id="51" name="Picture 50">
            <a:extLst>
              <a:ext uri="{FF2B5EF4-FFF2-40B4-BE49-F238E27FC236}">
                <a16:creationId xmlns="" xmlns:a16="http://schemas.microsoft.com/office/drawing/2014/main" id="{6A0445F9-8642-0F49-9A97-9C506CC494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169" y="4106960"/>
            <a:ext cx="900000" cy="900000"/>
          </a:xfrm>
          <a:prstGeom prst="rect">
            <a:avLst/>
          </a:prstGeom>
        </p:spPr>
      </p:pic>
      <p:pic>
        <p:nvPicPr>
          <p:cNvPr id="52" name="Picture 51">
            <a:extLst>
              <a:ext uri="{FF2B5EF4-FFF2-40B4-BE49-F238E27FC236}">
                <a16:creationId xmlns="" xmlns:a16="http://schemas.microsoft.com/office/drawing/2014/main" id="{31AD45DF-618A-2646-B21A-9E8E875951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0522" y="4106960"/>
            <a:ext cx="900000" cy="900000"/>
          </a:xfrm>
          <a:prstGeom prst="rect">
            <a:avLst/>
          </a:prstGeom>
        </p:spPr>
      </p:pic>
      <p:pic>
        <p:nvPicPr>
          <p:cNvPr id="53" name="Picture 52">
            <a:extLst>
              <a:ext uri="{FF2B5EF4-FFF2-40B4-BE49-F238E27FC236}">
                <a16:creationId xmlns="" xmlns:a16="http://schemas.microsoft.com/office/drawing/2014/main" id="{83C44C5E-F6BD-3B43-B3E4-E56D330678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522" y="4106960"/>
            <a:ext cx="900000" cy="900000"/>
          </a:xfrm>
          <a:prstGeom prst="rect">
            <a:avLst/>
          </a:prstGeom>
        </p:spPr>
      </p:pic>
      <p:pic>
        <p:nvPicPr>
          <p:cNvPr id="54" name="Picture 53">
            <a:extLst>
              <a:ext uri="{FF2B5EF4-FFF2-40B4-BE49-F238E27FC236}">
                <a16:creationId xmlns="" xmlns:a16="http://schemas.microsoft.com/office/drawing/2014/main" id="{DD147054-A8CD-AE4A-980E-AA8E0356BD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9738" y="4106960"/>
            <a:ext cx="900000" cy="900000"/>
          </a:xfrm>
          <a:prstGeom prst="rect">
            <a:avLst/>
          </a:prstGeom>
        </p:spPr>
      </p:pic>
      <p:pic>
        <p:nvPicPr>
          <p:cNvPr id="57" name="Picture 56">
            <a:extLst>
              <a:ext uri="{FF2B5EF4-FFF2-40B4-BE49-F238E27FC236}">
                <a16:creationId xmlns="" xmlns:a16="http://schemas.microsoft.com/office/drawing/2014/main" id="{115B6B65-1D47-9C4D-BB8F-9158C7F932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1169" y="4556960"/>
            <a:ext cx="900000" cy="900000"/>
          </a:xfrm>
          <a:prstGeom prst="rect">
            <a:avLst/>
          </a:prstGeom>
        </p:spPr>
      </p:pic>
      <p:pic>
        <p:nvPicPr>
          <p:cNvPr id="58" name="Picture 57">
            <a:extLst>
              <a:ext uri="{FF2B5EF4-FFF2-40B4-BE49-F238E27FC236}">
                <a16:creationId xmlns="" xmlns:a16="http://schemas.microsoft.com/office/drawing/2014/main" id="{CBC0204B-7871-0F40-87C8-8ACAE7DEDE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169" y="4556960"/>
            <a:ext cx="900000" cy="900000"/>
          </a:xfrm>
          <a:prstGeom prst="rect">
            <a:avLst/>
          </a:prstGeom>
        </p:spPr>
      </p:pic>
      <p:pic>
        <p:nvPicPr>
          <p:cNvPr id="59" name="Picture 58">
            <a:extLst>
              <a:ext uri="{FF2B5EF4-FFF2-40B4-BE49-F238E27FC236}">
                <a16:creationId xmlns="" xmlns:a16="http://schemas.microsoft.com/office/drawing/2014/main" id="{DB4085AF-9B8F-5548-B0A1-E37F0DAC50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0522" y="4556960"/>
            <a:ext cx="900000" cy="900000"/>
          </a:xfrm>
          <a:prstGeom prst="rect">
            <a:avLst/>
          </a:prstGeom>
        </p:spPr>
      </p:pic>
      <p:pic>
        <p:nvPicPr>
          <p:cNvPr id="60" name="Picture 59">
            <a:extLst>
              <a:ext uri="{FF2B5EF4-FFF2-40B4-BE49-F238E27FC236}">
                <a16:creationId xmlns="" xmlns:a16="http://schemas.microsoft.com/office/drawing/2014/main" id="{7935B2C3-A262-6B48-B139-E8F4F3D4A6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522" y="4556960"/>
            <a:ext cx="900000" cy="900000"/>
          </a:xfrm>
          <a:prstGeom prst="rect">
            <a:avLst/>
          </a:prstGeom>
        </p:spPr>
      </p:pic>
      <p:pic>
        <p:nvPicPr>
          <p:cNvPr id="61" name="Picture 60">
            <a:extLst>
              <a:ext uri="{FF2B5EF4-FFF2-40B4-BE49-F238E27FC236}">
                <a16:creationId xmlns="" xmlns:a16="http://schemas.microsoft.com/office/drawing/2014/main" id="{9A612CDD-3E7A-9E4F-92A1-02E33B579D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9738" y="4556960"/>
            <a:ext cx="900000" cy="900000"/>
          </a:xfrm>
          <a:prstGeom prst="rect">
            <a:avLst/>
          </a:prstGeom>
        </p:spPr>
      </p:pic>
      <p:pic>
        <p:nvPicPr>
          <p:cNvPr id="63" name="Picture 62">
            <a:extLst>
              <a:ext uri="{FF2B5EF4-FFF2-40B4-BE49-F238E27FC236}">
                <a16:creationId xmlns="" xmlns:a16="http://schemas.microsoft.com/office/drawing/2014/main" id="{C483BA41-8E56-BC43-A975-6C3CF03D19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08718" y="2979000"/>
            <a:ext cx="900000" cy="900000"/>
          </a:xfrm>
          <a:prstGeom prst="rect">
            <a:avLst/>
          </a:prstGeom>
        </p:spPr>
      </p:pic>
      <p:pic>
        <p:nvPicPr>
          <p:cNvPr id="29" name="Picture 28">
            <a:extLst>
              <a:ext uri="{FF2B5EF4-FFF2-40B4-BE49-F238E27FC236}">
                <a16:creationId xmlns="" xmlns:a16="http://schemas.microsoft.com/office/drawing/2014/main" id="{F7A3C909-AC55-F94D-B628-FBB0122D85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2756960"/>
            <a:ext cx="900000" cy="900000"/>
          </a:xfrm>
          <a:prstGeom prst="rect">
            <a:avLst/>
          </a:prstGeom>
        </p:spPr>
      </p:pic>
      <p:pic>
        <p:nvPicPr>
          <p:cNvPr id="36" name="Picture 35">
            <a:extLst>
              <a:ext uri="{FF2B5EF4-FFF2-40B4-BE49-F238E27FC236}">
                <a16:creationId xmlns="" xmlns:a16="http://schemas.microsoft.com/office/drawing/2014/main" id="{5DED0453-A847-6D48-9305-687D6971AD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2756960"/>
            <a:ext cx="900000" cy="900000"/>
          </a:xfrm>
          <a:prstGeom prst="rect">
            <a:avLst/>
          </a:prstGeom>
        </p:spPr>
      </p:pic>
      <p:pic>
        <p:nvPicPr>
          <p:cNvPr id="37" name="Picture 36">
            <a:extLst>
              <a:ext uri="{FF2B5EF4-FFF2-40B4-BE49-F238E27FC236}">
                <a16:creationId xmlns="" xmlns:a16="http://schemas.microsoft.com/office/drawing/2014/main" id="{9490C1D3-DA73-0943-A6A9-685F3C195C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2756960"/>
            <a:ext cx="900000" cy="900000"/>
          </a:xfrm>
          <a:prstGeom prst="rect">
            <a:avLst/>
          </a:prstGeom>
        </p:spPr>
      </p:pic>
      <p:pic>
        <p:nvPicPr>
          <p:cNvPr id="38" name="Picture 37">
            <a:extLst>
              <a:ext uri="{FF2B5EF4-FFF2-40B4-BE49-F238E27FC236}">
                <a16:creationId xmlns="" xmlns:a16="http://schemas.microsoft.com/office/drawing/2014/main" id="{67EC83B9-EBD5-524D-AF31-2A639D9EF8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2756960"/>
            <a:ext cx="900000" cy="900000"/>
          </a:xfrm>
          <a:prstGeom prst="rect">
            <a:avLst/>
          </a:prstGeom>
        </p:spPr>
      </p:pic>
      <p:pic>
        <p:nvPicPr>
          <p:cNvPr id="39" name="Picture 38">
            <a:extLst>
              <a:ext uri="{FF2B5EF4-FFF2-40B4-BE49-F238E27FC236}">
                <a16:creationId xmlns="" xmlns:a16="http://schemas.microsoft.com/office/drawing/2014/main" id="{5210F2D6-17EC-8841-90D9-31ED1D5E33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2756960"/>
            <a:ext cx="900000" cy="900000"/>
          </a:xfrm>
          <a:prstGeom prst="rect">
            <a:avLst/>
          </a:prstGeom>
        </p:spPr>
      </p:pic>
      <p:pic>
        <p:nvPicPr>
          <p:cNvPr id="40" name="Picture 39">
            <a:extLst>
              <a:ext uri="{FF2B5EF4-FFF2-40B4-BE49-F238E27FC236}">
                <a16:creationId xmlns="" xmlns:a16="http://schemas.microsoft.com/office/drawing/2014/main" id="{0024E3AD-FD39-C84E-9BAB-45E0361D4F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3206960"/>
            <a:ext cx="900000" cy="900000"/>
          </a:xfrm>
          <a:prstGeom prst="rect">
            <a:avLst/>
          </a:prstGeom>
        </p:spPr>
      </p:pic>
      <p:pic>
        <p:nvPicPr>
          <p:cNvPr id="41" name="Picture 40">
            <a:extLst>
              <a:ext uri="{FF2B5EF4-FFF2-40B4-BE49-F238E27FC236}">
                <a16:creationId xmlns="" xmlns:a16="http://schemas.microsoft.com/office/drawing/2014/main" id="{FEAC7A34-7DD8-AC46-BA7D-2BD97F01BD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3206960"/>
            <a:ext cx="900000" cy="900000"/>
          </a:xfrm>
          <a:prstGeom prst="rect">
            <a:avLst/>
          </a:prstGeom>
        </p:spPr>
      </p:pic>
      <p:pic>
        <p:nvPicPr>
          <p:cNvPr id="42" name="Picture 41">
            <a:extLst>
              <a:ext uri="{FF2B5EF4-FFF2-40B4-BE49-F238E27FC236}">
                <a16:creationId xmlns="" xmlns:a16="http://schemas.microsoft.com/office/drawing/2014/main" id="{3657228C-3702-1C4F-9264-8DA35D8300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3206960"/>
            <a:ext cx="900000" cy="900000"/>
          </a:xfrm>
          <a:prstGeom prst="rect">
            <a:avLst/>
          </a:prstGeom>
        </p:spPr>
      </p:pic>
      <p:pic>
        <p:nvPicPr>
          <p:cNvPr id="43" name="Picture 42">
            <a:extLst>
              <a:ext uri="{FF2B5EF4-FFF2-40B4-BE49-F238E27FC236}">
                <a16:creationId xmlns="" xmlns:a16="http://schemas.microsoft.com/office/drawing/2014/main" id="{D9C22FEF-672D-3A4B-B434-E8452A5FAA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3206960"/>
            <a:ext cx="900000" cy="900000"/>
          </a:xfrm>
          <a:prstGeom prst="rect">
            <a:avLst/>
          </a:prstGeom>
        </p:spPr>
      </p:pic>
      <p:pic>
        <p:nvPicPr>
          <p:cNvPr id="44" name="Picture 43">
            <a:extLst>
              <a:ext uri="{FF2B5EF4-FFF2-40B4-BE49-F238E27FC236}">
                <a16:creationId xmlns="" xmlns:a16="http://schemas.microsoft.com/office/drawing/2014/main" id="{1E9BCD2D-1D87-0046-9636-2480137E00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3206960"/>
            <a:ext cx="900000" cy="900000"/>
          </a:xfrm>
          <a:prstGeom prst="rect">
            <a:avLst/>
          </a:prstGeom>
        </p:spPr>
      </p:pic>
      <p:pic>
        <p:nvPicPr>
          <p:cNvPr id="46" name="Picture 45">
            <a:extLst>
              <a:ext uri="{FF2B5EF4-FFF2-40B4-BE49-F238E27FC236}">
                <a16:creationId xmlns="" xmlns:a16="http://schemas.microsoft.com/office/drawing/2014/main" id="{65D3133C-AD0C-8F43-BC16-8AEBE13140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12800" y="4058893"/>
            <a:ext cx="900000" cy="900000"/>
          </a:xfrm>
          <a:prstGeom prst="rect">
            <a:avLst/>
          </a:prstGeom>
        </p:spPr>
      </p:pic>
      <p:pic>
        <p:nvPicPr>
          <p:cNvPr id="47" name="Picture 46">
            <a:extLst>
              <a:ext uri="{FF2B5EF4-FFF2-40B4-BE49-F238E27FC236}">
                <a16:creationId xmlns="" xmlns:a16="http://schemas.microsoft.com/office/drawing/2014/main" id="{1186ABA7-82A4-0D4C-8630-38BE6F74BE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61513" y="3636379"/>
            <a:ext cx="900000" cy="900000"/>
          </a:xfrm>
          <a:prstGeom prst="rect">
            <a:avLst/>
          </a:prstGeom>
        </p:spPr>
      </p:pic>
      <p:pic>
        <p:nvPicPr>
          <p:cNvPr id="55" name="Picture 54">
            <a:extLst>
              <a:ext uri="{FF2B5EF4-FFF2-40B4-BE49-F238E27FC236}">
                <a16:creationId xmlns="" xmlns:a16="http://schemas.microsoft.com/office/drawing/2014/main" id="{799CEB10-6072-5849-8B8B-3DDD5DCC11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4115506"/>
            <a:ext cx="900000" cy="900000"/>
          </a:xfrm>
          <a:prstGeom prst="rect">
            <a:avLst/>
          </a:prstGeom>
        </p:spPr>
      </p:pic>
      <p:pic>
        <p:nvPicPr>
          <p:cNvPr id="56" name="Picture 55">
            <a:extLst>
              <a:ext uri="{FF2B5EF4-FFF2-40B4-BE49-F238E27FC236}">
                <a16:creationId xmlns="" xmlns:a16="http://schemas.microsoft.com/office/drawing/2014/main" id="{08FBA6FA-07F9-F74E-8579-DA3832B41B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4115506"/>
            <a:ext cx="900000" cy="900000"/>
          </a:xfrm>
          <a:prstGeom prst="rect">
            <a:avLst/>
          </a:prstGeom>
        </p:spPr>
      </p:pic>
      <p:pic>
        <p:nvPicPr>
          <p:cNvPr id="64" name="Picture 63">
            <a:extLst>
              <a:ext uri="{FF2B5EF4-FFF2-40B4-BE49-F238E27FC236}">
                <a16:creationId xmlns="" xmlns:a16="http://schemas.microsoft.com/office/drawing/2014/main" id="{C30CFB10-5C82-A344-BB95-914F7EAC8B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4115506"/>
            <a:ext cx="900000" cy="900000"/>
          </a:xfrm>
          <a:prstGeom prst="rect">
            <a:avLst/>
          </a:prstGeom>
        </p:spPr>
      </p:pic>
      <p:pic>
        <p:nvPicPr>
          <p:cNvPr id="65" name="Picture 64">
            <a:extLst>
              <a:ext uri="{FF2B5EF4-FFF2-40B4-BE49-F238E27FC236}">
                <a16:creationId xmlns="" xmlns:a16="http://schemas.microsoft.com/office/drawing/2014/main" id="{E45CA829-8ABF-F344-9111-46CE8825D8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4115506"/>
            <a:ext cx="900000" cy="900000"/>
          </a:xfrm>
          <a:prstGeom prst="rect">
            <a:avLst/>
          </a:prstGeom>
        </p:spPr>
      </p:pic>
      <p:pic>
        <p:nvPicPr>
          <p:cNvPr id="66" name="Picture 65">
            <a:extLst>
              <a:ext uri="{FF2B5EF4-FFF2-40B4-BE49-F238E27FC236}">
                <a16:creationId xmlns="" xmlns:a16="http://schemas.microsoft.com/office/drawing/2014/main" id="{DA0036B7-010A-2847-A3AB-6DAF2511AC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4115506"/>
            <a:ext cx="900000" cy="900000"/>
          </a:xfrm>
          <a:prstGeom prst="rect">
            <a:avLst/>
          </a:prstGeom>
        </p:spPr>
      </p:pic>
      <p:pic>
        <p:nvPicPr>
          <p:cNvPr id="67" name="Picture 66">
            <a:extLst>
              <a:ext uri="{FF2B5EF4-FFF2-40B4-BE49-F238E27FC236}">
                <a16:creationId xmlns="" xmlns:a16="http://schemas.microsoft.com/office/drawing/2014/main" id="{F2534344-31EB-1346-B905-AAFA3AA354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4565506"/>
            <a:ext cx="900000" cy="900000"/>
          </a:xfrm>
          <a:prstGeom prst="rect">
            <a:avLst/>
          </a:prstGeom>
        </p:spPr>
      </p:pic>
      <p:pic>
        <p:nvPicPr>
          <p:cNvPr id="68" name="Picture 67">
            <a:extLst>
              <a:ext uri="{FF2B5EF4-FFF2-40B4-BE49-F238E27FC236}">
                <a16:creationId xmlns="" xmlns:a16="http://schemas.microsoft.com/office/drawing/2014/main" id="{583F762D-33F4-D342-81C0-6086267EA5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4565506"/>
            <a:ext cx="900000" cy="900000"/>
          </a:xfrm>
          <a:prstGeom prst="rect">
            <a:avLst/>
          </a:prstGeom>
        </p:spPr>
      </p:pic>
      <p:pic>
        <p:nvPicPr>
          <p:cNvPr id="69" name="Picture 68">
            <a:extLst>
              <a:ext uri="{FF2B5EF4-FFF2-40B4-BE49-F238E27FC236}">
                <a16:creationId xmlns="" xmlns:a16="http://schemas.microsoft.com/office/drawing/2014/main" id="{C11E2612-2514-A74F-9E0F-831256DD0A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4565506"/>
            <a:ext cx="900000" cy="900000"/>
          </a:xfrm>
          <a:prstGeom prst="rect">
            <a:avLst/>
          </a:prstGeom>
        </p:spPr>
      </p:pic>
      <p:pic>
        <p:nvPicPr>
          <p:cNvPr id="70" name="Picture 69">
            <a:extLst>
              <a:ext uri="{FF2B5EF4-FFF2-40B4-BE49-F238E27FC236}">
                <a16:creationId xmlns="" xmlns:a16="http://schemas.microsoft.com/office/drawing/2014/main" id="{C75ACA65-D5E4-084B-BD05-B5B6F72C9B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4565506"/>
            <a:ext cx="900000" cy="900000"/>
          </a:xfrm>
          <a:prstGeom prst="rect">
            <a:avLst/>
          </a:prstGeom>
        </p:spPr>
      </p:pic>
      <p:pic>
        <p:nvPicPr>
          <p:cNvPr id="71" name="Picture 70">
            <a:extLst>
              <a:ext uri="{FF2B5EF4-FFF2-40B4-BE49-F238E27FC236}">
                <a16:creationId xmlns="" xmlns:a16="http://schemas.microsoft.com/office/drawing/2014/main" id="{157BC7E5-EACD-5C4C-A29B-88F13F7A67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4565506"/>
            <a:ext cx="900000" cy="900000"/>
          </a:xfrm>
          <a:prstGeom prst="rect">
            <a:avLst/>
          </a:prstGeom>
        </p:spPr>
      </p:pic>
      <p:pic>
        <p:nvPicPr>
          <p:cNvPr id="72" name="Picture 71">
            <a:extLst>
              <a:ext uri="{FF2B5EF4-FFF2-40B4-BE49-F238E27FC236}">
                <a16:creationId xmlns="" xmlns:a16="http://schemas.microsoft.com/office/drawing/2014/main" id="{4CFB44A0-4927-2F46-BBFB-D9B8FC75A7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8480" y="2744145"/>
            <a:ext cx="900000" cy="900000"/>
          </a:xfrm>
          <a:prstGeom prst="rect">
            <a:avLst/>
          </a:prstGeom>
        </p:spPr>
      </p:pic>
      <p:pic>
        <p:nvPicPr>
          <p:cNvPr id="73" name="Picture 72">
            <a:extLst>
              <a:ext uri="{FF2B5EF4-FFF2-40B4-BE49-F238E27FC236}">
                <a16:creationId xmlns="" xmlns:a16="http://schemas.microsoft.com/office/drawing/2014/main" id="{1DAE84E9-C740-B040-94E5-7D1C6AEBF7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18480" y="2744145"/>
            <a:ext cx="900000" cy="900000"/>
          </a:xfrm>
          <a:prstGeom prst="rect">
            <a:avLst/>
          </a:prstGeom>
        </p:spPr>
      </p:pic>
      <p:pic>
        <p:nvPicPr>
          <p:cNvPr id="74" name="Picture 73">
            <a:extLst>
              <a:ext uri="{FF2B5EF4-FFF2-40B4-BE49-F238E27FC236}">
                <a16:creationId xmlns="" xmlns:a16="http://schemas.microsoft.com/office/drawing/2014/main" id="{B8D74B3E-B94B-8E47-80C3-22B76E69F8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7833" y="2744145"/>
            <a:ext cx="900000" cy="900000"/>
          </a:xfrm>
          <a:prstGeom prst="rect">
            <a:avLst/>
          </a:prstGeom>
        </p:spPr>
      </p:pic>
      <p:pic>
        <p:nvPicPr>
          <p:cNvPr id="75" name="Picture 74">
            <a:extLst>
              <a:ext uri="{FF2B5EF4-FFF2-40B4-BE49-F238E27FC236}">
                <a16:creationId xmlns="" xmlns:a16="http://schemas.microsoft.com/office/drawing/2014/main" id="{EFAB442A-C2A1-F64D-8BB6-218EE4AD1F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57833" y="2744145"/>
            <a:ext cx="900000" cy="900000"/>
          </a:xfrm>
          <a:prstGeom prst="rect">
            <a:avLst/>
          </a:prstGeom>
        </p:spPr>
      </p:pic>
      <p:pic>
        <p:nvPicPr>
          <p:cNvPr id="76" name="Picture 75">
            <a:extLst>
              <a:ext uri="{FF2B5EF4-FFF2-40B4-BE49-F238E27FC236}">
                <a16:creationId xmlns="" xmlns:a16="http://schemas.microsoft.com/office/drawing/2014/main" id="{94D5211C-ADF4-D14E-9233-9521CBD418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07049" y="2744145"/>
            <a:ext cx="900000" cy="900000"/>
          </a:xfrm>
          <a:prstGeom prst="rect">
            <a:avLst/>
          </a:prstGeom>
        </p:spPr>
      </p:pic>
      <p:pic>
        <p:nvPicPr>
          <p:cNvPr id="77" name="Picture 76">
            <a:extLst>
              <a:ext uri="{FF2B5EF4-FFF2-40B4-BE49-F238E27FC236}">
                <a16:creationId xmlns="" xmlns:a16="http://schemas.microsoft.com/office/drawing/2014/main" id="{B745B65A-93B0-524B-A85E-9E7B75484E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8480" y="3194145"/>
            <a:ext cx="900000" cy="900000"/>
          </a:xfrm>
          <a:prstGeom prst="rect">
            <a:avLst/>
          </a:prstGeom>
        </p:spPr>
      </p:pic>
      <p:pic>
        <p:nvPicPr>
          <p:cNvPr id="78" name="Picture 77">
            <a:extLst>
              <a:ext uri="{FF2B5EF4-FFF2-40B4-BE49-F238E27FC236}">
                <a16:creationId xmlns="" xmlns:a16="http://schemas.microsoft.com/office/drawing/2014/main" id="{E9B16977-5C3F-3140-ACA3-DF1A432099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18480" y="3194145"/>
            <a:ext cx="900000" cy="900000"/>
          </a:xfrm>
          <a:prstGeom prst="rect">
            <a:avLst/>
          </a:prstGeom>
        </p:spPr>
      </p:pic>
      <p:pic>
        <p:nvPicPr>
          <p:cNvPr id="79" name="Picture 78">
            <a:extLst>
              <a:ext uri="{FF2B5EF4-FFF2-40B4-BE49-F238E27FC236}">
                <a16:creationId xmlns="" xmlns:a16="http://schemas.microsoft.com/office/drawing/2014/main" id="{950129A0-88B4-884C-B49F-FD0DBB695D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7833" y="3194145"/>
            <a:ext cx="900000" cy="900000"/>
          </a:xfrm>
          <a:prstGeom prst="rect">
            <a:avLst/>
          </a:prstGeom>
        </p:spPr>
      </p:pic>
      <p:pic>
        <p:nvPicPr>
          <p:cNvPr id="80" name="Picture 79">
            <a:extLst>
              <a:ext uri="{FF2B5EF4-FFF2-40B4-BE49-F238E27FC236}">
                <a16:creationId xmlns="" xmlns:a16="http://schemas.microsoft.com/office/drawing/2014/main" id="{765FFDE1-8DA4-E949-8EB6-997CFE19D2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57833" y="3194145"/>
            <a:ext cx="900000" cy="900000"/>
          </a:xfrm>
          <a:prstGeom prst="rect">
            <a:avLst/>
          </a:prstGeom>
        </p:spPr>
      </p:pic>
      <p:pic>
        <p:nvPicPr>
          <p:cNvPr id="81" name="Picture 80">
            <a:extLst>
              <a:ext uri="{FF2B5EF4-FFF2-40B4-BE49-F238E27FC236}">
                <a16:creationId xmlns="" xmlns:a16="http://schemas.microsoft.com/office/drawing/2014/main" id="{EEC9B5F6-D46D-134B-AC40-5EC33F0AD0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07049" y="3194145"/>
            <a:ext cx="900000" cy="900000"/>
          </a:xfrm>
          <a:prstGeom prst="rect">
            <a:avLst/>
          </a:prstGeom>
        </p:spPr>
      </p:pic>
      <p:pic>
        <p:nvPicPr>
          <p:cNvPr id="82" name="Picture 81">
            <a:extLst>
              <a:ext uri="{FF2B5EF4-FFF2-40B4-BE49-F238E27FC236}">
                <a16:creationId xmlns="" xmlns:a16="http://schemas.microsoft.com/office/drawing/2014/main" id="{0B708C8E-E10A-B647-9B82-30250C498F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8480" y="4102691"/>
            <a:ext cx="900000" cy="900000"/>
          </a:xfrm>
          <a:prstGeom prst="rect">
            <a:avLst/>
          </a:prstGeom>
        </p:spPr>
      </p:pic>
      <p:pic>
        <p:nvPicPr>
          <p:cNvPr id="83" name="Picture 82">
            <a:extLst>
              <a:ext uri="{FF2B5EF4-FFF2-40B4-BE49-F238E27FC236}">
                <a16:creationId xmlns="" xmlns:a16="http://schemas.microsoft.com/office/drawing/2014/main" id="{EDDE39E5-B750-204D-BDB1-8C1DF16FE2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18480" y="4102691"/>
            <a:ext cx="900000" cy="900000"/>
          </a:xfrm>
          <a:prstGeom prst="rect">
            <a:avLst/>
          </a:prstGeom>
        </p:spPr>
      </p:pic>
      <p:pic>
        <p:nvPicPr>
          <p:cNvPr id="84" name="Picture 83">
            <a:extLst>
              <a:ext uri="{FF2B5EF4-FFF2-40B4-BE49-F238E27FC236}">
                <a16:creationId xmlns="" xmlns:a16="http://schemas.microsoft.com/office/drawing/2014/main" id="{F50CA65A-68DC-524A-AA66-5DFE534C8C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7833" y="4102691"/>
            <a:ext cx="900000" cy="900000"/>
          </a:xfrm>
          <a:prstGeom prst="rect">
            <a:avLst/>
          </a:prstGeom>
        </p:spPr>
      </p:pic>
      <p:pic>
        <p:nvPicPr>
          <p:cNvPr id="85" name="Picture 84">
            <a:extLst>
              <a:ext uri="{FF2B5EF4-FFF2-40B4-BE49-F238E27FC236}">
                <a16:creationId xmlns="" xmlns:a16="http://schemas.microsoft.com/office/drawing/2014/main" id="{09710FD1-002E-204C-8CB8-6FB35A141A9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57833" y="4102691"/>
            <a:ext cx="900000" cy="900000"/>
          </a:xfrm>
          <a:prstGeom prst="rect">
            <a:avLst/>
          </a:prstGeom>
        </p:spPr>
      </p:pic>
      <p:pic>
        <p:nvPicPr>
          <p:cNvPr id="86" name="Picture 85">
            <a:extLst>
              <a:ext uri="{FF2B5EF4-FFF2-40B4-BE49-F238E27FC236}">
                <a16:creationId xmlns="" xmlns:a16="http://schemas.microsoft.com/office/drawing/2014/main" id="{C36E794A-6476-D44D-84D5-197F09B8E1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07049" y="4102691"/>
            <a:ext cx="900000" cy="900000"/>
          </a:xfrm>
          <a:prstGeom prst="rect">
            <a:avLst/>
          </a:prstGeom>
        </p:spPr>
      </p:pic>
      <p:pic>
        <p:nvPicPr>
          <p:cNvPr id="87" name="Picture 86">
            <a:extLst>
              <a:ext uri="{FF2B5EF4-FFF2-40B4-BE49-F238E27FC236}">
                <a16:creationId xmlns="" xmlns:a16="http://schemas.microsoft.com/office/drawing/2014/main" id="{06E0D6C5-5386-674A-A9B2-6526F720D1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8480" y="4552691"/>
            <a:ext cx="900000" cy="900000"/>
          </a:xfrm>
          <a:prstGeom prst="rect">
            <a:avLst/>
          </a:prstGeom>
        </p:spPr>
      </p:pic>
      <p:pic>
        <p:nvPicPr>
          <p:cNvPr id="88" name="Picture 87">
            <a:extLst>
              <a:ext uri="{FF2B5EF4-FFF2-40B4-BE49-F238E27FC236}">
                <a16:creationId xmlns="" xmlns:a16="http://schemas.microsoft.com/office/drawing/2014/main" id="{976EF8F3-5D6C-4442-82E4-CC74EF638A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18480" y="4552691"/>
            <a:ext cx="900000" cy="900000"/>
          </a:xfrm>
          <a:prstGeom prst="rect">
            <a:avLst/>
          </a:prstGeom>
        </p:spPr>
      </p:pic>
      <p:pic>
        <p:nvPicPr>
          <p:cNvPr id="89" name="Picture 88">
            <a:extLst>
              <a:ext uri="{FF2B5EF4-FFF2-40B4-BE49-F238E27FC236}">
                <a16:creationId xmlns="" xmlns:a16="http://schemas.microsoft.com/office/drawing/2014/main" id="{67E8D141-BEE9-F647-B27D-BEAF20C875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7833" y="4552691"/>
            <a:ext cx="900000" cy="900000"/>
          </a:xfrm>
          <a:prstGeom prst="rect">
            <a:avLst/>
          </a:prstGeom>
        </p:spPr>
      </p:pic>
      <p:pic>
        <p:nvPicPr>
          <p:cNvPr id="90" name="Picture 89">
            <a:extLst>
              <a:ext uri="{FF2B5EF4-FFF2-40B4-BE49-F238E27FC236}">
                <a16:creationId xmlns="" xmlns:a16="http://schemas.microsoft.com/office/drawing/2014/main" id="{36471FB3-FD08-844C-BDE4-CCDC07EB51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57833" y="4552691"/>
            <a:ext cx="900000" cy="900000"/>
          </a:xfrm>
          <a:prstGeom prst="rect">
            <a:avLst/>
          </a:prstGeom>
        </p:spPr>
      </p:pic>
      <p:pic>
        <p:nvPicPr>
          <p:cNvPr id="91" name="Picture 90">
            <a:extLst>
              <a:ext uri="{FF2B5EF4-FFF2-40B4-BE49-F238E27FC236}">
                <a16:creationId xmlns="" xmlns:a16="http://schemas.microsoft.com/office/drawing/2014/main" id="{0C08DAAA-D99E-1549-A74D-C092180B4D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07049" y="4552691"/>
            <a:ext cx="900000" cy="900000"/>
          </a:xfrm>
          <a:prstGeom prst="rect">
            <a:avLst/>
          </a:prstGeom>
        </p:spPr>
      </p:pic>
    </p:spTree>
    <p:extLst>
      <p:ext uri="{BB962C8B-B14F-4D97-AF65-F5344CB8AC3E}">
        <p14:creationId xmlns:p14="http://schemas.microsoft.com/office/powerpoint/2010/main" val="2348736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Activity 2:</a:t>
            </a:r>
          </a:p>
          <a:p>
            <a:pPr marL="0" indent="0">
              <a:buClr>
                <a:srgbClr val="23D160"/>
              </a:buClr>
              <a:buSzPct val="85000"/>
              <a:buNone/>
            </a:pPr>
            <a:r>
              <a:rPr lang="en-GB" sz="2200" dirty="0"/>
              <a:t>How many apples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 name="Rounded Rectangle 4">
            <a:extLst>
              <a:ext uri="{FF2B5EF4-FFF2-40B4-BE49-F238E27FC236}">
                <a16:creationId xmlns="" xmlns:a16="http://schemas.microsoft.com/office/drawing/2014/main" id="{75D0B610-0176-9845-AC6F-5C167C9A9B49}"/>
              </a:ext>
            </a:extLst>
          </p:cNvPr>
          <p:cNvSpPr/>
          <p:nvPr/>
        </p:nvSpPr>
        <p:spPr>
          <a:xfrm>
            <a:off x="2023310" y="562256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u="sng" dirty="0">
                <a:solidFill>
                  <a:srgbClr val="FF3860"/>
                </a:solidFill>
                <a:latin typeface="OpenDyslexicAlta" pitchFamily="2" charset="77"/>
              </a:rPr>
              <a:t>63</a:t>
            </a:r>
            <a:r>
              <a:rPr lang="en-US" sz="3600" dirty="0">
                <a:solidFill>
                  <a:schemeClr val="tx1"/>
                </a:solidFill>
                <a:latin typeface="OpenDyslexicAlta" pitchFamily="2" charset="77"/>
              </a:rPr>
              <a:t> apples.</a:t>
            </a:r>
          </a:p>
        </p:txBody>
      </p:sp>
      <p:pic>
        <p:nvPicPr>
          <p:cNvPr id="6" name="Picture 5">
            <a:extLst>
              <a:ext uri="{FF2B5EF4-FFF2-40B4-BE49-F238E27FC236}">
                <a16:creationId xmlns="" xmlns:a16="http://schemas.microsoft.com/office/drawing/2014/main" id="{480AB6A3-F7A3-A346-9625-0EA78F11D8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2756960"/>
            <a:ext cx="900000" cy="900000"/>
          </a:xfrm>
          <a:prstGeom prst="rect">
            <a:avLst/>
          </a:prstGeom>
        </p:spPr>
      </p:pic>
      <p:pic>
        <p:nvPicPr>
          <p:cNvPr id="26" name="Picture 25">
            <a:extLst>
              <a:ext uri="{FF2B5EF4-FFF2-40B4-BE49-F238E27FC236}">
                <a16:creationId xmlns="" xmlns:a16="http://schemas.microsoft.com/office/drawing/2014/main" id="{87F733C0-EA23-2C47-AEEA-A8B8B041DA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2756960"/>
            <a:ext cx="900000" cy="900000"/>
          </a:xfrm>
          <a:prstGeom prst="rect">
            <a:avLst/>
          </a:prstGeom>
        </p:spPr>
      </p:pic>
      <p:pic>
        <p:nvPicPr>
          <p:cNvPr id="30" name="Picture 29">
            <a:extLst>
              <a:ext uri="{FF2B5EF4-FFF2-40B4-BE49-F238E27FC236}">
                <a16:creationId xmlns="" xmlns:a16="http://schemas.microsoft.com/office/drawing/2014/main" id="{2F8A064B-A0E3-794A-AF79-E564435141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2756960"/>
            <a:ext cx="900000" cy="900000"/>
          </a:xfrm>
          <a:prstGeom prst="rect">
            <a:avLst/>
          </a:prstGeom>
        </p:spPr>
      </p:pic>
      <p:pic>
        <p:nvPicPr>
          <p:cNvPr id="31" name="Picture 30">
            <a:extLst>
              <a:ext uri="{FF2B5EF4-FFF2-40B4-BE49-F238E27FC236}">
                <a16:creationId xmlns="" xmlns:a16="http://schemas.microsoft.com/office/drawing/2014/main" id="{44553BDB-FACF-8E4D-9565-5DB32BC3FA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2756960"/>
            <a:ext cx="900000" cy="900000"/>
          </a:xfrm>
          <a:prstGeom prst="rect">
            <a:avLst/>
          </a:prstGeom>
        </p:spPr>
      </p:pic>
      <p:pic>
        <p:nvPicPr>
          <p:cNvPr id="32" name="Picture 31">
            <a:extLst>
              <a:ext uri="{FF2B5EF4-FFF2-40B4-BE49-F238E27FC236}">
                <a16:creationId xmlns="" xmlns:a16="http://schemas.microsoft.com/office/drawing/2014/main" id="{BCF6F7AD-17CE-2943-B20A-C58FC0186F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2756960"/>
            <a:ext cx="900000" cy="900000"/>
          </a:xfrm>
          <a:prstGeom prst="rect">
            <a:avLst/>
          </a:prstGeom>
        </p:spPr>
      </p:pic>
      <p:pic>
        <p:nvPicPr>
          <p:cNvPr id="33" name="Picture 32">
            <a:extLst>
              <a:ext uri="{FF2B5EF4-FFF2-40B4-BE49-F238E27FC236}">
                <a16:creationId xmlns="" xmlns:a16="http://schemas.microsoft.com/office/drawing/2014/main" id="{6C68A431-336A-D941-A0B5-A43FEAEA7A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3206960"/>
            <a:ext cx="900000" cy="900000"/>
          </a:xfrm>
          <a:prstGeom prst="rect">
            <a:avLst/>
          </a:prstGeom>
        </p:spPr>
      </p:pic>
      <p:pic>
        <p:nvPicPr>
          <p:cNvPr id="34" name="Picture 33">
            <a:extLst>
              <a:ext uri="{FF2B5EF4-FFF2-40B4-BE49-F238E27FC236}">
                <a16:creationId xmlns="" xmlns:a16="http://schemas.microsoft.com/office/drawing/2014/main" id="{292194E8-B559-3642-BDE1-22446045C8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3206960"/>
            <a:ext cx="900000" cy="900000"/>
          </a:xfrm>
          <a:prstGeom prst="rect">
            <a:avLst/>
          </a:prstGeom>
        </p:spPr>
      </p:pic>
      <p:pic>
        <p:nvPicPr>
          <p:cNvPr id="35" name="Picture 34">
            <a:extLst>
              <a:ext uri="{FF2B5EF4-FFF2-40B4-BE49-F238E27FC236}">
                <a16:creationId xmlns="" xmlns:a16="http://schemas.microsoft.com/office/drawing/2014/main" id="{C7115E08-98A7-2947-863E-0DB0A412A0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3206960"/>
            <a:ext cx="900000" cy="900000"/>
          </a:xfrm>
          <a:prstGeom prst="rect">
            <a:avLst/>
          </a:prstGeom>
        </p:spPr>
      </p:pic>
      <p:pic>
        <p:nvPicPr>
          <p:cNvPr id="48" name="Picture 47">
            <a:extLst>
              <a:ext uri="{FF2B5EF4-FFF2-40B4-BE49-F238E27FC236}">
                <a16:creationId xmlns="" xmlns:a16="http://schemas.microsoft.com/office/drawing/2014/main" id="{C7E94DA8-2BAB-894B-A6B5-E45CA4CF96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3206960"/>
            <a:ext cx="900000" cy="900000"/>
          </a:xfrm>
          <a:prstGeom prst="rect">
            <a:avLst/>
          </a:prstGeom>
        </p:spPr>
      </p:pic>
      <p:pic>
        <p:nvPicPr>
          <p:cNvPr id="49" name="Picture 48">
            <a:extLst>
              <a:ext uri="{FF2B5EF4-FFF2-40B4-BE49-F238E27FC236}">
                <a16:creationId xmlns="" xmlns:a16="http://schemas.microsoft.com/office/drawing/2014/main" id="{D590DC02-AC90-1F4B-B1BD-4523DD5FF7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3206960"/>
            <a:ext cx="900000" cy="900000"/>
          </a:xfrm>
          <a:prstGeom prst="rect">
            <a:avLst/>
          </a:prstGeom>
        </p:spPr>
      </p:pic>
      <p:pic>
        <p:nvPicPr>
          <p:cNvPr id="50" name="Picture 49">
            <a:extLst>
              <a:ext uri="{FF2B5EF4-FFF2-40B4-BE49-F238E27FC236}">
                <a16:creationId xmlns="" xmlns:a16="http://schemas.microsoft.com/office/drawing/2014/main" id="{4167A260-61C4-9247-AFF9-5EF309AB95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1169" y="4106960"/>
            <a:ext cx="900000" cy="900000"/>
          </a:xfrm>
          <a:prstGeom prst="rect">
            <a:avLst/>
          </a:prstGeom>
        </p:spPr>
      </p:pic>
      <p:pic>
        <p:nvPicPr>
          <p:cNvPr id="51" name="Picture 50">
            <a:extLst>
              <a:ext uri="{FF2B5EF4-FFF2-40B4-BE49-F238E27FC236}">
                <a16:creationId xmlns="" xmlns:a16="http://schemas.microsoft.com/office/drawing/2014/main" id="{6A0445F9-8642-0F49-9A97-9C506CC494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169" y="4106960"/>
            <a:ext cx="900000" cy="900000"/>
          </a:xfrm>
          <a:prstGeom prst="rect">
            <a:avLst/>
          </a:prstGeom>
        </p:spPr>
      </p:pic>
      <p:pic>
        <p:nvPicPr>
          <p:cNvPr id="52" name="Picture 51">
            <a:extLst>
              <a:ext uri="{FF2B5EF4-FFF2-40B4-BE49-F238E27FC236}">
                <a16:creationId xmlns="" xmlns:a16="http://schemas.microsoft.com/office/drawing/2014/main" id="{31AD45DF-618A-2646-B21A-9E8E875951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0522" y="4106960"/>
            <a:ext cx="900000" cy="900000"/>
          </a:xfrm>
          <a:prstGeom prst="rect">
            <a:avLst/>
          </a:prstGeom>
        </p:spPr>
      </p:pic>
      <p:pic>
        <p:nvPicPr>
          <p:cNvPr id="53" name="Picture 52">
            <a:extLst>
              <a:ext uri="{FF2B5EF4-FFF2-40B4-BE49-F238E27FC236}">
                <a16:creationId xmlns="" xmlns:a16="http://schemas.microsoft.com/office/drawing/2014/main" id="{83C44C5E-F6BD-3B43-B3E4-E56D330678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522" y="4106960"/>
            <a:ext cx="900000" cy="900000"/>
          </a:xfrm>
          <a:prstGeom prst="rect">
            <a:avLst/>
          </a:prstGeom>
        </p:spPr>
      </p:pic>
      <p:pic>
        <p:nvPicPr>
          <p:cNvPr id="54" name="Picture 53">
            <a:extLst>
              <a:ext uri="{FF2B5EF4-FFF2-40B4-BE49-F238E27FC236}">
                <a16:creationId xmlns="" xmlns:a16="http://schemas.microsoft.com/office/drawing/2014/main" id="{DD147054-A8CD-AE4A-980E-AA8E0356BD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9738" y="4106960"/>
            <a:ext cx="900000" cy="900000"/>
          </a:xfrm>
          <a:prstGeom prst="rect">
            <a:avLst/>
          </a:prstGeom>
        </p:spPr>
      </p:pic>
      <p:pic>
        <p:nvPicPr>
          <p:cNvPr id="57" name="Picture 56">
            <a:extLst>
              <a:ext uri="{FF2B5EF4-FFF2-40B4-BE49-F238E27FC236}">
                <a16:creationId xmlns="" xmlns:a16="http://schemas.microsoft.com/office/drawing/2014/main" id="{115B6B65-1D47-9C4D-BB8F-9158C7F932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1169" y="4556960"/>
            <a:ext cx="900000" cy="900000"/>
          </a:xfrm>
          <a:prstGeom prst="rect">
            <a:avLst/>
          </a:prstGeom>
        </p:spPr>
      </p:pic>
      <p:pic>
        <p:nvPicPr>
          <p:cNvPr id="58" name="Picture 57">
            <a:extLst>
              <a:ext uri="{FF2B5EF4-FFF2-40B4-BE49-F238E27FC236}">
                <a16:creationId xmlns="" xmlns:a16="http://schemas.microsoft.com/office/drawing/2014/main" id="{CBC0204B-7871-0F40-87C8-8ACAE7DEDE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169" y="4556960"/>
            <a:ext cx="900000" cy="900000"/>
          </a:xfrm>
          <a:prstGeom prst="rect">
            <a:avLst/>
          </a:prstGeom>
        </p:spPr>
      </p:pic>
      <p:pic>
        <p:nvPicPr>
          <p:cNvPr id="59" name="Picture 58">
            <a:extLst>
              <a:ext uri="{FF2B5EF4-FFF2-40B4-BE49-F238E27FC236}">
                <a16:creationId xmlns="" xmlns:a16="http://schemas.microsoft.com/office/drawing/2014/main" id="{DB4085AF-9B8F-5548-B0A1-E37F0DAC50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0522" y="4556960"/>
            <a:ext cx="900000" cy="900000"/>
          </a:xfrm>
          <a:prstGeom prst="rect">
            <a:avLst/>
          </a:prstGeom>
        </p:spPr>
      </p:pic>
      <p:pic>
        <p:nvPicPr>
          <p:cNvPr id="60" name="Picture 59">
            <a:extLst>
              <a:ext uri="{FF2B5EF4-FFF2-40B4-BE49-F238E27FC236}">
                <a16:creationId xmlns="" xmlns:a16="http://schemas.microsoft.com/office/drawing/2014/main" id="{7935B2C3-A262-6B48-B139-E8F4F3D4A6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522" y="4556960"/>
            <a:ext cx="900000" cy="900000"/>
          </a:xfrm>
          <a:prstGeom prst="rect">
            <a:avLst/>
          </a:prstGeom>
        </p:spPr>
      </p:pic>
      <p:pic>
        <p:nvPicPr>
          <p:cNvPr id="61" name="Picture 60">
            <a:extLst>
              <a:ext uri="{FF2B5EF4-FFF2-40B4-BE49-F238E27FC236}">
                <a16:creationId xmlns="" xmlns:a16="http://schemas.microsoft.com/office/drawing/2014/main" id="{9A612CDD-3E7A-9E4F-92A1-02E33B579D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9738" y="4556960"/>
            <a:ext cx="900000" cy="900000"/>
          </a:xfrm>
          <a:prstGeom prst="rect">
            <a:avLst/>
          </a:prstGeom>
        </p:spPr>
      </p:pic>
      <p:pic>
        <p:nvPicPr>
          <p:cNvPr id="63" name="Picture 62">
            <a:extLst>
              <a:ext uri="{FF2B5EF4-FFF2-40B4-BE49-F238E27FC236}">
                <a16:creationId xmlns="" xmlns:a16="http://schemas.microsoft.com/office/drawing/2014/main" id="{C483BA41-8E56-BC43-A975-6C3CF03D19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08718" y="2979000"/>
            <a:ext cx="900000" cy="900000"/>
          </a:xfrm>
          <a:prstGeom prst="rect">
            <a:avLst/>
          </a:prstGeom>
        </p:spPr>
      </p:pic>
      <p:pic>
        <p:nvPicPr>
          <p:cNvPr id="29" name="Picture 28">
            <a:extLst>
              <a:ext uri="{FF2B5EF4-FFF2-40B4-BE49-F238E27FC236}">
                <a16:creationId xmlns="" xmlns:a16="http://schemas.microsoft.com/office/drawing/2014/main" id="{F7A3C909-AC55-F94D-B628-FBB0122D85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2756960"/>
            <a:ext cx="900000" cy="900000"/>
          </a:xfrm>
          <a:prstGeom prst="rect">
            <a:avLst/>
          </a:prstGeom>
        </p:spPr>
      </p:pic>
      <p:pic>
        <p:nvPicPr>
          <p:cNvPr id="36" name="Picture 35">
            <a:extLst>
              <a:ext uri="{FF2B5EF4-FFF2-40B4-BE49-F238E27FC236}">
                <a16:creationId xmlns="" xmlns:a16="http://schemas.microsoft.com/office/drawing/2014/main" id="{5DED0453-A847-6D48-9305-687D6971AD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2756960"/>
            <a:ext cx="900000" cy="900000"/>
          </a:xfrm>
          <a:prstGeom prst="rect">
            <a:avLst/>
          </a:prstGeom>
        </p:spPr>
      </p:pic>
      <p:pic>
        <p:nvPicPr>
          <p:cNvPr id="37" name="Picture 36">
            <a:extLst>
              <a:ext uri="{FF2B5EF4-FFF2-40B4-BE49-F238E27FC236}">
                <a16:creationId xmlns="" xmlns:a16="http://schemas.microsoft.com/office/drawing/2014/main" id="{9490C1D3-DA73-0943-A6A9-685F3C195C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2756960"/>
            <a:ext cx="900000" cy="900000"/>
          </a:xfrm>
          <a:prstGeom prst="rect">
            <a:avLst/>
          </a:prstGeom>
        </p:spPr>
      </p:pic>
      <p:pic>
        <p:nvPicPr>
          <p:cNvPr id="38" name="Picture 37">
            <a:extLst>
              <a:ext uri="{FF2B5EF4-FFF2-40B4-BE49-F238E27FC236}">
                <a16:creationId xmlns="" xmlns:a16="http://schemas.microsoft.com/office/drawing/2014/main" id="{67EC83B9-EBD5-524D-AF31-2A639D9EF8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2756960"/>
            <a:ext cx="900000" cy="900000"/>
          </a:xfrm>
          <a:prstGeom prst="rect">
            <a:avLst/>
          </a:prstGeom>
        </p:spPr>
      </p:pic>
      <p:pic>
        <p:nvPicPr>
          <p:cNvPr id="39" name="Picture 38">
            <a:extLst>
              <a:ext uri="{FF2B5EF4-FFF2-40B4-BE49-F238E27FC236}">
                <a16:creationId xmlns="" xmlns:a16="http://schemas.microsoft.com/office/drawing/2014/main" id="{5210F2D6-17EC-8841-90D9-31ED1D5E33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2756960"/>
            <a:ext cx="900000" cy="900000"/>
          </a:xfrm>
          <a:prstGeom prst="rect">
            <a:avLst/>
          </a:prstGeom>
        </p:spPr>
      </p:pic>
      <p:pic>
        <p:nvPicPr>
          <p:cNvPr id="40" name="Picture 39">
            <a:extLst>
              <a:ext uri="{FF2B5EF4-FFF2-40B4-BE49-F238E27FC236}">
                <a16:creationId xmlns="" xmlns:a16="http://schemas.microsoft.com/office/drawing/2014/main" id="{0024E3AD-FD39-C84E-9BAB-45E0361D4F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3206960"/>
            <a:ext cx="900000" cy="900000"/>
          </a:xfrm>
          <a:prstGeom prst="rect">
            <a:avLst/>
          </a:prstGeom>
        </p:spPr>
      </p:pic>
      <p:pic>
        <p:nvPicPr>
          <p:cNvPr id="41" name="Picture 40">
            <a:extLst>
              <a:ext uri="{FF2B5EF4-FFF2-40B4-BE49-F238E27FC236}">
                <a16:creationId xmlns="" xmlns:a16="http://schemas.microsoft.com/office/drawing/2014/main" id="{FEAC7A34-7DD8-AC46-BA7D-2BD97F01BD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3206960"/>
            <a:ext cx="900000" cy="900000"/>
          </a:xfrm>
          <a:prstGeom prst="rect">
            <a:avLst/>
          </a:prstGeom>
        </p:spPr>
      </p:pic>
      <p:pic>
        <p:nvPicPr>
          <p:cNvPr id="42" name="Picture 41">
            <a:extLst>
              <a:ext uri="{FF2B5EF4-FFF2-40B4-BE49-F238E27FC236}">
                <a16:creationId xmlns="" xmlns:a16="http://schemas.microsoft.com/office/drawing/2014/main" id="{3657228C-3702-1C4F-9264-8DA35D8300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3206960"/>
            <a:ext cx="900000" cy="900000"/>
          </a:xfrm>
          <a:prstGeom prst="rect">
            <a:avLst/>
          </a:prstGeom>
        </p:spPr>
      </p:pic>
      <p:pic>
        <p:nvPicPr>
          <p:cNvPr id="43" name="Picture 42">
            <a:extLst>
              <a:ext uri="{FF2B5EF4-FFF2-40B4-BE49-F238E27FC236}">
                <a16:creationId xmlns="" xmlns:a16="http://schemas.microsoft.com/office/drawing/2014/main" id="{D9C22FEF-672D-3A4B-B434-E8452A5FAA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3206960"/>
            <a:ext cx="900000" cy="900000"/>
          </a:xfrm>
          <a:prstGeom prst="rect">
            <a:avLst/>
          </a:prstGeom>
        </p:spPr>
      </p:pic>
      <p:pic>
        <p:nvPicPr>
          <p:cNvPr id="44" name="Picture 43">
            <a:extLst>
              <a:ext uri="{FF2B5EF4-FFF2-40B4-BE49-F238E27FC236}">
                <a16:creationId xmlns="" xmlns:a16="http://schemas.microsoft.com/office/drawing/2014/main" id="{1E9BCD2D-1D87-0046-9636-2480137E00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3206960"/>
            <a:ext cx="900000" cy="900000"/>
          </a:xfrm>
          <a:prstGeom prst="rect">
            <a:avLst/>
          </a:prstGeom>
        </p:spPr>
      </p:pic>
      <p:pic>
        <p:nvPicPr>
          <p:cNvPr id="46" name="Picture 45">
            <a:extLst>
              <a:ext uri="{FF2B5EF4-FFF2-40B4-BE49-F238E27FC236}">
                <a16:creationId xmlns="" xmlns:a16="http://schemas.microsoft.com/office/drawing/2014/main" id="{65D3133C-AD0C-8F43-BC16-8AEBE13140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12800" y="4058893"/>
            <a:ext cx="900000" cy="900000"/>
          </a:xfrm>
          <a:prstGeom prst="rect">
            <a:avLst/>
          </a:prstGeom>
        </p:spPr>
      </p:pic>
      <p:pic>
        <p:nvPicPr>
          <p:cNvPr id="47" name="Picture 46">
            <a:extLst>
              <a:ext uri="{FF2B5EF4-FFF2-40B4-BE49-F238E27FC236}">
                <a16:creationId xmlns="" xmlns:a16="http://schemas.microsoft.com/office/drawing/2014/main" id="{1186ABA7-82A4-0D4C-8630-38BE6F74BE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61513" y="3636379"/>
            <a:ext cx="900000" cy="900000"/>
          </a:xfrm>
          <a:prstGeom prst="rect">
            <a:avLst/>
          </a:prstGeom>
        </p:spPr>
      </p:pic>
      <p:pic>
        <p:nvPicPr>
          <p:cNvPr id="55" name="Picture 54">
            <a:extLst>
              <a:ext uri="{FF2B5EF4-FFF2-40B4-BE49-F238E27FC236}">
                <a16:creationId xmlns="" xmlns:a16="http://schemas.microsoft.com/office/drawing/2014/main" id="{799CEB10-6072-5849-8B8B-3DDD5DCC11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4115506"/>
            <a:ext cx="900000" cy="900000"/>
          </a:xfrm>
          <a:prstGeom prst="rect">
            <a:avLst/>
          </a:prstGeom>
        </p:spPr>
      </p:pic>
      <p:pic>
        <p:nvPicPr>
          <p:cNvPr id="56" name="Picture 55">
            <a:extLst>
              <a:ext uri="{FF2B5EF4-FFF2-40B4-BE49-F238E27FC236}">
                <a16:creationId xmlns="" xmlns:a16="http://schemas.microsoft.com/office/drawing/2014/main" id="{08FBA6FA-07F9-F74E-8579-DA3832B41B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4115506"/>
            <a:ext cx="900000" cy="900000"/>
          </a:xfrm>
          <a:prstGeom prst="rect">
            <a:avLst/>
          </a:prstGeom>
        </p:spPr>
      </p:pic>
      <p:pic>
        <p:nvPicPr>
          <p:cNvPr id="64" name="Picture 63">
            <a:extLst>
              <a:ext uri="{FF2B5EF4-FFF2-40B4-BE49-F238E27FC236}">
                <a16:creationId xmlns="" xmlns:a16="http://schemas.microsoft.com/office/drawing/2014/main" id="{C30CFB10-5C82-A344-BB95-914F7EAC8B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4115506"/>
            <a:ext cx="900000" cy="900000"/>
          </a:xfrm>
          <a:prstGeom prst="rect">
            <a:avLst/>
          </a:prstGeom>
        </p:spPr>
      </p:pic>
      <p:pic>
        <p:nvPicPr>
          <p:cNvPr id="65" name="Picture 64">
            <a:extLst>
              <a:ext uri="{FF2B5EF4-FFF2-40B4-BE49-F238E27FC236}">
                <a16:creationId xmlns="" xmlns:a16="http://schemas.microsoft.com/office/drawing/2014/main" id="{E45CA829-8ABF-F344-9111-46CE8825D8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4115506"/>
            <a:ext cx="900000" cy="900000"/>
          </a:xfrm>
          <a:prstGeom prst="rect">
            <a:avLst/>
          </a:prstGeom>
        </p:spPr>
      </p:pic>
      <p:pic>
        <p:nvPicPr>
          <p:cNvPr id="66" name="Picture 65">
            <a:extLst>
              <a:ext uri="{FF2B5EF4-FFF2-40B4-BE49-F238E27FC236}">
                <a16:creationId xmlns="" xmlns:a16="http://schemas.microsoft.com/office/drawing/2014/main" id="{DA0036B7-010A-2847-A3AB-6DAF2511AC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4115506"/>
            <a:ext cx="900000" cy="900000"/>
          </a:xfrm>
          <a:prstGeom prst="rect">
            <a:avLst/>
          </a:prstGeom>
        </p:spPr>
      </p:pic>
      <p:pic>
        <p:nvPicPr>
          <p:cNvPr id="67" name="Picture 66">
            <a:extLst>
              <a:ext uri="{FF2B5EF4-FFF2-40B4-BE49-F238E27FC236}">
                <a16:creationId xmlns="" xmlns:a16="http://schemas.microsoft.com/office/drawing/2014/main" id="{F2534344-31EB-1346-B905-AAFA3AA354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4565506"/>
            <a:ext cx="900000" cy="900000"/>
          </a:xfrm>
          <a:prstGeom prst="rect">
            <a:avLst/>
          </a:prstGeom>
        </p:spPr>
      </p:pic>
      <p:pic>
        <p:nvPicPr>
          <p:cNvPr id="68" name="Picture 67">
            <a:extLst>
              <a:ext uri="{FF2B5EF4-FFF2-40B4-BE49-F238E27FC236}">
                <a16:creationId xmlns="" xmlns:a16="http://schemas.microsoft.com/office/drawing/2014/main" id="{583F762D-33F4-D342-81C0-6086267EA5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4565506"/>
            <a:ext cx="900000" cy="900000"/>
          </a:xfrm>
          <a:prstGeom prst="rect">
            <a:avLst/>
          </a:prstGeom>
        </p:spPr>
      </p:pic>
      <p:pic>
        <p:nvPicPr>
          <p:cNvPr id="69" name="Picture 68">
            <a:extLst>
              <a:ext uri="{FF2B5EF4-FFF2-40B4-BE49-F238E27FC236}">
                <a16:creationId xmlns="" xmlns:a16="http://schemas.microsoft.com/office/drawing/2014/main" id="{C11E2612-2514-A74F-9E0F-831256DD0A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4565506"/>
            <a:ext cx="900000" cy="900000"/>
          </a:xfrm>
          <a:prstGeom prst="rect">
            <a:avLst/>
          </a:prstGeom>
        </p:spPr>
      </p:pic>
      <p:pic>
        <p:nvPicPr>
          <p:cNvPr id="70" name="Picture 69">
            <a:extLst>
              <a:ext uri="{FF2B5EF4-FFF2-40B4-BE49-F238E27FC236}">
                <a16:creationId xmlns="" xmlns:a16="http://schemas.microsoft.com/office/drawing/2014/main" id="{C75ACA65-D5E4-084B-BD05-B5B6F72C9B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4565506"/>
            <a:ext cx="900000" cy="900000"/>
          </a:xfrm>
          <a:prstGeom prst="rect">
            <a:avLst/>
          </a:prstGeom>
        </p:spPr>
      </p:pic>
      <p:pic>
        <p:nvPicPr>
          <p:cNvPr id="71" name="Picture 70">
            <a:extLst>
              <a:ext uri="{FF2B5EF4-FFF2-40B4-BE49-F238E27FC236}">
                <a16:creationId xmlns="" xmlns:a16="http://schemas.microsoft.com/office/drawing/2014/main" id="{157BC7E5-EACD-5C4C-A29B-88F13F7A67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4565506"/>
            <a:ext cx="900000" cy="900000"/>
          </a:xfrm>
          <a:prstGeom prst="rect">
            <a:avLst/>
          </a:prstGeom>
        </p:spPr>
      </p:pic>
      <p:pic>
        <p:nvPicPr>
          <p:cNvPr id="72" name="Picture 71">
            <a:extLst>
              <a:ext uri="{FF2B5EF4-FFF2-40B4-BE49-F238E27FC236}">
                <a16:creationId xmlns="" xmlns:a16="http://schemas.microsoft.com/office/drawing/2014/main" id="{4CFB44A0-4927-2F46-BBFB-D9B8FC75A7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8480" y="2744145"/>
            <a:ext cx="900000" cy="900000"/>
          </a:xfrm>
          <a:prstGeom prst="rect">
            <a:avLst/>
          </a:prstGeom>
        </p:spPr>
      </p:pic>
      <p:pic>
        <p:nvPicPr>
          <p:cNvPr id="73" name="Picture 72">
            <a:extLst>
              <a:ext uri="{FF2B5EF4-FFF2-40B4-BE49-F238E27FC236}">
                <a16:creationId xmlns="" xmlns:a16="http://schemas.microsoft.com/office/drawing/2014/main" id="{1DAE84E9-C740-B040-94E5-7D1C6AEBF7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18480" y="2744145"/>
            <a:ext cx="900000" cy="900000"/>
          </a:xfrm>
          <a:prstGeom prst="rect">
            <a:avLst/>
          </a:prstGeom>
        </p:spPr>
      </p:pic>
      <p:pic>
        <p:nvPicPr>
          <p:cNvPr id="74" name="Picture 73">
            <a:extLst>
              <a:ext uri="{FF2B5EF4-FFF2-40B4-BE49-F238E27FC236}">
                <a16:creationId xmlns="" xmlns:a16="http://schemas.microsoft.com/office/drawing/2014/main" id="{B8D74B3E-B94B-8E47-80C3-22B76E69F8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7833" y="2744145"/>
            <a:ext cx="900000" cy="900000"/>
          </a:xfrm>
          <a:prstGeom prst="rect">
            <a:avLst/>
          </a:prstGeom>
        </p:spPr>
      </p:pic>
      <p:pic>
        <p:nvPicPr>
          <p:cNvPr id="75" name="Picture 74">
            <a:extLst>
              <a:ext uri="{FF2B5EF4-FFF2-40B4-BE49-F238E27FC236}">
                <a16:creationId xmlns="" xmlns:a16="http://schemas.microsoft.com/office/drawing/2014/main" id="{EFAB442A-C2A1-F64D-8BB6-218EE4AD1F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57833" y="2744145"/>
            <a:ext cx="900000" cy="900000"/>
          </a:xfrm>
          <a:prstGeom prst="rect">
            <a:avLst/>
          </a:prstGeom>
        </p:spPr>
      </p:pic>
      <p:pic>
        <p:nvPicPr>
          <p:cNvPr id="76" name="Picture 75">
            <a:extLst>
              <a:ext uri="{FF2B5EF4-FFF2-40B4-BE49-F238E27FC236}">
                <a16:creationId xmlns="" xmlns:a16="http://schemas.microsoft.com/office/drawing/2014/main" id="{94D5211C-ADF4-D14E-9233-9521CBD418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07049" y="2744145"/>
            <a:ext cx="900000" cy="900000"/>
          </a:xfrm>
          <a:prstGeom prst="rect">
            <a:avLst/>
          </a:prstGeom>
        </p:spPr>
      </p:pic>
      <p:pic>
        <p:nvPicPr>
          <p:cNvPr id="77" name="Picture 76">
            <a:extLst>
              <a:ext uri="{FF2B5EF4-FFF2-40B4-BE49-F238E27FC236}">
                <a16:creationId xmlns="" xmlns:a16="http://schemas.microsoft.com/office/drawing/2014/main" id="{B745B65A-93B0-524B-A85E-9E7B75484E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8480" y="3194145"/>
            <a:ext cx="900000" cy="900000"/>
          </a:xfrm>
          <a:prstGeom prst="rect">
            <a:avLst/>
          </a:prstGeom>
        </p:spPr>
      </p:pic>
      <p:pic>
        <p:nvPicPr>
          <p:cNvPr id="78" name="Picture 77">
            <a:extLst>
              <a:ext uri="{FF2B5EF4-FFF2-40B4-BE49-F238E27FC236}">
                <a16:creationId xmlns="" xmlns:a16="http://schemas.microsoft.com/office/drawing/2014/main" id="{E9B16977-5C3F-3140-ACA3-DF1A432099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18480" y="3194145"/>
            <a:ext cx="900000" cy="900000"/>
          </a:xfrm>
          <a:prstGeom prst="rect">
            <a:avLst/>
          </a:prstGeom>
        </p:spPr>
      </p:pic>
      <p:pic>
        <p:nvPicPr>
          <p:cNvPr id="79" name="Picture 78">
            <a:extLst>
              <a:ext uri="{FF2B5EF4-FFF2-40B4-BE49-F238E27FC236}">
                <a16:creationId xmlns="" xmlns:a16="http://schemas.microsoft.com/office/drawing/2014/main" id="{950129A0-88B4-884C-B49F-FD0DBB695D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7833" y="3194145"/>
            <a:ext cx="900000" cy="900000"/>
          </a:xfrm>
          <a:prstGeom prst="rect">
            <a:avLst/>
          </a:prstGeom>
        </p:spPr>
      </p:pic>
      <p:pic>
        <p:nvPicPr>
          <p:cNvPr id="80" name="Picture 79">
            <a:extLst>
              <a:ext uri="{FF2B5EF4-FFF2-40B4-BE49-F238E27FC236}">
                <a16:creationId xmlns="" xmlns:a16="http://schemas.microsoft.com/office/drawing/2014/main" id="{765FFDE1-8DA4-E949-8EB6-997CFE19D2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57833" y="3194145"/>
            <a:ext cx="900000" cy="900000"/>
          </a:xfrm>
          <a:prstGeom prst="rect">
            <a:avLst/>
          </a:prstGeom>
        </p:spPr>
      </p:pic>
      <p:pic>
        <p:nvPicPr>
          <p:cNvPr id="81" name="Picture 80">
            <a:extLst>
              <a:ext uri="{FF2B5EF4-FFF2-40B4-BE49-F238E27FC236}">
                <a16:creationId xmlns="" xmlns:a16="http://schemas.microsoft.com/office/drawing/2014/main" id="{EEC9B5F6-D46D-134B-AC40-5EC33F0AD0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07049" y="3194145"/>
            <a:ext cx="900000" cy="900000"/>
          </a:xfrm>
          <a:prstGeom prst="rect">
            <a:avLst/>
          </a:prstGeom>
        </p:spPr>
      </p:pic>
      <p:pic>
        <p:nvPicPr>
          <p:cNvPr id="82" name="Picture 81">
            <a:extLst>
              <a:ext uri="{FF2B5EF4-FFF2-40B4-BE49-F238E27FC236}">
                <a16:creationId xmlns="" xmlns:a16="http://schemas.microsoft.com/office/drawing/2014/main" id="{0B708C8E-E10A-B647-9B82-30250C498F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8480" y="4102691"/>
            <a:ext cx="900000" cy="900000"/>
          </a:xfrm>
          <a:prstGeom prst="rect">
            <a:avLst/>
          </a:prstGeom>
        </p:spPr>
      </p:pic>
      <p:pic>
        <p:nvPicPr>
          <p:cNvPr id="83" name="Picture 82">
            <a:extLst>
              <a:ext uri="{FF2B5EF4-FFF2-40B4-BE49-F238E27FC236}">
                <a16:creationId xmlns="" xmlns:a16="http://schemas.microsoft.com/office/drawing/2014/main" id="{EDDE39E5-B750-204D-BDB1-8C1DF16FE2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18480" y="4102691"/>
            <a:ext cx="900000" cy="900000"/>
          </a:xfrm>
          <a:prstGeom prst="rect">
            <a:avLst/>
          </a:prstGeom>
        </p:spPr>
      </p:pic>
      <p:pic>
        <p:nvPicPr>
          <p:cNvPr id="84" name="Picture 83">
            <a:extLst>
              <a:ext uri="{FF2B5EF4-FFF2-40B4-BE49-F238E27FC236}">
                <a16:creationId xmlns="" xmlns:a16="http://schemas.microsoft.com/office/drawing/2014/main" id="{F50CA65A-68DC-524A-AA66-5DFE534C8C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7833" y="4102691"/>
            <a:ext cx="900000" cy="900000"/>
          </a:xfrm>
          <a:prstGeom prst="rect">
            <a:avLst/>
          </a:prstGeom>
        </p:spPr>
      </p:pic>
      <p:pic>
        <p:nvPicPr>
          <p:cNvPr id="85" name="Picture 84">
            <a:extLst>
              <a:ext uri="{FF2B5EF4-FFF2-40B4-BE49-F238E27FC236}">
                <a16:creationId xmlns="" xmlns:a16="http://schemas.microsoft.com/office/drawing/2014/main" id="{09710FD1-002E-204C-8CB8-6FB35A141A9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57833" y="4102691"/>
            <a:ext cx="900000" cy="900000"/>
          </a:xfrm>
          <a:prstGeom prst="rect">
            <a:avLst/>
          </a:prstGeom>
        </p:spPr>
      </p:pic>
      <p:pic>
        <p:nvPicPr>
          <p:cNvPr id="86" name="Picture 85">
            <a:extLst>
              <a:ext uri="{FF2B5EF4-FFF2-40B4-BE49-F238E27FC236}">
                <a16:creationId xmlns="" xmlns:a16="http://schemas.microsoft.com/office/drawing/2014/main" id="{C36E794A-6476-D44D-84D5-197F09B8E1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07049" y="4102691"/>
            <a:ext cx="900000" cy="900000"/>
          </a:xfrm>
          <a:prstGeom prst="rect">
            <a:avLst/>
          </a:prstGeom>
        </p:spPr>
      </p:pic>
      <p:pic>
        <p:nvPicPr>
          <p:cNvPr id="87" name="Picture 86">
            <a:extLst>
              <a:ext uri="{FF2B5EF4-FFF2-40B4-BE49-F238E27FC236}">
                <a16:creationId xmlns="" xmlns:a16="http://schemas.microsoft.com/office/drawing/2014/main" id="{06E0D6C5-5386-674A-A9B2-6526F720D1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8480" y="4552691"/>
            <a:ext cx="900000" cy="900000"/>
          </a:xfrm>
          <a:prstGeom prst="rect">
            <a:avLst/>
          </a:prstGeom>
        </p:spPr>
      </p:pic>
      <p:pic>
        <p:nvPicPr>
          <p:cNvPr id="88" name="Picture 87">
            <a:extLst>
              <a:ext uri="{FF2B5EF4-FFF2-40B4-BE49-F238E27FC236}">
                <a16:creationId xmlns="" xmlns:a16="http://schemas.microsoft.com/office/drawing/2014/main" id="{976EF8F3-5D6C-4442-82E4-CC74EF638A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18480" y="4552691"/>
            <a:ext cx="900000" cy="900000"/>
          </a:xfrm>
          <a:prstGeom prst="rect">
            <a:avLst/>
          </a:prstGeom>
        </p:spPr>
      </p:pic>
      <p:pic>
        <p:nvPicPr>
          <p:cNvPr id="89" name="Picture 88">
            <a:extLst>
              <a:ext uri="{FF2B5EF4-FFF2-40B4-BE49-F238E27FC236}">
                <a16:creationId xmlns="" xmlns:a16="http://schemas.microsoft.com/office/drawing/2014/main" id="{67E8D141-BEE9-F647-B27D-BEAF20C875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7833" y="4552691"/>
            <a:ext cx="900000" cy="900000"/>
          </a:xfrm>
          <a:prstGeom prst="rect">
            <a:avLst/>
          </a:prstGeom>
        </p:spPr>
      </p:pic>
      <p:pic>
        <p:nvPicPr>
          <p:cNvPr id="90" name="Picture 89">
            <a:extLst>
              <a:ext uri="{FF2B5EF4-FFF2-40B4-BE49-F238E27FC236}">
                <a16:creationId xmlns="" xmlns:a16="http://schemas.microsoft.com/office/drawing/2014/main" id="{36471FB3-FD08-844C-BDE4-CCDC07EB51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57833" y="4552691"/>
            <a:ext cx="900000" cy="900000"/>
          </a:xfrm>
          <a:prstGeom prst="rect">
            <a:avLst/>
          </a:prstGeom>
        </p:spPr>
      </p:pic>
      <p:pic>
        <p:nvPicPr>
          <p:cNvPr id="91" name="Picture 90">
            <a:extLst>
              <a:ext uri="{FF2B5EF4-FFF2-40B4-BE49-F238E27FC236}">
                <a16:creationId xmlns="" xmlns:a16="http://schemas.microsoft.com/office/drawing/2014/main" id="{0C08DAAA-D99E-1549-A74D-C092180B4D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07049" y="4552691"/>
            <a:ext cx="900000" cy="900000"/>
          </a:xfrm>
          <a:prstGeom prst="rect">
            <a:avLst/>
          </a:prstGeom>
        </p:spPr>
      </p:pic>
    </p:spTree>
    <p:extLst>
      <p:ext uri="{BB962C8B-B14F-4D97-AF65-F5344CB8AC3E}">
        <p14:creationId xmlns:p14="http://schemas.microsoft.com/office/powerpoint/2010/main" val="1712348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cookies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 name="Rounded Rectangle 4">
            <a:extLst>
              <a:ext uri="{FF2B5EF4-FFF2-40B4-BE49-F238E27FC236}">
                <a16:creationId xmlns="" xmlns:a16="http://schemas.microsoft.com/office/drawing/2014/main" id="{75D0B610-0176-9845-AC6F-5C167C9A9B49}"/>
              </a:ext>
            </a:extLst>
          </p:cNvPr>
          <p:cNvSpPr/>
          <p:nvPr/>
        </p:nvSpPr>
        <p:spPr>
          <a:xfrm>
            <a:off x="2023310" y="562256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dirty="0">
                <a:solidFill>
                  <a:schemeClr val="tx1"/>
                </a:solidFill>
                <a:latin typeface="Calibri" panose="020F0502020204030204" pitchFamily="34" charset="0"/>
                <a:cs typeface="Calibri" panose="020F0502020204030204" pitchFamily="34" charset="0"/>
              </a:rPr>
              <a:t>___</a:t>
            </a:r>
            <a:r>
              <a:rPr lang="en-US" sz="3600" dirty="0">
                <a:solidFill>
                  <a:schemeClr val="tx1"/>
                </a:solidFill>
                <a:latin typeface="OpenDyslexicAlta" pitchFamily="2" charset="77"/>
              </a:rPr>
              <a:t> cookies.</a:t>
            </a:r>
          </a:p>
        </p:txBody>
      </p:sp>
      <p:pic>
        <p:nvPicPr>
          <p:cNvPr id="4" name="Picture 3">
            <a:extLst>
              <a:ext uri="{FF2B5EF4-FFF2-40B4-BE49-F238E27FC236}">
                <a16:creationId xmlns="" xmlns:a16="http://schemas.microsoft.com/office/drawing/2014/main" id="{8D1EBFA0-F245-DB46-9C09-7CE838E8FF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8867" y="3268133"/>
            <a:ext cx="1897327" cy="1897327"/>
          </a:xfrm>
          <a:prstGeom prst="rect">
            <a:avLst/>
          </a:prstGeom>
        </p:spPr>
      </p:pic>
      <p:pic>
        <p:nvPicPr>
          <p:cNvPr id="72" name="Picture 71">
            <a:extLst>
              <a:ext uri="{FF2B5EF4-FFF2-40B4-BE49-F238E27FC236}">
                <a16:creationId xmlns="" xmlns:a16="http://schemas.microsoft.com/office/drawing/2014/main" id="{5B5B989E-5E5E-D840-A398-442B6DE6DF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92867" y="2499471"/>
            <a:ext cx="1897327" cy="1897327"/>
          </a:xfrm>
          <a:prstGeom prst="rect">
            <a:avLst/>
          </a:prstGeom>
        </p:spPr>
      </p:pic>
      <p:pic>
        <p:nvPicPr>
          <p:cNvPr id="73" name="Picture 72">
            <a:extLst>
              <a:ext uri="{FF2B5EF4-FFF2-40B4-BE49-F238E27FC236}">
                <a16:creationId xmlns="" xmlns:a16="http://schemas.microsoft.com/office/drawing/2014/main" id="{A0BC6680-F021-524A-8A6A-76701EBBDA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47534" y="3628136"/>
            <a:ext cx="1897327" cy="1897327"/>
          </a:xfrm>
          <a:prstGeom prst="rect">
            <a:avLst/>
          </a:prstGeom>
        </p:spPr>
      </p:pic>
      <p:pic>
        <p:nvPicPr>
          <p:cNvPr id="74" name="Picture 73">
            <a:extLst>
              <a:ext uri="{FF2B5EF4-FFF2-40B4-BE49-F238E27FC236}">
                <a16:creationId xmlns="" xmlns:a16="http://schemas.microsoft.com/office/drawing/2014/main" id="{1B819B89-535B-D24A-9A24-85BA9FBEDC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1534" y="2450920"/>
            <a:ext cx="1897327" cy="1897327"/>
          </a:xfrm>
          <a:prstGeom prst="rect">
            <a:avLst/>
          </a:prstGeom>
        </p:spPr>
      </p:pic>
      <p:pic>
        <p:nvPicPr>
          <p:cNvPr id="7" name="Picture 6">
            <a:extLst>
              <a:ext uri="{FF2B5EF4-FFF2-40B4-BE49-F238E27FC236}">
                <a16:creationId xmlns="" xmlns:a16="http://schemas.microsoft.com/office/drawing/2014/main" id="{24036B8D-0342-824C-920E-C832BF0B82F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08334" y="3901673"/>
            <a:ext cx="1083733" cy="1083733"/>
          </a:xfrm>
          <a:prstGeom prst="rect">
            <a:avLst/>
          </a:prstGeom>
        </p:spPr>
      </p:pic>
      <p:pic>
        <p:nvPicPr>
          <p:cNvPr id="75" name="Picture 74">
            <a:extLst>
              <a:ext uri="{FF2B5EF4-FFF2-40B4-BE49-F238E27FC236}">
                <a16:creationId xmlns="" xmlns:a16="http://schemas.microsoft.com/office/drawing/2014/main" id="{34EA56A6-3244-DF44-952C-2D3DA3E08C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10786" y="2956327"/>
            <a:ext cx="1083733" cy="1083733"/>
          </a:xfrm>
          <a:prstGeom prst="rect">
            <a:avLst/>
          </a:prstGeom>
        </p:spPr>
      </p:pic>
    </p:spTree>
    <p:extLst>
      <p:ext uri="{BB962C8B-B14F-4D97-AF65-F5344CB8AC3E}">
        <p14:creationId xmlns:p14="http://schemas.microsoft.com/office/powerpoint/2010/main" val="41089537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cookies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 name="Rounded Rectangle 4">
            <a:extLst>
              <a:ext uri="{FF2B5EF4-FFF2-40B4-BE49-F238E27FC236}">
                <a16:creationId xmlns="" xmlns:a16="http://schemas.microsoft.com/office/drawing/2014/main" id="{75D0B610-0176-9845-AC6F-5C167C9A9B49}"/>
              </a:ext>
            </a:extLst>
          </p:cNvPr>
          <p:cNvSpPr/>
          <p:nvPr/>
        </p:nvSpPr>
        <p:spPr>
          <a:xfrm>
            <a:off x="2023310" y="562256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u="sng" dirty="0">
                <a:solidFill>
                  <a:srgbClr val="FF3860"/>
                </a:solidFill>
                <a:latin typeface="OpenDyslexicAlta" pitchFamily="2" charset="77"/>
              </a:rPr>
              <a:t>42</a:t>
            </a:r>
            <a:r>
              <a:rPr lang="en-US" sz="3600" dirty="0">
                <a:solidFill>
                  <a:schemeClr val="tx1"/>
                </a:solidFill>
                <a:latin typeface="OpenDyslexicAlta" pitchFamily="2" charset="77"/>
              </a:rPr>
              <a:t> cookies.</a:t>
            </a:r>
          </a:p>
        </p:txBody>
      </p:sp>
      <p:pic>
        <p:nvPicPr>
          <p:cNvPr id="4" name="Picture 3">
            <a:extLst>
              <a:ext uri="{FF2B5EF4-FFF2-40B4-BE49-F238E27FC236}">
                <a16:creationId xmlns="" xmlns:a16="http://schemas.microsoft.com/office/drawing/2014/main" id="{8D1EBFA0-F245-DB46-9C09-7CE838E8FF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8867" y="3268133"/>
            <a:ext cx="1897327" cy="1897327"/>
          </a:xfrm>
          <a:prstGeom prst="rect">
            <a:avLst/>
          </a:prstGeom>
        </p:spPr>
      </p:pic>
      <p:pic>
        <p:nvPicPr>
          <p:cNvPr id="72" name="Picture 71">
            <a:extLst>
              <a:ext uri="{FF2B5EF4-FFF2-40B4-BE49-F238E27FC236}">
                <a16:creationId xmlns="" xmlns:a16="http://schemas.microsoft.com/office/drawing/2014/main" id="{5B5B989E-5E5E-D840-A398-442B6DE6DF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92867" y="2499471"/>
            <a:ext cx="1897327" cy="1897327"/>
          </a:xfrm>
          <a:prstGeom prst="rect">
            <a:avLst/>
          </a:prstGeom>
        </p:spPr>
      </p:pic>
      <p:pic>
        <p:nvPicPr>
          <p:cNvPr id="73" name="Picture 72">
            <a:extLst>
              <a:ext uri="{FF2B5EF4-FFF2-40B4-BE49-F238E27FC236}">
                <a16:creationId xmlns="" xmlns:a16="http://schemas.microsoft.com/office/drawing/2014/main" id="{A0BC6680-F021-524A-8A6A-76701EBBDA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47534" y="3628136"/>
            <a:ext cx="1897327" cy="1897327"/>
          </a:xfrm>
          <a:prstGeom prst="rect">
            <a:avLst/>
          </a:prstGeom>
        </p:spPr>
      </p:pic>
      <p:pic>
        <p:nvPicPr>
          <p:cNvPr id="74" name="Picture 73">
            <a:extLst>
              <a:ext uri="{FF2B5EF4-FFF2-40B4-BE49-F238E27FC236}">
                <a16:creationId xmlns="" xmlns:a16="http://schemas.microsoft.com/office/drawing/2014/main" id="{1B819B89-535B-D24A-9A24-85BA9FBEDC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1534" y="2450920"/>
            <a:ext cx="1897327" cy="1897327"/>
          </a:xfrm>
          <a:prstGeom prst="rect">
            <a:avLst/>
          </a:prstGeom>
        </p:spPr>
      </p:pic>
      <p:pic>
        <p:nvPicPr>
          <p:cNvPr id="7" name="Picture 6">
            <a:extLst>
              <a:ext uri="{FF2B5EF4-FFF2-40B4-BE49-F238E27FC236}">
                <a16:creationId xmlns="" xmlns:a16="http://schemas.microsoft.com/office/drawing/2014/main" id="{24036B8D-0342-824C-920E-C832BF0B82F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08334" y="3901673"/>
            <a:ext cx="1083733" cy="1083733"/>
          </a:xfrm>
          <a:prstGeom prst="rect">
            <a:avLst/>
          </a:prstGeom>
        </p:spPr>
      </p:pic>
      <p:pic>
        <p:nvPicPr>
          <p:cNvPr id="75" name="Picture 74">
            <a:extLst>
              <a:ext uri="{FF2B5EF4-FFF2-40B4-BE49-F238E27FC236}">
                <a16:creationId xmlns="" xmlns:a16="http://schemas.microsoft.com/office/drawing/2014/main" id="{34EA56A6-3244-DF44-952C-2D3DA3E08C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10786" y="2956327"/>
            <a:ext cx="1083733" cy="1083733"/>
          </a:xfrm>
          <a:prstGeom prst="rect">
            <a:avLst/>
          </a:prstGeom>
        </p:spPr>
      </p:pic>
    </p:spTree>
    <p:extLst>
      <p:ext uri="{BB962C8B-B14F-4D97-AF65-F5344CB8AC3E}">
        <p14:creationId xmlns:p14="http://schemas.microsoft.com/office/powerpoint/2010/main" val="37530715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cookies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 name="Rounded Rectangle 4">
            <a:extLst>
              <a:ext uri="{FF2B5EF4-FFF2-40B4-BE49-F238E27FC236}">
                <a16:creationId xmlns="" xmlns:a16="http://schemas.microsoft.com/office/drawing/2014/main" id="{75D0B610-0176-9845-AC6F-5C167C9A9B49}"/>
              </a:ext>
            </a:extLst>
          </p:cNvPr>
          <p:cNvSpPr/>
          <p:nvPr/>
        </p:nvSpPr>
        <p:spPr>
          <a:xfrm>
            <a:off x="2023310" y="562256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dirty="0">
                <a:solidFill>
                  <a:schemeClr val="tx1"/>
                </a:solidFill>
                <a:latin typeface="Calibri" panose="020F0502020204030204" pitchFamily="34" charset="0"/>
                <a:cs typeface="Calibri" panose="020F0502020204030204" pitchFamily="34" charset="0"/>
              </a:rPr>
              <a:t>___</a:t>
            </a:r>
            <a:r>
              <a:rPr lang="en-US" sz="3600" dirty="0">
                <a:solidFill>
                  <a:schemeClr val="tx1"/>
                </a:solidFill>
                <a:latin typeface="OpenDyslexicAlta" pitchFamily="2" charset="77"/>
              </a:rPr>
              <a:t> cookies.</a:t>
            </a:r>
          </a:p>
        </p:txBody>
      </p:sp>
      <p:pic>
        <p:nvPicPr>
          <p:cNvPr id="4" name="Picture 3">
            <a:extLst>
              <a:ext uri="{FF2B5EF4-FFF2-40B4-BE49-F238E27FC236}">
                <a16:creationId xmlns="" xmlns:a16="http://schemas.microsoft.com/office/drawing/2014/main" id="{8D1EBFA0-F245-DB46-9C09-7CE838E8FF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8867" y="3268133"/>
            <a:ext cx="1897327" cy="1897327"/>
          </a:xfrm>
          <a:prstGeom prst="rect">
            <a:avLst/>
          </a:prstGeom>
        </p:spPr>
      </p:pic>
      <p:pic>
        <p:nvPicPr>
          <p:cNvPr id="72" name="Picture 71">
            <a:extLst>
              <a:ext uri="{FF2B5EF4-FFF2-40B4-BE49-F238E27FC236}">
                <a16:creationId xmlns="" xmlns:a16="http://schemas.microsoft.com/office/drawing/2014/main" id="{5B5B989E-5E5E-D840-A398-442B6DE6DF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92867" y="2499471"/>
            <a:ext cx="1897327" cy="1897327"/>
          </a:xfrm>
          <a:prstGeom prst="rect">
            <a:avLst/>
          </a:prstGeom>
        </p:spPr>
      </p:pic>
      <p:pic>
        <p:nvPicPr>
          <p:cNvPr id="73" name="Picture 72">
            <a:extLst>
              <a:ext uri="{FF2B5EF4-FFF2-40B4-BE49-F238E27FC236}">
                <a16:creationId xmlns="" xmlns:a16="http://schemas.microsoft.com/office/drawing/2014/main" id="{A0BC6680-F021-524A-8A6A-76701EBBDA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47534" y="3628136"/>
            <a:ext cx="1897327" cy="1897327"/>
          </a:xfrm>
          <a:prstGeom prst="rect">
            <a:avLst/>
          </a:prstGeom>
        </p:spPr>
      </p:pic>
      <p:pic>
        <p:nvPicPr>
          <p:cNvPr id="74" name="Picture 73">
            <a:extLst>
              <a:ext uri="{FF2B5EF4-FFF2-40B4-BE49-F238E27FC236}">
                <a16:creationId xmlns="" xmlns:a16="http://schemas.microsoft.com/office/drawing/2014/main" id="{1B819B89-535B-D24A-9A24-85BA9FBEDC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1534" y="2450920"/>
            <a:ext cx="1897327" cy="1897327"/>
          </a:xfrm>
          <a:prstGeom prst="rect">
            <a:avLst/>
          </a:prstGeom>
        </p:spPr>
      </p:pic>
      <p:pic>
        <p:nvPicPr>
          <p:cNvPr id="7" name="Picture 6">
            <a:extLst>
              <a:ext uri="{FF2B5EF4-FFF2-40B4-BE49-F238E27FC236}">
                <a16:creationId xmlns="" xmlns:a16="http://schemas.microsoft.com/office/drawing/2014/main" id="{24036B8D-0342-824C-920E-C832BF0B82F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36328" y="3806380"/>
            <a:ext cx="1083733" cy="1083733"/>
          </a:xfrm>
          <a:prstGeom prst="rect">
            <a:avLst/>
          </a:prstGeom>
        </p:spPr>
      </p:pic>
      <p:pic>
        <p:nvPicPr>
          <p:cNvPr id="75" name="Picture 74">
            <a:extLst>
              <a:ext uri="{FF2B5EF4-FFF2-40B4-BE49-F238E27FC236}">
                <a16:creationId xmlns="" xmlns:a16="http://schemas.microsoft.com/office/drawing/2014/main" id="{34EA56A6-3244-DF44-952C-2D3DA3E08C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38780" y="2861034"/>
            <a:ext cx="1083733" cy="1083733"/>
          </a:xfrm>
          <a:prstGeom prst="rect">
            <a:avLst/>
          </a:prstGeom>
        </p:spPr>
      </p:pic>
      <p:pic>
        <p:nvPicPr>
          <p:cNvPr id="11" name="Picture 10">
            <a:extLst>
              <a:ext uri="{FF2B5EF4-FFF2-40B4-BE49-F238E27FC236}">
                <a16:creationId xmlns="" xmlns:a16="http://schemas.microsoft.com/office/drawing/2014/main" id="{5E9D59D1-76C9-344D-8FA4-8D5F98BCA4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06383" y="3510974"/>
            <a:ext cx="1897327" cy="1897327"/>
          </a:xfrm>
          <a:prstGeom prst="rect">
            <a:avLst/>
          </a:prstGeom>
        </p:spPr>
      </p:pic>
      <p:pic>
        <p:nvPicPr>
          <p:cNvPr id="12" name="Picture 11">
            <a:extLst>
              <a:ext uri="{FF2B5EF4-FFF2-40B4-BE49-F238E27FC236}">
                <a16:creationId xmlns="" xmlns:a16="http://schemas.microsoft.com/office/drawing/2014/main" id="{8A0558CD-34DD-AB4C-897B-E87B4804EDA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95736" y="2544403"/>
            <a:ext cx="1083733" cy="1083733"/>
          </a:xfrm>
          <a:prstGeom prst="rect">
            <a:avLst/>
          </a:prstGeom>
        </p:spPr>
      </p:pic>
      <p:pic>
        <p:nvPicPr>
          <p:cNvPr id="13" name="Picture 12">
            <a:extLst>
              <a:ext uri="{FF2B5EF4-FFF2-40B4-BE49-F238E27FC236}">
                <a16:creationId xmlns="" xmlns:a16="http://schemas.microsoft.com/office/drawing/2014/main" id="{223EF381-AD23-DA48-BDC0-09E68CEDD2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26829" y="3628136"/>
            <a:ext cx="1083733" cy="1083733"/>
          </a:xfrm>
          <a:prstGeom prst="rect">
            <a:avLst/>
          </a:prstGeom>
        </p:spPr>
      </p:pic>
    </p:spTree>
    <p:extLst>
      <p:ext uri="{BB962C8B-B14F-4D97-AF65-F5344CB8AC3E}">
        <p14:creationId xmlns:p14="http://schemas.microsoft.com/office/powerpoint/2010/main" val="25122692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cookies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 name="Rounded Rectangle 4">
            <a:extLst>
              <a:ext uri="{FF2B5EF4-FFF2-40B4-BE49-F238E27FC236}">
                <a16:creationId xmlns="" xmlns:a16="http://schemas.microsoft.com/office/drawing/2014/main" id="{75D0B610-0176-9845-AC6F-5C167C9A9B49}"/>
              </a:ext>
            </a:extLst>
          </p:cNvPr>
          <p:cNvSpPr/>
          <p:nvPr/>
        </p:nvSpPr>
        <p:spPr>
          <a:xfrm>
            <a:off x="2023310" y="562256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u="sng" dirty="0">
                <a:solidFill>
                  <a:srgbClr val="FF3860"/>
                </a:solidFill>
                <a:latin typeface="OpenDyslexicAlta" pitchFamily="2" charset="77"/>
              </a:rPr>
              <a:t>54</a:t>
            </a:r>
            <a:r>
              <a:rPr lang="en-US" sz="3600" dirty="0">
                <a:solidFill>
                  <a:schemeClr val="tx1"/>
                </a:solidFill>
                <a:latin typeface="OpenDyslexicAlta" pitchFamily="2" charset="77"/>
              </a:rPr>
              <a:t> cookies.</a:t>
            </a:r>
          </a:p>
        </p:txBody>
      </p:sp>
      <p:pic>
        <p:nvPicPr>
          <p:cNvPr id="4" name="Picture 3">
            <a:extLst>
              <a:ext uri="{FF2B5EF4-FFF2-40B4-BE49-F238E27FC236}">
                <a16:creationId xmlns="" xmlns:a16="http://schemas.microsoft.com/office/drawing/2014/main" id="{8D1EBFA0-F245-DB46-9C09-7CE838E8FF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8867" y="3268133"/>
            <a:ext cx="1897327" cy="1897327"/>
          </a:xfrm>
          <a:prstGeom prst="rect">
            <a:avLst/>
          </a:prstGeom>
        </p:spPr>
      </p:pic>
      <p:pic>
        <p:nvPicPr>
          <p:cNvPr id="72" name="Picture 71">
            <a:extLst>
              <a:ext uri="{FF2B5EF4-FFF2-40B4-BE49-F238E27FC236}">
                <a16:creationId xmlns="" xmlns:a16="http://schemas.microsoft.com/office/drawing/2014/main" id="{5B5B989E-5E5E-D840-A398-442B6DE6DF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92867" y="2499471"/>
            <a:ext cx="1897327" cy="1897327"/>
          </a:xfrm>
          <a:prstGeom prst="rect">
            <a:avLst/>
          </a:prstGeom>
        </p:spPr>
      </p:pic>
      <p:pic>
        <p:nvPicPr>
          <p:cNvPr id="73" name="Picture 72">
            <a:extLst>
              <a:ext uri="{FF2B5EF4-FFF2-40B4-BE49-F238E27FC236}">
                <a16:creationId xmlns="" xmlns:a16="http://schemas.microsoft.com/office/drawing/2014/main" id="{A0BC6680-F021-524A-8A6A-76701EBBDA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47534" y="3628136"/>
            <a:ext cx="1897327" cy="1897327"/>
          </a:xfrm>
          <a:prstGeom prst="rect">
            <a:avLst/>
          </a:prstGeom>
        </p:spPr>
      </p:pic>
      <p:pic>
        <p:nvPicPr>
          <p:cNvPr id="74" name="Picture 73">
            <a:extLst>
              <a:ext uri="{FF2B5EF4-FFF2-40B4-BE49-F238E27FC236}">
                <a16:creationId xmlns="" xmlns:a16="http://schemas.microsoft.com/office/drawing/2014/main" id="{1B819B89-535B-D24A-9A24-85BA9FBEDC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1534" y="2450920"/>
            <a:ext cx="1897327" cy="1897327"/>
          </a:xfrm>
          <a:prstGeom prst="rect">
            <a:avLst/>
          </a:prstGeom>
        </p:spPr>
      </p:pic>
      <p:pic>
        <p:nvPicPr>
          <p:cNvPr id="7" name="Picture 6">
            <a:extLst>
              <a:ext uri="{FF2B5EF4-FFF2-40B4-BE49-F238E27FC236}">
                <a16:creationId xmlns="" xmlns:a16="http://schemas.microsoft.com/office/drawing/2014/main" id="{24036B8D-0342-824C-920E-C832BF0B82F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36328" y="3806380"/>
            <a:ext cx="1083733" cy="1083733"/>
          </a:xfrm>
          <a:prstGeom prst="rect">
            <a:avLst/>
          </a:prstGeom>
        </p:spPr>
      </p:pic>
      <p:pic>
        <p:nvPicPr>
          <p:cNvPr id="75" name="Picture 74">
            <a:extLst>
              <a:ext uri="{FF2B5EF4-FFF2-40B4-BE49-F238E27FC236}">
                <a16:creationId xmlns="" xmlns:a16="http://schemas.microsoft.com/office/drawing/2014/main" id="{34EA56A6-3244-DF44-952C-2D3DA3E08C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38780" y="2861034"/>
            <a:ext cx="1083733" cy="1083733"/>
          </a:xfrm>
          <a:prstGeom prst="rect">
            <a:avLst/>
          </a:prstGeom>
        </p:spPr>
      </p:pic>
      <p:pic>
        <p:nvPicPr>
          <p:cNvPr id="11" name="Picture 10">
            <a:extLst>
              <a:ext uri="{FF2B5EF4-FFF2-40B4-BE49-F238E27FC236}">
                <a16:creationId xmlns="" xmlns:a16="http://schemas.microsoft.com/office/drawing/2014/main" id="{5E9D59D1-76C9-344D-8FA4-8D5F98BCA4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06383" y="3510974"/>
            <a:ext cx="1897327" cy="1897327"/>
          </a:xfrm>
          <a:prstGeom prst="rect">
            <a:avLst/>
          </a:prstGeom>
        </p:spPr>
      </p:pic>
      <p:pic>
        <p:nvPicPr>
          <p:cNvPr id="12" name="Picture 11">
            <a:extLst>
              <a:ext uri="{FF2B5EF4-FFF2-40B4-BE49-F238E27FC236}">
                <a16:creationId xmlns="" xmlns:a16="http://schemas.microsoft.com/office/drawing/2014/main" id="{8A0558CD-34DD-AB4C-897B-E87B4804EDA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95736" y="2544403"/>
            <a:ext cx="1083733" cy="1083733"/>
          </a:xfrm>
          <a:prstGeom prst="rect">
            <a:avLst/>
          </a:prstGeom>
        </p:spPr>
      </p:pic>
      <p:pic>
        <p:nvPicPr>
          <p:cNvPr id="13" name="Picture 12">
            <a:extLst>
              <a:ext uri="{FF2B5EF4-FFF2-40B4-BE49-F238E27FC236}">
                <a16:creationId xmlns="" xmlns:a16="http://schemas.microsoft.com/office/drawing/2014/main" id="{223EF381-AD23-DA48-BDC0-09E68CEDD2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26829" y="3628136"/>
            <a:ext cx="1083733" cy="1083733"/>
          </a:xfrm>
          <a:prstGeom prst="rect">
            <a:avLst/>
          </a:prstGeom>
        </p:spPr>
      </p:pic>
    </p:spTree>
    <p:extLst>
      <p:ext uri="{BB962C8B-B14F-4D97-AF65-F5344CB8AC3E}">
        <p14:creationId xmlns:p14="http://schemas.microsoft.com/office/powerpoint/2010/main" val="3031679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Activity 3:</a:t>
            </a:r>
          </a:p>
          <a:p>
            <a:pPr marL="0" indent="0">
              <a:buClr>
                <a:srgbClr val="23D160"/>
              </a:buClr>
              <a:buSzPct val="85000"/>
              <a:buNone/>
            </a:pPr>
            <a:r>
              <a:rPr lang="en-GB" sz="2200" dirty="0"/>
              <a:t>How many cookies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 name="Rounded Rectangle 4">
            <a:extLst>
              <a:ext uri="{FF2B5EF4-FFF2-40B4-BE49-F238E27FC236}">
                <a16:creationId xmlns="" xmlns:a16="http://schemas.microsoft.com/office/drawing/2014/main" id="{75D0B610-0176-9845-AC6F-5C167C9A9B49}"/>
              </a:ext>
            </a:extLst>
          </p:cNvPr>
          <p:cNvSpPr/>
          <p:nvPr/>
        </p:nvSpPr>
        <p:spPr>
          <a:xfrm>
            <a:off x="2023310" y="562256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dirty="0">
                <a:solidFill>
                  <a:schemeClr val="tx1"/>
                </a:solidFill>
                <a:latin typeface="Calibri" panose="020F0502020204030204" pitchFamily="34" charset="0"/>
                <a:cs typeface="Calibri" panose="020F0502020204030204" pitchFamily="34" charset="0"/>
              </a:rPr>
              <a:t>___</a:t>
            </a:r>
            <a:r>
              <a:rPr lang="en-US" sz="3600" dirty="0">
                <a:solidFill>
                  <a:schemeClr val="tx1"/>
                </a:solidFill>
                <a:latin typeface="OpenDyslexicAlta" pitchFamily="2" charset="77"/>
              </a:rPr>
              <a:t> cookies.</a:t>
            </a:r>
          </a:p>
        </p:txBody>
      </p:sp>
      <p:pic>
        <p:nvPicPr>
          <p:cNvPr id="4" name="Picture 3">
            <a:extLst>
              <a:ext uri="{FF2B5EF4-FFF2-40B4-BE49-F238E27FC236}">
                <a16:creationId xmlns="" xmlns:a16="http://schemas.microsoft.com/office/drawing/2014/main" id="{8D1EBFA0-F245-DB46-9C09-7CE838E8FF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122" y="3725238"/>
            <a:ext cx="1897327" cy="1897327"/>
          </a:xfrm>
          <a:prstGeom prst="rect">
            <a:avLst/>
          </a:prstGeom>
        </p:spPr>
      </p:pic>
      <p:pic>
        <p:nvPicPr>
          <p:cNvPr id="72" name="Picture 71">
            <a:extLst>
              <a:ext uri="{FF2B5EF4-FFF2-40B4-BE49-F238E27FC236}">
                <a16:creationId xmlns="" xmlns:a16="http://schemas.microsoft.com/office/drawing/2014/main" id="{5B5B989E-5E5E-D840-A398-442B6DE6DF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43739" y="2471691"/>
            <a:ext cx="1897327" cy="1897327"/>
          </a:xfrm>
          <a:prstGeom prst="rect">
            <a:avLst/>
          </a:prstGeom>
        </p:spPr>
      </p:pic>
      <p:pic>
        <p:nvPicPr>
          <p:cNvPr id="73" name="Picture 72">
            <a:extLst>
              <a:ext uri="{FF2B5EF4-FFF2-40B4-BE49-F238E27FC236}">
                <a16:creationId xmlns="" xmlns:a16="http://schemas.microsoft.com/office/drawing/2014/main" id="{A0BC6680-F021-524A-8A6A-76701EBBDA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98406" y="3600356"/>
            <a:ext cx="1897327" cy="1897327"/>
          </a:xfrm>
          <a:prstGeom prst="rect">
            <a:avLst/>
          </a:prstGeom>
        </p:spPr>
      </p:pic>
      <p:pic>
        <p:nvPicPr>
          <p:cNvPr id="74" name="Picture 73">
            <a:extLst>
              <a:ext uri="{FF2B5EF4-FFF2-40B4-BE49-F238E27FC236}">
                <a16:creationId xmlns="" xmlns:a16="http://schemas.microsoft.com/office/drawing/2014/main" id="{1B819B89-535B-D24A-9A24-85BA9FBEDC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85350" y="2442417"/>
            <a:ext cx="1897327" cy="1897327"/>
          </a:xfrm>
          <a:prstGeom prst="rect">
            <a:avLst/>
          </a:prstGeom>
        </p:spPr>
      </p:pic>
      <p:pic>
        <p:nvPicPr>
          <p:cNvPr id="75" name="Picture 74">
            <a:extLst>
              <a:ext uri="{FF2B5EF4-FFF2-40B4-BE49-F238E27FC236}">
                <a16:creationId xmlns="" xmlns:a16="http://schemas.microsoft.com/office/drawing/2014/main" id="{34EA56A6-3244-DF44-952C-2D3DA3E08C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41584" y="2917561"/>
            <a:ext cx="1083733" cy="1083733"/>
          </a:xfrm>
          <a:prstGeom prst="rect">
            <a:avLst/>
          </a:prstGeom>
        </p:spPr>
      </p:pic>
      <p:pic>
        <p:nvPicPr>
          <p:cNvPr id="11" name="Picture 10">
            <a:extLst>
              <a:ext uri="{FF2B5EF4-FFF2-40B4-BE49-F238E27FC236}">
                <a16:creationId xmlns="" xmlns:a16="http://schemas.microsoft.com/office/drawing/2014/main" id="{5E9D59D1-76C9-344D-8FA4-8D5F98BCA4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56342" y="3600356"/>
            <a:ext cx="1897327" cy="1897327"/>
          </a:xfrm>
          <a:prstGeom prst="rect">
            <a:avLst/>
          </a:prstGeom>
        </p:spPr>
      </p:pic>
      <p:pic>
        <p:nvPicPr>
          <p:cNvPr id="12" name="Picture 11">
            <a:extLst>
              <a:ext uri="{FF2B5EF4-FFF2-40B4-BE49-F238E27FC236}">
                <a16:creationId xmlns="" xmlns:a16="http://schemas.microsoft.com/office/drawing/2014/main" id="{8A0558CD-34DD-AB4C-897B-E87B4804EDA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54423" y="2578174"/>
            <a:ext cx="1083733" cy="1083733"/>
          </a:xfrm>
          <a:prstGeom prst="rect">
            <a:avLst/>
          </a:prstGeom>
        </p:spPr>
      </p:pic>
      <p:pic>
        <p:nvPicPr>
          <p:cNvPr id="13" name="Picture 12">
            <a:extLst>
              <a:ext uri="{FF2B5EF4-FFF2-40B4-BE49-F238E27FC236}">
                <a16:creationId xmlns="" xmlns:a16="http://schemas.microsoft.com/office/drawing/2014/main" id="{223EF381-AD23-DA48-BDC0-09E68CEDD2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77264" y="3642380"/>
            <a:ext cx="1083733" cy="1083733"/>
          </a:xfrm>
          <a:prstGeom prst="rect">
            <a:avLst/>
          </a:prstGeom>
        </p:spPr>
      </p:pic>
      <p:pic>
        <p:nvPicPr>
          <p:cNvPr id="14" name="Picture 13">
            <a:extLst>
              <a:ext uri="{FF2B5EF4-FFF2-40B4-BE49-F238E27FC236}">
                <a16:creationId xmlns="" xmlns:a16="http://schemas.microsoft.com/office/drawing/2014/main" id="{308B58E0-F327-AF49-8727-9E670D469C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65306" y="2108588"/>
            <a:ext cx="1897327" cy="1897327"/>
          </a:xfrm>
          <a:prstGeom prst="rect">
            <a:avLst/>
          </a:prstGeom>
        </p:spPr>
      </p:pic>
      <p:pic>
        <p:nvPicPr>
          <p:cNvPr id="15" name="Picture 14">
            <a:extLst>
              <a:ext uri="{FF2B5EF4-FFF2-40B4-BE49-F238E27FC236}">
                <a16:creationId xmlns="" xmlns:a16="http://schemas.microsoft.com/office/drawing/2014/main" id="{0704F2ED-F119-DA49-974B-23DA890540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25186" y="3457208"/>
            <a:ext cx="1897327" cy="1897327"/>
          </a:xfrm>
          <a:prstGeom prst="rect">
            <a:avLst/>
          </a:prstGeom>
        </p:spPr>
      </p:pic>
      <p:pic>
        <p:nvPicPr>
          <p:cNvPr id="16" name="Picture 15">
            <a:extLst>
              <a:ext uri="{FF2B5EF4-FFF2-40B4-BE49-F238E27FC236}">
                <a16:creationId xmlns="" xmlns:a16="http://schemas.microsoft.com/office/drawing/2014/main" id="{89A09205-2E9A-A348-BB83-C17A25DF903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00371" y="4090606"/>
            <a:ext cx="1083733" cy="1083733"/>
          </a:xfrm>
          <a:prstGeom prst="rect">
            <a:avLst/>
          </a:prstGeom>
        </p:spPr>
      </p:pic>
      <p:pic>
        <p:nvPicPr>
          <p:cNvPr id="17" name="Picture 16">
            <a:extLst>
              <a:ext uri="{FF2B5EF4-FFF2-40B4-BE49-F238E27FC236}">
                <a16:creationId xmlns="" xmlns:a16="http://schemas.microsoft.com/office/drawing/2014/main" id="{7337E7CE-8ECD-8741-B5CB-B1D24DF7E8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74096" y="1882766"/>
            <a:ext cx="1083733" cy="1083733"/>
          </a:xfrm>
          <a:prstGeom prst="rect">
            <a:avLst/>
          </a:prstGeom>
        </p:spPr>
      </p:pic>
    </p:spTree>
    <p:extLst>
      <p:ext uri="{BB962C8B-B14F-4D97-AF65-F5344CB8AC3E}">
        <p14:creationId xmlns:p14="http://schemas.microsoft.com/office/powerpoint/2010/main" val="3934864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Starter:</a:t>
            </a:r>
          </a:p>
          <a:p>
            <a:pPr marL="0" indent="0">
              <a:buClr>
                <a:srgbClr val="23D160"/>
              </a:buClr>
              <a:buSzPct val="85000"/>
              <a:buNone/>
            </a:pPr>
            <a:r>
              <a:rPr lang="en-GB" sz="2200" dirty="0"/>
              <a:t>What is the same? What is different?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p:txBody>
      </p:sp>
      <p:pic>
        <p:nvPicPr>
          <p:cNvPr id="30" name="Picture 29">
            <a:extLst>
              <a:ext uri="{FF2B5EF4-FFF2-40B4-BE49-F238E27FC236}">
                <a16:creationId xmlns="" xmlns:a16="http://schemas.microsoft.com/office/drawing/2014/main" id="{9D8F0933-C9D8-7C4A-AF9F-742E06C705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1939119" y="3478319"/>
            <a:ext cx="2249353" cy="1080000"/>
          </a:xfrm>
          <a:prstGeom prst="rect">
            <a:avLst/>
          </a:prstGeom>
        </p:spPr>
      </p:pic>
      <p:pic>
        <p:nvPicPr>
          <p:cNvPr id="31" name="Picture 30">
            <a:extLst>
              <a:ext uri="{FF2B5EF4-FFF2-40B4-BE49-F238E27FC236}">
                <a16:creationId xmlns="" xmlns:a16="http://schemas.microsoft.com/office/drawing/2014/main" id="{7297B0F8-95EF-FC4C-9498-E831EE1C1A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53525" y="3478319"/>
            <a:ext cx="2249353" cy="1080000"/>
          </a:xfrm>
          <a:prstGeom prst="rect">
            <a:avLst/>
          </a:prstGeom>
        </p:spPr>
      </p:pic>
      <p:pic>
        <p:nvPicPr>
          <p:cNvPr id="32" name="Picture 31">
            <a:extLst>
              <a:ext uri="{FF2B5EF4-FFF2-40B4-BE49-F238E27FC236}">
                <a16:creationId xmlns="" xmlns:a16="http://schemas.microsoft.com/office/drawing/2014/main" id="{CD59B403-7419-F44E-91C1-FFCA3072D2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64443" y="3466813"/>
            <a:ext cx="533400" cy="551505"/>
          </a:xfrm>
          <a:prstGeom prst="rect">
            <a:avLst/>
          </a:prstGeom>
        </p:spPr>
      </p:pic>
      <p:pic>
        <p:nvPicPr>
          <p:cNvPr id="33" name="Picture 32">
            <a:extLst>
              <a:ext uri="{FF2B5EF4-FFF2-40B4-BE49-F238E27FC236}">
                <a16:creationId xmlns="" xmlns:a16="http://schemas.microsoft.com/office/drawing/2014/main" id="{0FC94B69-61A4-5A4E-9F96-62039B333B2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3939" y="3191060"/>
            <a:ext cx="533400" cy="551505"/>
          </a:xfrm>
          <a:prstGeom prst="rect">
            <a:avLst/>
          </a:prstGeom>
        </p:spPr>
      </p:pic>
      <p:pic>
        <p:nvPicPr>
          <p:cNvPr id="34" name="Picture 33">
            <a:extLst>
              <a:ext uri="{FF2B5EF4-FFF2-40B4-BE49-F238E27FC236}">
                <a16:creationId xmlns="" xmlns:a16="http://schemas.microsoft.com/office/drawing/2014/main" id="{F1EE2F60-63AF-CE4E-BCD4-21CA083A791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03435" y="3466813"/>
            <a:ext cx="533400" cy="551505"/>
          </a:xfrm>
          <a:prstGeom prst="rect">
            <a:avLst/>
          </a:prstGeom>
        </p:spPr>
      </p:pic>
      <p:pic>
        <p:nvPicPr>
          <p:cNvPr id="35" name="Picture 34">
            <a:extLst>
              <a:ext uri="{FF2B5EF4-FFF2-40B4-BE49-F238E27FC236}">
                <a16:creationId xmlns="" xmlns:a16="http://schemas.microsoft.com/office/drawing/2014/main" id="{ADAE2562-983A-0240-89BC-B6CC8587D4B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64443" y="4108462"/>
            <a:ext cx="533400" cy="551505"/>
          </a:xfrm>
          <a:prstGeom prst="rect">
            <a:avLst/>
          </a:prstGeom>
        </p:spPr>
      </p:pic>
      <p:pic>
        <p:nvPicPr>
          <p:cNvPr id="48" name="Picture 47">
            <a:extLst>
              <a:ext uri="{FF2B5EF4-FFF2-40B4-BE49-F238E27FC236}">
                <a16:creationId xmlns="" xmlns:a16="http://schemas.microsoft.com/office/drawing/2014/main" id="{57D84B3B-7524-AB4F-B1A5-D4BD85A60E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3939" y="3832709"/>
            <a:ext cx="533400" cy="551505"/>
          </a:xfrm>
          <a:prstGeom prst="rect">
            <a:avLst/>
          </a:prstGeom>
        </p:spPr>
      </p:pic>
      <p:pic>
        <p:nvPicPr>
          <p:cNvPr id="49" name="Picture 48">
            <a:extLst>
              <a:ext uri="{FF2B5EF4-FFF2-40B4-BE49-F238E27FC236}">
                <a16:creationId xmlns="" xmlns:a16="http://schemas.microsoft.com/office/drawing/2014/main" id="{71249BF9-0DDC-6E41-BF33-8F0D05F1A8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03435" y="4108462"/>
            <a:ext cx="533400" cy="551505"/>
          </a:xfrm>
          <a:prstGeom prst="rect">
            <a:avLst/>
          </a:prstGeom>
        </p:spPr>
      </p:pic>
      <p:pic>
        <p:nvPicPr>
          <p:cNvPr id="50" name="Picture 49">
            <a:extLst>
              <a:ext uri="{FF2B5EF4-FFF2-40B4-BE49-F238E27FC236}">
                <a16:creationId xmlns="" xmlns:a16="http://schemas.microsoft.com/office/drawing/2014/main" id="{32CBC6FA-75B7-3C47-97ED-C332EDB43C1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64443" y="4750111"/>
            <a:ext cx="533400" cy="551505"/>
          </a:xfrm>
          <a:prstGeom prst="rect">
            <a:avLst/>
          </a:prstGeom>
        </p:spPr>
      </p:pic>
      <p:pic>
        <p:nvPicPr>
          <p:cNvPr id="51" name="Picture 50">
            <a:extLst>
              <a:ext uri="{FF2B5EF4-FFF2-40B4-BE49-F238E27FC236}">
                <a16:creationId xmlns="" xmlns:a16="http://schemas.microsoft.com/office/drawing/2014/main" id="{2553AF64-2874-9A42-83E7-4F48E193B88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3939" y="4474358"/>
            <a:ext cx="533400" cy="551505"/>
          </a:xfrm>
          <a:prstGeom prst="rect">
            <a:avLst/>
          </a:prstGeom>
        </p:spPr>
      </p:pic>
      <p:pic>
        <p:nvPicPr>
          <p:cNvPr id="52" name="Picture 51">
            <a:extLst>
              <a:ext uri="{FF2B5EF4-FFF2-40B4-BE49-F238E27FC236}">
                <a16:creationId xmlns="" xmlns:a16="http://schemas.microsoft.com/office/drawing/2014/main" id="{39BBF337-ADD2-3C4F-ACDF-9F8D6E8B939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03435" y="4750111"/>
            <a:ext cx="533400" cy="551505"/>
          </a:xfrm>
          <a:prstGeom prst="rect">
            <a:avLst/>
          </a:prstGeom>
        </p:spPr>
      </p:pic>
      <p:pic>
        <p:nvPicPr>
          <p:cNvPr id="53" name="Picture 52">
            <a:extLst>
              <a:ext uri="{FF2B5EF4-FFF2-40B4-BE49-F238E27FC236}">
                <a16:creationId xmlns="" xmlns:a16="http://schemas.microsoft.com/office/drawing/2014/main" id="{12AD5E3F-973E-724C-8620-2EEA05301B5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82491" y="2734731"/>
            <a:ext cx="533400" cy="551505"/>
          </a:xfrm>
          <a:prstGeom prst="rect">
            <a:avLst/>
          </a:prstGeom>
        </p:spPr>
      </p:pic>
      <p:pic>
        <p:nvPicPr>
          <p:cNvPr id="54" name="Picture 53">
            <a:extLst>
              <a:ext uri="{FF2B5EF4-FFF2-40B4-BE49-F238E27FC236}">
                <a16:creationId xmlns="" xmlns:a16="http://schemas.microsoft.com/office/drawing/2014/main" id="{0D491F83-DB6F-6248-B036-25FE009C0CF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03435" y="2749538"/>
            <a:ext cx="533400" cy="551505"/>
          </a:xfrm>
          <a:prstGeom prst="rect">
            <a:avLst/>
          </a:prstGeom>
        </p:spPr>
      </p:pic>
      <p:pic>
        <p:nvPicPr>
          <p:cNvPr id="17" name="Picture 16">
            <a:extLst>
              <a:ext uri="{FF2B5EF4-FFF2-40B4-BE49-F238E27FC236}">
                <a16:creationId xmlns="" xmlns:a16="http://schemas.microsoft.com/office/drawing/2014/main" id="{496513DB-EAA8-784C-A3CE-F48B37442C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2488145" y="3478320"/>
            <a:ext cx="2249353" cy="1080000"/>
          </a:xfrm>
          <a:prstGeom prst="rect">
            <a:avLst/>
          </a:prstGeom>
        </p:spPr>
      </p:pic>
      <p:pic>
        <p:nvPicPr>
          <p:cNvPr id="18" name="Picture 17">
            <a:extLst>
              <a:ext uri="{FF2B5EF4-FFF2-40B4-BE49-F238E27FC236}">
                <a16:creationId xmlns="" xmlns:a16="http://schemas.microsoft.com/office/drawing/2014/main" id="{8F44820D-3B4F-EC40-9DD6-B5451653F3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1939539" y="2926812"/>
            <a:ext cx="2249353" cy="1080000"/>
          </a:xfrm>
          <a:prstGeom prst="rect">
            <a:avLst/>
          </a:prstGeom>
        </p:spPr>
      </p:pic>
      <p:pic>
        <p:nvPicPr>
          <p:cNvPr id="19" name="Picture 18">
            <a:extLst>
              <a:ext uri="{FF2B5EF4-FFF2-40B4-BE49-F238E27FC236}">
                <a16:creationId xmlns="" xmlns:a16="http://schemas.microsoft.com/office/drawing/2014/main" id="{8C5D2748-868B-514A-836F-409F13B3A14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1273372" y="3478319"/>
            <a:ext cx="2249353" cy="1080000"/>
          </a:xfrm>
          <a:prstGeom prst="rect">
            <a:avLst/>
          </a:prstGeom>
        </p:spPr>
      </p:pic>
      <p:pic>
        <p:nvPicPr>
          <p:cNvPr id="20" name="Picture 19">
            <a:extLst>
              <a:ext uri="{FF2B5EF4-FFF2-40B4-BE49-F238E27FC236}">
                <a16:creationId xmlns="" xmlns:a16="http://schemas.microsoft.com/office/drawing/2014/main" id="{AB062BC2-03C2-FF45-A5C2-5A91CC97185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15891" y="1891305"/>
            <a:ext cx="533400" cy="551505"/>
          </a:xfrm>
          <a:prstGeom prst="rect">
            <a:avLst/>
          </a:prstGeom>
        </p:spPr>
      </p:pic>
      <p:pic>
        <p:nvPicPr>
          <p:cNvPr id="21" name="Picture 20">
            <a:extLst>
              <a:ext uri="{FF2B5EF4-FFF2-40B4-BE49-F238E27FC236}">
                <a16:creationId xmlns="" xmlns:a16="http://schemas.microsoft.com/office/drawing/2014/main" id="{0F1BD57F-855C-2D40-8014-09024D71A18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3939" y="2458978"/>
            <a:ext cx="533400" cy="551505"/>
          </a:xfrm>
          <a:prstGeom prst="rect">
            <a:avLst/>
          </a:prstGeom>
        </p:spPr>
      </p:pic>
    </p:spTree>
    <p:extLst>
      <p:ext uri="{BB962C8B-B14F-4D97-AF65-F5344CB8AC3E}">
        <p14:creationId xmlns:p14="http://schemas.microsoft.com/office/powerpoint/2010/main" val="27694679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Activity 3:</a:t>
            </a:r>
          </a:p>
          <a:p>
            <a:pPr marL="0" indent="0">
              <a:buClr>
                <a:srgbClr val="23D160"/>
              </a:buClr>
              <a:buSzPct val="85000"/>
              <a:buNone/>
            </a:pPr>
            <a:r>
              <a:rPr lang="en-GB" sz="2200" dirty="0"/>
              <a:t>How many cookies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 name="Rounded Rectangle 4">
            <a:extLst>
              <a:ext uri="{FF2B5EF4-FFF2-40B4-BE49-F238E27FC236}">
                <a16:creationId xmlns="" xmlns:a16="http://schemas.microsoft.com/office/drawing/2014/main" id="{75D0B610-0176-9845-AC6F-5C167C9A9B49}"/>
              </a:ext>
            </a:extLst>
          </p:cNvPr>
          <p:cNvSpPr/>
          <p:nvPr/>
        </p:nvSpPr>
        <p:spPr>
          <a:xfrm>
            <a:off x="2023310" y="562256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u="sng" dirty="0">
                <a:solidFill>
                  <a:srgbClr val="FF3860"/>
                </a:solidFill>
                <a:latin typeface="OpenDyslexicAlta" pitchFamily="2" charset="77"/>
              </a:rPr>
              <a:t>75</a:t>
            </a:r>
            <a:r>
              <a:rPr lang="en-US" sz="3600" dirty="0">
                <a:solidFill>
                  <a:schemeClr val="tx1"/>
                </a:solidFill>
                <a:latin typeface="OpenDyslexicAlta" pitchFamily="2" charset="77"/>
              </a:rPr>
              <a:t> cookies.</a:t>
            </a:r>
          </a:p>
        </p:txBody>
      </p:sp>
      <p:pic>
        <p:nvPicPr>
          <p:cNvPr id="4" name="Picture 3">
            <a:extLst>
              <a:ext uri="{FF2B5EF4-FFF2-40B4-BE49-F238E27FC236}">
                <a16:creationId xmlns="" xmlns:a16="http://schemas.microsoft.com/office/drawing/2014/main" id="{8D1EBFA0-F245-DB46-9C09-7CE838E8FF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122" y="3725238"/>
            <a:ext cx="1897327" cy="1897327"/>
          </a:xfrm>
          <a:prstGeom prst="rect">
            <a:avLst/>
          </a:prstGeom>
        </p:spPr>
      </p:pic>
      <p:pic>
        <p:nvPicPr>
          <p:cNvPr id="72" name="Picture 71">
            <a:extLst>
              <a:ext uri="{FF2B5EF4-FFF2-40B4-BE49-F238E27FC236}">
                <a16:creationId xmlns="" xmlns:a16="http://schemas.microsoft.com/office/drawing/2014/main" id="{5B5B989E-5E5E-D840-A398-442B6DE6DF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43739" y="2471691"/>
            <a:ext cx="1897327" cy="1897327"/>
          </a:xfrm>
          <a:prstGeom prst="rect">
            <a:avLst/>
          </a:prstGeom>
        </p:spPr>
      </p:pic>
      <p:pic>
        <p:nvPicPr>
          <p:cNvPr id="73" name="Picture 72">
            <a:extLst>
              <a:ext uri="{FF2B5EF4-FFF2-40B4-BE49-F238E27FC236}">
                <a16:creationId xmlns="" xmlns:a16="http://schemas.microsoft.com/office/drawing/2014/main" id="{A0BC6680-F021-524A-8A6A-76701EBBDA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98406" y="3600356"/>
            <a:ext cx="1897327" cy="1897327"/>
          </a:xfrm>
          <a:prstGeom prst="rect">
            <a:avLst/>
          </a:prstGeom>
        </p:spPr>
      </p:pic>
      <p:pic>
        <p:nvPicPr>
          <p:cNvPr id="74" name="Picture 73">
            <a:extLst>
              <a:ext uri="{FF2B5EF4-FFF2-40B4-BE49-F238E27FC236}">
                <a16:creationId xmlns="" xmlns:a16="http://schemas.microsoft.com/office/drawing/2014/main" id="{1B819B89-535B-D24A-9A24-85BA9FBEDC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85350" y="2442417"/>
            <a:ext cx="1897327" cy="1897327"/>
          </a:xfrm>
          <a:prstGeom prst="rect">
            <a:avLst/>
          </a:prstGeom>
        </p:spPr>
      </p:pic>
      <p:pic>
        <p:nvPicPr>
          <p:cNvPr id="75" name="Picture 74">
            <a:extLst>
              <a:ext uri="{FF2B5EF4-FFF2-40B4-BE49-F238E27FC236}">
                <a16:creationId xmlns="" xmlns:a16="http://schemas.microsoft.com/office/drawing/2014/main" id="{34EA56A6-3244-DF44-952C-2D3DA3E08C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41584" y="2917561"/>
            <a:ext cx="1083733" cy="1083733"/>
          </a:xfrm>
          <a:prstGeom prst="rect">
            <a:avLst/>
          </a:prstGeom>
        </p:spPr>
      </p:pic>
      <p:pic>
        <p:nvPicPr>
          <p:cNvPr id="11" name="Picture 10">
            <a:extLst>
              <a:ext uri="{FF2B5EF4-FFF2-40B4-BE49-F238E27FC236}">
                <a16:creationId xmlns="" xmlns:a16="http://schemas.microsoft.com/office/drawing/2014/main" id="{5E9D59D1-76C9-344D-8FA4-8D5F98BCA4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56342" y="3600356"/>
            <a:ext cx="1897327" cy="1897327"/>
          </a:xfrm>
          <a:prstGeom prst="rect">
            <a:avLst/>
          </a:prstGeom>
        </p:spPr>
      </p:pic>
      <p:pic>
        <p:nvPicPr>
          <p:cNvPr id="12" name="Picture 11">
            <a:extLst>
              <a:ext uri="{FF2B5EF4-FFF2-40B4-BE49-F238E27FC236}">
                <a16:creationId xmlns="" xmlns:a16="http://schemas.microsoft.com/office/drawing/2014/main" id="{8A0558CD-34DD-AB4C-897B-E87B4804EDA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54423" y="2578174"/>
            <a:ext cx="1083733" cy="1083733"/>
          </a:xfrm>
          <a:prstGeom prst="rect">
            <a:avLst/>
          </a:prstGeom>
        </p:spPr>
      </p:pic>
      <p:pic>
        <p:nvPicPr>
          <p:cNvPr id="13" name="Picture 12">
            <a:extLst>
              <a:ext uri="{FF2B5EF4-FFF2-40B4-BE49-F238E27FC236}">
                <a16:creationId xmlns="" xmlns:a16="http://schemas.microsoft.com/office/drawing/2014/main" id="{223EF381-AD23-DA48-BDC0-09E68CEDD2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77264" y="3642380"/>
            <a:ext cx="1083733" cy="1083733"/>
          </a:xfrm>
          <a:prstGeom prst="rect">
            <a:avLst/>
          </a:prstGeom>
        </p:spPr>
      </p:pic>
      <p:pic>
        <p:nvPicPr>
          <p:cNvPr id="14" name="Picture 13">
            <a:extLst>
              <a:ext uri="{FF2B5EF4-FFF2-40B4-BE49-F238E27FC236}">
                <a16:creationId xmlns="" xmlns:a16="http://schemas.microsoft.com/office/drawing/2014/main" id="{308B58E0-F327-AF49-8727-9E670D469C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65306" y="2108588"/>
            <a:ext cx="1897327" cy="1897327"/>
          </a:xfrm>
          <a:prstGeom prst="rect">
            <a:avLst/>
          </a:prstGeom>
        </p:spPr>
      </p:pic>
      <p:pic>
        <p:nvPicPr>
          <p:cNvPr id="15" name="Picture 14">
            <a:extLst>
              <a:ext uri="{FF2B5EF4-FFF2-40B4-BE49-F238E27FC236}">
                <a16:creationId xmlns="" xmlns:a16="http://schemas.microsoft.com/office/drawing/2014/main" id="{0704F2ED-F119-DA49-974B-23DA890540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25186" y="3457208"/>
            <a:ext cx="1897327" cy="1897327"/>
          </a:xfrm>
          <a:prstGeom prst="rect">
            <a:avLst/>
          </a:prstGeom>
        </p:spPr>
      </p:pic>
      <p:pic>
        <p:nvPicPr>
          <p:cNvPr id="16" name="Picture 15">
            <a:extLst>
              <a:ext uri="{FF2B5EF4-FFF2-40B4-BE49-F238E27FC236}">
                <a16:creationId xmlns="" xmlns:a16="http://schemas.microsoft.com/office/drawing/2014/main" id="{89A09205-2E9A-A348-BB83-C17A25DF903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00371" y="4090606"/>
            <a:ext cx="1083733" cy="1083733"/>
          </a:xfrm>
          <a:prstGeom prst="rect">
            <a:avLst/>
          </a:prstGeom>
        </p:spPr>
      </p:pic>
      <p:pic>
        <p:nvPicPr>
          <p:cNvPr id="17" name="Picture 16">
            <a:extLst>
              <a:ext uri="{FF2B5EF4-FFF2-40B4-BE49-F238E27FC236}">
                <a16:creationId xmlns="" xmlns:a16="http://schemas.microsoft.com/office/drawing/2014/main" id="{7337E7CE-8ECD-8741-B5CB-B1D24DF7E8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74096" y="1882766"/>
            <a:ext cx="1083733" cy="1083733"/>
          </a:xfrm>
          <a:prstGeom prst="rect">
            <a:avLst/>
          </a:prstGeom>
        </p:spPr>
      </p:pic>
    </p:spTree>
    <p:extLst>
      <p:ext uri="{BB962C8B-B14F-4D97-AF65-F5344CB8AC3E}">
        <p14:creationId xmlns:p14="http://schemas.microsoft.com/office/powerpoint/2010/main" val="24775581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5613400" cy="4351338"/>
          </a:xfrm>
        </p:spPr>
        <p:txBody>
          <a:bodyPr/>
          <a:lstStyle/>
          <a:p>
            <a:pPr marL="0" indent="0">
              <a:buNone/>
            </a:pPr>
            <a:r>
              <a:rPr lang="en-GB" dirty="0"/>
              <a:t>Talking Time:</a:t>
            </a:r>
          </a:p>
          <a:p>
            <a:pPr marL="0" indent="0">
              <a:buClr>
                <a:srgbClr val="23D160"/>
              </a:buClr>
              <a:buSzPct val="85000"/>
              <a:buNone/>
            </a:pPr>
            <a:r>
              <a:rPr lang="en-GB" sz="2200" dirty="0"/>
              <a:t>Use a hundred grid to do some counting practice. </a:t>
            </a:r>
            <a:br>
              <a:rPr lang="en-GB" sz="2200" dirty="0"/>
            </a:br>
            <a:endParaRPr lang="en-GB" sz="2200" dirty="0"/>
          </a:p>
          <a:p>
            <a:pPr marL="0" indent="0">
              <a:buClr>
                <a:srgbClr val="23D160"/>
              </a:buClr>
              <a:buSzPct val="85000"/>
              <a:buNone/>
            </a:pPr>
            <a:r>
              <a:rPr lang="en-GB" sz="2200" u="sng" dirty="0"/>
              <a:t>For example</a:t>
            </a:r>
            <a:r>
              <a:rPr lang="en-GB" sz="2200" dirty="0"/>
              <a:t>:</a:t>
            </a:r>
          </a:p>
          <a:p>
            <a:pPr>
              <a:buClr>
                <a:srgbClr val="23D160"/>
              </a:buClr>
              <a:buSzPct val="85000"/>
            </a:pPr>
            <a:r>
              <a:rPr lang="en-GB" sz="2200" dirty="0"/>
              <a:t>Counting forwards from 70 to 84.</a:t>
            </a:r>
          </a:p>
          <a:p>
            <a:pPr>
              <a:buClr>
                <a:srgbClr val="23D160"/>
              </a:buClr>
              <a:buSzPct val="85000"/>
            </a:pPr>
            <a:r>
              <a:rPr lang="en-GB" sz="2200" dirty="0"/>
              <a:t>Counting backwards from 63 to 56…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28" name="Picture 27">
            <a:extLst>
              <a:ext uri="{FF2B5EF4-FFF2-40B4-BE49-F238E27FC236}">
                <a16:creationId xmlns="" xmlns:a16="http://schemas.microsoft.com/office/drawing/2014/main" id="{5E721D5B-29B3-2E42-9727-6D22F5E52857}"/>
              </a:ext>
            </a:extLst>
          </p:cNvPr>
          <p:cNvPicPr>
            <a:picLocks noChangeAspect="1"/>
          </p:cNvPicPr>
          <p:nvPr/>
        </p:nvPicPr>
        <p:blipFill>
          <a:blip r:embed="rId3"/>
          <a:stretch>
            <a:fillRect/>
          </a:stretch>
        </p:blipFill>
        <p:spPr>
          <a:xfrm>
            <a:off x="7031192" y="1739106"/>
            <a:ext cx="4870857" cy="4753769"/>
          </a:xfrm>
          <a:prstGeom prst="rect">
            <a:avLst/>
          </a:prstGeom>
        </p:spPr>
      </p:pic>
    </p:spTree>
    <p:extLst>
      <p:ext uri="{BB962C8B-B14F-4D97-AF65-F5344CB8AC3E}">
        <p14:creationId xmlns:p14="http://schemas.microsoft.com/office/powerpoint/2010/main" val="4076447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5613400" cy="4351338"/>
          </a:xfrm>
        </p:spPr>
        <p:txBody>
          <a:bodyPr/>
          <a:lstStyle/>
          <a:p>
            <a:pPr marL="0" indent="0">
              <a:buNone/>
            </a:pPr>
            <a:r>
              <a:rPr lang="en-GB" dirty="0"/>
              <a:t>Talking Time:</a:t>
            </a:r>
          </a:p>
          <a:p>
            <a:pPr marL="0" indent="0">
              <a:buClr>
                <a:srgbClr val="23D160"/>
              </a:buClr>
              <a:buSzPct val="85000"/>
              <a:buNone/>
            </a:pPr>
            <a:r>
              <a:rPr lang="en-GB" sz="2200" dirty="0"/>
              <a:t>Use a hundred grid to do some counting practice. </a:t>
            </a:r>
            <a:br>
              <a:rPr lang="en-GB" sz="2200" dirty="0"/>
            </a:br>
            <a:endParaRPr lang="en-GB" sz="2200" dirty="0"/>
          </a:p>
          <a:p>
            <a:pPr marL="0" indent="0">
              <a:buClr>
                <a:srgbClr val="23D160"/>
              </a:buClr>
              <a:buSzPct val="85000"/>
              <a:buNone/>
            </a:pPr>
            <a:r>
              <a:rPr lang="en-GB" sz="2200" u="sng" dirty="0"/>
              <a:t>For example</a:t>
            </a:r>
            <a:r>
              <a:rPr lang="en-GB" sz="2200" dirty="0"/>
              <a:t>:</a:t>
            </a:r>
          </a:p>
          <a:p>
            <a:pPr>
              <a:buClr>
                <a:srgbClr val="23D160"/>
              </a:buClr>
              <a:buSzPct val="85000"/>
            </a:pPr>
            <a:r>
              <a:rPr lang="en-GB" sz="2200" dirty="0"/>
              <a:t>Counting forwards from 70 to 84.</a:t>
            </a:r>
          </a:p>
          <a:p>
            <a:pPr>
              <a:buClr>
                <a:srgbClr val="23D160"/>
              </a:buClr>
              <a:buSzPct val="85000"/>
            </a:pPr>
            <a:r>
              <a:rPr lang="en-GB" sz="2200" dirty="0"/>
              <a:t>Counting backwards from 63 to 56… </a:t>
            </a:r>
          </a:p>
          <a:p>
            <a:pPr>
              <a:buClr>
                <a:srgbClr val="23D160"/>
              </a:buClr>
              <a:buSzPct val="85000"/>
            </a:pPr>
            <a:endParaRPr lang="en-GB" sz="2200" dirty="0"/>
          </a:p>
          <a:p>
            <a:pPr marL="0" indent="0">
              <a:buClr>
                <a:srgbClr val="23D160"/>
              </a:buClr>
              <a:buSzPct val="85000"/>
              <a:buNone/>
            </a:pPr>
            <a:r>
              <a:rPr lang="en-GB" sz="2200" b="1" dirty="0">
                <a:solidFill>
                  <a:srgbClr val="FF3860"/>
                </a:solidFill>
              </a:rPr>
              <a:t>Teacher / peer assessment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28" name="Picture 27">
            <a:extLst>
              <a:ext uri="{FF2B5EF4-FFF2-40B4-BE49-F238E27FC236}">
                <a16:creationId xmlns="" xmlns:a16="http://schemas.microsoft.com/office/drawing/2014/main" id="{5E721D5B-29B3-2E42-9727-6D22F5E52857}"/>
              </a:ext>
            </a:extLst>
          </p:cNvPr>
          <p:cNvPicPr>
            <a:picLocks noChangeAspect="1"/>
          </p:cNvPicPr>
          <p:nvPr/>
        </p:nvPicPr>
        <p:blipFill>
          <a:blip r:embed="rId3"/>
          <a:stretch>
            <a:fillRect/>
          </a:stretch>
        </p:blipFill>
        <p:spPr>
          <a:xfrm>
            <a:off x="7031192" y="1739106"/>
            <a:ext cx="4870857" cy="4753769"/>
          </a:xfrm>
          <a:prstGeom prst="rect">
            <a:avLst/>
          </a:prstGeom>
        </p:spPr>
      </p:pic>
    </p:spTree>
    <p:extLst>
      <p:ext uri="{BB962C8B-B14F-4D97-AF65-F5344CB8AC3E}">
        <p14:creationId xmlns:p14="http://schemas.microsoft.com/office/powerpoint/2010/main" val="39489570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 xmlns:a16="http://schemas.microsoft.com/office/drawing/2014/main" id="{F14219D0-1328-5840-BAC8-957639AB9B70}"/>
              </a:ext>
            </a:extLst>
          </p:cNvPr>
          <p:cNvGraphicFramePr>
            <a:graphicFrameLocks noGrp="1"/>
          </p:cNvGraphicFramePr>
          <p:nvPr>
            <p:extLst>
              <p:ext uri="{D42A27DB-BD31-4B8C-83A1-F6EECF244321}">
                <p14:modId xmlns:p14="http://schemas.microsoft.com/office/powerpoint/2010/main" val="1422958484"/>
              </p:ext>
            </p:extLst>
          </p:nvPr>
        </p:nvGraphicFramePr>
        <p:xfrm>
          <a:off x="2032000" y="3428999"/>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 xmlns:a16="http://schemas.microsoft.com/office/drawing/2014/main" val="1299488153"/>
                    </a:ext>
                  </a:extLst>
                </a:gridCol>
                <a:gridCol w="1016000">
                  <a:extLst>
                    <a:ext uri="{9D8B030D-6E8A-4147-A177-3AD203B41FA5}">
                      <a16:colId xmlns="" xmlns:a16="http://schemas.microsoft.com/office/drawing/2014/main" val="1674045867"/>
                    </a:ext>
                  </a:extLst>
                </a:gridCol>
                <a:gridCol w="1016000">
                  <a:extLst>
                    <a:ext uri="{9D8B030D-6E8A-4147-A177-3AD203B41FA5}">
                      <a16:colId xmlns="" xmlns:a16="http://schemas.microsoft.com/office/drawing/2014/main" val="3171887608"/>
                    </a:ext>
                  </a:extLst>
                </a:gridCol>
                <a:gridCol w="1016000">
                  <a:extLst>
                    <a:ext uri="{9D8B030D-6E8A-4147-A177-3AD203B41FA5}">
                      <a16:colId xmlns="" xmlns:a16="http://schemas.microsoft.com/office/drawing/2014/main" val="3959697769"/>
                    </a:ext>
                  </a:extLst>
                </a:gridCol>
                <a:gridCol w="1016000">
                  <a:extLst>
                    <a:ext uri="{9D8B030D-6E8A-4147-A177-3AD203B41FA5}">
                      <a16:colId xmlns="" xmlns:a16="http://schemas.microsoft.com/office/drawing/2014/main" val="1913969385"/>
                    </a:ext>
                  </a:extLst>
                </a:gridCol>
                <a:gridCol w="1016000">
                  <a:extLst>
                    <a:ext uri="{9D8B030D-6E8A-4147-A177-3AD203B41FA5}">
                      <a16:colId xmlns="" xmlns:a16="http://schemas.microsoft.com/office/drawing/2014/main" val="3813740995"/>
                    </a:ext>
                  </a:extLst>
                </a:gridCol>
                <a:gridCol w="1016000">
                  <a:extLst>
                    <a:ext uri="{9D8B030D-6E8A-4147-A177-3AD203B41FA5}">
                      <a16:colId xmlns="" xmlns:a16="http://schemas.microsoft.com/office/drawing/2014/main" val="3500969445"/>
                    </a:ext>
                  </a:extLst>
                </a:gridCol>
                <a:gridCol w="1016000">
                  <a:extLst>
                    <a:ext uri="{9D8B030D-6E8A-4147-A177-3AD203B41FA5}">
                      <a16:colId xmlns="" xmlns:a16="http://schemas.microsoft.com/office/drawing/2014/main" val="3254038332"/>
                    </a:ext>
                  </a:extLst>
                </a:gridCol>
              </a:tblGrid>
              <a:tr h="668867">
                <a:tc>
                  <a:txBody>
                    <a:bodyPr/>
                    <a:lstStyle/>
                    <a:p>
                      <a:pPr algn="ctr"/>
                      <a:r>
                        <a:rPr lang="en-US" sz="3600" dirty="0">
                          <a:solidFill>
                            <a:schemeClr val="tx1"/>
                          </a:solidFill>
                          <a:latin typeface="OpenDyslexicAlta" pitchFamily="2" charset="77"/>
                        </a:rPr>
                        <a:t>44</a:t>
                      </a:r>
                    </a:p>
                  </a:txBody>
                  <a:tcPr anchor="ctr">
                    <a:solidFill>
                      <a:schemeClr val="bg1"/>
                    </a:solidFill>
                  </a:tcPr>
                </a:tc>
                <a:tc>
                  <a:txBody>
                    <a:bodyPr/>
                    <a:lstStyle/>
                    <a:p>
                      <a:pPr algn="ctr"/>
                      <a:r>
                        <a:rPr lang="en-US" sz="3600" dirty="0">
                          <a:solidFill>
                            <a:schemeClr val="tx1"/>
                          </a:solidFill>
                          <a:latin typeface="OpenDyslexicAlta" pitchFamily="2" charset="77"/>
                        </a:rPr>
                        <a:t>45</a:t>
                      </a:r>
                    </a:p>
                  </a:txBody>
                  <a:tcPr anchor="ctr">
                    <a:solidFill>
                      <a:schemeClr val="bg1"/>
                    </a:solidFill>
                  </a:tcPr>
                </a:tc>
                <a:tc>
                  <a:txBody>
                    <a:bodyPr/>
                    <a:lstStyle/>
                    <a:p>
                      <a:pPr algn="ctr"/>
                      <a:r>
                        <a:rPr lang="en-US" sz="3600" dirty="0">
                          <a:solidFill>
                            <a:schemeClr val="bg1"/>
                          </a:solidFill>
                          <a:latin typeface="OpenDyslexicAlta" pitchFamily="2" charset="77"/>
                        </a:rPr>
                        <a:t>46</a:t>
                      </a:r>
                    </a:p>
                  </a:txBody>
                  <a:tcPr anchor="ctr">
                    <a:solidFill>
                      <a:schemeClr val="bg1"/>
                    </a:solidFill>
                  </a:tcPr>
                </a:tc>
                <a:tc>
                  <a:txBody>
                    <a:bodyPr/>
                    <a:lstStyle/>
                    <a:p>
                      <a:pPr algn="ctr"/>
                      <a:r>
                        <a:rPr lang="en-US" sz="3600" dirty="0">
                          <a:solidFill>
                            <a:schemeClr val="bg1"/>
                          </a:solidFill>
                          <a:latin typeface="OpenDyslexicAlta" pitchFamily="2" charset="77"/>
                        </a:rPr>
                        <a:t>47</a:t>
                      </a:r>
                    </a:p>
                  </a:txBody>
                  <a:tcPr anchor="ctr">
                    <a:solidFill>
                      <a:schemeClr val="bg1"/>
                    </a:solidFill>
                  </a:tcPr>
                </a:tc>
                <a:tc>
                  <a:txBody>
                    <a:bodyPr/>
                    <a:lstStyle/>
                    <a:p>
                      <a:pPr algn="ctr"/>
                      <a:r>
                        <a:rPr lang="en-US" sz="3600" dirty="0">
                          <a:solidFill>
                            <a:schemeClr val="bg1"/>
                          </a:solidFill>
                          <a:latin typeface="OpenDyslexicAlta" pitchFamily="2" charset="77"/>
                        </a:rPr>
                        <a:t>48</a:t>
                      </a:r>
                    </a:p>
                  </a:txBody>
                  <a:tcPr anchor="ctr">
                    <a:solidFill>
                      <a:schemeClr val="bg1"/>
                    </a:solidFill>
                  </a:tcPr>
                </a:tc>
                <a:tc>
                  <a:txBody>
                    <a:bodyPr/>
                    <a:lstStyle/>
                    <a:p>
                      <a:pPr algn="ctr"/>
                      <a:r>
                        <a:rPr lang="en-US" sz="3600" dirty="0">
                          <a:solidFill>
                            <a:schemeClr val="tx1"/>
                          </a:solidFill>
                          <a:latin typeface="OpenDyslexicAlta" pitchFamily="2" charset="77"/>
                        </a:rPr>
                        <a:t>49</a:t>
                      </a:r>
                    </a:p>
                  </a:txBody>
                  <a:tcPr anchor="ctr">
                    <a:solidFill>
                      <a:schemeClr val="bg1"/>
                    </a:solidFill>
                  </a:tcPr>
                </a:tc>
                <a:tc>
                  <a:txBody>
                    <a:bodyPr/>
                    <a:lstStyle/>
                    <a:p>
                      <a:pPr algn="ctr"/>
                      <a:r>
                        <a:rPr lang="en-US" sz="3600" dirty="0">
                          <a:solidFill>
                            <a:schemeClr val="bg1"/>
                          </a:solidFill>
                          <a:latin typeface="OpenDyslexicAlta" pitchFamily="2" charset="77"/>
                        </a:rPr>
                        <a:t>50</a:t>
                      </a:r>
                    </a:p>
                  </a:txBody>
                  <a:tcPr anchor="ctr">
                    <a:solidFill>
                      <a:schemeClr val="bg1"/>
                    </a:solidFill>
                  </a:tcPr>
                </a:tc>
                <a:tc>
                  <a:txBody>
                    <a:bodyPr/>
                    <a:lstStyle/>
                    <a:p>
                      <a:pPr algn="ctr"/>
                      <a:r>
                        <a:rPr lang="en-US" sz="3600" dirty="0">
                          <a:solidFill>
                            <a:schemeClr val="bg1"/>
                          </a:solidFill>
                          <a:latin typeface="OpenDyslexicAlta" pitchFamily="2" charset="77"/>
                        </a:rPr>
                        <a:t>51</a:t>
                      </a:r>
                    </a:p>
                  </a:txBody>
                  <a:tcPr anchor="ctr">
                    <a:solidFill>
                      <a:schemeClr val="bg1"/>
                    </a:solidFill>
                  </a:tcPr>
                </a:tc>
                <a:extLst>
                  <a:ext uri="{0D108BD9-81ED-4DB2-BD59-A6C34878D82A}">
                    <a16:rowId xmlns="" xmlns:a16="http://schemas.microsoft.com/office/drawing/2014/main" val="218695212"/>
                  </a:ext>
                </a:extLst>
              </a:tr>
            </a:tbl>
          </a:graphicData>
        </a:graphic>
      </p:graphicFrame>
    </p:spTree>
    <p:extLst>
      <p:ext uri="{BB962C8B-B14F-4D97-AF65-F5344CB8AC3E}">
        <p14:creationId xmlns:p14="http://schemas.microsoft.com/office/powerpoint/2010/main" val="38393575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 xmlns:a16="http://schemas.microsoft.com/office/drawing/2014/main" id="{F14219D0-1328-5840-BAC8-957639AB9B70}"/>
              </a:ext>
            </a:extLst>
          </p:cNvPr>
          <p:cNvGraphicFramePr>
            <a:graphicFrameLocks noGrp="1"/>
          </p:cNvGraphicFramePr>
          <p:nvPr>
            <p:extLst>
              <p:ext uri="{D42A27DB-BD31-4B8C-83A1-F6EECF244321}">
                <p14:modId xmlns:p14="http://schemas.microsoft.com/office/powerpoint/2010/main" val="1360801049"/>
              </p:ext>
            </p:extLst>
          </p:nvPr>
        </p:nvGraphicFramePr>
        <p:xfrm>
          <a:off x="2032000" y="3428999"/>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 xmlns:a16="http://schemas.microsoft.com/office/drawing/2014/main" val="1299488153"/>
                    </a:ext>
                  </a:extLst>
                </a:gridCol>
                <a:gridCol w="1016000">
                  <a:extLst>
                    <a:ext uri="{9D8B030D-6E8A-4147-A177-3AD203B41FA5}">
                      <a16:colId xmlns="" xmlns:a16="http://schemas.microsoft.com/office/drawing/2014/main" val="1674045867"/>
                    </a:ext>
                  </a:extLst>
                </a:gridCol>
                <a:gridCol w="1016000">
                  <a:extLst>
                    <a:ext uri="{9D8B030D-6E8A-4147-A177-3AD203B41FA5}">
                      <a16:colId xmlns="" xmlns:a16="http://schemas.microsoft.com/office/drawing/2014/main" val="3171887608"/>
                    </a:ext>
                  </a:extLst>
                </a:gridCol>
                <a:gridCol w="1016000">
                  <a:extLst>
                    <a:ext uri="{9D8B030D-6E8A-4147-A177-3AD203B41FA5}">
                      <a16:colId xmlns="" xmlns:a16="http://schemas.microsoft.com/office/drawing/2014/main" val="3959697769"/>
                    </a:ext>
                  </a:extLst>
                </a:gridCol>
                <a:gridCol w="1016000">
                  <a:extLst>
                    <a:ext uri="{9D8B030D-6E8A-4147-A177-3AD203B41FA5}">
                      <a16:colId xmlns="" xmlns:a16="http://schemas.microsoft.com/office/drawing/2014/main" val="1913969385"/>
                    </a:ext>
                  </a:extLst>
                </a:gridCol>
                <a:gridCol w="1016000">
                  <a:extLst>
                    <a:ext uri="{9D8B030D-6E8A-4147-A177-3AD203B41FA5}">
                      <a16:colId xmlns="" xmlns:a16="http://schemas.microsoft.com/office/drawing/2014/main" val="3813740995"/>
                    </a:ext>
                  </a:extLst>
                </a:gridCol>
                <a:gridCol w="1016000">
                  <a:extLst>
                    <a:ext uri="{9D8B030D-6E8A-4147-A177-3AD203B41FA5}">
                      <a16:colId xmlns="" xmlns:a16="http://schemas.microsoft.com/office/drawing/2014/main" val="3500969445"/>
                    </a:ext>
                  </a:extLst>
                </a:gridCol>
                <a:gridCol w="1016000">
                  <a:extLst>
                    <a:ext uri="{9D8B030D-6E8A-4147-A177-3AD203B41FA5}">
                      <a16:colId xmlns="" xmlns:a16="http://schemas.microsoft.com/office/drawing/2014/main" val="3254038332"/>
                    </a:ext>
                  </a:extLst>
                </a:gridCol>
              </a:tblGrid>
              <a:tr h="668867">
                <a:tc>
                  <a:txBody>
                    <a:bodyPr/>
                    <a:lstStyle/>
                    <a:p>
                      <a:pPr algn="ctr"/>
                      <a:r>
                        <a:rPr lang="en-US" sz="3600" dirty="0">
                          <a:solidFill>
                            <a:schemeClr val="tx1"/>
                          </a:solidFill>
                          <a:latin typeface="OpenDyslexicAlta" pitchFamily="2" charset="77"/>
                        </a:rPr>
                        <a:t>44</a:t>
                      </a:r>
                    </a:p>
                  </a:txBody>
                  <a:tcPr anchor="ctr">
                    <a:solidFill>
                      <a:schemeClr val="bg1"/>
                    </a:solidFill>
                  </a:tcPr>
                </a:tc>
                <a:tc>
                  <a:txBody>
                    <a:bodyPr/>
                    <a:lstStyle/>
                    <a:p>
                      <a:pPr algn="ctr"/>
                      <a:r>
                        <a:rPr lang="en-US" sz="3600" dirty="0">
                          <a:solidFill>
                            <a:schemeClr val="tx1"/>
                          </a:solidFill>
                          <a:latin typeface="OpenDyslexicAlta" pitchFamily="2" charset="77"/>
                        </a:rPr>
                        <a:t>45</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r>
                        <a:rPr lang="en-US" sz="3600" dirty="0">
                          <a:solidFill>
                            <a:schemeClr val="tx1"/>
                          </a:solidFill>
                          <a:latin typeface="OpenDyslexicAlta" pitchFamily="2" charset="77"/>
                        </a:rPr>
                        <a:t>49</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218695212"/>
                  </a:ext>
                </a:extLst>
              </a:tr>
            </a:tbl>
          </a:graphicData>
        </a:graphic>
      </p:graphicFrame>
    </p:spTree>
    <p:extLst>
      <p:ext uri="{BB962C8B-B14F-4D97-AF65-F5344CB8AC3E}">
        <p14:creationId xmlns:p14="http://schemas.microsoft.com/office/powerpoint/2010/main" val="10726392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 xmlns:a16="http://schemas.microsoft.com/office/drawing/2014/main" id="{F14219D0-1328-5840-BAC8-957639AB9B70}"/>
              </a:ext>
            </a:extLst>
          </p:cNvPr>
          <p:cNvGraphicFramePr>
            <a:graphicFrameLocks noGrp="1"/>
          </p:cNvGraphicFramePr>
          <p:nvPr/>
        </p:nvGraphicFramePr>
        <p:xfrm>
          <a:off x="2032000" y="3428999"/>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 xmlns:a16="http://schemas.microsoft.com/office/drawing/2014/main" val="1299488153"/>
                    </a:ext>
                  </a:extLst>
                </a:gridCol>
                <a:gridCol w="1016000">
                  <a:extLst>
                    <a:ext uri="{9D8B030D-6E8A-4147-A177-3AD203B41FA5}">
                      <a16:colId xmlns="" xmlns:a16="http://schemas.microsoft.com/office/drawing/2014/main" val="1674045867"/>
                    </a:ext>
                  </a:extLst>
                </a:gridCol>
                <a:gridCol w="1016000">
                  <a:extLst>
                    <a:ext uri="{9D8B030D-6E8A-4147-A177-3AD203B41FA5}">
                      <a16:colId xmlns="" xmlns:a16="http://schemas.microsoft.com/office/drawing/2014/main" val="3171887608"/>
                    </a:ext>
                  </a:extLst>
                </a:gridCol>
                <a:gridCol w="1016000">
                  <a:extLst>
                    <a:ext uri="{9D8B030D-6E8A-4147-A177-3AD203B41FA5}">
                      <a16:colId xmlns="" xmlns:a16="http://schemas.microsoft.com/office/drawing/2014/main" val="3959697769"/>
                    </a:ext>
                  </a:extLst>
                </a:gridCol>
                <a:gridCol w="1016000">
                  <a:extLst>
                    <a:ext uri="{9D8B030D-6E8A-4147-A177-3AD203B41FA5}">
                      <a16:colId xmlns="" xmlns:a16="http://schemas.microsoft.com/office/drawing/2014/main" val="1913969385"/>
                    </a:ext>
                  </a:extLst>
                </a:gridCol>
                <a:gridCol w="1016000">
                  <a:extLst>
                    <a:ext uri="{9D8B030D-6E8A-4147-A177-3AD203B41FA5}">
                      <a16:colId xmlns="" xmlns:a16="http://schemas.microsoft.com/office/drawing/2014/main" val="3813740995"/>
                    </a:ext>
                  </a:extLst>
                </a:gridCol>
                <a:gridCol w="1016000">
                  <a:extLst>
                    <a:ext uri="{9D8B030D-6E8A-4147-A177-3AD203B41FA5}">
                      <a16:colId xmlns="" xmlns:a16="http://schemas.microsoft.com/office/drawing/2014/main" val="3500969445"/>
                    </a:ext>
                  </a:extLst>
                </a:gridCol>
                <a:gridCol w="1016000">
                  <a:extLst>
                    <a:ext uri="{9D8B030D-6E8A-4147-A177-3AD203B41FA5}">
                      <a16:colId xmlns="" xmlns:a16="http://schemas.microsoft.com/office/drawing/2014/main" val="3254038332"/>
                    </a:ext>
                  </a:extLst>
                </a:gridCol>
              </a:tblGrid>
              <a:tr h="668867">
                <a:tc>
                  <a:txBody>
                    <a:bodyPr/>
                    <a:lstStyle/>
                    <a:p>
                      <a:pPr algn="ctr"/>
                      <a:r>
                        <a:rPr lang="en-US" sz="3600" dirty="0">
                          <a:solidFill>
                            <a:schemeClr val="tx1"/>
                          </a:solidFill>
                          <a:latin typeface="OpenDyslexicAlta" pitchFamily="2" charset="77"/>
                        </a:rPr>
                        <a:t>44</a:t>
                      </a:r>
                    </a:p>
                  </a:txBody>
                  <a:tcPr anchor="ctr">
                    <a:solidFill>
                      <a:schemeClr val="bg1"/>
                    </a:solidFill>
                  </a:tcPr>
                </a:tc>
                <a:tc>
                  <a:txBody>
                    <a:bodyPr/>
                    <a:lstStyle/>
                    <a:p>
                      <a:pPr algn="ctr"/>
                      <a:r>
                        <a:rPr lang="en-US" sz="3600" dirty="0">
                          <a:solidFill>
                            <a:schemeClr val="tx1"/>
                          </a:solidFill>
                          <a:latin typeface="OpenDyslexicAlta" pitchFamily="2" charset="77"/>
                        </a:rPr>
                        <a:t>45</a:t>
                      </a:r>
                    </a:p>
                  </a:txBody>
                  <a:tcPr anchor="ctr">
                    <a:solidFill>
                      <a:schemeClr val="bg1"/>
                    </a:solidFill>
                  </a:tcPr>
                </a:tc>
                <a:tc>
                  <a:txBody>
                    <a:bodyPr/>
                    <a:lstStyle/>
                    <a:p>
                      <a:pPr algn="ctr"/>
                      <a:r>
                        <a:rPr lang="en-US" sz="3600" dirty="0">
                          <a:solidFill>
                            <a:srgbClr val="FF3860"/>
                          </a:solidFill>
                          <a:latin typeface="OpenDyslexicAlta" pitchFamily="2" charset="77"/>
                        </a:rPr>
                        <a:t>46</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r>
                        <a:rPr lang="en-US" sz="3600" dirty="0">
                          <a:solidFill>
                            <a:schemeClr val="tx1"/>
                          </a:solidFill>
                          <a:latin typeface="OpenDyslexicAlta" pitchFamily="2" charset="77"/>
                        </a:rPr>
                        <a:t>49</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218695212"/>
                  </a:ext>
                </a:extLst>
              </a:tr>
            </a:tbl>
          </a:graphicData>
        </a:graphic>
      </p:graphicFrame>
    </p:spTree>
    <p:extLst>
      <p:ext uri="{BB962C8B-B14F-4D97-AF65-F5344CB8AC3E}">
        <p14:creationId xmlns:p14="http://schemas.microsoft.com/office/powerpoint/2010/main" val="37713033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 xmlns:a16="http://schemas.microsoft.com/office/drawing/2014/main" id="{F14219D0-1328-5840-BAC8-957639AB9B70}"/>
              </a:ext>
            </a:extLst>
          </p:cNvPr>
          <p:cNvGraphicFramePr>
            <a:graphicFrameLocks noGrp="1"/>
          </p:cNvGraphicFramePr>
          <p:nvPr/>
        </p:nvGraphicFramePr>
        <p:xfrm>
          <a:off x="2032000" y="3428999"/>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 xmlns:a16="http://schemas.microsoft.com/office/drawing/2014/main" val="1299488153"/>
                    </a:ext>
                  </a:extLst>
                </a:gridCol>
                <a:gridCol w="1016000">
                  <a:extLst>
                    <a:ext uri="{9D8B030D-6E8A-4147-A177-3AD203B41FA5}">
                      <a16:colId xmlns="" xmlns:a16="http://schemas.microsoft.com/office/drawing/2014/main" val="1674045867"/>
                    </a:ext>
                  </a:extLst>
                </a:gridCol>
                <a:gridCol w="1016000">
                  <a:extLst>
                    <a:ext uri="{9D8B030D-6E8A-4147-A177-3AD203B41FA5}">
                      <a16:colId xmlns="" xmlns:a16="http://schemas.microsoft.com/office/drawing/2014/main" val="3171887608"/>
                    </a:ext>
                  </a:extLst>
                </a:gridCol>
                <a:gridCol w="1016000">
                  <a:extLst>
                    <a:ext uri="{9D8B030D-6E8A-4147-A177-3AD203B41FA5}">
                      <a16:colId xmlns="" xmlns:a16="http://schemas.microsoft.com/office/drawing/2014/main" val="3959697769"/>
                    </a:ext>
                  </a:extLst>
                </a:gridCol>
                <a:gridCol w="1016000">
                  <a:extLst>
                    <a:ext uri="{9D8B030D-6E8A-4147-A177-3AD203B41FA5}">
                      <a16:colId xmlns="" xmlns:a16="http://schemas.microsoft.com/office/drawing/2014/main" val="1913969385"/>
                    </a:ext>
                  </a:extLst>
                </a:gridCol>
                <a:gridCol w="1016000">
                  <a:extLst>
                    <a:ext uri="{9D8B030D-6E8A-4147-A177-3AD203B41FA5}">
                      <a16:colId xmlns="" xmlns:a16="http://schemas.microsoft.com/office/drawing/2014/main" val="3813740995"/>
                    </a:ext>
                  </a:extLst>
                </a:gridCol>
                <a:gridCol w="1016000">
                  <a:extLst>
                    <a:ext uri="{9D8B030D-6E8A-4147-A177-3AD203B41FA5}">
                      <a16:colId xmlns="" xmlns:a16="http://schemas.microsoft.com/office/drawing/2014/main" val="3500969445"/>
                    </a:ext>
                  </a:extLst>
                </a:gridCol>
                <a:gridCol w="1016000">
                  <a:extLst>
                    <a:ext uri="{9D8B030D-6E8A-4147-A177-3AD203B41FA5}">
                      <a16:colId xmlns="" xmlns:a16="http://schemas.microsoft.com/office/drawing/2014/main" val="3254038332"/>
                    </a:ext>
                  </a:extLst>
                </a:gridCol>
              </a:tblGrid>
              <a:tr h="668867">
                <a:tc>
                  <a:txBody>
                    <a:bodyPr/>
                    <a:lstStyle/>
                    <a:p>
                      <a:pPr algn="ctr"/>
                      <a:r>
                        <a:rPr lang="en-US" sz="3600" dirty="0">
                          <a:solidFill>
                            <a:schemeClr val="tx1"/>
                          </a:solidFill>
                          <a:latin typeface="OpenDyslexicAlta" pitchFamily="2" charset="77"/>
                        </a:rPr>
                        <a:t>44</a:t>
                      </a:r>
                    </a:p>
                  </a:txBody>
                  <a:tcPr anchor="ctr">
                    <a:solidFill>
                      <a:schemeClr val="bg1"/>
                    </a:solidFill>
                  </a:tcPr>
                </a:tc>
                <a:tc>
                  <a:txBody>
                    <a:bodyPr/>
                    <a:lstStyle/>
                    <a:p>
                      <a:pPr algn="ctr"/>
                      <a:r>
                        <a:rPr lang="en-US" sz="3600" dirty="0">
                          <a:solidFill>
                            <a:schemeClr val="tx1"/>
                          </a:solidFill>
                          <a:latin typeface="OpenDyslexicAlta" pitchFamily="2" charset="77"/>
                        </a:rPr>
                        <a:t>45</a:t>
                      </a:r>
                    </a:p>
                  </a:txBody>
                  <a:tcPr anchor="ctr">
                    <a:solidFill>
                      <a:schemeClr val="bg1"/>
                    </a:solidFill>
                  </a:tcPr>
                </a:tc>
                <a:tc>
                  <a:txBody>
                    <a:bodyPr/>
                    <a:lstStyle/>
                    <a:p>
                      <a:pPr algn="ctr"/>
                      <a:r>
                        <a:rPr lang="en-US" sz="3600" dirty="0">
                          <a:solidFill>
                            <a:srgbClr val="FF3860"/>
                          </a:solidFill>
                          <a:latin typeface="OpenDyslexicAlta" pitchFamily="2" charset="77"/>
                        </a:rPr>
                        <a:t>46</a:t>
                      </a:r>
                    </a:p>
                  </a:txBody>
                  <a:tcPr anchor="ctr">
                    <a:solidFill>
                      <a:schemeClr val="bg1"/>
                    </a:solidFill>
                  </a:tcPr>
                </a:tc>
                <a:tc>
                  <a:txBody>
                    <a:bodyPr/>
                    <a:lstStyle/>
                    <a:p>
                      <a:pPr algn="ctr"/>
                      <a:r>
                        <a:rPr lang="en-US" sz="3600" dirty="0">
                          <a:solidFill>
                            <a:srgbClr val="FF3860"/>
                          </a:solidFill>
                          <a:latin typeface="OpenDyslexicAlta" pitchFamily="2" charset="77"/>
                        </a:rPr>
                        <a:t>47</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r>
                        <a:rPr lang="en-US" sz="3600" dirty="0">
                          <a:solidFill>
                            <a:schemeClr val="tx1"/>
                          </a:solidFill>
                          <a:latin typeface="OpenDyslexicAlta" pitchFamily="2" charset="77"/>
                        </a:rPr>
                        <a:t>49</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218695212"/>
                  </a:ext>
                </a:extLst>
              </a:tr>
            </a:tbl>
          </a:graphicData>
        </a:graphic>
      </p:graphicFrame>
    </p:spTree>
    <p:extLst>
      <p:ext uri="{BB962C8B-B14F-4D97-AF65-F5344CB8AC3E}">
        <p14:creationId xmlns:p14="http://schemas.microsoft.com/office/powerpoint/2010/main" val="32465208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 xmlns:a16="http://schemas.microsoft.com/office/drawing/2014/main" id="{F14219D0-1328-5840-BAC8-957639AB9B70}"/>
              </a:ext>
            </a:extLst>
          </p:cNvPr>
          <p:cNvGraphicFramePr>
            <a:graphicFrameLocks noGrp="1"/>
          </p:cNvGraphicFramePr>
          <p:nvPr/>
        </p:nvGraphicFramePr>
        <p:xfrm>
          <a:off x="2032000" y="3428999"/>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 xmlns:a16="http://schemas.microsoft.com/office/drawing/2014/main" val="1299488153"/>
                    </a:ext>
                  </a:extLst>
                </a:gridCol>
                <a:gridCol w="1016000">
                  <a:extLst>
                    <a:ext uri="{9D8B030D-6E8A-4147-A177-3AD203B41FA5}">
                      <a16:colId xmlns="" xmlns:a16="http://schemas.microsoft.com/office/drawing/2014/main" val="1674045867"/>
                    </a:ext>
                  </a:extLst>
                </a:gridCol>
                <a:gridCol w="1016000">
                  <a:extLst>
                    <a:ext uri="{9D8B030D-6E8A-4147-A177-3AD203B41FA5}">
                      <a16:colId xmlns="" xmlns:a16="http://schemas.microsoft.com/office/drawing/2014/main" val="3171887608"/>
                    </a:ext>
                  </a:extLst>
                </a:gridCol>
                <a:gridCol w="1016000">
                  <a:extLst>
                    <a:ext uri="{9D8B030D-6E8A-4147-A177-3AD203B41FA5}">
                      <a16:colId xmlns="" xmlns:a16="http://schemas.microsoft.com/office/drawing/2014/main" val="3959697769"/>
                    </a:ext>
                  </a:extLst>
                </a:gridCol>
                <a:gridCol w="1016000">
                  <a:extLst>
                    <a:ext uri="{9D8B030D-6E8A-4147-A177-3AD203B41FA5}">
                      <a16:colId xmlns="" xmlns:a16="http://schemas.microsoft.com/office/drawing/2014/main" val="1913969385"/>
                    </a:ext>
                  </a:extLst>
                </a:gridCol>
                <a:gridCol w="1016000">
                  <a:extLst>
                    <a:ext uri="{9D8B030D-6E8A-4147-A177-3AD203B41FA5}">
                      <a16:colId xmlns="" xmlns:a16="http://schemas.microsoft.com/office/drawing/2014/main" val="3813740995"/>
                    </a:ext>
                  </a:extLst>
                </a:gridCol>
                <a:gridCol w="1016000">
                  <a:extLst>
                    <a:ext uri="{9D8B030D-6E8A-4147-A177-3AD203B41FA5}">
                      <a16:colId xmlns="" xmlns:a16="http://schemas.microsoft.com/office/drawing/2014/main" val="3500969445"/>
                    </a:ext>
                  </a:extLst>
                </a:gridCol>
                <a:gridCol w="1016000">
                  <a:extLst>
                    <a:ext uri="{9D8B030D-6E8A-4147-A177-3AD203B41FA5}">
                      <a16:colId xmlns="" xmlns:a16="http://schemas.microsoft.com/office/drawing/2014/main" val="3254038332"/>
                    </a:ext>
                  </a:extLst>
                </a:gridCol>
              </a:tblGrid>
              <a:tr h="668867">
                <a:tc>
                  <a:txBody>
                    <a:bodyPr/>
                    <a:lstStyle/>
                    <a:p>
                      <a:pPr algn="ctr"/>
                      <a:r>
                        <a:rPr lang="en-US" sz="3600" dirty="0">
                          <a:solidFill>
                            <a:schemeClr val="tx1"/>
                          </a:solidFill>
                          <a:latin typeface="OpenDyslexicAlta" pitchFamily="2" charset="77"/>
                        </a:rPr>
                        <a:t>44</a:t>
                      </a:r>
                    </a:p>
                  </a:txBody>
                  <a:tcPr anchor="ctr">
                    <a:solidFill>
                      <a:schemeClr val="bg1"/>
                    </a:solidFill>
                  </a:tcPr>
                </a:tc>
                <a:tc>
                  <a:txBody>
                    <a:bodyPr/>
                    <a:lstStyle/>
                    <a:p>
                      <a:pPr algn="ctr"/>
                      <a:r>
                        <a:rPr lang="en-US" sz="3600" dirty="0">
                          <a:solidFill>
                            <a:schemeClr val="tx1"/>
                          </a:solidFill>
                          <a:latin typeface="OpenDyslexicAlta" pitchFamily="2" charset="77"/>
                        </a:rPr>
                        <a:t>45</a:t>
                      </a:r>
                    </a:p>
                  </a:txBody>
                  <a:tcPr anchor="ctr">
                    <a:solidFill>
                      <a:schemeClr val="bg1"/>
                    </a:solidFill>
                  </a:tcPr>
                </a:tc>
                <a:tc>
                  <a:txBody>
                    <a:bodyPr/>
                    <a:lstStyle/>
                    <a:p>
                      <a:pPr algn="ctr"/>
                      <a:r>
                        <a:rPr lang="en-US" sz="3600" dirty="0">
                          <a:solidFill>
                            <a:srgbClr val="FF3860"/>
                          </a:solidFill>
                          <a:latin typeface="OpenDyslexicAlta" pitchFamily="2" charset="77"/>
                        </a:rPr>
                        <a:t>46</a:t>
                      </a:r>
                    </a:p>
                  </a:txBody>
                  <a:tcPr anchor="ctr">
                    <a:solidFill>
                      <a:schemeClr val="bg1"/>
                    </a:solidFill>
                  </a:tcPr>
                </a:tc>
                <a:tc>
                  <a:txBody>
                    <a:bodyPr/>
                    <a:lstStyle/>
                    <a:p>
                      <a:pPr algn="ctr"/>
                      <a:r>
                        <a:rPr lang="en-US" sz="3600" dirty="0">
                          <a:solidFill>
                            <a:srgbClr val="FF3860"/>
                          </a:solidFill>
                          <a:latin typeface="OpenDyslexicAlta" pitchFamily="2" charset="77"/>
                        </a:rPr>
                        <a:t>47</a:t>
                      </a:r>
                    </a:p>
                  </a:txBody>
                  <a:tcPr anchor="ctr">
                    <a:solidFill>
                      <a:schemeClr val="bg1"/>
                    </a:solidFill>
                  </a:tcPr>
                </a:tc>
                <a:tc>
                  <a:txBody>
                    <a:bodyPr/>
                    <a:lstStyle/>
                    <a:p>
                      <a:pPr algn="ctr"/>
                      <a:r>
                        <a:rPr lang="en-US" sz="3600" dirty="0">
                          <a:solidFill>
                            <a:srgbClr val="FF3860"/>
                          </a:solidFill>
                          <a:latin typeface="OpenDyslexicAlta" pitchFamily="2" charset="77"/>
                        </a:rPr>
                        <a:t>48</a:t>
                      </a:r>
                    </a:p>
                  </a:txBody>
                  <a:tcPr anchor="ctr">
                    <a:solidFill>
                      <a:schemeClr val="bg1"/>
                    </a:solidFill>
                  </a:tcPr>
                </a:tc>
                <a:tc>
                  <a:txBody>
                    <a:bodyPr/>
                    <a:lstStyle/>
                    <a:p>
                      <a:pPr algn="ctr"/>
                      <a:r>
                        <a:rPr lang="en-US" sz="3600" dirty="0">
                          <a:solidFill>
                            <a:schemeClr val="tx1"/>
                          </a:solidFill>
                          <a:latin typeface="OpenDyslexicAlta" pitchFamily="2" charset="77"/>
                        </a:rPr>
                        <a:t>49</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218695212"/>
                  </a:ext>
                </a:extLst>
              </a:tr>
            </a:tbl>
          </a:graphicData>
        </a:graphic>
      </p:graphicFrame>
    </p:spTree>
    <p:extLst>
      <p:ext uri="{BB962C8B-B14F-4D97-AF65-F5344CB8AC3E}">
        <p14:creationId xmlns:p14="http://schemas.microsoft.com/office/powerpoint/2010/main" val="10158267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 xmlns:a16="http://schemas.microsoft.com/office/drawing/2014/main" id="{F14219D0-1328-5840-BAC8-957639AB9B70}"/>
              </a:ext>
            </a:extLst>
          </p:cNvPr>
          <p:cNvGraphicFramePr>
            <a:graphicFrameLocks noGrp="1"/>
          </p:cNvGraphicFramePr>
          <p:nvPr/>
        </p:nvGraphicFramePr>
        <p:xfrm>
          <a:off x="2032000" y="3428999"/>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 xmlns:a16="http://schemas.microsoft.com/office/drawing/2014/main" val="1299488153"/>
                    </a:ext>
                  </a:extLst>
                </a:gridCol>
                <a:gridCol w="1016000">
                  <a:extLst>
                    <a:ext uri="{9D8B030D-6E8A-4147-A177-3AD203B41FA5}">
                      <a16:colId xmlns="" xmlns:a16="http://schemas.microsoft.com/office/drawing/2014/main" val="1674045867"/>
                    </a:ext>
                  </a:extLst>
                </a:gridCol>
                <a:gridCol w="1016000">
                  <a:extLst>
                    <a:ext uri="{9D8B030D-6E8A-4147-A177-3AD203B41FA5}">
                      <a16:colId xmlns="" xmlns:a16="http://schemas.microsoft.com/office/drawing/2014/main" val="3171887608"/>
                    </a:ext>
                  </a:extLst>
                </a:gridCol>
                <a:gridCol w="1016000">
                  <a:extLst>
                    <a:ext uri="{9D8B030D-6E8A-4147-A177-3AD203B41FA5}">
                      <a16:colId xmlns="" xmlns:a16="http://schemas.microsoft.com/office/drawing/2014/main" val="3959697769"/>
                    </a:ext>
                  </a:extLst>
                </a:gridCol>
                <a:gridCol w="1016000">
                  <a:extLst>
                    <a:ext uri="{9D8B030D-6E8A-4147-A177-3AD203B41FA5}">
                      <a16:colId xmlns="" xmlns:a16="http://schemas.microsoft.com/office/drawing/2014/main" val="1913969385"/>
                    </a:ext>
                  </a:extLst>
                </a:gridCol>
                <a:gridCol w="1016000">
                  <a:extLst>
                    <a:ext uri="{9D8B030D-6E8A-4147-A177-3AD203B41FA5}">
                      <a16:colId xmlns="" xmlns:a16="http://schemas.microsoft.com/office/drawing/2014/main" val="3813740995"/>
                    </a:ext>
                  </a:extLst>
                </a:gridCol>
                <a:gridCol w="1016000">
                  <a:extLst>
                    <a:ext uri="{9D8B030D-6E8A-4147-A177-3AD203B41FA5}">
                      <a16:colId xmlns="" xmlns:a16="http://schemas.microsoft.com/office/drawing/2014/main" val="3500969445"/>
                    </a:ext>
                  </a:extLst>
                </a:gridCol>
                <a:gridCol w="1016000">
                  <a:extLst>
                    <a:ext uri="{9D8B030D-6E8A-4147-A177-3AD203B41FA5}">
                      <a16:colId xmlns="" xmlns:a16="http://schemas.microsoft.com/office/drawing/2014/main" val="3254038332"/>
                    </a:ext>
                  </a:extLst>
                </a:gridCol>
              </a:tblGrid>
              <a:tr h="668867">
                <a:tc>
                  <a:txBody>
                    <a:bodyPr/>
                    <a:lstStyle/>
                    <a:p>
                      <a:pPr algn="ctr"/>
                      <a:r>
                        <a:rPr lang="en-US" sz="3600" dirty="0">
                          <a:solidFill>
                            <a:schemeClr val="tx1"/>
                          </a:solidFill>
                          <a:latin typeface="OpenDyslexicAlta" pitchFamily="2" charset="77"/>
                        </a:rPr>
                        <a:t>44</a:t>
                      </a:r>
                    </a:p>
                  </a:txBody>
                  <a:tcPr anchor="ctr">
                    <a:solidFill>
                      <a:schemeClr val="bg1"/>
                    </a:solidFill>
                  </a:tcPr>
                </a:tc>
                <a:tc>
                  <a:txBody>
                    <a:bodyPr/>
                    <a:lstStyle/>
                    <a:p>
                      <a:pPr algn="ctr"/>
                      <a:r>
                        <a:rPr lang="en-US" sz="3600" dirty="0">
                          <a:solidFill>
                            <a:schemeClr val="tx1"/>
                          </a:solidFill>
                          <a:latin typeface="OpenDyslexicAlta" pitchFamily="2" charset="77"/>
                        </a:rPr>
                        <a:t>45</a:t>
                      </a:r>
                    </a:p>
                  </a:txBody>
                  <a:tcPr anchor="ctr">
                    <a:solidFill>
                      <a:schemeClr val="bg1"/>
                    </a:solidFill>
                  </a:tcPr>
                </a:tc>
                <a:tc>
                  <a:txBody>
                    <a:bodyPr/>
                    <a:lstStyle/>
                    <a:p>
                      <a:pPr algn="ctr"/>
                      <a:r>
                        <a:rPr lang="en-US" sz="3600" dirty="0">
                          <a:solidFill>
                            <a:srgbClr val="FF3860"/>
                          </a:solidFill>
                          <a:latin typeface="OpenDyslexicAlta" pitchFamily="2" charset="77"/>
                        </a:rPr>
                        <a:t>46</a:t>
                      </a:r>
                    </a:p>
                  </a:txBody>
                  <a:tcPr anchor="ctr">
                    <a:solidFill>
                      <a:schemeClr val="bg1"/>
                    </a:solidFill>
                  </a:tcPr>
                </a:tc>
                <a:tc>
                  <a:txBody>
                    <a:bodyPr/>
                    <a:lstStyle/>
                    <a:p>
                      <a:pPr algn="ctr"/>
                      <a:r>
                        <a:rPr lang="en-US" sz="3600" dirty="0">
                          <a:solidFill>
                            <a:srgbClr val="FF3860"/>
                          </a:solidFill>
                          <a:latin typeface="OpenDyslexicAlta" pitchFamily="2" charset="77"/>
                        </a:rPr>
                        <a:t>47</a:t>
                      </a:r>
                    </a:p>
                  </a:txBody>
                  <a:tcPr anchor="ctr">
                    <a:solidFill>
                      <a:schemeClr val="bg1"/>
                    </a:solidFill>
                  </a:tcPr>
                </a:tc>
                <a:tc>
                  <a:txBody>
                    <a:bodyPr/>
                    <a:lstStyle/>
                    <a:p>
                      <a:pPr algn="ctr"/>
                      <a:r>
                        <a:rPr lang="en-US" sz="3600" dirty="0">
                          <a:solidFill>
                            <a:srgbClr val="FF3860"/>
                          </a:solidFill>
                          <a:latin typeface="OpenDyslexicAlta" pitchFamily="2" charset="77"/>
                        </a:rPr>
                        <a:t>48</a:t>
                      </a:r>
                    </a:p>
                  </a:txBody>
                  <a:tcPr anchor="ctr">
                    <a:solidFill>
                      <a:schemeClr val="bg1"/>
                    </a:solidFill>
                  </a:tcPr>
                </a:tc>
                <a:tc>
                  <a:txBody>
                    <a:bodyPr/>
                    <a:lstStyle/>
                    <a:p>
                      <a:pPr algn="ctr"/>
                      <a:r>
                        <a:rPr lang="en-US" sz="3600" dirty="0">
                          <a:solidFill>
                            <a:schemeClr val="tx1"/>
                          </a:solidFill>
                          <a:latin typeface="OpenDyslexicAlta" pitchFamily="2" charset="77"/>
                        </a:rPr>
                        <a:t>49</a:t>
                      </a:r>
                    </a:p>
                  </a:txBody>
                  <a:tcPr anchor="ctr">
                    <a:solidFill>
                      <a:schemeClr val="bg1"/>
                    </a:solidFill>
                  </a:tcPr>
                </a:tc>
                <a:tc>
                  <a:txBody>
                    <a:bodyPr/>
                    <a:lstStyle/>
                    <a:p>
                      <a:pPr algn="ctr"/>
                      <a:r>
                        <a:rPr lang="en-US" sz="3600" dirty="0">
                          <a:solidFill>
                            <a:srgbClr val="FF3860"/>
                          </a:solidFill>
                          <a:latin typeface="OpenDyslexicAlta" pitchFamily="2" charset="77"/>
                        </a:rPr>
                        <a:t>50</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218695212"/>
                  </a:ext>
                </a:extLst>
              </a:tr>
            </a:tbl>
          </a:graphicData>
        </a:graphic>
      </p:graphicFrame>
    </p:spTree>
    <p:extLst>
      <p:ext uri="{BB962C8B-B14F-4D97-AF65-F5344CB8AC3E}">
        <p14:creationId xmlns:p14="http://schemas.microsoft.com/office/powerpoint/2010/main" val="9475796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 xmlns:a16="http://schemas.microsoft.com/office/drawing/2014/main" id="{F14219D0-1328-5840-BAC8-957639AB9B70}"/>
              </a:ext>
            </a:extLst>
          </p:cNvPr>
          <p:cNvGraphicFramePr>
            <a:graphicFrameLocks noGrp="1"/>
          </p:cNvGraphicFramePr>
          <p:nvPr/>
        </p:nvGraphicFramePr>
        <p:xfrm>
          <a:off x="2032000" y="3428999"/>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 xmlns:a16="http://schemas.microsoft.com/office/drawing/2014/main" val="1299488153"/>
                    </a:ext>
                  </a:extLst>
                </a:gridCol>
                <a:gridCol w="1016000">
                  <a:extLst>
                    <a:ext uri="{9D8B030D-6E8A-4147-A177-3AD203B41FA5}">
                      <a16:colId xmlns="" xmlns:a16="http://schemas.microsoft.com/office/drawing/2014/main" val="1674045867"/>
                    </a:ext>
                  </a:extLst>
                </a:gridCol>
                <a:gridCol w="1016000">
                  <a:extLst>
                    <a:ext uri="{9D8B030D-6E8A-4147-A177-3AD203B41FA5}">
                      <a16:colId xmlns="" xmlns:a16="http://schemas.microsoft.com/office/drawing/2014/main" val="3171887608"/>
                    </a:ext>
                  </a:extLst>
                </a:gridCol>
                <a:gridCol w="1016000">
                  <a:extLst>
                    <a:ext uri="{9D8B030D-6E8A-4147-A177-3AD203B41FA5}">
                      <a16:colId xmlns="" xmlns:a16="http://schemas.microsoft.com/office/drawing/2014/main" val="3959697769"/>
                    </a:ext>
                  </a:extLst>
                </a:gridCol>
                <a:gridCol w="1016000">
                  <a:extLst>
                    <a:ext uri="{9D8B030D-6E8A-4147-A177-3AD203B41FA5}">
                      <a16:colId xmlns="" xmlns:a16="http://schemas.microsoft.com/office/drawing/2014/main" val="1913969385"/>
                    </a:ext>
                  </a:extLst>
                </a:gridCol>
                <a:gridCol w="1016000">
                  <a:extLst>
                    <a:ext uri="{9D8B030D-6E8A-4147-A177-3AD203B41FA5}">
                      <a16:colId xmlns="" xmlns:a16="http://schemas.microsoft.com/office/drawing/2014/main" val="3813740995"/>
                    </a:ext>
                  </a:extLst>
                </a:gridCol>
                <a:gridCol w="1016000">
                  <a:extLst>
                    <a:ext uri="{9D8B030D-6E8A-4147-A177-3AD203B41FA5}">
                      <a16:colId xmlns="" xmlns:a16="http://schemas.microsoft.com/office/drawing/2014/main" val="3500969445"/>
                    </a:ext>
                  </a:extLst>
                </a:gridCol>
                <a:gridCol w="1016000">
                  <a:extLst>
                    <a:ext uri="{9D8B030D-6E8A-4147-A177-3AD203B41FA5}">
                      <a16:colId xmlns="" xmlns:a16="http://schemas.microsoft.com/office/drawing/2014/main" val="3254038332"/>
                    </a:ext>
                  </a:extLst>
                </a:gridCol>
              </a:tblGrid>
              <a:tr h="668867">
                <a:tc>
                  <a:txBody>
                    <a:bodyPr/>
                    <a:lstStyle/>
                    <a:p>
                      <a:pPr algn="ctr"/>
                      <a:r>
                        <a:rPr lang="en-US" sz="3600" dirty="0">
                          <a:solidFill>
                            <a:schemeClr val="tx1"/>
                          </a:solidFill>
                          <a:latin typeface="OpenDyslexicAlta" pitchFamily="2" charset="77"/>
                        </a:rPr>
                        <a:t>44</a:t>
                      </a:r>
                    </a:p>
                  </a:txBody>
                  <a:tcPr anchor="ctr">
                    <a:solidFill>
                      <a:schemeClr val="bg1"/>
                    </a:solidFill>
                  </a:tcPr>
                </a:tc>
                <a:tc>
                  <a:txBody>
                    <a:bodyPr/>
                    <a:lstStyle/>
                    <a:p>
                      <a:pPr algn="ctr"/>
                      <a:r>
                        <a:rPr lang="en-US" sz="3600" dirty="0">
                          <a:solidFill>
                            <a:schemeClr val="tx1"/>
                          </a:solidFill>
                          <a:latin typeface="OpenDyslexicAlta" pitchFamily="2" charset="77"/>
                        </a:rPr>
                        <a:t>45</a:t>
                      </a:r>
                    </a:p>
                  </a:txBody>
                  <a:tcPr anchor="ctr">
                    <a:solidFill>
                      <a:schemeClr val="bg1"/>
                    </a:solidFill>
                  </a:tcPr>
                </a:tc>
                <a:tc>
                  <a:txBody>
                    <a:bodyPr/>
                    <a:lstStyle/>
                    <a:p>
                      <a:pPr algn="ctr"/>
                      <a:r>
                        <a:rPr lang="en-US" sz="3600" dirty="0">
                          <a:solidFill>
                            <a:srgbClr val="FF3860"/>
                          </a:solidFill>
                          <a:latin typeface="OpenDyslexicAlta" pitchFamily="2" charset="77"/>
                        </a:rPr>
                        <a:t>46</a:t>
                      </a:r>
                    </a:p>
                  </a:txBody>
                  <a:tcPr anchor="ctr">
                    <a:solidFill>
                      <a:schemeClr val="bg1"/>
                    </a:solidFill>
                  </a:tcPr>
                </a:tc>
                <a:tc>
                  <a:txBody>
                    <a:bodyPr/>
                    <a:lstStyle/>
                    <a:p>
                      <a:pPr algn="ctr"/>
                      <a:r>
                        <a:rPr lang="en-US" sz="3600" dirty="0">
                          <a:solidFill>
                            <a:srgbClr val="FF3860"/>
                          </a:solidFill>
                          <a:latin typeface="OpenDyslexicAlta" pitchFamily="2" charset="77"/>
                        </a:rPr>
                        <a:t>47</a:t>
                      </a:r>
                    </a:p>
                  </a:txBody>
                  <a:tcPr anchor="ctr">
                    <a:solidFill>
                      <a:schemeClr val="bg1"/>
                    </a:solidFill>
                  </a:tcPr>
                </a:tc>
                <a:tc>
                  <a:txBody>
                    <a:bodyPr/>
                    <a:lstStyle/>
                    <a:p>
                      <a:pPr algn="ctr"/>
                      <a:r>
                        <a:rPr lang="en-US" sz="3600" dirty="0">
                          <a:solidFill>
                            <a:srgbClr val="FF3860"/>
                          </a:solidFill>
                          <a:latin typeface="OpenDyslexicAlta" pitchFamily="2" charset="77"/>
                        </a:rPr>
                        <a:t>48</a:t>
                      </a:r>
                    </a:p>
                  </a:txBody>
                  <a:tcPr anchor="ctr">
                    <a:solidFill>
                      <a:schemeClr val="bg1"/>
                    </a:solidFill>
                  </a:tcPr>
                </a:tc>
                <a:tc>
                  <a:txBody>
                    <a:bodyPr/>
                    <a:lstStyle/>
                    <a:p>
                      <a:pPr algn="ctr"/>
                      <a:r>
                        <a:rPr lang="en-US" sz="3600" dirty="0">
                          <a:solidFill>
                            <a:schemeClr val="tx1"/>
                          </a:solidFill>
                          <a:latin typeface="OpenDyslexicAlta" pitchFamily="2" charset="77"/>
                        </a:rPr>
                        <a:t>49</a:t>
                      </a:r>
                    </a:p>
                  </a:txBody>
                  <a:tcPr anchor="ctr">
                    <a:solidFill>
                      <a:schemeClr val="bg1"/>
                    </a:solidFill>
                  </a:tcPr>
                </a:tc>
                <a:tc>
                  <a:txBody>
                    <a:bodyPr/>
                    <a:lstStyle/>
                    <a:p>
                      <a:pPr algn="ctr"/>
                      <a:r>
                        <a:rPr lang="en-US" sz="3600" dirty="0">
                          <a:solidFill>
                            <a:srgbClr val="FF3860"/>
                          </a:solidFill>
                          <a:latin typeface="OpenDyslexicAlta" pitchFamily="2" charset="77"/>
                        </a:rPr>
                        <a:t>50</a:t>
                      </a:r>
                    </a:p>
                  </a:txBody>
                  <a:tcPr anchor="ctr">
                    <a:solidFill>
                      <a:schemeClr val="bg1"/>
                    </a:solidFill>
                  </a:tcPr>
                </a:tc>
                <a:tc>
                  <a:txBody>
                    <a:bodyPr/>
                    <a:lstStyle/>
                    <a:p>
                      <a:pPr algn="ctr"/>
                      <a:r>
                        <a:rPr lang="en-US" sz="3600" dirty="0">
                          <a:solidFill>
                            <a:srgbClr val="FF3860"/>
                          </a:solidFill>
                          <a:latin typeface="OpenDyslexicAlta" pitchFamily="2" charset="77"/>
                        </a:rPr>
                        <a:t>51</a:t>
                      </a:r>
                    </a:p>
                  </a:txBody>
                  <a:tcPr anchor="ctr">
                    <a:solidFill>
                      <a:schemeClr val="bg1"/>
                    </a:solidFill>
                  </a:tcPr>
                </a:tc>
                <a:extLst>
                  <a:ext uri="{0D108BD9-81ED-4DB2-BD59-A6C34878D82A}">
                    <a16:rowId xmlns="" xmlns:a16="http://schemas.microsoft.com/office/drawing/2014/main" val="218695212"/>
                  </a:ext>
                </a:extLst>
              </a:tr>
            </a:tbl>
          </a:graphicData>
        </a:graphic>
      </p:graphicFrame>
    </p:spTree>
    <p:extLst>
      <p:ext uri="{BB962C8B-B14F-4D97-AF65-F5344CB8AC3E}">
        <p14:creationId xmlns:p14="http://schemas.microsoft.com/office/powerpoint/2010/main" val="2165663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825625"/>
            <a:ext cx="11073063" cy="4667250"/>
          </a:xfrm>
        </p:spPr>
        <p:txBody>
          <a:bodyPr>
            <a:normAutofit/>
          </a:bodyPr>
          <a:lstStyle/>
          <a:p>
            <a:pPr marL="0" indent="0">
              <a:buNone/>
            </a:pPr>
            <a:r>
              <a:rPr lang="en-GB" dirty="0"/>
              <a:t>Starter:</a:t>
            </a:r>
          </a:p>
          <a:p>
            <a:pPr marL="0" indent="0">
              <a:buClr>
                <a:srgbClr val="23D160"/>
              </a:buClr>
              <a:buSzPct val="85000"/>
              <a:buNone/>
            </a:pPr>
            <a:r>
              <a:rPr lang="en-GB" sz="2200" dirty="0"/>
              <a:t>What is the same? What is different?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The Numicon shapes represent 23. </a:t>
            </a:r>
            <a:br>
              <a:rPr lang="en-GB" sz="2200" dirty="0">
                <a:solidFill>
                  <a:srgbClr val="FF3860"/>
                </a:solidFill>
              </a:rPr>
            </a:br>
            <a:r>
              <a:rPr lang="en-GB" sz="2200" dirty="0">
                <a:solidFill>
                  <a:srgbClr val="FF3860"/>
                </a:solidFill>
              </a:rPr>
              <a:t>There are thirteen 1 counters. So, they have the same amount of 1s, but a different amount of tens 10s.</a:t>
            </a:r>
          </a:p>
        </p:txBody>
      </p:sp>
      <p:pic>
        <p:nvPicPr>
          <p:cNvPr id="30" name="Picture 29">
            <a:extLst>
              <a:ext uri="{FF2B5EF4-FFF2-40B4-BE49-F238E27FC236}">
                <a16:creationId xmlns="" xmlns:a16="http://schemas.microsoft.com/office/drawing/2014/main" id="{9D8F0933-C9D8-7C4A-AF9F-742E06C705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1939119" y="3478319"/>
            <a:ext cx="2249353" cy="1080000"/>
          </a:xfrm>
          <a:prstGeom prst="rect">
            <a:avLst/>
          </a:prstGeom>
        </p:spPr>
      </p:pic>
      <p:pic>
        <p:nvPicPr>
          <p:cNvPr id="31" name="Picture 30">
            <a:extLst>
              <a:ext uri="{FF2B5EF4-FFF2-40B4-BE49-F238E27FC236}">
                <a16:creationId xmlns="" xmlns:a16="http://schemas.microsoft.com/office/drawing/2014/main" id="{7297B0F8-95EF-FC4C-9498-E831EE1C1A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53525" y="3478319"/>
            <a:ext cx="2249353" cy="1080000"/>
          </a:xfrm>
          <a:prstGeom prst="rect">
            <a:avLst/>
          </a:prstGeom>
        </p:spPr>
      </p:pic>
      <p:pic>
        <p:nvPicPr>
          <p:cNvPr id="32" name="Picture 31">
            <a:extLst>
              <a:ext uri="{FF2B5EF4-FFF2-40B4-BE49-F238E27FC236}">
                <a16:creationId xmlns="" xmlns:a16="http://schemas.microsoft.com/office/drawing/2014/main" id="{CD59B403-7419-F44E-91C1-FFCA3072D2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64443" y="3466813"/>
            <a:ext cx="533400" cy="551505"/>
          </a:xfrm>
          <a:prstGeom prst="rect">
            <a:avLst/>
          </a:prstGeom>
        </p:spPr>
      </p:pic>
      <p:pic>
        <p:nvPicPr>
          <p:cNvPr id="33" name="Picture 32">
            <a:extLst>
              <a:ext uri="{FF2B5EF4-FFF2-40B4-BE49-F238E27FC236}">
                <a16:creationId xmlns="" xmlns:a16="http://schemas.microsoft.com/office/drawing/2014/main" id="{0FC94B69-61A4-5A4E-9F96-62039B333B2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3939" y="3191060"/>
            <a:ext cx="533400" cy="551505"/>
          </a:xfrm>
          <a:prstGeom prst="rect">
            <a:avLst/>
          </a:prstGeom>
        </p:spPr>
      </p:pic>
      <p:pic>
        <p:nvPicPr>
          <p:cNvPr id="34" name="Picture 33">
            <a:extLst>
              <a:ext uri="{FF2B5EF4-FFF2-40B4-BE49-F238E27FC236}">
                <a16:creationId xmlns="" xmlns:a16="http://schemas.microsoft.com/office/drawing/2014/main" id="{F1EE2F60-63AF-CE4E-BCD4-21CA083A791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03435" y="3466813"/>
            <a:ext cx="533400" cy="551505"/>
          </a:xfrm>
          <a:prstGeom prst="rect">
            <a:avLst/>
          </a:prstGeom>
        </p:spPr>
      </p:pic>
      <p:pic>
        <p:nvPicPr>
          <p:cNvPr id="35" name="Picture 34">
            <a:extLst>
              <a:ext uri="{FF2B5EF4-FFF2-40B4-BE49-F238E27FC236}">
                <a16:creationId xmlns="" xmlns:a16="http://schemas.microsoft.com/office/drawing/2014/main" id="{ADAE2562-983A-0240-89BC-B6CC8587D4B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64443" y="4108462"/>
            <a:ext cx="533400" cy="551505"/>
          </a:xfrm>
          <a:prstGeom prst="rect">
            <a:avLst/>
          </a:prstGeom>
        </p:spPr>
      </p:pic>
      <p:pic>
        <p:nvPicPr>
          <p:cNvPr id="48" name="Picture 47">
            <a:extLst>
              <a:ext uri="{FF2B5EF4-FFF2-40B4-BE49-F238E27FC236}">
                <a16:creationId xmlns="" xmlns:a16="http://schemas.microsoft.com/office/drawing/2014/main" id="{57D84B3B-7524-AB4F-B1A5-D4BD85A60E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3939" y="3832709"/>
            <a:ext cx="533400" cy="551505"/>
          </a:xfrm>
          <a:prstGeom prst="rect">
            <a:avLst/>
          </a:prstGeom>
        </p:spPr>
      </p:pic>
      <p:pic>
        <p:nvPicPr>
          <p:cNvPr id="49" name="Picture 48">
            <a:extLst>
              <a:ext uri="{FF2B5EF4-FFF2-40B4-BE49-F238E27FC236}">
                <a16:creationId xmlns="" xmlns:a16="http://schemas.microsoft.com/office/drawing/2014/main" id="{71249BF9-0DDC-6E41-BF33-8F0D05F1A8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03435" y="4108462"/>
            <a:ext cx="533400" cy="551505"/>
          </a:xfrm>
          <a:prstGeom prst="rect">
            <a:avLst/>
          </a:prstGeom>
        </p:spPr>
      </p:pic>
      <p:pic>
        <p:nvPicPr>
          <p:cNvPr id="50" name="Picture 49">
            <a:extLst>
              <a:ext uri="{FF2B5EF4-FFF2-40B4-BE49-F238E27FC236}">
                <a16:creationId xmlns="" xmlns:a16="http://schemas.microsoft.com/office/drawing/2014/main" id="{32CBC6FA-75B7-3C47-97ED-C332EDB43C1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64443" y="4750111"/>
            <a:ext cx="533400" cy="551505"/>
          </a:xfrm>
          <a:prstGeom prst="rect">
            <a:avLst/>
          </a:prstGeom>
        </p:spPr>
      </p:pic>
      <p:pic>
        <p:nvPicPr>
          <p:cNvPr id="51" name="Picture 50">
            <a:extLst>
              <a:ext uri="{FF2B5EF4-FFF2-40B4-BE49-F238E27FC236}">
                <a16:creationId xmlns="" xmlns:a16="http://schemas.microsoft.com/office/drawing/2014/main" id="{2553AF64-2874-9A42-83E7-4F48E193B88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3939" y="4474358"/>
            <a:ext cx="533400" cy="551505"/>
          </a:xfrm>
          <a:prstGeom prst="rect">
            <a:avLst/>
          </a:prstGeom>
        </p:spPr>
      </p:pic>
      <p:pic>
        <p:nvPicPr>
          <p:cNvPr id="52" name="Picture 51">
            <a:extLst>
              <a:ext uri="{FF2B5EF4-FFF2-40B4-BE49-F238E27FC236}">
                <a16:creationId xmlns="" xmlns:a16="http://schemas.microsoft.com/office/drawing/2014/main" id="{39BBF337-ADD2-3C4F-ACDF-9F8D6E8B939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03435" y="4750111"/>
            <a:ext cx="533400" cy="551505"/>
          </a:xfrm>
          <a:prstGeom prst="rect">
            <a:avLst/>
          </a:prstGeom>
        </p:spPr>
      </p:pic>
      <p:pic>
        <p:nvPicPr>
          <p:cNvPr id="53" name="Picture 52">
            <a:extLst>
              <a:ext uri="{FF2B5EF4-FFF2-40B4-BE49-F238E27FC236}">
                <a16:creationId xmlns="" xmlns:a16="http://schemas.microsoft.com/office/drawing/2014/main" id="{12AD5E3F-973E-724C-8620-2EEA05301B5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82491" y="2734731"/>
            <a:ext cx="533400" cy="551505"/>
          </a:xfrm>
          <a:prstGeom prst="rect">
            <a:avLst/>
          </a:prstGeom>
        </p:spPr>
      </p:pic>
      <p:pic>
        <p:nvPicPr>
          <p:cNvPr id="54" name="Picture 53">
            <a:extLst>
              <a:ext uri="{FF2B5EF4-FFF2-40B4-BE49-F238E27FC236}">
                <a16:creationId xmlns="" xmlns:a16="http://schemas.microsoft.com/office/drawing/2014/main" id="{0D491F83-DB6F-6248-B036-25FE009C0CF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03435" y="2749538"/>
            <a:ext cx="533400" cy="551505"/>
          </a:xfrm>
          <a:prstGeom prst="rect">
            <a:avLst/>
          </a:prstGeom>
        </p:spPr>
      </p:pic>
      <p:pic>
        <p:nvPicPr>
          <p:cNvPr id="17" name="Picture 16">
            <a:extLst>
              <a:ext uri="{FF2B5EF4-FFF2-40B4-BE49-F238E27FC236}">
                <a16:creationId xmlns="" xmlns:a16="http://schemas.microsoft.com/office/drawing/2014/main" id="{496513DB-EAA8-784C-A3CE-F48B37442C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2488145" y="3478320"/>
            <a:ext cx="2249353" cy="1080000"/>
          </a:xfrm>
          <a:prstGeom prst="rect">
            <a:avLst/>
          </a:prstGeom>
        </p:spPr>
      </p:pic>
      <p:pic>
        <p:nvPicPr>
          <p:cNvPr id="18" name="Picture 17">
            <a:extLst>
              <a:ext uri="{FF2B5EF4-FFF2-40B4-BE49-F238E27FC236}">
                <a16:creationId xmlns="" xmlns:a16="http://schemas.microsoft.com/office/drawing/2014/main" id="{8F44820D-3B4F-EC40-9DD6-B5451653F3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1939539" y="2926812"/>
            <a:ext cx="2249353" cy="1080000"/>
          </a:xfrm>
          <a:prstGeom prst="rect">
            <a:avLst/>
          </a:prstGeom>
        </p:spPr>
      </p:pic>
      <p:pic>
        <p:nvPicPr>
          <p:cNvPr id="19" name="Picture 18">
            <a:extLst>
              <a:ext uri="{FF2B5EF4-FFF2-40B4-BE49-F238E27FC236}">
                <a16:creationId xmlns="" xmlns:a16="http://schemas.microsoft.com/office/drawing/2014/main" id="{8C5D2748-868B-514A-836F-409F13B3A14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1273372" y="3478319"/>
            <a:ext cx="2249353" cy="1080000"/>
          </a:xfrm>
          <a:prstGeom prst="rect">
            <a:avLst/>
          </a:prstGeom>
        </p:spPr>
      </p:pic>
      <p:pic>
        <p:nvPicPr>
          <p:cNvPr id="20" name="Picture 19">
            <a:extLst>
              <a:ext uri="{FF2B5EF4-FFF2-40B4-BE49-F238E27FC236}">
                <a16:creationId xmlns="" xmlns:a16="http://schemas.microsoft.com/office/drawing/2014/main" id="{AB062BC2-03C2-FF45-A5C2-5A91CC97185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15891" y="1891305"/>
            <a:ext cx="533400" cy="551505"/>
          </a:xfrm>
          <a:prstGeom prst="rect">
            <a:avLst/>
          </a:prstGeom>
        </p:spPr>
      </p:pic>
      <p:pic>
        <p:nvPicPr>
          <p:cNvPr id="21" name="Picture 20">
            <a:extLst>
              <a:ext uri="{FF2B5EF4-FFF2-40B4-BE49-F238E27FC236}">
                <a16:creationId xmlns="" xmlns:a16="http://schemas.microsoft.com/office/drawing/2014/main" id="{0F1BD57F-855C-2D40-8014-09024D71A18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3939" y="2458978"/>
            <a:ext cx="533400" cy="551505"/>
          </a:xfrm>
          <a:prstGeom prst="rect">
            <a:avLst/>
          </a:prstGeom>
        </p:spPr>
      </p:pic>
    </p:spTree>
    <p:extLst>
      <p:ext uri="{BB962C8B-B14F-4D97-AF65-F5344CB8AC3E}">
        <p14:creationId xmlns:p14="http://schemas.microsoft.com/office/powerpoint/2010/main" val="2293942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 xmlns:a16="http://schemas.microsoft.com/office/drawing/2014/main" id="{F14219D0-1328-5840-BAC8-957639AB9B70}"/>
              </a:ext>
            </a:extLst>
          </p:cNvPr>
          <p:cNvGraphicFramePr>
            <a:graphicFrameLocks noGrp="1"/>
          </p:cNvGraphicFramePr>
          <p:nvPr>
            <p:extLst>
              <p:ext uri="{D42A27DB-BD31-4B8C-83A1-F6EECF244321}">
                <p14:modId xmlns:p14="http://schemas.microsoft.com/office/powerpoint/2010/main" val="2137987238"/>
              </p:ext>
            </p:extLst>
          </p:nvPr>
        </p:nvGraphicFramePr>
        <p:xfrm>
          <a:off x="2032000" y="3428999"/>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 xmlns:a16="http://schemas.microsoft.com/office/drawing/2014/main" val="1299488153"/>
                    </a:ext>
                  </a:extLst>
                </a:gridCol>
                <a:gridCol w="1016000">
                  <a:extLst>
                    <a:ext uri="{9D8B030D-6E8A-4147-A177-3AD203B41FA5}">
                      <a16:colId xmlns="" xmlns:a16="http://schemas.microsoft.com/office/drawing/2014/main" val="1674045867"/>
                    </a:ext>
                  </a:extLst>
                </a:gridCol>
                <a:gridCol w="1016000">
                  <a:extLst>
                    <a:ext uri="{9D8B030D-6E8A-4147-A177-3AD203B41FA5}">
                      <a16:colId xmlns="" xmlns:a16="http://schemas.microsoft.com/office/drawing/2014/main" val="3171887608"/>
                    </a:ext>
                  </a:extLst>
                </a:gridCol>
                <a:gridCol w="1016000">
                  <a:extLst>
                    <a:ext uri="{9D8B030D-6E8A-4147-A177-3AD203B41FA5}">
                      <a16:colId xmlns="" xmlns:a16="http://schemas.microsoft.com/office/drawing/2014/main" val="3959697769"/>
                    </a:ext>
                  </a:extLst>
                </a:gridCol>
                <a:gridCol w="1016000">
                  <a:extLst>
                    <a:ext uri="{9D8B030D-6E8A-4147-A177-3AD203B41FA5}">
                      <a16:colId xmlns="" xmlns:a16="http://schemas.microsoft.com/office/drawing/2014/main" val="1913969385"/>
                    </a:ext>
                  </a:extLst>
                </a:gridCol>
                <a:gridCol w="1016000">
                  <a:extLst>
                    <a:ext uri="{9D8B030D-6E8A-4147-A177-3AD203B41FA5}">
                      <a16:colId xmlns="" xmlns:a16="http://schemas.microsoft.com/office/drawing/2014/main" val="3813740995"/>
                    </a:ext>
                  </a:extLst>
                </a:gridCol>
                <a:gridCol w="1016000">
                  <a:extLst>
                    <a:ext uri="{9D8B030D-6E8A-4147-A177-3AD203B41FA5}">
                      <a16:colId xmlns="" xmlns:a16="http://schemas.microsoft.com/office/drawing/2014/main" val="3500969445"/>
                    </a:ext>
                  </a:extLst>
                </a:gridCol>
                <a:gridCol w="1016000">
                  <a:extLst>
                    <a:ext uri="{9D8B030D-6E8A-4147-A177-3AD203B41FA5}">
                      <a16:colId xmlns="" xmlns:a16="http://schemas.microsoft.com/office/drawing/2014/main" val="3254038332"/>
                    </a:ext>
                  </a:extLst>
                </a:gridCol>
              </a:tblGrid>
              <a:tr h="668867">
                <a:tc>
                  <a:txBody>
                    <a:bodyPr/>
                    <a:lstStyle/>
                    <a:p>
                      <a:pPr algn="ctr"/>
                      <a:r>
                        <a:rPr lang="en-US" sz="3600" dirty="0">
                          <a:solidFill>
                            <a:schemeClr val="tx1"/>
                          </a:solidFill>
                          <a:latin typeface="OpenDyslexicAlta" pitchFamily="2" charset="77"/>
                        </a:rPr>
                        <a:t>67</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r>
                        <a:rPr lang="en-US" sz="3600" dirty="0">
                          <a:solidFill>
                            <a:schemeClr val="tx1"/>
                          </a:solidFill>
                          <a:latin typeface="OpenDyslexicAlta" pitchFamily="2" charset="77"/>
                        </a:rPr>
                        <a:t>72</a:t>
                      </a:r>
                    </a:p>
                  </a:txBody>
                  <a:tcPr anchor="ctr">
                    <a:solidFill>
                      <a:schemeClr val="bg1"/>
                    </a:solidFill>
                  </a:tcPr>
                </a:tc>
                <a:tc>
                  <a:txBody>
                    <a:bodyPr/>
                    <a:lstStyle/>
                    <a:p>
                      <a:pPr algn="ctr"/>
                      <a:r>
                        <a:rPr lang="en-US" sz="3600" dirty="0">
                          <a:solidFill>
                            <a:schemeClr val="tx1"/>
                          </a:solidFill>
                          <a:latin typeface="OpenDyslexicAlta" pitchFamily="2" charset="77"/>
                        </a:rPr>
                        <a:t>73</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218695212"/>
                  </a:ext>
                </a:extLst>
              </a:tr>
            </a:tbl>
          </a:graphicData>
        </a:graphic>
      </p:graphicFrame>
    </p:spTree>
    <p:extLst>
      <p:ext uri="{BB962C8B-B14F-4D97-AF65-F5344CB8AC3E}">
        <p14:creationId xmlns:p14="http://schemas.microsoft.com/office/powerpoint/2010/main" val="11819391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 xmlns:a16="http://schemas.microsoft.com/office/drawing/2014/main" id="{F14219D0-1328-5840-BAC8-957639AB9B70}"/>
              </a:ext>
            </a:extLst>
          </p:cNvPr>
          <p:cNvGraphicFramePr>
            <a:graphicFrameLocks noGrp="1"/>
          </p:cNvGraphicFramePr>
          <p:nvPr/>
        </p:nvGraphicFramePr>
        <p:xfrm>
          <a:off x="2032000" y="3428999"/>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 xmlns:a16="http://schemas.microsoft.com/office/drawing/2014/main" val="1299488153"/>
                    </a:ext>
                  </a:extLst>
                </a:gridCol>
                <a:gridCol w="1016000">
                  <a:extLst>
                    <a:ext uri="{9D8B030D-6E8A-4147-A177-3AD203B41FA5}">
                      <a16:colId xmlns="" xmlns:a16="http://schemas.microsoft.com/office/drawing/2014/main" val="1674045867"/>
                    </a:ext>
                  </a:extLst>
                </a:gridCol>
                <a:gridCol w="1016000">
                  <a:extLst>
                    <a:ext uri="{9D8B030D-6E8A-4147-A177-3AD203B41FA5}">
                      <a16:colId xmlns="" xmlns:a16="http://schemas.microsoft.com/office/drawing/2014/main" val="3171887608"/>
                    </a:ext>
                  </a:extLst>
                </a:gridCol>
                <a:gridCol w="1016000">
                  <a:extLst>
                    <a:ext uri="{9D8B030D-6E8A-4147-A177-3AD203B41FA5}">
                      <a16:colId xmlns="" xmlns:a16="http://schemas.microsoft.com/office/drawing/2014/main" val="3959697769"/>
                    </a:ext>
                  </a:extLst>
                </a:gridCol>
                <a:gridCol w="1016000">
                  <a:extLst>
                    <a:ext uri="{9D8B030D-6E8A-4147-A177-3AD203B41FA5}">
                      <a16:colId xmlns="" xmlns:a16="http://schemas.microsoft.com/office/drawing/2014/main" val="1913969385"/>
                    </a:ext>
                  </a:extLst>
                </a:gridCol>
                <a:gridCol w="1016000">
                  <a:extLst>
                    <a:ext uri="{9D8B030D-6E8A-4147-A177-3AD203B41FA5}">
                      <a16:colId xmlns="" xmlns:a16="http://schemas.microsoft.com/office/drawing/2014/main" val="3813740995"/>
                    </a:ext>
                  </a:extLst>
                </a:gridCol>
                <a:gridCol w="1016000">
                  <a:extLst>
                    <a:ext uri="{9D8B030D-6E8A-4147-A177-3AD203B41FA5}">
                      <a16:colId xmlns="" xmlns:a16="http://schemas.microsoft.com/office/drawing/2014/main" val="3500969445"/>
                    </a:ext>
                  </a:extLst>
                </a:gridCol>
                <a:gridCol w="1016000">
                  <a:extLst>
                    <a:ext uri="{9D8B030D-6E8A-4147-A177-3AD203B41FA5}">
                      <a16:colId xmlns="" xmlns:a16="http://schemas.microsoft.com/office/drawing/2014/main" val="3254038332"/>
                    </a:ext>
                  </a:extLst>
                </a:gridCol>
              </a:tblGrid>
              <a:tr h="668867">
                <a:tc>
                  <a:txBody>
                    <a:bodyPr/>
                    <a:lstStyle/>
                    <a:p>
                      <a:pPr algn="ctr"/>
                      <a:r>
                        <a:rPr lang="en-US" sz="3600" dirty="0">
                          <a:solidFill>
                            <a:schemeClr val="tx1"/>
                          </a:solidFill>
                          <a:latin typeface="OpenDyslexicAlta" pitchFamily="2" charset="77"/>
                        </a:rPr>
                        <a:t>67</a:t>
                      </a:r>
                    </a:p>
                  </a:txBody>
                  <a:tcPr anchor="ctr">
                    <a:solidFill>
                      <a:schemeClr val="bg1"/>
                    </a:solidFill>
                  </a:tcPr>
                </a:tc>
                <a:tc>
                  <a:txBody>
                    <a:bodyPr/>
                    <a:lstStyle/>
                    <a:p>
                      <a:pPr algn="ctr"/>
                      <a:r>
                        <a:rPr lang="en-US" sz="3600" dirty="0">
                          <a:solidFill>
                            <a:srgbClr val="FF3860"/>
                          </a:solidFill>
                          <a:latin typeface="OpenDyslexicAlta" pitchFamily="2" charset="77"/>
                        </a:rPr>
                        <a:t>68</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r>
                        <a:rPr lang="en-US" sz="3600" dirty="0">
                          <a:solidFill>
                            <a:schemeClr val="tx1"/>
                          </a:solidFill>
                          <a:latin typeface="OpenDyslexicAlta" pitchFamily="2" charset="77"/>
                        </a:rPr>
                        <a:t>72</a:t>
                      </a:r>
                    </a:p>
                  </a:txBody>
                  <a:tcPr anchor="ctr">
                    <a:solidFill>
                      <a:schemeClr val="bg1"/>
                    </a:solidFill>
                  </a:tcPr>
                </a:tc>
                <a:tc>
                  <a:txBody>
                    <a:bodyPr/>
                    <a:lstStyle/>
                    <a:p>
                      <a:pPr algn="ctr"/>
                      <a:r>
                        <a:rPr lang="en-US" sz="3600" dirty="0">
                          <a:solidFill>
                            <a:schemeClr val="tx1"/>
                          </a:solidFill>
                          <a:latin typeface="OpenDyslexicAlta" pitchFamily="2" charset="77"/>
                        </a:rPr>
                        <a:t>73</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218695212"/>
                  </a:ext>
                </a:extLst>
              </a:tr>
            </a:tbl>
          </a:graphicData>
        </a:graphic>
      </p:graphicFrame>
    </p:spTree>
    <p:extLst>
      <p:ext uri="{BB962C8B-B14F-4D97-AF65-F5344CB8AC3E}">
        <p14:creationId xmlns:p14="http://schemas.microsoft.com/office/powerpoint/2010/main" val="40771293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 xmlns:a16="http://schemas.microsoft.com/office/drawing/2014/main" id="{F14219D0-1328-5840-BAC8-957639AB9B70}"/>
              </a:ext>
            </a:extLst>
          </p:cNvPr>
          <p:cNvGraphicFramePr>
            <a:graphicFrameLocks noGrp="1"/>
          </p:cNvGraphicFramePr>
          <p:nvPr/>
        </p:nvGraphicFramePr>
        <p:xfrm>
          <a:off x="2032000" y="3428999"/>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 xmlns:a16="http://schemas.microsoft.com/office/drawing/2014/main" val="1299488153"/>
                    </a:ext>
                  </a:extLst>
                </a:gridCol>
                <a:gridCol w="1016000">
                  <a:extLst>
                    <a:ext uri="{9D8B030D-6E8A-4147-A177-3AD203B41FA5}">
                      <a16:colId xmlns="" xmlns:a16="http://schemas.microsoft.com/office/drawing/2014/main" val="1674045867"/>
                    </a:ext>
                  </a:extLst>
                </a:gridCol>
                <a:gridCol w="1016000">
                  <a:extLst>
                    <a:ext uri="{9D8B030D-6E8A-4147-A177-3AD203B41FA5}">
                      <a16:colId xmlns="" xmlns:a16="http://schemas.microsoft.com/office/drawing/2014/main" val="3171887608"/>
                    </a:ext>
                  </a:extLst>
                </a:gridCol>
                <a:gridCol w="1016000">
                  <a:extLst>
                    <a:ext uri="{9D8B030D-6E8A-4147-A177-3AD203B41FA5}">
                      <a16:colId xmlns="" xmlns:a16="http://schemas.microsoft.com/office/drawing/2014/main" val="3959697769"/>
                    </a:ext>
                  </a:extLst>
                </a:gridCol>
                <a:gridCol w="1016000">
                  <a:extLst>
                    <a:ext uri="{9D8B030D-6E8A-4147-A177-3AD203B41FA5}">
                      <a16:colId xmlns="" xmlns:a16="http://schemas.microsoft.com/office/drawing/2014/main" val="1913969385"/>
                    </a:ext>
                  </a:extLst>
                </a:gridCol>
                <a:gridCol w="1016000">
                  <a:extLst>
                    <a:ext uri="{9D8B030D-6E8A-4147-A177-3AD203B41FA5}">
                      <a16:colId xmlns="" xmlns:a16="http://schemas.microsoft.com/office/drawing/2014/main" val="3813740995"/>
                    </a:ext>
                  </a:extLst>
                </a:gridCol>
                <a:gridCol w="1016000">
                  <a:extLst>
                    <a:ext uri="{9D8B030D-6E8A-4147-A177-3AD203B41FA5}">
                      <a16:colId xmlns="" xmlns:a16="http://schemas.microsoft.com/office/drawing/2014/main" val="3500969445"/>
                    </a:ext>
                  </a:extLst>
                </a:gridCol>
                <a:gridCol w="1016000">
                  <a:extLst>
                    <a:ext uri="{9D8B030D-6E8A-4147-A177-3AD203B41FA5}">
                      <a16:colId xmlns="" xmlns:a16="http://schemas.microsoft.com/office/drawing/2014/main" val="3254038332"/>
                    </a:ext>
                  </a:extLst>
                </a:gridCol>
              </a:tblGrid>
              <a:tr h="668867">
                <a:tc>
                  <a:txBody>
                    <a:bodyPr/>
                    <a:lstStyle/>
                    <a:p>
                      <a:pPr algn="ctr"/>
                      <a:r>
                        <a:rPr lang="en-US" sz="3600" dirty="0">
                          <a:solidFill>
                            <a:schemeClr val="tx1"/>
                          </a:solidFill>
                          <a:latin typeface="OpenDyslexicAlta" pitchFamily="2" charset="77"/>
                        </a:rPr>
                        <a:t>67</a:t>
                      </a:r>
                    </a:p>
                  </a:txBody>
                  <a:tcPr anchor="ctr">
                    <a:solidFill>
                      <a:schemeClr val="bg1"/>
                    </a:solidFill>
                  </a:tcPr>
                </a:tc>
                <a:tc>
                  <a:txBody>
                    <a:bodyPr/>
                    <a:lstStyle/>
                    <a:p>
                      <a:pPr algn="ctr"/>
                      <a:r>
                        <a:rPr lang="en-US" sz="3600" dirty="0">
                          <a:solidFill>
                            <a:srgbClr val="FF3860"/>
                          </a:solidFill>
                          <a:latin typeface="OpenDyslexicAlta" pitchFamily="2" charset="77"/>
                        </a:rPr>
                        <a:t>68</a:t>
                      </a:r>
                    </a:p>
                  </a:txBody>
                  <a:tcPr anchor="ctr">
                    <a:solidFill>
                      <a:schemeClr val="bg1"/>
                    </a:solidFill>
                  </a:tcPr>
                </a:tc>
                <a:tc>
                  <a:txBody>
                    <a:bodyPr/>
                    <a:lstStyle/>
                    <a:p>
                      <a:pPr algn="ctr"/>
                      <a:r>
                        <a:rPr lang="en-US" sz="3600" dirty="0">
                          <a:solidFill>
                            <a:srgbClr val="FF3860"/>
                          </a:solidFill>
                          <a:latin typeface="OpenDyslexicAlta" pitchFamily="2" charset="77"/>
                        </a:rPr>
                        <a:t>69</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r>
                        <a:rPr lang="en-US" sz="3600" dirty="0">
                          <a:solidFill>
                            <a:schemeClr val="tx1"/>
                          </a:solidFill>
                          <a:latin typeface="OpenDyslexicAlta" pitchFamily="2" charset="77"/>
                        </a:rPr>
                        <a:t>72</a:t>
                      </a:r>
                    </a:p>
                  </a:txBody>
                  <a:tcPr anchor="ctr">
                    <a:solidFill>
                      <a:schemeClr val="bg1"/>
                    </a:solidFill>
                  </a:tcPr>
                </a:tc>
                <a:tc>
                  <a:txBody>
                    <a:bodyPr/>
                    <a:lstStyle/>
                    <a:p>
                      <a:pPr algn="ctr"/>
                      <a:r>
                        <a:rPr lang="en-US" sz="3600" dirty="0">
                          <a:solidFill>
                            <a:schemeClr val="tx1"/>
                          </a:solidFill>
                          <a:latin typeface="OpenDyslexicAlta" pitchFamily="2" charset="77"/>
                        </a:rPr>
                        <a:t>73</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218695212"/>
                  </a:ext>
                </a:extLst>
              </a:tr>
            </a:tbl>
          </a:graphicData>
        </a:graphic>
      </p:graphicFrame>
    </p:spTree>
    <p:extLst>
      <p:ext uri="{BB962C8B-B14F-4D97-AF65-F5344CB8AC3E}">
        <p14:creationId xmlns:p14="http://schemas.microsoft.com/office/powerpoint/2010/main" val="27642181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 xmlns:a16="http://schemas.microsoft.com/office/drawing/2014/main" id="{F14219D0-1328-5840-BAC8-957639AB9B70}"/>
              </a:ext>
            </a:extLst>
          </p:cNvPr>
          <p:cNvGraphicFramePr>
            <a:graphicFrameLocks noGrp="1"/>
          </p:cNvGraphicFramePr>
          <p:nvPr/>
        </p:nvGraphicFramePr>
        <p:xfrm>
          <a:off x="2032000" y="3428999"/>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 xmlns:a16="http://schemas.microsoft.com/office/drawing/2014/main" val="1299488153"/>
                    </a:ext>
                  </a:extLst>
                </a:gridCol>
                <a:gridCol w="1016000">
                  <a:extLst>
                    <a:ext uri="{9D8B030D-6E8A-4147-A177-3AD203B41FA5}">
                      <a16:colId xmlns="" xmlns:a16="http://schemas.microsoft.com/office/drawing/2014/main" val="1674045867"/>
                    </a:ext>
                  </a:extLst>
                </a:gridCol>
                <a:gridCol w="1016000">
                  <a:extLst>
                    <a:ext uri="{9D8B030D-6E8A-4147-A177-3AD203B41FA5}">
                      <a16:colId xmlns="" xmlns:a16="http://schemas.microsoft.com/office/drawing/2014/main" val="3171887608"/>
                    </a:ext>
                  </a:extLst>
                </a:gridCol>
                <a:gridCol w="1016000">
                  <a:extLst>
                    <a:ext uri="{9D8B030D-6E8A-4147-A177-3AD203B41FA5}">
                      <a16:colId xmlns="" xmlns:a16="http://schemas.microsoft.com/office/drawing/2014/main" val="3959697769"/>
                    </a:ext>
                  </a:extLst>
                </a:gridCol>
                <a:gridCol w="1016000">
                  <a:extLst>
                    <a:ext uri="{9D8B030D-6E8A-4147-A177-3AD203B41FA5}">
                      <a16:colId xmlns="" xmlns:a16="http://schemas.microsoft.com/office/drawing/2014/main" val="1913969385"/>
                    </a:ext>
                  </a:extLst>
                </a:gridCol>
                <a:gridCol w="1016000">
                  <a:extLst>
                    <a:ext uri="{9D8B030D-6E8A-4147-A177-3AD203B41FA5}">
                      <a16:colId xmlns="" xmlns:a16="http://schemas.microsoft.com/office/drawing/2014/main" val="3813740995"/>
                    </a:ext>
                  </a:extLst>
                </a:gridCol>
                <a:gridCol w="1016000">
                  <a:extLst>
                    <a:ext uri="{9D8B030D-6E8A-4147-A177-3AD203B41FA5}">
                      <a16:colId xmlns="" xmlns:a16="http://schemas.microsoft.com/office/drawing/2014/main" val="3500969445"/>
                    </a:ext>
                  </a:extLst>
                </a:gridCol>
                <a:gridCol w="1016000">
                  <a:extLst>
                    <a:ext uri="{9D8B030D-6E8A-4147-A177-3AD203B41FA5}">
                      <a16:colId xmlns="" xmlns:a16="http://schemas.microsoft.com/office/drawing/2014/main" val="3254038332"/>
                    </a:ext>
                  </a:extLst>
                </a:gridCol>
              </a:tblGrid>
              <a:tr h="668867">
                <a:tc>
                  <a:txBody>
                    <a:bodyPr/>
                    <a:lstStyle/>
                    <a:p>
                      <a:pPr algn="ctr"/>
                      <a:r>
                        <a:rPr lang="en-US" sz="3600" dirty="0">
                          <a:solidFill>
                            <a:schemeClr val="tx1"/>
                          </a:solidFill>
                          <a:latin typeface="OpenDyslexicAlta" pitchFamily="2" charset="77"/>
                        </a:rPr>
                        <a:t>67</a:t>
                      </a:r>
                    </a:p>
                  </a:txBody>
                  <a:tcPr anchor="ctr">
                    <a:solidFill>
                      <a:schemeClr val="bg1"/>
                    </a:solidFill>
                  </a:tcPr>
                </a:tc>
                <a:tc>
                  <a:txBody>
                    <a:bodyPr/>
                    <a:lstStyle/>
                    <a:p>
                      <a:pPr algn="ctr"/>
                      <a:r>
                        <a:rPr lang="en-US" sz="3600" dirty="0">
                          <a:solidFill>
                            <a:srgbClr val="FF3860"/>
                          </a:solidFill>
                          <a:latin typeface="OpenDyslexicAlta" pitchFamily="2" charset="77"/>
                        </a:rPr>
                        <a:t>68</a:t>
                      </a:r>
                    </a:p>
                  </a:txBody>
                  <a:tcPr anchor="ctr">
                    <a:solidFill>
                      <a:schemeClr val="bg1"/>
                    </a:solidFill>
                  </a:tcPr>
                </a:tc>
                <a:tc>
                  <a:txBody>
                    <a:bodyPr/>
                    <a:lstStyle/>
                    <a:p>
                      <a:pPr algn="ctr"/>
                      <a:r>
                        <a:rPr lang="en-US" sz="3600" dirty="0">
                          <a:solidFill>
                            <a:srgbClr val="FF3860"/>
                          </a:solidFill>
                          <a:latin typeface="OpenDyslexicAlta" pitchFamily="2" charset="77"/>
                        </a:rPr>
                        <a:t>69</a:t>
                      </a:r>
                    </a:p>
                  </a:txBody>
                  <a:tcPr anchor="ctr">
                    <a:solidFill>
                      <a:schemeClr val="bg1"/>
                    </a:solidFill>
                  </a:tcPr>
                </a:tc>
                <a:tc>
                  <a:txBody>
                    <a:bodyPr/>
                    <a:lstStyle/>
                    <a:p>
                      <a:pPr algn="ctr"/>
                      <a:r>
                        <a:rPr lang="en-US" sz="3600" dirty="0">
                          <a:solidFill>
                            <a:srgbClr val="FF3860"/>
                          </a:solidFill>
                          <a:latin typeface="OpenDyslexicAlta" pitchFamily="2" charset="77"/>
                        </a:rPr>
                        <a:t>70</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r>
                        <a:rPr lang="en-US" sz="3600" dirty="0">
                          <a:solidFill>
                            <a:schemeClr val="tx1"/>
                          </a:solidFill>
                          <a:latin typeface="OpenDyslexicAlta" pitchFamily="2" charset="77"/>
                        </a:rPr>
                        <a:t>72</a:t>
                      </a:r>
                    </a:p>
                  </a:txBody>
                  <a:tcPr anchor="ctr">
                    <a:solidFill>
                      <a:schemeClr val="bg1"/>
                    </a:solidFill>
                  </a:tcPr>
                </a:tc>
                <a:tc>
                  <a:txBody>
                    <a:bodyPr/>
                    <a:lstStyle/>
                    <a:p>
                      <a:pPr algn="ctr"/>
                      <a:r>
                        <a:rPr lang="en-US" sz="3600" dirty="0">
                          <a:solidFill>
                            <a:schemeClr val="tx1"/>
                          </a:solidFill>
                          <a:latin typeface="OpenDyslexicAlta" pitchFamily="2" charset="77"/>
                        </a:rPr>
                        <a:t>73</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218695212"/>
                  </a:ext>
                </a:extLst>
              </a:tr>
            </a:tbl>
          </a:graphicData>
        </a:graphic>
      </p:graphicFrame>
    </p:spTree>
    <p:extLst>
      <p:ext uri="{BB962C8B-B14F-4D97-AF65-F5344CB8AC3E}">
        <p14:creationId xmlns:p14="http://schemas.microsoft.com/office/powerpoint/2010/main" val="29404417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 xmlns:a16="http://schemas.microsoft.com/office/drawing/2014/main" id="{F14219D0-1328-5840-BAC8-957639AB9B70}"/>
              </a:ext>
            </a:extLst>
          </p:cNvPr>
          <p:cNvGraphicFramePr>
            <a:graphicFrameLocks noGrp="1"/>
          </p:cNvGraphicFramePr>
          <p:nvPr/>
        </p:nvGraphicFramePr>
        <p:xfrm>
          <a:off x="2032000" y="3428999"/>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 xmlns:a16="http://schemas.microsoft.com/office/drawing/2014/main" val="1299488153"/>
                    </a:ext>
                  </a:extLst>
                </a:gridCol>
                <a:gridCol w="1016000">
                  <a:extLst>
                    <a:ext uri="{9D8B030D-6E8A-4147-A177-3AD203B41FA5}">
                      <a16:colId xmlns="" xmlns:a16="http://schemas.microsoft.com/office/drawing/2014/main" val="1674045867"/>
                    </a:ext>
                  </a:extLst>
                </a:gridCol>
                <a:gridCol w="1016000">
                  <a:extLst>
                    <a:ext uri="{9D8B030D-6E8A-4147-A177-3AD203B41FA5}">
                      <a16:colId xmlns="" xmlns:a16="http://schemas.microsoft.com/office/drawing/2014/main" val="3171887608"/>
                    </a:ext>
                  </a:extLst>
                </a:gridCol>
                <a:gridCol w="1016000">
                  <a:extLst>
                    <a:ext uri="{9D8B030D-6E8A-4147-A177-3AD203B41FA5}">
                      <a16:colId xmlns="" xmlns:a16="http://schemas.microsoft.com/office/drawing/2014/main" val="3959697769"/>
                    </a:ext>
                  </a:extLst>
                </a:gridCol>
                <a:gridCol w="1016000">
                  <a:extLst>
                    <a:ext uri="{9D8B030D-6E8A-4147-A177-3AD203B41FA5}">
                      <a16:colId xmlns="" xmlns:a16="http://schemas.microsoft.com/office/drawing/2014/main" val="1913969385"/>
                    </a:ext>
                  </a:extLst>
                </a:gridCol>
                <a:gridCol w="1016000">
                  <a:extLst>
                    <a:ext uri="{9D8B030D-6E8A-4147-A177-3AD203B41FA5}">
                      <a16:colId xmlns="" xmlns:a16="http://schemas.microsoft.com/office/drawing/2014/main" val="3813740995"/>
                    </a:ext>
                  </a:extLst>
                </a:gridCol>
                <a:gridCol w="1016000">
                  <a:extLst>
                    <a:ext uri="{9D8B030D-6E8A-4147-A177-3AD203B41FA5}">
                      <a16:colId xmlns="" xmlns:a16="http://schemas.microsoft.com/office/drawing/2014/main" val="3500969445"/>
                    </a:ext>
                  </a:extLst>
                </a:gridCol>
                <a:gridCol w="1016000">
                  <a:extLst>
                    <a:ext uri="{9D8B030D-6E8A-4147-A177-3AD203B41FA5}">
                      <a16:colId xmlns="" xmlns:a16="http://schemas.microsoft.com/office/drawing/2014/main" val="3254038332"/>
                    </a:ext>
                  </a:extLst>
                </a:gridCol>
              </a:tblGrid>
              <a:tr h="668867">
                <a:tc>
                  <a:txBody>
                    <a:bodyPr/>
                    <a:lstStyle/>
                    <a:p>
                      <a:pPr algn="ctr"/>
                      <a:r>
                        <a:rPr lang="en-US" sz="3600" dirty="0">
                          <a:solidFill>
                            <a:schemeClr val="tx1"/>
                          </a:solidFill>
                          <a:latin typeface="OpenDyslexicAlta" pitchFamily="2" charset="77"/>
                        </a:rPr>
                        <a:t>67</a:t>
                      </a:r>
                    </a:p>
                  </a:txBody>
                  <a:tcPr anchor="ctr">
                    <a:solidFill>
                      <a:schemeClr val="bg1"/>
                    </a:solidFill>
                  </a:tcPr>
                </a:tc>
                <a:tc>
                  <a:txBody>
                    <a:bodyPr/>
                    <a:lstStyle/>
                    <a:p>
                      <a:pPr algn="ctr"/>
                      <a:r>
                        <a:rPr lang="en-US" sz="3600" dirty="0">
                          <a:solidFill>
                            <a:srgbClr val="FF3860"/>
                          </a:solidFill>
                          <a:latin typeface="OpenDyslexicAlta" pitchFamily="2" charset="77"/>
                        </a:rPr>
                        <a:t>68</a:t>
                      </a:r>
                    </a:p>
                  </a:txBody>
                  <a:tcPr anchor="ctr">
                    <a:solidFill>
                      <a:schemeClr val="bg1"/>
                    </a:solidFill>
                  </a:tcPr>
                </a:tc>
                <a:tc>
                  <a:txBody>
                    <a:bodyPr/>
                    <a:lstStyle/>
                    <a:p>
                      <a:pPr algn="ctr"/>
                      <a:r>
                        <a:rPr lang="en-US" sz="3600" dirty="0">
                          <a:solidFill>
                            <a:srgbClr val="FF3860"/>
                          </a:solidFill>
                          <a:latin typeface="OpenDyslexicAlta" pitchFamily="2" charset="77"/>
                        </a:rPr>
                        <a:t>69</a:t>
                      </a:r>
                    </a:p>
                  </a:txBody>
                  <a:tcPr anchor="ctr">
                    <a:solidFill>
                      <a:schemeClr val="bg1"/>
                    </a:solidFill>
                  </a:tcPr>
                </a:tc>
                <a:tc>
                  <a:txBody>
                    <a:bodyPr/>
                    <a:lstStyle/>
                    <a:p>
                      <a:pPr algn="ctr"/>
                      <a:r>
                        <a:rPr lang="en-US" sz="3600" dirty="0">
                          <a:solidFill>
                            <a:srgbClr val="FF3860"/>
                          </a:solidFill>
                          <a:latin typeface="OpenDyslexicAlta" pitchFamily="2" charset="77"/>
                        </a:rPr>
                        <a:t>70</a:t>
                      </a:r>
                    </a:p>
                  </a:txBody>
                  <a:tcPr anchor="ctr">
                    <a:solidFill>
                      <a:schemeClr val="bg1"/>
                    </a:solidFill>
                  </a:tcPr>
                </a:tc>
                <a:tc>
                  <a:txBody>
                    <a:bodyPr/>
                    <a:lstStyle/>
                    <a:p>
                      <a:pPr algn="ctr"/>
                      <a:r>
                        <a:rPr lang="en-US" sz="3600" dirty="0">
                          <a:solidFill>
                            <a:srgbClr val="FF3860"/>
                          </a:solidFill>
                          <a:latin typeface="OpenDyslexicAlta" pitchFamily="2" charset="77"/>
                        </a:rPr>
                        <a:t>71</a:t>
                      </a:r>
                    </a:p>
                  </a:txBody>
                  <a:tcPr anchor="ctr">
                    <a:solidFill>
                      <a:schemeClr val="bg1"/>
                    </a:solidFill>
                  </a:tcPr>
                </a:tc>
                <a:tc>
                  <a:txBody>
                    <a:bodyPr/>
                    <a:lstStyle/>
                    <a:p>
                      <a:pPr algn="ctr"/>
                      <a:r>
                        <a:rPr lang="en-US" sz="3600" dirty="0">
                          <a:solidFill>
                            <a:schemeClr val="tx1"/>
                          </a:solidFill>
                          <a:latin typeface="OpenDyslexicAlta" pitchFamily="2" charset="77"/>
                        </a:rPr>
                        <a:t>72</a:t>
                      </a:r>
                    </a:p>
                  </a:txBody>
                  <a:tcPr anchor="ctr">
                    <a:solidFill>
                      <a:schemeClr val="bg1"/>
                    </a:solidFill>
                  </a:tcPr>
                </a:tc>
                <a:tc>
                  <a:txBody>
                    <a:bodyPr/>
                    <a:lstStyle/>
                    <a:p>
                      <a:pPr algn="ctr"/>
                      <a:r>
                        <a:rPr lang="en-US" sz="3600" dirty="0">
                          <a:solidFill>
                            <a:schemeClr val="tx1"/>
                          </a:solidFill>
                          <a:latin typeface="OpenDyslexicAlta" pitchFamily="2" charset="77"/>
                        </a:rPr>
                        <a:t>73</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218695212"/>
                  </a:ext>
                </a:extLst>
              </a:tr>
            </a:tbl>
          </a:graphicData>
        </a:graphic>
      </p:graphicFrame>
    </p:spTree>
    <p:extLst>
      <p:ext uri="{BB962C8B-B14F-4D97-AF65-F5344CB8AC3E}">
        <p14:creationId xmlns:p14="http://schemas.microsoft.com/office/powerpoint/2010/main" val="18798831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 xmlns:a16="http://schemas.microsoft.com/office/drawing/2014/main" id="{F14219D0-1328-5840-BAC8-957639AB9B70}"/>
              </a:ext>
            </a:extLst>
          </p:cNvPr>
          <p:cNvGraphicFramePr>
            <a:graphicFrameLocks noGrp="1"/>
          </p:cNvGraphicFramePr>
          <p:nvPr/>
        </p:nvGraphicFramePr>
        <p:xfrm>
          <a:off x="2032000" y="3428999"/>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 xmlns:a16="http://schemas.microsoft.com/office/drawing/2014/main" val="1299488153"/>
                    </a:ext>
                  </a:extLst>
                </a:gridCol>
                <a:gridCol w="1016000">
                  <a:extLst>
                    <a:ext uri="{9D8B030D-6E8A-4147-A177-3AD203B41FA5}">
                      <a16:colId xmlns="" xmlns:a16="http://schemas.microsoft.com/office/drawing/2014/main" val="1674045867"/>
                    </a:ext>
                  </a:extLst>
                </a:gridCol>
                <a:gridCol w="1016000">
                  <a:extLst>
                    <a:ext uri="{9D8B030D-6E8A-4147-A177-3AD203B41FA5}">
                      <a16:colId xmlns="" xmlns:a16="http://schemas.microsoft.com/office/drawing/2014/main" val="3171887608"/>
                    </a:ext>
                  </a:extLst>
                </a:gridCol>
                <a:gridCol w="1016000">
                  <a:extLst>
                    <a:ext uri="{9D8B030D-6E8A-4147-A177-3AD203B41FA5}">
                      <a16:colId xmlns="" xmlns:a16="http://schemas.microsoft.com/office/drawing/2014/main" val="3959697769"/>
                    </a:ext>
                  </a:extLst>
                </a:gridCol>
                <a:gridCol w="1016000">
                  <a:extLst>
                    <a:ext uri="{9D8B030D-6E8A-4147-A177-3AD203B41FA5}">
                      <a16:colId xmlns="" xmlns:a16="http://schemas.microsoft.com/office/drawing/2014/main" val="1913969385"/>
                    </a:ext>
                  </a:extLst>
                </a:gridCol>
                <a:gridCol w="1016000">
                  <a:extLst>
                    <a:ext uri="{9D8B030D-6E8A-4147-A177-3AD203B41FA5}">
                      <a16:colId xmlns="" xmlns:a16="http://schemas.microsoft.com/office/drawing/2014/main" val="3813740995"/>
                    </a:ext>
                  </a:extLst>
                </a:gridCol>
                <a:gridCol w="1016000">
                  <a:extLst>
                    <a:ext uri="{9D8B030D-6E8A-4147-A177-3AD203B41FA5}">
                      <a16:colId xmlns="" xmlns:a16="http://schemas.microsoft.com/office/drawing/2014/main" val="3500969445"/>
                    </a:ext>
                  </a:extLst>
                </a:gridCol>
                <a:gridCol w="1016000">
                  <a:extLst>
                    <a:ext uri="{9D8B030D-6E8A-4147-A177-3AD203B41FA5}">
                      <a16:colId xmlns="" xmlns:a16="http://schemas.microsoft.com/office/drawing/2014/main" val="3254038332"/>
                    </a:ext>
                  </a:extLst>
                </a:gridCol>
              </a:tblGrid>
              <a:tr h="668867">
                <a:tc>
                  <a:txBody>
                    <a:bodyPr/>
                    <a:lstStyle/>
                    <a:p>
                      <a:pPr algn="ctr"/>
                      <a:r>
                        <a:rPr lang="en-US" sz="3600" dirty="0">
                          <a:solidFill>
                            <a:schemeClr val="tx1"/>
                          </a:solidFill>
                          <a:latin typeface="OpenDyslexicAlta" pitchFamily="2" charset="77"/>
                        </a:rPr>
                        <a:t>67</a:t>
                      </a:r>
                    </a:p>
                  </a:txBody>
                  <a:tcPr anchor="ctr">
                    <a:solidFill>
                      <a:schemeClr val="bg1"/>
                    </a:solidFill>
                  </a:tcPr>
                </a:tc>
                <a:tc>
                  <a:txBody>
                    <a:bodyPr/>
                    <a:lstStyle/>
                    <a:p>
                      <a:pPr algn="ctr"/>
                      <a:r>
                        <a:rPr lang="en-US" sz="3600" dirty="0">
                          <a:solidFill>
                            <a:srgbClr val="FF3860"/>
                          </a:solidFill>
                          <a:latin typeface="OpenDyslexicAlta" pitchFamily="2" charset="77"/>
                        </a:rPr>
                        <a:t>68</a:t>
                      </a:r>
                    </a:p>
                  </a:txBody>
                  <a:tcPr anchor="ctr">
                    <a:solidFill>
                      <a:schemeClr val="bg1"/>
                    </a:solidFill>
                  </a:tcPr>
                </a:tc>
                <a:tc>
                  <a:txBody>
                    <a:bodyPr/>
                    <a:lstStyle/>
                    <a:p>
                      <a:pPr algn="ctr"/>
                      <a:r>
                        <a:rPr lang="en-US" sz="3600" dirty="0">
                          <a:solidFill>
                            <a:srgbClr val="FF3860"/>
                          </a:solidFill>
                          <a:latin typeface="OpenDyslexicAlta" pitchFamily="2" charset="77"/>
                        </a:rPr>
                        <a:t>69</a:t>
                      </a:r>
                    </a:p>
                  </a:txBody>
                  <a:tcPr anchor="ctr">
                    <a:solidFill>
                      <a:schemeClr val="bg1"/>
                    </a:solidFill>
                  </a:tcPr>
                </a:tc>
                <a:tc>
                  <a:txBody>
                    <a:bodyPr/>
                    <a:lstStyle/>
                    <a:p>
                      <a:pPr algn="ctr"/>
                      <a:r>
                        <a:rPr lang="en-US" sz="3600" dirty="0">
                          <a:solidFill>
                            <a:srgbClr val="FF3860"/>
                          </a:solidFill>
                          <a:latin typeface="OpenDyslexicAlta" pitchFamily="2" charset="77"/>
                        </a:rPr>
                        <a:t>70</a:t>
                      </a:r>
                    </a:p>
                  </a:txBody>
                  <a:tcPr anchor="ctr">
                    <a:solidFill>
                      <a:schemeClr val="bg1"/>
                    </a:solidFill>
                  </a:tcPr>
                </a:tc>
                <a:tc>
                  <a:txBody>
                    <a:bodyPr/>
                    <a:lstStyle/>
                    <a:p>
                      <a:pPr algn="ctr"/>
                      <a:r>
                        <a:rPr lang="en-US" sz="3600" dirty="0">
                          <a:solidFill>
                            <a:srgbClr val="FF3860"/>
                          </a:solidFill>
                          <a:latin typeface="OpenDyslexicAlta" pitchFamily="2" charset="77"/>
                        </a:rPr>
                        <a:t>71</a:t>
                      </a:r>
                    </a:p>
                  </a:txBody>
                  <a:tcPr anchor="ctr">
                    <a:solidFill>
                      <a:schemeClr val="bg1"/>
                    </a:solidFill>
                  </a:tcPr>
                </a:tc>
                <a:tc>
                  <a:txBody>
                    <a:bodyPr/>
                    <a:lstStyle/>
                    <a:p>
                      <a:pPr algn="ctr"/>
                      <a:r>
                        <a:rPr lang="en-US" sz="3600" dirty="0">
                          <a:solidFill>
                            <a:schemeClr val="tx1"/>
                          </a:solidFill>
                          <a:latin typeface="OpenDyslexicAlta" pitchFamily="2" charset="77"/>
                        </a:rPr>
                        <a:t>72</a:t>
                      </a:r>
                    </a:p>
                  </a:txBody>
                  <a:tcPr anchor="ctr">
                    <a:solidFill>
                      <a:schemeClr val="bg1"/>
                    </a:solidFill>
                  </a:tcPr>
                </a:tc>
                <a:tc>
                  <a:txBody>
                    <a:bodyPr/>
                    <a:lstStyle/>
                    <a:p>
                      <a:pPr algn="ctr"/>
                      <a:r>
                        <a:rPr lang="en-US" sz="3600" dirty="0">
                          <a:solidFill>
                            <a:schemeClr val="tx1"/>
                          </a:solidFill>
                          <a:latin typeface="OpenDyslexicAlta" pitchFamily="2" charset="77"/>
                        </a:rPr>
                        <a:t>73</a:t>
                      </a:r>
                    </a:p>
                  </a:txBody>
                  <a:tcPr anchor="ctr">
                    <a:solidFill>
                      <a:schemeClr val="bg1"/>
                    </a:solidFill>
                  </a:tcPr>
                </a:tc>
                <a:tc>
                  <a:txBody>
                    <a:bodyPr/>
                    <a:lstStyle/>
                    <a:p>
                      <a:pPr algn="ctr"/>
                      <a:r>
                        <a:rPr lang="en-US" sz="3600" dirty="0">
                          <a:solidFill>
                            <a:srgbClr val="FF3860"/>
                          </a:solidFill>
                          <a:latin typeface="OpenDyslexicAlta" pitchFamily="2" charset="77"/>
                        </a:rPr>
                        <a:t>74</a:t>
                      </a:r>
                    </a:p>
                  </a:txBody>
                  <a:tcPr anchor="ctr">
                    <a:solidFill>
                      <a:schemeClr val="bg1"/>
                    </a:solidFill>
                  </a:tcPr>
                </a:tc>
                <a:extLst>
                  <a:ext uri="{0D108BD9-81ED-4DB2-BD59-A6C34878D82A}">
                    <a16:rowId xmlns="" xmlns:a16="http://schemas.microsoft.com/office/drawing/2014/main" val="218695212"/>
                  </a:ext>
                </a:extLst>
              </a:tr>
            </a:tbl>
          </a:graphicData>
        </a:graphic>
      </p:graphicFrame>
    </p:spTree>
    <p:extLst>
      <p:ext uri="{BB962C8B-B14F-4D97-AF65-F5344CB8AC3E}">
        <p14:creationId xmlns:p14="http://schemas.microsoft.com/office/powerpoint/2010/main" val="32435473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 xmlns:a16="http://schemas.microsoft.com/office/drawing/2014/main" id="{F14219D0-1328-5840-BAC8-957639AB9B70}"/>
              </a:ext>
            </a:extLst>
          </p:cNvPr>
          <p:cNvGraphicFramePr>
            <a:graphicFrameLocks noGrp="1"/>
          </p:cNvGraphicFramePr>
          <p:nvPr>
            <p:extLst>
              <p:ext uri="{D42A27DB-BD31-4B8C-83A1-F6EECF244321}">
                <p14:modId xmlns:p14="http://schemas.microsoft.com/office/powerpoint/2010/main" val="112864721"/>
              </p:ext>
            </p:extLst>
          </p:nvPr>
        </p:nvGraphicFramePr>
        <p:xfrm>
          <a:off x="2032000" y="3428999"/>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 xmlns:a16="http://schemas.microsoft.com/office/drawing/2014/main" val="1299488153"/>
                    </a:ext>
                  </a:extLst>
                </a:gridCol>
                <a:gridCol w="1016000">
                  <a:extLst>
                    <a:ext uri="{9D8B030D-6E8A-4147-A177-3AD203B41FA5}">
                      <a16:colId xmlns="" xmlns:a16="http://schemas.microsoft.com/office/drawing/2014/main" val="1674045867"/>
                    </a:ext>
                  </a:extLst>
                </a:gridCol>
                <a:gridCol w="1016000">
                  <a:extLst>
                    <a:ext uri="{9D8B030D-6E8A-4147-A177-3AD203B41FA5}">
                      <a16:colId xmlns="" xmlns:a16="http://schemas.microsoft.com/office/drawing/2014/main" val="3171887608"/>
                    </a:ext>
                  </a:extLst>
                </a:gridCol>
                <a:gridCol w="1016000">
                  <a:extLst>
                    <a:ext uri="{9D8B030D-6E8A-4147-A177-3AD203B41FA5}">
                      <a16:colId xmlns="" xmlns:a16="http://schemas.microsoft.com/office/drawing/2014/main" val="3959697769"/>
                    </a:ext>
                  </a:extLst>
                </a:gridCol>
                <a:gridCol w="1016000">
                  <a:extLst>
                    <a:ext uri="{9D8B030D-6E8A-4147-A177-3AD203B41FA5}">
                      <a16:colId xmlns="" xmlns:a16="http://schemas.microsoft.com/office/drawing/2014/main" val="1913969385"/>
                    </a:ext>
                  </a:extLst>
                </a:gridCol>
                <a:gridCol w="1016000">
                  <a:extLst>
                    <a:ext uri="{9D8B030D-6E8A-4147-A177-3AD203B41FA5}">
                      <a16:colId xmlns="" xmlns:a16="http://schemas.microsoft.com/office/drawing/2014/main" val="3813740995"/>
                    </a:ext>
                  </a:extLst>
                </a:gridCol>
                <a:gridCol w="1016000">
                  <a:extLst>
                    <a:ext uri="{9D8B030D-6E8A-4147-A177-3AD203B41FA5}">
                      <a16:colId xmlns="" xmlns:a16="http://schemas.microsoft.com/office/drawing/2014/main" val="3500969445"/>
                    </a:ext>
                  </a:extLst>
                </a:gridCol>
                <a:gridCol w="1016000">
                  <a:extLst>
                    <a:ext uri="{9D8B030D-6E8A-4147-A177-3AD203B41FA5}">
                      <a16:colId xmlns="" xmlns:a16="http://schemas.microsoft.com/office/drawing/2014/main" val="3254038332"/>
                    </a:ext>
                  </a:extLst>
                </a:gridCol>
              </a:tblGrid>
              <a:tr h="668867">
                <a:tc>
                  <a:txBody>
                    <a:bodyPr/>
                    <a:lstStyle/>
                    <a:p>
                      <a:pPr algn="ctr"/>
                      <a:r>
                        <a:rPr lang="en-US" sz="3600" dirty="0">
                          <a:solidFill>
                            <a:schemeClr val="tx1"/>
                          </a:solidFill>
                          <a:latin typeface="OpenDyslexicAlta" pitchFamily="2" charset="77"/>
                        </a:rPr>
                        <a:t>85</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r>
                        <a:rPr lang="en-US" sz="3600" dirty="0">
                          <a:solidFill>
                            <a:schemeClr val="tx1"/>
                          </a:solidFill>
                          <a:latin typeface="OpenDyslexicAlta" pitchFamily="2" charset="77"/>
                        </a:rPr>
                        <a:t>80</a:t>
                      </a:r>
                    </a:p>
                  </a:txBody>
                  <a:tcPr anchor="ctr">
                    <a:solidFill>
                      <a:schemeClr val="bg1"/>
                    </a:solidFill>
                  </a:tcPr>
                </a:tc>
                <a:tc>
                  <a:txBody>
                    <a:bodyPr/>
                    <a:lstStyle/>
                    <a:p>
                      <a:pPr algn="ctr"/>
                      <a:r>
                        <a:rPr lang="en-US" sz="3600" dirty="0">
                          <a:solidFill>
                            <a:schemeClr val="tx1"/>
                          </a:solidFill>
                          <a:latin typeface="OpenDyslexicAlta" pitchFamily="2" charset="77"/>
                        </a:rPr>
                        <a:t>79</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218695212"/>
                  </a:ext>
                </a:extLst>
              </a:tr>
            </a:tbl>
          </a:graphicData>
        </a:graphic>
      </p:graphicFrame>
    </p:spTree>
    <p:extLst>
      <p:ext uri="{BB962C8B-B14F-4D97-AF65-F5344CB8AC3E}">
        <p14:creationId xmlns:p14="http://schemas.microsoft.com/office/powerpoint/2010/main" val="42452171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 xmlns:a16="http://schemas.microsoft.com/office/drawing/2014/main" id="{F14219D0-1328-5840-BAC8-957639AB9B70}"/>
              </a:ext>
            </a:extLst>
          </p:cNvPr>
          <p:cNvGraphicFramePr>
            <a:graphicFrameLocks noGrp="1"/>
          </p:cNvGraphicFramePr>
          <p:nvPr/>
        </p:nvGraphicFramePr>
        <p:xfrm>
          <a:off x="2032000" y="3428999"/>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 xmlns:a16="http://schemas.microsoft.com/office/drawing/2014/main" val="1299488153"/>
                    </a:ext>
                  </a:extLst>
                </a:gridCol>
                <a:gridCol w="1016000">
                  <a:extLst>
                    <a:ext uri="{9D8B030D-6E8A-4147-A177-3AD203B41FA5}">
                      <a16:colId xmlns="" xmlns:a16="http://schemas.microsoft.com/office/drawing/2014/main" val="1674045867"/>
                    </a:ext>
                  </a:extLst>
                </a:gridCol>
                <a:gridCol w="1016000">
                  <a:extLst>
                    <a:ext uri="{9D8B030D-6E8A-4147-A177-3AD203B41FA5}">
                      <a16:colId xmlns="" xmlns:a16="http://schemas.microsoft.com/office/drawing/2014/main" val="3171887608"/>
                    </a:ext>
                  </a:extLst>
                </a:gridCol>
                <a:gridCol w="1016000">
                  <a:extLst>
                    <a:ext uri="{9D8B030D-6E8A-4147-A177-3AD203B41FA5}">
                      <a16:colId xmlns="" xmlns:a16="http://schemas.microsoft.com/office/drawing/2014/main" val="3959697769"/>
                    </a:ext>
                  </a:extLst>
                </a:gridCol>
                <a:gridCol w="1016000">
                  <a:extLst>
                    <a:ext uri="{9D8B030D-6E8A-4147-A177-3AD203B41FA5}">
                      <a16:colId xmlns="" xmlns:a16="http://schemas.microsoft.com/office/drawing/2014/main" val="1913969385"/>
                    </a:ext>
                  </a:extLst>
                </a:gridCol>
                <a:gridCol w="1016000">
                  <a:extLst>
                    <a:ext uri="{9D8B030D-6E8A-4147-A177-3AD203B41FA5}">
                      <a16:colId xmlns="" xmlns:a16="http://schemas.microsoft.com/office/drawing/2014/main" val="3813740995"/>
                    </a:ext>
                  </a:extLst>
                </a:gridCol>
                <a:gridCol w="1016000">
                  <a:extLst>
                    <a:ext uri="{9D8B030D-6E8A-4147-A177-3AD203B41FA5}">
                      <a16:colId xmlns="" xmlns:a16="http://schemas.microsoft.com/office/drawing/2014/main" val="3500969445"/>
                    </a:ext>
                  </a:extLst>
                </a:gridCol>
                <a:gridCol w="1016000">
                  <a:extLst>
                    <a:ext uri="{9D8B030D-6E8A-4147-A177-3AD203B41FA5}">
                      <a16:colId xmlns="" xmlns:a16="http://schemas.microsoft.com/office/drawing/2014/main" val="3254038332"/>
                    </a:ext>
                  </a:extLst>
                </a:gridCol>
              </a:tblGrid>
              <a:tr h="668867">
                <a:tc>
                  <a:txBody>
                    <a:bodyPr/>
                    <a:lstStyle/>
                    <a:p>
                      <a:pPr algn="ctr"/>
                      <a:r>
                        <a:rPr lang="en-US" sz="3600" dirty="0">
                          <a:solidFill>
                            <a:schemeClr val="tx1"/>
                          </a:solidFill>
                          <a:latin typeface="OpenDyslexicAlta" pitchFamily="2" charset="77"/>
                        </a:rPr>
                        <a:t>85</a:t>
                      </a:r>
                    </a:p>
                  </a:txBody>
                  <a:tcPr anchor="ctr">
                    <a:solidFill>
                      <a:schemeClr val="bg1"/>
                    </a:solidFill>
                  </a:tcPr>
                </a:tc>
                <a:tc>
                  <a:txBody>
                    <a:bodyPr/>
                    <a:lstStyle/>
                    <a:p>
                      <a:pPr algn="ctr"/>
                      <a:r>
                        <a:rPr lang="en-US" sz="3600" dirty="0">
                          <a:solidFill>
                            <a:srgbClr val="FF3860"/>
                          </a:solidFill>
                          <a:latin typeface="OpenDyslexicAlta" pitchFamily="2" charset="77"/>
                        </a:rPr>
                        <a:t>84</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r>
                        <a:rPr lang="en-US" sz="3600" dirty="0">
                          <a:solidFill>
                            <a:schemeClr val="tx1"/>
                          </a:solidFill>
                          <a:latin typeface="OpenDyslexicAlta" pitchFamily="2" charset="77"/>
                        </a:rPr>
                        <a:t>80</a:t>
                      </a:r>
                    </a:p>
                  </a:txBody>
                  <a:tcPr anchor="ctr">
                    <a:solidFill>
                      <a:schemeClr val="bg1"/>
                    </a:solidFill>
                  </a:tcPr>
                </a:tc>
                <a:tc>
                  <a:txBody>
                    <a:bodyPr/>
                    <a:lstStyle/>
                    <a:p>
                      <a:pPr algn="ctr"/>
                      <a:r>
                        <a:rPr lang="en-US" sz="3600" dirty="0">
                          <a:solidFill>
                            <a:schemeClr val="tx1"/>
                          </a:solidFill>
                          <a:latin typeface="OpenDyslexicAlta" pitchFamily="2" charset="77"/>
                        </a:rPr>
                        <a:t>79</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218695212"/>
                  </a:ext>
                </a:extLst>
              </a:tr>
            </a:tbl>
          </a:graphicData>
        </a:graphic>
      </p:graphicFrame>
    </p:spTree>
    <p:extLst>
      <p:ext uri="{BB962C8B-B14F-4D97-AF65-F5344CB8AC3E}">
        <p14:creationId xmlns:p14="http://schemas.microsoft.com/office/powerpoint/2010/main" val="7621719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 xmlns:a16="http://schemas.microsoft.com/office/drawing/2014/main" id="{F14219D0-1328-5840-BAC8-957639AB9B70}"/>
              </a:ext>
            </a:extLst>
          </p:cNvPr>
          <p:cNvGraphicFramePr>
            <a:graphicFrameLocks noGrp="1"/>
          </p:cNvGraphicFramePr>
          <p:nvPr/>
        </p:nvGraphicFramePr>
        <p:xfrm>
          <a:off x="2032000" y="3428999"/>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 xmlns:a16="http://schemas.microsoft.com/office/drawing/2014/main" val="1299488153"/>
                    </a:ext>
                  </a:extLst>
                </a:gridCol>
                <a:gridCol w="1016000">
                  <a:extLst>
                    <a:ext uri="{9D8B030D-6E8A-4147-A177-3AD203B41FA5}">
                      <a16:colId xmlns="" xmlns:a16="http://schemas.microsoft.com/office/drawing/2014/main" val="1674045867"/>
                    </a:ext>
                  </a:extLst>
                </a:gridCol>
                <a:gridCol w="1016000">
                  <a:extLst>
                    <a:ext uri="{9D8B030D-6E8A-4147-A177-3AD203B41FA5}">
                      <a16:colId xmlns="" xmlns:a16="http://schemas.microsoft.com/office/drawing/2014/main" val="3171887608"/>
                    </a:ext>
                  </a:extLst>
                </a:gridCol>
                <a:gridCol w="1016000">
                  <a:extLst>
                    <a:ext uri="{9D8B030D-6E8A-4147-A177-3AD203B41FA5}">
                      <a16:colId xmlns="" xmlns:a16="http://schemas.microsoft.com/office/drawing/2014/main" val="3959697769"/>
                    </a:ext>
                  </a:extLst>
                </a:gridCol>
                <a:gridCol w="1016000">
                  <a:extLst>
                    <a:ext uri="{9D8B030D-6E8A-4147-A177-3AD203B41FA5}">
                      <a16:colId xmlns="" xmlns:a16="http://schemas.microsoft.com/office/drawing/2014/main" val="1913969385"/>
                    </a:ext>
                  </a:extLst>
                </a:gridCol>
                <a:gridCol w="1016000">
                  <a:extLst>
                    <a:ext uri="{9D8B030D-6E8A-4147-A177-3AD203B41FA5}">
                      <a16:colId xmlns="" xmlns:a16="http://schemas.microsoft.com/office/drawing/2014/main" val="3813740995"/>
                    </a:ext>
                  </a:extLst>
                </a:gridCol>
                <a:gridCol w="1016000">
                  <a:extLst>
                    <a:ext uri="{9D8B030D-6E8A-4147-A177-3AD203B41FA5}">
                      <a16:colId xmlns="" xmlns:a16="http://schemas.microsoft.com/office/drawing/2014/main" val="3500969445"/>
                    </a:ext>
                  </a:extLst>
                </a:gridCol>
                <a:gridCol w="1016000">
                  <a:extLst>
                    <a:ext uri="{9D8B030D-6E8A-4147-A177-3AD203B41FA5}">
                      <a16:colId xmlns="" xmlns:a16="http://schemas.microsoft.com/office/drawing/2014/main" val="3254038332"/>
                    </a:ext>
                  </a:extLst>
                </a:gridCol>
              </a:tblGrid>
              <a:tr h="668867">
                <a:tc>
                  <a:txBody>
                    <a:bodyPr/>
                    <a:lstStyle/>
                    <a:p>
                      <a:pPr algn="ctr"/>
                      <a:r>
                        <a:rPr lang="en-US" sz="3600" dirty="0">
                          <a:solidFill>
                            <a:schemeClr val="tx1"/>
                          </a:solidFill>
                          <a:latin typeface="OpenDyslexicAlta" pitchFamily="2" charset="77"/>
                        </a:rPr>
                        <a:t>85</a:t>
                      </a:r>
                    </a:p>
                  </a:txBody>
                  <a:tcPr anchor="ctr">
                    <a:solidFill>
                      <a:schemeClr val="bg1"/>
                    </a:solidFill>
                  </a:tcPr>
                </a:tc>
                <a:tc>
                  <a:txBody>
                    <a:bodyPr/>
                    <a:lstStyle/>
                    <a:p>
                      <a:pPr algn="ctr"/>
                      <a:r>
                        <a:rPr lang="en-US" sz="3600" dirty="0">
                          <a:solidFill>
                            <a:srgbClr val="FF3860"/>
                          </a:solidFill>
                          <a:latin typeface="OpenDyslexicAlta" pitchFamily="2" charset="77"/>
                        </a:rPr>
                        <a:t>84</a:t>
                      </a:r>
                    </a:p>
                  </a:txBody>
                  <a:tcPr anchor="ctr">
                    <a:solidFill>
                      <a:schemeClr val="bg1"/>
                    </a:solidFill>
                  </a:tcPr>
                </a:tc>
                <a:tc>
                  <a:txBody>
                    <a:bodyPr/>
                    <a:lstStyle/>
                    <a:p>
                      <a:pPr algn="ctr"/>
                      <a:r>
                        <a:rPr lang="en-US" sz="3600" dirty="0">
                          <a:solidFill>
                            <a:srgbClr val="FF3860"/>
                          </a:solidFill>
                          <a:latin typeface="OpenDyslexicAlta" pitchFamily="2" charset="77"/>
                        </a:rPr>
                        <a:t>83</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r>
                        <a:rPr lang="en-US" sz="3600" dirty="0">
                          <a:solidFill>
                            <a:schemeClr val="tx1"/>
                          </a:solidFill>
                          <a:latin typeface="OpenDyslexicAlta" pitchFamily="2" charset="77"/>
                        </a:rPr>
                        <a:t>80</a:t>
                      </a:r>
                    </a:p>
                  </a:txBody>
                  <a:tcPr anchor="ctr">
                    <a:solidFill>
                      <a:schemeClr val="bg1"/>
                    </a:solidFill>
                  </a:tcPr>
                </a:tc>
                <a:tc>
                  <a:txBody>
                    <a:bodyPr/>
                    <a:lstStyle/>
                    <a:p>
                      <a:pPr algn="ctr"/>
                      <a:r>
                        <a:rPr lang="en-US" sz="3600" dirty="0">
                          <a:solidFill>
                            <a:schemeClr val="tx1"/>
                          </a:solidFill>
                          <a:latin typeface="OpenDyslexicAlta" pitchFamily="2" charset="77"/>
                        </a:rPr>
                        <a:t>79</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218695212"/>
                  </a:ext>
                </a:extLst>
              </a:tr>
            </a:tbl>
          </a:graphicData>
        </a:graphic>
      </p:graphicFrame>
    </p:spTree>
    <p:extLst>
      <p:ext uri="{BB962C8B-B14F-4D97-AF65-F5344CB8AC3E}">
        <p14:creationId xmlns:p14="http://schemas.microsoft.com/office/powerpoint/2010/main" val="37449520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 xmlns:a16="http://schemas.microsoft.com/office/drawing/2014/main" id="{F14219D0-1328-5840-BAC8-957639AB9B70}"/>
              </a:ext>
            </a:extLst>
          </p:cNvPr>
          <p:cNvGraphicFramePr>
            <a:graphicFrameLocks noGrp="1"/>
          </p:cNvGraphicFramePr>
          <p:nvPr/>
        </p:nvGraphicFramePr>
        <p:xfrm>
          <a:off x="2032000" y="3428999"/>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 xmlns:a16="http://schemas.microsoft.com/office/drawing/2014/main" val="1299488153"/>
                    </a:ext>
                  </a:extLst>
                </a:gridCol>
                <a:gridCol w="1016000">
                  <a:extLst>
                    <a:ext uri="{9D8B030D-6E8A-4147-A177-3AD203B41FA5}">
                      <a16:colId xmlns="" xmlns:a16="http://schemas.microsoft.com/office/drawing/2014/main" val="1674045867"/>
                    </a:ext>
                  </a:extLst>
                </a:gridCol>
                <a:gridCol w="1016000">
                  <a:extLst>
                    <a:ext uri="{9D8B030D-6E8A-4147-A177-3AD203B41FA5}">
                      <a16:colId xmlns="" xmlns:a16="http://schemas.microsoft.com/office/drawing/2014/main" val="3171887608"/>
                    </a:ext>
                  </a:extLst>
                </a:gridCol>
                <a:gridCol w="1016000">
                  <a:extLst>
                    <a:ext uri="{9D8B030D-6E8A-4147-A177-3AD203B41FA5}">
                      <a16:colId xmlns="" xmlns:a16="http://schemas.microsoft.com/office/drawing/2014/main" val="3959697769"/>
                    </a:ext>
                  </a:extLst>
                </a:gridCol>
                <a:gridCol w="1016000">
                  <a:extLst>
                    <a:ext uri="{9D8B030D-6E8A-4147-A177-3AD203B41FA5}">
                      <a16:colId xmlns="" xmlns:a16="http://schemas.microsoft.com/office/drawing/2014/main" val="1913969385"/>
                    </a:ext>
                  </a:extLst>
                </a:gridCol>
                <a:gridCol w="1016000">
                  <a:extLst>
                    <a:ext uri="{9D8B030D-6E8A-4147-A177-3AD203B41FA5}">
                      <a16:colId xmlns="" xmlns:a16="http://schemas.microsoft.com/office/drawing/2014/main" val="3813740995"/>
                    </a:ext>
                  </a:extLst>
                </a:gridCol>
                <a:gridCol w="1016000">
                  <a:extLst>
                    <a:ext uri="{9D8B030D-6E8A-4147-A177-3AD203B41FA5}">
                      <a16:colId xmlns="" xmlns:a16="http://schemas.microsoft.com/office/drawing/2014/main" val="3500969445"/>
                    </a:ext>
                  </a:extLst>
                </a:gridCol>
                <a:gridCol w="1016000">
                  <a:extLst>
                    <a:ext uri="{9D8B030D-6E8A-4147-A177-3AD203B41FA5}">
                      <a16:colId xmlns="" xmlns:a16="http://schemas.microsoft.com/office/drawing/2014/main" val="3254038332"/>
                    </a:ext>
                  </a:extLst>
                </a:gridCol>
              </a:tblGrid>
              <a:tr h="668867">
                <a:tc>
                  <a:txBody>
                    <a:bodyPr/>
                    <a:lstStyle/>
                    <a:p>
                      <a:pPr algn="ctr"/>
                      <a:r>
                        <a:rPr lang="en-US" sz="3600" dirty="0">
                          <a:solidFill>
                            <a:schemeClr val="tx1"/>
                          </a:solidFill>
                          <a:latin typeface="OpenDyslexicAlta" pitchFamily="2" charset="77"/>
                        </a:rPr>
                        <a:t>85</a:t>
                      </a:r>
                    </a:p>
                  </a:txBody>
                  <a:tcPr anchor="ctr">
                    <a:solidFill>
                      <a:schemeClr val="bg1"/>
                    </a:solidFill>
                  </a:tcPr>
                </a:tc>
                <a:tc>
                  <a:txBody>
                    <a:bodyPr/>
                    <a:lstStyle/>
                    <a:p>
                      <a:pPr algn="ctr"/>
                      <a:r>
                        <a:rPr lang="en-US" sz="3600" dirty="0">
                          <a:solidFill>
                            <a:srgbClr val="FF3860"/>
                          </a:solidFill>
                          <a:latin typeface="OpenDyslexicAlta" pitchFamily="2" charset="77"/>
                        </a:rPr>
                        <a:t>84</a:t>
                      </a:r>
                    </a:p>
                  </a:txBody>
                  <a:tcPr anchor="ctr">
                    <a:solidFill>
                      <a:schemeClr val="bg1"/>
                    </a:solidFill>
                  </a:tcPr>
                </a:tc>
                <a:tc>
                  <a:txBody>
                    <a:bodyPr/>
                    <a:lstStyle/>
                    <a:p>
                      <a:pPr algn="ctr"/>
                      <a:r>
                        <a:rPr lang="en-US" sz="3600" dirty="0">
                          <a:solidFill>
                            <a:srgbClr val="FF3860"/>
                          </a:solidFill>
                          <a:latin typeface="OpenDyslexicAlta" pitchFamily="2" charset="77"/>
                        </a:rPr>
                        <a:t>83</a:t>
                      </a:r>
                    </a:p>
                  </a:txBody>
                  <a:tcPr anchor="ctr">
                    <a:solidFill>
                      <a:schemeClr val="bg1"/>
                    </a:solidFill>
                  </a:tcPr>
                </a:tc>
                <a:tc>
                  <a:txBody>
                    <a:bodyPr/>
                    <a:lstStyle/>
                    <a:p>
                      <a:pPr algn="ctr"/>
                      <a:r>
                        <a:rPr lang="en-US" sz="3600" dirty="0">
                          <a:solidFill>
                            <a:srgbClr val="FF3860"/>
                          </a:solidFill>
                          <a:latin typeface="OpenDyslexicAlta" pitchFamily="2" charset="77"/>
                        </a:rPr>
                        <a:t>82</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r>
                        <a:rPr lang="en-US" sz="3600" dirty="0">
                          <a:solidFill>
                            <a:schemeClr val="tx1"/>
                          </a:solidFill>
                          <a:latin typeface="OpenDyslexicAlta" pitchFamily="2" charset="77"/>
                        </a:rPr>
                        <a:t>80</a:t>
                      </a:r>
                    </a:p>
                  </a:txBody>
                  <a:tcPr anchor="ctr">
                    <a:solidFill>
                      <a:schemeClr val="bg1"/>
                    </a:solidFill>
                  </a:tcPr>
                </a:tc>
                <a:tc>
                  <a:txBody>
                    <a:bodyPr/>
                    <a:lstStyle/>
                    <a:p>
                      <a:pPr algn="ctr"/>
                      <a:r>
                        <a:rPr lang="en-US" sz="3600" dirty="0">
                          <a:solidFill>
                            <a:schemeClr val="tx1"/>
                          </a:solidFill>
                          <a:latin typeface="OpenDyslexicAlta" pitchFamily="2" charset="77"/>
                        </a:rPr>
                        <a:t>79</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218695212"/>
                  </a:ext>
                </a:extLst>
              </a:tr>
            </a:tbl>
          </a:graphicData>
        </a:graphic>
      </p:graphicFrame>
    </p:spTree>
    <p:extLst>
      <p:ext uri="{BB962C8B-B14F-4D97-AF65-F5344CB8AC3E}">
        <p14:creationId xmlns:p14="http://schemas.microsoft.com/office/powerpoint/2010/main" val="1387657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Have a bundle of objects, straws work well. </a:t>
            </a:r>
            <a:br>
              <a:rPr lang="en-GB" sz="2200" dirty="0"/>
            </a:br>
            <a:r>
              <a:rPr lang="en-GB" sz="2200" dirty="0"/>
              <a:t>Ask children to bundle the objects into as many groups of ten as possible.</a:t>
            </a:r>
            <a:br>
              <a:rPr lang="en-GB" sz="2200" dirty="0"/>
            </a:br>
            <a:r>
              <a:rPr lang="en-GB" sz="2200" dirty="0"/>
              <a:t>They should be taught to count the tens first, then count the leftover parts to find the ones.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21" name="Picture 20">
            <a:extLst>
              <a:ext uri="{FF2B5EF4-FFF2-40B4-BE49-F238E27FC236}">
                <a16:creationId xmlns="" xmlns:a16="http://schemas.microsoft.com/office/drawing/2014/main" id="{AF4DD229-D98D-CE43-B3FC-2B906FBA9A9B}"/>
              </a:ext>
            </a:extLst>
          </p:cNvPr>
          <p:cNvPicPr>
            <a:picLocks noChangeAspect="1"/>
          </p:cNvPicPr>
          <p:nvPr/>
        </p:nvPicPr>
        <p:blipFill>
          <a:blip r:embed="rId3"/>
          <a:stretch>
            <a:fillRect/>
          </a:stretch>
        </p:blipFill>
        <p:spPr>
          <a:xfrm>
            <a:off x="203200" y="3579607"/>
            <a:ext cx="2160000" cy="1621794"/>
          </a:xfrm>
          <a:prstGeom prst="rect">
            <a:avLst/>
          </a:prstGeom>
        </p:spPr>
      </p:pic>
      <p:pic>
        <p:nvPicPr>
          <p:cNvPr id="26" name="Picture 25">
            <a:extLst>
              <a:ext uri="{FF2B5EF4-FFF2-40B4-BE49-F238E27FC236}">
                <a16:creationId xmlns="" xmlns:a16="http://schemas.microsoft.com/office/drawing/2014/main" id="{B6436D3C-4EBE-444F-9C80-5733DC0FCFE3}"/>
              </a:ext>
            </a:extLst>
          </p:cNvPr>
          <p:cNvPicPr>
            <a:picLocks noChangeAspect="1"/>
          </p:cNvPicPr>
          <p:nvPr/>
        </p:nvPicPr>
        <p:blipFill>
          <a:blip r:embed="rId3"/>
          <a:stretch>
            <a:fillRect/>
          </a:stretch>
        </p:blipFill>
        <p:spPr>
          <a:xfrm>
            <a:off x="355600" y="3732007"/>
            <a:ext cx="2160000" cy="1621794"/>
          </a:xfrm>
          <a:prstGeom prst="rect">
            <a:avLst/>
          </a:prstGeom>
        </p:spPr>
      </p:pic>
      <p:pic>
        <p:nvPicPr>
          <p:cNvPr id="29" name="Picture 28">
            <a:extLst>
              <a:ext uri="{FF2B5EF4-FFF2-40B4-BE49-F238E27FC236}">
                <a16:creationId xmlns="" xmlns:a16="http://schemas.microsoft.com/office/drawing/2014/main" id="{FF2B5423-5D17-9B43-8D8E-8B9AD3A3699C}"/>
              </a:ext>
            </a:extLst>
          </p:cNvPr>
          <p:cNvPicPr>
            <a:picLocks noChangeAspect="1"/>
          </p:cNvPicPr>
          <p:nvPr/>
        </p:nvPicPr>
        <p:blipFill>
          <a:blip r:embed="rId3"/>
          <a:stretch>
            <a:fillRect/>
          </a:stretch>
        </p:blipFill>
        <p:spPr>
          <a:xfrm>
            <a:off x="508000" y="3884407"/>
            <a:ext cx="2160000" cy="1621794"/>
          </a:xfrm>
          <a:prstGeom prst="rect">
            <a:avLst/>
          </a:prstGeom>
        </p:spPr>
      </p:pic>
      <p:pic>
        <p:nvPicPr>
          <p:cNvPr id="30" name="Picture 29">
            <a:extLst>
              <a:ext uri="{FF2B5EF4-FFF2-40B4-BE49-F238E27FC236}">
                <a16:creationId xmlns="" xmlns:a16="http://schemas.microsoft.com/office/drawing/2014/main" id="{CAADCE4A-C7B6-714A-BBB0-4DB743E4CD76}"/>
              </a:ext>
            </a:extLst>
          </p:cNvPr>
          <p:cNvPicPr>
            <a:picLocks noChangeAspect="1"/>
          </p:cNvPicPr>
          <p:nvPr/>
        </p:nvPicPr>
        <p:blipFill>
          <a:blip r:embed="rId3"/>
          <a:stretch>
            <a:fillRect/>
          </a:stretch>
        </p:blipFill>
        <p:spPr>
          <a:xfrm>
            <a:off x="660400" y="4036807"/>
            <a:ext cx="2160000" cy="1621794"/>
          </a:xfrm>
          <a:prstGeom prst="rect">
            <a:avLst/>
          </a:prstGeom>
        </p:spPr>
      </p:pic>
      <p:pic>
        <p:nvPicPr>
          <p:cNvPr id="31" name="Picture 30">
            <a:extLst>
              <a:ext uri="{FF2B5EF4-FFF2-40B4-BE49-F238E27FC236}">
                <a16:creationId xmlns="" xmlns:a16="http://schemas.microsoft.com/office/drawing/2014/main" id="{15C23C17-B916-824D-A822-C8EB99A77D48}"/>
              </a:ext>
            </a:extLst>
          </p:cNvPr>
          <p:cNvPicPr>
            <a:picLocks noChangeAspect="1"/>
          </p:cNvPicPr>
          <p:nvPr/>
        </p:nvPicPr>
        <p:blipFill>
          <a:blip r:embed="rId3"/>
          <a:stretch>
            <a:fillRect/>
          </a:stretch>
        </p:blipFill>
        <p:spPr>
          <a:xfrm>
            <a:off x="812800" y="4189207"/>
            <a:ext cx="2160000" cy="1621794"/>
          </a:xfrm>
          <a:prstGeom prst="rect">
            <a:avLst/>
          </a:prstGeom>
        </p:spPr>
      </p:pic>
      <p:pic>
        <p:nvPicPr>
          <p:cNvPr id="32" name="Picture 31">
            <a:extLst>
              <a:ext uri="{FF2B5EF4-FFF2-40B4-BE49-F238E27FC236}">
                <a16:creationId xmlns="" xmlns:a16="http://schemas.microsoft.com/office/drawing/2014/main" id="{D30572D3-AD44-B644-92C9-2F6BC5DE83D4}"/>
              </a:ext>
            </a:extLst>
          </p:cNvPr>
          <p:cNvPicPr>
            <a:picLocks noChangeAspect="1"/>
          </p:cNvPicPr>
          <p:nvPr/>
        </p:nvPicPr>
        <p:blipFill>
          <a:blip r:embed="rId3"/>
          <a:stretch>
            <a:fillRect/>
          </a:stretch>
        </p:blipFill>
        <p:spPr>
          <a:xfrm>
            <a:off x="965200" y="4341607"/>
            <a:ext cx="2160000" cy="1621794"/>
          </a:xfrm>
          <a:prstGeom prst="rect">
            <a:avLst/>
          </a:prstGeom>
        </p:spPr>
      </p:pic>
      <p:pic>
        <p:nvPicPr>
          <p:cNvPr id="33" name="Picture 32">
            <a:extLst>
              <a:ext uri="{FF2B5EF4-FFF2-40B4-BE49-F238E27FC236}">
                <a16:creationId xmlns="" xmlns:a16="http://schemas.microsoft.com/office/drawing/2014/main" id="{25F53FBE-2AF0-F642-8D8B-0D6D46E27A4A}"/>
              </a:ext>
            </a:extLst>
          </p:cNvPr>
          <p:cNvPicPr>
            <a:picLocks noChangeAspect="1"/>
          </p:cNvPicPr>
          <p:nvPr/>
        </p:nvPicPr>
        <p:blipFill>
          <a:blip r:embed="rId3"/>
          <a:stretch>
            <a:fillRect/>
          </a:stretch>
        </p:blipFill>
        <p:spPr>
          <a:xfrm>
            <a:off x="1117600" y="4494007"/>
            <a:ext cx="2160000" cy="1621794"/>
          </a:xfrm>
          <a:prstGeom prst="rect">
            <a:avLst/>
          </a:prstGeom>
        </p:spPr>
      </p:pic>
      <p:pic>
        <p:nvPicPr>
          <p:cNvPr id="34" name="Picture 33">
            <a:extLst>
              <a:ext uri="{FF2B5EF4-FFF2-40B4-BE49-F238E27FC236}">
                <a16:creationId xmlns="" xmlns:a16="http://schemas.microsoft.com/office/drawing/2014/main" id="{3F281947-0B00-FC4A-BAD0-C19A7EDDAF89}"/>
              </a:ext>
            </a:extLst>
          </p:cNvPr>
          <p:cNvPicPr>
            <a:picLocks noChangeAspect="1"/>
          </p:cNvPicPr>
          <p:nvPr/>
        </p:nvPicPr>
        <p:blipFill>
          <a:blip r:embed="rId3"/>
          <a:stretch>
            <a:fillRect/>
          </a:stretch>
        </p:blipFill>
        <p:spPr>
          <a:xfrm>
            <a:off x="1270000" y="4646407"/>
            <a:ext cx="2160000" cy="1621794"/>
          </a:xfrm>
          <a:prstGeom prst="rect">
            <a:avLst/>
          </a:prstGeom>
        </p:spPr>
      </p:pic>
      <p:pic>
        <p:nvPicPr>
          <p:cNvPr id="35" name="Picture 34">
            <a:extLst>
              <a:ext uri="{FF2B5EF4-FFF2-40B4-BE49-F238E27FC236}">
                <a16:creationId xmlns="" xmlns:a16="http://schemas.microsoft.com/office/drawing/2014/main" id="{CEF303DD-8E32-8648-A426-8340067AC177}"/>
              </a:ext>
            </a:extLst>
          </p:cNvPr>
          <p:cNvPicPr>
            <a:picLocks noChangeAspect="1"/>
          </p:cNvPicPr>
          <p:nvPr/>
        </p:nvPicPr>
        <p:blipFill>
          <a:blip r:embed="rId3"/>
          <a:stretch>
            <a:fillRect/>
          </a:stretch>
        </p:blipFill>
        <p:spPr>
          <a:xfrm>
            <a:off x="1422400" y="4798807"/>
            <a:ext cx="2160000" cy="1621794"/>
          </a:xfrm>
          <a:prstGeom prst="rect">
            <a:avLst/>
          </a:prstGeom>
        </p:spPr>
      </p:pic>
      <p:pic>
        <p:nvPicPr>
          <p:cNvPr id="48" name="Picture 47">
            <a:extLst>
              <a:ext uri="{FF2B5EF4-FFF2-40B4-BE49-F238E27FC236}">
                <a16:creationId xmlns="" xmlns:a16="http://schemas.microsoft.com/office/drawing/2014/main" id="{F3C5CE7A-B539-1340-8FE4-754C5FAE85CC}"/>
              </a:ext>
            </a:extLst>
          </p:cNvPr>
          <p:cNvPicPr>
            <a:picLocks noChangeAspect="1"/>
          </p:cNvPicPr>
          <p:nvPr/>
        </p:nvPicPr>
        <p:blipFill>
          <a:blip r:embed="rId3"/>
          <a:stretch>
            <a:fillRect/>
          </a:stretch>
        </p:blipFill>
        <p:spPr>
          <a:xfrm>
            <a:off x="1574800" y="4951207"/>
            <a:ext cx="2160000" cy="1621794"/>
          </a:xfrm>
          <a:prstGeom prst="rect">
            <a:avLst/>
          </a:prstGeom>
        </p:spPr>
      </p:pic>
      <p:pic>
        <p:nvPicPr>
          <p:cNvPr id="49" name="Picture 48">
            <a:extLst>
              <a:ext uri="{FF2B5EF4-FFF2-40B4-BE49-F238E27FC236}">
                <a16:creationId xmlns="" xmlns:a16="http://schemas.microsoft.com/office/drawing/2014/main" id="{840B7151-17F4-324B-B56A-5283E93BBF82}"/>
              </a:ext>
            </a:extLst>
          </p:cNvPr>
          <p:cNvPicPr>
            <a:picLocks noChangeAspect="1"/>
          </p:cNvPicPr>
          <p:nvPr/>
        </p:nvPicPr>
        <p:blipFill>
          <a:blip r:embed="rId3"/>
          <a:stretch>
            <a:fillRect/>
          </a:stretch>
        </p:blipFill>
        <p:spPr>
          <a:xfrm>
            <a:off x="1727200" y="5103607"/>
            <a:ext cx="2160000" cy="1621794"/>
          </a:xfrm>
          <a:prstGeom prst="rect">
            <a:avLst/>
          </a:prstGeom>
        </p:spPr>
      </p:pic>
      <p:pic>
        <p:nvPicPr>
          <p:cNvPr id="50" name="Picture 49">
            <a:extLst>
              <a:ext uri="{FF2B5EF4-FFF2-40B4-BE49-F238E27FC236}">
                <a16:creationId xmlns="" xmlns:a16="http://schemas.microsoft.com/office/drawing/2014/main" id="{00D5A8AA-8667-AB4F-B7A1-ED69CEDDB63C}"/>
              </a:ext>
            </a:extLst>
          </p:cNvPr>
          <p:cNvPicPr>
            <a:picLocks noChangeAspect="1"/>
          </p:cNvPicPr>
          <p:nvPr/>
        </p:nvPicPr>
        <p:blipFill>
          <a:blip r:embed="rId3"/>
          <a:stretch>
            <a:fillRect/>
          </a:stretch>
        </p:blipFill>
        <p:spPr>
          <a:xfrm>
            <a:off x="1879600" y="5256007"/>
            <a:ext cx="2160000" cy="1621794"/>
          </a:xfrm>
          <a:prstGeom prst="rect">
            <a:avLst/>
          </a:prstGeom>
        </p:spPr>
      </p:pic>
      <p:pic>
        <p:nvPicPr>
          <p:cNvPr id="51" name="Picture 50">
            <a:extLst>
              <a:ext uri="{FF2B5EF4-FFF2-40B4-BE49-F238E27FC236}">
                <a16:creationId xmlns="" xmlns:a16="http://schemas.microsoft.com/office/drawing/2014/main" id="{D133C7BB-789D-1C4E-8FAD-E52D77327459}"/>
              </a:ext>
            </a:extLst>
          </p:cNvPr>
          <p:cNvPicPr>
            <a:picLocks noChangeAspect="1"/>
          </p:cNvPicPr>
          <p:nvPr/>
        </p:nvPicPr>
        <p:blipFill>
          <a:blip r:embed="rId3"/>
          <a:stretch>
            <a:fillRect/>
          </a:stretch>
        </p:blipFill>
        <p:spPr>
          <a:xfrm>
            <a:off x="2448807" y="3122407"/>
            <a:ext cx="2160000" cy="1621794"/>
          </a:xfrm>
          <a:prstGeom prst="rect">
            <a:avLst/>
          </a:prstGeom>
        </p:spPr>
      </p:pic>
      <p:pic>
        <p:nvPicPr>
          <p:cNvPr id="52" name="Picture 51">
            <a:extLst>
              <a:ext uri="{FF2B5EF4-FFF2-40B4-BE49-F238E27FC236}">
                <a16:creationId xmlns="" xmlns:a16="http://schemas.microsoft.com/office/drawing/2014/main" id="{3ED5D8F4-361F-EB44-8D7D-EBF6B671EE0E}"/>
              </a:ext>
            </a:extLst>
          </p:cNvPr>
          <p:cNvPicPr>
            <a:picLocks noChangeAspect="1"/>
          </p:cNvPicPr>
          <p:nvPr/>
        </p:nvPicPr>
        <p:blipFill>
          <a:blip r:embed="rId3"/>
          <a:stretch>
            <a:fillRect/>
          </a:stretch>
        </p:blipFill>
        <p:spPr>
          <a:xfrm>
            <a:off x="2601207" y="3274807"/>
            <a:ext cx="2160000" cy="1621794"/>
          </a:xfrm>
          <a:prstGeom prst="rect">
            <a:avLst/>
          </a:prstGeom>
        </p:spPr>
      </p:pic>
      <p:pic>
        <p:nvPicPr>
          <p:cNvPr id="53" name="Picture 52">
            <a:extLst>
              <a:ext uri="{FF2B5EF4-FFF2-40B4-BE49-F238E27FC236}">
                <a16:creationId xmlns="" xmlns:a16="http://schemas.microsoft.com/office/drawing/2014/main" id="{F49400EA-8D11-8C4D-B523-B016B88B512B}"/>
              </a:ext>
            </a:extLst>
          </p:cNvPr>
          <p:cNvPicPr>
            <a:picLocks noChangeAspect="1"/>
          </p:cNvPicPr>
          <p:nvPr/>
        </p:nvPicPr>
        <p:blipFill>
          <a:blip r:embed="rId3"/>
          <a:stretch>
            <a:fillRect/>
          </a:stretch>
        </p:blipFill>
        <p:spPr>
          <a:xfrm>
            <a:off x="2753607" y="3427207"/>
            <a:ext cx="2160000" cy="1621794"/>
          </a:xfrm>
          <a:prstGeom prst="rect">
            <a:avLst/>
          </a:prstGeom>
        </p:spPr>
      </p:pic>
      <p:pic>
        <p:nvPicPr>
          <p:cNvPr id="54" name="Picture 53">
            <a:extLst>
              <a:ext uri="{FF2B5EF4-FFF2-40B4-BE49-F238E27FC236}">
                <a16:creationId xmlns="" xmlns:a16="http://schemas.microsoft.com/office/drawing/2014/main" id="{9E10ADB8-3AC0-314C-90E6-3AEDF560BDEC}"/>
              </a:ext>
            </a:extLst>
          </p:cNvPr>
          <p:cNvPicPr>
            <a:picLocks noChangeAspect="1"/>
          </p:cNvPicPr>
          <p:nvPr/>
        </p:nvPicPr>
        <p:blipFill>
          <a:blip r:embed="rId3"/>
          <a:stretch>
            <a:fillRect/>
          </a:stretch>
        </p:blipFill>
        <p:spPr>
          <a:xfrm>
            <a:off x="2906007" y="3579607"/>
            <a:ext cx="2160000" cy="1621794"/>
          </a:xfrm>
          <a:prstGeom prst="rect">
            <a:avLst/>
          </a:prstGeom>
        </p:spPr>
      </p:pic>
      <p:pic>
        <p:nvPicPr>
          <p:cNvPr id="55" name="Picture 54">
            <a:extLst>
              <a:ext uri="{FF2B5EF4-FFF2-40B4-BE49-F238E27FC236}">
                <a16:creationId xmlns="" xmlns:a16="http://schemas.microsoft.com/office/drawing/2014/main" id="{73FBAD93-AEF0-FA4E-B73B-26722A141B09}"/>
              </a:ext>
            </a:extLst>
          </p:cNvPr>
          <p:cNvPicPr>
            <a:picLocks noChangeAspect="1"/>
          </p:cNvPicPr>
          <p:nvPr/>
        </p:nvPicPr>
        <p:blipFill>
          <a:blip r:embed="rId3"/>
          <a:stretch>
            <a:fillRect/>
          </a:stretch>
        </p:blipFill>
        <p:spPr>
          <a:xfrm>
            <a:off x="3058407" y="3732007"/>
            <a:ext cx="2160000" cy="1621794"/>
          </a:xfrm>
          <a:prstGeom prst="rect">
            <a:avLst/>
          </a:prstGeom>
        </p:spPr>
      </p:pic>
      <p:pic>
        <p:nvPicPr>
          <p:cNvPr id="57" name="Picture 56">
            <a:extLst>
              <a:ext uri="{FF2B5EF4-FFF2-40B4-BE49-F238E27FC236}">
                <a16:creationId xmlns="" xmlns:a16="http://schemas.microsoft.com/office/drawing/2014/main" id="{2EF48413-9348-6342-B5CD-293E1D2B6747}"/>
              </a:ext>
            </a:extLst>
          </p:cNvPr>
          <p:cNvPicPr>
            <a:picLocks noChangeAspect="1"/>
          </p:cNvPicPr>
          <p:nvPr/>
        </p:nvPicPr>
        <p:blipFill>
          <a:blip r:embed="rId3"/>
          <a:stretch>
            <a:fillRect/>
          </a:stretch>
        </p:blipFill>
        <p:spPr>
          <a:xfrm>
            <a:off x="3210807" y="3884407"/>
            <a:ext cx="2160000" cy="1621794"/>
          </a:xfrm>
          <a:prstGeom prst="rect">
            <a:avLst/>
          </a:prstGeom>
        </p:spPr>
      </p:pic>
      <p:pic>
        <p:nvPicPr>
          <p:cNvPr id="58" name="Picture 57">
            <a:extLst>
              <a:ext uri="{FF2B5EF4-FFF2-40B4-BE49-F238E27FC236}">
                <a16:creationId xmlns="" xmlns:a16="http://schemas.microsoft.com/office/drawing/2014/main" id="{3D2DFDC7-A1AE-BB45-8194-B8F65C5A03E1}"/>
              </a:ext>
            </a:extLst>
          </p:cNvPr>
          <p:cNvPicPr>
            <a:picLocks noChangeAspect="1"/>
          </p:cNvPicPr>
          <p:nvPr/>
        </p:nvPicPr>
        <p:blipFill>
          <a:blip r:embed="rId3"/>
          <a:stretch>
            <a:fillRect/>
          </a:stretch>
        </p:blipFill>
        <p:spPr>
          <a:xfrm>
            <a:off x="3363207" y="4036807"/>
            <a:ext cx="2160000" cy="1621794"/>
          </a:xfrm>
          <a:prstGeom prst="rect">
            <a:avLst/>
          </a:prstGeom>
        </p:spPr>
      </p:pic>
      <p:pic>
        <p:nvPicPr>
          <p:cNvPr id="59" name="Picture 58">
            <a:extLst>
              <a:ext uri="{FF2B5EF4-FFF2-40B4-BE49-F238E27FC236}">
                <a16:creationId xmlns="" xmlns:a16="http://schemas.microsoft.com/office/drawing/2014/main" id="{97CA3402-7E93-574D-A07D-276A187FEF69}"/>
              </a:ext>
            </a:extLst>
          </p:cNvPr>
          <p:cNvPicPr>
            <a:picLocks noChangeAspect="1"/>
          </p:cNvPicPr>
          <p:nvPr/>
        </p:nvPicPr>
        <p:blipFill>
          <a:blip r:embed="rId3"/>
          <a:stretch>
            <a:fillRect/>
          </a:stretch>
        </p:blipFill>
        <p:spPr>
          <a:xfrm>
            <a:off x="3515607" y="4189207"/>
            <a:ext cx="2160000" cy="1621794"/>
          </a:xfrm>
          <a:prstGeom prst="rect">
            <a:avLst/>
          </a:prstGeom>
        </p:spPr>
      </p:pic>
      <p:pic>
        <p:nvPicPr>
          <p:cNvPr id="60" name="Picture 59">
            <a:extLst>
              <a:ext uri="{FF2B5EF4-FFF2-40B4-BE49-F238E27FC236}">
                <a16:creationId xmlns="" xmlns:a16="http://schemas.microsoft.com/office/drawing/2014/main" id="{494311C1-D8B0-0E4C-8C00-176E8BC38EAB}"/>
              </a:ext>
            </a:extLst>
          </p:cNvPr>
          <p:cNvPicPr>
            <a:picLocks noChangeAspect="1"/>
          </p:cNvPicPr>
          <p:nvPr/>
        </p:nvPicPr>
        <p:blipFill>
          <a:blip r:embed="rId3"/>
          <a:stretch>
            <a:fillRect/>
          </a:stretch>
        </p:blipFill>
        <p:spPr>
          <a:xfrm>
            <a:off x="3668007" y="4341607"/>
            <a:ext cx="2160000" cy="1621794"/>
          </a:xfrm>
          <a:prstGeom prst="rect">
            <a:avLst/>
          </a:prstGeom>
        </p:spPr>
      </p:pic>
      <p:pic>
        <p:nvPicPr>
          <p:cNvPr id="61" name="Picture 60">
            <a:extLst>
              <a:ext uri="{FF2B5EF4-FFF2-40B4-BE49-F238E27FC236}">
                <a16:creationId xmlns="" xmlns:a16="http://schemas.microsoft.com/office/drawing/2014/main" id="{B588B80B-D3B1-3443-8A4F-A346E73C4F1D}"/>
              </a:ext>
            </a:extLst>
          </p:cNvPr>
          <p:cNvPicPr>
            <a:picLocks noChangeAspect="1"/>
          </p:cNvPicPr>
          <p:nvPr/>
        </p:nvPicPr>
        <p:blipFill>
          <a:blip r:embed="rId3"/>
          <a:stretch>
            <a:fillRect/>
          </a:stretch>
        </p:blipFill>
        <p:spPr>
          <a:xfrm>
            <a:off x="3820407" y="4494007"/>
            <a:ext cx="2160000" cy="1621794"/>
          </a:xfrm>
          <a:prstGeom prst="rect">
            <a:avLst/>
          </a:prstGeom>
        </p:spPr>
      </p:pic>
      <p:pic>
        <p:nvPicPr>
          <p:cNvPr id="62" name="Picture 61">
            <a:extLst>
              <a:ext uri="{FF2B5EF4-FFF2-40B4-BE49-F238E27FC236}">
                <a16:creationId xmlns="" xmlns:a16="http://schemas.microsoft.com/office/drawing/2014/main" id="{9C131FAC-C335-2744-A4FB-3A7A715ED3DD}"/>
              </a:ext>
            </a:extLst>
          </p:cNvPr>
          <p:cNvPicPr>
            <a:picLocks noChangeAspect="1"/>
          </p:cNvPicPr>
          <p:nvPr/>
        </p:nvPicPr>
        <p:blipFill>
          <a:blip r:embed="rId3"/>
          <a:stretch>
            <a:fillRect/>
          </a:stretch>
        </p:blipFill>
        <p:spPr>
          <a:xfrm>
            <a:off x="3972807" y="4646407"/>
            <a:ext cx="2160000" cy="1621794"/>
          </a:xfrm>
          <a:prstGeom prst="rect">
            <a:avLst/>
          </a:prstGeom>
        </p:spPr>
      </p:pic>
      <p:sp>
        <p:nvSpPr>
          <p:cNvPr id="4" name="Right Arrow 3">
            <a:extLst>
              <a:ext uri="{FF2B5EF4-FFF2-40B4-BE49-F238E27FC236}">
                <a16:creationId xmlns="" xmlns:a16="http://schemas.microsoft.com/office/drawing/2014/main" id="{732EE9ED-8675-EE4B-88AB-D32353803AC6}"/>
              </a:ext>
            </a:extLst>
          </p:cNvPr>
          <p:cNvSpPr/>
          <p:nvPr/>
        </p:nvSpPr>
        <p:spPr>
          <a:xfrm>
            <a:off x="5928223" y="5173969"/>
            <a:ext cx="978408"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8202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 xmlns:a16="http://schemas.microsoft.com/office/drawing/2014/main" id="{F14219D0-1328-5840-BAC8-957639AB9B70}"/>
              </a:ext>
            </a:extLst>
          </p:cNvPr>
          <p:cNvGraphicFramePr>
            <a:graphicFrameLocks noGrp="1"/>
          </p:cNvGraphicFramePr>
          <p:nvPr/>
        </p:nvGraphicFramePr>
        <p:xfrm>
          <a:off x="2032000" y="3428999"/>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 xmlns:a16="http://schemas.microsoft.com/office/drawing/2014/main" val="1299488153"/>
                    </a:ext>
                  </a:extLst>
                </a:gridCol>
                <a:gridCol w="1016000">
                  <a:extLst>
                    <a:ext uri="{9D8B030D-6E8A-4147-A177-3AD203B41FA5}">
                      <a16:colId xmlns="" xmlns:a16="http://schemas.microsoft.com/office/drawing/2014/main" val="1674045867"/>
                    </a:ext>
                  </a:extLst>
                </a:gridCol>
                <a:gridCol w="1016000">
                  <a:extLst>
                    <a:ext uri="{9D8B030D-6E8A-4147-A177-3AD203B41FA5}">
                      <a16:colId xmlns="" xmlns:a16="http://schemas.microsoft.com/office/drawing/2014/main" val="3171887608"/>
                    </a:ext>
                  </a:extLst>
                </a:gridCol>
                <a:gridCol w="1016000">
                  <a:extLst>
                    <a:ext uri="{9D8B030D-6E8A-4147-A177-3AD203B41FA5}">
                      <a16:colId xmlns="" xmlns:a16="http://schemas.microsoft.com/office/drawing/2014/main" val="3959697769"/>
                    </a:ext>
                  </a:extLst>
                </a:gridCol>
                <a:gridCol w="1016000">
                  <a:extLst>
                    <a:ext uri="{9D8B030D-6E8A-4147-A177-3AD203B41FA5}">
                      <a16:colId xmlns="" xmlns:a16="http://schemas.microsoft.com/office/drawing/2014/main" val="1913969385"/>
                    </a:ext>
                  </a:extLst>
                </a:gridCol>
                <a:gridCol w="1016000">
                  <a:extLst>
                    <a:ext uri="{9D8B030D-6E8A-4147-A177-3AD203B41FA5}">
                      <a16:colId xmlns="" xmlns:a16="http://schemas.microsoft.com/office/drawing/2014/main" val="3813740995"/>
                    </a:ext>
                  </a:extLst>
                </a:gridCol>
                <a:gridCol w="1016000">
                  <a:extLst>
                    <a:ext uri="{9D8B030D-6E8A-4147-A177-3AD203B41FA5}">
                      <a16:colId xmlns="" xmlns:a16="http://schemas.microsoft.com/office/drawing/2014/main" val="3500969445"/>
                    </a:ext>
                  </a:extLst>
                </a:gridCol>
                <a:gridCol w="1016000">
                  <a:extLst>
                    <a:ext uri="{9D8B030D-6E8A-4147-A177-3AD203B41FA5}">
                      <a16:colId xmlns="" xmlns:a16="http://schemas.microsoft.com/office/drawing/2014/main" val="3254038332"/>
                    </a:ext>
                  </a:extLst>
                </a:gridCol>
              </a:tblGrid>
              <a:tr h="668867">
                <a:tc>
                  <a:txBody>
                    <a:bodyPr/>
                    <a:lstStyle/>
                    <a:p>
                      <a:pPr algn="ctr"/>
                      <a:r>
                        <a:rPr lang="en-US" sz="3600" dirty="0">
                          <a:solidFill>
                            <a:schemeClr val="tx1"/>
                          </a:solidFill>
                          <a:latin typeface="OpenDyslexicAlta" pitchFamily="2" charset="77"/>
                        </a:rPr>
                        <a:t>85</a:t>
                      </a:r>
                    </a:p>
                  </a:txBody>
                  <a:tcPr anchor="ctr">
                    <a:solidFill>
                      <a:schemeClr val="bg1"/>
                    </a:solidFill>
                  </a:tcPr>
                </a:tc>
                <a:tc>
                  <a:txBody>
                    <a:bodyPr/>
                    <a:lstStyle/>
                    <a:p>
                      <a:pPr algn="ctr"/>
                      <a:r>
                        <a:rPr lang="en-US" sz="3600" dirty="0">
                          <a:solidFill>
                            <a:srgbClr val="FF3860"/>
                          </a:solidFill>
                          <a:latin typeface="OpenDyslexicAlta" pitchFamily="2" charset="77"/>
                        </a:rPr>
                        <a:t>84</a:t>
                      </a:r>
                    </a:p>
                  </a:txBody>
                  <a:tcPr anchor="ctr">
                    <a:solidFill>
                      <a:schemeClr val="bg1"/>
                    </a:solidFill>
                  </a:tcPr>
                </a:tc>
                <a:tc>
                  <a:txBody>
                    <a:bodyPr/>
                    <a:lstStyle/>
                    <a:p>
                      <a:pPr algn="ctr"/>
                      <a:r>
                        <a:rPr lang="en-US" sz="3600" dirty="0">
                          <a:solidFill>
                            <a:srgbClr val="FF3860"/>
                          </a:solidFill>
                          <a:latin typeface="OpenDyslexicAlta" pitchFamily="2" charset="77"/>
                        </a:rPr>
                        <a:t>83</a:t>
                      </a:r>
                    </a:p>
                  </a:txBody>
                  <a:tcPr anchor="ctr">
                    <a:solidFill>
                      <a:schemeClr val="bg1"/>
                    </a:solidFill>
                  </a:tcPr>
                </a:tc>
                <a:tc>
                  <a:txBody>
                    <a:bodyPr/>
                    <a:lstStyle/>
                    <a:p>
                      <a:pPr algn="ctr"/>
                      <a:r>
                        <a:rPr lang="en-US" sz="3600" dirty="0">
                          <a:solidFill>
                            <a:srgbClr val="FF3860"/>
                          </a:solidFill>
                          <a:latin typeface="OpenDyslexicAlta" pitchFamily="2" charset="77"/>
                        </a:rPr>
                        <a:t>82</a:t>
                      </a:r>
                    </a:p>
                  </a:txBody>
                  <a:tcPr anchor="ctr">
                    <a:solidFill>
                      <a:schemeClr val="bg1"/>
                    </a:solidFill>
                  </a:tcPr>
                </a:tc>
                <a:tc>
                  <a:txBody>
                    <a:bodyPr/>
                    <a:lstStyle/>
                    <a:p>
                      <a:pPr algn="ctr"/>
                      <a:r>
                        <a:rPr lang="en-US" sz="3600" dirty="0">
                          <a:solidFill>
                            <a:srgbClr val="FF3860"/>
                          </a:solidFill>
                          <a:latin typeface="OpenDyslexicAlta" pitchFamily="2" charset="77"/>
                        </a:rPr>
                        <a:t>81</a:t>
                      </a:r>
                    </a:p>
                  </a:txBody>
                  <a:tcPr anchor="ctr">
                    <a:solidFill>
                      <a:schemeClr val="bg1"/>
                    </a:solidFill>
                  </a:tcPr>
                </a:tc>
                <a:tc>
                  <a:txBody>
                    <a:bodyPr/>
                    <a:lstStyle/>
                    <a:p>
                      <a:pPr algn="ctr"/>
                      <a:r>
                        <a:rPr lang="en-US" sz="3600" dirty="0">
                          <a:solidFill>
                            <a:schemeClr val="tx1"/>
                          </a:solidFill>
                          <a:latin typeface="OpenDyslexicAlta" pitchFamily="2" charset="77"/>
                        </a:rPr>
                        <a:t>80</a:t>
                      </a:r>
                    </a:p>
                  </a:txBody>
                  <a:tcPr anchor="ctr">
                    <a:solidFill>
                      <a:schemeClr val="bg1"/>
                    </a:solidFill>
                  </a:tcPr>
                </a:tc>
                <a:tc>
                  <a:txBody>
                    <a:bodyPr/>
                    <a:lstStyle/>
                    <a:p>
                      <a:pPr algn="ctr"/>
                      <a:r>
                        <a:rPr lang="en-US" sz="3600" dirty="0">
                          <a:solidFill>
                            <a:schemeClr val="tx1"/>
                          </a:solidFill>
                          <a:latin typeface="OpenDyslexicAlta" pitchFamily="2" charset="77"/>
                        </a:rPr>
                        <a:t>79</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218695212"/>
                  </a:ext>
                </a:extLst>
              </a:tr>
            </a:tbl>
          </a:graphicData>
        </a:graphic>
      </p:graphicFrame>
    </p:spTree>
    <p:extLst>
      <p:ext uri="{BB962C8B-B14F-4D97-AF65-F5344CB8AC3E}">
        <p14:creationId xmlns:p14="http://schemas.microsoft.com/office/powerpoint/2010/main" val="11700866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 xmlns:a16="http://schemas.microsoft.com/office/drawing/2014/main" id="{F14219D0-1328-5840-BAC8-957639AB9B70}"/>
              </a:ext>
            </a:extLst>
          </p:cNvPr>
          <p:cNvGraphicFramePr>
            <a:graphicFrameLocks noGrp="1"/>
          </p:cNvGraphicFramePr>
          <p:nvPr/>
        </p:nvGraphicFramePr>
        <p:xfrm>
          <a:off x="2032000" y="3428999"/>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 xmlns:a16="http://schemas.microsoft.com/office/drawing/2014/main" val="1299488153"/>
                    </a:ext>
                  </a:extLst>
                </a:gridCol>
                <a:gridCol w="1016000">
                  <a:extLst>
                    <a:ext uri="{9D8B030D-6E8A-4147-A177-3AD203B41FA5}">
                      <a16:colId xmlns="" xmlns:a16="http://schemas.microsoft.com/office/drawing/2014/main" val="1674045867"/>
                    </a:ext>
                  </a:extLst>
                </a:gridCol>
                <a:gridCol w="1016000">
                  <a:extLst>
                    <a:ext uri="{9D8B030D-6E8A-4147-A177-3AD203B41FA5}">
                      <a16:colId xmlns="" xmlns:a16="http://schemas.microsoft.com/office/drawing/2014/main" val="3171887608"/>
                    </a:ext>
                  </a:extLst>
                </a:gridCol>
                <a:gridCol w="1016000">
                  <a:extLst>
                    <a:ext uri="{9D8B030D-6E8A-4147-A177-3AD203B41FA5}">
                      <a16:colId xmlns="" xmlns:a16="http://schemas.microsoft.com/office/drawing/2014/main" val="3959697769"/>
                    </a:ext>
                  </a:extLst>
                </a:gridCol>
                <a:gridCol w="1016000">
                  <a:extLst>
                    <a:ext uri="{9D8B030D-6E8A-4147-A177-3AD203B41FA5}">
                      <a16:colId xmlns="" xmlns:a16="http://schemas.microsoft.com/office/drawing/2014/main" val="1913969385"/>
                    </a:ext>
                  </a:extLst>
                </a:gridCol>
                <a:gridCol w="1016000">
                  <a:extLst>
                    <a:ext uri="{9D8B030D-6E8A-4147-A177-3AD203B41FA5}">
                      <a16:colId xmlns="" xmlns:a16="http://schemas.microsoft.com/office/drawing/2014/main" val="3813740995"/>
                    </a:ext>
                  </a:extLst>
                </a:gridCol>
                <a:gridCol w="1016000">
                  <a:extLst>
                    <a:ext uri="{9D8B030D-6E8A-4147-A177-3AD203B41FA5}">
                      <a16:colId xmlns="" xmlns:a16="http://schemas.microsoft.com/office/drawing/2014/main" val="3500969445"/>
                    </a:ext>
                  </a:extLst>
                </a:gridCol>
                <a:gridCol w="1016000">
                  <a:extLst>
                    <a:ext uri="{9D8B030D-6E8A-4147-A177-3AD203B41FA5}">
                      <a16:colId xmlns="" xmlns:a16="http://schemas.microsoft.com/office/drawing/2014/main" val="3254038332"/>
                    </a:ext>
                  </a:extLst>
                </a:gridCol>
              </a:tblGrid>
              <a:tr h="668867">
                <a:tc>
                  <a:txBody>
                    <a:bodyPr/>
                    <a:lstStyle/>
                    <a:p>
                      <a:pPr algn="ctr"/>
                      <a:r>
                        <a:rPr lang="en-US" sz="3600" dirty="0">
                          <a:solidFill>
                            <a:schemeClr val="tx1"/>
                          </a:solidFill>
                          <a:latin typeface="OpenDyslexicAlta" pitchFamily="2" charset="77"/>
                        </a:rPr>
                        <a:t>85</a:t>
                      </a:r>
                    </a:p>
                  </a:txBody>
                  <a:tcPr anchor="ctr">
                    <a:solidFill>
                      <a:schemeClr val="bg1"/>
                    </a:solidFill>
                  </a:tcPr>
                </a:tc>
                <a:tc>
                  <a:txBody>
                    <a:bodyPr/>
                    <a:lstStyle/>
                    <a:p>
                      <a:pPr algn="ctr"/>
                      <a:r>
                        <a:rPr lang="en-US" sz="3600" dirty="0">
                          <a:solidFill>
                            <a:srgbClr val="FF3860"/>
                          </a:solidFill>
                          <a:latin typeface="OpenDyslexicAlta" pitchFamily="2" charset="77"/>
                        </a:rPr>
                        <a:t>84</a:t>
                      </a:r>
                    </a:p>
                  </a:txBody>
                  <a:tcPr anchor="ctr">
                    <a:solidFill>
                      <a:schemeClr val="bg1"/>
                    </a:solidFill>
                  </a:tcPr>
                </a:tc>
                <a:tc>
                  <a:txBody>
                    <a:bodyPr/>
                    <a:lstStyle/>
                    <a:p>
                      <a:pPr algn="ctr"/>
                      <a:r>
                        <a:rPr lang="en-US" sz="3600" dirty="0">
                          <a:solidFill>
                            <a:srgbClr val="FF3860"/>
                          </a:solidFill>
                          <a:latin typeface="OpenDyslexicAlta" pitchFamily="2" charset="77"/>
                        </a:rPr>
                        <a:t>83</a:t>
                      </a:r>
                    </a:p>
                  </a:txBody>
                  <a:tcPr anchor="ctr">
                    <a:solidFill>
                      <a:schemeClr val="bg1"/>
                    </a:solidFill>
                  </a:tcPr>
                </a:tc>
                <a:tc>
                  <a:txBody>
                    <a:bodyPr/>
                    <a:lstStyle/>
                    <a:p>
                      <a:pPr algn="ctr"/>
                      <a:r>
                        <a:rPr lang="en-US" sz="3600" dirty="0">
                          <a:solidFill>
                            <a:srgbClr val="FF3860"/>
                          </a:solidFill>
                          <a:latin typeface="OpenDyslexicAlta" pitchFamily="2" charset="77"/>
                        </a:rPr>
                        <a:t>82</a:t>
                      </a:r>
                    </a:p>
                  </a:txBody>
                  <a:tcPr anchor="ctr">
                    <a:solidFill>
                      <a:schemeClr val="bg1"/>
                    </a:solidFill>
                  </a:tcPr>
                </a:tc>
                <a:tc>
                  <a:txBody>
                    <a:bodyPr/>
                    <a:lstStyle/>
                    <a:p>
                      <a:pPr algn="ctr"/>
                      <a:r>
                        <a:rPr lang="en-US" sz="3600" dirty="0">
                          <a:solidFill>
                            <a:srgbClr val="FF3860"/>
                          </a:solidFill>
                          <a:latin typeface="OpenDyslexicAlta" pitchFamily="2" charset="77"/>
                        </a:rPr>
                        <a:t>81</a:t>
                      </a:r>
                    </a:p>
                  </a:txBody>
                  <a:tcPr anchor="ctr">
                    <a:solidFill>
                      <a:schemeClr val="bg1"/>
                    </a:solidFill>
                  </a:tcPr>
                </a:tc>
                <a:tc>
                  <a:txBody>
                    <a:bodyPr/>
                    <a:lstStyle/>
                    <a:p>
                      <a:pPr algn="ctr"/>
                      <a:r>
                        <a:rPr lang="en-US" sz="3600" dirty="0">
                          <a:solidFill>
                            <a:schemeClr val="tx1"/>
                          </a:solidFill>
                          <a:latin typeface="OpenDyslexicAlta" pitchFamily="2" charset="77"/>
                        </a:rPr>
                        <a:t>80</a:t>
                      </a:r>
                    </a:p>
                  </a:txBody>
                  <a:tcPr anchor="ctr">
                    <a:solidFill>
                      <a:schemeClr val="bg1"/>
                    </a:solidFill>
                  </a:tcPr>
                </a:tc>
                <a:tc>
                  <a:txBody>
                    <a:bodyPr/>
                    <a:lstStyle/>
                    <a:p>
                      <a:pPr algn="ctr"/>
                      <a:r>
                        <a:rPr lang="en-US" sz="3600" dirty="0">
                          <a:solidFill>
                            <a:schemeClr val="tx1"/>
                          </a:solidFill>
                          <a:latin typeface="OpenDyslexicAlta" pitchFamily="2" charset="77"/>
                        </a:rPr>
                        <a:t>79</a:t>
                      </a:r>
                    </a:p>
                  </a:txBody>
                  <a:tcPr anchor="ctr">
                    <a:solidFill>
                      <a:schemeClr val="bg1"/>
                    </a:solidFill>
                  </a:tcPr>
                </a:tc>
                <a:tc>
                  <a:txBody>
                    <a:bodyPr/>
                    <a:lstStyle/>
                    <a:p>
                      <a:pPr algn="ctr"/>
                      <a:r>
                        <a:rPr lang="en-US" sz="3600" dirty="0">
                          <a:solidFill>
                            <a:srgbClr val="FF3860"/>
                          </a:solidFill>
                          <a:latin typeface="OpenDyslexicAlta" pitchFamily="2" charset="77"/>
                        </a:rPr>
                        <a:t>78</a:t>
                      </a:r>
                    </a:p>
                  </a:txBody>
                  <a:tcPr anchor="ctr">
                    <a:solidFill>
                      <a:schemeClr val="bg1"/>
                    </a:solidFill>
                  </a:tcPr>
                </a:tc>
                <a:extLst>
                  <a:ext uri="{0D108BD9-81ED-4DB2-BD59-A6C34878D82A}">
                    <a16:rowId xmlns="" xmlns:a16="http://schemas.microsoft.com/office/drawing/2014/main" val="218695212"/>
                  </a:ext>
                </a:extLst>
              </a:tr>
            </a:tbl>
          </a:graphicData>
        </a:graphic>
      </p:graphicFrame>
    </p:spTree>
    <p:extLst>
      <p:ext uri="{BB962C8B-B14F-4D97-AF65-F5344CB8AC3E}">
        <p14:creationId xmlns:p14="http://schemas.microsoft.com/office/powerpoint/2010/main" val="4407656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Activity 4:</a:t>
            </a:r>
          </a:p>
          <a:p>
            <a:pPr marL="0" indent="0">
              <a:buClr>
                <a:srgbClr val="23D160"/>
              </a:buClr>
              <a:buSzPct val="85000"/>
              <a:buNone/>
            </a:pPr>
            <a:r>
              <a:rPr lang="en-GB" sz="2200" dirty="0"/>
              <a:t>Complete the number tracks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 xmlns:a16="http://schemas.microsoft.com/office/drawing/2014/main" id="{F14219D0-1328-5840-BAC8-957639AB9B70}"/>
              </a:ext>
            </a:extLst>
          </p:cNvPr>
          <p:cNvGraphicFramePr>
            <a:graphicFrameLocks noGrp="1"/>
          </p:cNvGraphicFramePr>
          <p:nvPr>
            <p:extLst>
              <p:ext uri="{D42A27DB-BD31-4B8C-83A1-F6EECF244321}">
                <p14:modId xmlns:p14="http://schemas.microsoft.com/office/powerpoint/2010/main" val="3050619623"/>
              </p:ext>
            </p:extLst>
          </p:nvPr>
        </p:nvGraphicFramePr>
        <p:xfrm>
          <a:off x="2032000" y="3094566"/>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 xmlns:a16="http://schemas.microsoft.com/office/drawing/2014/main" val="1299488153"/>
                    </a:ext>
                  </a:extLst>
                </a:gridCol>
                <a:gridCol w="1016000">
                  <a:extLst>
                    <a:ext uri="{9D8B030D-6E8A-4147-A177-3AD203B41FA5}">
                      <a16:colId xmlns="" xmlns:a16="http://schemas.microsoft.com/office/drawing/2014/main" val="1674045867"/>
                    </a:ext>
                  </a:extLst>
                </a:gridCol>
                <a:gridCol w="1016000">
                  <a:extLst>
                    <a:ext uri="{9D8B030D-6E8A-4147-A177-3AD203B41FA5}">
                      <a16:colId xmlns="" xmlns:a16="http://schemas.microsoft.com/office/drawing/2014/main" val="3171887608"/>
                    </a:ext>
                  </a:extLst>
                </a:gridCol>
                <a:gridCol w="1016000">
                  <a:extLst>
                    <a:ext uri="{9D8B030D-6E8A-4147-A177-3AD203B41FA5}">
                      <a16:colId xmlns="" xmlns:a16="http://schemas.microsoft.com/office/drawing/2014/main" val="3959697769"/>
                    </a:ext>
                  </a:extLst>
                </a:gridCol>
                <a:gridCol w="1016000">
                  <a:extLst>
                    <a:ext uri="{9D8B030D-6E8A-4147-A177-3AD203B41FA5}">
                      <a16:colId xmlns="" xmlns:a16="http://schemas.microsoft.com/office/drawing/2014/main" val="1913969385"/>
                    </a:ext>
                  </a:extLst>
                </a:gridCol>
                <a:gridCol w="1016000">
                  <a:extLst>
                    <a:ext uri="{9D8B030D-6E8A-4147-A177-3AD203B41FA5}">
                      <a16:colId xmlns="" xmlns:a16="http://schemas.microsoft.com/office/drawing/2014/main" val="3813740995"/>
                    </a:ext>
                  </a:extLst>
                </a:gridCol>
                <a:gridCol w="1016000">
                  <a:extLst>
                    <a:ext uri="{9D8B030D-6E8A-4147-A177-3AD203B41FA5}">
                      <a16:colId xmlns="" xmlns:a16="http://schemas.microsoft.com/office/drawing/2014/main" val="3500969445"/>
                    </a:ext>
                  </a:extLst>
                </a:gridCol>
                <a:gridCol w="1016000">
                  <a:extLst>
                    <a:ext uri="{9D8B030D-6E8A-4147-A177-3AD203B41FA5}">
                      <a16:colId xmlns="" xmlns:a16="http://schemas.microsoft.com/office/drawing/2014/main" val="3254038332"/>
                    </a:ext>
                  </a:extLst>
                </a:gridCol>
              </a:tblGrid>
              <a:tr h="668867">
                <a:tc>
                  <a:txBody>
                    <a:bodyPr/>
                    <a:lstStyle/>
                    <a:p>
                      <a:pPr algn="ctr"/>
                      <a:r>
                        <a:rPr lang="en-US" sz="3600" dirty="0">
                          <a:solidFill>
                            <a:schemeClr val="tx1"/>
                          </a:solidFill>
                          <a:latin typeface="OpenDyslexicAlta" pitchFamily="2" charset="77"/>
                        </a:rPr>
                        <a:t>56</a:t>
                      </a:r>
                    </a:p>
                  </a:txBody>
                  <a:tcPr anchor="ctr">
                    <a:solidFill>
                      <a:schemeClr val="bg1"/>
                    </a:solidFill>
                  </a:tcPr>
                </a:tc>
                <a:tc>
                  <a:txBody>
                    <a:bodyPr/>
                    <a:lstStyle/>
                    <a:p>
                      <a:pPr algn="ctr"/>
                      <a:r>
                        <a:rPr lang="en-US" sz="3600" dirty="0">
                          <a:solidFill>
                            <a:schemeClr val="tx1"/>
                          </a:solidFill>
                          <a:latin typeface="OpenDyslexicAlta" pitchFamily="2" charset="77"/>
                        </a:rPr>
                        <a:t>57</a:t>
                      </a:r>
                    </a:p>
                  </a:txBody>
                  <a:tcPr anchor="ctr">
                    <a:solidFill>
                      <a:schemeClr val="bg1"/>
                    </a:solidFill>
                  </a:tcPr>
                </a:tc>
                <a:tc>
                  <a:txBody>
                    <a:bodyPr/>
                    <a:lstStyle/>
                    <a:p>
                      <a:pPr algn="ctr"/>
                      <a:r>
                        <a:rPr lang="en-US" sz="3600" dirty="0">
                          <a:solidFill>
                            <a:schemeClr val="bg1"/>
                          </a:solidFill>
                          <a:latin typeface="OpenDyslexicAlta" pitchFamily="2" charset="77"/>
                        </a:rPr>
                        <a:t>58</a:t>
                      </a:r>
                    </a:p>
                  </a:txBody>
                  <a:tcPr anchor="ctr">
                    <a:solidFill>
                      <a:schemeClr val="bg1"/>
                    </a:solidFill>
                  </a:tcPr>
                </a:tc>
                <a:tc>
                  <a:txBody>
                    <a:bodyPr/>
                    <a:lstStyle/>
                    <a:p>
                      <a:pPr algn="ctr"/>
                      <a:r>
                        <a:rPr lang="en-US" sz="3600" dirty="0">
                          <a:solidFill>
                            <a:schemeClr val="bg1"/>
                          </a:solidFill>
                          <a:latin typeface="OpenDyslexicAlta" pitchFamily="2" charset="77"/>
                        </a:rPr>
                        <a:t>59</a:t>
                      </a:r>
                    </a:p>
                  </a:txBody>
                  <a:tcPr anchor="ctr">
                    <a:solidFill>
                      <a:schemeClr val="bg1"/>
                    </a:solidFill>
                  </a:tcPr>
                </a:tc>
                <a:tc>
                  <a:txBody>
                    <a:bodyPr/>
                    <a:lstStyle/>
                    <a:p>
                      <a:pPr algn="ctr"/>
                      <a:r>
                        <a:rPr lang="en-US" sz="3600" dirty="0">
                          <a:solidFill>
                            <a:schemeClr val="bg1"/>
                          </a:solidFill>
                          <a:latin typeface="OpenDyslexicAlta" pitchFamily="2" charset="77"/>
                        </a:rPr>
                        <a:t>60</a:t>
                      </a:r>
                    </a:p>
                  </a:txBody>
                  <a:tcPr anchor="ctr">
                    <a:solidFill>
                      <a:schemeClr val="bg1"/>
                    </a:solidFill>
                  </a:tcPr>
                </a:tc>
                <a:tc>
                  <a:txBody>
                    <a:bodyPr/>
                    <a:lstStyle/>
                    <a:p>
                      <a:pPr algn="ctr"/>
                      <a:r>
                        <a:rPr lang="en-US" sz="3600" dirty="0">
                          <a:solidFill>
                            <a:schemeClr val="tx1"/>
                          </a:solidFill>
                          <a:latin typeface="OpenDyslexicAlta" pitchFamily="2" charset="77"/>
                        </a:rPr>
                        <a:t>61</a:t>
                      </a:r>
                    </a:p>
                  </a:txBody>
                  <a:tcPr anchor="ctr">
                    <a:solidFill>
                      <a:schemeClr val="bg1"/>
                    </a:solidFill>
                  </a:tcPr>
                </a:tc>
                <a:tc>
                  <a:txBody>
                    <a:bodyPr/>
                    <a:lstStyle/>
                    <a:p>
                      <a:pPr algn="ctr"/>
                      <a:r>
                        <a:rPr lang="en-US" sz="3600" dirty="0">
                          <a:solidFill>
                            <a:schemeClr val="bg1"/>
                          </a:solidFill>
                          <a:latin typeface="OpenDyslexicAlta" pitchFamily="2" charset="77"/>
                        </a:rPr>
                        <a:t>62</a:t>
                      </a:r>
                    </a:p>
                  </a:txBody>
                  <a:tcPr anchor="ctr">
                    <a:solidFill>
                      <a:schemeClr val="bg1"/>
                    </a:solidFill>
                  </a:tcPr>
                </a:tc>
                <a:tc>
                  <a:txBody>
                    <a:bodyPr/>
                    <a:lstStyle/>
                    <a:p>
                      <a:pPr algn="ctr"/>
                      <a:r>
                        <a:rPr lang="en-US" sz="3600" dirty="0">
                          <a:solidFill>
                            <a:schemeClr val="bg1"/>
                          </a:solidFill>
                          <a:latin typeface="OpenDyslexicAlta" pitchFamily="2" charset="77"/>
                        </a:rPr>
                        <a:t>63</a:t>
                      </a:r>
                    </a:p>
                  </a:txBody>
                  <a:tcPr anchor="ctr">
                    <a:solidFill>
                      <a:schemeClr val="bg1"/>
                    </a:solidFill>
                  </a:tcPr>
                </a:tc>
                <a:extLst>
                  <a:ext uri="{0D108BD9-81ED-4DB2-BD59-A6C34878D82A}">
                    <a16:rowId xmlns="" xmlns:a16="http://schemas.microsoft.com/office/drawing/2014/main" val="218695212"/>
                  </a:ext>
                </a:extLst>
              </a:tr>
            </a:tbl>
          </a:graphicData>
        </a:graphic>
      </p:graphicFrame>
      <p:graphicFrame>
        <p:nvGraphicFramePr>
          <p:cNvPr id="5" name="Table 4">
            <a:extLst>
              <a:ext uri="{FF2B5EF4-FFF2-40B4-BE49-F238E27FC236}">
                <a16:creationId xmlns="" xmlns:a16="http://schemas.microsoft.com/office/drawing/2014/main" id="{BB75E63C-3859-4F44-974C-D93A661282C4}"/>
              </a:ext>
            </a:extLst>
          </p:cNvPr>
          <p:cNvGraphicFramePr>
            <a:graphicFrameLocks noGrp="1"/>
          </p:cNvGraphicFramePr>
          <p:nvPr>
            <p:extLst>
              <p:ext uri="{D42A27DB-BD31-4B8C-83A1-F6EECF244321}">
                <p14:modId xmlns:p14="http://schemas.microsoft.com/office/powerpoint/2010/main" val="3642633410"/>
              </p:ext>
            </p:extLst>
          </p:nvPr>
        </p:nvGraphicFramePr>
        <p:xfrm>
          <a:off x="2032000" y="4123265"/>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 xmlns:a16="http://schemas.microsoft.com/office/drawing/2014/main" val="1299488153"/>
                    </a:ext>
                  </a:extLst>
                </a:gridCol>
                <a:gridCol w="1016000">
                  <a:extLst>
                    <a:ext uri="{9D8B030D-6E8A-4147-A177-3AD203B41FA5}">
                      <a16:colId xmlns="" xmlns:a16="http://schemas.microsoft.com/office/drawing/2014/main" val="1674045867"/>
                    </a:ext>
                  </a:extLst>
                </a:gridCol>
                <a:gridCol w="1016000">
                  <a:extLst>
                    <a:ext uri="{9D8B030D-6E8A-4147-A177-3AD203B41FA5}">
                      <a16:colId xmlns="" xmlns:a16="http://schemas.microsoft.com/office/drawing/2014/main" val="3171887608"/>
                    </a:ext>
                  </a:extLst>
                </a:gridCol>
                <a:gridCol w="1016000">
                  <a:extLst>
                    <a:ext uri="{9D8B030D-6E8A-4147-A177-3AD203B41FA5}">
                      <a16:colId xmlns="" xmlns:a16="http://schemas.microsoft.com/office/drawing/2014/main" val="3959697769"/>
                    </a:ext>
                  </a:extLst>
                </a:gridCol>
                <a:gridCol w="1016000">
                  <a:extLst>
                    <a:ext uri="{9D8B030D-6E8A-4147-A177-3AD203B41FA5}">
                      <a16:colId xmlns="" xmlns:a16="http://schemas.microsoft.com/office/drawing/2014/main" val="1913969385"/>
                    </a:ext>
                  </a:extLst>
                </a:gridCol>
                <a:gridCol w="1016000">
                  <a:extLst>
                    <a:ext uri="{9D8B030D-6E8A-4147-A177-3AD203B41FA5}">
                      <a16:colId xmlns="" xmlns:a16="http://schemas.microsoft.com/office/drawing/2014/main" val="3813740995"/>
                    </a:ext>
                  </a:extLst>
                </a:gridCol>
                <a:gridCol w="1016000">
                  <a:extLst>
                    <a:ext uri="{9D8B030D-6E8A-4147-A177-3AD203B41FA5}">
                      <a16:colId xmlns="" xmlns:a16="http://schemas.microsoft.com/office/drawing/2014/main" val="3500969445"/>
                    </a:ext>
                  </a:extLst>
                </a:gridCol>
                <a:gridCol w="1016000">
                  <a:extLst>
                    <a:ext uri="{9D8B030D-6E8A-4147-A177-3AD203B41FA5}">
                      <a16:colId xmlns="" xmlns:a16="http://schemas.microsoft.com/office/drawing/2014/main" val="3254038332"/>
                    </a:ext>
                  </a:extLst>
                </a:gridCol>
              </a:tblGrid>
              <a:tr h="668867">
                <a:tc>
                  <a:txBody>
                    <a:bodyPr/>
                    <a:lstStyle/>
                    <a:p>
                      <a:pPr algn="ctr"/>
                      <a:r>
                        <a:rPr lang="en-US" sz="3600" dirty="0">
                          <a:solidFill>
                            <a:schemeClr val="tx1"/>
                          </a:solidFill>
                          <a:latin typeface="OpenDyslexicAlta" pitchFamily="2" charset="77"/>
                        </a:rPr>
                        <a:t>93</a:t>
                      </a:r>
                    </a:p>
                  </a:txBody>
                  <a:tcPr anchor="ctr">
                    <a:solidFill>
                      <a:schemeClr val="bg1"/>
                    </a:solidFill>
                  </a:tcPr>
                </a:tc>
                <a:tc>
                  <a:txBody>
                    <a:bodyPr/>
                    <a:lstStyle/>
                    <a:p>
                      <a:pPr algn="ctr"/>
                      <a:r>
                        <a:rPr lang="en-US" sz="3600" dirty="0">
                          <a:solidFill>
                            <a:schemeClr val="bg1"/>
                          </a:solidFill>
                          <a:latin typeface="OpenDyslexicAlta" pitchFamily="2" charset="77"/>
                        </a:rPr>
                        <a:t>94</a:t>
                      </a:r>
                    </a:p>
                  </a:txBody>
                  <a:tcPr anchor="ctr">
                    <a:solidFill>
                      <a:schemeClr val="bg1"/>
                    </a:solidFill>
                  </a:tcPr>
                </a:tc>
                <a:tc>
                  <a:txBody>
                    <a:bodyPr/>
                    <a:lstStyle/>
                    <a:p>
                      <a:pPr algn="ctr"/>
                      <a:r>
                        <a:rPr lang="en-US" sz="3600" dirty="0">
                          <a:solidFill>
                            <a:schemeClr val="bg1"/>
                          </a:solidFill>
                          <a:latin typeface="OpenDyslexicAlta" pitchFamily="2" charset="77"/>
                        </a:rPr>
                        <a:t>95</a:t>
                      </a:r>
                    </a:p>
                  </a:txBody>
                  <a:tcPr anchor="ctr">
                    <a:solidFill>
                      <a:schemeClr val="bg1"/>
                    </a:solidFill>
                  </a:tcPr>
                </a:tc>
                <a:tc>
                  <a:txBody>
                    <a:bodyPr/>
                    <a:lstStyle/>
                    <a:p>
                      <a:pPr algn="ctr"/>
                      <a:r>
                        <a:rPr lang="en-US" sz="3600" dirty="0">
                          <a:solidFill>
                            <a:schemeClr val="bg1"/>
                          </a:solidFill>
                          <a:latin typeface="OpenDyslexicAlta" pitchFamily="2" charset="77"/>
                        </a:rPr>
                        <a:t>96</a:t>
                      </a:r>
                    </a:p>
                  </a:txBody>
                  <a:tcPr anchor="ctr">
                    <a:solidFill>
                      <a:schemeClr val="bg1"/>
                    </a:solidFill>
                  </a:tcPr>
                </a:tc>
                <a:tc>
                  <a:txBody>
                    <a:bodyPr/>
                    <a:lstStyle/>
                    <a:p>
                      <a:pPr algn="ctr"/>
                      <a:r>
                        <a:rPr lang="en-US" sz="3600" dirty="0">
                          <a:solidFill>
                            <a:schemeClr val="bg1"/>
                          </a:solidFill>
                          <a:latin typeface="OpenDyslexicAlta" pitchFamily="2" charset="77"/>
                        </a:rPr>
                        <a:t>97</a:t>
                      </a:r>
                    </a:p>
                  </a:txBody>
                  <a:tcPr anchor="ctr">
                    <a:solidFill>
                      <a:schemeClr val="bg1"/>
                    </a:solidFill>
                  </a:tcPr>
                </a:tc>
                <a:tc>
                  <a:txBody>
                    <a:bodyPr/>
                    <a:lstStyle/>
                    <a:p>
                      <a:pPr algn="ctr"/>
                      <a:r>
                        <a:rPr lang="en-US" sz="3600" dirty="0">
                          <a:solidFill>
                            <a:schemeClr val="tx1"/>
                          </a:solidFill>
                          <a:latin typeface="OpenDyslexicAlta" pitchFamily="2" charset="77"/>
                        </a:rPr>
                        <a:t>98</a:t>
                      </a:r>
                    </a:p>
                  </a:txBody>
                  <a:tcPr anchor="ctr">
                    <a:solidFill>
                      <a:schemeClr val="bg1"/>
                    </a:solidFill>
                  </a:tcPr>
                </a:tc>
                <a:tc>
                  <a:txBody>
                    <a:bodyPr/>
                    <a:lstStyle/>
                    <a:p>
                      <a:pPr algn="ctr"/>
                      <a:r>
                        <a:rPr lang="en-US" sz="3600" dirty="0">
                          <a:solidFill>
                            <a:schemeClr val="tx1"/>
                          </a:solidFill>
                          <a:latin typeface="OpenDyslexicAlta" pitchFamily="2" charset="77"/>
                        </a:rPr>
                        <a:t>99</a:t>
                      </a:r>
                    </a:p>
                  </a:txBody>
                  <a:tcPr anchor="ctr">
                    <a:solidFill>
                      <a:schemeClr val="bg1"/>
                    </a:solidFill>
                  </a:tcPr>
                </a:tc>
                <a:tc>
                  <a:txBody>
                    <a:bodyPr/>
                    <a:lstStyle/>
                    <a:p>
                      <a:pPr algn="ctr"/>
                      <a:r>
                        <a:rPr lang="en-US" sz="3200" dirty="0">
                          <a:solidFill>
                            <a:schemeClr val="bg1"/>
                          </a:solidFill>
                          <a:latin typeface="OpenDyslexicAlta" pitchFamily="2" charset="77"/>
                        </a:rPr>
                        <a:t>100</a:t>
                      </a:r>
                      <a:endParaRPr lang="en-US" sz="3600" dirty="0">
                        <a:solidFill>
                          <a:schemeClr val="bg1"/>
                        </a:solidFill>
                        <a:latin typeface="OpenDyslexicAlta" pitchFamily="2" charset="77"/>
                      </a:endParaRPr>
                    </a:p>
                  </a:txBody>
                  <a:tcPr anchor="ctr">
                    <a:solidFill>
                      <a:schemeClr val="bg1"/>
                    </a:solidFill>
                  </a:tcPr>
                </a:tc>
                <a:extLst>
                  <a:ext uri="{0D108BD9-81ED-4DB2-BD59-A6C34878D82A}">
                    <a16:rowId xmlns="" xmlns:a16="http://schemas.microsoft.com/office/drawing/2014/main" val="218695212"/>
                  </a:ext>
                </a:extLst>
              </a:tr>
            </a:tbl>
          </a:graphicData>
        </a:graphic>
      </p:graphicFrame>
      <p:graphicFrame>
        <p:nvGraphicFramePr>
          <p:cNvPr id="7" name="Table 6">
            <a:extLst>
              <a:ext uri="{FF2B5EF4-FFF2-40B4-BE49-F238E27FC236}">
                <a16:creationId xmlns="" xmlns:a16="http://schemas.microsoft.com/office/drawing/2014/main" id="{5749E419-2933-534C-AE18-58C4B0189D3C}"/>
              </a:ext>
            </a:extLst>
          </p:cNvPr>
          <p:cNvGraphicFramePr>
            <a:graphicFrameLocks noGrp="1"/>
          </p:cNvGraphicFramePr>
          <p:nvPr>
            <p:extLst>
              <p:ext uri="{D42A27DB-BD31-4B8C-83A1-F6EECF244321}">
                <p14:modId xmlns:p14="http://schemas.microsoft.com/office/powerpoint/2010/main" val="16662960"/>
              </p:ext>
            </p:extLst>
          </p:nvPr>
        </p:nvGraphicFramePr>
        <p:xfrm>
          <a:off x="2032000" y="5175514"/>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 xmlns:a16="http://schemas.microsoft.com/office/drawing/2014/main" val="1299488153"/>
                    </a:ext>
                  </a:extLst>
                </a:gridCol>
                <a:gridCol w="1016000">
                  <a:extLst>
                    <a:ext uri="{9D8B030D-6E8A-4147-A177-3AD203B41FA5}">
                      <a16:colId xmlns="" xmlns:a16="http://schemas.microsoft.com/office/drawing/2014/main" val="1674045867"/>
                    </a:ext>
                  </a:extLst>
                </a:gridCol>
                <a:gridCol w="1016000">
                  <a:extLst>
                    <a:ext uri="{9D8B030D-6E8A-4147-A177-3AD203B41FA5}">
                      <a16:colId xmlns="" xmlns:a16="http://schemas.microsoft.com/office/drawing/2014/main" val="3171887608"/>
                    </a:ext>
                  </a:extLst>
                </a:gridCol>
                <a:gridCol w="1016000">
                  <a:extLst>
                    <a:ext uri="{9D8B030D-6E8A-4147-A177-3AD203B41FA5}">
                      <a16:colId xmlns="" xmlns:a16="http://schemas.microsoft.com/office/drawing/2014/main" val="3959697769"/>
                    </a:ext>
                  </a:extLst>
                </a:gridCol>
                <a:gridCol w="1016000">
                  <a:extLst>
                    <a:ext uri="{9D8B030D-6E8A-4147-A177-3AD203B41FA5}">
                      <a16:colId xmlns="" xmlns:a16="http://schemas.microsoft.com/office/drawing/2014/main" val="1913969385"/>
                    </a:ext>
                  </a:extLst>
                </a:gridCol>
                <a:gridCol w="1016000">
                  <a:extLst>
                    <a:ext uri="{9D8B030D-6E8A-4147-A177-3AD203B41FA5}">
                      <a16:colId xmlns="" xmlns:a16="http://schemas.microsoft.com/office/drawing/2014/main" val="3813740995"/>
                    </a:ext>
                  </a:extLst>
                </a:gridCol>
                <a:gridCol w="1016000">
                  <a:extLst>
                    <a:ext uri="{9D8B030D-6E8A-4147-A177-3AD203B41FA5}">
                      <a16:colId xmlns="" xmlns:a16="http://schemas.microsoft.com/office/drawing/2014/main" val="3500969445"/>
                    </a:ext>
                  </a:extLst>
                </a:gridCol>
                <a:gridCol w="1016000">
                  <a:extLst>
                    <a:ext uri="{9D8B030D-6E8A-4147-A177-3AD203B41FA5}">
                      <a16:colId xmlns="" xmlns:a16="http://schemas.microsoft.com/office/drawing/2014/main" val="3254038332"/>
                    </a:ext>
                  </a:extLst>
                </a:gridCol>
              </a:tblGrid>
              <a:tr h="668867">
                <a:tc>
                  <a:txBody>
                    <a:bodyPr/>
                    <a:lstStyle/>
                    <a:p>
                      <a:pPr algn="ctr"/>
                      <a:r>
                        <a:rPr lang="en-US" sz="3600" dirty="0">
                          <a:solidFill>
                            <a:schemeClr val="tx1"/>
                          </a:solidFill>
                          <a:latin typeface="OpenDyslexicAlta" pitchFamily="2" charset="77"/>
                        </a:rPr>
                        <a:t>91</a:t>
                      </a:r>
                    </a:p>
                  </a:txBody>
                  <a:tcPr anchor="ctr">
                    <a:solidFill>
                      <a:schemeClr val="bg1"/>
                    </a:solidFill>
                  </a:tcPr>
                </a:tc>
                <a:tc>
                  <a:txBody>
                    <a:bodyPr/>
                    <a:lstStyle/>
                    <a:p>
                      <a:pPr algn="ctr"/>
                      <a:r>
                        <a:rPr lang="en-US" sz="3600" dirty="0">
                          <a:solidFill>
                            <a:schemeClr val="bg1"/>
                          </a:solidFill>
                          <a:latin typeface="OpenDyslexicAlta" pitchFamily="2" charset="77"/>
                        </a:rPr>
                        <a:t>90</a:t>
                      </a:r>
                    </a:p>
                  </a:txBody>
                  <a:tcPr anchor="ctr">
                    <a:solidFill>
                      <a:schemeClr val="bg1"/>
                    </a:solidFill>
                  </a:tcPr>
                </a:tc>
                <a:tc>
                  <a:txBody>
                    <a:bodyPr/>
                    <a:lstStyle/>
                    <a:p>
                      <a:pPr algn="ctr"/>
                      <a:r>
                        <a:rPr lang="en-US" sz="3600" dirty="0">
                          <a:solidFill>
                            <a:schemeClr val="bg1"/>
                          </a:solidFill>
                          <a:latin typeface="OpenDyslexicAlta" pitchFamily="2" charset="77"/>
                        </a:rPr>
                        <a:t>89</a:t>
                      </a:r>
                    </a:p>
                  </a:txBody>
                  <a:tcPr anchor="ctr">
                    <a:solidFill>
                      <a:schemeClr val="bg1"/>
                    </a:solidFill>
                  </a:tcPr>
                </a:tc>
                <a:tc>
                  <a:txBody>
                    <a:bodyPr/>
                    <a:lstStyle/>
                    <a:p>
                      <a:pPr algn="ctr"/>
                      <a:r>
                        <a:rPr lang="en-US" sz="3600" dirty="0">
                          <a:solidFill>
                            <a:schemeClr val="bg1"/>
                          </a:solidFill>
                          <a:latin typeface="OpenDyslexicAlta" pitchFamily="2" charset="77"/>
                        </a:rPr>
                        <a:t>88</a:t>
                      </a:r>
                    </a:p>
                  </a:txBody>
                  <a:tcPr anchor="ctr">
                    <a:solidFill>
                      <a:schemeClr val="bg1"/>
                    </a:solidFill>
                  </a:tcPr>
                </a:tc>
                <a:tc>
                  <a:txBody>
                    <a:bodyPr/>
                    <a:lstStyle/>
                    <a:p>
                      <a:pPr algn="ctr"/>
                      <a:r>
                        <a:rPr lang="en-US" sz="3600" dirty="0">
                          <a:solidFill>
                            <a:schemeClr val="bg1"/>
                          </a:solidFill>
                          <a:latin typeface="OpenDyslexicAlta" pitchFamily="2" charset="77"/>
                        </a:rPr>
                        <a:t>87</a:t>
                      </a:r>
                    </a:p>
                  </a:txBody>
                  <a:tcPr anchor="ctr">
                    <a:solidFill>
                      <a:schemeClr val="bg1"/>
                    </a:solidFill>
                  </a:tcPr>
                </a:tc>
                <a:tc>
                  <a:txBody>
                    <a:bodyPr/>
                    <a:lstStyle/>
                    <a:p>
                      <a:pPr algn="ctr"/>
                      <a:r>
                        <a:rPr lang="en-US" sz="3600" dirty="0">
                          <a:solidFill>
                            <a:schemeClr val="tx1"/>
                          </a:solidFill>
                          <a:latin typeface="OpenDyslexicAlta" pitchFamily="2" charset="77"/>
                        </a:rPr>
                        <a:t>86</a:t>
                      </a:r>
                    </a:p>
                  </a:txBody>
                  <a:tcPr anchor="ctr">
                    <a:solidFill>
                      <a:schemeClr val="bg1"/>
                    </a:solidFill>
                  </a:tcPr>
                </a:tc>
                <a:tc>
                  <a:txBody>
                    <a:bodyPr/>
                    <a:lstStyle/>
                    <a:p>
                      <a:pPr algn="ctr"/>
                      <a:r>
                        <a:rPr lang="en-US" sz="3600" dirty="0">
                          <a:solidFill>
                            <a:schemeClr val="tx1"/>
                          </a:solidFill>
                          <a:latin typeface="OpenDyslexicAlta" pitchFamily="2" charset="77"/>
                        </a:rPr>
                        <a:t>85</a:t>
                      </a:r>
                    </a:p>
                  </a:txBody>
                  <a:tcPr anchor="ctr">
                    <a:solidFill>
                      <a:schemeClr val="bg1"/>
                    </a:solidFill>
                  </a:tcPr>
                </a:tc>
                <a:tc>
                  <a:txBody>
                    <a:bodyPr/>
                    <a:lstStyle/>
                    <a:p>
                      <a:pPr algn="ctr"/>
                      <a:r>
                        <a:rPr lang="en-US" sz="3600" dirty="0">
                          <a:solidFill>
                            <a:schemeClr val="bg1"/>
                          </a:solidFill>
                          <a:latin typeface="OpenDyslexicAlta" pitchFamily="2" charset="77"/>
                        </a:rPr>
                        <a:t>84</a:t>
                      </a:r>
                    </a:p>
                  </a:txBody>
                  <a:tcPr anchor="ctr">
                    <a:solidFill>
                      <a:schemeClr val="bg1"/>
                    </a:solidFill>
                  </a:tcPr>
                </a:tc>
                <a:extLst>
                  <a:ext uri="{0D108BD9-81ED-4DB2-BD59-A6C34878D82A}">
                    <a16:rowId xmlns="" xmlns:a16="http://schemas.microsoft.com/office/drawing/2014/main" val="218695212"/>
                  </a:ext>
                </a:extLst>
              </a:tr>
            </a:tbl>
          </a:graphicData>
        </a:graphic>
      </p:graphicFrame>
    </p:spTree>
    <p:extLst>
      <p:ext uri="{BB962C8B-B14F-4D97-AF65-F5344CB8AC3E}">
        <p14:creationId xmlns:p14="http://schemas.microsoft.com/office/powerpoint/2010/main" val="25473569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Activity 4:</a:t>
            </a:r>
          </a:p>
          <a:p>
            <a:pPr marL="0" indent="0">
              <a:buClr>
                <a:srgbClr val="23D160"/>
              </a:buClr>
              <a:buSzPct val="85000"/>
              <a:buNone/>
            </a:pPr>
            <a:r>
              <a:rPr lang="en-GB" sz="2200" dirty="0"/>
              <a:t>Complete the number tracks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 xmlns:a16="http://schemas.microsoft.com/office/drawing/2014/main" id="{F14219D0-1328-5840-BAC8-957639AB9B70}"/>
              </a:ext>
            </a:extLst>
          </p:cNvPr>
          <p:cNvGraphicFramePr>
            <a:graphicFrameLocks noGrp="1"/>
          </p:cNvGraphicFramePr>
          <p:nvPr/>
        </p:nvGraphicFramePr>
        <p:xfrm>
          <a:off x="2032000" y="3094566"/>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 xmlns:a16="http://schemas.microsoft.com/office/drawing/2014/main" val="1299488153"/>
                    </a:ext>
                  </a:extLst>
                </a:gridCol>
                <a:gridCol w="1016000">
                  <a:extLst>
                    <a:ext uri="{9D8B030D-6E8A-4147-A177-3AD203B41FA5}">
                      <a16:colId xmlns="" xmlns:a16="http://schemas.microsoft.com/office/drawing/2014/main" val="1674045867"/>
                    </a:ext>
                  </a:extLst>
                </a:gridCol>
                <a:gridCol w="1016000">
                  <a:extLst>
                    <a:ext uri="{9D8B030D-6E8A-4147-A177-3AD203B41FA5}">
                      <a16:colId xmlns="" xmlns:a16="http://schemas.microsoft.com/office/drawing/2014/main" val="3171887608"/>
                    </a:ext>
                  </a:extLst>
                </a:gridCol>
                <a:gridCol w="1016000">
                  <a:extLst>
                    <a:ext uri="{9D8B030D-6E8A-4147-A177-3AD203B41FA5}">
                      <a16:colId xmlns="" xmlns:a16="http://schemas.microsoft.com/office/drawing/2014/main" val="3959697769"/>
                    </a:ext>
                  </a:extLst>
                </a:gridCol>
                <a:gridCol w="1016000">
                  <a:extLst>
                    <a:ext uri="{9D8B030D-6E8A-4147-A177-3AD203B41FA5}">
                      <a16:colId xmlns="" xmlns:a16="http://schemas.microsoft.com/office/drawing/2014/main" val="1913969385"/>
                    </a:ext>
                  </a:extLst>
                </a:gridCol>
                <a:gridCol w="1016000">
                  <a:extLst>
                    <a:ext uri="{9D8B030D-6E8A-4147-A177-3AD203B41FA5}">
                      <a16:colId xmlns="" xmlns:a16="http://schemas.microsoft.com/office/drawing/2014/main" val="3813740995"/>
                    </a:ext>
                  </a:extLst>
                </a:gridCol>
                <a:gridCol w="1016000">
                  <a:extLst>
                    <a:ext uri="{9D8B030D-6E8A-4147-A177-3AD203B41FA5}">
                      <a16:colId xmlns="" xmlns:a16="http://schemas.microsoft.com/office/drawing/2014/main" val="3500969445"/>
                    </a:ext>
                  </a:extLst>
                </a:gridCol>
                <a:gridCol w="1016000">
                  <a:extLst>
                    <a:ext uri="{9D8B030D-6E8A-4147-A177-3AD203B41FA5}">
                      <a16:colId xmlns="" xmlns:a16="http://schemas.microsoft.com/office/drawing/2014/main" val="3254038332"/>
                    </a:ext>
                  </a:extLst>
                </a:gridCol>
              </a:tblGrid>
              <a:tr h="668867">
                <a:tc>
                  <a:txBody>
                    <a:bodyPr/>
                    <a:lstStyle/>
                    <a:p>
                      <a:pPr algn="ctr"/>
                      <a:r>
                        <a:rPr lang="en-US" sz="3600" dirty="0">
                          <a:solidFill>
                            <a:schemeClr val="tx1"/>
                          </a:solidFill>
                          <a:latin typeface="OpenDyslexicAlta" pitchFamily="2" charset="77"/>
                        </a:rPr>
                        <a:t>56</a:t>
                      </a:r>
                    </a:p>
                  </a:txBody>
                  <a:tcPr anchor="ctr">
                    <a:solidFill>
                      <a:schemeClr val="bg1"/>
                    </a:solidFill>
                  </a:tcPr>
                </a:tc>
                <a:tc>
                  <a:txBody>
                    <a:bodyPr/>
                    <a:lstStyle/>
                    <a:p>
                      <a:pPr algn="ctr"/>
                      <a:r>
                        <a:rPr lang="en-US" sz="3600" dirty="0">
                          <a:solidFill>
                            <a:schemeClr val="tx1"/>
                          </a:solidFill>
                          <a:latin typeface="OpenDyslexicAlta" pitchFamily="2" charset="77"/>
                        </a:rPr>
                        <a:t>57</a:t>
                      </a:r>
                    </a:p>
                  </a:txBody>
                  <a:tcPr anchor="ctr">
                    <a:solidFill>
                      <a:schemeClr val="bg1"/>
                    </a:solidFill>
                  </a:tcPr>
                </a:tc>
                <a:tc>
                  <a:txBody>
                    <a:bodyPr/>
                    <a:lstStyle/>
                    <a:p>
                      <a:pPr algn="ctr"/>
                      <a:r>
                        <a:rPr lang="en-US" sz="3600" dirty="0">
                          <a:solidFill>
                            <a:srgbClr val="FF3860"/>
                          </a:solidFill>
                          <a:latin typeface="OpenDyslexicAlta" pitchFamily="2" charset="77"/>
                        </a:rPr>
                        <a:t>58</a:t>
                      </a:r>
                    </a:p>
                  </a:txBody>
                  <a:tcPr anchor="ctr">
                    <a:solidFill>
                      <a:schemeClr val="bg1"/>
                    </a:solidFill>
                  </a:tcPr>
                </a:tc>
                <a:tc>
                  <a:txBody>
                    <a:bodyPr/>
                    <a:lstStyle/>
                    <a:p>
                      <a:pPr algn="ctr"/>
                      <a:r>
                        <a:rPr lang="en-US" sz="3600" dirty="0">
                          <a:solidFill>
                            <a:srgbClr val="FF3860"/>
                          </a:solidFill>
                          <a:latin typeface="OpenDyslexicAlta" pitchFamily="2" charset="77"/>
                        </a:rPr>
                        <a:t>59</a:t>
                      </a:r>
                    </a:p>
                  </a:txBody>
                  <a:tcPr anchor="ctr">
                    <a:solidFill>
                      <a:schemeClr val="bg1"/>
                    </a:solidFill>
                  </a:tcPr>
                </a:tc>
                <a:tc>
                  <a:txBody>
                    <a:bodyPr/>
                    <a:lstStyle/>
                    <a:p>
                      <a:pPr algn="ctr"/>
                      <a:r>
                        <a:rPr lang="en-US" sz="3600" dirty="0">
                          <a:solidFill>
                            <a:srgbClr val="FF3860"/>
                          </a:solidFill>
                          <a:latin typeface="OpenDyslexicAlta" pitchFamily="2" charset="77"/>
                        </a:rPr>
                        <a:t>60</a:t>
                      </a:r>
                    </a:p>
                  </a:txBody>
                  <a:tcPr anchor="ctr">
                    <a:solidFill>
                      <a:schemeClr val="bg1"/>
                    </a:solidFill>
                  </a:tcPr>
                </a:tc>
                <a:tc>
                  <a:txBody>
                    <a:bodyPr/>
                    <a:lstStyle/>
                    <a:p>
                      <a:pPr algn="ctr"/>
                      <a:r>
                        <a:rPr lang="en-US" sz="3600" dirty="0">
                          <a:solidFill>
                            <a:schemeClr val="tx1"/>
                          </a:solidFill>
                          <a:latin typeface="OpenDyslexicAlta" pitchFamily="2" charset="77"/>
                        </a:rPr>
                        <a:t>61</a:t>
                      </a:r>
                    </a:p>
                  </a:txBody>
                  <a:tcPr anchor="ctr">
                    <a:solidFill>
                      <a:schemeClr val="bg1"/>
                    </a:solidFill>
                  </a:tcPr>
                </a:tc>
                <a:tc>
                  <a:txBody>
                    <a:bodyPr/>
                    <a:lstStyle/>
                    <a:p>
                      <a:pPr algn="ctr"/>
                      <a:r>
                        <a:rPr lang="en-US" sz="3600" dirty="0">
                          <a:solidFill>
                            <a:srgbClr val="FF3860"/>
                          </a:solidFill>
                          <a:latin typeface="OpenDyslexicAlta" pitchFamily="2" charset="77"/>
                        </a:rPr>
                        <a:t>62</a:t>
                      </a:r>
                    </a:p>
                  </a:txBody>
                  <a:tcPr anchor="ctr">
                    <a:solidFill>
                      <a:schemeClr val="bg1"/>
                    </a:solidFill>
                  </a:tcPr>
                </a:tc>
                <a:tc>
                  <a:txBody>
                    <a:bodyPr/>
                    <a:lstStyle/>
                    <a:p>
                      <a:pPr algn="ctr"/>
                      <a:r>
                        <a:rPr lang="en-US" sz="3600" dirty="0">
                          <a:solidFill>
                            <a:srgbClr val="FF3860"/>
                          </a:solidFill>
                          <a:latin typeface="OpenDyslexicAlta" pitchFamily="2" charset="77"/>
                        </a:rPr>
                        <a:t>63</a:t>
                      </a:r>
                    </a:p>
                  </a:txBody>
                  <a:tcPr anchor="ctr">
                    <a:solidFill>
                      <a:schemeClr val="bg1"/>
                    </a:solidFill>
                  </a:tcPr>
                </a:tc>
                <a:extLst>
                  <a:ext uri="{0D108BD9-81ED-4DB2-BD59-A6C34878D82A}">
                    <a16:rowId xmlns="" xmlns:a16="http://schemas.microsoft.com/office/drawing/2014/main" val="218695212"/>
                  </a:ext>
                </a:extLst>
              </a:tr>
            </a:tbl>
          </a:graphicData>
        </a:graphic>
      </p:graphicFrame>
      <p:graphicFrame>
        <p:nvGraphicFramePr>
          <p:cNvPr id="5" name="Table 4">
            <a:extLst>
              <a:ext uri="{FF2B5EF4-FFF2-40B4-BE49-F238E27FC236}">
                <a16:creationId xmlns="" xmlns:a16="http://schemas.microsoft.com/office/drawing/2014/main" id="{BB75E63C-3859-4F44-974C-D93A661282C4}"/>
              </a:ext>
            </a:extLst>
          </p:cNvPr>
          <p:cNvGraphicFramePr>
            <a:graphicFrameLocks noGrp="1"/>
          </p:cNvGraphicFramePr>
          <p:nvPr/>
        </p:nvGraphicFramePr>
        <p:xfrm>
          <a:off x="2032000" y="4123265"/>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 xmlns:a16="http://schemas.microsoft.com/office/drawing/2014/main" val="1299488153"/>
                    </a:ext>
                  </a:extLst>
                </a:gridCol>
                <a:gridCol w="1016000">
                  <a:extLst>
                    <a:ext uri="{9D8B030D-6E8A-4147-A177-3AD203B41FA5}">
                      <a16:colId xmlns="" xmlns:a16="http://schemas.microsoft.com/office/drawing/2014/main" val="1674045867"/>
                    </a:ext>
                  </a:extLst>
                </a:gridCol>
                <a:gridCol w="1016000">
                  <a:extLst>
                    <a:ext uri="{9D8B030D-6E8A-4147-A177-3AD203B41FA5}">
                      <a16:colId xmlns="" xmlns:a16="http://schemas.microsoft.com/office/drawing/2014/main" val="3171887608"/>
                    </a:ext>
                  </a:extLst>
                </a:gridCol>
                <a:gridCol w="1016000">
                  <a:extLst>
                    <a:ext uri="{9D8B030D-6E8A-4147-A177-3AD203B41FA5}">
                      <a16:colId xmlns="" xmlns:a16="http://schemas.microsoft.com/office/drawing/2014/main" val="3959697769"/>
                    </a:ext>
                  </a:extLst>
                </a:gridCol>
                <a:gridCol w="1016000">
                  <a:extLst>
                    <a:ext uri="{9D8B030D-6E8A-4147-A177-3AD203B41FA5}">
                      <a16:colId xmlns="" xmlns:a16="http://schemas.microsoft.com/office/drawing/2014/main" val="1913969385"/>
                    </a:ext>
                  </a:extLst>
                </a:gridCol>
                <a:gridCol w="1016000">
                  <a:extLst>
                    <a:ext uri="{9D8B030D-6E8A-4147-A177-3AD203B41FA5}">
                      <a16:colId xmlns="" xmlns:a16="http://schemas.microsoft.com/office/drawing/2014/main" val="3813740995"/>
                    </a:ext>
                  </a:extLst>
                </a:gridCol>
                <a:gridCol w="1016000">
                  <a:extLst>
                    <a:ext uri="{9D8B030D-6E8A-4147-A177-3AD203B41FA5}">
                      <a16:colId xmlns="" xmlns:a16="http://schemas.microsoft.com/office/drawing/2014/main" val="3500969445"/>
                    </a:ext>
                  </a:extLst>
                </a:gridCol>
                <a:gridCol w="1016000">
                  <a:extLst>
                    <a:ext uri="{9D8B030D-6E8A-4147-A177-3AD203B41FA5}">
                      <a16:colId xmlns="" xmlns:a16="http://schemas.microsoft.com/office/drawing/2014/main" val="3254038332"/>
                    </a:ext>
                  </a:extLst>
                </a:gridCol>
              </a:tblGrid>
              <a:tr h="668867">
                <a:tc>
                  <a:txBody>
                    <a:bodyPr/>
                    <a:lstStyle/>
                    <a:p>
                      <a:pPr algn="ctr"/>
                      <a:r>
                        <a:rPr lang="en-US" sz="3600" dirty="0">
                          <a:solidFill>
                            <a:schemeClr val="tx1"/>
                          </a:solidFill>
                          <a:latin typeface="OpenDyslexicAlta" pitchFamily="2" charset="77"/>
                        </a:rPr>
                        <a:t>93</a:t>
                      </a:r>
                    </a:p>
                  </a:txBody>
                  <a:tcPr anchor="ctr">
                    <a:solidFill>
                      <a:schemeClr val="bg1"/>
                    </a:solidFill>
                  </a:tcPr>
                </a:tc>
                <a:tc>
                  <a:txBody>
                    <a:bodyPr/>
                    <a:lstStyle/>
                    <a:p>
                      <a:pPr algn="ctr"/>
                      <a:r>
                        <a:rPr lang="en-US" sz="3600" dirty="0">
                          <a:solidFill>
                            <a:schemeClr val="bg1"/>
                          </a:solidFill>
                          <a:latin typeface="OpenDyslexicAlta" pitchFamily="2" charset="77"/>
                        </a:rPr>
                        <a:t>94</a:t>
                      </a:r>
                    </a:p>
                  </a:txBody>
                  <a:tcPr anchor="ctr">
                    <a:solidFill>
                      <a:schemeClr val="bg1"/>
                    </a:solidFill>
                  </a:tcPr>
                </a:tc>
                <a:tc>
                  <a:txBody>
                    <a:bodyPr/>
                    <a:lstStyle/>
                    <a:p>
                      <a:pPr algn="ctr"/>
                      <a:r>
                        <a:rPr lang="en-US" sz="3600" dirty="0">
                          <a:solidFill>
                            <a:schemeClr val="bg1"/>
                          </a:solidFill>
                          <a:latin typeface="OpenDyslexicAlta" pitchFamily="2" charset="77"/>
                        </a:rPr>
                        <a:t>95</a:t>
                      </a:r>
                    </a:p>
                  </a:txBody>
                  <a:tcPr anchor="ctr">
                    <a:solidFill>
                      <a:schemeClr val="bg1"/>
                    </a:solidFill>
                  </a:tcPr>
                </a:tc>
                <a:tc>
                  <a:txBody>
                    <a:bodyPr/>
                    <a:lstStyle/>
                    <a:p>
                      <a:pPr algn="ctr"/>
                      <a:r>
                        <a:rPr lang="en-US" sz="3600" dirty="0">
                          <a:solidFill>
                            <a:schemeClr val="bg1"/>
                          </a:solidFill>
                          <a:latin typeface="OpenDyslexicAlta" pitchFamily="2" charset="77"/>
                        </a:rPr>
                        <a:t>96</a:t>
                      </a:r>
                    </a:p>
                  </a:txBody>
                  <a:tcPr anchor="ctr">
                    <a:solidFill>
                      <a:schemeClr val="bg1"/>
                    </a:solidFill>
                  </a:tcPr>
                </a:tc>
                <a:tc>
                  <a:txBody>
                    <a:bodyPr/>
                    <a:lstStyle/>
                    <a:p>
                      <a:pPr algn="ctr"/>
                      <a:r>
                        <a:rPr lang="en-US" sz="3600" dirty="0">
                          <a:solidFill>
                            <a:schemeClr val="bg1"/>
                          </a:solidFill>
                          <a:latin typeface="OpenDyslexicAlta" pitchFamily="2" charset="77"/>
                        </a:rPr>
                        <a:t>97</a:t>
                      </a:r>
                    </a:p>
                  </a:txBody>
                  <a:tcPr anchor="ctr">
                    <a:solidFill>
                      <a:schemeClr val="bg1"/>
                    </a:solidFill>
                  </a:tcPr>
                </a:tc>
                <a:tc>
                  <a:txBody>
                    <a:bodyPr/>
                    <a:lstStyle/>
                    <a:p>
                      <a:pPr algn="ctr"/>
                      <a:r>
                        <a:rPr lang="en-US" sz="3600" dirty="0">
                          <a:solidFill>
                            <a:schemeClr val="tx1"/>
                          </a:solidFill>
                          <a:latin typeface="OpenDyslexicAlta" pitchFamily="2" charset="77"/>
                        </a:rPr>
                        <a:t>98</a:t>
                      </a:r>
                    </a:p>
                  </a:txBody>
                  <a:tcPr anchor="ctr">
                    <a:solidFill>
                      <a:schemeClr val="bg1"/>
                    </a:solidFill>
                  </a:tcPr>
                </a:tc>
                <a:tc>
                  <a:txBody>
                    <a:bodyPr/>
                    <a:lstStyle/>
                    <a:p>
                      <a:pPr algn="ctr"/>
                      <a:r>
                        <a:rPr lang="en-US" sz="3600" dirty="0">
                          <a:solidFill>
                            <a:schemeClr val="tx1"/>
                          </a:solidFill>
                          <a:latin typeface="OpenDyslexicAlta" pitchFamily="2" charset="77"/>
                        </a:rPr>
                        <a:t>99</a:t>
                      </a:r>
                    </a:p>
                  </a:txBody>
                  <a:tcPr anchor="ctr">
                    <a:solidFill>
                      <a:schemeClr val="bg1"/>
                    </a:solidFill>
                  </a:tcPr>
                </a:tc>
                <a:tc>
                  <a:txBody>
                    <a:bodyPr/>
                    <a:lstStyle/>
                    <a:p>
                      <a:pPr algn="ctr"/>
                      <a:r>
                        <a:rPr lang="en-US" sz="3200" dirty="0">
                          <a:solidFill>
                            <a:schemeClr val="bg1"/>
                          </a:solidFill>
                          <a:latin typeface="OpenDyslexicAlta" pitchFamily="2" charset="77"/>
                        </a:rPr>
                        <a:t>100</a:t>
                      </a:r>
                      <a:endParaRPr lang="en-US" sz="3600" dirty="0">
                        <a:solidFill>
                          <a:schemeClr val="bg1"/>
                        </a:solidFill>
                        <a:latin typeface="OpenDyslexicAlta" pitchFamily="2" charset="77"/>
                      </a:endParaRPr>
                    </a:p>
                  </a:txBody>
                  <a:tcPr anchor="ctr">
                    <a:solidFill>
                      <a:schemeClr val="bg1"/>
                    </a:solidFill>
                  </a:tcPr>
                </a:tc>
                <a:extLst>
                  <a:ext uri="{0D108BD9-81ED-4DB2-BD59-A6C34878D82A}">
                    <a16:rowId xmlns="" xmlns:a16="http://schemas.microsoft.com/office/drawing/2014/main" val="218695212"/>
                  </a:ext>
                </a:extLst>
              </a:tr>
            </a:tbl>
          </a:graphicData>
        </a:graphic>
      </p:graphicFrame>
      <p:graphicFrame>
        <p:nvGraphicFramePr>
          <p:cNvPr id="7" name="Table 6">
            <a:extLst>
              <a:ext uri="{FF2B5EF4-FFF2-40B4-BE49-F238E27FC236}">
                <a16:creationId xmlns="" xmlns:a16="http://schemas.microsoft.com/office/drawing/2014/main" id="{5749E419-2933-534C-AE18-58C4B0189D3C}"/>
              </a:ext>
            </a:extLst>
          </p:cNvPr>
          <p:cNvGraphicFramePr>
            <a:graphicFrameLocks noGrp="1"/>
          </p:cNvGraphicFramePr>
          <p:nvPr/>
        </p:nvGraphicFramePr>
        <p:xfrm>
          <a:off x="2032000" y="5175514"/>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 xmlns:a16="http://schemas.microsoft.com/office/drawing/2014/main" val="1299488153"/>
                    </a:ext>
                  </a:extLst>
                </a:gridCol>
                <a:gridCol w="1016000">
                  <a:extLst>
                    <a:ext uri="{9D8B030D-6E8A-4147-A177-3AD203B41FA5}">
                      <a16:colId xmlns="" xmlns:a16="http://schemas.microsoft.com/office/drawing/2014/main" val="1674045867"/>
                    </a:ext>
                  </a:extLst>
                </a:gridCol>
                <a:gridCol w="1016000">
                  <a:extLst>
                    <a:ext uri="{9D8B030D-6E8A-4147-A177-3AD203B41FA5}">
                      <a16:colId xmlns="" xmlns:a16="http://schemas.microsoft.com/office/drawing/2014/main" val="3171887608"/>
                    </a:ext>
                  </a:extLst>
                </a:gridCol>
                <a:gridCol w="1016000">
                  <a:extLst>
                    <a:ext uri="{9D8B030D-6E8A-4147-A177-3AD203B41FA5}">
                      <a16:colId xmlns="" xmlns:a16="http://schemas.microsoft.com/office/drawing/2014/main" val="3959697769"/>
                    </a:ext>
                  </a:extLst>
                </a:gridCol>
                <a:gridCol w="1016000">
                  <a:extLst>
                    <a:ext uri="{9D8B030D-6E8A-4147-A177-3AD203B41FA5}">
                      <a16:colId xmlns="" xmlns:a16="http://schemas.microsoft.com/office/drawing/2014/main" val="1913969385"/>
                    </a:ext>
                  </a:extLst>
                </a:gridCol>
                <a:gridCol w="1016000">
                  <a:extLst>
                    <a:ext uri="{9D8B030D-6E8A-4147-A177-3AD203B41FA5}">
                      <a16:colId xmlns="" xmlns:a16="http://schemas.microsoft.com/office/drawing/2014/main" val="3813740995"/>
                    </a:ext>
                  </a:extLst>
                </a:gridCol>
                <a:gridCol w="1016000">
                  <a:extLst>
                    <a:ext uri="{9D8B030D-6E8A-4147-A177-3AD203B41FA5}">
                      <a16:colId xmlns="" xmlns:a16="http://schemas.microsoft.com/office/drawing/2014/main" val="3500969445"/>
                    </a:ext>
                  </a:extLst>
                </a:gridCol>
                <a:gridCol w="1016000">
                  <a:extLst>
                    <a:ext uri="{9D8B030D-6E8A-4147-A177-3AD203B41FA5}">
                      <a16:colId xmlns="" xmlns:a16="http://schemas.microsoft.com/office/drawing/2014/main" val="3254038332"/>
                    </a:ext>
                  </a:extLst>
                </a:gridCol>
              </a:tblGrid>
              <a:tr h="668867">
                <a:tc>
                  <a:txBody>
                    <a:bodyPr/>
                    <a:lstStyle/>
                    <a:p>
                      <a:pPr algn="ctr"/>
                      <a:r>
                        <a:rPr lang="en-US" sz="3600" dirty="0">
                          <a:solidFill>
                            <a:schemeClr val="tx1"/>
                          </a:solidFill>
                          <a:latin typeface="OpenDyslexicAlta" pitchFamily="2" charset="77"/>
                        </a:rPr>
                        <a:t>91</a:t>
                      </a:r>
                    </a:p>
                  </a:txBody>
                  <a:tcPr anchor="ctr">
                    <a:solidFill>
                      <a:schemeClr val="bg1"/>
                    </a:solidFill>
                  </a:tcPr>
                </a:tc>
                <a:tc>
                  <a:txBody>
                    <a:bodyPr/>
                    <a:lstStyle/>
                    <a:p>
                      <a:pPr algn="ctr"/>
                      <a:r>
                        <a:rPr lang="en-US" sz="3600" dirty="0">
                          <a:solidFill>
                            <a:schemeClr val="bg1"/>
                          </a:solidFill>
                          <a:latin typeface="OpenDyslexicAlta" pitchFamily="2" charset="77"/>
                        </a:rPr>
                        <a:t>90</a:t>
                      </a:r>
                    </a:p>
                  </a:txBody>
                  <a:tcPr anchor="ctr">
                    <a:solidFill>
                      <a:schemeClr val="bg1"/>
                    </a:solidFill>
                  </a:tcPr>
                </a:tc>
                <a:tc>
                  <a:txBody>
                    <a:bodyPr/>
                    <a:lstStyle/>
                    <a:p>
                      <a:pPr algn="ctr"/>
                      <a:r>
                        <a:rPr lang="en-US" sz="3600" dirty="0">
                          <a:solidFill>
                            <a:schemeClr val="bg1"/>
                          </a:solidFill>
                          <a:latin typeface="OpenDyslexicAlta" pitchFamily="2" charset="77"/>
                        </a:rPr>
                        <a:t>89</a:t>
                      </a:r>
                    </a:p>
                  </a:txBody>
                  <a:tcPr anchor="ctr">
                    <a:solidFill>
                      <a:schemeClr val="bg1"/>
                    </a:solidFill>
                  </a:tcPr>
                </a:tc>
                <a:tc>
                  <a:txBody>
                    <a:bodyPr/>
                    <a:lstStyle/>
                    <a:p>
                      <a:pPr algn="ctr"/>
                      <a:r>
                        <a:rPr lang="en-US" sz="3600" dirty="0">
                          <a:solidFill>
                            <a:schemeClr val="bg1"/>
                          </a:solidFill>
                          <a:latin typeface="OpenDyslexicAlta" pitchFamily="2" charset="77"/>
                        </a:rPr>
                        <a:t>88</a:t>
                      </a:r>
                    </a:p>
                  </a:txBody>
                  <a:tcPr anchor="ctr">
                    <a:solidFill>
                      <a:schemeClr val="bg1"/>
                    </a:solidFill>
                  </a:tcPr>
                </a:tc>
                <a:tc>
                  <a:txBody>
                    <a:bodyPr/>
                    <a:lstStyle/>
                    <a:p>
                      <a:pPr algn="ctr"/>
                      <a:r>
                        <a:rPr lang="en-US" sz="3600" dirty="0">
                          <a:solidFill>
                            <a:schemeClr val="bg1"/>
                          </a:solidFill>
                          <a:latin typeface="OpenDyslexicAlta" pitchFamily="2" charset="77"/>
                        </a:rPr>
                        <a:t>87</a:t>
                      </a:r>
                    </a:p>
                  </a:txBody>
                  <a:tcPr anchor="ctr">
                    <a:solidFill>
                      <a:schemeClr val="bg1"/>
                    </a:solidFill>
                  </a:tcPr>
                </a:tc>
                <a:tc>
                  <a:txBody>
                    <a:bodyPr/>
                    <a:lstStyle/>
                    <a:p>
                      <a:pPr algn="ctr"/>
                      <a:r>
                        <a:rPr lang="en-US" sz="3600" dirty="0">
                          <a:solidFill>
                            <a:schemeClr val="tx1"/>
                          </a:solidFill>
                          <a:latin typeface="OpenDyslexicAlta" pitchFamily="2" charset="77"/>
                        </a:rPr>
                        <a:t>86</a:t>
                      </a:r>
                    </a:p>
                  </a:txBody>
                  <a:tcPr anchor="ctr">
                    <a:solidFill>
                      <a:schemeClr val="bg1"/>
                    </a:solidFill>
                  </a:tcPr>
                </a:tc>
                <a:tc>
                  <a:txBody>
                    <a:bodyPr/>
                    <a:lstStyle/>
                    <a:p>
                      <a:pPr algn="ctr"/>
                      <a:r>
                        <a:rPr lang="en-US" sz="3600" dirty="0">
                          <a:solidFill>
                            <a:schemeClr val="tx1"/>
                          </a:solidFill>
                          <a:latin typeface="OpenDyslexicAlta" pitchFamily="2" charset="77"/>
                        </a:rPr>
                        <a:t>85</a:t>
                      </a:r>
                    </a:p>
                  </a:txBody>
                  <a:tcPr anchor="ctr">
                    <a:solidFill>
                      <a:schemeClr val="bg1"/>
                    </a:solidFill>
                  </a:tcPr>
                </a:tc>
                <a:tc>
                  <a:txBody>
                    <a:bodyPr/>
                    <a:lstStyle/>
                    <a:p>
                      <a:pPr algn="ctr"/>
                      <a:r>
                        <a:rPr lang="en-US" sz="3600" dirty="0">
                          <a:solidFill>
                            <a:schemeClr val="bg1"/>
                          </a:solidFill>
                          <a:latin typeface="OpenDyslexicAlta" pitchFamily="2" charset="77"/>
                        </a:rPr>
                        <a:t>84</a:t>
                      </a:r>
                    </a:p>
                  </a:txBody>
                  <a:tcPr anchor="ctr">
                    <a:solidFill>
                      <a:schemeClr val="bg1"/>
                    </a:solidFill>
                  </a:tcPr>
                </a:tc>
                <a:extLst>
                  <a:ext uri="{0D108BD9-81ED-4DB2-BD59-A6C34878D82A}">
                    <a16:rowId xmlns="" xmlns:a16="http://schemas.microsoft.com/office/drawing/2014/main" val="218695212"/>
                  </a:ext>
                </a:extLst>
              </a:tr>
            </a:tbl>
          </a:graphicData>
        </a:graphic>
      </p:graphicFrame>
    </p:spTree>
    <p:extLst>
      <p:ext uri="{BB962C8B-B14F-4D97-AF65-F5344CB8AC3E}">
        <p14:creationId xmlns:p14="http://schemas.microsoft.com/office/powerpoint/2010/main" val="31636882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Activity 4:</a:t>
            </a:r>
          </a:p>
          <a:p>
            <a:pPr marL="0" indent="0">
              <a:buClr>
                <a:srgbClr val="23D160"/>
              </a:buClr>
              <a:buSzPct val="85000"/>
              <a:buNone/>
            </a:pPr>
            <a:r>
              <a:rPr lang="en-GB" sz="2200" dirty="0"/>
              <a:t>Complete the number tracks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 xmlns:a16="http://schemas.microsoft.com/office/drawing/2014/main" id="{F14219D0-1328-5840-BAC8-957639AB9B70}"/>
              </a:ext>
            </a:extLst>
          </p:cNvPr>
          <p:cNvGraphicFramePr>
            <a:graphicFrameLocks noGrp="1"/>
          </p:cNvGraphicFramePr>
          <p:nvPr/>
        </p:nvGraphicFramePr>
        <p:xfrm>
          <a:off x="2032000" y="3094566"/>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 xmlns:a16="http://schemas.microsoft.com/office/drawing/2014/main" val="1299488153"/>
                    </a:ext>
                  </a:extLst>
                </a:gridCol>
                <a:gridCol w="1016000">
                  <a:extLst>
                    <a:ext uri="{9D8B030D-6E8A-4147-A177-3AD203B41FA5}">
                      <a16:colId xmlns="" xmlns:a16="http://schemas.microsoft.com/office/drawing/2014/main" val="1674045867"/>
                    </a:ext>
                  </a:extLst>
                </a:gridCol>
                <a:gridCol w="1016000">
                  <a:extLst>
                    <a:ext uri="{9D8B030D-6E8A-4147-A177-3AD203B41FA5}">
                      <a16:colId xmlns="" xmlns:a16="http://schemas.microsoft.com/office/drawing/2014/main" val="3171887608"/>
                    </a:ext>
                  </a:extLst>
                </a:gridCol>
                <a:gridCol w="1016000">
                  <a:extLst>
                    <a:ext uri="{9D8B030D-6E8A-4147-A177-3AD203B41FA5}">
                      <a16:colId xmlns="" xmlns:a16="http://schemas.microsoft.com/office/drawing/2014/main" val="3959697769"/>
                    </a:ext>
                  </a:extLst>
                </a:gridCol>
                <a:gridCol w="1016000">
                  <a:extLst>
                    <a:ext uri="{9D8B030D-6E8A-4147-A177-3AD203B41FA5}">
                      <a16:colId xmlns="" xmlns:a16="http://schemas.microsoft.com/office/drawing/2014/main" val="1913969385"/>
                    </a:ext>
                  </a:extLst>
                </a:gridCol>
                <a:gridCol w="1016000">
                  <a:extLst>
                    <a:ext uri="{9D8B030D-6E8A-4147-A177-3AD203B41FA5}">
                      <a16:colId xmlns="" xmlns:a16="http://schemas.microsoft.com/office/drawing/2014/main" val="3813740995"/>
                    </a:ext>
                  </a:extLst>
                </a:gridCol>
                <a:gridCol w="1016000">
                  <a:extLst>
                    <a:ext uri="{9D8B030D-6E8A-4147-A177-3AD203B41FA5}">
                      <a16:colId xmlns="" xmlns:a16="http://schemas.microsoft.com/office/drawing/2014/main" val="3500969445"/>
                    </a:ext>
                  </a:extLst>
                </a:gridCol>
                <a:gridCol w="1016000">
                  <a:extLst>
                    <a:ext uri="{9D8B030D-6E8A-4147-A177-3AD203B41FA5}">
                      <a16:colId xmlns="" xmlns:a16="http://schemas.microsoft.com/office/drawing/2014/main" val="3254038332"/>
                    </a:ext>
                  </a:extLst>
                </a:gridCol>
              </a:tblGrid>
              <a:tr h="668867">
                <a:tc>
                  <a:txBody>
                    <a:bodyPr/>
                    <a:lstStyle/>
                    <a:p>
                      <a:pPr algn="ctr"/>
                      <a:r>
                        <a:rPr lang="en-US" sz="3600" dirty="0">
                          <a:solidFill>
                            <a:schemeClr val="tx1"/>
                          </a:solidFill>
                          <a:latin typeface="OpenDyslexicAlta" pitchFamily="2" charset="77"/>
                        </a:rPr>
                        <a:t>56</a:t>
                      </a:r>
                    </a:p>
                  </a:txBody>
                  <a:tcPr anchor="ctr">
                    <a:solidFill>
                      <a:schemeClr val="bg1"/>
                    </a:solidFill>
                  </a:tcPr>
                </a:tc>
                <a:tc>
                  <a:txBody>
                    <a:bodyPr/>
                    <a:lstStyle/>
                    <a:p>
                      <a:pPr algn="ctr"/>
                      <a:r>
                        <a:rPr lang="en-US" sz="3600" dirty="0">
                          <a:solidFill>
                            <a:schemeClr val="tx1"/>
                          </a:solidFill>
                          <a:latin typeface="OpenDyslexicAlta" pitchFamily="2" charset="77"/>
                        </a:rPr>
                        <a:t>57</a:t>
                      </a:r>
                    </a:p>
                  </a:txBody>
                  <a:tcPr anchor="ctr">
                    <a:solidFill>
                      <a:schemeClr val="bg1"/>
                    </a:solidFill>
                  </a:tcPr>
                </a:tc>
                <a:tc>
                  <a:txBody>
                    <a:bodyPr/>
                    <a:lstStyle/>
                    <a:p>
                      <a:pPr algn="ctr"/>
                      <a:r>
                        <a:rPr lang="en-US" sz="3600" dirty="0">
                          <a:solidFill>
                            <a:srgbClr val="FF3860"/>
                          </a:solidFill>
                          <a:latin typeface="OpenDyslexicAlta" pitchFamily="2" charset="77"/>
                        </a:rPr>
                        <a:t>58</a:t>
                      </a:r>
                    </a:p>
                  </a:txBody>
                  <a:tcPr anchor="ctr">
                    <a:solidFill>
                      <a:schemeClr val="bg1"/>
                    </a:solidFill>
                  </a:tcPr>
                </a:tc>
                <a:tc>
                  <a:txBody>
                    <a:bodyPr/>
                    <a:lstStyle/>
                    <a:p>
                      <a:pPr algn="ctr"/>
                      <a:r>
                        <a:rPr lang="en-US" sz="3600" dirty="0">
                          <a:solidFill>
                            <a:srgbClr val="FF3860"/>
                          </a:solidFill>
                          <a:latin typeface="OpenDyslexicAlta" pitchFamily="2" charset="77"/>
                        </a:rPr>
                        <a:t>59</a:t>
                      </a:r>
                    </a:p>
                  </a:txBody>
                  <a:tcPr anchor="ctr">
                    <a:solidFill>
                      <a:schemeClr val="bg1"/>
                    </a:solidFill>
                  </a:tcPr>
                </a:tc>
                <a:tc>
                  <a:txBody>
                    <a:bodyPr/>
                    <a:lstStyle/>
                    <a:p>
                      <a:pPr algn="ctr"/>
                      <a:r>
                        <a:rPr lang="en-US" sz="3600" dirty="0">
                          <a:solidFill>
                            <a:srgbClr val="FF3860"/>
                          </a:solidFill>
                          <a:latin typeface="OpenDyslexicAlta" pitchFamily="2" charset="77"/>
                        </a:rPr>
                        <a:t>60</a:t>
                      </a:r>
                    </a:p>
                  </a:txBody>
                  <a:tcPr anchor="ctr">
                    <a:solidFill>
                      <a:schemeClr val="bg1"/>
                    </a:solidFill>
                  </a:tcPr>
                </a:tc>
                <a:tc>
                  <a:txBody>
                    <a:bodyPr/>
                    <a:lstStyle/>
                    <a:p>
                      <a:pPr algn="ctr"/>
                      <a:r>
                        <a:rPr lang="en-US" sz="3600" dirty="0">
                          <a:solidFill>
                            <a:schemeClr val="tx1"/>
                          </a:solidFill>
                          <a:latin typeface="OpenDyslexicAlta" pitchFamily="2" charset="77"/>
                        </a:rPr>
                        <a:t>61</a:t>
                      </a:r>
                    </a:p>
                  </a:txBody>
                  <a:tcPr anchor="ctr">
                    <a:solidFill>
                      <a:schemeClr val="bg1"/>
                    </a:solidFill>
                  </a:tcPr>
                </a:tc>
                <a:tc>
                  <a:txBody>
                    <a:bodyPr/>
                    <a:lstStyle/>
                    <a:p>
                      <a:pPr algn="ctr"/>
                      <a:r>
                        <a:rPr lang="en-US" sz="3600" dirty="0">
                          <a:solidFill>
                            <a:srgbClr val="FF3860"/>
                          </a:solidFill>
                          <a:latin typeface="OpenDyslexicAlta" pitchFamily="2" charset="77"/>
                        </a:rPr>
                        <a:t>62</a:t>
                      </a:r>
                    </a:p>
                  </a:txBody>
                  <a:tcPr anchor="ctr">
                    <a:solidFill>
                      <a:schemeClr val="bg1"/>
                    </a:solidFill>
                  </a:tcPr>
                </a:tc>
                <a:tc>
                  <a:txBody>
                    <a:bodyPr/>
                    <a:lstStyle/>
                    <a:p>
                      <a:pPr algn="ctr"/>
                      <a:r>
                        <a:rPr lang="en-US" sz="3600" dirty="0">
                          <a:solidFill>
                            <a:srgbClr val="FF3860"/>
                          </a:solidFill>
                          <a:latin typeface="OpenDyslexicAlta" pitchFamily="2" charset="77"/>
                        </a:rPr>
                        <a:t>63</a:t>
                      </a:r>
                    </a:p>
                  </a:txBody>
                  <a:tcPr anchor="ctr">
                    <a:solidFill>
                      <a:schemeClr val="bg1"/>
                    </a:solidFill>
                  </a:tcPr>
                </a:tc>
                <a:extLst>
                  <a:ext uri="{0D108BD9-81ED-4DB2-BD59-A6C34878D82A}">
                    <a16:rowId xmlns="" xmlns:a16="http://schemas.microsoft.com/office/drawing/2014/main" val="218695212"/>
                  </a:ext>
                </a:extLst>
              </a:tr>
            </a:tbl>
          </a:graphicData>
        </a:graphic>
      </p:graphicFrame>
      <p:graphicFrame>
        <p:nvGraphicFramePr>
          <p:cNvPr id="5" name="Table 4">
            <a:extLst>
              <a:ext uri="{FF2B5EF4-FFF2-40B4-BE49-F238E27FC236}">
                <a16:creationId xmlns="" xmlns:a16="http://schemas.microsoft.com/office/drawing/2014/main" id="{BB75E63C-3859-4F44-974C-D93A661282C4}"/>
              </a:ext>
            </a:extLst>
          </p:cNvPr>
          <p:cNvGraphicFramePr>
            <a:graphicFrameLocks noGrp="1"/>
          </p:cNvGraphicFramePr>
          <p:nvPr/>
        </p:nvGraphicFramePr>
        <p:xfrm>
          <a:off x="2032000" y="4123265"/>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 xmlns:a16="http://schemas.microsoft.com/office/drawing/2014/main" val="1299488153"/>
                    </a:ext>
                  </a:extLst>
                </a:gridCol>
                <a:gridCol w="1016000">
                  <a:extLst>
                    <a:ext uri="{9D8B030D-6E8A-4147-A177-3AD203B41FA5}">
                      <a16:colId xmlns="" xmlns:a16="http://schemas.microsoft.com/office/drawing/2014/main" val="1674045867"/>
                    </a:ext>
                  </a:extLst>
                </a:gridCol>
                <a:gridCol w="1016000">
                  <a:extLst>
                    <a:ext uri="{9D8B030D-6E8A-4147-A177-3AD203B41FA5}">
                      <a16:colId xmlns="" xmlns:a16="http://schemas.microsoft.com/office/drawing/2014/main" val="3171887608"/>
                    </a:ext>
                  </a:extLst>
                </a:gridCol>
                <a:gridCol w="1016000">
                  <a:extLst>
                    <a:ext uri="{9D8B030D-6E8A-4147-A177-3AD203B41FA5}">
                      <a16:colId xmlns="" xmlns:a16="http://schemas.microsoft.com/office/drawing/2014/main" val="3959697769"/>
                    </a:ext>
                  </a:extLst>
                </a:gridCol>
                <a:gridCol w="1016000">
                  <a:extLst>
                    <a:ext uri="{9D8B030D-6E8A-4147-A177-3AD203B41FA5}">
                      <a16:colId xmlns="" xmlns:a16="http://schemas.microsoft.com/office/drawing/2014/main" val="1913969385"/>
                    </a:ext>
                  </a:extLst>
                </a:gridCol>
                <a:gridCol w="1016000">
                  <a:extLst>
                    <a:ext uri="{9D8B030D-6E8A-4147-A177-3AD203B41FA5}">
                      <a16:colId xmlns="" xmlns:a16="http://schemas.microsoft.com/office/drawing/2014/main" val="3813740995"/>
                    </a:ext>
                  </a:extLst>
                </a:gridCol>
                <a:gridCol w="1016000">
                  <a:extLst>
                    <a:ext uri="{9D8B030D-6E8A-4147-A177-3AD203B41FA5}">
                      <a16:colId xmlns="" xmlns:a16="http://schemas.microsoft.com/office/drawing/2014/main" val="3500969445"/>
                    </a:ext>
                  </a:extLst>
                </a:gridCol>
                <a:gridCol w="1016000">
                  <a:extLst>
                    <a:ext uri="{9D8B030D-6E8A-4147-A177-3AD203B41FA5}">
                      <a16:colId xmlns="" xmlns:a16="http://schemas.microsoft.com/office/drawing/2014/main" val="3254038332"/>
                    </a:ext>
                  </a:extLst>
                </a:gridCol>
              </a:tblGrid>
              <a:tr h="668867">
                <a:tc>
                  <a:txBody>
                    <a:bodyPr/>
                    <a:lstStyle/>
                    <a:p>
                      <a:pPr algn="ctr"/>
                      <a:r>
                        <a:rPr lang="en-US" sz="3600" dirty="0">
                          <a:solidFill>
                            <a:schemeClr val="tx1"/>
                          </a:solidFill>
                          <a:latin typeface="OpenDyslexicAlta" pitchFamily="2" charset="77"/>
                        </a:rPr>
                        <a:t>93</a:t>
                      </a:r>
                    </a:p>
                  </a:txBody>
                  <a:tcPr anchor="ctr">
                    <a:solidFill>
                      <a:schemeClr val="bg1"/>
                    </a:solidFill>
                  </a:tcPr>
                </a:tc>
                <a:tc>
                  <a:txBody>
                    <a:bodyPr/>
                    <a:lstStyle/>
                    <a:p>
                      <a:pPr algn="ctr"/>
                      <a:r>
                        <a:rPr lang="en-US" sz="3600" dirty="0">
                          <a:solidFill>
                            <a:srgbClr val="FF3860"/>
                          </a:solidFill>
                          <a:latin typeface="OpenDyslexicAlta" pitchFamily="2" charset="77"/>
                        </a:rPr>
                        <a:t>94</a:t>
                      </a:r>
                    </a:p>
                  </a:txBody>
                  <a:tcPr anchor="ctr">
                    <a:solidFill>
                      <a:schemeClr val="bg1"/>
                    </a:solidFill>
                  </a:tcPr>
                </a:tc>
                <a:tc>
                  <a:txBody>
                    <a:bodyPr/>
                    <a:lstStyle/>
                    <a:p>
                      <a:pPr algn="ctr"/>
                      <a:r>
                        <a:rPr lang="en-US" sz="3600" dirty="0">
                          <a:solidFill>
                            <a:srgbClr val="FF3860"/>
                          </a:solidFill>
                          <a:latin typeface="OpenDyslexicAlta" pitchFamily="2" charset="77"/>
                        </a:rPr>
                        <a:t>95</a:t>
                      </a:r>
                    </a:p>
                  </a:txBody>
                  <a:tcPr anchor="ctr">
                    <a:solidFill>
                      <a:schemeClr val="bg1"/>
                    </a:solidFill>
                  </a:tcPr>
                </a:tc>
                <a:tc>
                  <a:txBody>
                    <a:bodyPr/>
                    <a:lstStyle/>
                    <a:p>
                      <a:pPr algn="ctr"/>
                      <a:r>
                        <a:rPr lang="en-US" sz="3600" dirty="0">
                          <a:solidFill>
                            <a:srgbClr val="FF3860"/>
                          </a:solidFill>
                          <a:latin typeface="OpenDyslexicAlta" pitchFamily="2" charset="77"/>
                        </a:rPr>
                        <a:t>96</a:t>
                      </a:r>
                    </a:p>
                  </a:txBody>
                  <a:tcPr anchor="ctr">
                    <a:solidFill>
                      <a:schemeClr val="bg1"/>
                    </a:solidFill>
                  </a:tcPr>
                </a:tc>
                <a:tc>
                  <a:txBody>
                    <a:bodyPr/>
                    <a:lstStyle/>
                    <a:p>
                      <a:pPr algn="ctr"/>
                      <a:r>
                        <a:rPr lang="en-US" sz="3600" dirty="0">
                          <a:solidFill>
                            <a:srgbClr val="FF3860"/>
                          </a:solidFill>
                          <a:latin typeface="OpenDyslexicAlta" pitchFamily="2" charset="77"/>
                        </a:rPr>
                        <a:t>97</a:t>
                      </a:r>
                    </a:p>
                  </a:txBody>
                  <a:tcPr anchor="ctr">
                    <a:solidFill>
                      <a:schemeClr val="bg1"/>
                    </a:solidFill>
                  </a:tcPr>
                </a:tc>
                <a:tc>
                  <a:txBody>
                    <a:bodyPr/>
                    <a:lstStyle/>
                    <a:p>
                      <a:pPr algn="ctr"/>
                      <a:r>
                        <a:rPr lang="en-US" sz="3600" dirty="0">
                          <a:solidFill>
                            <a:schemeClr val="tx1"/>
                          </a:solidFill>
                          <a:latin typeface="OpenDyslexicAlta" pitchFamily="2" charset="77"/>
                        </a:rPr>
                        <a:t>98</a:t>
                      </a:r>
                    </a:p>
                  </a:txBody>
                  <a:tcPr anchor="ctr">
                    <a:solidFill>
                      <a:schemeClr val="bg1"/>
                    </a:solidFill>
                  </a:tcPr>
                </a:tc>
                <a:tc>
                  <a:txBody>
                    <a:bodyPr/>
                    <a:lstStyle/>
                    <a:p>
                      <a:pPr algn="ctr"/>
                      <a:r>
                        <a:rPr lang="en-US" sz="3600" dirty="0">
                          <a:solidFill>
                            <a:schemeClr val="tx1"/>
                          </a:solidFill>
                          <a:latin typeface="OpenDyslexicAlta" pitchFamily="2" charset="77"/>
                        </a:rPr>
                        <a:t>99</a:t>
                      </a:r>
                    </a:p>
                  </a:txBody>
                  <a:tcPr anchor="ctr">
                    <a:solidFill>
                      <a:schemeClr val="bg1"/>
                    </a:solidFill>
                  </a:tcPr>
                </a:tc>
                <a:tc>
                  <a:txBody>
                    <a:bodyPr/>
                    <a:lstStyle/>
                    <a:p>
                      <a:pPr algn="ctr"/>
                      <a:r>
                        <a:rPr lang="en-US" sz="3200" dirty="0">
                          <a:solidFill>
                            <a:srgbClr val="FF3860"/>
                          </a:solidFill>
                          <a:latin typeface="OpenDyslexicAlta" pitchFamily="2" charset="77"/>
                        </a:rPr>
                        <a:t>100</a:t>
                      </a:r>
                      <a:endParaRPr lang="en-US" sz="36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218695212"/>
                  </a:ext>
                </a:extLst>
              </a:tr>
            </a:tbl>
          </a:graphicData>
        </a:graphic>
      </p:graphicFrame>
      <p:graphicFrame>
        <p:nvGraphicFramePr>
          <p:cNvPr id="7" name="Table 6">
            <a:extLst>
              <a:ext uri="{FF2B5EF4-FFF2-40B4-BE49-F238E27FC236}">
                <a16:creationId xmlns="" xmlns:a16="http://schemas.microsoft.com/office/drawing/2014/main" id="{5749E419-2933-534C-AE18-58C4B0189D3C}"/>
              </a:ext>
            </a:extLst>
          </p:cNvPr>
          <p:cNvGraphicFramePr>
            <a:graphicFrameLocks noGrp="1"/>
          </p:cNvGraphicFramePr>
          <p:nvPr/>
        </p:nvGraphicFramePr>
        <p:xfrm>
          <a:off x="2032000" y="5175514"/>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 xmlns:a16="http://schemas.microsoft.com/office/drawing/2014/main" val="1299488153"/>
                    </a:ext>
                  </a:extLst>
                </a:gridCol>
                <a:gridCol w="1016000">
                  <a:extLst>
                    <a:ext uri="{9D8B030D-6E8A-4147-A177-3AD203B41FA5}">
                      <a16:colId xmlns="" xmlns:a16="http://schemas.microsoft.com/office/drawing/2014/main" val="1674045867"/>
                    </a:ext>
                  </a:extLst>
                </a:gridCol>
                <a:gridCol w="1016000">
                  <a:extLst>
                    <a:ext uri="{9D8B030D-6E8A-4147-A177-3AD203B41FA5}">
                      <a16:colId xmlns="" xmlns:a16="http://schemas.microsoft.com/office/drawing/2014/main" val="3171887608"/>
                    </a:ext>
                  </a:extLst>
                </a:gridCol>
                <a:gridCol w="1016000">
                  <a:extLst>
                    <a:ext uri="{9D8B030D-6E8A-4147-A177-3AD203B41FA5}">
                      <a16:colId xmlns="" xmlns:a16="http://schemas.microsoft.com/office/drawing/2014/main" val="3959697769"/>
                    </a:ext>
                  </a:extLst>
                </a:gridCol>
                <a:gridCol w="1016000">
                  <a:extLst>
                    <a:ext uri="{9D8B030D-6E8A-4147-A177-3AD203B41FA5}">
                      <a16:colId xmlns="" xmlns:a16="http://schemas.microsoft.com/office/drawing/2014/main" val="1913969385"/>
                    </a:ext>
                  </a:extLst>
                </a:gridCol>
                <a:gridCol w="1016000">
                  <a:extLst>
                    <a:ext uri="{9D8B030D-6E8A-4147-A177-3AD203B41FA5}">
                      <a16:colId xmlns="" xmlns:a16="http://schemas.microsoft.com/office/drawing/2014/main" val="3813740995"/>
                    </a:ext>
                  </a:extLst>
                </a:gridCol>
                <a:gridCol w="1016000">
                  <a:extLst>
                    <a:ext uri="{9D8B030D-6E8A-4147-A177-3AD203B41FA5}">
                      <a16:colId xmlns="" xmlns:a16="http://schemas.microsoft.com/office/drawing/2014/main" val="3500969445"/>
                    </a:ext>
                  </a:extLst>
                </a:gridCol>
                <a:gridCol w="1016000">
                  <a:extLst>
                    <a:ext uri="{9D8B030D-6E8A-4147-A177-3AD203B41FA5}">
                      <a16:colId xmlns="" xmlns:a16="http://schemas.microsoft.com/office/drawing/2014/main" val="3254038332"/>
                    </a:ext>
                  </a:extLst>
                </a:gridCol>
              </a:tblGrid>
              <a:tr h="668867">
                <a:tc>
                  <a:txBody>
                    <a:bodyPr/>
                    <a:lstStyle/>
                    <a:p>
                      <a:pPr algn="ctr"/>
                      <a:r>
                        <a:rPr lang="en-US" sz="3600" dirty="0">
                          <a:solidFill>
                            <a:schemeClr val="tx1"/>
                          </a:solidFill>
                          <a:latin typeface="OpenDyslexicAlta" pitchFamily="2" charset="77"/>
                        </a:rPr>
                        <a:t>91</a:t>
                      </a:r>
                    </a:p>
                  </a:txBody>
                  <a:tcPr anchor="ctr">
                    <a:solidFill>
                      <a:schemeClr val="bg1"/>
                    </a:solidFill>
                  </a:tcPr>
                </a:tc>
                <a:tc>
                  <a:txBody>
                    <a:bodyPr/>
                    <a:lstStyle/>
                    <a:p>
                      <a:pPr algn="ctr"/>
                      <a:r>
                        <a:rPr lang="en-US" sz="3600" dirty="0">
                          <a:solidFill>
                            <a:schemeClr val="bg1"/>
                          </a:solidFill>
                          <a:latin typeface="OpenDyslexicAlta" pitchFamily="2" charset="77"/>
                        </a:rPr>
                        <a:t>90</a:t>
                      </a:r>
                    </a:p>
                  </a:txBody>
                  <a:tcPr anchor="ctr">
                    <a:solidFill>
                      <a:schemeClr val="bg1"/>
                    </a:solidFill>
                  </a:tcPr>
                </a:tc>
                <a:tc>
                  <a:txBody>
                    <a:bodyPr/>
                    <a:lstStyle/>
                    <a:p>
                      <a:pPr algn="ctr"/>
                      <a:r>
                        <a:rPr lang="en-US" sz="3600" dirty="0">
                          <a:solidFill>
                            <a:schemeClr val="bg1"/>
                          </a:solidFill>
                          <a:latin typeface="OpenDyslexicAlta" pitchFamily="2" charset="77"/>
                        </a:rPr>
                        <a:t>89</a:t>
                      </a:r>
                    </a:p>
                  </a:txBody>
                  <a:tcPr anchor="ctr">
                    <a:solidFill>
                      <a:schemeClr val="bg1"/>
                    </a:solidFill>
                  </a:tcPr>
                </a:tc>
                <a:tc>
                  <a:txBody>
                    <a:bodyPr/>
                    <a:lstStyle/>
                    <a:p>
                      <a:pPr algn="ctr"/>
                      <a:r>
                        <a:rPr lang="en-US" sz="3600" dirty="0">
                          <a:solidFill>
                            <a:schemeClr val="bg1"/>
                          </a:solidFill>
                          <a:latin typeface="OpenDyslexicAlta" pitchFamily="2" charset="77"/>
                        </a:rPr>
                        <a:t>88</a:t>
                      </a:r>
                    </a:p>
                  </a:txBody>
                  <a:tcPr anchor="ctr">
                    <a:solidFill>
                      <a:schemeClr val="bg1"/>
                    </a:solidFill>
                  </a:tcPr>
                </a:tc>
                <a:tc>
                  <a:txBody>
                    <a:bodyPr/>
                    <a:lstStyle/>
                    <a:p>
                      <a:pPr algn="ctr"/>
                      <a:r>
                        <a:rPr lang="en-US" sz="3600" dirty="0">
                          <a:solidFill>
                            <a:schemeClr val="bg1"/>
                          </a:solidFill>
                          <a:latin typeface="OpenDyslexicAlta" pitchFamily="2" charset="77"/>
                        </a:rPr>
                        <a:t>87</a:t>
                      </a:r>
                    </a:p>
                  </a:txBody>
                  <a:tcPr anchor="ctr">
                    <a:solidFill>
                      <a:schemeClr val="bg1"/>
                    </a:solidFill>
                  </a:tcPr>
                </a:tc>
                <a:tc>
                  <a:txBody>
                    <a:bodyPr/>
                    <a:lstStyle/>
                    <a:p>
                      <a:pPr algn="ctr"/>
                      <a:r>
                        <a:rPr lang="en-US" sz="3600" dirty="0">
                          <a:solidFill>
                            <a:schemeClr val="tx1"/>
                          </a:solidFill>
                          <a:latin typeface="OpenDyslexicAlta" pitchFamily="2" charset="77"/>
                        </a:rPr>
                        <a:t>86</a:t>
                      </a:r>
                    </a:p>
                  </a:txBody>
                  <a:tcPr anchor="ctr">
                    <a:solidFill>
                      <a:schemeClr val="bg1"/>
                    </a:solidFill>
                  </a:tcPr>
                </a:tc>
                <a:tc>
                  <a:txBody>
                    <a:bodyPr/>
                    <a:lstStyle/>
                    <a:p>
                      <a:pPr algn="ctr"/>
                      <a:r>
                        <a:rPr lang="en-US" sz="3600" dirty="0">
                          <a:solidFill>
                            <a:schemeClr val="tx1"/>
                          </a:solidFill>
                          <a:latin typeface="OpenDyslexicAlta" pitchFamily="2" charset="77"/>
                        </a:rPr>
                        <a:t>85</a:t>
                      </a:r>
                    </a:p>
                  </a:txBody>
                  <a:tcPr anchor="ctr">
                    <a:solidFill>
                      <a:schemeClr val="bg1"/>
                    </a:solidFill>
                  </a:tcPr>
                </a:tc>
                <a:tc>
                  <a:txBody>
                    <a:bodyPr/>
                    <a:lstStyle/>
                    <a:p>
                      <a:pPr algn="ctr"/>
                      <a:r>
                        <a:rPr lang="en-US" sz="3600" dirty="0">
                          <a:solidFill>
                            <a:schemeClr val="bg1"/>
                          </a:solidFill>
                          <a:latin typeface="OpenDyslexicAlta" pitchFamily="2" charset="77"/>
                        </a:rPr>
                        <a:t>84</a:t>
                      </a:r>
                    </a:p>
                  </a:txBody>
                  <a:tcPr anchor="ctr">
                    <a:solidFill>
                      <a:schemeClr val="bg1"/>
                    </a:solidFill>
                  </a:tcPr>
                </a:tc>
                <a:extLst>
                  <a:ext uri="{0D108BD9-81ED-4DB2-BD59-A6C34878D82A}">
                    <a16:rowId xmlns="" xmlns:a16="http://schemas.microsoft.com/office/drawing/2014/main" val="218695212"/>
                  </a:ext>
                </a:extLst>
              </a:tr>
            </a:tbl>
          </a:graphicData>
        </a:graphic>
      </p:graphicFrame>
    </p:spTree>
    <p:extLst>
      <p:ext uri="{BB962C8B-B14F-4D97-AF65-F5344CB8AC3E}">
        <p14:creationId xmlns:p14="http://schemas.microsoft.com/office/powerpoint/2010/main" val="17813517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Activity 4:</a:t>
            </a:r>
          </a:p>
          <a:p>
            <a:pPr marL="0" indent="0">
              <a:buClr>
                <a:srgbClr val="23D160"/>
              </a:buClr>
              <a:buSzPct val="85000"/>
              <a:buNone/>
            </a:pPr>
            <a:r>
              <a:rPr lang="en-GB" sz="2200" dirty="0"/>
              <a:t>Complete the number tracks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 xmlns:a16="http://schemas.microsoft.com/office/drawing/2014/main" id="{F14219D0-1328-5840-BAC8-957639AB9B70}"/>
              </a:ext>
            </a:extLst>
          </p:cNvPr>
          <p:cNvGraphicFramePr>
            <a:graphicFrameLocks noGrp="1"/>
          </p:cNvGraphicFramePr>
          <p:nvPr/>
        </p:nvGraphicFramePr>
        <p:xfrm>
          <a:off x="2032000" y="3094566"/>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 xmlns:a16="http://schemas.microsoft.com/office/drawing/2014/main" val="1299488153"/>
                    </a:ext>
                  </a:extLst>
                </a:gridCol>
                <a:gridCol w="1016000">
                  <a:extLst>
                    <a:ext uri="{9D8B030D-6E8A-4147-A177-3AD203B41FA5}">
                      <a16:colId xmlns="" xmlns:a16="http://schemas.microsoft.com/office/drawing/2014/main" val="1674045867"/>
                    </a:ext>
                  </a:extLst>
                </a:gridCol>
                <a:gridCol w="1016000">
                  <a:extLst>
                    <a:ext uri="{9D8B030D-6E8A-4147-A177-3AD203B41FA5}">
                      <a16:colId xmlns="" xmlns:a16="http://schemas.microsoft.com/office/drawing/2014/main" val="3171887608"/>
                    </a:ext>
                  </a:extLst>
                </a:gridCol>
                <a:gridCol w="1016000">
                  <a:extLst>
                    <a:ext uri="{9D8B030D-6E8A-4147-A177-3AD203B41FA5}">
                      <a16:colId xmlns="" xmlns:a16="http://schemas.microsoft.com/office/drawing/2014/main" val="3959697769"/>
                    </a:ext>
                  </a:extLst>
                </a:gridCol>
                <a:gridCol w="1016000">
                  <a:extLst>
                    <a:ext uri="{9D8B030D-6E8A-4147-A177-3AD203B41FA5}">
                      <a16:colId xmlns="" xmlns:a16="http://schemas.microsoft.com/office/drawing/2014/main" val="1913969385"/>
                    </a:ext>
                  </a:extLst>
                </a:gridCol>
                <a:gridCol w="1016000">
                  <a:extLst>
                    <a:ext uri="{9D8B030D-6E8A-4147-A177-3AD203B41FA5}">
                      <a16:colId xmlns="" xmlns:a16="http://schemas.microsoft.com/office/drawing/2014/main" val="3813740995"/>
                    </a:ext>
                  </a:extLst>
                </a:gridCol>
                <a:gridCol w="1016000">
                  <a:extLst>
                    <a:ext uri="{9D8B030D-6E8A-4147-A177-3AD203B41FA5}">
                      <a16:colId xmlns="" xmlns:a16="http://schemas.microsoft.com/office/drawing/2014/main" val="3500969445"/>
                    </a:ext>
                  </a:extLst>
                </a:gridCol>
                <a:gridCol w="1016000">
                  <a:extLst>
                    <a:ext uri="{9D8B030D-6E8A-4147-A177-3AD203B41FA5}">
                      <a16:colId xmlns="" xmlns:a16="http://schemas.microsoft.com/office/drawing/2014/main" val="3254038332"/>
                    </a:ext>
                  </a:extLst>
                </a:gridCol>
              </a:tblGrid>
              <a:tr h="668867">
                <a:tc>
                  <a:txBody>
                    <a:bodyPr/>
                    <a:lstStyle/>
                    <a:p>
                      <a:pPr algn="ctr"/>
                      <a:r>
                        <a:rPr lang="en-US" sz="3600" dirty="0">
                          <a:solidFill>
                            <a:schemeClr val="tx1"/>
                          </a:solidFill>
                          <a:latin typeface="OpenDyslexicAlta" pitchFamily="2" charset="77"/>
                        </a:rPr>
                        <a:t>56</a:t>
                      </a:r>
                    </a:p>
                  </a:txBody>
                  <a:tcPr anchor="ctr">
                    <a:solidFill>
                      <a:schemeClr val="bg1"/>
                    </a:solidFill>
                  </a:tcPr>
                </a:tc>
                <a:tc>
                  <a:txBody>
                    <a:bodyPr/>
                    <a:lstStyle/>
                    <a:p>
                      <a:pPr algn="ctr"/>
                      <a:r>
                        <a:rPr lang="en-US" sz="3600" dirty="0">
                          <a:solidFill>
                            <a:schemeClr val="tx1"/>
                          </a:solidFill>
                          <a:latin typeface="OpenDyslexicAlta" pitchFamily="2" charset="77"/>
                        </a:rPr>
                        <a:t>57</a:t>
                      </a:r>
                    </a:p>
                  </a:txBody>
                  <a:tcPr anchor="ctr">
                    <a:solidFill>
                      <a:schemeClr val="bg1"/>
                    </a:solidFill>
                  </a:tcPr>
                </a:tc>
                <a:tc>
                  <a:txBody>
                    <a:bodyPr/>
                    <a:lstStyle/>
                    <a:p>
                      <a:pPr algn="ctr"/>
                      <a:r>
                        <a:rPr lang="en-US" sz="3600" dirty="0">
                          <a:solidFill>
                            <a:srgbClr val="FF3860"/>
                          </a:solidFill>
                          <a:latin typeface="OpenDyslexicAlta" pitchFamily="2" charset="77"/>
                        </a:rPr>
                        <a:t>58</a:t>
                      </a:r>
                    </a:p>
                  </a:txBody>
                  <a:tcPr anchor="ctr">
                    <a:solidFill>
                      <a:schemeClr val="bg1"/>
                    </a:solidFill>
                  </a:tcPr>
                </a:tc>
                <a:tc>
                  <a:txBody>
                    <a:bodyPr/>
                    <a:lstStyle/>
                    <a:p>
                      <a:pPr algn="ctr"/>
                      <a:r>
                        <a:rPr lang="en-US" sz="3600" dirty="0">
                          <a:solidFill>
                            <a:srgbClr val="FF3860"/>
                          </a:solidFill>
                          <a:latin typeface="OpenDyslexicAlta" pitchFamily="2" charset="77"/>
                        </a:rPr>
                        <a:t>59</a:t>
                      </a:r>
                    </a:p>
                  </a:txBody>
                  <a:tcPr anchor="ctr">
                    <a:solidFill>
                      <a:schemeClr val="bg1"/>
                    </a:solidFill>
                  </a:tcPr>
                </a:tc>
                <a:tc>
                  <a:txBody>
                    <a:bodyPr/>
                    <a:lstStyle/>
                    <a:p>
                      <a:pPr algn="ctr"/>
                      <a:r>
                        <a:rPr lang="en-US" sz="3600" dirty="0">
                          <a:solidFill>
                            <a:srgbClr val="FF3860"/>
                          </a:solidFill>
                          <a:latin typeface="OpenDyslexicAlta" pitchFamily="2" charset="77"/>
                        </a:rPr>
                        <a:t>60</a:t>
                      </a:r>
                    </a:p>
                  </a:txBody>
                  <a:tcPr anchor="ctr">
                    <a:solidFill>
                      <a:schemeClr val="bg1"/>
                    </a:solidFill>
                  </a:tcPr>
                </a:tc>
                <a:tc>
                  <a:txBody>
                    <a:bodyPr/>
                    <a:lstStyle/>
                    <a:p>
                      <a:pPr algn="ctr"/>
                      <a:r>
                        <a:rPr lang="en-US" sz="3600" dirty="0">
                          <a:solidFill>
                            <a:schemeClr val="tx1"/>
                          </a:solidFill>
                          <a:latin typeface="OpenDyslexicAlta" pitchFamily="2" charset="77"/>
                        </a:rPr>
                        <a:t>61</a:t>
                      </a:r>
                    </a:p>
                  </a:txBody>
                  <a:tcPr anchor="ctr">
                    <a:solidFill>
                      <a:schemeClr val="bg1"/>
                    </a:solidFill>
                  </a:tcPr>
                </a:tc>
                <a:tc>
                  <a:txBody>
                    <a:bodyPr/>
                    <a:lstStyle/>
                    <a:p>
                      <a:pPr algn="ctr"/>
                      <a:r>
                        <a:rPr lang="en-US" sz="3600" dirty="0">
                          <a:solidFill>
                            <a:srgbClr val="FF3860"/>
                          </a:solidFill>
                          <a:latin typeface="OpenDyslexicAlta" pitchFamily="2" charset="77"/>
                        </a:rPr>
                        <a:t>62</a:t>
                      </a:r>
                    </a:p>
                  </a:txBody>
                  <a:tcPr anchor="ctr">
                    <a:solidFill>
                      <a:schemeClr val="bg1"/>
                    </a:solidFill>
                  </a:tcPr>
                </a:tc>
                <a:tc>
                  <a:txBody>
                    <a:bodyPr/>
                    <a:lstStyle/>
                    <a:p>
                      <a:pPr algn="ctr"/>
                      <a:r>
                        <a:rPr lang="en-US" sz="3600" dirty="0">
                          <a:solidFill>
                            <a:srgbClr val="FF3860"/>
                          </a:solidFill>
                          <a:latin typeface="OpenDyslexicAlta" pitchFamily="2" charset="77"/>
                        </a:rPr>
                        <a:t>63</a:t>
                      </a:r>
                    </a:p>
                  </a:txBody>
                  <a:tcPr anchor="ctr">
                    <a:solidFill>
                      <a:schemeClr val="bg1"/>
                    </a:solidFill>
                  </a:tcPr>
                </a:tc>
                <a:extLst>
                  <a:ext uri="{0D108BD9-81ED-4DB2-BD59-A6C34878D82A}">
                    <a16:rowId xmlns="" xmlns:a16="http://schemas.microsoft.com/office/drawing/2014/main" val="218695212"/>
                  </a:ext>
                </a:extLst>
              </a:tr>
            </a:tbl>
          </a:graphicData>
        </a:graphic>
      </p:graphicFrame>
      <p:graphicFrame>
        <p:nvGraphicFramePr>
          <p:cNvPr id="5" name="Table 4">
            <a:extLst>
              <a:ext uri="{FF2B5EF4-FFF2-40B4-BE49-F238E27FC236}">
                <a16:creationId xmlns="" xmlns:a16="http://schemas.microsoft.com/office/drawing/2014/main" id="{BB75E63C-3859-4F44-974C-D93A661282C4}"/>
              </a:ext>
            </a:extLst>
          </p:cNvPr>
          <p:cNvGraphicFramePr>
            <a:graphicFrameLocks noGrp="1"/>
          </p:cNvGraphicFramePr>
          <p:nvPr/>
        </p:nvGraphicFramePr>
        <p:xfrm>
          <a:off x="2032000" y="4123265"/>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 xmlns:a16="http://schemas.microsoft.com/office/drawing/2014/main" val="1299488153"/>
                    </a:ext>
                  </a:extLst>
                </a:gridCol>
                <a:gridCol w="1016000">
                  <a:extLst>
                    <a:ext uri="{9D8B030D-6E8A-4147-A177-3AD203B41FA5}">
                      <a16:colId xmlns="" xmlns:a16="http://schemas.microsoft.com/office/drawing/2014/main" val="1674045867"/>
                    </a:ext>
                  </a:extLst>
                </a:gridCol>
                <a:gridCol w="1016000">
                  <a:extLst>
                    <a:ext uri="{9D8B030D-6E8A-4147-A177-3AD203B41FA5}">
                      <a16:colId xmlns="" xmlns:a16="http://schemas.microsoft.com/office/drawing/2014/main" val="3171887608"/>
                    </a:ext>
                  </a:extLst>
                </a:gridCol>
                <a:gridCol w="1016000">
                  <a:extLst>
                    <a:ext uri="{9D8B030D-6E8A-4147-A177-3AD203B41FA5}">
                      <a16:colId xmlns="" xmlns:a16="http://schemas.microsoft.com/office/drawing/2014/main" val="3959697769"/>
                    </a:ext>
                  </a:extLst>
                </a:gridCol>
                <a:gridCol w="1016000">
                  <a:extLst>
                    <a:ext uri="{9D8B030D-6E8A-4147-A177-3AD203B41FA5}">
                      <a16:colId xmlns="" xmlns:a16="http://schemas.microsoft.com/office/drawing/2014/main" val="1913969385"/>
                    </a:ext>
                  </a:extLst>
                </a:gridCol>
                <a:gridCol w="1016000">
                  <a:extLst>
                    <a:ext uri="{9D8B030D-6E8A-4147-A177-3AD203B41FA5}">
                      <a16:colId xmlns="" xmlns:a16="http://schemas.microsoft.com/office/drawing/2014/main" val="3813740995"/>
                    </a:ext>
                  </a:extLst>
                </a:gridCol>
                <a:gridCol w="1016000">
                  <a:extLst>
                    <a:ext uri="{9D8B030D-6E8A-4147-A177-3AD203B41FA5}">
                      <a16:colId xmlns="" xmlns:a16="http://schemas.microsoft.com/office/drawing/2014/main" val="3500969445"/>
                    </a:ext>
                  </a:extLst>
                </a:gridCol>
                <a:gridCol w="1016000">
                  <a:extLst>
                    <a:ext uri="{9D8B030D-6E8A-4147-A177-3AD203B41FA5}">
                      <a16:colId xmlns="" xmlns:a16="http://schemas.microsoft.com/office/drawing/2014/main" val="3254038332"/>
                    </a:ext>
                  </a:extLst>
                </a:gridCol>
              </a:tblGrid>
              <a:tr h="668867">
                <a:tc>
                  <a:txBody>
                    <a:bodyPr/>
                    <a:lstStyle/>
                    <a:p>
                      <a:pPr algn="ctr"/>
                      <a:r>
                        <a:rPr lang="en-US" sz="3600" dirty="0">
                          <a:solidFill>
                            <a:schemeClr val="tx1"/>
                          </a:solidFill>
                          <a:latin typeface="OpenDyslexicAlta" pitchFamily="2" charset="77"/>
                        </a:rPr>
                        <a:t>93</a:t>
                      </a:r>
                    </a:p>
                  </a:txBody>
                  <a:tcPr anchor="ctr">
                    <a:solidFill>
                      <a:schemeClr val="bg1"/>
                    </a:solidFill>
                  </a:tcPr>
                </a:tc>
                <a:tc>
                  <a:txBody>
                    <a:bodyPr/>
                    <a:lstStyle/>
                    <a:p>
                      <a:pPr algn="ctr"/>
                      <a:r>
                        <a:rPr lang="en-US" sz="3600" dirty="0">
                          <a:solidFill>
                            <a:srgbClr val="FF3860"/>
                          </a:solidFill>
                          <a:latin typeface="OpenDyslexicAlta" pitchFamily="2" charset="77"/>
                        </a:rPr>
                        <a:t>94</a:t>
                      </a:r>
                    </a:p>
                  </a:txBody>
                  <a:tcPr anchor="ctr">
                    <a:solidFill>
                      <a:schemeClr val="bg1"/>
                    </a:solidFill>
                  </a:tcPr>
                </a:tc>
                <a:tc>
                  <a:txBody>
                    <a:bodyPr/>
                    <a:lstStyle/>
                    <a:p>
                      <a:pPr algn="ctr"/>
                      <a:r>
                        <a:rPr lang="en-US" sz="3600" dirty="0">
                          <a:solidFill>
                            <a:srgbClr val="FF3860"/>
                          </a:solidFill>
                          <a:latin typeface="OpenDyslexicAlta" pitchFamily="2" charset="77"/>
                        </a:rPr>
                        <a:t>95</a:t>
                      </a:r>
                    </a:p>
                  </a:txBody>
                  <a:tcPr anchor="ctr">
                    <a:solidFill>
                      <a:schemeClr val="bg1"/>
                    </a:solidFill>
                  </a:tcPr>
                </a:tc>
                <a:tc>
                  <a:txBody>
                    <a:bodyPr/>
                    <a:lstStyle/>
                    <a:p>
                      <a:pPr algn="ctr"/>
                      <a:r>
                        <a:rPr lang="en-US" sz="3600" dirty="0">
                          <a:solidFill>
                            <a:srgbClr val="FF3860"/>
                          </a:solidFill>
                          <a:latin typeface="OpenDyslexicAlta" pitchFamily="2" charset="77"/>
                        </a:rPr>
                        <a:t>96</a:t>
                      </a:r>
                    </a:p>
                  </a:txBody>
                  <a:tcPr anchor="ctr">
                    <a:solidFill>
                      <a:schemeClr val="bg1"/>
                    </a:solidFill>
                  </a:tcPr>
                </a:tc>
                <a:tc>
                  <a:txBody>
                    <a:bodyPr/>
                    <a:lstStyle/>
                    <a:p>
                      <a:pPr algn="ctr"/>
                      <a:r>
                        <a:rPr lang="en-US" sz="3600" dirty="0">
                          <a:solidFill>
                            <a:srgbClr val="FF3860"/>
                          </a:solidFill>
                          <a:latin typeface="OpenDyslexicAlta" pitchFamily="2" charset="77"/>
                        </a:rPr>
                        <a:t>97</a:t>
                      </a:r>
                    </a:p>
                  </a:txBody>
                  <a:tcPr anchor="ctr">
                    <a:solidFill>
                      <a:schemeClr val="bg1"/>
                    </a:solidFill>
                  </a:tcPr>
                </a:tc>
                <a:tc>
                  <a:txBody>
                    <a:bodyPr/>
                    <a:lstStyle/>
                    <a:p>
                      <a:pPr algn="ctr"/>
                      <a:r>
                        <a:rPr lang="en-US" sz="3600" dirty="0">
                          <a:solidFill>
                            <a:schemeClr val="tx1"/>
                          </a:solidFill>
                          <a:latin typeface="OpenDyslexicAlta" pitchFamily="2" charset="77"/>
                        </a:rPr>
                        <a:t>98</a:t>
                      </a:r>
                    </a:p>
                  </a:txBody>
                  <a:tcPr anchor="ctr">
                    <a:solidFill>
                      <a:schemeClr val="bg1"/>
                    </a:solidFill>
                  </a:tcPr>
                </a:tc>
                <a:tc>
                  <a:txBody>
                    <a:bodyPr/>
                    <a:lstStyle/>
                    <a:p>
                      <a:pPr algn="ctr"/>
                      <a:r>
                        <a:rPr lang="en-US" sz="3600" dirty="0">
                          <a:solidFill>
                            <a:schemeClr val="tx1"/>
                          </a:solidFill>
                          <a:latin typeface="OpenDyslexicAlta" pitchFamily="2" charset="77"/>
                        </a:rPr>
                        <a:t>99</a:t>
                      </a:r>
                    </a:p>
                  </a:txBody>
                  <a:tcPr anchor="ctr">
                    <a:solidFill>
                      <a:schemeClr val="bg1"/>
                    </a:solidFill>
                  </a:tcPr>
                </a:tc>
                <a:tc>
                  <a:txBody>
                    <a:bodyPr/>
                    <a:lstStyle/>
                    <a:p>
                      <a:pPr algn="ctr"/>
                      <a:r>
                        <a:rPr lang="en-US" sz="3200" dirty="0">
                          <a:solidFill>
                            <a:srgbClr val="FF3860"/>
                          </a:solidFill>
                          <a:latin typeface="OpenDyslexicAlta" pitchFamily="2" charset="77"/>
                        </a:rPr>
                        <a:t>100</a:t>
                      </a:r>
                      <a:endParaRPr lang="en-US" sz="36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218695212"/>
                  </a:ext>
                </a:extLst>
              </a:tr>
            </a:tbl>
          </a:graphicData>
        </a:graphic>
      </p:graphicFrame>
      <p:graphicFrame>
        <p:nvGraphicFramePr>
          <p:cNvPr id="7" name="Table 6">
            <a:extLst>
              <a:ext uri="{FF2B5EF4-FFF2-40B4-BE49-F238E27FC236}">
                <a16:creationId xmlns="" xmlns:a16="http://schemas.microsoft.com/office/drawing/2014/main" id="{5749E419-2933-534C-AE18-58C4B0189D3C}"/>
              </a:ext>
            </a:extLst>
          </p:cNvPr>
          <p:cNvGraphicFramePr>
            <a:graphicFrameLocks noGrp="1"/>
          </p:cNvGraphicFramePr>
          <p:nvPr/>
        </p:nvGraphicFramePr>
        <p:xfrm>
          <a:off x="2032000" y="5175514"/>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 xmlns:a16="http://schemas.microsoft.com/office/drawing/2014/main" val="1299488153"/>
                    </a:ext>
                  </a:extLst>
                </a:gridCol>
                <a:gridCol w="1016000">
                  <a:extLst>
                    <a:ext uri="{9D8B030D-6E8A-4147-A177-3AD203B41FA5}">
                      <a16:colId xmlns="" xmlns:a16="http://schemas.microsoft.com/office/drawing/2014/main" val="1674045867"/>
                    </a:ext>
                  </a:extLst>
                </a:gridCol>
                <a:gridCol w="1016000">
                  <a:extLst>
                    <a:ext uri="{9D8B030D-6E8A-4147-A177-3AD203B41FA5}">
                      <a16:colId xmlns="" xmlns:a16="http://schemas.microsoft.com/office/drawing/2014/main" val="3171887608"/>
                    </a:ext>
                  </a:extLst>
                </a:gridCol>
                <a:gridCol w="1016000">
                  <a:extLst>
                    <a:ext uri="{9D8B030D-6E8A-4147-A177-3AD203B41FA5}">
                      <a16:colId xmlns="" xmlns:a16="http://schemas.microsoft.com/office/drawing/2014/main" val="3959697769"/>
                    </a:ext>
                  </a:extLst>
                </a:gridCol>
                <a:gridCol w="1016000">
                  <a:extLst>
                    <a:ext uri="{9D8B030D-6E8A-4147-A177-3AD203B41FA5}">
                      <a16:colId xmlns="" xmlns:a16="http://schemas.microsoft.com/office/drawing/2014/main" val="1913969385"/>
                    </a:ext>
                  </a:extLst>
                </a:gridCol>
                <a:gridCol w="1016000">
                  <a:extLst>
                    <a:ext uri="{9D8B030D-6E8A-4147-A177-3AD203B41FA5}">
                      <a16:colId xmlns="" xmlns:a16="http://schemas.microsoft.com/office/drawing/2014/main" val="3813740995"/>
                    </a:ext>
                  </a:extLst>
                </a:gridCol>
                <a:gridCol w="1016000">
                  <a:extLst>
                    <a:ext uri="{9D8B030D-6E8A-4147-A177-3AD203B41FA5}">
                      <a16:colId xmlns="" xmlns:a16="http://schemas.microsoft.com/office/drawing/2014/main" val="3500969445"/>
                    </a:ext>
                  </a:extLst>
                </a:gridCol>
                <a:gridCol w="1016000">
                  <a:extLst>
                    <a:ext uri="{9D8B030D-6E8A-4147-A177-3AD203B41FA5}">
                      <a16:colId xmlns="" xmlns:a16="http://schemas.microsoft.com/office/drawing/2014/main" val="3254038332"/>
                    </a:ext>
                  </a:extLst>
                </a:gridCol>
              </a:tblGrid>
              <a:tr h="668867">
                <a:tc>
                  <a:txBody>
                    <a:bodyPr/>
                    <a:lstStyle/>
                    <a:p>
                      <a:pPr algn="ctr"/>
                      <a:r>
                        <a:rPr lang="en-US" sz="3600" dirty="0">
                          <a:solidFill>
                            <a:schemeClr val="tx1"/>
                          </a:solidFill>
                          <a:latin typeface="OpenDyslexicAlta" pitchFamily="2" charset="77"/>
                        </a:rPr>
                        <a:t>91</a:t>
                      </a:r>
                    </a:p>
                  </a:txBody>
                  <a:tcPr anchor="ctr">
                    <a:solidFill>
                      <a:schemeClr val="bg1"/>
                    </a:solidFill>
                  </a:tcPr>
                </a:tc>
                <a:tc>
                  <a:txBody>
                    <a:bodyPr/>
                    <a:lstStyle/>
                    <a:p>
                      <a:pPr algn="ctr"/>
                      <a:r>
                        <a:rPr lang="en-US" sz="3600" dirty="0">
                          <a:solidFill>
                            <a:srgbClr val="FF3860"/>
                          </a:solidFill>
                          <a:latin typeface="OpenDyslexicAlta" pitchFamily="2" charset="77"/>
                        </a:rPr>
                        <a:t>90</a:t>
                      </a:r>
                    </a:p>
                  </a:txBody>
                  <a:tcPr anchor="ctr">
                    <a:solidFill>
                      <a:schemeClr val="bg1"/>
                    </a:solidFill>
                  </a:tcPr>
                </a:tc>
                <a:tc>
                  <a:txBody>
                    <a:bodyPr/>
                    <a:lstStyle/>
                    <a:p>
                      <a:pPr algn="ctr"/>
                      <a:r>
                        <a:rPr lang="en-US" sz="3600" dirty="0">
                          <a:solidFill>
                            <a:srgbClr val="FF3860"/>
                          </a:solidFill>
                          <a:latin typeface="OpenDyslexicAlta" pitchFamily="2" charset="77"/>
                        </a:rPr>
                        <a:t>89</a:t>
                      </a:r>
                    </a:p>
                  </a:txBody>
                  <a:tcPr anchor="ctr">
                    <a:solidFill>
                      <a:schemeClr val="bg1"/>
                    </a:solidFill>
                  </a:tcPr>
                </a:tc>
                <a:tc>
                  <a:txBody>
                    <a:bodyPr/>
                    <a:lstStyle/>
                    <a:p>
                      <a:pPr algn="ctr"/>
                      <a:r>
                        <a:rPr lang="en-US" sz="3600" dirty="0">
                          <a:solidFill>
                            <a:srgbClr val="FF3860"/>
                          </a:solidFill>
                          <a:latin typeface="OpenDyslexicAlta" pitchFamily="2" charset="77"/>
                        </a:rPr>
                        <a:t>88</a:t>
                      </a:r>
                    </a:p>
                  </a:txBody>
                  <a:tcPr anchor="ctr">
                    <a:solidFill>
                      <a:schemeClr val="bg1"/>
                    </a:solidFill>
                  </a:tcPr>
                </a:tc>
                <a:tc>
                  <a:txBody>
                    <a:bodyPr/>
                    <a:lstStyle/>
                    <a:p>
                      <a:pPr algn="ctr"/>
                      <a:r>
                        <a:rPr lang="en-US" sz="3600" dirty="0">
                          <a:solidFill>
                            <a:srgbClr val="FF3860"/>
                          </a:solidFill>
                          <a:latin typeface="OpenDyslexicAlta" pitchFamily="2" charset="77"/>
                        </a:rPr>
                        <a:t>87</a:t>
                      </a:r>
                    </a:p>
                  </a:txBody>
                  <a:tcPr anchor="ctr">
                    <a:solidFill>
                      <a:schemeClr val="bg1"/>
                    </a:solidFill>
                  </a:tcPr>
                </a:tc>
                <a:tc>
                  <a:txBody>
                    <a:bodyPr/>
                    <a:lstStyle/>
                    <a:p>
                      <a:pPr algn="ctr"/>
                      <a:r>
                        <a:rPr lang="en-US" sz="3600" dirty="0">
                          <a:solidFill>
                            <a:schemeClr val="tx1"/>
                          </a:solidFill>
                          <a:latin typeface="OpenDyslexicAlta" pitchFamily="2" charset="77"/>
                        </a:rPr>
                        <a:t>86</a:t>
                      </a:r>
                    </a:p>
                  </a:txBody>
                  <a:tcPr anchor="ctr">
                    <a:solidFill>
                      <a:schemeClr val="bg1"/>
                    </a:solidFill>
                  </a:tcPr>
                </a:tc>
                <a:tc>
                  <a:txBody>
                    <a:bodyPr/>
                    <a:lstStyle/>
                    <a:p>
                      <a:pPr algn="ctr"/>
                      <a:r>
                        <a:rPr lang="en-US" sz="3600" dirty="0">
                          <a:solidFill>
                            <a:schemeClr val="tx1"/>
                          </a:solidFill>
                          <a:latin typeface="OpenDyslexicAlta" pitchFamily="2" charset="77"/>
                        </a:rPr>
                        <a:t>85</a:t>
                      </a:r>
                    </a:p>
                  </a:txBody>
                  <a:tcPr anchor="ctr">
                    <a:solidFill>
                      <a:schemeClr val="bg1"/>
                    </a:solidFill>
                  </a:tcPr>
                </a:tc>
                <a:tc>
                  <a:txBody>
                    <a:bodyPr/>
                    <a:lstStyle/>
                    <a:p>
                      <a:pPr algn="ctr"/>
                      <a:r>
                        <a:rPr lang="en-US" sz="3600" dirty="0">
                          <a:solidFill>
                            <a:srgbClr val="FF3860"/>
                          </a:solidFill>
                          <a:latin typeface="OpenDyslexicAlta" pitchFamily="2" charset="77"/>
                        </a:rPr>
                        <a:t>84</a:t>
                      </a:r>
                    </a:p>
                  </a:txBody>
                  <a:tcPr anchor="ctr">
                    <a:solidFill>
                      <a:schemeClr val="bg1"/>
                    </a:solidFill>
                  </a:tcPr>
                </a:tc>
                <a:extLst>
                  <a:ext uri="{0D108BD9-81ED-4DB2-BD59-A6C34878D82A}">
                    <a16:rowId xmlns="" xmlns:a16="http://schemas.microsoft.com/office/drawing/2014/main" val="218695212"/>
                  </a:ext>
                </a:extLst>
              </a:tr>
            </a:tbl>
          </a:graphicData>
        </a:graphic>
      </p:graphicFrame>
    </p:spTree>
    <p:extLst>
      <p:ext uri="{BB962C8B-B14F-4D97-AF65-F5344CB8AC3E}">
        <p14:creationId xmlns:p14="http://schemas.microsoft.com/office/powerpoint/2010/main" val="19741543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Activity 5:</a:t>
            </a:r>
          </a:p>
          <a:p>
            <a:pPr marL="0" indent="0">
              <a:buClr>
                <a:srgbClr val="23D160"/>
              </a:buClr>
              <a:buSzPct val="85000"/>
              <a:buNone/>
            </a:pPr>
            <a:r>
              <a:rPr lang="en-GB" sz="2200" dirty="0"/>
              <a:t>Are the following statements true or false?</a:t>
            </a:r>
          </a:p>
          <a:p>
            <a:pPr marL="0" indent="0">
              <a:buClr>
                <a:srgbClr val="23D160"/>
              </a:buClr>
              <a:buSzPct val="85000"/>
              <a:buNone/>
            </a:pPr>
            <a:endParaRPr lang="en-GB" sz="2200" dirty="0"/>
          </a:p>
          <a:p>
            <a:pPr marL="457200" indent="-457200">
              <a:buClr>
                <a:srgbClr val="23D160"/>
              </a:buClr>
              <a:buSzPct val="85000"/>
              <a:buFont typeface="+mj-lt"/>
              <a:buAutoNum type="alphaLcParenR"/>
            </a:pPr>
            <a:r>
              <a:rPr lang="en-GB" sz="2200" dirty="0"/>
              <a:t>Ahmed says, “If I am counting backwards from 83, the next number is 82.”</a:t>
            </a:r>
            <a:br>
              <a:rPr lang="en-GB" sz="2200" dirty="0"/>
            </a:br>
            <a:endParaRPr lang="en-GB" sz="2200" dirty="0"/>
          </a:p>
          <a:p>
            <a:pPr marL="457200" indent="-457200">
              <a:buClr>
                <a:srgbClr val="23D160"/>
              </a:buClr>
              <a:buSzPct val="85000"/>
              <a:buFont typeface="+mj-lt"/>
              <a:buAutoNum type="alphaLcParenR"/>
            </a:pPr>
            <a:r>
              <a:rPr lang="en-GB" sz="2200" dirty="0"/>
              <a:t>Yasmin says, “If I am counting backwards from 99 the next number is 100.”</a:t>
            </a:r>
            <a:br>
              <a:rPr lang="en-GB" sz="2200" dirty="0"/>
            </a:br>
            <a:endParaRPr lang="en-GB" sz="2200" dirty="0"/>
          </a:p>
          <a:p>
            <a:pPr marL="457200" indent="-457200">
              <a:buClr>
                <a:srgbClr val="23D160"/>
              </a:buClr>
              <a:buSzPct val="85000"/>
              <a:buFont typeface="+mj-lt"/>
              <a:buAutoNum type="alphaLcParenR"/>
            </a:pPr>
            <a:r>
              <a:rPr lang="en-GB" sz="2200" dirty="0"/>
              <a:t>Jamal says. “If I am counting forwards from 87, the next number is 86.”</a:t>
            </a:r>
          </a:p>
          <a:p>
            <a:pPr marL="457200" indent="-457200">
              <a:buClr>
                <a:srgbClr val="23D160"/>
              </a:buClr>
              <a:buSzPct val="85000"/>
              <a:buFont typeface="+mj-lt"/>
              <a:buAutoNum type="alphaLcParenR"/>
            </a:pPr>
            <a:endParaRPr lang="en-GB" sz="2200" dirty="0"/>
          </a:p>
          <a:p>
            <a:pPr marL="0" indent="0">
              <a:buClr>
                <a:srgbClr val="23D160"/>
              </a:buClr>
              <a:buSzPct val="85000"/>
              <a:buNone/>
            </a:pPr>
            <a:r>
              <a:rPr lang="en-GB" sz="2200" dirty="0"/>
              <a:t>Explain your answers.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Tree>
    <p:extLst>
      <p:ext uri="{BB962C8B-B14F-4D97-AF65-F5344CB8AC3E}">
        <p14:creationId xmlns:p14="http://schemas.microsoft.com/office/powerpoint/2010/main" val="42017947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Activity 5:</a:t>
            </a:r>
          </a:p>
          <a:p>
            <a:pPr marL="0" indent="0">
              <a:buClr>
                <a:srgbClr val="23D160"/>
              </a:buClr>
              <a:buSzPct val="85000"/>
              <a:buNone/>
            </a:pPr>
            <a:r>
              <a:rPr lang="en-GB" sz="2200" dirty="0"/>
              <a:t>Are the following statements true or false?</a:t>
            </a:r>
          </a:p>
          <a:p>
            <a:pPr marL="0" indent="0">
              <a:buClr>
                <a:srgbClr val="23D160"/>
              </a:buClr>
              <a:buSzPct val="85000"/>
              <a:buNone/>
            </a:pPr>
            <a:endParaRPr lang="en-GB" sz="2200" dirty="0"/>
          </a:p>
          <a:p>
            <a:pPr marL="457200" indent="-457200">
              <a:buClr>
                <a:srgbClr val="23D160"/>
              </a:buClr>
              <a:buSzPct val="85000"/>
              <a:buFont typeface="+mj-lt"/>
              <a:buAutoNum type="alphaLcParenR"/>
            </a:pPr>
            <a:r>
              <a:rPr lang="en-GB" sz="2200" dirty="0"/>
              <a:t>Ahmed says, “If I am counting backwards from 83, the next number is 82.”</a:t>
            </a:r>
            <a:br>
              <a:rPr lang="en-GB" sz="2200" dirty="0"/>
            </a:br>
            <a:r>
              <a:rPr lang="en-GB" sz="2200" dirty="0">
                <a:solidFill>
                  <a:srgbClr val="FF3860"/>
                </a:solidFill>
              </a:rPr>
              <a:t>True!</a:t>
            </a:r>
          </a:p>
          <a:p>
            <a:pPr marL="457200" indent="-457200">
              <a:buClr>
                <a:srgbClr val="23D160"/>
              </a:buClr>
              <a:buSzPct val="85000"/>
              <a:buFont typeface="+mj-lt"/>
              <a:buAutoNum type="alphaLcParenR"/>
            </a:pPr>
            <a:r>
              <a:rPr lang="en-GB" sz="2200" dirty="0"/>
              <a:t>Yasmin says, “If I am counting backwards from 99 the next number is 100.”</a:t>
            </a:r>
            <a:br>
              <a:rPr lang="en-GB" sz="2200" dirty="0"/>
            </a:br>
            <a:endParaRPr lang="en-GB" sz="2200" dirty="0"/>
          </a:p>
          <a:p>
            <a:pPr marL="457200" indent="-457200">
              <a:buClr>
                <a:srgbClr val="23D160"/>
              </a:buClr>
              <a:buSzPct val="85000"/>
              <a:buFont typeface="+mj-lt"/>
              <a:buAutoNum type="alphaLcParenR"/>
            </a:pPr>
            <a:r>
              <a:rPr lang="en-GB" sz="2200" dirty="0"/>
              <a:t>Jamal says. “If I am counting forwards from 87, the next number is 86.”</a:t>
            </a:r>
          </a:p>
          <a:p>
            <a:pPr marL="457200" indent="-457200">
              <a:buClr>
                <a:srgbClr val="23D160"/>
              </a:buClr>
              <a:buSzPct val="85000"/>
              <a:buFont typeface="+mj-lt"/>
              <a:buAutoNum type="alphaLcParenR"/>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Tree>
    <p:extLst>
      <p:ext uri="{BB962C8B-B14F-4D97-AF65-F5344CB8AC3E}">
        <p14:creationId xmlns:p14="http://schemas.microsoft.com/office/powerpoint/2010/main" val="18090875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Activity 5:</a:t>
            </a:r>
          </a:p>
          <a:p>
            <a:pPr marL="0" indent="0">
              <a:buClr>
                <a:srgbClr val="23D160"/>
              </a:buClr>
              <a:buSzPct val="85000"/>
              <a:buNone/>
            </a:pPr>
            <a:r>
              <a:rPr lang="en-GB" sz="2200" dirty="0"/>
              <a:t>Are the following statements true or false?</a:t>
            </a:r>
          </a:p>
          <a:p>
            <a:pPr marL="0" indent="0">
              <a:buClr>
                <a:srgbClr val="23D160"/>
              </a:buClr>
              <a:buSzPct val="85000"/>
              <a:buNone/>
            </a:pPr>
            <a:endParaRPr lang="en-GB" sz="2200" dirty="0"/>
          </a:p>
          <a:p>
            <a:pPr marL="457200" indent="-457200">
              <a:buClr>
                <a:srgbClr val="23D160"/>
              </a:buClr>
              <a:buSzPct val="85000"/>
              <a:buFont typeface="+mj-lt"/>
              <a:buAutoNum type="alphaLcParenR"/>
            </a:pPr>
            <a:r>
              <a:rPr lang="en-GB" sz="2200" dirty="0"/>
              <a:t>Ahmed says, “If I am counting backwards from 83, the next number is 82.”</a:t>
            </a:r>
            <a:br>
              <a:rPr lang="en-GB" sz="2200" dirty="0"/>
            </a:br>
            <a:r>
              <a:rPr lang="en-GB" sz="2200" dirty="0">
                <a:solidFill>
                  <a:srgbClr val="FF3860"/>
                </a:solidFill>
              </a:rPr>
              <a:t>True!</a:t>
            </a:r>
          </a:p>
          <a:p>
            <a:pPr marL="457200" indent="-457200">
              <a:buClr>
                <a:srgbClr val="23D160"/>
              </a:buClr>
              <a:buSzPct val="85000"/>
              <a:buFont typeface="+mj-lt"/>
              <a:buAutoNum type="alphaLcParenR"/>
            </a:pPr>
            <a:r>
              <a:rPr lang="en-GB" sz="2200" dirty="0"/>
              <a:t>Yasmin says, “If I am counting backwards from 99 the next number is 100.”</a:t>
            </a:r>
            <a:br>
              <a:rPr lang="en-GB" sz="2200" dirty="0"/>
            </a:br>
            <a:r>
              <a:rPr lang="en-GB" sz="2200" dirty="0">
                <a:solidFill>
                  <a:srgbClr val="FF3860"/>
                </a:solidFill>
              </a:rPr>
              <a:t>False – the next number is 98, Yasmin has counted forwards!</a:t>
            </a:r>
            <a:endParaRPr lang="en-GB" sz="2200" dirty="0"/>
          </a:p>
          <a:p>
            <a:pPr marL="457200" indent="-457200">
              <a:buClr>
                <a:srgbClr val="23D160"/>
              </a:buClr>
              <a:buSzPct val="85000"/>
              <a:buFont typeface="+mj-lt"/>
              <a:buAutoNum type="alphaLcParenR"/>
            </a:pPr>
            <a:r>
              <a:rPr lang="en-GB" sz="2200" dirty="0"/>
              <a:t>Jamal says. “If I am counting forwards from 87, the next number is 86.”</a:t>
            </a:r>
          </a:p>
          <a:p>
            <a:pPr marL="457200" indent="-457200">
              <a:buClr>
                <a:srgbClr val="23D160"/>
              </a:buClr>
              <a:buSzPct val="85000"/>
              <a:buFont typeface="+mj-lt"/>
              <a:buAutoNum type="alphaLcParenR"/>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Tree>
    <p:extLst>
      <p:ext uri="{BB962C8B-B14F-4D97-AF65-F5344CB8AC3E}">
        <p14:creationId xmlns:p14="http://schemas.microsoft.com/office/powerpoint/2010/main" val="34418326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Activity 5:</a:t>
            </a:r>
          </a:p>
          <a:p>
            <a:pPr marL="0" indent="0">
              <a:buClr>
                <a:srgbClr val="23D160"/>
              </a:buClr>
              <a:buSzPct val="85000"/>
              <a:buNone/>
            </a:pPr>
            <a:r>
              <a:rPr lang="en-GB" sz="2200" dirty="0"/>
              <a:t>Are the following statements true or false?</a:t>
            </a:r>
          </a:p>
          <a:p>
            <a:pPr marL="0" indent="0">
              <a:buClr>
                <a:srgbClr val="23D160"/>
              </a:buClr>
              <a:buSzPct val="85000"/>
              <a:buNone/>
            </a:pPr>
            <a:endParaRPr lang="en-GB" sz="2200" dirty="0"/>
          </a:p>
          <a:p>
            <a:pPr marL="457200" indent="-457200">
              <a:buClr>
                <a:srgbClr val="23D160"/>
              </a:buClr>
              <a:buSzPct val="85000"/>
              <a:buFont typeface="+mj-lt"/>
              <a:buAutoNum type="alphaLcParenR"/>
            </a:pPr>
            <a:r>
              <a:rPr lang="en-GB" sz="2200" dirty="0"/>
              <a:t>Ahmed says, “If I am counting backwards from 83, the next number is 82.”</a:t>
            </a:r>
            <a:br>
              <a:rPr lang="en-GB" sz="2200" dirty="0"/>
            </a:br>
            <a:r>
              <a:rPr lang="en-GB" sz="2200" dirty="0">
                <a:solidFill>
                  <a:srgbClr val="FF3860"/>
                </a:solidFill>
              </a:rPr>
              <a:t>True!</a:t>
            </a:r>
          </a:p>
          <a:p>
            <a:pPr marL="457200" indent="-457200">
              <a:buClr>
                <a:srgbClr val="23D160"/>
              </a:buClr>
              <a:buSzPct val="85000"/>
              <a:buFont typeface="+mj-lt"/>
              <a:buAutoNum type="alphaLcParenR"/>
            </a:pPr>
            <a:r>
              <a:rPr lang="en-GB" sz="2200" dirty="0"/>
              <a:t>Yasmin says, “If I am counting backwards from 99 the next number is 100.”</a:t>
            </a:r>
            <a:br>
              <a:rPr lang="en-GB" sz="2200" dirty="0"/>
            </a:br>
            <a:r>
              <a:rPr lang="en-GB" sz="2200" dirty="0">
                <a:solidFill>
                  <a:srgbClr val="FF3860"/>
                </a:solidFill>
              </a:rPr>
              <a:t>False – the next number is 98, Yasmin has counted forwards!</a:t>
            </a:r>
            <a:endParaRPr lang="en-GB" sz="2200" dirty="0"/>
          </a:p>
          <a:p>
            <a:pPr marL="457200" indent="-457200">
              <a:buClr>
                <a:srgbClr val="23D160"/>
              </a:buClr>
              <a:buSzPct val="85000"/>
              <a:buFont typeface="+mj-lt"/>
              <a:buAutoNum type="alphaLcParenR"/>
            </a:pPr>
            <a:r>
              <a:rPr lang="en-GB" sz="2200" dirty="0"/>
              <a:t>Jamal says. “If I am counting forwards from 87, the next number is 86.”</a:t>
            </a:r>
            <a:br>
              <a:rPr lang="en-GB" sz="2200" dirty="0"/>
            </a:br>
            <a:r>
              <a:rPr lang="en-GB" sz="2200" dirty="0">
                <a:solidFill>
                  <a:srgbClr val="FF3860"/>
                </a:solidFill>
              </a:rPr>
              <a:t>False – the next number is 88, Jamal has counted backwards!</a:t>
            </a: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Tree>
    <p:extLst>
      <p:ext uri="{BB962C8B-B14F-4D97-AF65-F5344CB8AC3E}">
        <p14:creationId xmlns:p14="http://schemas.microsoft.com/office/powerpoint/2010/main" val="3621088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Have a bundle of objects, straws work well. </a:t>
            </a:r>
            <a:br>
              <a:rPr lang="en-GB" sz="2200" dirty="0"/>
            </a:br>
            <a:r>
              <a:rPr lang="en-GB" sz="2200" dirty="0"/>
              <a:t>Ask children to bundle the objects into as many groups of ten as possible.</a:t>
            </a:r>
            <a:br>
              <a:rPr lang="en-GB" sz="2200" dirty="0"/>
            </a:br>
            <a:r>
              <a:rPr lang="en-GB" sz="2200" dirty="0"/>
              <a:t>They should be taught to count the tens first, then count the leftover parts to find the ones.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20" name="Picture 19">
            <a:extLst>
              <a:ext uri="{FF2B5EF4-FFF2-40B4-BE49-F238E27FC236}">
                <a16:creationId xmlns="" xmlns:a16="http://schemas.microsoft.com/office/drawing/2014/main" id="{676E9DB5-5592-6A44-8348-E37F486FE1B5}"/>
              </a:ext>
            </a:extLst>
          </p:cNvPr>
          <p:cNvPicPr>
            <a:picLocks noChangeAspect="1"/>
          </p:cNvPicPr>
          <p:nvPr/>
        </p:nvPicPr>
        <p:blipFill>
          <a:blip r:embed="rId3"/>
          <a:stretch>
            <a:fillRect/>
          </a:stretch>
        </p:blipFill>
        <p:spPr>
          <a:xfrm>
            <a:off x="7219018" y="4214629"/>
            <a:ext cx="2160000" cy="1628970"/>
          </a:xfrm>
          <a:prstGeom prst="rect">
            <a:avLst/>
          </a:prstGeom>
        </p:spPr>
      </p:pic>
      <p:pic>
        <p:nvPicPr>
          <p:cNvPr id="21" name="Picture 20">
            <a:extLst>
              <a:ext uri="{FF2B5EF4-FFF2-40B4-BE49-F238E27FC236}">
                <a16:creationId xmlns="" xmlns:a16="http://schemas.microsoft.com/office/drawing/2014/main" id="{AF4DD229-D98D-CE43-B3FC-2B906FBA9A9B}"/>
              </a:ext>
            </a:extLst>
          </p:cNvPr>
          <p:cNvPicPr>
            <a:picLocks noChangeAspect="1"/>
          </p:cNvPicPr>
          <p:nvPr/>
        </p:nvPicPr>
        <p:blipFill>
          <a:blip r:embed="rId4"/>
          <a:stretch>
            <a:fillRect/>
          </a:stretch>
        </p:blipFill>
        <p:spPr>
          <a:xfrm>
            <a:off x="203200" y="3579607"/>
            <a:ext cx="2160000" cy="1621794"/>
          </a:xfrm>
          <a:prstGeom prst="rect">
            <a:avLst/>
          </a:prstGeom>
        </p:spPr>
      </p:pic>
      <p:pic>
        <p:nvPicPr>
          <p:cNvPr id="22" name="Picture 21">
            <a:extLst>
              <a:ext uri="{FF2B5EF4-FFF2-40B4-BE49-F238E27FC236}">
                <a16:creationId xmlns="" xmlns:a16="http://schemas.microsoft.com/office/drawing/2014/main" id="{23F06ECC-38E8-B643-870C-BE134D32F989}"/>
              </a:ext>
            </a:extLst>
          </p:cNvPr>
          <p:cNvPicPr>
            <a:picLocks noChangeAspect="1"/>
          </p:cNvPicPr>
          <p:nvPr/>
        </p:nvPicPr>
        <p:blipFill>
          <a:blip r:embed="rId3"/>
          <a:stretch>
            <a:fillRect/>
          </a:stretch>
        </p:blipFill>
        <p:spPr>
          <a:xfrm>
            <a:off x="7821031" y="4883706"/>
            <a:ext cx="2160000" cy="1628970"/>
          </a:xfrm>
          <a:prstGeom prst="rect">
            <a:avLst/>
          </a:prstGeom>
        </p:spPr>
      </p:pic>
      <p:pic>
        <p:nvPicPr>
          <p:cNvPr id="23" name="Picture 22">
            <a:extLst>
              <a:ext uri="{FF2B5EF4-FFF2-40B4-BE49-F238E27FC236}">
                <a16:creationId xmlns="" xmlns:a16="http://schemas.microsoft.com/office/drawing/2014/main" id="{CA4B234E-89B5-4049-B601-9F92E78EDA91}"/>
              </a:ext>
            </a:extLst>
          </p:cNvPr>
          <p:cNvPicPr>
            <a:picLocks noChangeAspect="1"/>
          </p:cNvPicPr>
          <p:nvPr/>
        </p:nvPicPr>
        <p:blipFill>
          <a:blip r:embed="rId4"/>
          <a:stretch>
            <a:fillRect/>
          </a:stretch>
        </p:blipFill>
        <p:spPr>
          <a:xfrm>
            <a:off x="9636248" y="3526110"/>
            <a:ext cx="2160000" cy="1621794"/>
          </a:xfrm>
          <a:prstGeom prst="rect">
            <a:avLst/>
          </a:prstGeom>
        </p:spPr>
      </p:pic>
      <p:pic>
        <p:nvPicPr>
          <p:cNvPr id="24" name="Picture 23">
            <a:extLst>
              <a:ext uri="{FF2B5EF4-FFF2-40B4-BE49-F238E27FC236}">
                <a16:creationId xmlns="" xmlns:a16="http://schemas.microsoft.com/office/drawing/2014/main" id="{C712EA07-3AC7-DA48-808E-BD0200A96111}"/>
              </a:ext>
            </a:extLst>
          </p:cNvPr>
          <p:cNvPicPr>
            <a:picLocks noChangeAspect="1"/>
          </p:cNvPicPr>
          <p:nvPr/>
        </p:nvPicPr>
        <p:blipFill>
          <a:blip r:embed="rId4"/>
          <a:stretch>
            <a:fillRect/>
          </a:stretch>
        </p:blipFill>
        <p:spPr>
          <a:xfrm>
            <a:off x="9860670" y="4072809"/>
            <a:ext cx="2160000" cy="1621794"/>
          </a:xfrm>
          <a:prstGeom prst="rect">
            <a:avLst/>
          </a:prstGeom>
        </p:spPr>
      </p:pic>
      <p:pic>
        <p:nvPicPr>
          <p:cNvPr id="25" name="Picture 24">
            <a:extLst>
              <a:ext uri="{FF2B5EF4-FFF2-40B4-BE49-F238E27FC236}">
                <a16:creationId xmlns="" xmlns:a16="http://schemas.microsoft.com/office/drawing/2014/main" id="{28F9A3BD-3FF6-5346-8028-C5CB33DDAFF9}"/>
              </a:ext>
            </a:extLst>
          </p:cNvPr>
          <p:cNvPicPr>
            <a:picLocks noChangeAspect="1"/>
          </p:cNvPicPr>
          <p:nvPr/>
        </p:nvPicPr>
        <p:blipFill>
          <a:blip r:embed="rId4"/>
          <a:stretch>
            <a:fillRect/>
          </a:stretch>
        </p:blipFill>
        <p:spPr>
          <a:xfrm>
            <a:off x="9814689" y="3738290"/>
            <a:ext cx="2160000" cy="1621794"/>
          </a:xfrm>
          <a:prstGeom prst="rect">
            <a:avLst/>
          </a:prstGeom>
        </p:spPr>
      </p:pic>
      <p:pic>
        <p:nvPicPr>
          <p:cNvPr id="26" name="Picture 25">
            <a:extLst>
              <a:ext uri="{FF2B5EF4-FFF2-40B4-BE49-F238E27FC236}">
                <a16:creationId xmlns="" xmlns:a16="http://schemas.microsoft.com/office/drawing/2014/main" id="{B6436D3C-4EBE-444F-9C80-5733DC0FCFE3}"/>
              </a:ext>
            </a:extLst>
          </p:cNvPr>
          <p:cNvPicPr>
            <a:picLocks noChangeAspect="1"/>
          </p:cNvPicPr>
          <p:nvPr/>
        </p:nvPicPr>
        <p:blipFill>
          <a:blip r:embed="rId4"/>
          <a:stretch>
            <a:fillRect/>
          </a:stretch>
        </p:blipFill>
        <p:spPr>
          <a:xfrm>
            <a:off x="355600" y="3732007"/>
            <a:ext cx="2160000" cy="1621794"/>
          </a:xfrm>
          <a:prstGeom prst="rect">
            <a:avLst/>
          </a:prstGeom>
        </p:spPr>
      </p:pic>
      <p:pic>
        <p:nvPicPr>
          <p:cNvPr id="29" name="Picture 28">
            <a:extLst>
              <a:ext uri="{FF2B5EF4-FFF2-40B4-BE49-F238E27FC236}">
                <a16:creationId xmlns="" xmlns:a16="http://schemas.microsoft.com/office/drawing/2014/main" id="{FF2B5423-5D17-9B43-8D8E-8B9AD3A3699C}"/>
              </a:ext>
            </a:extLst>
          </p:cNvPr>
          <p:cNvPicPr>
            <a:picLocks noChangeAspect="1"/>
          </p:cNvPicPr>
          <p:nvPr/>
        </p:nvPicPr>
        <p:blipFill>
          <a:blip r:embed="rId4"/>
          <a:stretch>
            <a:fillRect/>
          </a:stretch>
        </p:blipFill>
        <p:spPr>
          <a:xfrm>
            <a:off x="508000" y="3884407"/>
            <a:ext cx="2160000" cy="1621794"/>
          </a:xfrm>
          <a:prstGeom prst="rect">
            <a:avLst/>
          </a:prstGeom>
        </p:spPr>
      </p:pic>
      <p:pic>
        <p:nvPicPr>
          <p:cNvPr id="30" name="Picture 29">
            <a:extLst>
              <a:ext uri="{FF2B5EF4-FFF2-40B4-BE49-F238E27FC236}">
                <a16:creationId xmlns="" xmlns:a16="http://schemas.microsoft.com/office/drawing/2014/main" id="{CAADCE4A-C7B6-714A-BBB0-4DB743E4CD76}"/>
              </a:ext>
            </a:extLst>
          </p:cNvPr>
          <p:cNvPicPr>
            <a:picLocks noChangeAspect="1"/>
          </p:cNvPicPr>
          <p:nvPr/>
        </p:nvPicPr>
        <p:blipFill>
          <a:blip r:embed="rId4"/>
          <a:stretch>
            <a:fillRect/>
          </a:stretch>
        </p:blipFill>
        <p:spPr>
          <a:xfrm>
            <a:off x="660400" y="4036807"/>
            <a:ext cx="2160000" cy="1621794"/>
          </a:xfrm>
          <a:prstGeom prst="rect">
            <a:avLst/>
          </a:prstGeom>
        </p:spPr>
      </p:pic>
      <p:pic>
        <p:nvPicPr>
          <p:cNvPr id="31" name="Picture 30">
            <a:extLst>
              <a:ext uri="{FF2B5EF4-FFF2-40B4-BE49-F238E27FC236}">
                <a16:creationId xmlns="" xmlns:a16="http://schemas.microsoft.com/office/drawing/2014/main" id="{15C23C17-B916-824D-A822-C8EB99A77D48}"/>
              </a:ext>
            </a:extLst>
          </p:cNvPr>
          <p:cNvPicPr>
            <a:picLocks noChangeAspect="1"/>
          </p:cNvPicPr>
          <p:nvPr/>
        </p:nvPicPr>
        <p:blipFill>
          <a:blip r:embed="rId4"/>
          <a:stretch>
            <a:fillRect/>
          </a:stretch>
        </p:blipFill>
        <p:spPr>
          <a:xfrm>
            <a:off x="812800" y="4189207"/>
            <a:ext cx="2160000" cy="1621794"/>
          </a:xfrm>
          <a:prstGeom prst="rect">
            <a:avLst/>
          </a:prstGeom>
        </p:spPr>
      </p:pic>
      <p:pic>
        <p:nvPicPr>
          <p:cNvPr id="32" name="Picture 31">
            <a:extLst>
              <a:ext uri="{FF2B5EF4-FFF2-40B4-BE49-F238E27FC236}">
                <a16:creationId xmlns="" xmlns:a16="http://schemas.microsoft.com/office/drawing/2014/main" id="{D30572D3-AD44-B644-92C9-2F6BC5DE83D4}"/>
              </a:ext>
            </a:extLst>
          </p:cNvPr>
          <p:cNvPicPr>
            <a:picLocks noChangeAspect="1"/>
          </p:cNvPicPr>
          <p:nvPr/>
        </p:nvPicPr>
        <p:blipFill>
          <a:blip r:embed="rId4"/>
          <a:stretch>
            <a:fillRect/>
          </a:stretch>
        </p:blipFill>
        <p:spPr>
          <a:xfrm>
            <a:off x="965200" y="4341607"/>
            <a:ext cx="2160000" cy="1621794"/>
          </a:xfrm>
          <a:prstGeom prst="rect">
            <a:avLst/>
          </a:prstGeom>
        </p:spPr>
      </p:pic>
      <p:pic>
        <p:nvPicPr>
          <p:cNvPr id="33" name="Picture 32">
            <a:extLst>
              <a:ext uri="{FF2B5EF4-FFF2-40B4-BE49-F238E27FC236}">
                <a16:creationId xmlns="" xmlns:a16="http://schemas.microsoft.com/office/drawing/2014/main" id="{25F53FBE-2AF0-F642-8D8B-0D6D46E27A4A}"/>
              </a:ext>
            </a:extLst>
          </p:cNvPr>
          <p:cNvPicPr>
            <a:picLocks noChangeAspect="1"/>
          </p:cNvPicPr>
          <p:nvPr/>
        </p:nvPicPr>
        <p:blipFill>
          <a:blip r:embed="rId4"/>
          <a:stretch>
            <a:fillRect/>
          </a:stretch>
        </p:blipFill>
        <p:spPr>
          <a:xfrm>
            <a:off x="1117600" y="4494007"/>
            <a:ext cx="2160000" cy="1621794"/>
          </a:xfrm>
          <a:prstGeom prst="rect">
            <a:avLst/>
          </a:prstGeom>
        </p:spPr>
      </p:pic>
      <p:pic>
        <p:nvPicPr>
          <p:cNvPr id="34" name="Picture 33">
            <a:extLst>
              <a:ext uri="{FF2B5EF4-FFF2-40B4-BE49-F238E27FC236}">
                <a16:creationId xmlns="" xmlns:a16="http://schemas.microsoft.com/office/drawing/2014/main" id="{3F281947-0B00-FC4A-BAD0-C19A7EDDAF89}"/>
              </a:ext>
            </a:extLst>
          </p:cNvPr>
          <p:cNvPicPr>
            <a:picLocks noChangeAspect="1"/>
          </p:cNvPicPr>
          <p:nvPr/>
        </p:nvPicPr>
        <p:blipFill>
          <a:blip r:embed="rId4"/>
          <a:stretch>
            <a:fillRect/>
          </a:stretch>
        </p:blipFill>
        <p:spPr>
          <a:xfrm>
            <a:off x="1270000" y="4646407"/>
            <a:ext cx="2160000" cy="1621794"/>
          </a:xfrm>
          <a:prstGeom prst="rect">
            <a:avLst/>
          </a:prstGeom>
        </p:spPr>
      </p:pic>
      <p:pic>
        <p:nvPicPr>
          <p:cNvPr id="35" name="Picture 34">
            <a:extLst>
              <a:ext uri="{FF2B5EF4-FFF2-40B4-BE49-F238E27FC236}">
                <a16:creationId xmlns="" xmlns:a16="http://schemas.microsoft.com/office/drawing/2014/main" id="{CEF303DD-8E32-8648-A426-8340067AC177}"/>
              </a:ext>
            </a:extLst>
          </p:cNvPr>
          <p:cNvPicPr>
            <a:picLocks noChangeAspect="1"/>
          </p:cNvPicPr>
          <p:nvPr/>
        </p:nvPicPr>
        <p:blipFill>
          <a:blip r:embed="rId4"/>
          <a:stretch>
            <a:fillRect/>
          </a:stretch>
        </p:blipFill>
        <p:spPr>
          <a:xfrm>
            <a:off x="1422400" y="4798807"/>
            <a:ext cx="2160000" cy="1621794"/>
          </a:xfrm>
          <a:prstGeom prst="rect">
            <a:avLst/>
          </a:prstGeom>
        </p:spPr>
      </p:pic>
      <p:pic>
        <p:nvPicPr>
          <p:cNvPr id="48" name="Picture 47">
            <a:extLst>
              <a:ext uri="{FF2B5EF4-FFF2-40B4-BE49-F238E27FC236}">
                <a16:creationId xmlns="" xmlns:a16="http://schemas.microsoft.com/office/drawing/2014/main" id="{F3C5CE7A-B539-1340-8FE4-754C5FAE85CC}"/>
              </a:ext>
            </a:extLst>
          </p:cNvPr>
          <p:cNvPicPr>
            <a:picLocks noChangeAspect="1"/>
          </p:cNvPicPr>
          <p:nvPr/>
        </p:nvPicPr>
        <p:blipFill>
          <a:blip r:embed="rId4"/>
          <a:stretch>
            <a:fillRect/>
          </a:stretch>
        </p:blipFill>
        <p:spPr>
          <a:xfrm>
            <a:off x="1574800" y="4951207"/>
            <a:ext cx="2160000" cy="1621794"/>
          </a:xfrm>
          <a:prstGeom prst="rect">
            <a:avLst/>
          </a:prstGeom>
        </p:spPr>
      </p:pic>
      <p:pic>
        <p:nvPicPr>
          <p:cNvPr id="49" name="Picture 48">
            <a:extLst>
              <a:ext uri="{FF2B5EF4-FFF2-40B4-BE49-F238E27FC236}">
                <a16:creationId xmlns="" xmlns:a16="http://schemas.microsoft.com/office/drawing/2014/main" id="{840B7151-17F4-324B-B56A-5283E93BBF82}"/>
              </a:ext>
            </a:extLst>
          </p:cNvPr>
          <p:cNvPicPr>
            <a:picLocks noChangeAspect="1"/>
          </p:cNvPicPr>
          <p:nvPr/>
        </p:nvPicPr>
        <p:blipFill>
          <a:blip r:embed="rId4"/>
          <a:stretch>
            <a:fillRect/>
          </a:stretch>
        </p:blipFill>
        <p:spPr>
          <a:xfrm>
            <a:off x="1727200" y="5103607"/>
            <a:ext cx="2160000" cy="1621794"/>
          </a:xfrm>
          <a:prstGeom prst="rect">
            <a:avLst/>
          </a:prstGeom>
        </p:spPr>
      </p:pic>
      <p:pic>
        <p:nvPicPr>
          <p:cNvPr id="50" name="Picture 49">
            <a:extLst>
              <a:ext uri="{FF2B5EF4-FFF2-40B4-BE49-F238E27FC236}">
                <a16:creationId xmlns="" xmlns:a16="http://schemas.microsoft.com/office/drawing/2014/main" id="{00D5A8AA-8667-AB4F-B7A1-ED69CEDDB63C}"/>
              </a:ext>
            </a:extLst>
          </p:cNvPr>
          <p:cNvPicPr>
            <a:picLocks noChangeAspect="1"/>
          </p:cNvPicPr>
          <p:nvPr/>
        </p:nvPicPr>
        <p:blipFill>
          <a:blip r:embed="rId4"/>
          <a:stretch>
            <a:fillRect/>
          </a:stretch>
        </p:blipFill>
        <p:spPr>
          <a:xfrm>
            <a:off x="1879600" y="5256007"/>
            <a:ext cx="2160000" cy="1621794"/>
          </a:xfrm>
          <a:prstGeom prst="rect">
            <a:avLst/>
          </a:prstGeom>
        </p:spPr>
      </p:pic>
      <p:pic>
        <p:nvPicPr>
          <p:cNvPr id="51" name="Picture 50">
            <a:extLst>
              <a:ext uri="{FF2B5EF4-FFF2-40B4-BE49-F238E27FC236}">
                <a16:creationId xmlns="" xmlns:a16="http://schemas.microsoft.com/office/drawing/2014/main" id="{D133C7BB-789D-1C4E-8FAD-E52D77327459}"/>
              </a:ext>
            </a:extLst>
          </p:cNvPr>
          <p:cNvPicPr>
            <a:picLocks noChangeAspect="1"/>
          </p:cNvPicPr>
          <p:nvPr/>
        </p:nvPicPr>
        <p:blipFill>
          <a:blip r:embed="rId4"/>
          <a:stretch>
            <a:fillRect/>
          </a:stretch>
        </p:blipFill>
        <p:spPr>
          <a:xfrm>
            <a:off x="2448807" y="3122407"/>
            <a:ext cx="2160000" cy="1621794"/>
          </a:xfrm>
          <a:prstGeom prst="rect">
            <a:avLst/>
          </a:prstGeom>
        </p:spPr>
      </p:pic>
      <p:pic>
        <p:nvPicPr>
          <p:cNvPr id="52" name="Picture 51">
            <a:extLst>
              <a:ext uri="{FF2B5EF4-FFF2-40B4-BE49-F238E27FC236}">
                <a16:creationId xmlns="" xmlns:a16="http://schemas.microsoft.com/office/drawing/2014/main" id="{3ED5D8F4-361F-EB44-8D7D-EBF6B671EE0E}"/>
              </a:ext>
            </a:extLst>
          </p:cNvPr>
          <p:cNvPicPr>
            <a:picLocks noChangeAspect="1"/>
          </p:cNvPicPr>
          <p:nvPr/>
        </p:nvPicPr>
        <p:blipFill>
          <a:blip r:embed="rId4"/>
          <a:stretch>
            <a:fillRect/>
          </a:stretch>
        </p:blipFill>
        <p:spPr>
          <a:xfrm>
            <a:off x="2601207" y="3274807"/>
            <a:ext cx="2160000" cy="1621794"/>
          </a:xfrm>
          <a:prstGeom prst="rect">
            <a:avLst/>
          </a:prstGeom>
        </p:spPr>
      </p:pic>
      <p:pic>
        <p:nvPicPr>
          <p:cNvPr id="53" name="Picture 52">
            <a:extLst>
              <a:ext uri="{FF2B5EF4-FFF2-40B4-BE49-F238E27FC236}">
                <a16:creationId xmlns="" xmlns:a16="http://schemas.microsoft.com/office/drawing/2014/main" id="{F49400EA-8D11-8C4D-B523-B016B88B512B}"/>
              </a:ext>
            </a:extLst>
          </p:cNvPr>
          <p:cNvPicPr>
            <a:picLocks noChangeAspect="1"/>
          </p:cNvPicPr>
          <p:nvPr/>
        </p:nvPicPr>
        <p:blipFill>
          <a:blip r:embed="rId4"/>
          <a:stretch>
            <a:fillRect/>
          </a:stretch>
        </p:blipFill>
        <p:spPr>
          <a:xfrm>
            <a:off x="2753607" y="3427207"/>
            <a:ext cx="2160000" cy="1621794"/>
          </a:xfrm>
          <a:prstGeom prst="rect">
            <a:avLst/>
          </a:prstGeom>
        </p:spPr>
      </p:pic>
      <p:pic>
        <p:nvPicPr>
          <p:cNvPr id="54" name="Picture 53">
            <a:extLst>
              <a:ext uri="{FF2B5EF4-FFF2-40B4-BE49-F238E27FC236}">
                <a16:creationId xmlns="" xmlns:a16="http://schemas.microsoft.com/office/drawing/2014/main" id="{9E10ADB8-3AC0-314C-90E6-3AEDF560BDEC}"/>
              </a:ext>
            </a:extLst>
          </p:cNvPr>
          <p:cNvPicPr>
            <a:picLocks noChangeAspect="1"/>
          </p:cNvPicPr>
          <p:nvPr/>
        </p:nvPicPr>
        <p:blipFill>
          <a:blip r:embed="rId4"/>
          <a:stretch>
            <a:fillRect/>
          </a:stretch>
        </p:blipFill>
        <p:spPr>
          <a:xfrm>
            <a:off x="2906007" y="3579607"/>
            <a:ext cx="2160000" cy="1621794"/>
          </a:xfrm>
          <a:prstGeom prst="rect">
            <a:avLst/>
          </a:prstGeom>
        </p:spPr>
      </p:pic>
      <p:pic>
        <p:nvPicPr>
          <p:cNvPr id="55" name="Picture 54">
            <a:extLst>
              <a:ext uri="{FF2B5EF4-FFF2-40B4-BE49-F238E27FC236}">
                <a16:creationId xmlns="" xmlns:a16="http://schemas.microsoft.com/office/drawing/2014/main" id="{73FBAD93-AEF0-FA4E-B73B-26722A141B09}"/>
              </a:ext>
            </a:extLst>
          </p:cNvPr>
          <p:cNvPicPr>
            <a:picLocks noChangeAspect="1"/>
          </p:cNvPicPr>
          <p:nvPr/>
        </p:nvPicPr>
        <p:blipFill>
          <a:blip r:embed="rId4"/>
          <a:stretch>
            <a:fillRect/>
          </a:stretch>
        </p:blipFill>
        <p:spPr>
          <a:xfrm>
            <a:off x="3058407" y="3732007"/>
            <a:ext cx="2160000" cy="1621794"/>
          </a:xfrm>
          <a:prstGeom prst="rect">
            <a:avLst/>
          </a:prstGeom>
        </p:spPr>
      </p:pic>
      <p:pic>
        <p:nvPicPr>
          <p:cNvPr id="57" name="Picture 56">
            <a:extLst>
              <a:ext uri="{FF2B5EF4-FFF2-40B4-BE49-F238E27FC236}">
                <a16:creationId xmlns="" xmlns:a16="http://schemas.microsoft.com/office/drawing/2014/main" id="{2EF48413-9348-6342-B5CD-293E1D2B6747}"/>
              </a:ext>
            </a:extLst>
          </p:cNvPr>
          <p:cNvPicPr>
            <a:picLocks noChangeAspect="1"/>
          </p:cNvPicPr>
          <p:nvPr/>
        </p:nvPicPr>
        <p:blipFill>
          <a:blip r:embed="rId4"/>
          <a:stretch>
            <a:fillRect/>
          </a:stretch>
        </p:blipFill>
        <p:spPr>
          <a:xfrm>
            <a:off x="3210807" y="3884407"/>
            <a:ext cx="2160000" cy="1621794"/>
          </a:xfrm>
          <a:prstGeom prst="rect">
            <a:avLst/>
          </a:prstGeom>
        </p:spPr>
      </p:pic>
      <p:pic>
        <p:nvPicPr>
          <p:cNvPr id="58" name="Picture 57">
            <a:extLst>
              <a:ext uri="{FF2B5EF4-FFF2-40B4-BE49-F238E27FC236}">
                <a16:creationId xmlns="" xmlns:a16="http://schemas.microsoft.com/office/drawing/2014/main" id="{3D2DFDC7-A1AE-BB45-8194-B8F65C5A03E1}"/>
              </a:ext>
            </a:extLst>
          </p:cNvPr>
          <p:cNvPicPr>
            <a:picLocks noChangeAspect="1"/>
          </p:cNvPicPr>
          <p:nvPr/>
        </p:nvPicPr>
        <p:blipFill>
          <a:blip r:embed="rId4"/>
          <a:stretch>
            <a:fillRect/>
          </a:stretch>
        </p:blipFill>
        <p:spPr>
          <a:xfrm>
            <a:off x="3363207" y="4036807"/>
            <a:ext cx="2160000" cy="1621794"/>
          </a:xfrm>
          <a:prstGeom prst="rect">
            <a:avLst/>
          </a:prstGeom>
        </p:spPr>
      </p:pic>
      <p:pic>
        <p:nvPicPr>
          <p:cNvPr id="59" name="Picture 58">
            <a:extLst>
              <a:ext uri="{FF2B5EF4-FFF2-40B4-BE49-F238E27FC236}">
                <a16:creationId xmlns="" xmlns:a16="http://schemas.microsoft.com/office/drawing/2014/main" id="{97CA3402-7E93-574D-A07D-276A187FEF69}"/>
              </a:ext>
            </a:extLst>
          </p:cNvPr>
          <p:cNvPicPr>
            <a:picLocks noChangeAspect="1"/>
          </p:cNvPicPr>
          <p:nvPr/>
        </p:nvPicPr>
        <p:blipFill>
          <a:blip r:embed="rId4"/>
          <a:stretch>
            <a:fillRect/>
          </a:stretch>
        </p:blipFill>
        <p:spPr>
          <a:xfrm>
            <a:off x="3515607" y="4189207"/>
            <a:ext cx="2160000" cy="1621794"/>
          </a:xfrm>
          <a:prstGeom prst="rect">
            <a:avLst/>
          </a:prstGeom>
        </p:spPr>
      </p:pic>
      <p:pic>
        <p:nvPicPr>
          <p:cNvPr id="60" name="Picture 59">
            <a:extLst>
              <a:ext uri="{FF2B5EF4-FFF2-40B4-BE49-F238E27FC236}">
                <a16:creationId xmlns="" xmlns:a16="http://schemas.microsoft.com/office/drawing/2014/main" id="{494311C1-D8B0-0E4C-8C00-176E8BC38EAB}"/>
              </a:ext>
            </a:extLst>
          </p:cNvPr>
          <p:cNvPicPr>
            <a:picLocks noChangeAspect="1"/>
          </p:cNvPicPr>
          <p:nvPr/>
        </p:nvPicPr>
        <p:blipFill>
          <a:blip r:embed="rId4"/>
          <a:stretch>
            <a:fillRect/>
          </a:stretch>
        </p:blipFill>
        <p:spPr>
          <a:xfrm>
            <a:off x="3668007" y="4341607"/>
            <a:ext cx="2160000" cy="1621794"/>
          </a:xfrm>
          <a:prstGeom prst="rect">
            <a:avLst/>
          </a:prstGeom>
        </p:spPr>
      </p:pic>
      <p:pic>
        <p:nvPicPr>
          <p:cNvPr id="61" name="Picture 60">
            <a:extLst>
              <a:ext uri="{FF2B5EF4-FFF2-40B4-BE49-F238E27FC236}">
                <a16:creationId xmlns="" xmlns:a16="http://schemas.microsoft.com/office/drawing/2014/main" id="{B588B80B-D3B1-3443-8A4F-A346E73C4F1D}"/>
              </a:ext>
            </a:extLst>
          </p:cNvPr>
          <p:cNvPicPr>
            <a:picLocks noChangeAspect="1"/>
          </p:cNvPicPr>
          <p:nvPr/>
        </p:nvPicPr>
        <p:blipFill>
          <a:blip r:embed="rId4"/>
          <a:stretch>
            <a:fillRect/>
          </a:stretch>
        </p:blipFill>
        <p:spPr>
          <a:xfrm>
            <a:off x="3820407" y="4494007"/>
            <a:ext cx="2160000" cy="1621794"/>
          </a:xfrm>
          <a:prstGeom prst="rect">
            <a:avLst/>
          </a:prstGeom>
        </p:spPr>
      </p:pic>
      <p:pic>
        <p:nvPicPr>
          <p:cNvPr id="62" name="Picture 61">
            <a:extLst>
              <a:ext uri="{FF2B5EF4-FFF2-40B4-BE49-F238E27FC236}">
                <a16:creationId xmlns="" xmlns:a16="http://schemas.microsoft.com/office/drawing/2014/main" id="{9C131FAC-C335-2744-A4FB-3A7A715ED3DD}"/>
              </a:ext>
            </a:extLst>
          </p:cNvPr>
          <p:cNvPicPr>
            <a:picLocks noChangeAspect="1"/>
          </p:cNvPicPr>
          <p:nvPr/>
        </p:nvPicPr>
        <p:blipFill>
          <a:blip r:embed="rId4"/>
          <a:stretch>
            <a:fillRect/>
          </a:stretch>
        </p:blipFill>
        <p:spPr>
          <a:xfrm>
            <a:off x="3972807" y="4646407"/>
            <a:ext cx="2160000" cy="1621794"/>
          </a:xfrm>
          <a:prstGeom prst="rect">
            <a:avLst/>
          </a:prstGeom>
        </p:spPr>
      </p:pic>
      <p:sp>
        <p:nvSpPr>
          <p:cNvPr id="4" name="Right Arrow 3">
            <a:extLst>
              <a:ext uri="{FF2B5EF4-FFF2-40B4-BE49-F238E27FC236}">
                <a16:creationId xmlns="" xmlns:a16="http://schemas.microsoft.com/office/drawing/2014/main" id="{732EE9ED-8675-EE4B-88AB-D32353803AC6}"/>
              </a:ext>
            </a:extLst>
          </p:cNvPr>
          <p:cNvSpPr/>
          <p:nvPr/>
        </p:nvSpPr>
        <p:spPr>
          <a:xfrm>
            <a:off x="5928223" y="5173969"/>
            <a:ext cx="978408"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3168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t>To be able to count to 100</a:t>
            </a:r>
            <a:endParaRPr lang="en-GB" dirty="0"/>
          </a:p>
        </p:txBody>
      </p:sp>
      <p:sp>
        <p:nvSpPr>
          <p:cNvPr id="16" name="Content Placeholder 2">
            <a:extLst>
              <a:ext uri="{FF2B5EF4-FFF2-40B4-BE49-F238E27FC236}">
                <a16:creationId xmlns="" xmlns:a16="http://schemas.microsoft.com/office/drawing/2014/main" id="{FD4B1EFD-B848-FA40-91D2-C490C8552E59}"/>
              </a:ext>
            </a:extLst>
          </p:cNvPr>
          <p:cNvSpPr>
            <a:spLocks noGrp="1"/>
          </p:cNvSpPr>
          <p:nvPr>
            <p:ph idx="1"/>
          </p:nvPr>
        </p:nvSpPr>
        <p:spPr>
          <a:xfrm>
            <a:off x="838200" y="1825625"/>
            <a:ext cx="10515600" cy="4351338"/>
          </a:xfrm>
        </p:spPr>
        <p:txBody>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3273DC"/>
                </a:solidFill>
              </a:rPr>
              <a:t>Do you agree with </a:t>
            </a:r>
            <a:r>
              <a:rPr lang="en-GB" sz="2200" dirty="0" err="1">
                <a:solidFill>
                  <a:srgbClr val="3273DC"/>
                </a:solidFill>
              </a:rPr>
              <a:t>Astrobee</a:t>
            </a:r>
            <a:r>
              <a:rPr lang="en-GB" sz="2200" dirty="0">
                <a:solidFill>
                  <a:srgbClr val="3273DC"/>
                </a:solidFill>
              </a:rPr>
              <a:t>?</a:t>
            </a:r>
          </a:p>
          <a:p>
            <a:pPr marL="0" indent="0">
              <a:buClr>
                <a:srgbClr val="23D160"/>
              </a:buClr>
              <a:buSzPct val="85000"/>
              <a:buNone/>
            </a:pPr>
            <a:r>
              <a:rPr lang="en-GB" sz="2200" dirty="0">
                <a:solidFill>
                  <a:srgbClr val="3273DC"/>
                </a:solidFill>
              </a:rPr>
              <a:t>Explain your answer. </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p:txBody>
      </p:sp>
      <p:pic>
        <p:nvPicPr>
          <p:cNvPr id="17" name="Picture 16">
            <a:extLst>
              <a:ext uri="{FF2B5EF4-FFF2-40B4-BE49-F238E27FC236}">
                <a16:creationId xmlns="" xmlns:a16="http://schemas.microsoft.com/office/drawing/2014/main" id="{961007E7-DA24-0541-8BC9-13C77AF59C9B}"/>
              </a:ext>
            </a:extLst>
          </p:cNvPr>
          <p:cNvPicPr>
            <a:picLocks noChangeAspect="1"/>
          </p:cNvPicPr>
          <p:nvPr/>
        </p:nvPicPr>
        <p:blipFill>
          <a:blip r:embed="rId3"/>
          <a:stretch>
            <a:fillRect/>
          </a:stretch>
        </p:blipFill>
        <p:spPr>
          <a:xfrm>
            <a:off x="1616159" y="3528993"/>
            <a:ext cx="1689100" cy="1244600"/>
          </a:xfrm>
          <a:prstGeom prst="rect">
            <a:avLst/>
          </a:prstGeom>
        </p:spPr>
      </p:pic>
      <p:pic>
        <p:nvPicPr>
          <p:cNvPr id="18" name="Picture 17">
            <a:extLst>
              <a:ext uri="{FF2B5EF4-FFF2-40B4-BE49-F238E27FC236}">
                <a16:creationId xmlns="" xmlns:a16="http://schemas.microsoft.com/office/drawing/2014/main" id="{30D897F0-CA1B-E743-BC34-680E3D4EDAF6}"/>
              </a:ext>
            </a:extLst>
          </p:cNvPr>
          <p:cNvPicPr>
            <a:picLocks noChangeAspect="1"/>
          </p:cNvPicPr>
          <p:nvPr/>
        </p:nvPicPr>
        <p:blipFill>
          <a:blip r:embed="rId4"/>
          <a:stretch>
            <a:fillRect/>
          </a:stretch>
        </p:blipFill>
        <p:spPr>
          <a:xfrm>
            <a:off x="2460709" y="1257300"/>
            <a:ext cx="4354694" cy="3295052"/>
          </a:xfrm>
          <a:prstGeom prst="rect">
            <a:avLst/>
          </a:prstGeom>
        </p:spPr>
      </p:pic>
      <p:sp>
        <p:nvSpPr>
          <p:cNvPr id="19" name="Rectangle 18">
            <a:extLst>
              <a:ext uri="{FF2B5EF4-FFF2-40B4-BE49-F238E27FC236}">
                <a16:creationId xmlns="" xmlns:a16="http://schemas.microsoft.com/office/drawing/2014/main" id="{3CA81780-71E8-1D48-9C94-ECFD7CCF7809}"/>
              </a:ext>
            </a:extLst>
          </p:cNvPr>
          <p:cNvSpPr/>
          <p:nvPr/>
        </p:nvSpPr>
        <p:spPr>
          <a:xfrm>
            <a:off x="2879436" y="2261195"/>
            <a:ext cx="3384550" cy="1200329"/>
          </a:xfrm>
          <a:prstGeom prst="rect">
            <a:avLst/>
          </a:prstGeom>
        </p:spPr>
        <p:txBody>
          <a:bodyPr wrap="square">
            <a:spAutoFit/>
          </a:bodyPr>
          <a:lstStyle/>
          <a:p>
            <a:pPr algn="ctr">
              <a:buClr>
                <a:srgbClr val="23D160"/>
              </a:buClr>
              <a:buSzPct val="85000"/>
            </a:pPr>
            <a:r>
              <a:rPr lang="en-GB" sz="2400" dirty="0">
                <a:solidFill>
                  <a:srgbClr val="3273DC"/>
                </a:solidFill>
                <a:latin typeface="OpenDyslexicAlta" pitchFamily="2" charset="77"/>
              </a:rPr>
              <a:t>The number shapes represent nine, because 4 + 5 = 9. </a:t>
            </a:r>
          </a:p>
        </p:txBody>
      </p:sp>
      <p:pic>
        <p:nvPicPr>
          <p:cNvPr id="7" name="Picture 6">
            <a:extLst>
              <a:ext uri="{FF2B5EF4-FFF2-40B4-BE49-F238E27FC236}">
                <a16:creationId xmlns="" xmlns:a16="http://schemas.microsoft.com/office/drawing/2014/main" id="{BD6FFEA9-1A69-3749-8BD6-5F2FD530184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6164217" y="2341493"/>
            <a:ext cx="2160000" cy="1037099"/>
          </a:xfrm>
          <a:prstGeom prst="rect">
            <a:avLst/>
          </a:prstGeom>
        </p:spPr>
      </p:pic>
      <p:pic>
        <p:nvPicPr>
          <p:cNvPr id="8" name="Picture 7">
            <a:extLst>
              <a:ext uri="{FF2B5EF4-FFF2-40B4-BE49-F238E27FC236}">
                <a16:creationId xmlns="" xmlns:a16="http://schemas.microsoft.com/office/drawing/2014/main" id="{BA659554-258F-964E-ACC2-60F7D29356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7184064" y="2341493"/>
            <a:ext cx="2160000" cy="1037099"/>
          </a:xfrm>
          <a:prstGeom prst="rect">
            <a:avLst/>
          </a:prstGeom>
        </p:spPr>
      </p:pic>
      <p:pic>
        <p:nvPicPr>
          <p:cNvPr id="9" name="Picture 8">
            <a:extLst>
              <a:ext uri="{FF2B5EF4-FFF2-40B4-BE49-F238E27FC236}">
                <a16:creationId xmlns="" xmlns:a16="http://schemas.microsoft.com/office/drawing/2014/main" id="{DE01D73B-A696-5B48-B141-DC9943C2E39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8237199" y="2335277"/>
            <a:ext cx="2160000" cy="1037099"/>
          </a:xfrm>
          <a:prstGeom prst="rect">
            <a:avLst/>
          </a:prstGeom>
        </p:spPr>
      </p:pic>
      <p:pic>
        <p:nvPicPr>
          <p:cNvPr id="10" name="Picture 9">
            <a:extLst>
              <a:ext uri="{FF2B5EF4-FFF2-40B4-BE49-F238E27FC236}">
                <a16:creationId xmlns="" xmlns:a16="http://schemas.microsoft.com/office/drawing/2014/main" id="{9880C30B-6377-9344-9BAC-6151CC5A8C1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9257046" y="2335277"/>
            <a:ext cx="2160000" cy="1037099"/>
          </a:xfrm>
          <a:prstGeom prst="rect">
            <a:avLst/>
          </a:prstGeom>
        </p:spPr>
      </p:pic>
      <p:pic>
        <p:nvPicPr>
          <p:cNvPr id="11" name="Picture 10">
            <a:extLst>
              <a:ext uri="{FF2B5EF4-FFF2-40B4-BE49-F238E27FC236}">
                <a16:creationId xmlns="" xmlns:a16="http://schemas.microsoft.com/office/drawing/2014/main" id="{890A241F-43AF-7643-BDB5-AEC4708B051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71285" y="3933827"/>
            <a:ext cx="2160000" cy="1037098"/>
          </a:xfrm>
          <a:prstGeom prst="rect">
            <a:avLst/>
          </a:prstGeom>
        </p:spPr>
      </p:pic>
    </p:spTree>
    <p:extLst>
      <p:ext uri="{BB962C8B-B14F-4D97-AF65-F5344CB8AC3E}">
        <p14:creationId xmlns:p14="http://schemas.microsoft.com/office/powerpoint/2010/main" val="30484711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t>To be able to count to 100</a:t>
            </a:r>
            <a:endParaRPr lang="en-GB" dirty="0"/>
          </a:p>
        </p:txBody>
      </p:sp>
      <p:sp>
        <p:nvSpPr>
          <p:cNvPr id="16" name="Content Placeholder 2">
            <a:extLst>
              <a:ext uri="{FF2B5EF4-FFF2-40B4-BE49-F238E27FC236}">
                <a16:creationId xmlns="" xmlns:a16="http://schemas.microsoft.com/office/drawing/2014/main" id="{FD4B1EFD-B848-FA40-91D2-C490C8552E59}"/>
              </a:ext>
            </a:extLst>
          </p:cNvPr>
          <p:cNvSpPr>
            <a:spLocks noGrp="1"/>
          </p:cNvSpPr>
          <p:nvPr>
            <p:ph idx="1"/>
          </p:nvPr>
        </p:nvSpPr>
        <p:spPr>
          <a:xfrm>
            <a:off x="838200" y="1825625"/>
            <a:ext cx="10515600" cy="4351338"/>
          </a:xfrm>
        </p:spPr>
        <p:txBody>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FF3860"/>
                </a:solidFill>
              </a:rPr>
              <a:t>No, I do not agree. There are four blue pieces, each representing 10, and one red piece, representing 5, so the number shapes make a total of 45. </a:t>
            </a:r>
          </a:p>
          <a:p>
            <a:pPr marL="0" indent="0">
              <a:buClr>
                <a:srgbClr val="23D160"/>
              </a:buClr>
              <a:buSzPct val="85000"/>
              <a:buNone/>
            </a:pPr>
            <a:endParaRPr lang="en-GB" sz="2200" dirty="0">
              <a:solidFill>
                <a:srgbClr val="3273DC"/>
              </a:solidFill>
            </a:endParaRPr>
          </a:p>
        </p:txBody>
      </p:sp>
      <p:pic>
        <p:nvPicPr>
          <p:cNvPr id="17" name="Picture 16">
            <a:extLst>
              <a:ext uri="{FF2B5EF4-FFF2-40B4-BE49-F238E27FC236}">
                <a16:creationId xmlns="" xmlns:a16="http://schemas.microsoft.com/office/drawing/2014/main" id="{961007E7-DA24-0541-8BC9-13C77AF59C9B}"/>
              </a:ext>
            </a:extLst>
          </p:cNvPr>
          <p:cNvPicPr>
            <a:picLocks noChangeAspect="1"/>
          </p:cNvPicPr>
          <p:nvPr/>
        </p:nvPicPr>
        <p:blipFill>
          <a:blip r:embed="rId3"/>
          <a:stretch>
            <a:fillRect/>
          </a:stretch>
        </p:blipFill>
        <p:spPr>
          <a:xfrm>
            <a:off x="1616159" y="3528993"/>
            <a:ext cx="1689100" cy="1244600"/>
          </a:xfrm>
          <a:prstGeom prst="rect">
            <a:avLst/>
          </a:prstGeom>
        </p:spPr>
      </p:pic>
      <p:pic>
        <p:nvPicPr>
          <p:cNvPr id="18" name="Picture 17">
            <a:extLst>
              <a:ext uri="{FF2B5EF4-FFF2-40B4-BE49-F238E27FC236}">
                <a16:creationId xmlns="" xmlns:a16="http://schemas.microsoft.com/office/drawing/2014/main" id="{30D897F0-CA1B-E743-BC34-680E3D4EDAF6}"/>
              </a:ext>
            </a:extLst>
          </p:cNvPr>
          <p:cNvPicPr>
            <a:picLocks noChangeAspect="1"/>
          </p:cNvPicPr>
          <p:nvPr/>
        </p:nvPicPr>
        <p:blipFill>
          <a:blip r:embed="rId4"/>
          <a:stretch>
            <a:fillRect/>
          </a:stretch>
        </p:blipFill>
        <p:spPr>
          <a:xfrm>
            <a:off x="2460709" y="1257300"/>
            <a:ext cx="4354694" cy="3295052"/>
          </a:xfrm>
          <a:prstGeom prst="rect">
            <a:avLst/>
          </a:prstGeom>
        </p:spPr>
      </p:pic>
      <p:sp>
        <p:nvSpPr>
          <p:cNvPr id="19" name="Rectangle 18">
            <a:extLst>
              <a:ext uri="{FF2B5EF4-FFF2-40B4-BE49-F238E27FC236}">
                <a16:creationId xmlns="" xmlns:a16="http://schemas.microsoft.com/office/drawing/2014/main" id="{3CA81780-71E8-1D48-9C94-ECFD7CCF7809}"/>
              </a:ext>
            </a:extLst>
          </p:cNvPr>
          <p:cNvSpPr/>
          <p:nvPr/>
        </p:nvSpPr>
        <p:spPr>
          <a:xfrm>
            <a:off x="2879436" y="2261195"/>
            <a:ext cx="3384550" cy="1200329"/>
          </a:xfrm>
          <a:prstGeom prst="rect">
            <a:avLst/>
          </a:prstGeom>
        </p:spPr>
        <p:txBody>
          <a:bodyPr wrap="square">
            <a:spAutoFit/>
          </a:bodyPr>
          <a:lstStyle/>
          <a:p>
            <a:pPr algn="ctr">
              <a:buClr>
                <a:srgbClr val="23D160"/>
              </a:buClr>
              <a:buSzPct val="85000"/>
            </a:pPr>
            <a:r>
              <a:rPr lang="en-GB" sz="2400" dirty="0">
                <a:solidFill>
                  <a:srgbClr val="3273DC"/>
                </a:solidFill>
                <a:latin typeface="OpenDyslexicAlta" pitchFamily="2" charset="77"/>
              </a:rPr>
              <a:t>The number shapes represent nine, because 4 + 5 = 9. </a:t>
            </a:r>
          </a:p>
        </p:txBody>
      </p:sp>
      <p:pic>
        <p:nvPicPr>
          <p:cNvPr id="7" name="Picture 6">
            <a:extLst>
              <a:ext uri="{FF2B5EF4-FFF2-40B4-BE49-F238E27FC236}">
                <a16:creationId xmlns="" xmlns:a16="http://schemas.microsoft.com/office/drawing/2014/main" id="{BD6FFEA9-1A69-3749-8BD6-5F2FD530184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6164217" y="2341493"/>
            <a:ext cx="2160000" cy="1037099"/>
          </a:xfrm>
          <a:prstGeom prst="rect">
            <a:avLst/>
          </a:prstGeom>
        </p:spPr>
      </p:pic>
      <p:pic>
        <p:nvPicPr>
          <p:cNvPr id="8" name="Picture 7">
            <a:extLst>
              <a:ext uri="{FF2B5EF4-FFF2-40B4-BE49-F238E27FC236}">
                <a16:creationId xmlns="" xmlns:a16="http://schemas.microsoft.com/office/drawing/2014/main" id="{BA659554-258F-964E-ACC2-60F7D29356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7184064" y="2341493"/>
            <a:ext cx="2160000" cy="1037099"/>
          </a:xfrm>
          <a:prstGeom prst="rect">
            <a:avLst/>
          </a:prstGeom>
        </p:spPr>
      </p:pic>
      <p:pic>
        <p:nvPicPr>
          <p:cNvPr id="9" name="Picture 8">
            <a:extLst>
              <a:ext uri="{FF2B5EF4-FFF2-40B4-BE49-F238E27FC236}">
                <a16:creationId xmlns="" xmlns:a16="http://schemas.microsoft.com/office/drawing/2014/main" id="{DE01D73B-A696-5B48-B141-DC9943C2E39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8237199" y="2335277"/>
            <a:ext cx="2160000" cy="1037099"/>
          </a:xfrm>
          <a:prstGeom prst="rect">
            <a:avLst/>
          </a:prstGeom>
        </p:spPr>
      </p:pic>
      <p:pic>
        <p:nvPicPr>
          <p:cNvPr id="10" name="Picture 9">
            <a:extLst>
              <a:ext uri="{FF2B5EF4-FFF2-40B4-BE49-F238E27FC236}">
                <a16:creationId xmlns="" xmlns:a16="http://schemas.microsoft.com/office/drawing/2014/main" id="{9880C30B-6377-9344-9BAC-6151CC5A8C1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9257046" y="2335277"/>
            <a:ext cx="2160000" cy="1037099"/>
          </a:xfrm>
          <a:prstGeom prst="rect">
            <a:avLst/>
          </a:prstGeom>
        </p:spPr>
      </p:pic>
      <p:pic>
        <p:nvPicPr>
          <p:cNvPr id="11" name="Picture 10">
            <a:extLst>
              <a:ext uri="{FF2B5EF4-FFF2-40B4-BE49-F238E27FC236}">
                <a16:creationId xmlns="" xmlns:a16="http://schemas.microsoft.com/office/drawing/2014/main" id="{890A241F-43AF-7643-BDB5-AEC4708B051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71285" y="3933827"/>
            <a:ext cx="2160000" cy="1037098"/>
          </a:xfrm>
          <a:prstGeom prst="rect">
            <a:avLst/>
          </a:prstGeom>
        </p:spPr>
      </p:pic>
    </p:spTree>
    <p:extLst>
      <p:ext uri="{BB962C8B-B14F-4D97-AF65-F5344CB8AC3E}">
        <p14:creationId xmlns:p14="http://schemas.microsoft.com/office/powerpoint/2010/main" val="2109252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mathematical equipment and pictorial representations, such as number tracks, to help me count forwards and backwards within 100, grouping tens to count more quickly </a:t>
            </a:r>
          </a:p>
          <a:p>
            <a:pPr>
              <a:buClr>
                <a:srgbClr val="23D160"/>
              </a:buClr>
              <a:buSzPct val="85000"/>
              <a:buFont typeface="Wingdings" pitchFamily="2" charset="2"/>
              <a:buChar char="ü"/>
            </a:pPr>
            <a:r>
              <a:rPr lang="en-GB" sz="2200" dirty="0"/>
              <a:t>I can explain my reasoning when using mathematical equipment and pictorial representations, such as number tracks, to help me count forwards and backwards within 100, and when grouping tens to count more quickly </a:t>
            </a:r>
          </a:p>
          <a:p>
            <a:pPr>
              <a:buClr>
                <a:srgbClr val="23D160"/>
              </a:buClr>
              <a:buSzPct val="85000"/>
              <a:buFont typeface="Wingdings" pitchFamily="2" charset="2"/>
              <a:buChar char="ü"/>
            </a:pPr>
            <a:endParaRPr lang="en-GB" sz="2200" dirty="0"/>
          </a:p>
        </p:txBody>
      </p:sp>
      <p:sp>
        <p:nvSpPr>
          <p:cNvPr id="5" name="Footer Placeholder 4">
            <a:extLst>
              <a:ext uri="{FF2B5EF4-FFF2-40B4-BE49-F238E27FC236}">
                <a16:creationId xmlns="" xmlns:a16="http://schemas.microsoft.com/office/drawing/2014/main" id="{349F46F5-B8A3-5848-8248-C9D634933261}"/>
              </a:ext>
            </a:extLst>
          </p:cNvPr>
          <p:cNvSpPr>
            <a:spLocks noGrp="1"/>
          </p:cNvSpPr>
          <p:nvPr>
            <p:ph type="ftr" sz="quarter" idx="11"/>
          </p:nvPr>
        </p:nvSpPr>
        <p:spPr>
          <a:xfrm>
            <a:off x="838199" y="6298060"/>
            <a:ext cx="10515599" cy="365125"/>
          </a:xfrm>
        </p:spPr>
        <p:txBody>
          <a:bodyPr/>
          <a:lstStyle/>
          <a:p>
            <a:r>
              <a:rPr lang="en-GB" sz="1400" dirty="0" smtClean="0"/>
              <a:t>Stage </a:t>
            </a:r>
            <a:r>
              <a:rPr lang="en-GB" sz="1400" dirty="0"/>
              <a:t>1 - Summer Block 4 - Place Value (Within 100) - Lesson 1 - To be able to count to 100</a:t>
            </a:r>
          </a:p>
        </p:txBody>
      </p:sp>
    </p:spTree>
    <p:extLst>
      <p:ext uri="{BB962C8B-B14F-4D97-AF65-F5344CB8AC3E}">
        <p14:creationId xmlns:p14="http://schemas.microsoft.com/office/powerpoint/2010/main" val="1896086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bananas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27" name="Picture 26">
            <a:extLst>
              <a:ext uri="{FF2B5EF4-FFF2-40B4-BE49-F238E27FC236}">
                <a16:creationId xmlns="" xmlns:a16="http://schemas.microsoft.com/office/drawing/2014/main" id="{A7D594BA-201F-4549-8601-19BBFD3952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66739" y="3483768"/>
            <a:ext cx="902368" cy="902368"/>
          </a:xfrm>
          <a:prstGeom prst="rect">
            <a:avLst/>
          </a:prstGeom>
        </p:spPr>
      </p:pic>
      <p:pic>
        <p:nvPicPr>
          <p:cNvPr id="28" name="Picture 27">
            <a:extLst>
              <a:ext uri="{FF2B5EF4-FFF2-40B4-BE49-F238E27FC236}">
                <a16:creationId xmlns="" xmlns:a16="http://schemas.microsoft.com/office/drawing/2014/main" id="{B4071887-37E5-BD4E-8792-CAC39EC6DA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57767" y="4229181"/>
            <a:ext cx="902368" cy="902368"/>
          </a:xfrm>
          <a:prstGeom prst="rect">
            <a:avLst/>
          </a:prstGeom>
        </p:spPr>
      </p:pic>
      <p:pic>
        <p:nvPicPr>
          <p:cNvPr id="36" name="Picture 35">
            <a:extLst>
              <a:ext uri="{FF2B5EF4-FFF2-40B4-BE49-F238E27FC236}">
                <a16:creationId xmlns="" xmlns:a16="http://schemas.microsoft.com/office/drawing/2014/main" id="{6AD9E984-4EA8-AA4D-A757-3B471294A3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29792" y="3609473"/>
            <a:ext cx="902368" cy="902368"/>
          </a:xfrm>
          <a:prstGeom prst="rect">
            <a:avLst/>
          </a:prstGeom>
        </p:spPr>
      </p:pic>
      <p:pic>
        <p:nvPicPr>
          <p:cNvPr id="37" name="Picture 36">
            <a:extLst>
              <a:ext uri="{FF2B5EF4-FFF2-40B4-BE49-F238E27FC236}">
                <a16:creationId xmlns="" xmlns:a16="http://schemas.microsoft.com/office/drawing/2014/main" id="{5712B1EC-8443-D74B-A04A-0F4BA418AF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90477" y="4306678"/>
            <a:ext cx="902368" cy="902368"/>
          </a:xfrm>
          <a:prstGeom prst="rect">
            <a:avLst/>
          </a:prstGeom>
        </p:spPr>
      </p:pic>
      <p:pic>
        <p:nvPicPr>
          <p:cNvPr id="38" name="Picture 37">
            <a:extLst>
              <a:ext uri="{FF2B5EF4-FFF2-40B4-BE49-F238E27FC236}">
                <a16:creationId xmlns="" xmlns:a16="http://schemas.microsoft.com/office/drawing/2014/main" id="{80AFE9BB-9AF0-8F44-B8AC-B13F595A3D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98428" y="2759953"/>
            <a:ext cx="902368" cy="902368"/>
          </a:xfrm>
          <a:prstGeom prst="rect">
            <a:avLst/>
          </a:prstGeom>
        </p:spPr>
      </p:pic>
      <p:pic>
        <p:nvPicPr>
          <p:cNvPr id="39" name="Picture 38">
            <a:extLst>
              <a:ext uri="{FF2B5EF4-FFF2-40B4-BE49-F238E27FC236}">
                <a16:creationId xmlns="" xmlns:a16="http://schemas.microsoft.com/office/drawing/2014/main" id="{769C6BAB-C2A5-E14F-89FB-CFFBE77841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0198" y="3573273"/>
            <a:ext cx="902368" cy="902368"/>
          </a:xfrm>
          <a:prstGeom prst="rect">
            <a:avLst/>
          </a:prstGeom>
        </p:spPr>
      </p:pic>
      <p:pic>
        <p:nvPicPr>
          <p:cNvPr id="40" name="Picture 39">
            <a:extLst>
              <a:ext uri="{FF2B5EF4-FFF2-40B4-BE49-F238E27FC236}">
                <a16:creationId xmlns="" xmlns:a16="http://schemas.microsoft.com/office/drawing/2014/main" id="{11C3090B-D199-424E-B2F2-026AB37458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34765" y="4229181"/>
            <a:ext cx="902368" cy="902368"/>
          </a:xfrm>
          <a:prstGeom prst="rect">
            <a:avLst/>
          </a:prstGeom>
        </p:spPr>
      </p:pic>
      <p:pic>
        <p:nvPicPr>
          <p:cNvPr id="41" name="Picture 40">
            <a:extLst>
              <a:ext uri="{FF2B5EF4-FFF2-40B4-BE49-F238E27FC236}">
                <a16:creationId xmlns="" xmlns:a16="http://schemas.microsoft.com/office/drawing/2014/main" id="{13C6AA28-CD4B-5743-B0C9-70030A8F13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0494" y="2760307"/>
            <a:ext cx="902368" cy="902368"/>
          </a:xfrm>
          <a:prstGeom prst="rect">
            <a:avLst/>
          </a:prstGeom>
        </p:spPr>
      </p:pic>
      <p:pic>
        <p:nvPicPr>
          <p:cNvPr id="42" name="Picture 41">
            <a:extLst>
              <a:ext uri="{FF2B5EF4-FFF2-40B4-BE49-F238E27FC236}">
                <a16:creationId xmlns="" xmlns:a16="http://schemas.microsoft.com/office/drawing/2014/main" id="{8D5E9693-1A1E-9F46-85A3-033184E6C2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1486" y="3542672"/>
            <a:ext cx="902368" cy="902368"/>
          </a:xfrm>
          <a:prstGeom prst="rect">
            <a:avLst/>
          </a:prstGeom>
        </p:spPr>
      </p:pic>
      <p:pic>
        <p:nvPicPr>
          <p:cNvPr id="43" name="Picture 42">
            <a:extLst>
              <a:ext uri="{FF2B5EF4-FFF2-40B4-BE49-F238E27FC236}">
                <a16:creationId xmlns="" xmlns:a16="http://schemas.microsoft.com/office/drawing/2014/main" id="{B39E7F0D-52D3-E449-885B-6D7C8FFDAB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42171" y="4239877"/>
            <a:ext cx="902368" cy="902368"/>
          </a:xfrm>
          <a:prstGeom prst="rect">
            <a:avLst/>
          </a:prstGeom>
        </p:spPr>
      </p:pic>
      <p:pic>
        <p:nvPicPr>
          <p:cNvPr id="44" name="Picture 43">
            <a:extLst>
              <a:ext uri="{FF2B5EF4-FFF2-40B4-BE49-F238E27FC236}">
                <a16:creationId xmlns="" xmlns:a16="http://schemas.microsoft.com/office/drawing/2014/main" id="{847F2768-1627-3A46-9A9A-C7EEAE02E0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30302" y="2848893"/>
            <a:ext cx="902368" cy="902368"/>
          </a:xfrm>
          <a:prstGeom prst="rect">
            <a:avLst/>
          </a:prstGeom>
        </p:spPr>
      </p:pic>
      <p:pic>
        <p:nvPicPr>
          <p:cNvPr id="45" name="Picture 44">
            <a:extLst>
              <a:ext uri="{FF2B5EF4-FFF2-40B4-BE49-F238E27FC236}">
                <a16:creationId xmlns="" xmlns:a16="http://schemas.microsoft.com/office/drawing/2014/main" id="{69C45720-6BE9-1042-9B13-2B93F1930D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4247" y="3549941"/>
            <a:ext cx="902368" cy="902368"/>
          </a:xfrm>
          <a:prstGeom prst="rect">
            <a:avLst/>
          </a:prstGeom>
        </p:spPr>
      </p:pic>
      <p:pic>
        <p:nvPicPr>
          <p:cNvPr id="46" name="Picture 45">
            <a:extLst>
              <a:ext uri="{FF2B5EF4-FFF2-40B4-BE49-F238E27FC236}">
                <a16:creationId xmlns="" xmlns:a16="http://schemas.microsoft.com/office/drawing/2014/main" id="{04BDED86-32EE-C840-AED0-51D4A19AF6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84932" y="4247146"/>
            <a:ext cx="902368" cy="902368"/>
          </a:xfrm>
          <a:prstGeom prst="rect">
            <a:avLst/>
          </a:prstGeom>
        </p:spPr>
      </p:pic>
      <p:pic>
        <p:nvPicPr>
          <p:cNvPr id="47" name="Picture 46">
            <a:extLst>
              <a:ext uri="{FF2B5EF4-FFF2-40B4-BE49-F238E27FC236}">
                <a16:creationId xmlns="" xmlns:a16="http://schemas.microsoft.com/office/drawing/2014/main" id="{614A234D-D29B-A54F-8865-FF6819C2E0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73063" y="2856162"/>
            <a:ext cx="902368" cy="902368"/>
          </a:xfrm>
          <a:prstGeom prst="rect">
            <a:avLst/>
          </a:prstGeom>
        </p:spPr>
      </p:pic>
      <p:pic>
        <p:nvPicPr>
          <p:cNvPr id="56" name="Picture 55">
            <a:extLst>
              <a:ext uri="{FF2B5EF4-FFF2-40B4-BE49-F238E27FC236}">
                <a16:creationId xmlns="" xmlns:a16="http://schemas.microsoft.com/office/drawing/2014/main" id="{C09317B0-3525-9C4A-8122-DB07627D6F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22897" y="3542672"/>
            <a:ext cx="902368" cy="902368"/>
          </a:xfrm>
          <a:prstGeom prst="rect">
            <a:avLst/>
          </a:prstGeom>
        </p:spPr>
      </p:pic>
      <p:sp>
        <p:nvSpPr>
          <p:cNvPr id="5" name="Rounded Rectangle 4">
            <a:extLst>
              <a:ext uri="{FF2B5EF4-FFF2-40B4-BE49-F238E27FC236}">
                <a16:creationId xmlns="" xmlns:a16="http://schemas.microsoft.com/office/drawing/2014/main" id="{75D0B610-0176-9845-AC6F-5C167C9A9B49}"/>
              </a:ext>
            </a:extLst>
          </p:cNvPr>
          <p:cNvSpPr/>
          <p:nvPr/>
        </p:nvSpPr>
        <p:spPr>
          <a:xfrm>
            <a:off x="2023310" y="548829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dirty="0">
                <a:solidFill>
                  <a:schemeClr val="tx1"/>
                </a:solidFill>
                <a:latin typeface="Calibri" panose="020F0502020204030204" pitchFamily="34" charset="0"/>
                <a:cs typeface="Calibri" panose="020F0502020204030204" pitchFamily="34" charset="0"/>
              </a:rPr>
              <a:t>___</a:t>
            </a:r>
            <a:r>
              <a:rPr lang="en-US" sz="3600" dirty="0">
                <a:solidFill>
                  <a:schemeClr val="tx1"/>
                </a:solidFill>
                <a:latin typeface="OpenDyslexicAlta" pitchFamily="2" charset="77"/>
              </a:rPr>
              <a:t> bananas.</a:t>
            </a:r>
          </a:p>
        </p:txBody>
      </p:sp>
    </p:spTree>
    <p:extLst>
      <p:ext uri="{BB962C8B-B14F-4D97-AF65-F5344CB8AC3E}">
        <p14:creationId xmlns:p14="http://schemas.microsoft.com/office/powerpoint/2010/main" val="2680677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bananas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27" name="Picture 26">
            <a:extLst>
              <a:ext uri="{FF2B5EF4-FFF2-40B4-BE49-F238E27FC236}">
                <a16:creationId xmlns="" xmlns:a16="http://schemas.microsoft.com/office/drawing/2014/main" id="{A7D594BA-201F-4549-8601-19BBFD3952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66739" y="3483768"/>
            <a:ext cx="902368" cy="902368"/>
          </a:xfrm>
          <a:prstGeom prst="rect">
            <a:avLst/>
          </a:prstGeom>
        </p:spPr>
      </p:pic>
      <p:pic>
        <p:nvPicPr>
          <p:cNvPr id="28" name="Picture 27">
            <a:extLst>
              <a:ext uri="{FF2B5EF4-FFF2-40B4-BE49-F238E27FC236}">
                <a16:creationId xmlns="" xmlns:a16="http://schemas.microsoft.com/office/drawing/2014/main" id="{B4071887-37E5-BD4E-8792-CAC39EC6DA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57767" y="4229181"/>
            <a:ext cx="902368" cy="902368"/>
          </a:xfrm>
          <a:prstGeom prst="rect">
            <a:avLst/>
          </a:prstGeom>
        </p:spPr>
      </p:pic>
      <p:pic>
        <p:nvPicPr>
          <p:cNvPr id="36" name="Picture 35">
            <a:extLst>
              <a:ext uri="{FF2B5EF4-FFF2-40B4-BE49-F238E27FC236}">
                <a16:creationId xmlns="" xmlns:a16="http://schemas.microsoft.com/office/drawing/2014/main" id="{6AD9E984-4EA8-AA4D-A757-3B471294A3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29792" y="3609473"/>
            <a:ext cx="902368" cy="902368"/>
          </a:xfrm>
          <a:prstGeom prst="rect">
            <a:avLst/>
          </a:prstGeom>
        </p:spPr>
      </p:pic>
      <p:pic>
        <p:nvPicPr>
          <p:cNvPr id="37" name="Picture 36">
            <a:extLst>
              <a:ext uri="{FF2B5EF4-FFF2-40B4-BE49-F238E27FC236}">
                <a16:creationId xmlns="" xmlns:a16="http://schemas.microsoft.com/office/drawing/2014/main" id="{5712B1EC-8443-D74B-A04A-0F4BA418AF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90477" y="4306678"/>
            <a:ext cx="902368" cy="902368"/>
          </a:xfrm>
          <a:prstGeom prst="rect">
            <a:avLst/>
          </a:prstGeom>
        </p:spPr>
      </p:pic>
      <p:pic>
        <p:nvPicPr>
          <p:cNvPr id="38" name="Picture 37">
            <a:extLst>
              <a:ext uri="{FF2B5EF4-FFF2-40B4-BE49-F238E27FC236}">
                <a16:creationId xmlns="" xmlns:a16="http://schemas.microsoft.com/office/drawing/2014/main" id="{80AFE9BB-9AF0-8F44-B8AC-B13F595A3D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98428" y="2759953"/>
            <a:ext cx="902368" cy="902368"/>
          </a:xfrm>
          <a:prstGeom prst="rect">
            <a:avLst/>
          </a:prstGeom>
        </p:spPr>
      </p:pic>
      <p:pic>
        <p:nvPicPr>
          <p:cNvPr id="39" name="Picture 38">
            <a:extLst>
              <a:ext uri="{FF2B5EF4-FFF2-40B4-BE49-F238E27FC236}">
                <a16:creationId xmlns="" xmlns:a16="http://schemas.microsoft.com/office/drawing/2014/main" id="{769C6BAB-C2A5-E14F-89FB-CFFBE77841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0198" y="3573273"/>
            <a:ext cx="902368" cy="902368"/>
          </a:xfrm>
          <a:prstGeom prst="rect">
            <a:avLst/>
          </a:prstGeom>
        </p:spPr>
      </p:pic>
      <p:pic>
        <p:nvPicPr>
          <p:cNvPr id="40" name="Picture 39">
            <a:extLst>
              <a:ext uri="{FF2B5EF4-FFF2-40B4-BE49-F238E27FC236}">
                <a16:creationId xmlns="" xmlns:a16="http://schemas.microsoft.com/office/drawing/2014/main" id="{11C3090B-D199-424E-B2F2-026AB37458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34765" y="4229181"/>
            <a:ext cx="902368" cy="902368"/>
          </a:xfrm>
          <a:prstGeom prst="rect">
            <a:avLst/>
          </a:prstGeom>
        </p:spPr>
      </p:pic>
      <p:pic>
        <p:nvPicPr>
          <p:cNvPr id="41" name="Picture 40">
            <a:extLst>
              <a:ext uri="{FF2B5EF4-FFF2-40B4-BE49-F238E27FC236}">
                <a16:creationId xmlns="" xmlns:a16="http://schemas.microsoft.com/office/drawing/2014/main" id="{13C6AA28-CD4B-5743-B0C9-70030A8F13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0494" y="2760307"/>
            <a:ext cx="902368" cy="902368"/>
          </a:xfrm>
          <a:prstGeom prst="rect">
            <a:avLst/>
          </a:prstGeom>
        </p:spPr>
      </p:pic>
      <p:pic>
        <p:nvPicPr>
          <p:cNvPr id="42" name="Picture 41">
            <a:extLst>
              <a:ext uri="{FF2B5EF4-FFF2-40B4-BE49-F238E27FC236}">
                <a16:creationId xmlns="" xmlns:a16="http://schemas.microsoft.com/office/drawing/2014/main" id="{8D5E9693-1A1E-9F46-85A3-033184E6C2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1486" y="3542672"/>
            <a:ext cx="902368" cy="902368"/>
          </a:xfrm>
          <a:prstGeom prst="rect">
            <a:avLst/>
          </a:prstGeom>
        </p:spPr>
      </p:pic>
      <p:pic>
        <p:nvPicPr>
          <p:cNvPr id="43" name="Picture 42">
            <a:extLst>
              <a:ext uri="{FF2B5EF4-FFF2-40B4-BE49-F238E27FC236}">
                <a16:creationId xmlns="" xmlns:a16="http://schemas.microsoft.com/office/drawing/2014/main" id="{B39E7F0D-52D3-E449-885B-6D7C8FFDAB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42171" y="4239877"/>
            <a:ext cx="902368" cy="902368"/>
          </a:xfrm>
          <a:prstGeom prst="rect">
            <a:avLst/>
          </a:prstGeom>
        </p:spPr>
      </p:pic>
      <p:pic>
        <p:nvPicPr>
          <p:cNvPr id="44" name="Picture 43">
            <a:extLst>
              <a:ext uri="{FF2B5EF4-FFF2-40B4-BE49-F238E27FC236}">
                <a16:creationId xmlns="" xmlns:a16="http://schemas.microsoft.com/office/drawing/2014/main" id="{847F2768-1627-3A46-9A9A-C7EEAE02E0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30302" y="2848893"/>
            <a:ext cx="902368" cy="902368"/>
          </a:xfrm>
          <a:prstGeom prst="rect">
            <a:avLst/>
          </a:prstGeom>
        </p:spPr>
      </p:pic>
      <p:pic>
        <p:nvPicPr>
          <p:cNvPr id="45" name="Picture 44">
            <a:extLst>
              <a:ext uri="{FF2B5EF4-FFF2-40B4-BE49-F238E27FC236}">
                <a16:creationId xmlns="" xmlns:a16="http://schemas.microsoft.com/office/drawing/2014/main" id="{69C45720-6BE9-1042-9B13-2B93F1930D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4247" y="3549941"/>
            <a:ext cx="902368" cy="902368"/>
          </a:xfrm>
          <a:prstGeom prst="rect">
            <a:avLst/>
          </a:prstGeom>
        </p:spPr>
      </p:pic>
      <p:pic>
        <p:nvPicPr>
          <p:cNvPr id="46" name="Picture 45">
            <a:extLst>
              <a:ext uri="{FF2B5EF4-FFF2-40B4-BE49-F238E27FC236}">
                <a16:creationId xmlns="" xmlns:a16="http://schemas.microsoft.com/office/drawing/2014/main" id="{04BDED86-32EE-C840-AED0-51D4A19AF6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84932" y="4247146"/>
            <a:ext cx="902368" cy="902368"/>
          </a:xfrm>
          <a:prstGeom prst="rect">
            <a:avLst/>
          </a:prstGeom>
        </p:spPr>
      </p:pic>
      <p:pic>
        <p:nvPicPr>
          <p:cNvPr id="47" name="Picture 46">
            <a:extLst>
              <a:ext uri="{FF2B5EF4-FFF2-40B4-BE49-F238E27FC236}">
                <a16:creationId xmlns="" xmlns:a16="http://schemas.microsoft.com/office/drawing/2014/main" id="{614A234D-D29B-A54F-8865-FF6819C2E0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73063" y="2856162"/>
            <a:ext cx="902368" cy="902368"/>
          </a:xfrm>
          <a:prstGeom prst="rect">
            <a:avLst/>
          </a:prstGeom>
        </p:spPr>
      </p:pic>
      <p:pic>
        <p:nvPicPr>
          <p:cNvPr id="56" name="Picture 55">
            <a:extLst>
              <a:ext uri="{FF2B5EF4-FFF2-40B4-BE49-F238E27FC236}">
                <a16:creationId xmlns="" xmlns:a16="http://schemas.microsoft.com/office/drawing/2014/main" id="{C09317B0-3525-9C4A-8122-DB07627D6F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22897" y="3542672"/>
            <a:ext cx="902368" cy="902368"/>
          </a:xfrm>
          <a:prstGeom prst="rect">
            <a:avLst/>
          </a:prstGeom>
        </p:spPr>
      </p:pic>
      <p:sp>
        <p:nvSpPr>
          <p:cNvPr id="20" name="Rounded Rectangle 19">
            <a:extLst>
              <a:ext uri="{FF2B5EF4-FFF2-40B4-BE49-F238E27FC236}">
                <a16:creationId xmlns="" xmlns:a16="http://schemas.microsoft.com/office/drawing/2014/main" id="{7DA7BF6D-49D0-6D4B-B2CD-06615222CDBE}"/>
              </a:ext>
            </a:extLst>
          </p:cNvPr>
          <p:cNvSpPr/>
          <p:nvPr/>
        </p:nvSpPr>
        <p:spPr>
          <a:xfrm>
            <a:off x="2023310" y="548829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u="sng" dirty="0">
                <a:solidFill>
                  <a:srgbClr val="FF3860"/>
                </a:solidFill>
                <a:latin typeface="OpenDyslexicAlta" pitchFamily="2" charset="77"/>
              </a:rPr>
              <a:t>15</a:t>
            </a:r>
            <a:r>
              <a:rPr lang="en-US" sz="3600" dirty="0">
                <a:solidFill>
                  <a:schemeClr val="tx1"/>
                </a:solidFill>
                <a:latin typeface="OpenDyslexicAlta" pitchFamily="2" charset="77"/>
              </a:rPr>
              <a:t> bananas.</a:t>
            </a:r>
          </a:p>
        </p:txBody>
      </p:sp>
    </p:spTree>
    <p:extLst>
      <p:ext uri="{BB962C8B-B14F-4D97-AF65-F5344CB8AC3E}">
        <p14:creationId xmlns:p14="http://schemas.microsoft.com/office/powerpoint/2010/main" val="1704466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bananas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4" name="Picture 3">
            <a:extLst>
              <a:ext uri="{FF2B5EF4-FFF2-40B4-BE49-F238E27FC236}">
                <a16:creationId xmlns="" xmlns:a16="http://schemas.microsoft.com/office/drawing/2014/main" id="{93A3A47C-F226-0A44-B954-2BC3B29A81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03686" y="3158289"/>
            <a:ext cx="902368" cy="902368"/>
          </a:xfrm>
          <a:prstGeom prst="rect">
            <a:avLst/>
          </a:prstGeom>
        </p:spPr>
      </p:pic>
      <p:pic>
        <p:nvPicPr>
          <p:cNvPr id="23" name="Picture 22">
            <a:extLst>
              <a:ext uri="{FF2B5EF4-FFF2-40B4-BE49-F238E27FC236}">
                <a16:creationId xmlns="" xmlns:a16="http://schemas.microsoft.com/office/drawing/2014/main" id="{8EDAEA6E-8BCF-9745-8DBF-B578F05836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4371" y="3855494"/>
            <a:ext cx="902368" cy="902368"/>
          </a:xfrm>
          <a:prstGeom prst="rect">
            <a:avLst/>
          </a:prstGeom>
        </p:spPr>
      </p:pic>
      <p:pic>
        <p:nvPicPr>
          <p:cNvPr id="27" name="Picture 26">
            <a:extLst>
              <a:ext uri="{FF2B5EF4-FFF2-40B4-BE49-F238E27FC236}">
                <a16:creationId xmlns="" xmlns:a16="http://schemas.microsoft.com/office/drawing/2014/main" id="{A7D594BA-201F-4549-8601-19BBFD3952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66739" y="3483768"/>
            <a:ext cx="902368" cy="902368"/>
          </a:xfrm>
          <a:prstGeom prst="rect">
            <a:avLst/>
          </a:prstGeom>
        </p:spPr>
      </p:pic>
      <p:pic>
        <p:nvPicPr>
          <p:cNvPr id="28" name="Picture 27">
            <a:extLst>
              <a:ext uri="{FF2B5EF4-FFF2-40B4-BE49-F238E27FC236}">
                <a16:creationId xmlns="" xmlns:a16="http://schemas.microsoft.com/office/drawing/2014/main" id="{B4071887-37E5-BD4E-8792-CAC39EC6DA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57767" y="4229181"/>
            <a:ext cx="902368" cy="902368"/>
          </a:xfrm>
          <a:prstGeom prst="rect">
            <a:avLst/>
          </a:prstGeom>
        </p:spPr>
      </p:pic>
      <p:pic>
        <p:nvPicPr>
          <p:cNvPr id="29" name="Picture 28">
            <a:extLst>
              <a:ext uri="{FF2B5EF4-FFF2-40B4-BE49-F238E27FC236}">
                <a16:creationId xmlns="" xmlns:a16="http://schemas.microsoft.com/office/drawing/2014/main" id="{5FD0DAE1-94DA-494D-B8B9-153F1E064B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02154" y="2740004"/>
            <a:ext cx="902368" cy="902368"/>
          </a:xfrm>
          <a:prstGeom prst="rect">
            <a:avLst/>
          </a:prstGeom>
        </p:spPr>
      </p:pic>
      <p:pic>
        <p:nvPicPr>
          <p:cNvPr id="36" name="Picture 35">
            <a:extLst>
              <a:ext uri="{FF2B5EF4-FFF2-40B4-BE49-F238E27FC236}">
                <a16:creationId xmlns="" xmlns:a16="http://schemas.microsoft.com/office/drawing/2014/main" id="{6AD9E984-4EA8-AA4D-A757-3B471294A3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29792" y="3609473"/>
            <a:ext cx="902368" cy="902368"/>
          </a:xfrm>
          <a:prstGeom prst="rect">
            <a:avLst/>
          </a:prstGeom>
        </p:spPr>
      </p:pic>
      <p:pic>
        <p:nvPicPr>
          <p:cNvPr id="37" name="Picture 36">
            <a:extLst>
              <a:ext uri="{FF2B5EF4-FFF2-40B4-BE49-F238E27FC236}">
                <a16:creationId xmlns="" xmlns:a16="http://schemas.microsoft.com/office/drawing/2014/main" id="{5712B1EC-8443-D74B-A04A-0F4BA418AF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90477" y="4306678"/>
            <a:ext cx="902368" cy="902368"/>
          </a:xfrm>
          <a:prstGeom prst="rect">
            <a:avLst/>
          </a:prstGeom>
        </p:spPr>
      </p:pic>
      <p:pic>
        <p:nvPicPr>
          <p:cNvPr id="38" name="Picture 37">
            <a:extLst>
              <a:ext uri="{FF2B5EF4-FFF2-40B4-BE49-F238E27FC236}">
                <a16:creationId xmlns="" xmlns:a16="http://schemas.microsoft.com/office/drawing/2014/main" id="{80AFE9BB-9AF0-8F44-B8AC-B13F595A3D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98428" y="2759953"/>
            <a:ext cx="902368" cy="902368"/>
          </a:xfrm>
          <a:prstGeom prst="rect">
            <a:avLst/>
          </a:prstGeom>
        </p:spPr>
      </p:pic>
      <p:pic>
        <p:nvPicPr>
          <p:cNvPr id="39" name="Picture 38">
            <a:extLst>
              <a:ext uri="{FF2B5EF4-FFF2-40B4-BE49-F238E27FC236}">
                <a16:creationId xmlns="" xmlns:a16="http://schemas.microsoft.com/office/drawing/2014/main" id="{769C6BAB-C2A5-E14F-89FB-CFFBE77841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0198" y="3573273"/>
            <a:ext cx="902368" cy="902368"/>
          </a:xfrm>
          <a:prstGeom prst="rect">
            <a:avLst/>
          </a:prstGeom>
        </p:spPr>
      </p:pic>
      <p:pic>
        <p:nvPicPr>
          <p:cNvPr id="40" name="Picture 39">
            <a:extLst>
              <a:ext uri="{FF2B5EF4-FFF2-40B4-BE49-F238E27FC236}">
                <a16:creationId xmlns="" xmlns:a16="http://schemas.microsoft.com/office/drawing/2014/main" id="{11C3090B-D199-424E-B2F2-026AB37458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34765" y="4229181"/>
            <a:ext cx="902368" cy="902368"/>
          </a:xfrm>
          <a:prstGeom prst="rect">
            <a:avLst/>
          </a:prstGeom>
        </p:spPr>
      </p:pic>
      <p:pic>
        <p:nvPicPr>
          <p:cNvPr id="41" name="Picture 40">
            <a:extLst>
              <a:ext uri="{FF2B5EF4-FFF2-40B4-BE49-F238E27FC236}">
                <a16:creationId xmlns="" xmlns:a16="http://schemas.microsoft.com/office/drawing/2014/main" id="{13C6AA28-CD4B-5743-B0C9-70030A8F13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0494" y="2760307"/>
            <a:ext cx="902368" cy="902368"/>
          </a:xfrm>
          <a:prstGeom prst="rect">
            <a:avLst/>
          </a:prstGeom>
        </p:spPr>
      </p:pic>
      <p:pic>
        <p:nvPicPr>
          <p:cNvPr id="42" name="Picture 41">
            <a:extLst>
              <a:ext uri="{FF2B5EF4-FFF2-40B4-BE49-F238E27FC236}">
                <a16:creationId xmlns="" xmlns:a16="http://schemas.microsoft.com/office/drawing/2014/main" id="{8D5E9693-1A1E-9F46-85A3-033184E6C2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1486" y="3542672"/>
            <a:ext cx="902368" cy="902368"/>
          </a:xfrm>
          <a:prstGeom prst="rect">
            <a:avLst/>
          </a:prstGeom>
        </p:spPr>
      </p:pic>
      <p:pic>
        <p:nvPicPr>
          <p:cNvPr id="43" name="Picture 42">
            <a:extLst>
              <a:ext uri="{FF2B5EF4-FFF2-40B4-BE49-F238E27FC236}">
                <a16:creationId xmlns="" xmlns:a16="http://schemas.microsoft.com/office/drawing/2014/main" id="{B39E7F0D-52D3-E449-885B-6D7C8FFDAB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42171" y="4239877"/>
            <a:ext cx="902368" cy="902368"/>
          </a:xfrm>
          <a:prstGeom prst="rect">
            <a:avLst/>
          </a:prstGeom>
        </p:spPr>
      </p:pic>
      <p:pic>
        <p:nvPicPr>
          <p:cNvPr id="44" name="Picture 43">
            <a:extLst>
              <a:ext uri="{FF2B5EF4-FFF2-40B4-BE49-F238E27FC236}">
                <a16:creationId xmlns="" xmlns:a16="http://schemas.microsoft.com/office/drawing/2014/main" id="{847F2768-1627-3A46-9A9A-C7EEAE02E0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30302" y="2848893"/>
            <a:ext cx="902368" cy="902368"/>
          </a:xfrm>
          <a:prstGeom prst="rect">
            <a:avLst/>
          </a:prstGeom>
        </p:spPr>
      </p:pic>
      <p:pic>
        <p:nvPicPr>
          <p:cNvPr id="45" name="Picture 44">
            <a:extLst>
              <a:ext uri="{FF2B5EF4-FFF2-40B4-BE49-F238E27FC236}">
                <a16:creationId xmlns="" xmlns:a16="http://schemas.microsoft.com/office/drawing/2014/main" id="{69C45720-6BE9-1042-9B13-2B93F1930D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4247" y="3549941"/>
            <a:ext cx="902368" cy="902368"/>
          </a:xfrm>
          <a:prstGeom prst="rect">
            <a:avLst/>
          </a:prstGeom>
        </p:spPr>
      </p:pic>
      <p:pic>
        <p:nvPicPr>
          <p:cNvPr id="46" name="Picture 45">
            <a:extLst>
              <a:ext uri="{FF2B5EF4-FFF2-40B4-BE49-F238E27FC236}">
                <a16:creationId xmlns="" xmlns:a16="http://schemas.microsoft.com/office/drawing/2014/main" id="{04BDED86-32EE-C840-AED0-51D4A19AF6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84932" y="4247146"/>
            <a:ext cx="902368" cy="902368"/>
          </a:xfrm>
          <a:prstGeom prst="rect">
            <a:avLst/>
          </a:prstGeom>
        </p:spPr>
      </p:pic>
      <p:pic>
        <p:nvPicPr>
          <p:cNvPr id="47" name="Picture 46">
            <a:extLst>
              <a:ext uri="{FF2B5EF4-FFF2-40B4-BE49-F238E27FC236}">
                <a16:creationId xmlns="" xmlns:a16="http://schemas.microsoft.com/office/drawing/2014/main" id="{614A234D-D29B-A54F-8865-FF6819C2E0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73063" y="2856162"/>
            <a:ext cx="902368" cy="902368"/>
          </a:xfrm>
          <a:prstGeom prst="rect">
            <a:avLst/>
          </a:prstGeom>
        </p:spPr>
      </p:pic>
      <p:pic>
        <p:nvPicPr>
          <p:cNvPr id="55" name="Picture 54">
            <a:extLst>
              <a:ext uri="{FF2B5EF4-FFF2-40B4-BE49-F238E27FC236}">
                <a16:creationId xmlns="" xmlns:a16="http://schemas.microsoft.com/office/drawing/2014/main" id="{B38462DD-962B-5547-A133-70C156E0F8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62212" y="2845467"/>
            <a:ext cx="902368" cy="902368"/>
          </a:xfrm>
          <a:prstGeom prst="rect">
            <a:avLst/>
          </a:prstGeom>
        </p:spPr>
      </p:pic>
      <p:pic>
        <p:nvPicPr>
          <p:cNvPr id="56" name="Picture 55">
            <a:extLst>
              <a:ext uri="{FF2B5EF4-FFF2-40B4-BE49-F238E27FC236}">
                <a16:creationId xmlns="" xmlns:a16="http://schemas.microsoft.com/office/drawing/2014/main" id="{C09317B0-3525-9C4A-8122-DB07627D6F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22897" y="3542672"/>
            <a:ext cx="902368" cy="902368"/>
          </a:xfrm>
          <a:prstGeom prst="rect">
            <a:avLst/>
          </a:prstGeom>
        </p:spPr>
      </p:pic>
      <p:sp>
        <p:nvSpPr>
          <p:cNvPr id="5" name="Rounded Rectangle 4">
            <a:extLst>
              <a:ext uri="{FF2B5EF4-FFF2-40B4-BE49-F238E27FC236}">
                <a16:creationId xmlns="" xmlns:a16="http://schemas.microsoft.com/office/drawing/2014/main" id="{75D0B610-0176-9845-AC6F-5C167C9A9B49}"/>
              </a:ext>
            </a:extLst>
          </p:cNvPr>
          <p:cNvSpPr/>
          <p:nvPr/>
        </p:nvSpPr>
        <p:spPr>
          <a:xfrm>
            <a:off x="2023310" y="548829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dirty="0">
                <a:solidFill>
                  <a:schemeClr val="tx1"/>
                </a:solidFill>
                <a:latin typeface="Calibri" panose="020F0502020204030204" pitchFamily="34" charset="0"/>
                <a:cs typeface="Calibri" panose="020F0502020204030204" pitchFamily="34" charset="0"/>
              </a:rPr>
              <a:t>___</a:t>
            </a:r>
            <a:r>
              <a:rPr lang="en-US" sz="3600" dirty="0">
                <a:solidFill>
                  <a:schemeClr val="tx1"/>
                </a:solidFill>
                <a:latin typeface="OpenDyslexicAlta" pitchFamily="2" charset="77"/>
              </a:rPr>
              <a:t> bananas.</a:t>
            </a:r>
          </a:p>
        </p:txBody>
      </p:sp>
    </p:spTree>
    <p:extLst>
      <p:ext uri="{BB962C8B-B14F-4D97-AF65-F5344CB8AC3E}">
        <p14:creationId xmlns:p14="http://schemas.microsoft.com/office/powerpoint/2010/main" val="152554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Maths Shed" id="{5DF74AD8-8BDD-4844-8C46-FFB9DBA0E41D}" vid="{0802D904-F1CF-8847-94FE-D7F26B26A3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0FFBD23-49EF-F148-9BF8-7DB3477A79E2}">
  <we:reference id="wa104380121" version="2.0.0.0" store="en-GB" storeType="OMEX"/>
  <we:alternateReferences>
    <we:reference id="wa104380121" version="2.0.0.0" store="wa10438012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8446</TotalTime>
  <Words>2004</Words>
  <Application>Microsoft Office PowerPoint</Application>
  <PresentationFormat>Custom</PresentationFormat>
  <Paragraphs>875</Paragraphs>
  <Slides>62</Slides>
  <Notes>59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Arial</vt:lpstr>
      <vt:lpstr>Wingdings</vt:lpstr>
      <vt:lpstr>OpenDyslexicAlta</vt:lpstr>
      <vt:lpstr>Lato</vt:lpstr>
      <vt:lpstr>Calibri</vt:lpstr>
      <vt:lpstr>Muli</vt:lpstr>
      <vt:lpstr>Lato Light</vt:lpstr>
      <vt:lpstr>Office Theme</vt:lpstr>
      <vt:lpstr>PowerPoint Presentation</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Susan</cp:lastModifiedBy>
  <cp:revision>293</cp:revision>
  <cp:lastPrinted>2019-06-17T16:19:05Z</cp:lastPrinted>
  <dcterms:created xsi:type="dcterms:W3CDTF">2018-08-06T08:16:18Z</dcterms:created>
  <dcterms:modified xsi:type="dcterms:W3CDTF">2021-01-09T20:12:37Z</dcterms:modified>
</cp:coreProperties>
</file>