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20" r:id="rId2"/>
    <p:sldId id="321" r:id="rId3"/>
    <p:sldId id="376" r:id="rId4"/>
    <p:sldId id="379" r:id="rId5"/>
    <p:sldId id="461" r:id="rId6"/>
    <p:sldId id="462" r:id="rId7"/>
    <p:sldId id="377" r:id="rId8"/>
    <p:sldId id="378" r:id="rId9"/>
    <p:sldId id="380" r:id="rId10"/>
    <p:sldId id="381" r:id="rId11"/>
    <p:sldId id="385" r:id="rId12"/>
    <p:sldId id="413" r:id="rId13"/>
    <p:sldId id="416" r:id="rId14"/>
    <p:sldId id="417" r:id="rId15"/>
    <p:sldId id="418" r:id="rId16"/>
    <p:sldId id="419" r:id="rId17"/>
    <p:sldId id="414" r:id="rId18"/>
    <p:sldId id="415" r:id="rId19"/>
    <p:sldId id="444" r:id="rId20"/>
    <p:sldId id="445" r:id="rId21"/>
    <p:sldId id="446" r:id="rId22"/>
    <p:sldId id="447" r:id="rId23"/>
    <p:sldId id="412" r:id="rId24"/>
    <p:sldId id="386" r:id="rId25"/>
    <p:sldId id="391" r:id="rId26"/>
    <p:sldId id="392" r:id="rId27"/>
    <p:sldId id="401" r:id="rId28"/>
    <p:sldId id="402" r:id="rId29"/>
    <p:sldId id="399" r:id="rId30"/>
    <p:sldId id="400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393" r:id="rId40"/>
    <p:sldId id="398" r:id="rId41"/>
    <p:sldId id="405" r:id="rId42"/>
    <p:sldId id="406" r:id="rId43"/>
    <p:sldId id="403" r:id="rId44"/>
    <p:sldId id="404" r:id="rId45"/>
    <p:sldId id="387" r:id="rId46"/>
    <p:sldId id="388" r:id="rId47"/>
    <p:sldId id="448" r:id="rId48"/>
    <p:sldId id="449" r:id="rId49"/>
    <p:sldId id="450" r:id="rId50"/>
    <p:sldId id="451" r:id="rId51"/>
    <p:sldId id="422" r:id="rId52"/>
    <p:sldId id="423" r:id="rId53"/>
    <p:sldId id="420" r:id="rId54"/>
    <p:sldId id="421" r:id="rId55"/>
    <p:sldId id="424" r:id="rId56"/>
    <p:sldId id="425" r:id="rId57"/>
    <p:sldId id="426" r:id="rId58"/>
    <p:sldId id="427" r:id="rId59"/>
    <p:sldId id="436" r:id="rId60"/>
    <p:sldId id="437" r:id="rId61"/>
    <p:sldId id="438" r:id="rId62"/>
    <p:sldId id="439" r:id="rId63"/>
    <p:sldId id="407" r:id="rId64"/>
    <p:sldId id="408" r:id="rId65"/>
    <p:sldId id="409" r:id="rId66"/>
    <p:sldId id="410" r:id="rId67"/>
    <p:sldId id="389" r:id="rId68"/>
    <p:sldId id="390" r:id="rId69"/>
    <p:sldId id="394" r:id="rId70"/>
    <p:sldId id="395" r:id="rId71"/>
    <p:sldId id="440" r:id="rId72"/>
    <p:sldId id="441" r:id="rId73"/>
    <p:sldId id="442" r:id="rId74"/>
    <p:sldId id="443" r:id="rId75"/>
    <p:sldId id="454" r:id="rId76"/>
    <p:sldId id="455" r:id="rId77"/>
    <p:sldId id="452" r:id="rId78"/>
    <p:sldId id="453" r:id="rId79"/>
    <p:sldId id="382" r:id="rId80"/>
    <p:sldId id="383" r:id="rId81"/>
    <p:sldId id="456" r:id="rId82"/>
    <p:sldId id="457" r:id="rId83"/>
    <p:sldId id="458" r:id="rId84"/>
    <p:sldId id="459" r:id="rId85"/>
    <p:sldId id="463" r:id="rId86"/>
    <p:sldId id="464" r:id="rId87"/>
    <p:sldId id="465" r:id="rId88"/>
    <p:sldId id="466" r:id="rId89"/>
    <p:sldId id="468" r:id="rId90"/>
    <p:sldId id="467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370" r:id="rId103"/>
    <p:sldId id="460" r:id="rId104"/>
    <p:sldId id="480" r:id="rId105"/>
  </p:sldIdLst>
  <p:sldSz cx="12192000" cy="6858000"/>
  <p:notesSz cx="6858000" cy="9144000"/>
  <p:embeddedFontLst>
    <p:embeddedFont>
      <p:font typeface="Lato" panose="020F0502020204030203" pitchFamily="34" charset="0"/>
      <p:regular r:id="rId108"/>
      <p:bold r:id="rId109"/>
    </p:embeddedFont>
    <p:embeddedFont>
      <p:font typeface="Muli" panose="020B0604020202020204" charset="0"/>
      <p:regular r:id="rId110"/>
      <p:bold r:id="rId111"/>
      <p:italic r:id="rId112"/>
      <p:boldItalic r:id="rId113"/>
    </p:embeddedFont>
    <p:embeddedFont>
      <p:font typeface="OpenDyslexicAlta" panose="020B0604020202020204" charset="0"/>
      <p:regular r:id="rId114"/>
      <p:bold r:id="rId115"/>
      <p:italic r:id="rId116"/>
      <p:boldItalic r:id="rId117"/>
    </p:embeddedFont>
    <p:embeddedFont>
      <p:font typeface="Calibri" panose="020F0502020204030204" pitchFamily="34" charset="0"/>
      <p:regular r:id="rId118"/>
      <p:bold r:id="rId119"/>
      <p:italic r:id="rId120"/>
      <p:boldItalic r:id="rId121"/>
    </p:embeddedFont>
    <p:embeddedFont>
      <p:font typeface="Lato Light" panose="020F0302020204030203" pitchFamily="34" charset="0"/>
      <p:regular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FF3860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49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348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9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9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5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8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5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3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4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0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8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5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33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29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03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92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4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23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50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38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3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01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53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2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0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13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0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69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08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13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58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07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38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945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60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0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82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1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503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61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40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74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703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46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712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48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44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6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49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2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492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99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239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457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90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550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62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22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44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993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033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618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126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28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29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706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29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25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850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271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71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313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28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44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432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865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500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96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5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485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235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41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257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66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477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880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55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316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583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7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3 </a:t>
            </a:r>
            <a:br>
              <a:rPr lang="en-GB" dirty="0"/>
            </a:br>
            <a:r>
              <a:rPr lang="en-GB" dirty="0"/>
              <a:t>Summer Block 3: Properties of Shape</a:t>
            </a:r>
          </a:p>
          <a:p>
            <a:r>
              <a:rPr lang="en-GB" dirty="0"/>
              <a:t>Lesson 1: To be able to identify turns and 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5665CA-00F5-8742-82D5-1F5FC8FD58F2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2404022" y="3283228"/>
            <a:ext cx="5971360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01B103-20DA-F749-A9F2-68C729B7DB5A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6B78694-E0C0-3E48-84C4-61BF8B69CF90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 flipV="1">
            <a:off x="2404022" y="4608791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6551BE2-A381-2E48-ADF3-65242829BDC2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282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42F583E-A2C2-154B-A333-47D547DD62FA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1B6575-7CD7-374D-BFFC-11B8C579ED99}"/>
              </a:ext>
            </a:extLst>
          </p:cNvPr>
          <p:cNvCxnSpPr>
            <a:cxnSpLocks/>
          </p:cNvCxnSpPr>
          <p:nvPr/>
        </p:nvCxnSpPr>
        <p:spPr>
          <a:xfrm>
            <a:off x="9611334" y="4176354"/>
            <a:ext cx="892234" cy="51596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E8856A-B8AD-F84C-A8BA-625521C797D8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5" cy="515965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they both start off facing West and make half turns (either clockwise or anti-clockwise) they will finish facing East.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3187769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Summer Block 3 - Properties of Shape - Lesson 1 - To be able to identify turns and angles</a:t>
            </a:r>
          </a:p>
        </p:txBody>
      </p:sp>
    </p:spTree>
    <p:extLst>
      <p:ext uri="{BB962C8B-B14F-4D97-AF65-F5344CB8AC3E}">
        <p14:creationId xmlns:p14="http://schemas.microsoft.com/office/powerpoint/2010/main" val="33939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14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14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3 - Summer Block 3 - Properties of Shape - Lesson 1 - To be able to identify turns and angles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2613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xmlns="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067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11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54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9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46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BE6C325-56A0-7146-A862-1E9BFFD0AB32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40264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4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in words and by demonstrating on the clock face above.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FACCAD0-C2F0-E246-AD6B-88D5937550E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7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2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5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1889314-2DBC-DA4D-A320-15EC275BC14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2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:a16="http://schemas.microsoft.com/office/drawing/2014/main" xmlns="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:a16="http://schemas.microsoft.com/office/drawing/2014/main" xmlns="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DD4F19D-88B9-AB4A-B216-EE10D5CC1BE5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0680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9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minute hand would have made a half turn, as the hand will have passed around half of the clock. The 6 increment represents 30 minutes or half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A2F70C-34DD-D94E-933A-737CB6877405}"/>
              </a:ext>
            </a:extLst>
          </p:cNvPr>
          <p:cNvCxnSpPr>
            <a:cxnSpLocks/>
          </p:cNvCxnSpPr>
          <p:nvPr/>
        </p:nvCxnSpPr>
        <p:spPr>
          <a:xfrm>
            <a:off x="6059488" y="2660754"/>
            <a:ext cx="0" cy="12067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79F68F4-42F5-BF4B-90BF-D592B2BDBCF6}"/>
              </a:ext>
            </a:extLst>
          </p:cNvPr>
          <p:cNvCxnSpPr>
            <a:cxnSpLocks/>
          </p:cNvCxnSpPr>
          <p:nvPr/>
        </p:nvCxnSpPr>
        <p:spPr>
          <a:xfrm>
            <a:off x="6057953" y="3867462"/>
            <a:ext cx="0" cy="1206708"/>
          </a:xfrm>
          <a:prstGeom prst="line">
            <a:avLst/>
          </a:prstGeom>
          <a:ln w="28575">
            <a:solidFill>
              <a:srgbClr val="FF386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e 7">
            <a:extLst>
              <a:ext uri="{FF2B5EF4-FFF2-40B4-BE49-F238E27FC236}">
                <a16:creationId xmlns:a16="http://schemas.microsoft.com/office/drawing/2014/main" xmlns="" id="{100D4D21-9D2A-1947-9A5B-58591E45E13A}"/>
              </a:ext>
            </a:extLst>
          </p:cNvPr>
          <p:cNvSpPr/>
          <p:nvPr/>
        </p:nvSpPr>
        <p:spPr>
          <a:xfrm>
            <a:off x="4834054" y="2639086"/>
            <a:ext cx="2463037" cy="2453191"/>
          </a:xfrm>
          <a:prstGeom prst="pie">
            <a:avLst>
              <a:gd name="adj1" fmla="val 16110140"/>
              <a:gd name="adj2" fmla="val 5388763"/>
            </a:avLst>
          </a:prstGeom>
          <a:solidFill>
            <a:srgbClr val="FF386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473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508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716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6539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57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016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041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3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xmlns="" id="{5DFF0E77-4BA2-3A4E-A19A-CA72326C52BE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92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814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6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4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961FA783-7A74-2E40-A2D7-25706AEEEFE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314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3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xmlns="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CED5494-95CF-0A44-9549-2A1DB6CD845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25474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xmlns="" id="{4B62CF7B-4CAD-3B46-ABC7-ED008B407FAB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C3F92A72-3787-6440-8362-9CF00F09A22C}"/>
              </a:ext>
            </a:extLst>
          </p:cNvPr>
          <p:cNvSpPr/>
          <p:nvPr/>
        </p:nvSpPr>
        <p:spPr>
          <a:xfrm rot="20065445">
            <a:off x="8269802" y="2914023"/>
            <a:ext cx="241267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949B99B5-6484-DC4D-AE23-AD3C51F2B283}"/>
              </a:ext>
            </a:extLst>
          </p:cNvPr>
          <p:cNvSpPr/>
          <p:nvPr/>
        </p:nvSpPr>
        <p:spPr>
          <a:xfrm rot="18927836">
            <a:off x="9328083" y="4156296"/>
            <a:ext cx="1817119" cy="2336487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CB22174F-0D27-734C-8F47-8E7E81D74189}"/>
              </a:ext>
            </a:extLst>
          </p:cNvPr>
          <p:cNvSpPr/>
          <p:nvPr/>
        </p:nvSpPr>
        <p:spPr>
          <a:xfrm rot="1053419">
            <a:off x="810732" y="3203742"/>
            <a:ext cx="296695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16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F61B9C3B-2927-9642-A739-757C725A738C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F4802CF-6567-3245-AD29-FDCF00B92F10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2290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8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xmlns="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xmlns="" id="{08551717-1941-5E47-8641-597165A4A225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946EDD6-9265-CC4D-A4FF-89FC275EC32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18969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807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791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412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9168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237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9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158052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171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4942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3241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xmlns="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329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31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4A37657-045B-3440-B99F-E7A0F41A7390}"/>
              </a:ext>
            </a:extLst>
          </p:cNvPr>
          <p:cNvCxnSpPr>
            <a:cxnSpLocks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2E629C-2CEE-1A46-A002-94C565E5DE77}"/>
              </a:ext>
            </a:extLst>
          </p:cNvPr>
          <p:cNvCxnSpPr>
            <a:cxnSpLocks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C9A6B00-0F34-C649-A49B-32E4E36D0D92}"/>
              </a:ext>
            </a:extLst>
          </p:cNvPr>
          <p:cNvCxnSpPr>
            <a:cxnSpLocks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9B28DDD1-D3E9-9049-A6C9-8124AD6B92CB}"/>
              </a:ext>
            </a:extLst>
          </p:cNvPr>
          <p:cNvCxnSpPr>
            <a:cxnSpLocks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4652011-7998-E84B-89B7-AC30C1C7C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96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3E17D29-AB1E-594D-846C-AE9E9C74345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81E9D5F-7685-DC41-BB6C-DCA74F29BFDA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CFE1DFAE-55DC-F54F-BE0B-F1BB63B5D769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7A909E5-1387-B749-942C-D91C0FEB5B0B}"/>
              </a:ext>
            </a:extLst>
          </p:cNvPr>
          <p:cNvCxnSpPr>
            <a:cxnSpLocks/>
            <a:stCxn id="23" idx="3"/>
            <a:endCxn id="19" idx="1"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CB38CDE-83DA-C34C-B33E-871EC1E65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71360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71361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8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1071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5828388B-1B61-9842-982F-92C7398F05D4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West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D26FC14-E3BD-C84B-B822-F73EBC1B9585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South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22376978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Jamal. The original time was 7 o’clock and Jamal’s clock shows quarter to 8, which is three-quarters of an hour (or 45 minutes) after 7 o’clock.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(Ruth has either made a quarter turn clockwise or managed to move the minute hand a three-quarter turn anti-clockwise without moving the hour hand…)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30553342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9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9611329" y="4176353"/>
            <a:ext cx="4" cy="990959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74736" y="4176351"/>
            <a:ext cx="444278" cy="51091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52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3" y="4176351"/>
            <a:ext cx="992633" cy="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528202" y="4176351"/>
            <a:ext cx="90812" cy="557014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xmlns="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385381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xmlns="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48075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xmlns="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1828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107006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67590" y="4176353"/>
            <a:ext cx="94374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51684" y="4176351"/>
            <a:ext cx="467330" cy="45712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69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59906" y="4176353"/>
            <a:ext cx="951427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4" cy="51090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97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>
            <a:off x="9611334" y="4176353"/>
            <a:ext cx="103105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4" y="4176351"/>
            <a:ext cx="216549" cy="64153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91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 flipV="1">
            <a:off x="8729062" y="3649916"/>
            <a:ext cx="882271" cy="52643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8867375" y="4176351"/>
            <a:ext cx="751639" cy="11134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3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4" y="3657600"/>
            <a:ext cx="892740" cy="51875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5" y="4176351"/>
            <a:ext cx="774921" cy="65236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:a16="http://schemas.microsoft.com/office/drawing/2014/main" xmlns="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14310</TotalTime>
  <Words>3648</Words>
  <Application>Microsoft Office PowerPoint</Application>
  <PresentationFormat>Custom</PresentationFormat>
  <Paragraphs>999</Paragraphs>
  <Slides>104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Lato</vt:lpstr>
      <vt:lpstr>Muli</vt:lpstr>
      <vt:lpstr>Wingdings</vt:lpstr>
      <vt:lpstr>OpenDyslexicAlta</vt:lpstr>
      <vt:lpstr>Calibri</vt:lpstr>
      <vt:lpstr>Lato Light</vt:lpstr>
      <vt:lpstr>Office Theme</vt:lpstr>
      <vt:lpstr>PowerPoint Presentation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725</cp:revision>
  <cp:lastPrinted>2019-06-17T16:19:05Z</cp:lastPrinted>
  <dcterms:created xsi:type="dcterms:W3CDTF">2018-08-06T08:16:18Z</dcterms:created>
  <dcterms:modified xsi:type="dcterms:W3CDTF">2020-07-09T14:21:52Z</dcterms:modified>
</cp:coreProperties>
</file>