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6858000" cx="12192000"/>
  <p:notesSz cx="6858000" cy="9144000"/>
  <p:embeddedFontLst>
    <p:embeddedFont>
      <p:font typeface="Lato"/>
      <p:regular r:id="rId48"/>
      <p:bold r:id="rId49"/>
      <p:italic r:id="rId50"/>
      <p:boldItalic r:id="rId51"/>
    </p:embeddedFont>
    <p:embeddedFont>
      <p:font typeface="Lato Light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56" roundtripDataSignature="AMtx7mixn+pkt2TxuDCLVqAFKYTgYCFZ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4318F0-FDAB-4952-A402-1987C0E9FAAD}">
  <a:tblStyle styleId="{FC4318F0-FDAB-4952-A402-1987C0E9FAA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795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Lato-regular.fntdata"/><Relationship Id="rId47" Type="http://schemas.openxmlformats.org/officeDocument/2006/relationships/slide" Target="slides/slide41.xml"/><Relationship Id="rId49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-boldItalic.fntdata"/><Relationship Id="rId50" Type="http://schemas.openxmlformats.org/officeDocument/2006/relationships/font" Target="fonts/Lato-italic.fntdata"/><Relationship Id="rId53" Type="http://schemas.openxmlformats.org/officeDocument/2006/relationships/font" Target="fonts/LatoLight-bold.fntdata"/><Relationship Id="rId52" Type="http://schemas.openxmlformats.org/officeDocument/2006/relationships/font" Target="fonts/LatoLight-regular.fntdata"/><Relationship Id="rId11" Type="http://schemas.openxmlformats.org/officeDocument/2006/relationships/slide" Target="slides/slide5.xml"/><Relationship Id="rId55" Type="http://schemas.openxmlformats.org/officeDocument/2006/relationships/font" Target="fonts/LatoLight-boldItalic.fntdata"/><Relationship Id="rId10" Type="http://schemas.openxmlformats.org/officeDocument/2006/relationships/slide" Target="slides/slide4.xml"/><Relationship Id="rId54" Type="http://schemas.openxmlformats.org/officeDocument/2006/relationships/font" Target="fonts/LatoLight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56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260" name="Google Shape;260;p1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261" name="Google Shape;26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285" name="Google Shape;285;p1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286" name="Google Shape;28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310" name="Google Shape;310;p1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311" name="Google Shape;31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335" name="Google Shape;335;p1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336" name="Google Shape;33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4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360" name="Google Shape;360;p14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361" name="Google Shape;36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5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385" name="Google Shape;385;p15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386" name="Google Shape;38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6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410" name="Google Shape;410;p1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411" name="Google Shape;41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7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435" name="Google Shape;435;p1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436" name="Google Shape;43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8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462" name="Google Shape;462;p18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463" name="Google Shape;46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9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489" name="Google Shape;489;p19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490" name="Google Shape;49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0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507" name="Google Shape;507;p2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508" name="Google Shape;50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1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528" name="Google Shape;528;p2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529" name="Google Shape;52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2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554" name="Google Shape;554;p2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555" name="Google Shape;55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3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582" name="Google Shape;582;p2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583" name="Google Shape;58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4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610" name="Google Shape;610;p24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611" name="Google Shape;61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5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628" name="Google Shape;628;p25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629" name="Google Shape;62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6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649" name="Google Shape;649;p2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650" name="Google Shape;650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7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674" name="Google Shape;674;p2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675" name="Google Shape;67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8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705" name="Google Shape;705;p28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706" name="Google Shape;706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29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736" name="Google Shape;736;p29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737" name="Google Shape;737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29" name="Google Shape;129;p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30" name="Google Shape;13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30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755" name="Google Shape;755;p3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756" name="Google Shape;756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1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787" name="Google Shape;787;p3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788" name="Google Shape;788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7" name="Google Shape;81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32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819" name="Google Shape;819;p3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820" name="Google Shape;820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7" name="Google Shape;82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33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829" name="Google Shape;829;p3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830" name="Google Shape;830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34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839" name="Google Shape;839;p34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840" name="Google Shape;840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35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872" name="Google Shape;872;p35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873" name="Google Shape;873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6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888" name="Google Shape;888;p3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889" name="Google Shape;889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9" name="Google Shape;91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7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921" name="Google Shape;921;p3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922" name="Google Shape;922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38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984" name="Google Shape;984;p38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985" name="Google Shape;985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5" name="Google Shape;104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39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047" name="Google Shape;1047;p39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048" name="Google Shape;1048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40" name="Google Shape;140;p4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41" name="Google Shape;14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7" name="Google Shape;105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40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059" name="Google Shape;1059;p4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060" name="Google Shape;1060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51" name="Google Shape;151;p5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52" name="Google Shape;15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72" name="Google Shape;172;p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73" name="Google Shape;17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93" name="Google Shape;193;p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94" name="Google Shape;19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214" name="Google Shape;214;p8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215" name="Google Shape;21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235" name="Google Shape;235;p9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236" name="Google Shape;23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/>
          <p:nvPr>
            <p:ph idx="1" type="subTitle"/>
          </p:nvPr>
        </p:nvSpPr>
        <p:spPr>
          <a:xfrm>
            <a:off x="1523999" y="2666346"/>
            <a:ext cx="9144000" cy="1870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3"/>
          <p:cNvSpPr txBox="1"/>
          <p:nvPr>
            <p:ph idx="2" type="body"/>
          </p:nvPr>
        </p:nvSpPr>
        <p:spPr>
          <a:xfrm>
            <a:off x="3917911" y="6244985"/>
            <a:ext cx="33693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43"/>
          <p:cNvSpPr txBox="1"/>
          <p:nvPr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Unit:</a:t>
            </a:r>
            <a:endParaRPr/>
          </a:p>
        </p:txBody>
      </p:sp>
      <p:sp>
        <p:nvSpPr>
          <p:cNvPr id="16" name="Google Shape;16;p43"/>
          <p:cNvSpPr txBox="1"/>
          <p:nvPr>
            <p:ph idx="3" type="body"/>
          </p:nvPr>
        </p:nvSpPr>
        <p:spPr>
          <a:xfrm>
            <a:off x="11001412" y="6244985"/>
            <a:ext cx="6419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43"/>
          <p:cNvSpPr txBox="1"/>
          <p:nvPr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Lesson:</a:t>
            </a:r>
            <a:endParaRPr/>
          </a:p>
        </p:txBody>
      </p:sp>
      <p:sp>
        <p:nvSpPr>
          <p:cNvPr id="18" name="Google Shape;18;p43"/>
          <p:cNvSpPr txBox="1"/>
          <p:nvPr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Term:</a:t>
            </a:r>
            <a:endParaRPr/>
          </a:p>
        </p:txBody>
      </p:sp>
      <p:sp>
        <p:nvSpPr>
          <p:cNvPr id="19" name="Google Shape;19;p43"/>
          <p:cNvSpPr txBox="1"/>
          <p:nvPr>
            <p:ph idx="4" type="body"/>
          </p:nvPr>
        </p:nvSpPr>
        <p:spPr>
          <a:xfrm>
            <a:off x="955020" y="6247672"/>
            <a:ext cx="2213630" cy="366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5" name="Google Shape;85;p5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5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4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" name="Google Shape;30;p45"/>
          <p:cNvGraphicFramePr/>
          <p:nvPr/>
        </p:nvGraphicFramePr>
        <p:xfrm>
          <a:off x="368075" y="3358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165025"/>
                <a:gridCol w="7890075"/>
              </a:tblGrid>
              <a:tr h="43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/>
                </a:tc>
              </a:tr>
              <a:tr h="43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Lato"/>
                          <a:ea typeface="Lato"/>
                          <a:cs typeface="Lato"/>
                          <a:sym typeface="Lato"/>
                        </a:rPr>
                        <a:t>Lesson: 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</a:tbl>
          </a:graphicData>
        </a:graphic>
      </p:graphicFrame>
      <p:sp>
        <p:nvSpPr>
          <p:cNvPr id="31" name="Google Shape;31;p45"/>
          <p:cNvSpPr txBox="1"/>
          <p:nvPr>
            <p:ph idx="1" type="body"/>
          </p:nvPr>
        </p:nvSpPr>
        <p:spPr>
          <a:xfrm>
            <a:off x="1091130" y="805579"/>
            <a:ext cx="427037" cy="362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2" type="body"/>
          </p:nvPr>
        </p:nvSpPr>
        <p:spPr>
          <a:xfrm>
            <a:off x="363622" y="325965"/>
            <a:ext cx="1154545" cy="419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5"/>
          <p:cNvSpPr txBox="1"/>
          <p:nvPr>
            <p:ph idx="3" type="body"/>
          </p:nvPr>
        </p:nvSpPr>
        <p:spPr>
          <a:xfrm>
            <a:off x="1518167" y="325967"/>
            <a:ext cx="7900555" cy="867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5"/>
          <p:cNvSpPr txBox="1"/>
          <p:nvPr>
            <p:ph idx="4" type="body"/>
          </p:nvPr>
        </p:nvSpPr>
        <p:spPr>
          <a:xfrm>
            <a:off x="336885" y="1468986"/>
            <a:ext cx="11556570" cy="503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5" name="Google Shape;3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6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" name="Google Shape;38;p46"/>
          <p:cNvGraphicFramePr/>
          <p:nvPr/>
        </p:nvGraphicFramePr>
        <p:xfrm>
          <a:off x="384117" y="3358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165025"/>
                <a:gridCol w="7890075"/>
              </a:tblGrid>
              <a:tr h="43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/>
                </a:tc>
              </a:tr>
              <a:tr h="43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Lato"/>
                          <a:ea typeface="Lato"/>
                          <a:cs typeface="Lato"/>
                          <a:sym typeface="Lato"/>
                        </a:rPr>
                        <a:t>Lesson: 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</a:tbl>
          </a:graphicData>
        </a:graphic>
      </p:graphicFrame>
      <p:sp>
        <p:nvSpPr>
          <p:cNvPr id="39" name="Google Shape;39;p46"/>
          <p:cNvSpPr txBox="1"/>
          <p:nvPr>
            <p:ph idx="1" type="body"/>
          </p:nvPr>
        </p:nvSpPr>
        <p:spPr>
          <a:xfrm>
            <a:off x="1107172" y="805579"/>
            <a:ext cx="427037" cy="362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6"/>
          <p:cNvSpPr txBox="1"/>
          <p:nvPr>
            <p:ph idx="2" type="body"/>
          </p:nvPr>
        </p:nvSpPr>
        <p:spPr>
          <a:xfrm>
            <a:off x="379664" y="325965"/>
            <a:ext cx="1154545" cy="419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6"/>
          <p:cNvSpPr txBox="1"/>
          <p:nvPr>
            <p:ph idx="3" type="body"/>
          </p:nvPr>
        </p:nvSpPr>
        <p:spPr>
          <a:xfrm>
            <a:off x="1534209" y="325967"/>
            <a:ext cx="7900555" cy="867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2" name="Google Shape;4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page">
  <p:cSld name="1_Content pag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7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7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" name="Google Shape;4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page">
  <p:cSld name="Question pag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8"/>
          <p:cNvSpPr txBox="1"/>
          <p:nvPr>
            <p:ph type="title"/>
          </p:nvPr>
        </p:nvSpPr>
        <p:spPr>
          <a:xfrm>
            <a:off x="838200" y="14319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" type="body"/>
          </p:nvPr>
        </p:nvSpPr>
        <p:spPr>
          <a:xfrm>
            <a:off x="838200" y="3520441"/>
            <a:ext cx="10515600" cy="2656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4200"/>
              <a:buNone/>
              <a:defRPr sz="4200">
                <a:solidFill>
                  <a:srgbClr val="0070C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  <a:defRPr>
                <a:solidFill>
                  <a:srgbClr val="0070C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  <a:defRPr>
                <a:solidFill>
                  <a:srgbClr val="0070C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  <a:defRPr>
                <a:solidFill>
                  <a:srgbClr val="0070C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  <a:defRPr>
                <a:solidFill>
                  <a:srgbClr val="0070C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" name="Google Shape;5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49"/>
          <p:cNvSpPr txBox="1"/>
          <p:nvPr/>
        </p:nvSpPr>
        <p:spPr>
          <a:xfrm>
            <a:off x="838200" y="1285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23/03/2021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5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5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  <a:defRPr b="0" i="0" sz="4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33.png"/><Relationship Id="rId13" Type="http://schemas.openxmlformats.org/officeDocument/2006/relationships/image" Target="../media/image37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5" Type="http://schemas.openxmlformats.org/officeDocument/2006/relationships/image" Target="../media/image36.png"/><Relationship Id="rId14" Type="http://schemas.openxmlformats.org/officeDocument/2006/relationships/image" Target="../media/image45.png"/><Relationship Id="rId16" Type="http://schemas.openxmlformats.org/officeDocument/2006/relationships/image" Target="../media/image39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9.png"/><Relationship Id="rId10" Type="http://schemas.openxmlformats.org/officeDocument/2006/relationships/image" Target="../media/image42.png"/><Relationship Id="rId13" Type="http://schemas.openxmlformats.org/officeDocument/2006/relationships/image" Target="../media/image51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Relationship Id="rId4" Type="http://schemas.openxmlformats.org/officeDocument/2006/relationships/image" Target="../media/image44.png"/><Relationship Id="rId9" Type="http://schemas.openxmlformats.org/officeDocument/2006/relationships/image" Target="../media/image38.png"/><Relationship Id="rId15" Type="http://schemas.openxmlformats.org/officeDocument/2006/relationships/image" Target="../media/image52.png"/><Relationship Id="rId14" Type="http://schemas.openxmlformats.org/officeDocument/2006/relationships/image" Target="../media/image80.png"/><Relationship Id="rId16" Type="http://schemas.openxmlformats.org/officeDocument/2006/relationships/image" Target="../media/image65.png"/><Relationship Id="rId5" Type="http://schemas.openxmlformats.org/officeDocument/2006/relationships/image" Target="../media/image47.png"/><Relationship Id="rId6" Type="http://schemas.openxmlformats.org/officeDocument/2006/relationships/image" Target="../media/image34.png"/><Relationship Id="rId7" Type="http://schemas.openxmlformats.org/officeDocument/2006/relationships/image" Target="../media/image41.png"/><Relationship Id="rId8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png"/><Relationship Id="rId10" Type="http://schemas.openxmlformats.org/officeDocument/2006/relationships/image" Target="../media/image86.png"/><Relationship Id="rId13" Type="http://schemas.openxmlformats.org/officeDocument/2006/relationships/image" Target="../media/image63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5" Type="http://schemas.openxmlformats.org/officeDocument/2006/relationships/image" Target="../media/image64.png"/><Relationship Id="rId14" Type="http://schemas.openxmlformats.org/officeDocument/2006/relationships/image" Target="../media/image55.png"/><Relationship Id="rId16" Type="http://schemas.openxmlformats.org/officeDocument/2006/relationships/image" Target="../media/image68.png"/><Relationship Id="rId5" Type="http://schemas.openxmlformats.org/officeDocument/2006/relationships/image" Target="../media/image60.png"/><Relationship Id="rId6" Type="http://schemas.openxmlformats.org/officeDocument/2006/relationships/image" Target="../media/image48.png"/><Relationship Id="rId7" Type="http://schemas.openxmlformats.org/officeDocument/2006/relationships/image" Target="../media/image59.png"/><Relationship Id="rId8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5.png"/><Relationship Id="rId10" Type="http://schemas.openxmlformats.org/officeDocument/2006/relationships/image" Target="../media/image72.png"/><Relationship Id="rId13" Type="http://schemas.openxmlformats.org/officeDocument/2006/relationships/image" Target="../media/image71.png"/><Relationship Id="rId1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1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Relationship Id="rId15" Type="http://schemas.openxmlformats.org/officeDocument/2006/relationships/image" Target="../media/image76.png"/><Relationship Id="rId14" Type="http://schemas.openxmlformats.org/officeDocument/2006/relationships/image" Target="../media/image81.png"/><Relationship Id="rId16" Type="http://schemas.openxmlformats.org/officeDocument/2006/relationships/image" Target="../media/image73.png"/><Relationship Id="rId5" Type="http://schemas.openxmlformats.org/officeDocument/2006/relationships/image" Target="../media/image62.png"/><Relationship Id="rId6" Type="http://schemas.openxmlformats.org/officeDocument/2006/relationships/image" Target="../media/image67.png"/><Relationship Id="rId7" Type="http://schemas.openxmlformats.org/officeDocument/2006/relationships/image" Target="../media/image70.png"/><Relationship Id="rId8" Type="http://schemas.openxmlformats.org/officeDocument/2006/relationships/image" Target="../media/image74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0.png"/><Relationship Id="rId10" Type="http://schemas.openxmlformats.org/officeDocument/2006/relationships/image" Target="../media/image87.png"/><Relationship Id="rId13" Type="http://schemas.openxmlformats.org/officeDocument/2006/relationships/image" Target="../media/image88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9" Type="http://schemas.openxmlformats.org/officeDocument/2006/relationships/image" Target="../media/image89.png"/><Relationship Id="rId15" Type="http://schemas.openxmlformats.org/officeDocument/2006/relationships/image" Target="../media/image92.png"/><Relationship Id="rId14" Type="http://schemas.openxmlformats.org/officeDocument/2006/relationships/image" Target="../media/image95.png"/><Relationship Id="rId16" Type="http://schemas.openxmlformats.org/officeDocument/2006/relationships/image" Target="../media/image91.png"/><Relationship Id="rId5" Type="http://schemas.openxmlformats.org/officeDocument/2006/relationships/image" Target="../media/image82.png"/><Relationship Id="rId6" Type="http://schemas.openxmlformats.org/officeDocument/2006/relationships/image" Target="../media/image85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2.png"/><Relationship Id="rId10" Type="http://schemas.openxmlformats.org/officeDocument/2006/relationships/image" Target="../media/image103.png"/><Relationship Id="rId13" Type="http://schemas.openxmlformats.org/officeDocument/2006/relationships/image" Target="../media/image98.png"/><Relationship Id="rId1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100.png"/><Relationship Id="rId15" Type="http://schemas.openxmlformats.org/officeDocument/2006/relationships/image" Target="../media/image104.png"/><Relationship Id="rId14" Type="http://schemas.openxmlformats.org/officeDocument/2006/relationships/image" Target="../media/image107.png"/><Relationship Id="rId16" Type="http://schemas.openxmlformats.org/officeDocument/2006/relationships/image" Target="../media/image106.png"/><Relationship Id="rId5" Type="http://schemas.openxmlformats.org/officeDocument/2006/relationships/image" Target="../media/image105.png"/><Relationship Id="rId6" Type="http://schemas.openxmlformats.org/officeDocument/2006/relationships/image" Target="../media/image101.png"/><Relationship Id="rId7" Type="http://schemas.openxmlformats.org/officeDocument/2006/relationships/image" Target="../media/image99.png"/><Relationship Id="rId8" Type="http://schemas.openxmlformats.org/officeDocument/2006/relationships/image" Target="../media/image96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3.png"/><Relationship Id="rId10" Type="http://schemas.openxmlformats.org/officeDocument/2006/relationships/image" Target="../media/image121.png"/><Relationship Id="rId13" Type="http://schemas.openxmlformats.org/officeDocument/2006/relationships/image" Target="../media/image118.png"/><Relationship Id="rId1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20.png"/><Relationship Id="rId15" Type="http://schemas.openxmlformats.org/officeDocument/2006/relationships/image" Target="../media/image116.png"/><Relationship Id="rId14" Type="http://schemas.openxmlformats.org/officeDocument/2006/relationships/image" Target="../media/image114.png"/><Relationship Id="rId16" Type="http://schemas.openxmlformats.org/officeDocument/2006/relationships/image" Target="../media/image123.png"/><Relationship Id="rId5" Type="http://schemas.openxmlformats.org/officeDocument/2006/relationships/image" Target="../media/image119.png"/><Relationship Id="rId6" Type="http://schemas.openxmlformats.org/officeDocument/2006/relationships/image" Target="../media/image112.png"/><Relationship Id="rId7" Type="http://schemas.openxmlformats.org/officeDocument/2006/relationships/image" Target="../media/image111.png"/><Relationship Id="rId8" Type="http://schemas.openxmlformats.org/officeDocument/2006/relationships/image" Target="../media/image115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9.png"/><Relationship Id="rId10" Type="http://schemas.openxmlformats.org/officeDocument/2006/relationships/image" Target="../media/image130.png"/><Relationship Id="rId13" Type="http://schemas.openxmlformats.org/officeDocument/2006/relationships/image" Target="../media/image138.png"/><Relationship Id="rId1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7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Relationship Id="rId15" Type="http://schemas.openxmlformats.org/officeDocument/2006/relationships/image" Target="../media/image137.png"/><Relationship Id="rId14" Type="http://schemas.openxmlformats.org/officeDocument/2006/relationships/image" Target="../media/image133.png"/><Relationship Id="rId17" Type="http://schemas.openxmlformats.org/officeDocument/2006/relationships/image" Target="../media/image143.png"/><Relationship Id="rId16" Type="http://schemas.openxmlformats.org/officeDocument/2006/relationships/image" Target="../media/image135.png"/><Relationship Id="rId5" Type="http://schemas.openxmlformats.org/officeDocument/2006/relationships/image" Target="../media/image132.png"/><Relationship Id="rId6" Type="http://schemas.openxmlformats.org/officeDocument/2006/relationships/image" Target="../media/image124.png"/><Relationship Id="rId18" Type="http://schemas.openxmlformats.org/officeDocument/2006/relationships/image" Target="../media/image139.png"/><Relationship Id="rId7" Type="http://schemas.openxmlformats.org/officeDocument/2006/relationships/image" Target="../media/image125.png"/><Relationship Id="rId8" Type="http://schemas.openxmlformats.org/officeDocument/2006/relationships/image" Target="../media/image131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8.png"/><Relationship Id="rId10" Type="http://schemas.openxmlformats.org/officeDocument/2006/relationships/image" Target="../media/image145.png"/><Relationship Id="rId13" Type="http://schemas.openxmlformats.org/officeDocument/2006/relationships/image" Target="../media/image151.png"/><Relationship Id="rId1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2.png"/><Relationship Id="rId4" Type="http://schemas.openxmlformats.org/officeDocument/2006/relationships/image" Target="../media/image140.png"/><Relationship Id="rId9" Type="http://schemas.openxmlformats.org/officeDocument/2006/relationships/image" Target="../media/image141.png"/><Relationship Id="rId15" Type="http://schemas.openxmlformats.org/officeDocument/2006/relationships/image" Target="../media/image149.png"/><Relationship Id="rId14" Type="http://schemas.openxmlformats.org/officeDocument/2006/relationships/image" Target="../media/image157.png"/><Relationship Id="rId17" Type="http://schemas.openxmlformats.org/officeDocument/2006/relationships/image" Target="../media/image152.png"/><Relationship Id="rId16" Type="http://schemas.openxmlformats.org/officeDocument/2006/relationships/image" Target="../media/image150.png"/><Relationship Id="rId5" Type="http://schemas.openxmlformats.org/officeDocument/2006/relationships/image" Target="../media/image136.png"/><Relationship Id="rId6" Type="http://schemas.openxmlformats.org/officeDocument/2006/relationships/image" Target="../media/image134.png"/><Relationship Id="rId18" Type="http://schemas.openxmlformats.org/officeDocument/2006/relationships/image" Target="../media/image153.png"/><Relationship Id="rId7" Type="http://schemas.openxmlformats.org/officeDocument/2006/relationships/image" Target="../media/image147.png"/><Relationship Id="rId8" Type="http://schemas.openxmlformats.org/officeDocument/2006/relationships/image" Target="../media/image1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2.png"/><Relationship Id="rId4" Type="http://schemas.openxmlformats.org/officeDocument/2006/relationships/image" Target="../media/image155.png"/><Relationship Id="rId9" Type="http://schemas.openxmlformats.org/officeDocument/2006/relationships/image" Target="../media/image154.png"/><Relationship Id="rId5" Type="http://schemas.openxmlformats.org/officeDocument/2006/relationships/image" Target="../media/image162.png"/><Relationship Id="rId6" Type="http://schemas.openxmlformats.org/officeDocument/2006/relationships/image" Target="../media/image156.png"/><Relationship Id="rId7" Type="http://schemas.openxmlformats.org/officeDocument/2006/relationships/image" Target="../media/image159.png"/><Relationship Id="rId8" Type="http://schemas.openxmlformats.org/officeDocument/2006/relationships/image" Target="../media/image16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4.png"/><Relationship Id="rId10" Type="http://schemas.openxmlformats.org/officeDocument/2006/relationships/image" Target="../media/image170.png"/><Relationship Id="rId1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9" Type="http://schemas.openxmlformats.org/officeDocument/2006/relationships/image" Target="../media/image154.png"/><Relationship Id="rId5" Type="http://schemas.openxmlformats.org/officeDocument/2006/relationships/image" Target="../media/image158.png"/><Relationship Id="rId6" Type="http://schemas.openxmlformats.org/officeDocument/2006/relationships/image" Target="../media/image163.png"/><Relationship Id="rId7" Type="http://schemas.openxmlformats.org/officeDocument/2006/relationships/image" Target="../media/image190.png"/><Relationship Id="rId8" Type="http://schemas.openxmlformats.org/officeDocument/2006/relationships/image" Target="../media/image165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6.png"/><Relationship Id="rId10" Type="http://schemas.openxmlformats.org/officeDocument/2006/relationships/image" Target="../media/image177.png"/><Relationship Id="rId13" Type="http://schemas.openxmlformats.org/officeDocument/2006/relationships/image" Target="../media/image184.png"/><Relationship Id="rId1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9.png"/><Relationship Id="rId4" Type="http://schemas.openxmlformats.org/officeDocument/2006/relationships/image" Target="../media/image167.png"/><Relationship Id="rId9" Type="http://schemas.openxmlformats.org/officeDocument/2006/relationships/image" Target="../media/image154.png"/><Relationship Id="rId15" Type="http://schemas.openxmlformats.org/officeDocument/2006/relationships/image" Target="../media/image191.png"/><Relationship Id="rId14" Type="http://schemas.openxmlformats.org/officeDocument/2006/relationships/image" Target="../media/image186.png"/><Relationship Id="rId16" Type="http://schemas.openxmlformats.org/officeDocument/2006/relationships/image" Target="../media/image178.png"/><Relationship Id="rId5" Type="http://schemas.openxmlformats.org/officeDocument/2006/relationships/image" Target="../media/image213.png"/><Relationship Id="rId6" Type="http://schemas.openxmlformats.org/officeDocument/2006/relationships/image" Target="../media/image175.png"/><Relationship Id="rId7" Type="http://schemas.openxmlformats.org/officeDocument/2006/relationships/image" Target="../media/image174.png"/><Relationship Id="rId8" Type="http://schemas.openxmlformats.org/officeDocument/2006/relationships/image" Target="../media/image171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1.png"/><Relationship Id="rId10" Type="http://schemas.openxmlformats.org/officeDocument/2006/relationships/image" Target="../media/image185.png"/><Relationship Id="rId13" Type="http://schemas.openxmlformats.org/officeDocument/2006/relationships/image" Target="../media/image192.png"/><Relationship Id="rId1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2.png"/><Relationship Id="rId4" Type="http://schemas.openxmlformats.org/officeDocument/2006/relationships/image" Target="../media/image181.png"/><Relationship Id="rId9" Type="http://schemas.openxmlformats.org/officeDocument/2006/relationships/image" Target="../media/image199.png"/><Relationship Id="rId15" Type="http://schemas.openxmlformats.org/officeDocument/2006/relationships/image" Target="../media/image189.png"/><Relationship Id="rId14" Type="http://schemas.openxmlformats.org/officeDocument/2006/relationships/image" Target="../media/image195.png"/><Relationship Id="rId17" Type="http://schemas.openxmlformats.org/officeDocument/2006/relationships/image" Target="../media/image194.png"/><Relationship Id="rId16" Type="http://schemas.openxmlformats.org/officeDocument/2006/relationships/image" Target="../media/image188.png"/><Relationship Id="rId5" Type="http://schemas.openxmlformats.org/officeDocument/2006/relationships/image" Target="../media/image180.png"/><Relationship Id="rId6" Type="http://schemas.openxmlformats.org/officeDocument/2006/relationships/image" Target="../media/image179.png"/><Relationship Id="rId18" Type="http://schemas.openxmlformats.org/officeDocument/2006/relationships/image" Target="../media/image154.png"/><Relationship Id="rId7" Type="http://schemas.openxmlformats.org/officeDocument/2006/relationships/image" Target="../media/image183.png"/><Relationship Id="rId8" Type="http://schemas.openxmlformats.org/officeDocument/2006/relationships/image" Target="../media/image187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8.png"/><Relationship Id="rId10" Type="http://schemas.openxmlformats.org/officeDocument/2006/relationships/image" Target="../media/image214.png"/><Relationship Id="rId13" Type="http://schemas.openxmlformats.org/officeDocument/2006/relationships/image" Target="../media/image209.png"/><Relationship Id="rId1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3.png"/><Relationship Id="rId4" Type="http://schemas.openxmlformats.org/officeDocument/2006/relationships/image" Target="../media/image198.png"/><Relationship Id="rId9" Type="http://schemas.openxmlformats.org/officeDocument/2006/relationships/image" Target="../media/image216.png"/><Relationship Id="rId15" Type="http://schemas.openxmlformats.org/officeDocument/2006/relationships/image" Target="../media/image211.png"/><Relationship Id="rId14" Type="http://schemas.openxmlformats.org/officeDocument/2006/relationships/image" Target="../media/image217.png"/><Relationship Id="rId17" Type="http://schemas.openxmlformats.org/officeDocument/2006/relationships/image" Target="../media/image202.png"/><Relationship Id="rId16" Type="http://schemas.openxmlformats.org/officeDocument/2006/relationships/image" Target="../media/image212.png"/><Relationship Id="rId5" Type="http://schemas.openxmlformats.org/officeDocument/2006/relationships/image" Target="../media/image197.png"/><Relationship Id="rId6" Type="http://schemas.openxmlformats.org/officeDocument/2006/relationships/image" Target="../media/image200.png"/><Relationship Id="rId18" Type="http://schemas.openxmlformats.org/officeDocument/2006/relationships/image" Target="../media/image15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/Relationships>
</file>

<file path=ppt/slides/_rels/slide2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7.png"/><Relationship Id="rId4" Type="http://schemas.openxmlformats.org/officeDocument/2006/relationships/image" Target="../media/image204.png"/><Relationship Id="rId9" Type="http://schemas.openxmlformats.org/officeDocument/2006/relationships/image" Target="../media/image218.png"/><Relationship Id="rId5" Type="http://schemas.openxmlformats.org/officeDocument/2006/relationships/image" Target="../media/image203.png"/><Relationship Id="rId6" Type="http://schemas.openxmlformats.org/officeDocument/2006/relationships/image" Target="../media/image219.png"/><Relationship Id="rId7" Type="http://schemas.openxmlformats.org/officeDocument/2006/relationships/image" Target="../media/image220.png"/><Relationship Id="rId8" Type="http://schemas.openxmlformats.org/officeDocument/2006/relationships/image" Target="../media/image215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3.png"/><Relationship Id="rId10" Type="http://schemas.openxmlformats.org/officeDocument/2006/relationships/image" Target="../media/image227.png"/><Relationship Id="rId13" Type="http://schemas.openxmlformats.org/officeDocument/2006/relationships/image" Target="../media/image231.png"/><Relationship Id="rId1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1.png"/><Relationship Id="rId4" Type="http://schemas.openxmlformats.org/officeDocument/2006/relationships/image" Target="../media/image226.png"/><Relationship Id="rId9" Type="http://schemas.openxmlformats.org/officeDocument/2006/relationships/image" Target="../media/image228.png"/><Relationship Id="rId5" Type="http://schemas.openxmlformats.org/officeDocument/2006/relationships/image" Target="../media/image225.png"/><Relationship Id="rId6" Type="http://schemas.openxmlformats.org/officeDocument/2006/relationships/image" Target="../media/image229.png"/><Relationship Id="rId7" Type="http://schemas.openxmlformats.org/officeDocument/2006/relationships/image" Target="../media/image232.png"/><Relationship Id="rId8" Type="http://schemas.openxmlformats.org/officeDocument/2006/relationships/image" Target="../media/image230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8.png"/><Relationship Id="rId10" Type="http://schemas.openxmlformats.org/officeDocument/2006/relationships/image" Target="../media/image235.png"/><Relationship Id="rId13" Type="http://schemas.openxmlformats.org/officeDocument/2006/relationships/image" Target="../media/image237.png"/><Relationship Id="rId12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4.png"/><Relationship Id="rId4" Type="http://schemas.openxmlformats.org/officeDocument/2006/relationships/image" Target="../media/image236.png"/><Relationship Id="rId9" Type="http://schemas.openxmlformats.org/officeDocument/2006/relationships/image" Target="../media/image239.png"/><Relationship Id="rId15" Type="http://schemas.openxmlformats.org/officeDocument/2006/relationships/image" Target="../media/image245.png"/><Relationship Id="rId14" Type="http://schemas.openxmlformats.org/officeDocument/2006/relationships/image" Target="../media/image240.png"/><Relationship Id="rId17" Type="http://schemas.openxmlformats.org/officeDocument/2006/relationships/image" Target="../media/image231.png"/><Relationship Id="rId16" Type="http://schemas.openxmlformats.org/officeDocument/2006/relationships/image" Target="../media/image238.png"/><Relationship Id="rId5" Type="http://schemas.openxmlformats.org/officeDocument/2006/relationships/image" Target="../media/image233.png"/><Relationship Id="rId6" Type="http://schemas.openxmlformats.org/officeDocument/2006/relationships/image" Target="../media/image241.png"/><Relationship Id="rId7" Type="http://schemas.openxmlformats.org/officeDocument/2006/relationships/image" Target="../media/image243.png"/><Relationship Id="rId8" Type="http://schemas.openxmlformats.org/officeDocument/2006/relationships/image" Target="../media/image242.png"/></Relationships>
</file>

<file path=ppt/slides/_rels/slide2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2.png"/><Relationship Id="rId11" Type="http://schemas.openxmlformats.org/officeDocument/2006/relationships/image" Target="../media/image250.png"/><Relationship Id="rId22" Type="http://schemas.openxmlformats.org/officeDocument/2006/relationships/image" Target="../media/image273.png"/><Relationship Id="rId10" Type="http://schemas.openxmlformats.org/officeDocument/2006/relationships/image" Target="../media/image254.png"/><Relationship Id="rId21" Type="http://schemas.openxmlformats.org/officeDocument/2006/relationships/image" Target="../media/image271.png"/><Relationship Id="rId13" Type="http://schemas.openxmlformats.org/officeDocument/2006/relationships/image" Target="../media/image256.png"/><Relationship Id="rId12" Type="http://schemas.openxmlformats.org/officeDocument/2006/relationships/image" Target="../media/image253.png"/><Relationship Id="rId23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1.png"/><Relationship Id="rId4" Type="http://schemas.openxmlformats.org/officeDocument/2006/relationships/image" Target="../media/image249.png"/><Relationship Id="rId9" Type="http://schemas.openxmlformats.org/officeDocument/2006/relationships/image" Target="../media/image259.png"/><Relationship Id="rId15" Type="http://schemas.openxmlformats.org/officeDocument/2006/relationships/image" Target="../media/image255.png"/><Relationship Id="rId14" Type="http://schemas.openxmlformats.org/officeDocument/2006/relationships/image" Target="../media/image264.png"/><Relationship Id="rId17" Type="http://schemas.openxmlformats.org/officeDocument/2006/relationships/image" Target="../media/image265.png"/><Relationship Id="rId16" Type="http://schemas.openxmlformats.org/officeDocument/2006/relationships/image" Target="../media/image262.png"/><Relationship Id="rId5" Type="http://schemas.openxmlformats.org/officeDocument/2006/relationships/image" Target="../media/image257.png"/><Relationship Id="rId19" Type="http://schemas.openxmlformats.org/officeDocument/2006/relationships/image" Target="../media/image263.png"/><Relationship Id="rId6" Type="http://schemas.openxmlformats.org/officeDocument/2006/relationships/image" Target="../media/image247.png"/><Relationship Id="rId18" Type="http://schemas.openxmlformats.org/officeDocument/2006/relationships/image" Target="../media/image258.png"/><Relationship Id="rId7" Type="http://schemas.openxmlformats.org/officeDocument/2006/relationships/image" Target="../media/image252.png"/><Relationship Id="rId8" Type="http://schemas.openxmlformats.org/officeDocument/2006/relationships/image" Target="../media/image246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285.png"/><Relationship Id="rId11" Type="http://schemas.openxmlformats.org/officeDocument/2006/relationships/image" Target="../media/image268.png"/><Relationship Id="rId22" Type="http://schemas.openxmlformats.org/officeDocument/2006/relationships/image" Target="../media/image283.png"/><Relationship Id="rId10" Type="http://schemas.openxmlformats.org/officeDocument/2006/relationships/image" Target="../media/image275.png"/><Relationship Id="rId21" Type="http://schemas.openxmlformats.org/officeDocument/2006/relationships/image" Target="../media/image300.png"/><Relationship Id="rId13" Type="http://schemas.openxmlformats.org/officeDocument/2006/relationships/image" Target="../media/image279.png"/><Relationship Id="rId12" Type="http://schemas.openxmlformats.org/officeDocument/2006/relationships/image" Target="../media/image276.png"/><Relationship Id="rId23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0.png"/><Relationship Id="rId4" Type="http://schemas.openxmlformats.org/officeDocument/2006/relationships/image" Target="../media/image261.png"/><Relationship Id="rId9" Type="http://schemas.openxmlformats.org/officeDocument/2006/relationships/image" Target="../media/image274.png"/><Relationship Id="rId15" Type="http://schemas.openxmlformats.org/officeDocument/2006/relationships/image" Target="../media/image277.png"/><Relationship Id="rId14" Type="http://schemas.openxmlformats.org/officeDocument/2006/relationships/image" Target="../media/image278.png"/><Relationship Id="rId17" Type="http://schemas.openxmlformats.org/officeDocument/2006/relationships/image" Target="../media/image282.png"/><Relationship Id="rId16" Type="http://schemas.openxmlformats.org/officeDocument/2006/relationships/image" Target="../media/image281.png"/><Relationship Id="rId5" Type="http://schemas.openxmlformats.org/officeDocument/2006/relationships/image" Target="../media/image266.png"/><Relationship Id="rId19" Type="http://schemas.openxmlformats.org/officeDocument/2006/relationships/image" Target="../media/image298.png"/><Relationship Id="rId6" Type="http://schemas.openxmlformats.org/officeDocument/2006/relationships/image" Target="../media/image267.png"/><Relationship Id="rId18" Type="http://schemas.openxmlformats.org/officeDocument/2006/relationships/image" Target="../media/image280.png"/><Relationship Id="rId7" Type="http://schemas.openxmlformats.org/officeDocument/2006/relationships/image" Target="../media/image270.png"/><Relationship Id="rId8" Type="http://schemas.openxmlformats.org/officeDocument/2006/relationships/image" Target="../media/image269.png"/></Relationships>
</file>

<file path=ppt/slides/_rels/slide29.xml.rels><?xml version="1.0" encoding="UTF-8" standalone="yes"?><Relationships xmlns="http://schemas.openxmlformats.org/package/2006/relationships"><Relationship Id="rId10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6.png"/><Relationship Id="rId4" Type="http://schemas.openxmlformats.org/officeDocument/2006/relationships/image" Target="../media/image297.png"/><Relationship Id="rId9" Type="http://schemas.openxmlformats.org/officeDocument/2006/relationships/image" Target="../media/image299.png"/><Relationship Id="rId5" Type="http://schemas.openxmlformats.org/officeDocument/2006/relationships/image" Target="../media/image292.png"/><Relationship Id="rId6" Type="http://schemas.openxmlformats.org/officeDocument/2006/relationships/image" Target="../media/image284.png"/><Relationship Id="rId7" Type="http://schemas.openxmlformats.org/officeDocument/2006/relationships/image" Target="../media/image287.png"/><Relationship Id="rId8" Type="http://schemas.openxmlformats.org/officeDocument/2006/relationships/image" Target="../media/image28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6.png"/><Relationship Id="rId11" Type="http://schemas.openxmlformats.org/officeDocument/2006/relationships/image" Target="../media/image296.png"/><Relationship Id="rId22" Type="http://schemas.openxmlformats.org/officeDocument/2006/relationships/image" Target="../media/image314.png"/><Relationship Id="rId10" Type="http://schemas.openxmlformats.org/officeDocument/2006/relationships/image" Target="../media/image295.png"/><Relationship Id="rId21" Type="http://schemas.openxmlformats.org/officeDocument/2006/relationships/image" Target="../media/image313.png"/><Relationship Id="rId13" Type="http://schemas.openxmlformats.org/officeDocument/2006/relationships/image" Target="../media/image302.png"/><Relationship Id="rId12" Type="http://schemas.openxmlformats.org/officeDocument/2006/relationships/image" Target="../media/image304.png"/><Relationship Id="rId23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8.png"/><Relationship Id="rId4" Type="http://schemas.openxmlformats.org/officeDocument/2006/relationships/image" Target="../media/image291.png"/><Relationship Id="rId9" Type="http://schemas.openxmlformats.org/officeDocument/2006/relationships/image" Target="../media/image315.png"/><Relationship Id="rId15" Type="http://schemas.openxmlformats.org/officeDocument/2006/relationships/image" Target="../media/image307.png"/><Relationship Id="rId14" Type="http://schemas.openxmlformats.org/officeDocument/2006/relationships/image" Target="../media/image301.png"/><Relationship Id="rId17" Type="http://schemas.openxmlformats.org/officeDocument/2006/relationships/image" Target="../media/image309.png"/><Relationship Id="rId16" Type="http://schemas.openxmlformats.org/officeDocument/2006/relationships/image" Target="../media/image310.png"/><Relationship Id="rId5" Type="http://schemas.openxmlformats.org/officeDocument/2006/relationships/image" Target="../media/image293.png"/><Relationship Id="rId19" Type="http://schemas.openxmlformats.org/officeDocument/2006/relationships/image" Target="../media/image311.png"/><Relationship Id="rId6" Type="http://schemas.openxmlformats.org/officeDocument/2006/relationships/image" Target="../media/image294.png"/><Relationship Id="rId18" Type="http://schemas.openxmlformats.org/officeDocument/2006/relationships/image" Target="../media/image303.png"/><Relationship Id="rId7" Type="http://schemas.openxmlformats.org/officeDocument/2006/relationships/image" Target="../media/image305.png"/><Relationship Id="rId8" Type="http://schemas.openxmlformats.org/officeDocument/2006/relationships/image" Target="../media/image308.png"/></Relationships>
</file>

<file path=ppt/slides/_rels/slide3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37.png"/><Relationship Id="rId11" Type="http://schemas.openxmlformats.org/officeDocument/2006/relationships/image" Target="../media/image323.png"/><Relationship Id="rId22" Type="http://schemas.openxmlformats.org/officeDocument/2006/relationships/image" Target="../media/image338.png"/><Relationship Id="rId10" Type="http://schemas.openxmlformats.org/officeDocument/2006/relationships/image" Target="../media/image320.png"/><Relationship Id="rId21" Type="http://schemas.openxmlformats.org/officeDocument/2006/relationships/image" Target="../media/image329.png"/><Relationship Id="rId13" Type="http://schemas.openxmlformats.org/officeDocument/2006/relationships/image" Target="../media/image322.png"/><Relationship Id="rId12" Type="http://schemas.openxmlformats.org/officeDocument/2006/relationships/image" Target="../media/image316.png"/><Relationship Id="rId23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5.png"/><Relationship Id="rId4" Type="http://schemas.openxmlformats.org/officeDocument/2006/relationships/image" Target="../media/image319.png"/><Relationship Id="rId9" Type="http://schemas.openxmlformats.org/officeDocument/2006/relationships/image" Target="../media/image325.png"/><Relationship Id="rId15" Type="http://schemas.openxmlformats.org/officeDocument/2006/relationships/image" Target="../media/image327.png"/><Relationship Id="rId14" Type="http://schemas.openxmlformats.org/officeDocument/2006/relationships/image" Target="../media/image328.png"/><Relationship Id="rId17" Type="http://schemas.openxmlformats.org/officeDocument/2006/relationships/image" Target="../media/image321.png"/><Relationship Id="rId16" Type="http://schemas.openxmlformats.org/officeDocument/2006/relationships/image" Target="../media/image332.png"/><Relationship Id="rId5" Type="http://schemas.openxmlformats.org/officeDocument/2006/relationships/image" Target="../media/image317.png"/><Relationship Id="rId19" Type="http://schemas.openxmlformats.org/officeDocument/2006/relationships/image" Target="../media/image334.png"/><Relationship Id="rId6" Type="http://schemas.openxmlformats.org/officeDocument/2006/relationships/image" Target="../media/image312.png"/><Relationship Id="rId18" Type="http://schemas.openxmlformats.org/officeDocument/2006/relationships/image" Target="../media/image330.png"/><Relationship Id="rId7" Type="http://schemas.openxmlformats.org/officeDocument/2006/relationships/image" Target="../media/image318.png"/><Relationship Id="rId8" Type="http://schemas.openxmlformats.org/officeDocument/2006/relationships/image" Target="../media/image3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51.png"/><Relationship Id="rId11" Type="http://schemas.openxmlformats.org/officeDocument/2006/relationships/image" Target="../media/image340.png"/><Relationship Id="rId22" Type="http://schemas.openxmlformats.org/officeDocument/2006/relationships/image" Target="../media/image355.png"/><Relationship Id="rId10" Type="http://schemas.openxmlformats.org/officeDocument/2006/relationships/image" Target="../media/image353.png"/><Relationship Id="rId21" Type="http://schemas.openxmlformats.org/officeDocument/2006/relationships/image" Target="../media/image347.png"/><Relationship Id="rId13" Type="http://schemas.openxmlformats.org/officeDocument/2006/relationships/image" Target="../media/image341.png"/><Relationship Id="rId12" Type="http://schemas.openxmlformats.org/officeDocument/2006/relationships/image" Target="../media/image348.png"/><Relationship Id="rId23" Type="http://schemas.openxmlformats.org/officeDocument/2006/relationships/image" Target="../media/image3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4.png"/><Relationship Id="rId4" Type="http://schemas.openxmlformats.org/officeDocument/2006/relationships/image" Target="../media/image336.png"/><Relationship Id="rId9" Type="http://schemas.openxmlformats.org/officeDocument/2006/relationships/image" Target="../media/image344.png"/><Relationship Id="rId15" Type="http://schemas.openxmlformats.org/officeDocument/2006/relationships/image" Target="../media/image345.png"/><Relationship Id="rId14" Type="http://schemas.openxmlformats.org/officeDocument/2006/relationships/image" Target="../media/image352.png"/><Relationship Id="rId17" Type="http://schemas.openxmlformats.org/officeDocument/2006/relationships/image" Target="../media/image350.png"/><Relationship Id="rId16" Type="http://schemas.openxmlformats.org/officeDocument/2006/relationships/image" Target="../media/image339.png"/><Relationship Id="rId5" Type="http://schemas.openxmlformats.org/officeDocument/2006/relationships/image" Target="../media/image343.png"/><Relationship Id="rId19" Type="http://schemas.openxmlformats.org/officeDocument/2006/relationships/image" Target="../media/image346.png"/><Relationship Id="rId6" Type="http://schemas.openxmlformats.org/officeDocument/2006/relationships/image" Target="../media/image349.png"/><Relationship Id="rId18" Type="http://schemas.openxmlformats.org/officeDocument/2006/relationships/image" Target="../media/image342.png"/><Relationship Id="rId7" Type="http://schemas.openxmlformats.org/officeDocument/2006/relationships/image" Target="../media/image333.png"/><Relationship Id="rId8" Type="http://schemas.openxmlformats.org/officeDocument/2006/relationships/image" Target="../media/image3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0.png"/><Relationship Id="rId4" Type="http://schemas.openxmlformats.org/officeDocument/2006/relationships/image" Target="../media/image366.png"/><Relationship Id="rId5" Type="http://schemas.openxmlformats.org/officeDocument/2006/relationships/image" Target="../media/image356.png"/><Relationship Id="rId6" Type="http://schemas.openxmlformats.org/officeDocument/2006/relationships/image" Target="../media/image370.png"/><Relationship Id="rId7" Type="http://schemas.openxmlformats.org/officeDocument/2006/relationships/image" Target="../media/image358.png"/><Relationship Id="rId8" Type="http://schemas.openxmlformats.org/officeDocument/2006/relationships/image" Target="../media/image354.png"/></Relationships>
</file>

<file path=ppt/slides/_rels/slide3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6.png"/><Relationship Id="rId11" Type="http://schemas.openxmlformats.org/officeDocument/2006/relationships/image" Target="../media/image364.png"/><Relationship Id="rId22" Type="http://schemas.openxmlformats.org/officeDocument/2006/relationships/image" Target="../media/image379.png"/><Relationship Id="rId10" Type="http://schemas.openxmlformats.org/officeDocument/2006/relationships/image" Target="../media/image368.png"/><Relationship Id="rId21" Type="http://schemas.openxmlformats.org/officeDocument/2006/relationships/image" Target="../media/image380.png"/><Relationship Id="rId13" Type="http://schemas.openxmlformats.org/officeDocument/2006/relationships/image" Target="../media/image372.png"/><Relationship Id="rId24" Type="http://schemas.openxmlformats.org/officeDocument/2006/relationships/image" Target="../media/image381.png"/><Relationship Id="rId12" Type="http://schemas.openxmlformats.org/officeDocument/2006/relationships/image" Target="../media/image369.png"/><Relationship Id="rId23" Type="http://schemas.openxmlformats.org/officeDocument/2006/relationships/image" Target="../media/image3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3.png"/><Relationship Id="rId4" Type="http://schemas.openxmlformats.org/officeDocument/2006/relationships/image" Target="../media/image357.png"/><Relationship Id="rId9" Type="http://schemas.openxmlformats.org/officeDocument/2006/relationships/image" Target="../media/image377.png"/><Relationship Id="rId15" Type="http://schemas.openxmlformats.org/officeDocument/2006/relationships/image" Target="../media/image371.png"/><Relationship Id="rId14" Type="http://schemas.openxmlformats.org/officeDocument/2006/relationships/image" Target="../media/image367.png"/><Relationship Id="rId17" Type="http://schemas.openxmlformats.org/officeDocument/2006/relationships/image" Target="../media/image373.png"/><Relationship Id="rId16" Type="http://schemas.openxmlformats.org/officeDocument/2006/relationships/image" Target="../media/image374.png"/><Relationship Id="rId5" Type="http://schemas.openxmlformats.org/officeDocument/2006/relationships/image" Target="../media/image361.png"/><Relationship Id="rId19" Type="http://schemas.openxmlformats.org/officeDocument/2006/relationships/image" Target="../media/image378.png"/><Relationship Id="rId6" Type="http://schemas.openxmlformats.org/officeDocument/2006/relationships/image" Target="../media/image365.png"/><Relationship Id="rId18" Type="http://schemas.openxmlformats.org/officeDocument/2006/relationships/image" Target="../media/image384.png"/><Relationship Id="rId7" Type="http://schemas.openxmlformats.org/officeDocument/2006/relationships/image" Target="../media/image362.png"/><Relationship Id="rId8" Type="http://schemas.openxmlformats.org/officeDocument/2006/relationships/image" Target="../media/image354.png"/></Relationships>
</file>

<file path=ppt/slides/_rels/slide37.xml.rels><?xml version="1.0" encoding="UTF-8" standalone="yes"?><Relationships xmlns="http://schemas.openxmlformats.org/package/2006/relationships"><Relationship Id="rId40" Type="http://schemas.openxmlformats.org/officeDocument/2006/relationships/image" Target="../media/image480.png"/><Relationship Id="rId42" Type="http://schemas.openxmlformats.org/officeDocument/2006/relationships/image" Target="../media/image423.png"/><Relationship Id="rId41" Type="http://schemas.openxmlformats.org/officeDocument/2006/relationships/image" Target="../media/image419.png"/><Relationship Id="rId44" Type="http://schemas.openxmlformats.org/officeDocument/2006/relationships/image" Target="../media/image421.png"/><Relationship Id="rId43" Type="http://schemas.openxmlformats.org/officeDocument/2006/relationships/image" Target="../media/image425.png"/><Relationship Id="rId46" Type="http://schemas.openxmlformats.org/officeDocument/2006/relationships/image" Target="../media/image428.png"/><Relationship Id="rId45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2.png"/><Relationship Id="rId4" Type="http://schemas.openxmlformats.org/officeDocument/2006/relationships/image" Target="../media/image375.png"/><Relationship Id="rId9" Type="http://schemas.openxmlformats.org/officeDocument/2006/relationships/image" Target="../media/image390.png"/><Relationship Id="rId48" Type="http://schemas.openxmlformats.org/officeDocument/2006/relationships/image" Target="../media/image422.png"/><Relationship Id="rId47" Type="http://schemas.openxmlformats.org/officeDocument/2006/relationships/image" Target="../media/image429.png"/><Relationship Id="rId49" Type="http://schemas.openxmlformats.org/officeDocument/2006/relationships/image" Target="../media/image426.png"/><Relationship Id="rId5" Type="http://schemas.openxmlformats.org/officeDocument/2006/relationships/image" Target="../media/image392.png"/><Relationship Id="rId6" Type="http://schemas.openxmlformats.org/officeDocument/2006/relationships/image" Target="../media/image386.png"/><Relationship Id="rId7" Type="http://schemas.openxmlformats.org/officeDocument/2006/relationships/image" Target="../media/image383.png"/><Relationship Id="rId8" Type="http://schemas.openxmlformats.org/officeDocument/2006/relationships/image" Target="../media/image388.png"/><Relationship Id="rId31" Type="http://schemas.openxmlformats.org/officeDocument/2006/relationships/image" Target="../media/image415.png"/><Relationship Id="rId30" Type="http://schemas.openxmlformats.org/officeDocument/2006/relationships/image" Target="../media/image405.png"/><Relationship Id="rId33" Type="http://schemas.openxmlformats.org/officeDocument/2006/relationships/image" Target="../media/image408.png"/><Relationship Id="rId32" Type="http://schemas.openxmlformats.org/officeDocument/2006/relationships/image" Target="../media/image407.png"/><Relationship Id="rId35" Type="http://schemas.openxmlformats.org/officeDocument/2006/relationships/image" Target="../media/image417.png"/><Relationship Id="rId34" Type="http://schemas.openxmlformats.org/officeDocument/2006/relationships/image" Target="../media/image414.png"/><Relationship Id="rId37" Type="http://schemas.openxmlformats.org/officeDocument/2006/relationships/image" Target="../media/image416.png"/><Relationship Id="rId36" Type="http://schemas.openxmlformats.org/officeDocument/2006/relationships/image" Target="../media/image420.png"/><Relationship Id="rId39" Type="http://schemas.openxmlformats.org/officeDocument/2006/relationships/image" Target="../media/image412.png"/><Relationship Id="rId38" Type="http://schemas.openxmlformats.org/officeDocument/2006/relationships/image" Target="../media/image413.png"/><Relationship Id="rId20" Type="http://schemas.openxmlformats.org/officeDocument/2006/relationships/image" Target="../media/image398.png"/><Relationship Id="rId22" Type="http://schemas.openxmlformats.org/officeDocument/2006/relationships/image" Target="../media/image409.png"/><Relationship Id="rId21" Type="http://schemas.openxmlformats.org/officeDocument/2006/relationships/image" Target="../media/image410.png"/><Relationship Id="rId24" Type="http://schemas.openxmlformats.org/officeDocument/2006/relationships/image" Target="../media/image411.png"/><Relationship Id="rId23" Type="http://schemas.openxmlformats.org/officeDocument/2006/relationships/image" Target="../media/image401.png"/><Relationship Id="rId26" Type="http://schemas.openxmlformats.org/officeDocument/2006/relationships/image" Target="../media/image402.png"/><Relationship Id="rId25" Type="http://schemas.openxmlformats.org/officeDocument/2006/relationships/image" Target="../media/image406.png"/><Relationship Id="rId28" Type="http://schemas.openxmlformats.org/officeDocument/2006/relationships/image" Target="../media/image403.png"/><Relationship Id="rId27" Type="http://schemas.openxmlformats.org/officeDocument/2006/relationships/image" Target="../media/image404.png"/><Relationship Id="rId29" Type="http://schemas.openxmlformats.org/officeDocument/2006/relationships/image" Target="../media/image418.png"/><Relationship Id="rId51" Type="http://schemas.openxmlformats.org/officeDocument/2006/relationships/image" Target="../media/image432.png"/><Relationship Id="rId50" Type="http://schemas.openxmlformats.org/officeDocument/2006/relationships/image" Target="../media/image427.png"/><Relationship Id="rId11" Type="http://schemas.openxmlformats.org/officeDocument/2006/relationships/image" Target="../media/image391.png"/><Relationship Id="rId10" Type="http://schemas.openxmlformats.org/officeDocument/2006/relationships/image" Target="../media/image385.png"/><Relationship Id="rId13" Type="http://schemas.openxmlformats.org/officeDocument/2006/relationships/image" Target="../media/image396.png"/><Relationship Id="rId12" Type="http://schemas.openxmlformats.org/officeDocument/2006/relationships/image" Target="../media/image389.png"/><Relationship Id="rId15" Type="http://schemas.openxmlformats.org/officeDocument/2006/relationships/image" Target="../media/image400.png"/><Relationship Id="rId14" Type="http://schemas.openxmlformats.org/officeDocument/2006/relationships/image" Target="../media/image387.png"/><Relationship Id="rId17" Type="http://schemas.openxmlformats.org/officeDocument/2006/relationships/image" Target="../media/image395.png"/><Relationship Id="rId16" Type="http://schemas.openxmlformats.org/officeDocument/2006/relationships/image" Target="../media/image394.png"/><Relationship Id="rId19" Type="http://schemas.openxmlformats.org/officeDocument/2006/relationships/image" Target="../media/image393.png"/><Relationship Id="rId18" Type="http://schemas.openxmlformats.org/officeDocument/2006/relationships/image" Target="../media/image397.png"/></Relationships>
</file>

<file path=ppt/slides/_rels/slide38.xml.rels><?xml version="1.0" encoding="UTF-8" standalone="yes"?><Relationships xmlns="http://schemas.openxmlformats.org/package/2006/relationships"><Relationship Id="rId40" Type="http://schemas.openxmlformats.org/officeDocument/2006/relationships/image" Target="../media/image462.png"/><Relationship Id="rId42" Type="http://schemas.openxmlformats.org/officeDocument/2006/relationships/image" Target="../media/image477.png"/><Relationship Id="rId41" Type="http://schemas.openxmlformats.org/officeDocument/2006/relationships/image" Target="../media/image466.png"/><Relationship Id="rId44" Type="http://schemas.openxmlformats.org/officeDocument/2006/relationships/image" Target="../media/image471.png"/><Relationship Id="rId43" Type="http://schemas.openxmlformats.org/officeDocument/2006/relationships/image" Target="../media/image473.png"/><Relationship Id="rId46" Type="http://schemas.openxmlformats.org/officeDocument/2006/relationships/image" Target="../media/image468.png"/><Relationship Id="rId45" Type="http://schemas.openxmlformats.org/officeDocument/2006/relationships/image" Target="../media/image4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4.png"/><Relationship Id="rId4" Type="http://schemas.openxmlformats.org/officeDocument/2006/relationships/image" Target="../media/image435.png"/><Relationship Id="rId9" Type="http://schemas.openxmlformats.org/officeDocument/2006/relationships/image" Target="../media/image443.png"/><Relationship Id="rId48" Type="http://schemas.openxmlformats.org/officeDocument/2006/relationships/image" Target="../media/image475.png"/><Relationship Id="rId47" Type="http://schemas.openxmlformats.org/officeDocument/2006/relationships/image" Target="../media/image470.png"/><Relationship Id="rId49" Type="http://schemas.openxmlformats.org/officeDocument/2006/relationships/image" Target="../media/image474.png"/><Relationship Id="rId5" Type="http://schemas.openxmlformats.org/officeDocument/2006/relationships/image" Target="../media/image430.png"/><Relationship Id="rId6" Type="http://schemas.openxmlformats.org/officeDocument/2006/relationships/image" Target="../media/image445.png"/><Relationship Id="rId7" Type="http://schemas.openxmlformats.org/officeDocument/2006/relationships/image" Target="../media/image431.png"/><Relationship Id="rId8" Type="http://schemas.openxmlformats.org/officeDocument/2006/relationships/image" Target="../media/image433.png"/><Relationship Id="rId31" Type="http://schemas.openxmlformats.org/officeDocument/2006/relationships/image" Target="../media/image452.png"/><Relationship Id="rId30" Type="http://schemas.openxmlformats.org/officeDocument/2006/relationships/image" Target="../media/image455.png"/><Relationship Id="rId33" Type="http://schemas.openxmlformats.org/officeDocument/2006/relationships/image" Target="../media/image469.png"/><Relationship Id="rId32" Type="http://schemas.openxmlformats.org/officeDocument/2006/relationships/image" Target="../media/image451.png"/><Relationship Id="rId35" Type="http://schemas.openxmlformats.org/officeDocument/2006/relationships/image" Target="../media/image459.png"/><Relationship Id="rId34" Type="http://schemas.openxmlformats.org/officeDocument/2006/relationships/image" Target="../media/image464.png"/><Relationship Id="rId37" Type="http://schemas.openxmlformats.org/officeDocument/2006/relationships/image" Target="../media/image460.png"/><Relationship Id="rId36" Type="http://schemas.openxmlformats.org/officeDocument/2006/relationships/image" Target="../media/image467.png"/><Relationship Id="rId39" Type="http://schemas.openxmlformats.org/officeDocument/2006/relationships/image" Target="../media/image463.png"/><Relationship Id="rId38" Type="http://schemas.openxmlformats.org/officeDocument/2006/relationships/image" Target="../media/image465.png"/><Relationship Id="rId20" Type="http://schemas.openxmlformats.org/officeDocument/2006/relationships/image" Target="../media/image440.png"/><Relationship Id="rId22" Type="http://schemas.openxmlformats.org/officeDocument/2006/relationships/image" Target="../media/image457.png"/><Relationship Id="rId21" Type="http://schemas.openxmlformats.org/officeDocument/2006/relationships/image" Target="../media/image447.png"/><Relationship Id="rId24" Type="http://schemas.openxmlformats.org/officeDocument/2006/relationships/image" Target="../media/image444.png"/><Relationship Id="rId23" Type="http://schemas.openxmlformats.org/officeDocument/2006/relationships/image" Target="../media/image454.png"/><Relationship Id="rId26" Type="http://schemas.openxmlformats.org/officeDocument/2006/relationships/image" Target="../media/image450.png"/><Relationship Id="rId25" Type="http://schemas.openxmlformats.org/officeDocument/2006/relationships/image" Target="../media/image456.png"/><Relationship Id="rId28" Type="http://schemas.openxmlformats.org/officeDocument/2006/relationships/image" Target="../media/image461.png"/><Relationship Id="rId27" Type="http://schemas.openxmlformats.org/officeDocument/2006/relationships/image" Target="../media/image458.png"/><Relationship Id="rId29" Type="http://schemas.openxmlformats.org/officeDocument/2006/relationships/image" Target="../media/image453.png"/><Relationship Id="rId51" Type="http://schemas.openxmlformats.org/officeDocument/2006/relationships/image" Target="../media/image478.png"/><Relationship Id="rId50" Type="http://schemas.openxmlformats.org/officeDocument/2006/relationships/image" Target="../media/image472.png"/><Relationship Id="rId11" Type="http://schemas.openxmlformats.org/officeDocument/2006/relationships/image" Target="../media/image391.png"/><Relationship Id="rId10" Type="http://schemas.openxmlformats.org/officeDocument/2006/relationships/image" Target="../media/image439.png"/><Relationship Id="rId13" Type="http://schemas.openxmlformats.org/officeDocument/2006/relationships/image" Target="../media/image438.png"/><Relationship Id="rId12" Type="http://schemas.openxmlformats.org/officeDocument/2006/relationships/image" Target="../media/image437.png"/><Relationship Id="rId15" Type="http://schemas.openxmlformats.org/officeDocument/2006/relationships/image" Target="../media/image441.png"/><Relationship Id="rId14" Type="http://schemas.openxmlformats.org/officeDocument/2006/relationships/image" Target="../media/image436.png"/><Relationship Id="rId17" Type="http://schemas.openxmlformats.org/officeDocument/2006/relationships/image" Target="../media/image442.png"/><Relationship Id="rId16" Type="http://schemas.openxmlformats.org/officeDocument/2006/relationships/image" Target="../media/image448.png"/><Relationship Id="rId19" Type="http://schemas.openxmlformats.org/officeDocument/2006/relationships/image" Target="../media/image449.png"/><Relationship Id="rId18" Type="http://schemas.openxmlformats.org/officeDocument/2006/relationships/image" Target="../media/image44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48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Relationship Id="rId4" Type="http://schemas.openxmlformats.org/officeDocument/2006/relationships/image" Target="../media/image481.png"/><Relationship Id="rId5" Type="http://schemas.openxmlformats.org/officeDocument/2006/relationships/image" Target="../media/image484.png"/><Relationship Id="rId6" Type="http://schemas.openxmlformats.org/officeDocument/2006/relationships/image" Target="../media/image479.png"/><Relationship Id="rId7" Type="http://schemas.openxmlformats.org/officeDocument/2006/relationships/image" Target="../media/image48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2.png"/><Relationship Id="rId13" Type="http://schemas.openxmlformats.org/officeDocument/2006/relationships/image" Target="../media/image29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5" Type="http://schemas.openxmlformats.org/officeDocument/2006/relationships/image" Target="../media/image13.png"/><Relationship Id="rId14" Type="http://schemas.openxmlformats.org/officeDocument/2006/relationships/image" Target="../media/image21.png"/><Relationship Id="rId16" Type="http://schemas.openxmlformats.org/officeDocument/2006/relationships/image" Target="../media/image11.png"/><Relationship Id="rId5" Type="http://schemas.openxmlformats.org/officeDocument/2006/relationships/image" Target="../media/image23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idx="1" type="subTitle"/>
          </p:nvPr>
        </p:nvSpPr>
        <p:spPr>
          <a:xfrm>
            <a:off x="1523999" y="2666346"/>
            <a:ext cx="9144000" cy="1870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Stage 2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Term 2 - Block 2 – Statistics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Lesson 1 - To be able to read, interpret and draw pictograms</a:t>
            </a:r>
            <a:endParaRPr/>
          </a:p>
        </p:txBody>
      </p:sp>
      <p:sp>
        <p:nvSpPr>
          <p:cNvPr id="109" name="Google Shape;109;p1"/>
          <p:cNvSpPr txBox="1"/>
          <p:nvPr>
            <p:ph idx="2" type="body"/>
          </p:nvPr>
        </p:nvSpPr>
        <p:spPr>
          <a:xfrm>
            <a:off x="3917911" y="6221692"/>
            <a:ext cx="33693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Block 2 –  Statistics</a:t>
            </a:r>
            <a:endParaRPr/>
          </a:p>
        </p:txBody>
      </p:sp>
      <p:sp>
        <p:nvSpPr>
          <p:cNvPr id="110" name="Google Shape;110;p1"/>
          <p:cNvSpPr txBox="1"/>
          <p:nvPr>
            <p:ph idx="3" type="body"/>
          </p:nvPr>
        </p:nvSpPr>
        <p:spPr>
          <a:xfrm>
            <a:off x="11001412" y="6244985"/>
            <a:ext cx="6419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1</a:t>
            </a:r>
            <a:endParaRPr/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5981" y="1956878"/>
            <a:ext cx="15748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735" y="4752914"/>
            <a:ext cx="16891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83038" y="-288436"/>
            <a:ext cx="1777758" cy="1637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65730" y="4958851"/>
            <a:ext cx="8763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 txBox="1"/>
          <p:nvPr>
            <p:ph idx="4" type="body"/>
          </p:nvPr>
        </p:nvSpPr>
        <p:spPr>
          <a:xfrm>
            <a:off x="955020" y="6247672"/>
            <a:ext cx="2213630" cy="366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2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Quiz:</a:t>
            </a:r>
            <a:r>
              <a:rPr b="1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QNACEPN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264" name="Google Shape;264;p10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many movies they have watched in a year.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watched the most?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Ruth has watched the most (25).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watched the least?</a:t>
            </a:r>
            <a:br>
              <a:rPr lang="en-GB" sz="2200"/>
            </a:b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many fewer movies has Yasmin watched than Ruth?</a:t>
            </a:r>
            <a:br>
              <a:rPr lang="en-GB" sz="2200"/>
            </a:br>
            <a:br>
              <a:rPr lang="en-GB" sz="2200"/>
            </a:br>
            <a:endParaRPr sz="2200"/>
          </a:p>
        </p:txBody>
      </p:sp>
      <p:sp>
        <p:nvSpPr>
          <p:cNvPr id="265" name="Google Shape;265;p10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6" name="Google Shape;266;p10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movies watched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five movies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67" name="Google Shape;2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47" y="3023334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918" y="2464933"/>
            <a:ext cx="430821" cy="43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0180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04213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27117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26169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25221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29013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28065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227117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29013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553046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275950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975002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289" name="Google Shape;289;p11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many movies they have watched in a year.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watched the most?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Ruth has watched the most (25).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watched the least?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Jamal has watched the least (5).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many fewer movies has Yasmin watched than Ruth?</a:t>
            </a:r>
            <a:br>
              <a:rPr lang="en-GB" sz="2200"/>
            </a:br>
            <a:br>
              <a:rPr lang="en-GB" sz="2200"/>
            </a:br>
            <a:endParaRPr sz="2200"/>
          </a:p>
        </p:txBody>
      </p:sp>
      <p:sp>
        <p:nvSpPr>
          <p:cNvPr id="290" name="Google Shape;290;p11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1" name="Google Shape;291;p11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movies watched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five movies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92" name="Google Shape;2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47" y="3023334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918" y="2464933"/>
            <a:ext cx="430821" cy="43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0180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04213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27117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26169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25221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29013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28065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227117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29013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553046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275950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975002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314" name="Google Shape;314;p12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many movies they have watched in a year.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watched the most?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Ruth has watched the most (25).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watched the least?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Jamal has watched the least (5).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many fewer movies has Yasmin watched than Ruth?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Yasmin has watched 10 fewer.</a:t>
            </a:r>
            <a:br>
              <a:rPr lang="en-GB" sz="2200"/>
            </a:br>
            <a:endParaRPr sz="2200"/>
          </a:p>
        </p:txBody>
      </p:sp>
      <p:sp>
        <p:nvSpPr>
          <p:cNvPr id="315" name="Google Shape;315;p12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6" name="Google Shape;316;p12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movies watched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five movies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47" y="3023334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918" y="2464933"/>
            <a:ext cx="430821" cy="43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0180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04213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27117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26169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25221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29013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28065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227117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29013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553046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275950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975002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339" name="Google Shape;339;p13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many goals they have scored in a season.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most?</a:t>
            </a:r>
            <a:br>
              <a:rPr lang="en-GB" sz="2200"/>
            </a:b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least?</a:t>
            </a:r>
            <a:br>
              <a:rPr lang="en-GB" sz="2200"/>
            </a:b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many fewer goals has Ruth scored than Yasmin?</a:t>
            </a:r>
            <a:br>
              <a:rPr lang="en-GB" sz="2200"/>
            </a:br>
            <a:br>
              <a:rPr lang="en-GB" sz="2200"/>
            </a:br>
            <a:endParaRPr sz="2200"/>
          </a:p>
        </p:txBody>
      </p:sp>
      <p:sp>
        <p:nvSpPr>
          <p:cNvPr id="340" name="Google Shape;340;p13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1" name="Google Shape;341;p13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goals scored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five goals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42" name="Google Shape;34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8483" y="2509840"/>
            <a:ext cx="409887" cy="40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189" y="5929312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7752" y="5939460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90435" y="5939460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91498" y="593637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55061" y="5946519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757744" y="5946519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24189" y="4055243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87752" y="406539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24189" y="4961393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87752" y="497154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990435" y="497154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591498" y="4968452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155061" y="4978600"/>
            <a:ext cx="563563" cy="56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364" name="Google Shape;364;p14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many goals they have scored in a season.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most?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Ahmed has scored the most (30).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least?</a:t>
            </a:r>
            <a:br>
              <a:rPr lang="en-GB" sz="2200"/>
            </a:b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many fewer goals has Ruth scored than Yasmin?</a:t>
            </a:r>
            <a:br>
              <a:rPr lang="en-GB" sz="2200"/>
            </a:br>
            <a:br>
              <a:rPr lang="en-GB" sz="2200"/>
            </a:br>
            <a:endParaRPr sz="2200"/>
          </a:p>
        </p:txBody>
      </p:sp>
      <p:sp>
        <p:nvSpPr>
          <p:cNvPr id="365" name="Google Shape;365;p14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6" name="Google Shape;366;p14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goals scored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five goals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67" name="Google Shape;3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8483" y="2509840"/>
            <a:ext cx="409887" cy="40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189" y="5929312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7752" y="5939460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90435" y="5939460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91498" y="593637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55061" y="5946519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757744" y="5946519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24189" y="4055243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87752" y="406539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24189" y="4961393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87752" y="497154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990435" y="497154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591498" y="4968452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155061" y="4978600"/>
            <a:ext cx="563563" cy="56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389" name="Google Shape;389;p15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many goals they have scored in a season.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most?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Ahmed has scored the most (30).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least?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Jamal has scored the least (0).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many fewer goals has Ruth scored than Yasmin?</a:t>
            </a:r>
            <a:br>
              <a:rPr lang="en-GB" sz="2200"/>
            </a:br>
            <a:br>
              <a:rPr lang="en-GB" sz="2200"/>
            </a:br>
            <a:endParaRPr sz="2200"/>
          </a:p>
        </p:txBody>
      </p:sp>
      <p:sp>
        <p:nvSpPr>
          <p:cNvPr id="390" name="Google Shape;390;p15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1" name="Google Shape;391;p15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goals scored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five goals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92" name="Google Shape;3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8483" y="2509840"/>
            <a:ext cx="409887" cy="40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189" y="5929312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7752" y="5939460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90435" y="5939460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91498" y="593637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55061" y="5946519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757744" y="5946519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24189" y="4055243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87752" y="406539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24189" y="4961393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87752" y="497154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990435" y="497154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591498" y="4968452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155061" y="4978600"/>
            <a:ext cx="563563" cy="56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414" name="Google Shape;414;p16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many goals they have scored in a season.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most?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Ahmed has scored the most (30).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least?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Jamal has scored the least (0).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many fewer goals has Ruth scored than Yasmin?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Ruth has scored 15 fewer goals.</a:t>
            </a:r>
            <a:br>
              <a:rPr lang="en-GB" sz="2200"/>
            </a:br>
            <a:endParaRPr sz="2200"/>
          </a:p>
        </p:txBody>
      </p:sp>
      <p:sp>
        <p:nvSpPr>
          <p:cNvPr id="415" name="Google Shape;415;p16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6" name="Google Shape;416;p16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goals scored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five goals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17" name="Google Shape;4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8483" y="2509840"/>
            <a:ext cx="409887" cy="40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189" y="5929312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7752" y="5939460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90435" y="5939460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91498" y="593637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55061" y="5946519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757744" y="5946519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24189" y="4055243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87752" y="406539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24189" y="4961393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87752" y="497154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990435" y="4971541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591498" y="4968452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155061" y="4978600"/>
            <a:ext cx="563563" cy="56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7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439" name="Google Shape;439;p17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1: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many hoops they have scored in a month.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most?</a:t>
            </a:r>
            <a:br>
              <a:rPr lang="en-GB" sz="2200"/>
            </a:b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least?</a:t>
            </a:r>
            <a:br>
              <a:rPr lang="en-GB" sz="2200"/>
            </a:b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many fewer hoops has Yasmin scored than Ruth?</a:t>
            </a:r>
            <a:br>
              <a:rPr lang="en-GB" sz="2200"/>
            </a:br>
            <a:br>
              <a:rPr lang="en-GB" sz="2200"/>
            </a:br>
            <a:endParaRPr sz="2200"/>
          </a:p>
        </p:txBody>
      </p:sp>
      <p:sp>
        <p:nvSpPr>
          <p:cNvPr id="440" name="Google Shape;440;p17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1" name="Google Shape;441;p17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hoops scored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five hoops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42" name="Google Shape;4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384" y="2447886"/>
            <a:ext cx="438188" cy="43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9012" y="3124288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43540" y="3124287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88928" y="3132557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03456" y="3132556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9012" y="4052378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43540" y="4052377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88928" y="4060647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34316" y="4068784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348844" y="4068783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994232" y="4077053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829012" y="5941515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443540" y="5941514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829012" y="4985935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443540" y="4985934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088927" y="4990390"/>
            <a:ext cx="543091" cy="543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466" name="Google Shape;466;p18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1: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many hoops they have scored in a month.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most?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Ruth has cored the most (30).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scored the least?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Ahmed has scored the least (10).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many fewer hoops has Yasmin scored than Ruth?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Yasmin has scored 15 fewer.</a:t>
            </a:r>
            <a:br>
              <a:rPr lang="en-GB" sz="2200"/>
            </a:br>
            <a:endParaRPr sz="2200"/>
          </a:p>
        </p:txBody>
      </p:sp>
      <p:sp>
        <p:nvSpPr>
          <p:cNvPr id="467" name="Google Shape;467;p18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8" name="Google Shape;468;p18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hoops scored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five hoops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69" name="Google Shape;4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384" y="2447886"/>
            <a:ext cx="438188" cy="43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9012" y="3124288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43540" y="3124287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88928" y="3132557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03456" y="3132556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9012" y="4052378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43540" y="4052377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88928" y="4060647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34316" y="4068784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348844" y="4068783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994232" y="4077053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829012" y="5941515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443540" y="5941514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829012" y="4985935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443540" y="4985934"/>
            <a:ext cx="543091" cy="5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088927" y="4990390"/>
            <a:ext cx="543091" cy="543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493" name="Google Shape;493;p19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B have read twice as many books as Group 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have read half as many books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have read 45 books.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How many books has each group read?</a:t>
            </a:r>
            <a:endParaRPr/>
          </a:p>
        </p:txBody>
      </p:sp>
      <p:sp>
        <p:nvSpPr>
          <p:cNvPr id="494" name="Google Shape;494;p19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5" name="Google Shape;495;p19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books read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ten books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96" name="Google Shape;4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1025" y="1645734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4043" y="2381517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4043" y="5856820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86763" y="5856820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37757" y="586821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88549" y="586821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85520" y="2384565"/>
            <a:ext cx="7493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124" name="Google Shape;124;p2"/>
          <p:cNvSpPr txBox="1"/>
          <p:nvPr>
            <p:ph idx="1" type="body"/>
          </p:nvPr>
        </p:nvSpPr>
        <p:spPr>
          <a:xfrm>
            <a:off x="838200" y="1825625"/>
            <a:ext cx="107309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Success criteria: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Noto Sans Symbols"/>
              <a:buChar char="✔"/>
            </a:pPr>
            <a:r>
              <a:rPr lang="en-GB" sz="2200"/>
              <a:t>I can read and interpret information and statistics presented in pictogram form, as well as create my own pictograms based on given data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Noto Sans Symbols"/>
              <a:buChar char="✔"/>
            </a:pPr>
            <a:r>
              <a:rPr lang="en-GB" sz="2200"/>
              <a:t>I can explain my reasoning when reading and interpreting information and statistics presented in pictogram form, as well as when creating my own pictograms based on given data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0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511" name="Google Shape;511;p20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B have read twice as many books as Group 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have read half as many books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have read 45 books.</a:t>
            </a:r>
            <a:endParaRPr/>
          </a:p>
          <a:p>
            <a:pPr indent="-10985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How many books has each group read?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sp>
        <p:nvSpPr>
          <p:cNvPr id="512" name="Google Shape;512;p20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3" name="Google Shape;513;p20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books read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ten books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14" name="Google Shape;51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1025" y="1645734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4043" y="2381517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4043" y="5856820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86763" y="5856820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37757" y="586821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88549" y="586821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85520" y="2384565"/>
            <a:ext cx="7493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34043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86763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358164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1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532" name="Google Shape;532;p21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B have read twice as many books as Group 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have read half as many books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have read 45 books.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How many books has each group read?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sp>
        <p:nvSpPr>
          <p:cNvPr id="533" name="Google Shape;533;p21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4" name="Google Shape;534;p21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books read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ten books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35" name="Google Shape;5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1025" y="1645734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4043" y="2381517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4043" y="5856820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86763" y="5856820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37757" y="586821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88549" y="586821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85520" y="2384565"/>
            <a:ext cx="7493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34043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86763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358164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34043" y="412744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586763" y="412744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337757" y="4138841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088549" y="4138841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36529" y="4140305"/>
            <a:ext cx="7493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2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558" name="Google Shape;558;p22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B have read twice as many books as Group 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have read half as many books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have read 45 books.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How many books has each group read?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sp>
        <p:nvSpPr>
          <p:cNvPr id="559" name="Google Shape;559;p22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0" name="Google Shape;560;p22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books read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ten books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61" name="Google Shape;5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1025" y="1645734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4043" y="2381517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4043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86763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58164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34043" y="412744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86763" y="412744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37757" y="4138841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088549" y="4138841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34043" y="5856820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86763" y="5856820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337757" y="586821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088549" y="586821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834043" y="496175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586763" y="496175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685520" y="2384565"/>
            <a:ext cx="7493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836529" y="4140305"/>
            <a:ext cx="7493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586" name="Google Shape;586;p23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B have read twice as many books as Group 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have read half as many books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have read 45 books.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>
                <a:solidFill>
                  <a:srgbClr val="FF3860"/>
                </a:solidFill>
              </a:rPr>
              <a:t>Group A read 15 books, Group B 30 books, Group D 20 books and Group E read 40 books.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sp>
        <p:nvSpPr>
          <p:cNvPr id="587" name="Google Shape;587;p23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8" name="Google Shape;588;p23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books read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ten books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89" name="Google Shape;58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1025" y="1645734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4043" y="2381517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4043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86763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58164" y="326017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34043" y="412744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86763" y="412744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37757" y="4138841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088549" y="4138841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34043" y="5856820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86763" y="5856820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337757" y="586821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088549" y="586821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834043" y="496175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586763" y="496175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685520" y="2384565"/>
            <a:ext cx="7493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836529" y="4140305"/>
            <a:ext cx="7493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614" name="Google Shape;614;p24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B have made half as many pizzas as Group 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have made twice as many pizzas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have made 24 pizzas.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How many pizzas has each group made?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graphicFrame>
        <p:nvGraphicFramePr>
          <p:cNvPr id="615" name="Google Shape;615;p24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pizzas made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four pizzas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616" name="Google Shape;6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1972" y="169068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5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6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95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3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90544" y="5902400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25544" y="5902400"/>
            <a:ext cx="63500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5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632" name="Google Shape;632;p25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B have made half as many pizzas as Group 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have made twice as many pizzas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have made 24 pizzas.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How many pizzas has each group made?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graphicFrame>
        <p:nvGraphicFramePr>
          <p:cNvPr id="633" name="Google Shape;633;p25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pizzas made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four pizzas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634" name="Google Shape;63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1972" y="169068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5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6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95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3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90544" y="328545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25544" y="328545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90544" y="5902400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25544" y="5902400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131981" y="3285454"/>
            <a:ext cx="66040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6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653" name="Google Shape;653;p26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B have made half as many pizzas as Group 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have made twice as many pizzas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have made 24 pizzas.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How many pizzas has each group made?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graphicFrame>
        <p:nvGraphicFramePr>
          <p:cNvPr id="654" name="Google Shape;654;p26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pizzas made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four pizzas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655" name="Google Shape;6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1972" y="169068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5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6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95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3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90544" y="328545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25544" y="328545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90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25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060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695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90544" y="5902400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2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25544" y="5902400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2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131981" y="3285454"/>
            <a:ext cx="66040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7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678" name="Google Shape;678;p27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B have made half as many pizzas as Group 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have made twice as many pizzas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have made 24 pizzas.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How many pizzas has each group made?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graphicFrame>
        <p:nvGraphicFramePr>
          <p:cNvPr id="679" name="Google Shape;679;p27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pizzas made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four pizzas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680" name="Google Shape;6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1972" y="169068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0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5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60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95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30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965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9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25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06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695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33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2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90544" y="328545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2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25544" y="328545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790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425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060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695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790544" y="5902400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2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425544" y="5902400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2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131981" y="3285454"/>
            <a:ext cx="66040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8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709" name="Google Shape;709;p28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B have made half as many pizzas as Group 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have made twice as many pizzas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have made 24 pizzas.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>
                <a:solidFill>
                  <a:srgbClr val="FF3860"/>
                </a:solidFill>
              </a:rPr>
              <a:t>Group A have made 20 pizzas, Group B 10 pizzas, Group C 16 pizzas, and Group E have made 8 pizzas.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graphicFrame>
        <p:nvGraphicFramePr>
          <p:cNvPr id="710" name="Google Shape;710;p28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pizzas made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four pizzas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711" name="Google Shape;7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1972" y="169068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0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5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60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95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30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965544" y="505074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9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25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06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695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2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330544" y="2455618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90544" y="328545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2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25544" y="328545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2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790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2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425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2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060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2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695544" y="416809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2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790544" y="5902400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2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425544" y="5902400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2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131981" y="3285454"/>
            <a:ext cx="66040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9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740" name="Google Shape;740;p29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2: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A collected half as many oranges as Group B.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collected twice as many oranges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collected 48 oranges.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How many oranges did each group collect?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sp>
        <p:nvSpPr>
          <p:cNvPr id="741" name="Google Shape;741;p29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42" name="Google Shape;742;p29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oranges collected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eight oranges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743" name="Google Shape;7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6633" y="1784479"/>
            <a:ext cx="571502" cy="57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420" y="5852075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8153" y="5852075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2420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18153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52006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87739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88925" y="5881123"/>
            <a:ext cx="12192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133" name="Google Shape;13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Starter: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Which one doesn’t belong?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Explain your answer. </a:t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825415"/>
            <a:ext cx="7469907" cy="217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0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759" name="Google Shape;759;p30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2: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A collected half as many oranges as Group B.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collected twice as many oranges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collected 48 oranges.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How many oranges did each group collect?</a:t>
            </a:r>
            <a:endParaRPr/>
          </a:p>
          <a:p>
            <a:pPr indent="-10985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sp>
        <p:nvSpPr>
          <p:cNvPr id="760" name="Google Shape;760;p30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61" name="Google Shape;761;p30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oranges collected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eight oranges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762" name="Google Shape;7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6633" y="1784479"/>
            <a:ext cx="571502" cy="57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6651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2384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16237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51970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72356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008089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82420" y="5852075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18153" y="5852075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82420" y="415203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3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18153" y="415203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3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052006" y="415203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687739" y="415203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3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308125" y="415203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3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782420" y="2435057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3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418153" y="2435057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3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782420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3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418153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3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052006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687739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088925" y="5881123"/>
            <a:ext cx="12192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1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791" name="Google Shape;791;p31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2: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pictogram, based on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A collected half as many oranges as Group B.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C collected twice as many oranges as Group 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Char char="•"/>
            </a:pPr>
            <a:r>
              <a:rPr lang="en-GB" sz="2200"/>
              <a:t>Group D collected 48 oranges.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>
                <a:solidFill>
                  <a:srgbClr val="FF3860"/>
                </a:solidFill>
              </a:rPr>
              <a:t>Group A collected 16 oranges, Group B 32 oranges, Group C 40 oranges and Group E collected 20 oranges.</a:t>
            </a:r>
            <a:endParaRPr/>
          </a:p>
          <a:p>
            <a:pPr indent="-10985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sp>
        <p:nvSpPr>
          <p:cNvPr id="792" name="Google Shape;792;p31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93" name="Google Shape;793;p31"/>
          <p:cNvGraphicFramePr/>
          <p:nvPr/>
        </p:nvGraphicFramePr>
        <p:xfrm>
          <a:off x="6096000" y="1405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1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oranges collected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eight oranges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8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794" name="Google Shape;7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6633" y="1784479"/>
            <a:ext cx="571502" cy="57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6651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2384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16237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51970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72356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008089" y="5005963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82420" y="5852075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18153" y="5852075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82420" y="415203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18153" y="415203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052006" y="415203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3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687739" y="415203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3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308125" y="4152038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3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782420" y="2435057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3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418153" y="2435057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3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782420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3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418153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3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052006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3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687739" y="3281169"/>
            <a:ext cx="699964" cy="6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3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088925" y="5881123"/>
            <a:ext cx="12192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2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823" name="Google Shape;823;p32"/>
          <p:cNvSpPr txBox="1"/>
          <p:nvPr>
            <p:ph idx="1" type="body"/>
          </p:nvPr>
        </p:nvSpPr>
        <p:spPr>
          <a:xfrm>
            <a:off x="838200" y="1437695"/>
            <a:ext cx="10799618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3: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Class 4 have been counting the vehicles that pass the school.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Use their data to create a pictogram.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graphicFrame>
        <p:nvGraphicFramePr>
          <p:cNvPr id="824" name="Google Shape;824;p32"/>
          <p:cNvGraphicFramePr/>
          <p:nvPr/>
        </p:nvGraphicFramePr>
        <p:xfrm>
          <a:off x="983673" y="28955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2471050"/>
                <a:gridCol w="6164275"/>
              </a:tblGrid>
              <a:tr h="42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vehicle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vehicles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464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64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64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motorcycle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64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64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coach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64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3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833" name="Google Shape;833;p33"/>
          <p:cNvSpPr txBox="1"/>
          <p:nvPr>
            <p:ph idx="1" type="body"/>
          </p:nvPr>
        </p:nvSpPr>
        <p:spPr>
          <a:xfrm>
            <a:off x="838200" y="1437695"/>
            <a:ext cx="10799618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3: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b="1" lang="en-GB" sz="2200"/>
              <a:t>Template: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graphicFrame>
        <p:nvGraphicFramePr>
          <p:cNvPr id="834" name="Google Shape;834;p33"/>
          <p:cNvGraphicFramePr/>
          <p:nvPr/>
        </p:nvGraphicFramePr>
        <p:xfrm>
          <a:off x="983674" y="23896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2608675"/>
                <a:gridCol w="6507600"/>
              </a:tblGrid>
              <a:tr h="540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vehicle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motorcycle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coach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4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843" name="Google Shape;843;p34"/>
          <p:cNvSpPr txBox="1"/>
          <p:nvPr>
            <p:ph idx="1" type="body"/>
          </p:nvPr>
        </p:nvSpPr>
        <p:spPr>
          <a:xfrm>
            <a:off x="838200" y="1437695"/>
            <a:ext cx="10799618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3: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b="1" lang="en-GB" sz="2200">
                <a:solidFill>
                  <a:srgbClr val="FF3860"/>
                </a:solidFill>
              </a:rPr>
              <a:t>Example response: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graphicFrame>
        <p:nvGraphicFramePr>
          <p:cNvPr id="844" name="Google Shape;844;p34"/>
          <p:cNvGraphicFramePr/>
          <p:nvPr/>
        </p:nvGraphicFramePr>
        <p:xfrm>
          <a:off x="983674" y="23896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2608675"/>
                <a:gridCol w="6507600"/>
              </a:tblGrid>
              <a:tr h="540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vehicle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 four vehicles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motorcycle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coach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845" name="Google Shape;84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8606" y="2417315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3040" y="2978399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4535" y="2978399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6030" y="2978399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17525" y="2978399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69020" y="2978399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20515" y="2978399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63040" y="3574120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14535" y="3574120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74730" y="5941634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3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26225" y="5941634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3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977720" y="5941634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3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676895" y="4162156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3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328390" y="4162156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3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979885" y="4162156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3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631380" y="4162156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3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663040" y="4757119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3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314535" y="4757119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3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966030" y="4757119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3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663040" y="5353598"/>
            <a:ext cx="506021" cy="50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3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960916" y="3586227"/>
            <a:ext cx="5207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3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617525" y="4757119"/>
            <a:ext cx="5207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3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327521" y="5367094"/>
            <a:ext cx="520700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5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876" name="Google Shape;876;p35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4: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Miss Smith, Mr Patel and Mrs Yousef are tallying up the cakes sold at a recent bake sale.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Miss Smith says, “Table C sold three times as many cakes as Table A.”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Mr Patel says, “Table E sold half as many cakes as Table C. Table D sold 10 less than Table B.”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Mrs Yousef says, “Table F sold three times as many cakes as Table A.”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table. </a:t>
            </a:r>
            <a:endParaRPr/>
          </a:p>
        </p:txBody>
      </p:sp>
      <p:graphicFrame>
        <p:nvGraphicFramePr>
          <p:cNvPr id="877" name="Google Shape;877;p35"/>
          <p:cNvGraphicFramePr/>
          <p:nvPr/>
        </p:nvGraphicFramePr>
        <p:xfrm>
          <a:off x="6096000" y="14059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82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table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cakes sold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ten cakes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878" name="Google Shape;87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5435" y="1600200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8707" y="227252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3707" y="227252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98707" y="3031413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33707" y="3031413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40144" y="3031413"/>
            <a:ext cx="63500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6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892" name="Google Shape;892;p36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4: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Miss Smith, Mr Patel and Mrs Yousef are tallying up the cakes sold at a recent bake sale.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Miss Smith says, “Table C sold three times as many cakes as Table A.”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Mr Patel says, “Table E sold half as many cakes as Table C. Table D sold 10 less than Table B.”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Mrs Yousef says, “Table F sold three times as many cakes as Table A.”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Complete the table. </a:t>
            </a:r>
            <a:endParaRPr/>
          </a:p>
        </p:txBody>
      </p:sp>
      <p:graphicFrame>
        <p:nvGraphicFramePr>
          <p:cNvPr id="893" name="Google Shape;893;p36"/>
          <p:cNvGraphicFramePr/>
          <p:nvPr/>
        </p:nvGraphicFramePr>
        <p:xfrm>
          <a:off x="6096000" y="14059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82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table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cakes sold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ten cakes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73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rgbClr val="FF38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894" name="Google Shape;8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5435" y="1600200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8707" y="227252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3707" y="227252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98707" y="3031413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33707" y="3031413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40144" y="3031413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97542" y="376601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32542" y="376601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067542" y="376601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3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02542" y="376601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3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337542" y="376601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3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972542" y="376601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3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85362" y="523884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3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20362" y="523884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3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055362" y="523884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3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797542" y="597345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3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432542" y="597345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3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067542" y="597345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3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702542" y="597345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3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0337542" y="597345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3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972542" y="597345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3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798707" y="449559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05144" y="4495595"/>
            <a:ext cx="63500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7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925" name="Google Shape;925;p37"/>
          <p:cNvSpPr txBox="1"/>
          <p:nvPr>
            <p:ph idx="1" type="body"/>
          </p:nvPr>
        </p:nvSpPr>
        <p:spPr>
          <a:xfrm>
            <a:off x="838200" y="1825625"/>
            <a:ext cx="10928684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5: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What’s the same and what’s different about the pictograms below?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Which do you prefer?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Explain your answer. </a:t>
            </a:r>
            <a:endParaRPr/>
          </a:p>
          <a:p>
            <a:pPr indent="-10985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graphicFrame>
        <p:nvGraphicFramePr>
          <p:cNvPr id="926" name="Google Shape;926;p37"/>
          <p:cNvGraphicFramePr/>
          <p:nvPr/>
        </p:nvGraphicFramePr>
        <p:xfrm>
          <a:off x="838202" y="2713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755775"/>
                <a:gridCol w="3277425"/>
              </a:tblGrid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 ten people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motorcycle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walking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927" name="Google Shape;92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8846" y="273718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7135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7467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7799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38131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97135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77467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57799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37797" y="3551168"/>
            <a:ext cx="3810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3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97135" y="437623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3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977467" y="437623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57465" y="4381424"/>
            <a:ext cx="3810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3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97135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3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977467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3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357799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37797" y="4784329"/>
            <a:ext cx="3810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3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8456" y="519965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3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978788" y="519965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94796" y="3957138"/>
            <a:ext cx="381000" cy="393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46" name="Google Shape;946;p37"/>
          <p:cNvGraphicFramePr/>
          <p:nvPr/>
        </p:nvGraphicFramePr>
        <p:xfrm>
          <a:off x="6208773" y="2713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755775"/>
                <a:gridCol w="3277425"/>
              </a:tblGrid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 five people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motorcycle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walking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947" name="Google Shape;947;p3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299417" y="273718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3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967706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3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348038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3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728370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3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108702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967706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3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348038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3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728370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3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967706" y="437623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3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348038" y="437623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3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967706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3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348038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3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8728370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3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969027" y="519965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3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8349359" y="519965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3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9454214" y="313942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3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9834546" y="313942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3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0214878" y="313942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3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0595210" y="313942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3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9086656" y="3551168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3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466988" y="3551168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3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847320" y="3551168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3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0227652" y="355785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3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7967706" y="397050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3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749032" y="4374741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3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129364" y="4374741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3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9509696" y="4374741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3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080605" y="4791013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3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9460937" y="4791013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3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9841269" y="4791013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37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0221601" y="479769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37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8725125" y="519452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37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9105457" y="5194520"/>
            <a:ext cx="380332" cy="380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8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988" name="Google Shape;988;p38"/>
          <p:cNvSpPr txBox="1"/>
          <p:nvPr>
            <p:ph idx="1" type="body"/>
          </p:nvPr>
        </p:nvSpPr>
        <p:spPr>
          <a:xfrm>
            <a:off x="838200" y="1825625"/>
            <a:ext cx="10611678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Activity 5: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What’s the same and what’s different about the pictograms below?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>
                <a:solidFill>
                  <a:srgbClr val="FF3860"/>
                </a:solidFill>
              </a:rPr>
              <a:t>Both pictograms have the same number of rows and columns and labelling. They also use the same icon and share the same totals. However, the right-hand column’s icon represents 5, whereas the left-hand column’s icon represents 10. </a:t>
            </a:r>
            <a:endParaRPr/>
          </a:p>
          <a:p>
            <a:pPr indent="-10985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</p:txBody>
      </p:sp>
      <p:graphicFrame>
        <p:nvGraphicFramePr>
          <p:cNvPr id="989" name="Google Shape;989;p38"/>
          <p:cNvGraphicFramePr/>
          <p:nvPr/>
        </p:nvGraphicFramePr>
        <p:xfrm>
          <a:off x="838202" y="2713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755775"/>
                <a:gridCol w="3277425"/>
              </a:tblGrid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 ten people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motorcycle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walking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990" name="Google Shape;99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8846" y="273718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7135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7467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7799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38131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97135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77467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57799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37797" y="3551168"/>
            <a:ext cx="3810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3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97135" y="437623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977467" y="437623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57465" y="4381424"/>
            <a:ext cx="3810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3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97135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3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977467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3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357799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37797" y="4784329"/>
            <a:ext cx="3810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3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8456" y="519965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3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978788" y="519965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94796" y="3957138"/>
            <a:ext cx="381000" cy="393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09" name="Google Shape;1009;p38"/>
          <p:cNvGraphicFramePr/>
          <p:nvPr/>
        </p:nvGraphicFramePr>
        <p:xfrm>
          <a:off x="6208773" y="2713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755775"/>
                <a:gridCol w="3277425"/>
              </a:tblGrid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 five people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motorcycle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walking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010" name="Google Shape;1010;p3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299417" y="273718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3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967706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3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348038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3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728370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3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108702" y="314158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3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967706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3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348038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3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728370" y="354597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3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967706" y="437623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3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348038" y="437623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3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967706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3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348038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38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8728370" y="477913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38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969027" y="519965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3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8349359" y="5199654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3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9454214" y="313942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38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9834546" y="313942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38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0214878" y="313942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38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0595210" y="313942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38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9086656" y="3551168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38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466988" y="3551168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38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847320" y="3551168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38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0227652" y="3557852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38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7967706" y="3970506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38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749032" y="4374741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38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129364" y="4374741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38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9509696" y="4374741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38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080605" y="4791013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38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9460937" y="4791013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38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9841269" y="4791013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38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0221601" y="4797697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38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8725125" y="5194520"/>
            <a:ext cx="380332" cy="3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38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9105457" y="5194520"/>
            <a:ext cx="380332" cy="380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9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 sz="3200"/>
          </a:p>
        </p:txBody>
      </p:sp>
      <p:sp>
        <p:nvSpPr>
          <p:cNvPr id="1051" name="Google Shape;1051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3DC"/>
              </a:buClr>
              <a:buSzPts val="2800"/>
              <a:buNone/>
            </a:pPr>
            <a:r>
              <a:rPr lang="en-GB">
                <a:solidFill>
                  <a:srgbClr val="3273DC"/>
                </a:solidFill>
              </a:rPr>
              <a:t>Evaluation: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>
                <a:solidFill>
                  <a:srgbClr val="3273DC"/>
                </a:solidFill>
              </a:rPr>
              <a:t>Do you agree with Astrobee?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>
                <a:solidFill>
                  <a:srgbClr val="3273DC"/>
                </a:solidFill>
              </a:rPr>
              <a:t>Explain your answer. </a:t>
            </a:r>
            <a:endParaRPr/>
          </a:p>
        </p:txBody>
      </p:sp>
      <p:pic>
        <p:nvPicPr>
          <p:cNvPr id="1052" name="Google Shape;105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5859" y="3875882"/>
            <a:ext cx="16891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0409" y="1690688"/>
            <a:ext cx="4354694" cy="3295052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39"/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273DC"/>
                </a:solidFill>
                <a:latin typeface="Arial"/>
                <a:ea typeface="Arial"/>
                <a:cs typeface="Arial"/>
                <a:sym typeface="Arial"/>
              </a:rPr>
              <a:t>If your image represents an even number, you can’t represent odd numbers in a pictogram.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144" name="Google Shape;144;p4"/>
          <p:cNvSpPr txBox="1"/>
          <p:nvPr>
            <p:ph idx="1" type="body"/>
          </p:nvPr>
        </p:nvSpPr>
        <p:spPr>
          <a:xfrm>
            <a:off x="838199" y="1825625"/>
            <a:ext cx="1051560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Starter: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Which one doesn’t belong?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br>
              <a:rPr lang="en-GB" sz="2200"/>
            </a:b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>
                <a:solidFill>
                  <a:srgbClr val="FF3860"/>
                </a:solidFill>
              </a:rPr>
              <a:t>Walking doesn’t belong as it has an odd single-digit total, 9 votes, whereas the others each have even two-digit totals: bicycle (12 votes), bus (14 votes) and walking (16 votes). 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825415"/>
            <a:ext cx="7469907" cy="217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0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 sz="3200"/>
          </a:p>
        </p:txBody>
      </p:sp>
      <p:sp>
        <p:nvSpPr>
          <p:cNvPr id="1063" name="Google Shape;1063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3DC"/>
              </a:buClr>
              <a:buSzPts val="2800"/>
              <a:buNone/>
            </a:pPr>
            <a:r>
              <a:rPr lang="en-GB">
                <a:solidFill>
                  <a:srgbClr val="3273DC"/>
                </a:solidFill>
              </a:rPr>
              <a:t>Evaluation: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t/>
            </a:r>
            <a:endParaRPr sz="2200">
              <a:solidFill>
                <a:srgbClr val="3273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>
                <a:solidFill>
                  <a:srgbClr val="FF3860"/>
                </a:solidFill>
              </a:rPr>
              <a:t>No, I do not agree with Astrobee. As shown by the pictograms above, if you have amounts with 5 in the ones place, it is simple to represent those using a symbol that represents 10, as half a symbol is equal to 5, as well as odd numbers when the image represents 2, as half a symbol is worth 1. </a:t>
            </a:r>
            <a:endParaRPr/>
          </a:p>
        </p:txBody>
      </p:sp>
      <p:pic>
        <p:nvPicPr>
          <p:cNvPr id="1064" name="Google Shape;106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5859" y="3875882"/>
            <a:ext cx="16891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0409" y="1690688"/>
            <a:ext cx="4354694" cy="3295052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40"/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273DC"/>
                </a:solidFill>
                <a:latin typeface="Arial"/>
                <a:ea typeface="Arial"/>
                <a:cs typeface="Arial"/>
                <a:sym typeface="Arial"/>
              </a:rPr>
              <a:t>If your image represents an even number, you can’t represent odd numbers in a pictogram.</a:t>
            </a:r>
            <a:endParaRPr/>
          </a:p>
        </p:txBody>
      </p:sp>
      <p:pic>
        <p:nvPicPr>
          <p:cNvPr id="1067" name="Google Shape;106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5102" y="2253380"/>
            <a:ext cx="2426081" cy="219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0147" y="2712237"/>
            <a:ext cx="2786192" cy="116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59737" y="3964705"/>
            <a:ext cx="1187011" cy="48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41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1075" name="Google Shape;1075;p41"/>
          <p:cNvSpPr txBox="1"/>
          <p:nvPr>
            <p:ph idx="1" type="body"/>
          </p:nvPr>
        </p:nvSpPr>
        <p:spPr>
          <a:xfrm>
            <a:off x="838200" y="1825625"/>
            <a:ext cx="107309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Success criteria: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Noto Sans Symbols"/>
              <a:buChar char="✔"/>
            </a:pPr>
            <a:r>
              <a:rPr lang="en-GB" sz="2200"/>
              <a:t>I can read and interpret information and statistics presented in pictogram form, as well as create my own pictograms based on given data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Noto Sans Symbols"/>
              <a:buChar char="✔"/>
            </a:pPr>
            <a:r>
              <a:rPr lang="en-GB" sz="2200"/>
              <a:t>I can explain my reasoning when reading and interpreting information and statistics presented in pictogram form, as well as when creating my own pictograms based on given data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155" name="Google Shape;155;p5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much money they have saved up.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saved the most?</a:t>
            </a:r>
            <a:br>
              <a:rPr lang="en-GB" sz="2200"/>
            </a:b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saved the least?</a:t>
            </a:r>
            <a:br>
              <a:rPr lang="en-GB" sz="2200"/>
            </a:b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much more has Yasmin saved than Ruth?</a:t>
            </a:r>
            <a:br>
              <a:rPr lang="en-GB" sz="2200"/>
            </a:br>
            <a:endParaRPr sz="2200"/>
          </a:p>
        </p:txBody>
      </p:sp>
      <p:sp>
        <p:nvSpPr>
          <p:cNvPr id="156" name="Google Shape;156;p5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7" name="Google Shape;157;p5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savings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clock&#10;&#10;Description automatically generated" id="158" name="Google Shape;1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5418" y="2900415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5687" y="2892324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5967" y="2886453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61" name="Google Shape;16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0419" y="2880582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62" name="Google Shape;1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8644" y="3854090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63" name="Google Shape;1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8644" y="4800380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64" name="Google Shape;1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8913" y="4792289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65" name="Google Shape;1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193" y="4786418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66" name="Google Shape;1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3289" y="5769076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3558" y="5760985"/>
            <a:ext cx="1027043" cy="102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176" name="Google Shape;176;p6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much money they have saved up.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saved the most?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Jamal has saved the most ($20).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saved the least?</a:t>
            </a:r>
            <a:br>
              <a:rPr lang="en-GB" sz="2200"/>
            </a:b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much more has Yasmin saved than Ruth?</a:t>
            </a:r>
            <a:br>
              <a:rPr lang="en-GB" sz="2200"/>
            </a:br>
            <a:endParaRPr sz="2200"/>
          </a:p>
        </p:txBody>
      </p:sp>
      <p:sp>
        <p:nvSpPr>
          <p:cNvPr id="177" name="Google Shape;177;p6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8" name="Google Shape;178;p6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savings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clock&#10;&#10;Description automatically generated"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5418" y="2900415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5687" y="2892324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81" name="Google Shape;1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5967" y="2886453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82" name="Google Shape;1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0419" y="2880582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8644" y="3854090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84" name="Google Shape;1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8644" y="4800380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85" name="Google Shape;1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8913" y="4792289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193" y="4786418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87" name="Google Shape;1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3289" y="5769076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88" name="Google Shape;1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3558" y="5760985"/>
            <a:ext cx="1027043" cy="102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197" name="Google Shape;197;p7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much money they have saved up.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saved the most?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Jamal has saved the most ($20).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saved the least?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Ruth has saved the least ($5).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much more has Yasmin saved than Ruth?</a:t>
            </a:r>
            <a:br>
              <a:rPr lang="en-GB" sz="2200"/>
            </a:br>
            <a:endParaRPr sz="2200"/>
          </a:p>
        </p:txBody>
      </p:sp>
      <p:sp>
        <p:nvSpPr>
          <p:cNvPr id="198" name="Google Shape;198;p7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9" name="Google Shape;199;p7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savings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clock&#10;&#10;Description automatically generated" id="200" name="Google Shape;2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5418" y="2900415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01" name="Google Shape;2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5687" y="2892324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02" name="Google Shape;2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5967" y="2886453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03" name="Google Shape;2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0419" y="2880582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04" name="Google Shape;2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8644" y="3854090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05" name="Google Shape;2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8644" y="4800380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06" name="Google Shape;2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8913" y="4792289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07" name="Google Shape;2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193" y="4786418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3289" y="5769076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09" name="Google Shape;2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3558" y="5760985"/>
            <a:ext cx="1027043" cy="102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218" name="Google Shape;218;p8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much money they have saved up.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saved the most?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Jamal has saved the most ($20).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saved the least?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Ruth has saved the least ($5).</a:t>
            </a: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much more has Yasmin saved than Ruth?</a:t>
            </a:r>
            <a:br>
              <a:rPr lang="en-GB" sz="2200"/>
            </a:br>
            <a:r>
              <a:rPr lang="en-GB" sz="2200">
                <a:solidFill>
                  <a:srgbClr val="FF3860"/>
                </a:solidFill>
              </a:rPr>
              <a:t>Yasmin has saved $10 more.</a:t>
            </a:r>
            <a:br>
              <a:rPr lang="en-GB" sz="2200"/>
            </a:br>
            <a:endParaRPr sz="2200"/>
          </a:p>
        </p:txBody>
      </p:sp>
      <p:sp>
        <p:nvSpPr>
          <p:cNvPr id="219" name="Google Shape;219;p8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0" name="Google Shape;220;p8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savings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clock&#10;&#10;Description automatically generated" id="221" name="Google Shape;2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5418" y="2900415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22" name="Google Shape;2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5687" y="2892324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23" name="Google Shape;2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5967" y="2886453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24" name="Google Shape;2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0419" y="2880582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25" name="Google Shape;2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8644" y="3854090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26" name="Google Shape;2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8644" y="4800380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27" name="Google Shape;2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8913" y="4792289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28" name="Google Shape;2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193" y="4786418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29" name="Google Shape;2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3289" y="5769076"/>
            <a:ext cx="1027043" cy="102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230" name="Google Shape;2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3558" y="5760985"/>
            <a:ext cx="1027043" cy="102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/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None/>
            </a:pPr>
            <a:r>
              <a:rPr lang="en-GB" sz="2800"/>
              <a:t>To be able to read, interpret and draw pictograms</a:t>
            </a:r>
            <a:endParaRPr/>
          </a:p>
        </p:txBody>
      </p:sp>
      <p:sp>
        <p:nvSpPr>
          <p:cNvPr id="239" name="Google Shape;239;p9"/>
          <p:cNvSpPr txBox="1"/>
          <p:nvPr>
            <p:ph idx="1" type="body"/>
          </p:nvPr>
        </p:nvSpPr>
        <p:spPr>
          <a:xfrm>
            <a:off x="838200" y="1825625"/>
            <a:ext cx="5186363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Talking Time: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Four friends are comparing how many movies they have watched in a year.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watched the most?</a:t>
            </a:r>
            <a:br>
              <a:rPr lang="en-GB" sz="2200"/>
            </a:b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Who has watched the least?</a:t>
            </a:r>
            <a:br>
              <a:rPr lang="en-GB" sz="2200"/>
            </a:br>
            <a:br>
              <a:rPr lang="en-GB" sz="2200"/>
            </a:b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Font typeface="Calibri"/>
              <a:buAutoNum type="alphaLcParenR"/>
            </a:pPr>
            <a:r>
              <a:rPr lang="en-GB" sz="2200"/>
              <a:t>How many fewer movies has Yasmin watched than Ruth?</a:t>
            </a:r>
            <a:br>
              <a:rPr lang="en-GB" sz="2200"/>
            </a:br>
            <a:br>
              <a:rPr lang="en-GB" sz="2200"/>
            </a:br>
            <a:endParaRPr sz="2200"/>
          </a:p>
        </p:txBody>
      </p:sp>
      <p:sp>
        <p:nvSpPr>
          <p:cNvPr id="240" name="Google Shape;240;p9"/>
          <p:cNvSpPr/>
          <p:nvPr/>
        </p:nvSpPr>
        <p:spPr>
          <a:xfrm>
            <a:off x="9131607" y="2367856"/>
            <a:ext cx="906114" cy="9151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38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1" name="Google Shape;241;p9"/>
          <p:cNvGraphicFramePr/>
          <p:nvPr/>
        </p:nvGraphicFramePr>
        <p:xfrm>
          <a:off x="6096000" y="1987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{FC4318F0-FDAB-4952-A402-1987C0E9FAAD}</a:tableStyleId>
              </a:tblPr>
              <a:tblGrid>
                <a:gridCol w="1656525"/>
                <a:gridCol w="4132350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movies watched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 five movies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FDD57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Jamal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Yasmin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Ahmed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42" name="Google Shape;2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47" y="3023334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918" y="2464933"/>
            <a:ext cx="430821" cy="43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0180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04213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27117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26169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25221" y="3971926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29013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28065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227117" y="487985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29013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553046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275950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975002" y="5828203"/>
            <a:ext cx="699052" cy="69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2018-08-06T08:16:18Z</dcterms:created>
  <dc:creator>Rob Smith</dc:creator>
</cp:coreProperties>
</file>