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73"/>
  </p:notesMasterIdLst>
  <p:handoutMasterIdLst>
    <p:handoutMasterId r:id="rId74"/>
  </p:handoutMasterIdLst>
  <p:sldIdLst>
    <p:sldId id="320" r:id="rId2"/>
    <p:sldId id="321" r:id="rId3"/>
    <p:sldId id="376" r:id="rId4"/>
    <p:sldId id="377" r:id="rId5"/>
    <p:sldId id="383" r:id="rId6"/>
    <p:sldId id="384" r:id="rId7"/>
    <p:sldId id="385" r:id="rId8"/>
    <p:sldId id="386" r:id="rId9"/>
    <p:sldId id="387" r:id="rId10"/>
    <p:sldId id="378" r:id="rId11"/>
    <p:sldId id="379" r:id="rId12"/>
    <p:sldId id="380" r:id="rId13"/>
    <p:sldId id="381" r:id="rId14"/>
    <p:sldId id="382" r:id="rId15"/>
    <p:sldId id="388" r:id="rId16"/>
    <p:sldId id="389" r:id="rId17"/>
    <p:sldId id="390" r:id="rId18"/>
    <p:sldId id="391" r:id="rId19"/>
    <p:sldId id="392" r:id="rId20"/>
    <p:sldId id="393" r:id="rId21"/>
    <p:sldId id="394" r:id="rId22"/>
    <p:sldId id="395" r:id="rId23"/>
    <p:sldId id="396" r:id="rId24"/>
    <p:sldId id="397" r:id="rId25"/>
    <p:sldId id="398" r:id="rId26"/>
    <p:sldId id="399" r:id="rId27"/>
    <p:sldId id="401" r:id="rId28"/>
    <p:sldId id="400" r:id="rId29"/>
    <p:sldId id="402" r:id="rId30"/>
    <p:sldId id="403" r:id="rId31"/>
    <p:sldId id="404" r:id="rId32"/>
    <p:sldId id="405" r:id="rId33"/>
    <p:sldId id="406" r:id="rId34"/>
    <p:sldId id="407" r:id="rId35"/>
    <p:sldId id="408" r:id="rId36"/>
    <p:sldId id="409" r:id="rId37"/>
    <p:sldId id="410" r:id="rId38"/>
    <p:sldId id="413" r:id="rId39"/>
    <p:sldId id="414" r:id="rId40"/>
    <p:sldId id="411" r:id="rId41"/>
    <p:sldId id="412" r:id="rId42"/>
    <p:sldId id="415" r:id="rId43"/>
    <p:sldId id="416" r:id="rId44"/>
    <p:sldId id="419" r:id="rId45"/>
    <p:sldId id="420" r:id="rId46"/>
    <p:sldId id="421" r:id="rId47"/>
    <p:sldId id="422" r:id="rId48"/>
    <p:sldId id="423" r:id="rId49"/>
    <p:sldId id="424" r:id="rId50"/>
    <p:sldId id="427" r:id="rId51"/>
    <p:sldId id="428" r:id="rId52"/>
    <p:sldId id="425" r:id="rId53"/>
    <p:sldId id="426" r:id="rId54"/>
    <p:sldId id="429" r:id="rId55"/>
    <p:sldId id="430" r:id="rId56"/>
    <p:sldId id="431" r:id="rId57"/>
    <p:sldId id="432" r:id="rId58"/>
    <p:sldId id="433" r:id="rId59"/>
    <p:sldId id="436" r:id="rId60"/>
    <p:sldId id="435" r:id="rId61"/>
    <p:sldId id="434" r:id="rId62"/>
    <p:sldId id="437" r:id="rId63"/>
    <p:sldId id="440" r:id="rId64"/>
    <p:sldId id="439" r:id="rId65"/>
    <p:sldId id="438" r:id="rId66"/>
    <p:sldId id="441" r:id="rId67"/>
    <p:sldId id="445" r:id="rId68"/>
    <p:sldId id="442" r:id="rId69"/>
    <p:sldId id="370" r:id="rId70"/>
    <p:sldId id="443" r:id="rId71"/>
    <p:sldId id="446" r:id="rId72"/>
  </p:sldIdLst>
  <p:sldSz cx="12192000" cy="6858000"/>
  <p:notesSz cx="6858000" cy="9144000"/>
  <p:embeddedFontLst>
    <p:embeddedFont>
      <p:font typeface="Muli" panose="020B0604020202020204" charset="0"/>
      <p:regular r:id="rId75"/>
      <p:bold r:id="rId76"/>
      <p:italic r:id="rId77"/>
      <p:boldItalic r:id="rId78"/>
    </p:embeddedFont>
    <p:embeddedFont>
      <p:font typeface="Lato" panose="020F0502020204030203" pitchFamily="34" charset="0"/>
      <p:regular r:id="rId79"/>
      <p:bold r:id="rId80"/>
    </p:embeddedFont>
    <p:embeddedFont>
      <p:font typeface="OpenDyslexicAlta" panose="00000500000000000000" pitchFamily="2" charset="0"/>
      <p:regular r:id="rId81"/>
      <p:bold r:id="rId82"/>
      <p:italic r:id="rId83"/>
      <p:boldItalic r:id="rId84"/>
    </p:embeddedFont>
    <p:embeddedFont>
      <p:font typeface="Lato Light" panose="020F0302020204030203" pitchFamily="34" charset="0"/>
      <p:regular r:id="rId85"/>
    </p:embeddedFont>
    <p:embeddedFont>
      <p:font typeface="OpenDyslexic" panose="00000500000000000000" pitchFamily="2" charset="0"/>
      <p:regular r:id="rId86"/>
      <p:bold r:id="rId87"/>
      <p:italic r:id="rId88"/>
      <p:boldItalic r:id="rId89"/>
    </p:embeddedFont>
    <p:embeddedFont>
      <p:font typeface="Calibri" panose="020F0502020204030204" pitchFamily="34" charset="0"/>
      <p:regular r:id="rId90"/>
      <p:bold r:id="rId91"/>
      <p:italic r:id="rId92"/>
      <p:boldItalic r:id="rId9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337C7"/>
    <a:srgbClr val="23D160"/>
    <a:srgbClr val="7957D5"/>
    <a:srgbClr val="FFDD57"/>
    <a:srgbClr val="3273DC"/>
    <a:srgbClr val="209CEE"/>
    <a:srgbClr val="EB9E30"/>
    <a:srgbClr val="000000"/>
    <a:srgbClr val="1212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185" autoAdjust="0"/>
    <p:restoredTop sz="87926" autoAdjust="0"/>
  </p:normalViewPr>
  <p:slideViewPr>
    <p:cSldViewPr snapToGrid="0" snapToObjects="1">
      <p:cViewPr varScale="1">
        <p:scale>
          <a:sx n="60" d="100"/>
          <a:sy n="60" d="100"/>
        </p:scale>
        <p:origin x="-522" y="-288"/>
      </p:cViewPr>
      <p:guideLst>
        <p:guide orient="horz" pos="2137"/>
        <p:guide pos="3840"/>
      </p:guideLst>
    </p:cSldViewPr>
  </p:slideViewPr>
  <p:outlineViewPr>
    <p:cViewPr>
      <p:scale>
        <a:sx n="33" d="100"/>
        <a:sy n="33" d="100"/>
      </p:scale>
      <p:origin x="0" y="-65296"/>
    </p:cViewPr>
  </p:outlineViewPr>
  <p:notesTextViewPr>
    <p:cViewPr>
      <p:scale>
        <a:sx n="20" d="100"/>
        <a:sy n="20"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0.fntdata"/><Relationship Id="rId89" Type="http://schemas.openxmlformats.org/officeDocument/2006/relationships/font" Target="fonts/font15.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handoutMaster" Target="handoutMasters/handoutMaster1.xml"/><Relationship Id="rId79" Type="http://schemas.openxmlformats.org/officeDocument/2006/relationships/font" Target="fonts/font5.fntdata"/><Relationship Id="rId5" Type="http://schemas.openxmlformats.org/officeDocument/2006/relationships/slide" Target="slides/slide4.xml"/><Relationship Id="rId90" Type="http://schemas.openxmlformats.org/officeDocument/2006/relationships/font" Target="fonts/font16.fntdata"/><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font" Target="fonts/font6.fntdata"/><Relationship Id="rId85"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font" Target="fonts/font14.fntdata"/><Relationship Id="rId91" Type="http://schemas.openxmlformats.org/officeDocument/2006/relationships/font" Target="fonts/font17.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font" Target="fonts/font12.fntdata"/><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2.fntdata"/><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8.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3.fntdata"/><Relationship Id="rId61" Type="http://schemas.openxmlformats.org/officeDocument/2006/relationships/slide" Target="slides/slide60.xml"/><Relationship Id="rId82"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 xmlns:a16="http://schemas.microsoft.com/office/drawing/2014/main"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 xmlns:a16="http://schemas.microsoft.com/office/drawing/2014/main"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4052721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3737938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3234887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3108636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1984731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606139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2426244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2698023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2229131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559957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2875470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2578605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2730263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7394456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3459666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2829131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17813081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2714481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9591080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870941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43246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74324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28832509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1807271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909308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2397225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1208885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32353354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4483327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8770926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39</a:t>
            </a:fld>
            <a:endParaRPr lang="en-GB"/>
          </a:p>
        </p:txBody>
      </p:sp>
    </p:spTree>
    <p:extLst>
      <p:ext uri="{BB962C8B-B14F-4D97-AF65-F5344CB8AC3E}">
        <p14:creationId xmlns:p14="http://schemas.microsoft.com/office/powerpoint/2010/main" val="16064831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40</a:t>
            </a:fld>
            <a:endParaRPr lang="en-GB"/>
          </a:p>
        </p:txBody>
      </p:sp>
    </p:spTree>
    <p:extLst>
      <p:ext uri="{BB962C8B-B14F-4D97-AF65-F5344CB8AC3E}">
        <p14:creationId xmlns:p14="http://schemas.microsoft.com/office/powerpoint/2010/main" val="17120102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41</a:t>
            </a:fld>
            <a:endParaRPr lang="en-GB"/>
          </a:p>
        </p:txBody>
      </p:sp>
    </p:spTree>
    <p:extLst>
      <p:ext uri="{BB962C8B-B14F-4D97-AF65-F5344CB8AC3E}">
        <p14:creationId xmlns:p14="http://schemas.microsoft.com/office/powerpoint/2010/main" val="1758445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38275421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42</a:t>
            </a:fld>
            <a:endParaRPr lang="en-GB"/>
          </a:p>
        </p:txBody>
      </p:sp>
    </p:spTree>
    <p:extLst>
      <p:ext uri="{BB962C8B-B14F-4D97-AF65-F5344CB8AC3E}">
        <p14:creationId xmlns:p14="http://schemas.microsoft.com/office/powerpoint/2010/main" val="30309570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43</a:t>
            </a:fld>
            <a:endParaRPr lang="en-GB"/>
          </a:p>
        </p:txBody>
      </p:sp>
    </p:spTree>
    <p:extLst>
      <p:ext uri="{BB962C8B-B14F-4D97-AF65-F5344CB8AC3E}">
        <p14:creationId xmlns:p14="http://schemas.microsoft.com/office/powerpoint/2010/main" val="12460052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44</a:t>
            </a:fld>
            <a:endParaRPr lang="en-GB"/>
          </a:p>
        </p:txBody>
      </p:sp>
    </p:spTree>
    <p:extLst>
      <p:ext uri="{BB962C8B-B14F-4D97-AF65-F5344CB8AC3E}">
        <p14:creationId xmlns:p14="http://schemas.microsoft.com/office/powerpoint/2010/main" val="15887841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45</a:t>
            </a:fld>
            <a:endParaRPr lang="en-GB"/>
          </a:p>
        </p:txBody>
      </p:sp>
    </p:spTree>
    <p:extLst>
      <p:ext uri="{BB962C8B-B14F-4D97-AF65-F5344CB8AC3E}">
        <p14:creationId xmlns:p14="http://schemas.microsoft.com/office/powerpoint/2010/main" val="30706634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46</a:t>
            </a:fld>
            <a:endParaRPr lang="en-GB"/>
          </a:p>
        </p:txBody>
      </p:sp>
    </p:spTree>
    <p:extLst>
      <p:ext uri="{BB962C8B-B14F-4D97-AF65-F5344CB8AC3E}">
        <p14:creationId xmlns:p14="http://schemas.microsoft.com/office/powerpoint/2010/main" val="32102598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47</a:t>
            </a:fld>
            <a:endParaRPr lang="en-GB"/>
          </a:p>
        </p:txBody>
      </p:sp>
    </p:spTree>
    <p:extLst>
      <p:ext uri="{BB962C8B-B14F-4D97-AF65-F5344CB8AC3E}">
        <p14:creationId xmlns:p14="http://schemas.microsoft.com/office/powerpoint/2010/main" val="6385997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48</a:t>
            </a:fld>
            <a:endParaRPr lang="en-GB"/>
          </a:p>
        </p:txBody>
      </p:sp>
    </p:spTree>
    <p:extLst>
      <p:ext uri="{BB962C8B-B14F-4D97-AF65-F5344CB8AC3E}">
        <p14:creationId xmlns:p14="http://schemas.microsoft.com/office/powerpoint/2010/main" val="15930327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49</a:t>
            </a:fld>
            <a:endParaRPr lang="en-GB"/>
          </a:p>
        </p:txBody>
      </p:sp>
    </p:spTree>
    <p:extLst>
      <p:ext uri="{BB962C8B-B14F-4D97-AF65-F5344CB8AC3E}">
        <p14:creationId xmlns:p14="http://schemas.microsoft.com/office/powerpoint/2010/main" val="10364448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50</a:t>
            </a:fld>
            <a:endParaRPr lang="en-GB"/>
          </a:p>
        </p:txBody>
      </p:sp>
    </p:spTree>
    <p:extLst>
      <p:ext uri="{BB962C8B-B14F-4D97-AF65-F5344CB8AC3E}">
        <p14:creationId xmlns:p14="http://schemas.microsoft.com/office/powerpoint/2010/main" val="7445739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51</a:t>
            </a:fld>
            <a:endParaRPr lang="en-GB"/>
          </a:p>
        </p:txBody>
      </p:sp>
    </p:spTree>
    <p:extLst>
      <p:ext uri="{BB962C8B-B14F-4D97-AF65-F5344CB8AC3E}">
        <p14:creationId xmlns:p14="http://schemas.microsoft.com/office/powerpoint/2010/main" val="1287808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40229088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52</a:t>
            </a:fld>
            <a:endParaRPr lang="en-GB"/>
          </a:p>
        </p:txBody>
      </p:sp>
    </p:spTree>
    <p:extLst>
      <p:ext uri="{BB962C8B-B14F-4D97-AF65-F5344CB8AC3E}">
        <p14:creationId xmlns:p14="http://schemas.microsoft.com/office/powerpoint/2010/main" val="33039862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53</a:t>
            </a:fld>
            <a:endParaRPr lang="en-GB"/>
          </a:p>
        </p:txBody>
      </p:sp>
    </p:spTree>
    <p:extLst>
      <p:ext uri="{BB962C8B-B14F-4D97-AF65-F5344CB8AC3E}">
        <p14:creationId xmlns:p14="http://schemas.microsoft.com/office/powerpoint/2010/main" val="10736586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54</a:t>
            </a:fld>
            <a:endParaRPr lang="en-GB"/>
          </a:p>
        </p:txBody>
      </p:sp>
    </p:spTree>
    <p:extLst>
      <p:ext uri="{BB962C8B-B14F-4D97-AF65-F5344CB8AC3E}">
        <p14:creationId xmlns:p14="http://schemas.microsoft.com/office/powerpoint/2010/main" val="28575879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55</a:t>
            </a:fld>
            <a:endParaRPr lang="en-GB"/>
          </a:p>
        </p:txBody>
      </p:sp>
    </p:spTree>
    <p:extLst>
      <p:ext uri="{BB962C8B-B14F-4D97-AF65-F5344CB8AC3E}">
        <p14:creationId xmlns:p14="http://schemas.microsoft.com/office/powerpoint/2010/main" val="9741439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56</a:t>
            </a:fld>
            <a:endParaRPr lang="en-GB"/>
          </a:p>
        </p:txBody>
      </p:sp>
    </p:spTree>
    <p:extLst>
      <p:ext uri="{BB962C8B-B14F-4D97-AF65-F5344CB8AC3E}">
        <p14:creationId xmlns:p14="http://schemas.microsoft.com/office/powerpoint/2010/main" val="25478500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57</a:t>
            </a:fld>
            <a:endParaRPr lang="en-GB"/>
          </a:p>
        </p:txBody>
      </p:sp>
    </p:spTree>
    <p:extLst>
      <p:ext uri="{BB962C8B-B14F-4D97-AF65-F5344CB8AC3E}">
        <p14:creationId xmlns:p14="http://schemas.microsoft.com/office/powerpoint/2010/main" val="23464402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58</a:t>
            </a:fld>
            <a:endParaRPr lang="en-GB"/>
          </a:p>
        </p:txBody>
      </p:sp>
    </p:spTree>
    <p:extLst>
      <p:ext uri="{BB962C8B-B14F-4D97-AF65-F5344CB8AC3E}">
        <p14:creationId xmlns:p14="http://schemas.microsoft.com/office/powerpoint/2010/main" val="30044823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59</a:t>
            </a:fld>
            <a:endParaRPr lang="en-GB"/>
          </a:p>
        </p:txBody>
      </p:sp>
    </p:spTree>
    <p:extLst>
      <p:ext uri="{BB962C8B-B14F-4D97-AF65-F5344CB8AC3E}">
        <p14:creationId xmlns:p14="http://schemas.microsoft.com/office/powerpoint/2010/main" val="31386174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60</a:t>
            </a:fld>
            <a:endParaRPr lang="en-GB"/>
          </a:p>
        </p:txBody>
      </p:sp>
    </p:spTree>
    <p:extLst>
      <p:ext uri="{BB962C8B-B14F-4D97-AF65-F5344CB8AC3E}">
        <p14:creationId xmlns:p14="http://schemas.microsoft.com/office/powerpoint/2010/main" val="26089408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61</a:t>
            </a:fld>
            <a:endParaRPr lang="en-GB"/>
          </a:p>
        </p:txBody>
      </p:sp>
    </p:spTree>
    <p:extLst>
      <p:ext uri="{BB962C8B-B14F-4D97-AF65-F5344CB8AC3E}">
        <p14:creationId xmlns:p14="http://schemas.microsoft.com/office/powerpoint/2010/main" val="3724891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22780300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62</a:t>
            </a:fld>
            <a:endParaRPr lang="en-GB"/>
          </a:p>
        </p:txBody>
      </p:sp>
    </p:spTree>
    <p:extLst>
      <p:ext uri="{BB962C8B-B14F-4D97-AF65-F5344CB8AC3E}">
        <p14:creationId xmlns:p14="http://schemas.microsoft.com/office/powerpoint/2010/main" val="417368044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63</a:t>
            </a:fld>
            <a:endParaRPr lang="en-GB"/>
          </a:p>
        </p:txBody>
      </p:sp>
    </p:spTree>
    <p:extLst>
      <p:ext uri="{BB962C8B-B14F-4D97-AF65-F5344CB8AC3E}">
        <p14:creationId xmlns:p14="http://schemas.microsoft.com/office/powerpoint/2010/main" val="36861379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64</a:t>
            </a:fld>
            <a:endParaRPr lang="en-GB"/>
          </a:p>
        </p:txBody>
      </p:sp>
    </p:spTree>
    <p:extLst>
      <p:ext uri="{BB962C8B-B14F-4D97-AF65-F5344CB8AC3E}">
        <p14:creationId xmlns:p14="http://schemas.microsoft.com/office/powerpoint/2010/main" val="30171335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65</a:t>
            </a:fld>
            <a:endParaRPr lang="en-GB"/>
          </a:p>
        </p:txBody>
      </p:sp>
    </p:spTree>
    <p:extLst>
      <p:ext uri="{BB962C8B-B14F-4D97-AF65-F5344CB8AC3E}">
        <p14:creationId xmlns:p14="http://schemas.microsoft.com/office/powerpoint/2010/main" val="39582686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66</a:t>
            </a:fld>
            <a:endParaRPr lang="en-GB"/>
          </a:p>
        </p:txBody>
      </p:sp>
    </p:spTree>
    <p:extLst>
      <p:ext uri="{BB962C8B-B14F-4D97-AF65-F5344CB8AC3E}">
        <p14:creationId xmlns:p14="http://schemas.microsoft.com/office/powerpoint/2010/main" val="876234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67</a:t>
            </a:fld>
            <a:endParaRPr lang="en-GB"/>
          </a:p>
        </p:txBody>
      </p:sp>
    </p:spTree>
    <p:extLst>
      <p:ext uri="{BB962C8B-B14F-4D97-AF65-F5344CB8AC3E}">
        <p14:creationId xmlns:p14="http://schemas.microsoft.com/office/powerpoint/2010/main" val="1656527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68</a:t>
            </a:fld>
            <a:endParaRPr lang="en-GB"/>
          </a:p>
        </p:txBody>
      </p:sp>
    </p:spTree>
    <p:extLst>
      <p:ext uri="{BB962C8B-B14F-4D97-AF65-F5344CB8AC3E}">
        <p14:creationId xmlns:p14="http://schemas.microsoft.com/office/powerpoint/2010/main" val="1069767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69</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70</a:t>
            </a:fld>
            <a:endParaRPr lang="en-GB"/>
          </a:p>
        </p:txBody>
      </p:sp>
    </p:spTree>
    <p:extLst>
      <p:ext uri="{BB962C8B-B14F-4D97-AF65-F5344CB8AC3E}">
        <p14:creationId xmlns:p14="http://schemas.microsoft.com/office/powerpoint/2010/main" val="1152657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2440744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1397958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2634227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10/01/2021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4.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png"/><Relationship Id="rId9" Type="http://schemas.openxmlformats.org/officeDocument/2006/relationships/image" Target="../media/image19.png"/></Relationships>
</file>

<file path=ppt/slides/_rels/slide6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emf"/><Relationship Id="rId7"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8.png"/><Relationship Id="rId9" Type="http://schemas.openxmlformats.org/officeDocument/2006/relationships/image" Target="../media/image19.png"/></Relationships>
</file>

<file path=ppt/slides/_rels/slide6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emf"/><Relationship Id="rId7" Type="http://schemas.openxmlformats.org/officeDocument/2006/relationships/image" Target="../media/image18.png"/><Relationship Id="rId2" Type="http://schemas.openxmlformats.org/officeDocument/2006/relationships/notesSlide" Target="../notesSlides/notesSlide6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9.png"/></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4.xml"/><Relationship Id="rId4" Type="http://schemas.openxmlformats.org/officeDocument/2006/relationships/image" Target="../media/image20.tif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openxmlformats.org/officeDocument/2006/relationships/image" Target="../media/image20.tif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a:bodyPr>
          <a:lstStyle/>
          <a:p>
            <a:r>
              <a:rPr lang="en-GB" dirty="0" smtClean="0"/>
              <a:t>Stage </a:t>
            </a:r>
            <a:r>
              <a:rPr lang="en-GB" dirty="0"/>
              <a:t>5 </a:t>
            </a:r>
            <a:br>
              <a:rPr lang="en-GB" dirty="0"/>
            </a:br>
            <a:r>
              <a:rPr lang="en-GB" dirty="0"/>
              <a:t>Summer Block 1: Decimals</a:t>
            </a:r>
          </a:p>
          <a:p>
            <a:r>
              <a:rPr lang="en-GB" dirty="0"/>
              <a:t>Lesson 1: To be able to add decimals within 1</a:t>
            </a:r>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a:t>Block 1 – Decimals</a:t>
            </a:r>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575238"/>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a:t>Summer</a:t>
            </a:r>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1200"/>
            <a:ext cx="196422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a:t>
            </a:r>
            <a:r>
              <a:rPr lang="en-GB" sz="2000" smtClean="0">
                <a:solidFill>
                  <a:schemeClr val="bg1"/>
                </a:solidFill>
              </a:rPr>
              <a:t>: </a:t>
            </a:r>
            <a:r>
              <a:rPr lang="en-GB" sz="2000" b="1" smtClean="0">
                <a:solidFill>
                  <a:schemeClr val="bg1"/>
                </a:solidFill>
              </a:rPr>
              <a:t>QDJBOTO</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Complete the chart, then complete the sentences below. </a:t>
            </a:r>
          </a:p>
        </p:txBody>
      </p:sp>
      <p:graphicFrame>
        <p:nvGraphicFramePr>
          <p:cNvPr id="4" name="Table 3">
            <a:extLst>
              <a:ext uri="{FF2B5EF4-FFF2-40B4-BE49-F238E27FC236}">
                <a16:creationId xmlns="" xmlns:a16="http://schemas.microsoft.com/office/drawing/2014/main" id="{B26FE515-818F-CD4E-8C91-529799DE3F02}"/>
              </a:ext>
            </a:extLst>
          </p:cNvPr>
          <p:cNvGraphicFramePr>
            <a:graphicFrameLocks noGrp="1"/>
          </p:cNvGraphicFramePr>
          <p:nvPr>
            <p:extLst>
              <p:ext uri="{D42A27DB-BD31-4B8C-83A1-F6EECF244321}">
                <p14:modId xmlns:p14="http://schemas.microsoft.com/office/powerpoint/2010/main" val="3914178998"/>
              </p:ext>
            </p:extLst>
          </p:nvPr>
        </p:nvGraphicFramePr>
        <p:xfrm>
          <a:off x="2701494" y="2686627"/>
          <a:ext cx="6789012" cy="1742440"/>
        </p:xfrm>
        <a:graphic>
          <a:graphicData uri="http://schemas.openxmlformats.org/drawingml/2006/table">
            <a:tbl>
              <a:tblPr firstRow="1" bandRow="1">
                <a:tableStyleId>{5940675A-B579-460E-94D1-54222C63F5DA}</a:tableStyleId>
              </a:tblPr>
              <a:tblGrid>
                <a:gridCol w="1697253">
                  <a:extLst>
                    <a:ext uri="{9D8B030D-6E8A-4147-A177-3AD203B41FA5}">
                      <a16:colId xmlns="" xmlns:a16="http://schemas.microsoft.com/office/drawing/2014/main" val="373652515"/>
                    </a:ext>
                  </a:extLst>
                </a:gridCol>
                <a:gridCol w="1697253">
                  <a:extLst>
                    <a:ext uri="{9D8B030D-6E8A-4147-A177-3AD203B41FA5}">
                      <a16:colId xmlns="" xmlns:a16="http://schemas.microsoft.com/office/drawing/2014/main" val="3303212019"/>
                    </a:ext>
                  </a:extLst>
                </a:gridCol>
                <a:gridCol w="1697253">
                  <a:extLst>
                    <a:ext uri="{9D8B030D-6E8A-4147-A177-3AD203B41FA5}">
                      <a16:colId xmlns="" xmlns:a16="http://schemas.microsoft.com/office/drawing/2014/main" val="3692987311"/>
                    </a:ext>
                  </a:extLst>
                </a:gridCol>
                <a:gridCol w="1697253">
                  <a:extLst>
                    <a:ext uri="{9D8B030D-6E8A-4147-A177-3AD203B41FA5}">
                      <a16:colId xmlns="" xmlns:a16="http://schemas.microsoft.com/office/drawing/2014/main" val="1748456636"/>
                    </a:ext>
                  </a:extLst>
                </a:gridCol>
              </a:tblGrid>
              <a:tr h="370840">
                <a:tc>
                  <a:txBody>
                    <a:bodyPr/>
                    <a:lstStyle/>
                    <a:p>
                      <a:pPr algn="ctr"/>
                      <a:r>
                        <a:rPr lang="en-US" dirty="0">
                          <a:latin typeface="OpenDyslexicAlta" pitchFamily="2" charset="77"/>
                        </a:rPr>
                        <a:t>ones</a:t>
                      </a:r>
                    </a:p>
                  </a:txBody>
                  <a:tcPr>
                    <a:solidFill>
                      <a:srgbClr val="23D160"/>
                    </a:solidFill>
                  </a:tcPr>
                </a:tc>
                <a:tc>
                  <a:txBody>
                    <a:bodyPr/>
                    <a:lstStyle/>
                    <a:p>
                      <a:pPr algn="ctr"/>
                      <a:r>
                        <a:rPr lang="en-US" dirty="0">
                          <a:solidFill>
                            <a:schemeClr val="bg1"/>
                          </a:solidFill>
                          <a:latin typeface="OpenDyslexicAlta" pitchFamily="2" charset="77"/>
                        </a:rPr>
                        <a:t>tenths</a:t>
                      </a:r>
                    </a:p>
                  </a:txBody>
                  <a:tcPr>
                    <a:solidFill>
                      <a:srgbClr val="3273DC"/>
                    </a:solidFill>
                  </a:tcPr>
                </a:tc>
                <a:tc>
                  <a:txBody>
                    <a:bodyPr/>
                    <a:lstStyle/>
                    <a:p>
                      <a:pPr algn="ctr"/>
                      <a:r>
                        <a:rPr lang="en-US" dirty="0">
                          <a:solidFill>
                            <a:schemeClr val="bg1"/>
                          </a:solidFill>
                          <a:latin typeface="OpenDyslexicAlta" pitchFamily="2" charset="77"/>
                        </a:rPr>
                        <a:t>hundredths</a:t>
                      </a:r>
                    </a:p>
                  </a:txBody>
                  <a:tcPr>
                    <a:solidFill>
                      <a:srgbClr val="7957D5"/>
                    </a:solidFill>
                  </a:tcPr>
                </a:tc>
                <a:tc>
                  <a:txBody>
                    <a:bodyPr/>
                    <a:lstStyle/>
                    <a:p>
                      <a:pPr algn="ctr"/>
                      <a:r>
                        <a:rPr lang="en-US" dirty="0">
                          <a:solidFill>
                            <a:schemeClr val="bg1"/>
                          </a:solidFill>
                          <a:latin typeface="OpenDyslexicAlta" pitchFamily="2" charset="77"/>
                        </a:rPr>
                        <a:t>thousandths</a:t>
                      </a:r>
                    </a:p>
                  </a:txBody>
                  <a:tcPr>
                    <a:solidFill>
                      <a:srgbClr val="F337C7"/>
                    </a:solidFill>
                  </a:tcPr>
                </a:tc>
                <a:extLst>
                  <a:ext uri="{0D108BD9-81ED-4DB2-BD59-A6C34878D82A}">
                    <a16:rowId xmlns="" xmlns:a16="http://schemas.microsoft.com/office/drawing/2014/main" val="957287956"/>
                  </a:ext>
                </a:extLst>
              </a:tr>
              <a:tr h="370840">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tc>
                  <a:txBody>
                    <a:bodyPr/>
                    <a:lstStyle/>
                    <a:p>
                      <a:endParaRPr lang="en-US" dirty="0">
                        <a:latin typeface="OpenDyslexicAlta" pitchFamily="2" charset="77"/>
                      </a:endParaRPr>
                    </a:p>
                  </a:txBody>
                  <a:tcPr>
                    <a:solidFill>
                      <a:schemeClr val="bg1"/>
                    </a:solidFill>
                  </a:tcPr>
                </a:tc>
                <a:tc>
                  <a:txBody>
                    <a:bodyPr/>
                    <a:lstStyle/>
                    <a:p>
                      <a:endParaRPr lang="en-US">
                        <a:latin typeface="OpenDyslexicAlta" pitchFamily="2" charset="77"/>
                      </a:endParaRPr>
                    </a:p>
                  </a:txBody>
                  <a:tcPr>
                    <a:solidFill>
                      <a:schemeClr val="bg1"/>
                    </a:solidFill>
                  </a:tcPr>
                </a:tc>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extLst>
                  <a:ext uri="{0D108BD9-81ED-4DB2-BD59-A6C34878D82A}">
                    <a16:rowId xmlns="" xmlns:a16="http://schemas.microsoft.com/office/drawing/2014/main" val="988903399"/>
                  </a:ext>
                </a:extLst>
              </a:tr>
              <a:tr h="370840">
                <a:tc>
                  <a:txBody>
                    <a:bodyPr/>
                    <a:lstStyle/>
                    <a:p>
                      <a:pPr algn="ctr"/>
                      <a:endParaRPr lang="en-US" sz="2400" dirty="0">
                        <a:solidFill>
                          <a:srgbClr val="FF3860"/>
                        </a:solidFill>
                        <a:latin typeface="OpenDyslexicAlta" pitchFamily="2" charset="77"/>
                      </a:endParaRPr>
                    </a:p>
                  </a:txBody>
                  <a:tcPr>
                    <a:solidFill>
                      <a:schemeClr val="bg1"/>
                    </a:solidFill>
                  </a:tcPr>
                </a:tc>
                <a:tc>
                  <a:txBody>
                    <a:bodyPr/>
                    <a:lstStyle/>
                    <a:p>
                      <a:pPr algn="ctr"/>
                      <a:endParaRPr lang="en-US" sz="2400" dirty="0">
                        <a:solidFill>
                          <a:srgbClr val="FF3860"/>
                        </a:solidFill>
                        <a:latin typeface="OpenDyslexicAlta" pitchFamily="2" charset="77"/>
                      </a:endParaRPr>
                    </a:p>
                  </a:txBody>
                  <a:tcPr>
                    <a:solidFill>
                      <a:schemeClr val="bg1"/>
                    </a:solidFill>
                  </a:tcPr>
                </a:tc>
                <a:tc>
                  <a:txBody>
                    <a:bodyPr/>
                    <a:lstStyle/>
                    <a:p>
                      <a:pPr algn="ctr"/>
                      <a:endParaRPr lang="en-US" sz="2400">
                        <a:solidFill>
                          <a:srgbClr val="FF3860"/>
                        </a:solidFill>
                        <a:latin typeface="OpenDyslexicAlta" pitchFamily="2" charset="77"/>
                      </a:endParaRPr>
                    </a:p>
                  </a:txBody>
                  <a:tcPr>
                    <a:solidFill>
                      <a:schemeClr val="bg1"/>
                    </a:solidFill>
                  </a:tcPr>
                </a:tc>
                <a:tc>
                  <a:txBody>
                    <a:bodyPr/>
                    <a:lstStyle/>
                    <a:p>
                      <a:pPr algn="ctr"/>
                      <a:endParaRPr lang="en-US" sz="2400" dirty="0">
                        <a:solidFill>
                          <a:srgbClr val="FF3860"/>
                        </a:solidFill>
                        <a:latin typeface="OpenDyslexicAlta" pitchFamily="2" charset="77"/>
                      </a:endParaRPr>
                    </a:p>
                  </a:txBody>
                  <a:tcPr>
                    <a:solidFill>
                      <a:schemeClr val="bg1"/>
                    </a:solidFill>
                  </a:tcPr>
                </a:tc>
                <a:extLst>
                  <a:ext uri="{0D108BD9-81ED-4DB2-BD59-A6C34878D82A}">
                    <a16:rowId xmlns="" xmlns:a16="http://schemas.microsoft.com/office/drawing/2014/main" val="3900739830"/>
                  </a:ext>
                </a:extLst>
              </a:tr>
            </a:tbl>
          </a:graphicData>
        </a:graphic>
      </p:graphicFrame>
      <p:sp>
        <p:nvSpPr>
          <p:cNvPr id="5" name="Oval 4">
            <a:extLst>
              <a:ext uri="{FF2B5EF4-FFF2-40B4-BE49-F238E27FC236}">
                <a16:creationId xmlns=""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8117" y="3113105"/>
            <a:ext cx="519545" cy="540000"/>
          </a:xfrm>
          <a:prstGeom prst="rect">
            <a:avLst/>
          </a:prstGeom>
        </p:spPr>
      </p:pic>
      <p:pic>
        <p:nvPicPr>
          <p:cNvPr id="13" name="Picture 12">
            <a:extLst>
              <a:ext uri="{FF2B5EF4-FFF2-40B4-BE49-F238E27FC236}">
                <a16:creationId xmlns="" xmlns:a16="http://schemas.microsoft.com/office/drawing/2014/main" id="{B03E08B1-53E8-4247-8EAA-64F0325B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595" y="3073349"/>
            <a:ext cx="526047" cy="540000"/>
          </a:xfrm>
          <a:prstGeom prst="rect">
            <a:avLst/>
          </a:prstGeom>
        </p:spPr>
      </p:pic>
      <p:pic>
        <p:nvPicPr>
          <p:cNvPr id="14" name="Picture 13">
            <a:extLst>
              <a:ext uri="{FF2B5EF4-FFF2-40B4-BE49-F238E27FC236}">
                <a16:creationId xmlns="" xmlns:a16="http://schemas.microsoft.com/office/drawing/2014/main" id="{53998974-B550-4E4D-A66C-2586DD289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7662" y="3392488"/>
            <a:ext cx="519545" cy="540000"/>
          </a:xfrm>
          <a:prstGeom prst="rect">
            <a:avLst/>
          </a:prstGeom>
        </p:spPr>
      </p:pic>
      <p:pic>
        <p:nvPicPr>
          <p:cNvPr id="15" name="Picture 14">
            <a:extLst>
              <a:ext uri="{FF2B5EF4-FFF2-40B4-BE49-F238E27FC236}">
                <a16:creationId xmlns=""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7207" y="3113105"/>
            <a:ext cx="519545" cy="540000"/>
          </a:xfrm>
          <a:prstGeom prst="rect">
            <a:avLst/>
          </a:prstGeom>
        </p:spPr>
      </p:pic>
      <p:pic>
        <p:nvPicPr>
          <p:cNvPr id="21" name="Picture 20">
            <a:extLst>
              <a:ext uri="{FF2B5EF4-FFF2-40B4-BE49-F238E27FC236}">
                <a16:creationId xmlns="" xmlns:a16="http://schemas.microsoft.com/office/drawing/2014/main" id="{D3999B00-6F81-7B4A-84F0-B7B595E98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81027" y="3287847"/>
            <a:ext cx="519545" cy="540000"/>
          </a:xfrm>
          <a:prstGeom prst="rect">
            <a:avLst/>
          </a:prstGeom>
        </p:spPr>
      </p:pic>
      <p:sp>
        <p:nvSpPr>
          <p:cNvPr id="7" name="Rounded Rectangle 6">
            <a:extLst>
              <a:ext uri="{FF2B5EF4-FFF2-40B4-BE49-F238E27FC236}">
                <a16:creationId xmlns="" xmlns:a16="http://schemas.microsoft.com/office/drawing/2014/main" id="{7DB7055B-82DE-384B-8D6B-9B78C9DBBAEF}"/>
              </a:ext>
            </a:extLst>
          </p:cNvPr>
          <p:cNvSpPr/>
          <p:nvPr/>
        </p:nvSpPr>
        <p:spPr>
          <a:xfrm>
            <a:off x="838199" y="4611757"/>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One tenth more than the number shown would be </a:t>
            </a:r>
          </a:p>
        </p:txBody>
      </p:sp>
      <p:sp>
        <p:nvSpPr>
          <p:cNvPr id="26" name="Rounded Rectangle 25">
            <a:extLst>
              <a:ext uri="{FF2B5EF4-FFF2-40B4-BE49-F238E27FC236}">
                <a16:creationId xmlns="" xmlns:a16="http://schemas.microsoft.com/office/drawing/2014/main" id="{96A2003E-3B3E-434D-8BED-9EE075642CE9}"/>
              </a:ext>
            </a:extLst>
          </p:cNvPr>
          <p:cNvSpPr/>
          <p:nvPr/>
        </p:nvSpPr>
        <p:spPr>
          <a:xfrm>
            <a:off x="838199" y="532689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If I added 3 hundredths to the number, I would make  </a:t>
            </a:r>
          </a:p>
        </p:txBody>
      </p:sp>
      <p:pic>
        <p:nvPicPr>
          <p:cNvPr id="27" name="Picture 26">
            <a:extLst>
              <a:ext uri="{FF2B5EF4-FFF2-40B4-BE49-F238E27FC236}">
                <a16:creationId xmlns="" xmlns:a16="http://schemas.microsoft.com/office/drawing/2014/main" id="{10CAC887-13B6-DC49-8DB8-210D1ED92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7956" y="3078980"/>
            <a:ext cx="526047" cy="540000"/>
          </a:xfrm>
          <a:prstGeom prst="rect">
            <a:avLst/>
          </a:prstGeom>
        </p:spPr>
      </p:pic>
      <p:pic>
        <p:nvPicPr>
          <p:cNvPr id="28" name="Picture 27">
            <a:extLst>
              <a:ext uri="{FF2B5EF4-FFF2-40B4-BE49-F238E27FC236}">
                <a16:creationId xmlns="" xmlns:a16="http://schemas.microsoft.com/office/drawing/2014/main" id="{EB6DF0FB-AD5B-0F4D-8431-8EE80B3CA0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2389" y="3426248"/>
            <a:ext cx="526047" cy="540000"/>
          </a:xfrm>
          <a:prstGeom prst="rect">
            <a:avLst/>
          </a:prstGeom>
        </p:spPr>
      </p:pic>
      <p:pic>
        <p:nvPicPr>
          <p:cNvPr id="29" name="Picture 28">
            <a:extLst>
              <a:ext uri="{FF2B5EF4-FFF2-40B4-BE49-F238E27FC236}">
                <a16:creationId xmlns="" xmlns:a16="http://schemas.microsoft.com/office/drawing/2014/main" id="{34DDE1B1-36FE-3945-A850-BC561AF3C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8750" y="3431879"/>
            <a:ext cx="526047" cy="540000"/>
          </a:xfrm>
          <a:prstGeom prst="rect">
            <a:avLst/>
          </a:prstGeom>
        </p:spPr>
      </p:pic>
      <p:pic>
        <p:nvPicPr>
          <p:cNvPr id="30" name="Picture 29">
            <a:extLst>
              <a:ext uri="{FF2B5EF4-FFF2-40B4-BE49-F238E27FC236}">
                <a16:creationId xmlns="" xmlns:a16="http://schemas.microsoft.com/office/drawing/2014/main" id="{FC881D97-597D-DE43-9A29-4D6B2F38F5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99378" y="3263668"/>
            <a:ext cx="526047" cy="540000"/>
          </a:xfrm>
          <a:prstGeom prst="rect">
            <a:avLst/>
          </a:prstGeom>
        </p:spPr>
      </p:pic>
      <p:sp>
        <p:nvSpPr>
          <p:cNvPr id="31" name="Rounded Rectangle 30">
            <a:extLst>
              <a:ext uri="{FF2B5EF4-FFF2-40B4-BE49-F238E27FC236}">
                <a16:creationId xmlns="" xmlns:a16="http://schemas.microsoft.com/office/drawing/2014/main" id="{785A7760-1447-6B4A-9D15-DE4E1F0FD6BC}"/>
              </a:ext>
            </a:extLst>
          </p:cNvPr>
          <p:cNvSpPr/>
          <p:nvPr/>
        </p:nvSpPr>
        <p:spPr>
          <a:xfrm>
            <a:off x="838199" y="606065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solidFill>
                  <a:schemeClr val="tx1"/>
                </a:solidFill>
                <a:latin typeface="OpenDyslexicAlta" pitchFamily="2" charset="77"/>
              </a:rPr>
              <a:t>_ thousandths would need to be added before the hundredths digit changes.</a:t>
            </a:r>
          </a:p>
        </p:txBody>
      </p:sp>
      <p:sp>
        <p:nvSpPr>
          <p:cNvPr id="19" name="Oval 18">
            <a:extLst>
              <a:ext uri="{FF2B5EF4-FFF2-40B4-BE49-F238E27FC236}">
                <a16:creationId xmlns="" xmlns:a16="http://schemas.microsoft.com/office/drawing/2014/main" id="{0F770E4A-DEE2-A945-97EB-2CA5298FE10A}"/>
              </a:ext>
            </a:extLst>
          </p:cNvPr>
          <p:cNvSpPr/>
          <p:nvPr/>
        </p:nvSpPr>
        <p:spPr>
          <a:xfrm>
            <a:off x="4330232" y="421193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Tree>
    <p:extLst>
      <p:ext uri="{BB962C8B-B14F-4D97-AF65-F5344CB8AC3E}">
        <p14:creationId xmlns:p14="http://schemas.microsoft.com/office/powerpoint/2010/main" val="3236350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Complete the chart, then complete the sentences below. </a:t>
            </a:r>
          </a:p>
        </p:txBody>
      </p:sp>
      <p:graphicFrame>
        <p:nvGraphicFramePr>
          <p:cNvPr id="4" name="Table 3">
            <a:extLst>
              <a:ext uri="{FF2B5EF4-FFF2-40B4-BE49-F238E27FC236}">
                <a16:creationId xmlns="" xmlns:a16="http://schemas.microsoft.com/office/drawing/2014/main" id="{B26FE515-818F-CD4E-8C91-529799DE3F02}"/>
              </a:ext>
            </a:extLst>
          </p:cNvPr>
          <p:cNvGraphicFramePr>
            <a:graphicFrameLocks noGrp="1"/>
          </p:cNvGraphicFramePr>
          <p:nvPr>
            <p:extLst>
              <p:ext uri="{D42A27DB-BD31-4B8C-83A1-F6EECF244321}">
                <p14:modId xmlns:p14="http://schemas.microsoft.com/office/powerpoint/2010/main" val="1441676605"/>
              </p:ext>
            </p:extLst>
          </p:nvPr>
        </p:nvGraphicFramePr>
        <p:xfrm>
          <a:off x="2701494" y="2686627"/>
          <a:ext cx="6789012" cy="1742440"/>
        </p:xfrm>
        <a:graphic>
          <a:graphicData uri="http://schemas.openxmlformats.org/drawingml/2006/table">
            <a:tbl>
              <a:tblPr firstRow="1" bandRow="1">
                <a:tableStyleId>{5940675A-B579-460E-94D1-54222C63F5DA}</a:tableStyleId>
              </a:tblPr>
              <a:tblGrid>
                <a:gridCol w="1697253">
                  <a:extLst>
                    <a:ext uri="{9D8B030D-6E8A-4147-A177-3AD203B41FA5}">
                      <a16:colId xmlns="" xmlns:a16="http://schemas.microsoft.com/office/drawing/2014/main" val="373652515"/>
                    </a:ext>
                  </a:extLst>
                </a:gridCol>
                <a:gridCol w="1697253">
                  <a:extLst>
                    <a:ext uri="{9D8B030D-6E8A-4147-A177-3AD203B41FA5}">
                      <a16:colId xmlns="" xmlns:a16="http://schemas.microsoft.com/office/drawing/2014/main" val="3303212019"/>
                    </a:ext>
                  </a:extLst>
                </a:gridCol>
                <a:gridCol w="1697253">
                  <a:extLst>
                    <a:ext uri="{9D8B030D-6E8A-4147-A177-3AD203B41FA5}">
                      <a16:colId xmlns="" xmlns:a16="http://schemas.microsoft.com/office/drawing/2014/main" val="3692987311"/>
                    </a:ext>
                  </a:extLst>
                </a:gridCol>
                <a:gridCol w="1697253">
                  <a:extLst>
                    <a:ext uri="{9D8B030D-6E8A-4147-A177-3AD203B41FA5}">
                      <a16:colId xmlns="" xmlns:a16="http://schemas.microsoft.com/office/drawing/2014/main" val="1748456636"/>
                    </a:ext>
                  </a:extLst>
                </a:gridCol>
              </a:tblGrid>
              <a:tr h="370840">
                <a:tc>
                  <a:txBody>
                    <a:bodyPr/>
                    <a:lstStyle/>
                    <a:p>
                      <a:pPr algn="ctr"/>
                      <a:r>
                        <a:rPr lang="en-US" dirty="0">
                          <a:latin typeface="OpenDyslexicAlta" pitchFamily="2" charset="77"/>
                        </a:rPr>
                        <a:t>ones</a:t>
                      </a:r>
                    </a:p>
                  </a:txBody>
                  <a:tcPr>
                    <a:solidFill>
                      <a:srgbClr val="23D160"/>
                    </a:solidFill>
                  </a:tcPr>
                </a:tc>
                <a:tc>
                  <a:txBody>
                    <a:bodyPr/>
                    <a:lstStyle/>
                    <a:p>
                      <a:pPr algn="ctr"/>
                      <a:r>
                        <a:rPr lang="en-US" dirty="0">
                          <a:solidFill>
                            <a:schemeClr val="bg1"/>
                          </a:solidFill>
                          <a:latin typeface="OpenDyslexicAlta" pitchFamily="2" charset="77"/>
                        </a:rPr>
                        <a:t>tenths</a:t>
                      </a:r>
                    </a:p>
                  </a:txBody>
                  <a:tcPr>
                    <a:solidFill>
                      <a:srgbClr val="3273DC"/>
                    </a:solidFill>
                  </a:tcPr>
                </a:tc>
                <a:tc>
                  <a:txBody>
                    <a:bodyPr/>
                    <a:lstStyle/>
                    <a:p>
                      <a:pPr algn="ctr"/>
                      <a:r>
                        <a:rPr lang="en-US" dirty="0">
                          <a:solidFill>
                            <a:schemeClr val="bg1"/>
                          </a:solidFill>
                          <a:latin typeface="OpenDyslexicAlta" pitchFamily="2" charset="77"/>
                        </a:rPr>
                        <a:t>hundredths</a:t>
                      </a:r>
                    </a:p>
                  </a:txBody>
                  <a:tcPr>
                    <a:solidFill>
                      <a:srgbClr val="7957D5"/>
                    </a:solidFill>
                  </a:tcPr>
                </a:tc>
                <a:tc>
                  <a:txBody>
                    <a:bodyPr/>
                    <a:lstStyle/>
                    <a:p>
                      <a:pPr algn="ctr"/>
                      <a:r>
                        <a:rPr lang="en-US" dirty="0">
                          <a:solidFill>
                            <a:schemeClr val="bg1"/>
                          </a:solidFill>
                          <a:latin typeface="OpenDyslexicAlta" pitchFamily="2" charset="77"/>
                        </a:rPr>
                        <a:t>thousandths</a:t>
                      </a:r>
                    </a:p>
                  </a:txBody>
                  <a:tcPr>
                    <a:solidFill>
                      <a:srgbClr val="F337C7"/>
                    </a:solidFill>
                  </a:tcPr>
                </a:tc>
                <a:extLst>
                  <a:ext uri="{0D108BD9-81ED-4DB2-BD59-A6C34878D82A}">
                    <a16:rowId xmlns="" xmlns:a16="http://schemas.microsoft.com/office/drawing/2014/main" val="957287956"/>
                  </a:ext>
                </a:extLst>
              </a:tr>
              <a:tr h="370840">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tc>
                  <a:txBody>
                    <a:bodyPr/>
                    <a:lstStyle/>
                    <a:p>
                      <a:endParaRPr lang="en-US" dirty="0">
                        <a:latin typeface="OpenDyslexicAlta" pitchFamily="2" charset="77"/>
                      </a:endParaRPr>
                    </a:p>
                  </a:txBody>
                  <a:tcPr>
                    <a:solidFill>
                      <a:schemeClr val="bg1"/>
                    </a:solidFill>
                  </a:tcPr>
                </a:tc>
                <a:tc>
                  <a:txBody>
                    <a:bodyPr/>
                    <a:lstStyle/>
                    <a:p>
                      <a:endParaRPr lang="en-US">
                        <a:latin typeface="OpenDyslexicAlta" pitchFamily="2" charset="77"/>
                      </a:endParaRPr>
                    </a:p>
                  </a:txBody>
                  <a:tcPr>
                    <a:solidFill>
                      <a:schemeClr val="bg1"/>
                    </a:solidFill>
                  </a:tcPr>
                </a:tc>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extLst>
                  <a:ext uri="{0D108BD9-81ED-4DB2-BD59-A6C34878D82A}">
                    <a16:rowId xmlns="" xmlns:a16="http://schemas.microsoft.com/office/drawing/2014/main" val="988903399"/>
                  </a:ext>
                </a:extLst>
              </a:tr>
              <a:tr h="370840">
                <a:tc>
                  <a:txBody>
                    <a:bodyPr/>
                    <a:lstStyle/>
                    <a:p>
                      <a:pPr algn="ctr"/>
                      <a:r>
                        <a:rPr lang="en-US" sz="2400" dirty="0">
                          <a:solidFill>
                            <a:srgbClr val="FF3860"/>
                          </a:solidFill>
                          <a:latin typeface="OpenDyslexicAlta" pitchFamily="2" charset="77"/>
                        </a:rPr>
                        <a:t>0</a:t>
                      </a:r>
                    </a:p>
                  </a:txBody>
                  <a:tcPr>
                    <a:solidFill>
                      <a:schemeClr val="bg1"/>
                    </a:solidFill>
                  </a:tcPr>
                </a:tc>
                <a:tc>
                  <a:txBody>
                    <a:bodyPr/>
                    <a:lstStyle/>
                    <a:p>
                      <a:pPr algn="ctr"/>
                      <a:r>
                        <a:rPr lang="en-US" sz="2400" dirty="0">
                          <a:solidFill>
                            <a:srgbClr val="FF3860"/>
                          </a:solidFill>
                          <a:latin typeface="OpenDyslexicAlta" pitchFamily="2" charset="77"/>
                        </a:rPr>
                        <a:t>3</a:t>
                      </a:r>
                    </a:p>
                  </a:txBody>
                  <a:tcPr>
                    <a:solidFill>
                      <a:schemeClr val="bg1"/>
                    </a:solidFill>
                  </a:tcPr>
                </a:tc>
                <a:tc>
                  <a:txBody>
                    <a:bodyPr/>
                    <a:lstStyle/>
                    <a:p>
                      <a:pPr algn="ctr"/>
                      <a:r>
                        <a:rPr lang="en-US" sz="2400" dirty="0">
                          <a:solidFill>
                            <a:srgbClr val="FF3860"/>
                          </a:solidFill>
                          <a:latin typeface="OpenDyslexicAlta" pitchFamily="2" charset="77"/>
                        </a:rPr>
                        <a:t>1</a:t>
                      </a:r>
                    </a:p>
                  </a:txBody>
                  <a:tcPr>
                    <a:solidFill>
                      <a:schemeClr val="bg1"/>
                    </a:solidFill>
                  </a:tcPr>
                </a:tc>
                <a:tc>
                  <a:txBody>
                    <a:bodyPr/>
                    <a:lstStyle/>
                    <a:p>
                      <a:pPr algn="ctr"/>
                      <a:r>
                        <a:rPr lang="en-US" sz="2400" dirty="0">
                          <a:solidFill>
                            <a:srgbClr val="FF3860"/>
                          </a:solidFill>
                          <a:latin typeface="OpenDyslexicAlta" pitchFamily="2" charset="77"/>
                        </a:rPr>
                        <a:t>5</a:t>
                      </a:r>
                    </a:p>
                  </a:txBody>
                  <a:tcPr>
                    <a:solidFill>
                      <a:schemeClr val="bg1"/>
                    </a:solidFill>
                  </a:tcPr>
                </a:tc>
                <a:extLst>
                  <a:ext uri="{0D108BD9-81ED-4DB2-BD59-A6C34878D82A}">
                    <a16:rowId xmlns="" xmlns:a16="http://schemas.microsoft.com/office/drawing/2014/main" val="3900739830"/>
                  </a:ext>
                </a:extLst>
              </a:tr>
            </a:tbl>
          </a:graphicData>
        </a:graphic>
      </p:graphicFrame>
      <p:sp>
        <p:nvSpPr>
          <p:cNvPr id="5" name="Oval 4">
            <a:extLst>
              <a:ext uri="{FF2B5EF4-FFF2-40B4-BE49-F238E27FC236}">
                <a16:creationId xmlns=""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8117" y="3113105"/>
            <a:ext cx="519545" cy="540000"/>
          </a:xfrm>
          <a:prstGeom prst="rect">
            <a:avLst/>
          </a:prstGeom>
        </p:spPr>
      </p:pic>
      <p:pic>
        <p:nvPicPr>
          <p:cNvPr id="13" name="Picture 12">
            <a:extLst>
              <a:ext uri="{FF2B5EF4-FFF2-40B4-BE49-F238E27FC236}">
                <a16:creationId xmlns="" xmlns:a16="http://schemas.microsoft.com/office/drawing/2014/main" id="{B03E08B1-53E8-4247-8EAA-64F0325B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595" y="3073349"/>
            <a:ext cx="526047" cy="540000"/>
          </a:xfrm>
          <a:prstGeom prst="rect">
            <a:avLst/>
          </a:prstGeom>
        </p:spPr>
      </p:pic>
      <p:pic>
        <p:nvPicPr>
          <p:cNvPr id="14" name="Picture 13">
            <a:extLst>
              <a:ext uri="{FF2B5EF4-FFF2-40B4-BE49-F238E27FC236}">
                <a16:creationId xmlns="" xmlns:a16="http://schemas.microsoft.com/office/drawing/2014/main" id="{53998974-B550-4E4D-A66C-2586DD289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7662" y="3392488"/>
            <a:ext cx="519545" cy="540000"/>
          </a:xfrm>
          <a:prstGeom prst="rect">
            <a:avLst/>
          </a:prstGeom>
        </p:spPr>
      </p:pic>
      <p:pic>
        <p:nvPicPr>
          <p:cNvPr id="15" name="Picture 14">
            <a:extLst>
              <a:ext uri="{FF2B5EF4-FFF2-40B4-BE49-F238E27FC236}">
                <a16:creationId xmlns=""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7207" y="3113105"/>
            <a:ext cx="519545" cy="540000"/>
          </a:xfrm>
          <a:prstGeom prst="rect">
            <a:avLst/>
          </a:prstGeom>
        </p:spPr>
      </p:pic>
      <p:pic>
        <p:nvPicPr>
          <p:cNvPr id="21" name="Picture 20">
            <a:extLst>
              <a:ext uri="{FF2B5EF4-FFF2-40B4-BE49-F238E27FC236}">
                <a16:creationId xmlns="" xmlns:a16="http://schemas.microsoft.com/office/drawing/2014/main" id="{D3999B00-6F81-7B4A-84F0-B7B595E98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81027" y="3287847"/>
            <a:ext cx="519545" cy="540000"/>
          </a:xfrm>
          <a:prstGeom prst="rect">
            <a:avLst/>
          </a:prstGeom>
        </p:spPr>
      </p:pic>
      <p:sp>
        <p:nvSpPr>
          <p:cNvPr id="7" name="Rounded Rectangle 6">
            <a:extLst>
              <a:ext uri="{FF2B5EF4-FFF2-40B4-BE49-F238E27FC236}">
                <a16:creationId xmlns="" xmlns:a16="http://schemas.microsoft.com/office/drawing/2014/main" id="{7DB7055B-82DE-384B-8D6B-9B78C9DBBAEF}"/>
              </a:ext>
            </a:extLst>
          </p:cNvPr>
          <p:cNvSpPr/>
          <p:nvPr/>
        </p:nvSpPr>
        <p:spPr>
          <a:xfrm>
            <a:off x="838199" y="4611757"/>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One tenth more than the number shown would be </a:t>
            </a:r>
          </a:p>
        </p:txBody>
      </p:sp>
      <p:sp>
        <p:nvSpPr>
          <p:cNvPr id="26" name="Rounded Rectangle 25">
            <a:extLst>
              <a:ext uri="{FF2B5EF4-FFF2-40B4-BE49-F238E27FC236}">
                <a16:creationId xmlns="" xmlns:a16="http://schemas.microsoft.com/office/drawing/2014/main" id="{96A2003E-3B3E-434D-8BED-9EE075642CE9}"/>
              </a:ext>
            </a:extLst>
          </p:cNvPr>
          <p:cNvSpPr/>
          <p:nvPr/>
        </p:nvSpPr>
        <p:spPr>
          <a:xfrm>
            <a:off x="838199" y="532689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If I added 3 hundredths to the number, I would make  </a:t>
            </a:r>
          </a:p>
        </p:txBody>
      </p:sp>
      <p:pic>
        <p:nvPicPr>
          <p:cNvPr id="27" name="Picture 26">
            <a:extLst>
              <a:ext uri="{FF2B5EF4-FFF2-40B4-BE49-F238E27FC236}">
                <a16:creationId xmlns="" xmlns:a16="http://schemas.microsoft.com/office/drawing/2014/main" id="{10CAC887-13B6-DC49-8DB8-210D1ED92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7956" y="3078980"/>
            <a:ext cx="526047" cy="540000"/>
          </a:xfrm>
          <a:prstGeom prst="rect">
            <a:avLst/>
          </a:prstGeom>
        </p:spPr>
      </p:pic>
      <p:pic>
        <p:nvPicPr>
          <p:cNvPr id="28" name="Picture 27">
            <a:extLst>
              <a:ext uri="{FF2B5EF4-FFF2-40B4-BE49-F238E27FC236}">
                <a16:creationId xmlns="" xmlns:a16="http://schemas.microsoft.com/office/drawing/2014/main" id="{EB6DF0FB-AD5B-0F4D-8431-8EE80B3CA0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2389" y="3426248"/>
            <a:ext cx="526047" cy="540000"/>
          </a:xfrm>
          <a:prstGeom prst="rect">
            <a:avLst/>
          </a:prstGeom>
        </p:spPr>
      </p:pic>
      <p:pic>
        <p:nvPicPr>
          <p:cNvPr id="29" name="Picture 28">
            <a:extLst>
              <a:ext uri="{FF2B5EF4-FFF2-40B4-BE49-F238E27FC236}">
                <a16:creationId xmlns="" xmlns:a16="http://schemas.microsoft.com/office/drawing/2014/main" id="{34DDE1B1-36FE-3945-A850-BC561AF3C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8750" y="3431879"/>
            <a:ext cx="526047" cy="540000"/>
          </a:xfrm>
          <a:prstGeom prst="rect">
            <a:avLst/>
          </a:prstGeom>
        </p:spPr>
      </p:pic>
      <p:pic>
        <p:nvPicPr>
          <p:cNvPr id="30" name="Picture 29">
            <a:extLst>
              <a:ext uri="{FF2B5EF4-FFF2-40B4-BE49-F238E27FC236}">
                <a16:creationId xmlns="" xmlns:a16="http://schemas.microsoft.com/office/drawing/2014/main" id="{FC881D97-597D-DE43-9A29-4D6B2F38F5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99378" y="3263668"/>
            <a:ext cx="526047" cy="540000"/>
          </a:xfrm>
          <a:prstGeom prst="rect">
            <a:avLst/>
          </a:prstGeom>
        </p:spPr>
      </p:pic>
      <p:sp>
        <p:nvSpPr>
          <p:cNvPr id="31" name="Rounded Rectangle 30">
            <a:extLst>
              <a:ext uri="{FF2B5EF4-FFF2-40B4-BE49-F238E27FC236}">
                <a16:creationId xmlns="" xmlns:a16="http://schemas.microsoft.com/office/drawing/2014/main" id="{785A7760-1447-6B4A-9D15-DE4E1F0FD6BC}"/>
              </a:ext>
            </a:extLst>
          </p:cNvPr>
          <p:cNvSpPr/>
          <p:nvPr/>
        </p:nvSpPr>
        <p:spPr>
          <a:xfrm>
            <a:off x="838199" y="606065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solidFill>
                  <a:schemeClr val="tx1"/>
                </a:solidFill>
                <a:latin typeface="OpenDyslexicAlta" pitchFamily="2" charset="77"/>
              </a:rPr>
              <a:t>_ thousandths would need to be added before the hundredths digit changes.</a:t>
            </a:r>
          </a:p>
        </p:txBody>
      </p:sp>
      <p:sp>
        <p:nvSpPr>
          <p:cNvPr id="19" name="Oval 18">
            <a:extLst>
              <a:ext uri="{FF2B5EF4-FFF2-40B4-BE49-F238E27FC236}">
                <a16:creationId xmlns="" xmlns:a16="http://schemas.microsoft.com/office/drawing/2014/main" id="{FBE9CC10-E9FD-024B-9505-5011D61AF653}"/>
              </a:ext>
            </a:extLst>
          </p:cNvPr>
          <p:cNvSpPr/>
          <p:nvPr/>
        </p:nvSpPr>
        <p:spPr>
          <a:xfrm>
            <a:off x="4330232" y="421193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Tree>
    <p:extLst>
      <p:ext uri="{BB962C8B-B14F-4D97-AF65-F5344CB8AC3E}">
        <p14:creationId xmlns:p14="http://schemas.microsoft.com/office/powerpoint/2010/main" val="1496614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Complete the chart, then complete the sentences below. </a:t>
            </a:r>
          </a:p>
        </p:txBody>
      </p:sp>
      <p:graphicFrame>
        <p:nvGraphicFramePr>
          <p:cNvPr id="4" name="Table 3">
            <a:extLst>
              <a:ext uri="{FF2B5EF4-FFF2-40B4-BE49-F238E27FC236}">
                <a16:creationId xmlns="" xmlns:a16="http://schemas.microsoft.com/office/drawing/2014/main" id="{B26FE515-818F-CD4E-8C91-529799DE3F02}"/>
              </a:ext>
            </a:extLst>
          </p:cNvPr>
          <p:cNvGraphicFramePr>
            <a:graphicFrameLocks noGrp="1"/>
          </p:cNvGraphicFramePr>
          <p:nvPr/>
        </p:nvGraphicFramePr>
        <p:xfrm>
          <a:off x="2701494" y="2686627"/>
          <a:ext cx="6789012" cy="1742440"/>
        </p:xfrm>
        <a:graphic>
          <a:graphicData uri="http://schemas.openxmlformats.org/drawingml/2006/table">
            <a:tbl>
              <a:tblPr firstRow="1" bandRow="1">
                <a:tableStyleId>{5940675A-B579-460E-94D1-54222C63F5DA}</a:tableStyleId>
              </a:tblPr>
              <a:tblGrid>
                <a:gridCol w="1697253">
                  <a:extLst>
                    <a:ext uri="{9D8B030D-6E8A-4147-A177-3AD203B41FA5}">
                      <a16:colId xmlns="" xmlns:a16="http://schemas.microsoft.com/office/drawing/2014/main" val="373652515"/>
                    </a:ext>
                  </a:extLst>
                </a:gridCol>
                <a:gridCol w="1697253">
                  <a:extLst>
                    <a:ext uri="{9D8B030D-6E8A-4147-A177-3AD203B41FA5}">
                      <a16:colId xmlns="" xmlns:a16="http://schemas.microsoft.com/office/drawing/2014/main" val="3303212019"/>
                    </a:ext>
                  </a:extLst>
                </a:gridCol>
                <a:gridCol w="1697253">
                  <a:extLst>
                    <a:ext uri="{9D8B030D-6E8A-4147-A177-3AD203B41FA5}">
                      <a16:colId xmlns="" xmlns:a16="http://schemas.microsoft.com/office/drawing/2014/main" val="3692987311"/>
                    </a:ext>
                  </a:extLst>
                </a:gridCol>
                <a:gridCol w="1697253">
                  <a:extLst>
                    <a:ext uri="{9D8B030D-6E8A-4147-A177-3AD203B41FA5}">
                      <a16:colId xmlns="" xmlns:a16="http://schemas.microsoft.com/office/drawing/2014/main" val="1748456636"/>
                    </a:ext>
                  </a:extLst>
                </a:gridCol>
              </a:tblGrid>
              <a:tr h="370840">
                <a:tc>
                  <a:txBody>
                    <a:bodyPr/>
                    <a:lstStyle/>
                    <a:p>
                      <a:pPr algn="ctr"/>
                      <a:r>
                        <a:rPr lang="en-US" dirty="0">
                          <a:latin typeface="OpenDyslexicAlta" pitchFamily="2" charset="77"/>
                        </a:rPr>
                        <a:t>ones</a:t>
                      </a:r>
                    </a:p>
                  </a:txBody>
                  <a:tcPr>
                    <a:solidFill>
                      <a:srgbClr val="23D160"/>
                    </a:solidFill>
                  </a:tcPr>
                </a:tc>
                <a:tc>
                  <a:txBody>
                    <a:bodyPr/>
                    <a:lstStyle/>
                    <a:p>
                      <a:pPr algn="ctr"/>
                      <a:r>
                        <a:rPr lang="en-US" dirty="0">
                          <a:solidFill>
                            <a:schemeClr val="bg1"/>
                          </a:solidFill>
                          <a:latin typeface="OpenDyslexicAlta" pitchFamily="2" charset="77"/>
                        </a:rPr>
                        <a:t>tenths</a:t>
                      </a:r>
                    </a:p>
                  </a:txBody>
                  <a:tcPr>
                    <a:solidFill>
                      <a:srgbClr val="3273DC"/>
                    </a:solidFill>
                  </a:tcPr>
                </a:tc>
                <a:tc>
                  <a:txBody>
                    <a:bodyPr/>
                    <a:lstStyle/>
                    <a:p>
                      <a:pPr algn="ctr"/>
                      <a:r>
                        <a:rPr lang="en-US" dirty="0">
                          <a:solidFill>
                            <a:schemeClr val="bg1"/>
                          </a:solidFill>
                          <a:latin typeface="OpenDyslexicAlta" pitchFamily="2" charset="77"/>
                        </a:rPr>
                        <a:t>hundredths</a:t>
                      </a:r>
                    </a:p>
                  </a:txBody>
                  <a:tcPr>
                    <a:solidFill>
                      <a:srgbClr val="7957D5"/>
                    </a:solidFill>
                  </a:tcPr>
                </a:tc>
                <a:tc>
                  <a:txBody>
                    <a:bodyPr/>
                    <a:lstStyle/>
                    <a:p>
                      <a:pPr algn="ctr"/>
                      <a:r>
                        <a:rPr lang="en-US" dirty="0">
                          <a:solidFill>
                            <a:schemeClr val="bg1"/>
                          </a:solidFill>
                          <a:latin typeface="OpenDyslexicAlta" pitchFamily="2" charset="77"/>
                        </a:rPr>
                        <a:t>thousandths</a:t>
                      </a:r>
                    </a:p>
                  </a:txBody>
                  <a:tcPr>
                    <a:solidFill>
                      <a:srgbClr val="F337C7"/>
                    </a:solidFill>
                  </a:tcPr>
                </a:tc>
                <a:extLst>
                  <a:ext uri="{0D108BD9-81ED-4DB2-BD59-A6C34878D82A}">
                    <a16:rowId xmlns="" xmlns:a16="http://schemas.microsoft.com/office/drawing/2014/main" val="957287956"/>
                  </a:ext>
                </a:extLst>
              </a:tr>
              <a:tr h="370840">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tc>
                  <a:txBody>
                    <a:bodyPr/>
                    <a:lstStyle/>
                    <a:p>
                      <a:endParaRPr lang="en-US" dirty="0">
                        <a:latin typeface="OpenDyslexicAlta" pitchFamily="2" charset="77"/>
                      </a:endParaRPr>
                    </a:p>
                  </a:txBody>
                  <a:tcPr>
                    <a:solidFill>
                      <a:schemeClr val="bg1"/>
                    </a:solidFill>
                  </a:tcPr>
                </a:tc>
                <a:tc>
                  <a:txBody>
                    <a:bodyPr/>
                    <a:lstStyle/>
                    <a:p>
                      <a:endParaRPr lang="en-US">
                        <a:latin typeface="OpenDyslexicAlta" pitchFamily="2" charset="77"/>
                      </a:endParaRPr>
                    </a:p>
                  </a:txBody>
                  <a:tcPr>
                    <a:solidFill>
                      <a:schemeClr val="bg1"/>
                    </a:solidFill>
                  </a:tcPr>
                </a:tc>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extLst>
                  <a:ext uri="{0D108BD9-81ED-4DB2-BD59-A6C34878D82A}">
                    <a16:rowId xmlns="" xmlns:a16="http://schemas.microsoft.com/office/drawing/2014/main" val="988903399"/>
                  </a:ext>
                </a:extLst>
              </a:tr>
              <a:tr h="370840">
                <a:tc>
                  <a:txBody>
                    <a:bodyPr/>
                    <a:lstStyle/>
                    <a:p>
                      <a:pPr algn="ctr"/>
                      <a:r>
                        <a:rPr lang="en-US" sz="2400" dirty="0">
                          <a:solidFill>
                            <a:srgbClr val="FF3860"/>
                          </a:solidFill>
                          <a:latin typeface="OpenDyslexicAlta" pitchFamily="2" charset="77"/>
                        </a:rPr>
                        <a:t>0</a:t>
                      </a:r>
                    </a:p>
                  </a:txBody>
                  <a:tcPr>
                    <a:solidFill>
                      <a:schemeClr val="bg1"/>
                    </a:solidFill>
                  </a:tcPr>
                </a:tc>
                <a:tc>
                  <a:txBody>
                    <a:bodyPr/>
                    <a:lstStyle/>
                    <a:p>
                      <a:pPr algn="ctr"/>
                      <a:r>
                        <a:rPr lang="en-US" sz="2400" dirty="0">
                          <a:solidFill>
                            <a:srgbClr val="FF3860"/>
                          </a:solidFill>
                          <a:latin typeface="OpenDyslexicAlta" pitchFamily="2" charset="77"/>
                        </a:rPr>
                        <a:t>3</a:t>
                      </a:r>
                    </a:p>
                  </a:txBody>
                  <a:tcPr>
                    <a:solidFill>
                      <a:schemeClr val="bg1"/>
                    </a:solidFill>
                  </a:tcPr>
                </a:tc>
                <a:tc>
                  <a:txBody>
                    <a:bodyPr/>
                    <a:lstStyle/>
                    <a:p>
                      <a:pPr algn="ctr"/>
                      <a:r>
                        <a:rPr lang="en-US" sz="2400" dirty="0">
                          <a:solidFill>
                            <a:srgbClr val="FF3860"/>
                          </a:solidFill>
                          <a:latin typeface="OpenDyslexicAlta" pitchFamily="2" charset="77"/>
                        </a:rPr>
                        <a:t>1</a:t>
                      </a:r>
                    </a:p>
                  </a:txBody>
                  <a:tcPr>
                    <a:solidFill>
                      <a:schemeClr val="bg1"/>
                    </a:solidFill>
                  </a:tcPr>
                </a:tc>
                <a:tc>
                  <a:txBody>
                    <a:bodyPr/>
                    <a:lstStyle/>
                    <a:p>
                      <a:pPr algn="ctr"/>
                      <a:r>
                        <a:rPr lang="en-US" sz="2400" dirty="0">
                          <a:solidFill>
                            <a:srgbClr val="FF3860"/>
                          </a:solidFill>
                          <a:latin typeface="OpenDyslexicAlta" pitchFamily="2" charset="77"/>
                        </a:rPr>
                        <a:t>5</a:t>
                      </a:r>
                    </a:p>
                  </a:txBody>
                  <a:tcPr>
                    <a:solidFill>
                      <a:schemeClr val="bg1"/>
                    </a:solidFill>
                  </a:tcPr>
                </a:tc>
                <a:extLst>
                  <a:ext uri="{0D108BD9-81ED-4DB2-BD59-A6C34878D82A}">
                    <a16:rowId xmlns="" xmlns:a16="http://schemas.microsoft.com/office/drawing/2014/main" val="3900739830"/>
                  </a:ext>
                </a:extLst>
              </a:tr>
            </a:tbl>
          </a:graphicData>
        </a:graphic>
      </p:graphicFrame>
      <p:sp>
        <p:nvSpPr>
          <p:cNvPr id="5" name="Oval 4">
            <a:extLst>
              <a:ext uri="{FF2B5EF4-FFF2-40B4-BE49-F238E27FC236}">
                <a16:creationId xmlns=""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8117" y="3113105"/>
            <a:ext cx="519545" cy="540000"/>
          </a:xfrm>
          <a:prstGeom prst="rect">
            <a:avLst/>
          </a:prstGeom>
        </p:spPr>
      </p:pic>
      <p:pic>
        <p:nvPicPr>
          <p:cNvPr id="13" name="Picture 12">
            <a:extLst>
              <a:ext uri="{FF2B5EF4-FFF2-40B4-BE49-F238E27FC236}">
                <a16:creationId xmlns="" xmlns:a16="http://schemas.microsoft.com/office/drawing/2014/main" id="{B03E08B1-53E8-4247-8EAA-64F0325B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595" y="3073349"/>
            <a:ext cx="526047" cy="540000"/>
          </a:xfrm>
          <a:prstGeom prst="rect">
            <a:avLst/>
          </a:prstGeom>
        </p:spPr>
      </p:pic>
      <p:pic>
        <p:nvPicPr>
          <p:cNvPr id="14" name="Picture 13">
            <a:extLst>
              <a:ext uri="{FF2B5EF4-FFF2-40B4-BE49-F238E27FC236}">
                <a16:creationId xmlns="" xmlns:a16="http://schemas.microsoft.com/office/drawing/2014/main" id="{53998974-B550-4E4D-A66C-2586DD289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7662" y="3392488"/>
            <a:ext cx="519545" cy="540000"/>
          </a:xfrm>
          <a:prstGeom prst="rect">
            <a:avLst/>
          </a:prstGeom>
        </p:spPr>
      </p:pic>
      <p:pic>
        <p:nvPicPr>
          <p:cNvPr id="15" name="Picture 14">
            <a:extLst>
              <a:ext uri="{FF2B5EF4-FFF2-40B4-BE49-F238E27FC236}">
                <a16:creationId xmlns=""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7207" y="3113105"/>
            <a:ext cx="519545" cy="540000"/>
          </a:xfrm>
          <a:prstGeom prst="rect">
            <a:avLst/>
          </a:prstGeom>
        </p:spPr>
      </p:pic>
      <p:pic>
        <p:nvPicPr>
          <p:cNvPr id="21" name="Picture 20">
            <a:extLst>
              <a:ext uri="{FF2B5EF4-FFF2-40B4-BE49-F238E27FC236}">
                <a16:creationId xmlns="" xmlns:a16="http://schemas.microsoft.com/office/drawing/2014/main" id="{D3999B00-6F81-7B4A-84F0-B7B595E98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81027" y="3287847"/>
            <a:ext cx="519545" cy="540000"/>
          </a:xfrm>
          <a:prstGeom prst="rect">
            <a:avLst/>
          </a:prstGeom>
        </p:spPr>
      </p:pic>
      <p:sp>
        <p:nvSpPr>
          <p:cNvPr id="7" name="Rounded Rectangle 6">
            <a:extLst>
              <a:ext uri="{FF2B5EF4-FFF2-40B4-BE49-F238E27FC236}">
                <a16:creationId xmlns="" xmlns:a16="http://schemas.microsoft.com/office/drawing/2014/main" id="{7DB7055B-82DE-384B-8D6B-9B78C9DBBAEF}"/>
              </a:ext>
            </a:extLst>
          </p:cNvPr>
          <p:cNvSpPr/>
          <p:nvPr/>
        </p:nvSpPr>
        <p:spPr>
          <a:xfrm>
            <a:off x="838199" y="4611757"/>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One tenth more than the number shown would be </a:t>
            </a:r>
            <a:r>
              <a:rPr lang="en-US" sz="2400" b="1" u="sng" dirty="0">
                <a:solidFill>
                  <a:srgbClr val="FF3860"/>
                </a:solidFill>
                <a:latin typeface="OpenDyslexicAlta" pitchFamily="2" charset="77"/>
              </a:rPr>
              <a:t>0.415</a:t>
            </a:r>
            <a:r>
              <a:rPr lang="en-US" sz="2400" dirty="0">
                <a:solidFill>
                  <a:schemeClr val="tx1"/>
                </a:solidFill>
                <a:latin typeface="OpenDyslexicAlta" pitchFamily="2" charset="77"/>
              </a:rPr>
              <a:t> </a:t>
            </a:r>
          </a:p>
        </p:txBody>
      </p:sp>
      <p:sp>
        <p:nvSpPr>
          <p:cNvPr id="26" name="Rounded Rectangle 25">
            <a:extLst>
              <a:ext uri="{FF2B5EF4-FFF2-40B4-BE49-F238E27FC236}">
                <a16:creationId xmlns="" xmlns:a16="http://schemas.microsoft.com/office/drawing/2014/main" id="{96A2003E-3B3E-434D-8BED-9EE075642CE9}"/>
              </a:ext>
            </a:extLst>
          </p:cNvPr>
          <p:cNvSpPr/>
          <p:nvPr/>
        </p:nvSpPr>
        <p:spPr>
          <a:xfrm>
            <a:off x="838199" y="532689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If I added 3 hundredths to the number, I would make</a:t>
            </a:r>
          </a:p>
        </p:txBody>
      </p:sp>
      <p:pic>
        <p:nvPicPr>
          <p:cNvPr id="27" name="Picture 26">
            <a:extLst>
              <a:ext uri="{FF2B5EF4-FFF2-40B4-BE49-F238E27FC236}">
                <a16:creationId xmlns="" xmlns:a16="http://schemas.microsoft.com/office/drawing/2014/main" id="{10CAC887-13B6-DC49-8DB8-210D1ED92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7956" y="3078980"/>
            <a:ext cx="526047" cy="540000"/>
          </a:xfrm>
          <a:prstGeom prst="rect">
            <a:avLst/>
          </a:prstGeom>
        </p:spPr>
      </p:pic>
      <p:pic>
        <p:nvPicPr>
          <p:cNvPr id="28" name="Picture 27">
            <a:extLst>
              <a:ext uri="{FF2B5EF4-FFF2-40B4-BE49-F238E27FC236}">
                <a16:creationId xmlns="" xmlns:a16="http://schemas.microsoft.com/office/drawing/2014/main" id="{EB6DF0FB-AD5B-0F4D-8431-8EE80B3CA0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2389" y="3426248"/>
            <a:ext cx="526047" cy="540000"/>
          </a:xfrm>
          <a:prstGeom prst="rect">
            <a:avLst/>
          </a:prstGeom>
        </p:spPr>
      </p:pic>
      <p:pic>
        <p:nvPicPr>
          <p:cNvPr id="29" name="Picture 28">
            <a:extLst>
              <a:ext uri="{FF2B5EF4-FFF2-40B4-BE49-F238E27FC236}">
                <a16:creationId xmlns="" xmlns:a16="http://schemas.microsoft.com/office/drawing/2014/main" id="{34DDE1B1-36FE-3945-A850-BC561AF3C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8750" y="3431879"/>
            <a:ext cx="526047" cy="540000"/>
          </a:xfrm>
          <a:prstGeom prst="rect">
            <a:avLst/>
          </a:prstGeom>
        </p:spPr>
      </p:pic>
      <p:pic>
        <p:nvPicPr>
          <p:cNvPr id="30" name="Picture 29">
            <a:extLst>
              <a:ext uri="{FF2B5EF4-FFF2-40B4-BE49-F238E27FC236}">
                <a16:creationId xmlns="" xmlns:a16="http://schemas.microsoft.com/office/drawing/2014/main" id="{FC881D97-597D-DE43-9A29-4D6B2F38F5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99378" y="3263668"/>
            <a:ext cx="526047" cy="540000"/>
          </a:xfrm>
          <a:prstGeom prst="rect">
            <a:avLst/>
          </a:prstGeom>
        </p:spPr>
      </p:pic>
      <p:sp>
        <p:nvSpPr>
          <p:cNvPr id="31" name="Rounded Rectangle 30">
            <a:extLst>
              <a:ext uri="{FF2B5EF4-FFF2-40B4-BE49-F238E27FC236}">
                <a16:creationId xmlns="" xmlns:a16="http://schemas.microsoft.com/office/drawing/2014/main" id="{785A7760-1447-6B4A-9D15-DE4E1F0FD6BC}"/>
              </a:ext>
            </a:extLst>
          </p:cNvPr>
          <p:cNvSpPr/>
          <p:nvPr/>
        </p:nvSpPr>
        <p:spPr>
          <a:xfrm>
            <a:off x="838199" y="606065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solidFill>
                  <a:schemeClr val="tx1"/>
                </a:solidFill>
                <a:latin typeface="OpenDyslexicAlta" pitchFamily="2" charset="77"/>
              </a:rPr>
              <a:t>_ thousandths would need to be added before the hundredths digit changes.</a:t>
            </a:r>
          </a:p>
        </p:txBody>
      </p:sp>
      <p:sp>
        <p:nvSpPr>
          <p:cNvPr id="19" name="Oval 18">
            <a:extLst>
              <a:ext uri="{FF2B5EF4-FFF2-40B4-BE49-F238E27FC236}">
                <a16:creationId xmlns="" xmlns:a16="http://schemas.microsoft.com/office/drawing/2014/main" id="{5A801C0C-9F96-9446-9760-00B1FB1CBFB6}"/>
              </a:ext>
            </a:extLst>
          </p:cNvPr>
          <p:cNvSpPr/>
          <p:nvPr/>
        </p:nvSpPr>
        <p:spPr>
          <a:xfrm>
            <a:off x="4330232" y="421193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Tree>
    <p:extLst>
      <p:ext uri="{BB962C8B-B14F-4D97-AF65-F5344CB8AC3E}">
        <p14:creationId xmlns:p14="http://schemas.microsoft.com/office/powerpoint/2010/main" val="2673569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Complete the chart, then complete the sentences below. </a:t>
            </a:r>
          </a:p>
        </p:txBody>
      </p:sp>
      <p:graphicFrame>
        <p:nvGraphicFramePr>
          <p:cNvPr id="4" name="Table 3">
            <a:extLst>
              <a:ext uri="{FF2B5EF4-FFF2-40B4-BE49-F238E27FC236}">
                <a16:creationId xmlns="" xmlns:a16="http://schemas.microsoft.com/office/drawing/2014/main" id="{B26FE515-818F-CD4E-8C91-529799DE3F02}"/>
              </a:ext>
            </a:extLst>
          </p:cNvPr>
          <p:cNvGraphicFramePr>
            <a:graphicFrameLocks noGrp="1"/>
          </p:cNvGraphicFramePr>
          <p:nvPr/>
        </p:nvGraphicFramePr>
        <p:xfrm>
          <a:off x="2701494" y="2686627"/>
          <a:ext cx="6789012" cy="1742440"/>
        </p:xfrm>
        <a:graphic>
          <a:graphicData uri="http://schemas.openxmlformats.org/drawingml/2006/table">
            <a:tbl>
              <a:tblPr firstRow="1" bandRow="1">
                <a:tableStyleId>{5940675A-B579-460E-94D1-54222C63F5DA}</a:tableStyleId>
              </a:tblPr>
              <a:tblGrid>
                <a:gridCol w="1697253">
                  <a:extLst>
                    <a:ext uri="{9D8B030D-6E8A-4147-A177-3AD203B41FA5}">
                      <a16:colId xmlns="" xmlns:a16="http://schemas.microsoft.com/office/drawing/2014/main" val="373652515"/>
                    </a:ext>
                  </a:extLst>
                </a:gridCol>
                <a:gridCol w="1697253">
                  <a:extLst>
                    <a:ext uri="{9D8B030D-6E8A-4147-A177-3AD203B41FA5}">
                      <a16:colId xmlns="" xmlns:a16="http://schemas.microsoft.com/office/drawing/2014/main" val="3303212019"/>
                    </a:ext>
                  </a:extLst>
                </a:gridCol>
                <a:gridCol w="1697253">
                  <a:extLst>
                    <a:ext uri="{9D8B030D-6E8A-4147-A177-3AD203B41FA5}">
                      <a16:colId xmlns="" xmlns:a16="http://schemas.microsoft.com/office/drawing/2014/main" val="3692987311"/>
                    </a:ext>
                  </a:extLst>
                </a:gridCol>
                <a:gridCol w="1697253">
                  <a:extLst>
                    <a:ext uri="{9D8B030D-6E8A-4147-A177-3AD203B41FA5}">
                      <a16:colId xmlns="" xmlns:a16="http://schemas.microsoft.com/office/drawing/2014/main" val="1748456636"/>
                    </a:ext>
                  </a:extLst>
                </a:gridCol>
              </a:tblGrid>
              <a:tr h="370840">
                <a:tc>
                  <a:txBody>
                    <a:bodyPr/>
                    <a:lstStyle/>
                    <a:p>
                      <a:pPr algn="ctr"/>
                      <a:r>
                        <a:rPr lang="en-US" dirty="0">
                          <a:latin typeface="OpenDyslexicAlta" pitchFamily="2" charset="77"/>
                        </a:rPr>
                        <a:t>ones</a:t>
                      </a:r>
                    </a:p>
                  </a:txBody>
                  <a:tcPr>
                    <a:solidFill>
                      <a:srgbClr val="23D160"/>
                    </a:solidFill>
                  </a:tcPr>
                </a:tc>
                <a:tc>
                  <a:txBody>
                    <a:bodyPr/>
                    <a:lstStyle/>
                    <a:p>
                      <a:pPr algn="ctr"/>
                      <a:r>
                        <a:rPr lang="en-US" dirty="0">
                          <a:solidFill>
                            <a:schemeClr val="bg1"/>
                          </a:solidFill>
                          <a:latin typeface="OpenDyslexicAlta" pitchFamily="2" charset="77"/>
                        </a:rPr>
                        <a:t>tenths</a:t>
                      </a:r>
                    </a:p>
                  </a:txBody>
                  <a:tcPr>
                    <a:solidFill>
                      <a:srgbClr val="3273DC"/>
                    </a:solidFill>
                  </a:tcPr>
                </a:tc>
                <a:tc>
                  <a:txBody>
                    <a:bodyPr/>
                    <a:lstStyle/>
                    <a:p>
                      <a:pPr algn="ctr"/>
                      <a:r>
                        <a:rPr lang="en-US" dirty="0">
                          <a:solidFill>
                            <a:schemeClr val="bg1"/>
                          </a:solidFill>
                          <a:latin typeface="OpenDyslexicAlta" pitchFamily="2" charset="77"/>
                        </a:rPr>
                        <a:t>hundredths</a:t>
                      </a:r>
                    </a:p>
                  </a:txBody>
                  <a:tcPr>
                    <a:solidFill>
                      <a:srgbClr val="7957D5"/>
                    </a:solidFill>
                  </a:tcPr>
                </a:tc>
                <a:tc>
                  <a:txBody>
                    <a:bodyPr/>
                    <a:lstStyle/>
                    <a:p>
                      <a:pPr algn="ctr"/>
                      <a:r>
                        <a:rPr lang="en-US" dirty="0">
                          <a:solidFill>
                            <a:schemeClr val="bg1"/>
                          </a:solidFill>
                          <a:latin typeface="OpenDyslexicAlta" pitchFamily="2" charset="77"/>
                        </a:rPr>
                        <a:t>thousandths</a:t>
                      </a:r>
                    </a:p>
                  </a:txBody>
                  <a:tcPr>
                    <a:solidFill>
                      <a:srgbClr val="F337C7"/>
                    </a:solidFill>
                  </a:tcPr>
                </a:tc>
                <a:extLst>
                  <a:ext uri="{0D108BD9-81ED-4DB2-BD59-A6C34878D82A}">
                    <a16:rowId xmlns="" xmlns:a16="http://schemas.microsoft.com/office/drawing/2014/main" val="957287956"/>
                  </a:ext>
                </a:extLst>
              </a:tr>
              <a:tr h="370840">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tc>
                  <a:txBody>
                    <a:bodyPr/>
                    <a:lstStyle/>
                    <a:p>
                      <a:endParaRPr lang="en-US" dirty="0">
                        <a:latin typeface="OpenDyslexicAlta" pitchFamily="2" charset="77"/>
                      </a:endParaRPr>
                    </a:p>
                  </a:txBody>
                  <a:tcPr>
                    <a:solidFill>
                      <a:schemeClr val="bg1"/>
                    </a:solidFill>
                  </a:tcPr>
                </a:tc>
                <a:tc>
                  <a:txBody>
                    <a:bodyPr/>
                    <a:lstStyle/>
                    <a:p>
                      <a:endParaRPr lang="en-US">
                        <a:latin typeface="OpenDyslexicAlta" pitchFamily="2" charset="77"/>
                      </a:endParaRPr>
                    </a:p>
                  </a:txBody>
                  <a:tcPr>
                    <a:solidFill>
                      <a:schemeClr val="bg1"/>
                    </a:solidFill>
                  </a:tcPr>
                </a:tc>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extLst>
                  <a:ext uri="{0D108BD9-81ED-4DB2-BD59-A6C34878D82A}">
                    <a16:rowId xmlns="" xmlns:a16="http://schemas.microsoft.com/office/drawing/2014/main" val="988903399"/>
                  </a:ext>
                </a:extLst>
              </a:tr>
              <a:tr h="370840">
                <a:tc>
                  <a:txBody>
                    <a:bodyPr/>
                    <a:lstStyle/>
                    <a:p>
                      <a:pPr algn="ctr"/>
                      <a:r>
                        <a:rPr lang="en-US" sz="2400" dirty="0">
                          <a:solidFill>
                            <a:srgbClr val="FF3860"/>
                          </a:solidFill>
                          <a:latin typeface="OpenDyslexicAlta" pitchFamily="2" charset="77"/>
                        </a:rPr>
                        <a:t>0</a:t>
                      </a:r>
                    </a:p>
                  </a:txBody>
                  <a:tcPr>
                    <a:solidFill>
                      <a:schemeClr val="bg1"/>
                    </a:solidFill>
                  </a:tcPr>
                </a:tc>
                <a:tc>
                  <a:txBody>
                    <a:bodyPr/>
                    <a:lstStyle/>
                    <a:p>
                      <a:pPr algn="ctr"/>
                      <a:r>
                        <a:rPr lang="en-US" sz="2400" dirty="0">
                          <a:solidFill>
                            <a:srgbClr val="FF3860"/>
                          </a:solidFill>
                          <a:latin typeface="OpenDyslexicAlta" pitchFamily="2" charset="77"/>
                        </a:rPr>
                        <a:t>3</a:t>
                      </a:r>
                    </a:p>
                  </a:txBody>
                  <a:tcPr>
                    <a:solidFill>
                      <a:schemeClr val="bg1"/>
                    </a:solidFill>
                  </a:tcPr>
                </a:tc>
                <a:tc>
                  <a:txBody>
                    <a:bodyPr/>
                    <a:lstStyle/>
                    <a:p>
                      <a:pPr algn="ctr"/>
                      <a:r>
                        <a:rPr lang="en-US" sz="2400" dirty="0">
                          <a:solidFill>
                            <a:srgbClr val="FF3860"/>
                          </a:solidFill>
                          <a:latin typeface="OpenDyslexicAlta" pitchFamily="2" charset="77"/>
                        </a:rPr>
                        <a:t>1</a:t>
                      </a:r>
                    </a:p>
                  </a:txBody>
                  <a:tcPr>
                    <a:solidFill>
                      <a:schemeClr val="bg1"/>
                    </a:solidFill>
                  </a:tcPr>
                </a:tc>
                <a:tc>
                  <a:txBody>
                    <a:bodyPr/>
                    <a:lstStyle/>
                    <a:p>
                      <a:pPr algn="ctr"/>
                      <a:r>
                        <a:rPr lang="en-US" sz="2400" dirty="0">
                          <a:solidFill>
                            <a:srgbClr val="FF3860"/>
                          </a:solidFill>
                          <a:latin typeface="OpenDyslexicAlta" pitchFamily="2" charset="77"/>
                        </a:rPr>
                        <a:t>5</a:t>
                      </a:r>
                    </a:p>
                  </a:txBody>
                  <a:tcPr>
                    <a:solidFill>
                      <a:schemeClr val="bg1"/>
                    </a:solidFill>
                  </a:tcPr>
                </a:tc>
                <a:extLst>
                  <a:ext uri="{0D108BD9-81ED-4DB2-BD59-A6C34878D82A}">
                    <a16:rowId xmlns="" xmlns:a16="http://schemas.microsoft.com/office/drawing/2014/main" val="3900739830"/>
                  </a:ext>
                </a:extLst>
              </a:tr>
            </a:tbl>
          </a:graphicData>
        </a:graphic>
      </p:graphicFrame>
      <p:sp>
        <p:nvSpPr>
          <p:cNvPr id="5" name="Oval 4">
            <a:extLst>
              <a:ext uri="{FF2B5EF4-FFF2-40B4-BE49-F238E27FC236}">
                <a16:creationId xmlns=""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8117" y="3113105"/>
            <a:ext cx="519545" cy="540000"/>
          </a:xfrm>
          <a:prstGeom prst="rect">
            <a:avLst/>
          </a:prstGeom>
        </p:spPr>
      </p:pic>
      <p:pic>
        <p:nvPicPr>
          <p:cNvPr id="13" name="Picture 12">
            <a:extLst>
              <a:ext uri="{FF2B5EF4-FFF2-40B4-BE49-F238E27FC236}">
                <a16:creationId xmlns="" xmlns:a16="http://schemas.microsoft.com/office/drawing/2014/main" id="{B03E08B1-53E8-4247-8EAA-64F0325B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595" y="3073349"/>
            <a:ext cx="526047" cy="540000"/>
          </a:xfrm>
          <a:prstGeom prst="rect">
            <a:avLst/>
          </a:prstGeom>
        </p:spPr>
      </p:pic>
      <p:pic>
        <p:nvPicPr>
          <p:cNvPr id="14" name="Picture 13">
            <a:extLst>
              <a:ext uri="{FF2B5EF4-FFF2-40B4-BE49-F238E27FC236}">
                <a16:creationId xmlns="" xmlns:a16="http://schemas.microsoft.com/office/drawing/2014/main" id="{53998974-B550-4E4D-A66C-2586DD289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7662" y="3392488"/>
            <a:ext cx="519545" cy="540000"/>
          </a:xfrm>
          <a:prstGeom prst="rect">
            <a:avLst/>
          </a:prstGeom>
        </p:spPr>
      </p:pic>
      <p:pic>
        <p:nvPicPr>
          <p:cNvPr id="15" name="Picture 14">
            <a:extLst>
              <a:ext uri="{FF2B5EF4-FFF2-40B4-BE49-F238E27FC236}">
                <a16:creationId xmlns=""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7207" y="3113105"/>
            <a:ext cx="519545" cy="540000"/>
          </a:xfrm>
          <a:prstGeom prst="rect">
            <a:avLst/>
          </a:prstGeom>
        </p:spPr>
      </p:pic>
      <p:pic>
        <p:nvPicPr>
          <p:cNvPr id="21" name="Picture 20">
            <a:extLst>
              <a:ext uri="{FF2B5EF4-FFF2-40B4-BE49-F238E27FC236}">
                <a16:creationId xmlns="" xmlns:a16="http://schemas.microsoft.com/office/drawing/2014/main" id="{D3999B00-6F81-7B4A-84F0-B7B595E98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81027" y="3287847"/>
            <a:ext cx="519545" cy="540000"/>
          </a:xfrm>
          <a:prstGeom prst="rect">
            <a:avLst/>
          </a:prstGeom>
        </p:spPr>
      </p:pic>
      <p:sp>
        <p:nvSpPr>
          <p:cNvPr id="7" name="Rounded Rectangle 6">
            <a:extLst>
              <a:ext uri="{FF2B5EF4-FFF2-40B4-BE49-F238E27FC236}">
                <a16:creationId xmlns="" xmlns:a16="http://schemas.microsoft.com/office/drawing/2014/main" id="{7DB7055B-82DE-384B-8D6B-9B78C9DBBAEF}"/>
              </a:ext>
            </a:extLst>
          </p:cNvPr>
          <p:cNvSpPr/>
          <p:nvPr/>
        </p:nvSpPr>
        <p:spPr>
          <a:xfrm>
            <a:off x="838199" y="4611757"/>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One tenth more than the number shown would be </a:t>
            </a:r>
            <a:r>
              <a:rPr lang="en-US" sz="2400" b="1" u="sng" dirty="0">
                <a:solidFill>
                  <a:srgbClr val="FF3860"/>
                </a:solidFill>
                <a:latin typeface="OpenDyslexicAlta" pitchFamily="2" charset="77"/>
              </a:rPr>
              <a:t>0.415</a:t>
            </a:r>
            <a:r>
              <a:rPr lang="en-US" sz="2400" dirty="0">
                <a:solidFill>
                  <a:schemeClr val="tx1"/>
                </a:solidFill>
                <a:latin typeface="OpenDyslexicAlta" pitchFamily="2" charset="77"/>
              </a:rPr>
              <a:t> </a:t>
            </a:r>
          </a:p>
        </p:txBody>
      </p:sp>
      <p:sp>
        <p:nvSpPr>
          <p:cNvPr id="26" name="Rounded Rectangle 25">
            <a:extLst>
              <a:ext uri="{FF2B5EF4-FFF2-40B4-BE49-F238E27FC236}">
                <a16:creationId xmlns="" xmlns:a16="http://schemas.microsoft.com/office/drawing/2014/main" id="{96A2003E-3B3E-434D-8BED-9EE075642CE9}"/>
              </a:ext>
            </a:extLst>
          </p:cNvPr>
          <p:cNvSpPr/>
          <p:nvPr/>
        </p:nvSpPr>
        <p:spPr>
          <a:xfrm>
            <a:off x="838199" y="532689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If I added 3 hundredths to the number, I would make </a:t>
            </a:r>
            <a:r>
              <a:rPr lang="en-US" sz="2400" b="1" u="sng" dirty="0">
                <a:solidFill>
                  <a:srgbClr val="FF3860"/>
                </a:solidFill>
                <a:latin typeface="OpenDyslexicAlta" pitchFamily="2" charset="77"/>
              </a:rPr>
              <a:t>0.345</a:t>
            </a:r>
            <a:endParaRPr lang="en-US" sz="2400" dirty="0">
              <a:solidFill>
                <a:schemeClr val="tx1"/>
              </a:solidFill>
              <a:latin typeface="OpenDyslexicAlta" pitchFamily="2" charset="77"/>
            </a:endParaRPr>
          </a:p>
        </p:txBody>
      </p:sp>
      <p:pic>
        <p:nvPicPr>
          <p:cNvPr id="27" name="Picture 26">
            <a:extLst>
              <a:ext uri="{FF2B5EF4-FFF2-40B4-BE49-F238E27FC236}">
                <a16:creationId xmlns="" xmlns:a16="http://schemas.microsoft.com/office/drawing/2014/main" id="{10CAC887-13B6-DC49-8DB8-210D1ED92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7956" y="3078980"/>
            <a:ext cx="526047" cy="540000"/>
          </a:xfrm>
          <a:prstGeom prst="rect">
            <a:avLst/>
          </a:prstGeom>
        </p:spPr>
      </p:pic>
      <p:pic>
        <p:nvPicPr>
          <p:cNvPr id="28" name="Picture 27">
            <a:extLst>
              <a:ext uri="{FF2B5EF4-FFF2-40B4-BE49-F238E27FC236}">
                <a16:creationId xmlns="" xmlns:a16="http://schemas.microsoft.com/office/drawing/2014/main" id="{EB6DF0FB-AD5B-0F4D-8431-8EE80B3CA0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2389" y="3426248"/>
            <a:ext cx="526047" cy="540000"/>
          </a:xfrm>
          <a:prstGeom prst="rect">
            <a:avLst/>
          </a:prstGeom>
        </p:spPr>
      </p:pic>
      <p:pic>
        <p:nvPicPr>
          <p:cNvPr id="29" name="Picture 28">
            <a:extLst>
              <a:ext uri="{FF2B5EF4-FFF2-40B4-BE49-F238E27FC236}">
                <a16:creationId xmlns="" xmlns:a16="http://schemas.microsoft.com/office/drawing/2014/main" id="{34DDE1B1-36FE-3945-A850-BC561AF3C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8750" y="3431879"/>
            <a:ext cx="526047" cy="540000"/>
          </a:xfrm>
          <a:prstGeom prst="rect">
            <a:avLst/>
          </a:prstGeom>
        </p:spPr>
      </p:pic>
      <p:pic>
        <p:nvPicPr>
          <p:cNvPr id="30" name="Picture 29">
            <a:extLst>
              <a:ext uri="{FF2B5EF4-FFF2-40B4-BE49-F238E27FC236}">
                <a16:creationId xmlns="" xmlns:a16="http://schemas.microsoft.com/office/drawing/2014/main" id="{FC881D97-597D-DE43-9A29-4D6B2F38F5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99378" y="3263668"/>
            <a:ext cx="526047" cy="540000"/>
          </a:xfrm>
          <a:prstGeom prst="rect">
            <a:avLst/>
          </a:prstGeom>
        </p:spPr>
      </p:pic>
      <p:sp>
        <p:nvSpPr>
          <p:cNvPr id="31" name="Rounded Rectangle 30">
            <a:extLst>
              <a:ext uri="{FF2B5EF4-FFF2-40B4-BE49-F238E27FC236}">
                <a16:creationId xmlns="" xmlns:a16="http://schemas.microsoft.com/office/drawing/2014/main" id="{785A7760-1447-6B4A-9D15-DE4E1F0FD6BC}"/>
              </a:ext>
            </a:extLst>
          </p:cNvPr>
          <p:cNvSpPr/>
          <p:nvPr/>
        </p:nvSpPr>
        <p:spPr>
          <a:xfrm>
            <a:off x="838199" y="606065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solidFill>
                  <a:schemeClr val="tx1"/>
                </a:solidFill>
                <a:latin typeface="OpenDyslexicAlta" pitchFamily="2" charset="77"/>
              </a:rPr>
              <a:t>_ thousandths would need to be added before the hundredths digit changes.</a:t>
            </a:r>
          </a:p>
        </p:txBody>
      </p:sp>
      <p:sp>
        <p:nvSpPr>
          <p:cNvPr id="19" name="Oval 18">
            <a:extLst>
              <a:ext uri="{FF2B5EF4-FFF2-40B4-BE49-F238E27FC236}">
                <a16:creationId xmlns="" xmlns:a16="http://schemas.microsoft.com/office/drawing/2014/main" id="{76C9BF12-FEC6-CD4A-8BCF-E5AA4BA8CD51}"/>
              </a:ext>
            </a:extLst>
          </p:cNvPr>
          <p:cNvSpPr/>
          <p:nvPr/>
        </p:nvSpPr>
        <p:spPr>
          <a:xfrm>
            <a:off x="4330232" y="421193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Tree>
    <p:extLst>
      <p:ext uri="{BB962C8B-B14F-4D97-AF65-F5344CB8AC3E}">
        <p14:creationId xmlns:p14="http://schemas.microsoft.com/office/powerpoint/2010/main" val="2448522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Complete the chart, then complete the sentences below. </a:t>
            </a:r>
          </a:p>
        </p:txBody>
      </p:sp>
      <p:graphicFrame>
        <p:nvGraphicFramePr>
          <p:cNvPr id="4" name="Table 3">
            <a:extLst>
              <a:ext uri="{FF2B5EF4-FFF2-40B4-BE49-F238E27FC236}">
                <a16:creationId xmlns="" xmlns:a16="http://schemas.microsoft.com/office/drawing/2014/main" id="{B26FE515-818F-CD4E-8C91-529799DE3F02}"/>
              </a:ext>
            </a:extLst>
          </p:cNvPr>
          <p:cNvGraphicFramePr>
            <a:graphicFrameLocks noGrp="1"/>
          </p:cNvGraphicFramePr>
          <p:nvPr/>
        </p:nvGraphicFramePr>
        <p:xfrm>
          <a:off x="2701494" y="2686627"/>
          <a:ext cx="6789012" cy="1742440"/>
        </p:xfrm>
        <a:graphic>
          <a:graphicData uri="http://schemas.openxmlformats.org/drawingml/2006/table">
            <a:tbl>
              <a:tblPr firstRow="1" bandRow="1">
                <a:tableStyleId>{5940675A-B579-460E-94D1-54222C63F5DA}</a:tableStyleId>
              </a:tblPr>
              <a:tblGrid>
                <a:gridCol w="1697253">
                  <a:extLst>
                    <a:ext uri="{9D8B030D-6E8A-4147-A177-3AD203B41FA5}">
                      <a16:colId xmlns="" xmlns:a16="http://schemas.microsoft.com/office/drawing/2014/main" val="373652515"/>
                    </a:ext>
                  </a:extLst>
                </a:gridCol>
                <a:gridCol w="1697253">
                  <a:extLst>
                    <a:ext uri="{9D8B030D-6E8A-4147-A177-3AD203B41FA5}">
                      <a16:colId xmlns="" xmlns:a16="http://schemas.microsoft.com/office/drawing/2014/main" val="3303212019"/>
                    </a:ext>
                  </a:extLst>
                </a:gridCol>
                <a:gridCol w="1697253">
                  <a:extLst>
                    <a:ext uri="{9D8B030D-6E8A-4147-A177-3AD203B41FA5}">
                      <a16:colId xmlns="" xmlns:a16="http://schemas.microsoft.com/office/drawing/2014/main" val="3692987311"/>
                    </a:ext>
                  </a:extLst>
                </a:gridCol>
                <a:gridCol w="1697253">
                  <a:extLst>
                    <a:ext uri="{9D8B030D-6E8A-4147-A177-3AD203B41FA5}">
                      <a16:colId xmlns="" xmlns:a16="http://schemas.microsoft.com/office/drawing/2014/main" val="1748456636"/>
                    </a:ext>
                  </a:extLst>
                </a:gridCol>
              </a:tblGrid>
              <a:tr h="370840">
                <a:tc>
                  <a:txBody>
                    <a:bodyPr/>
                    <a:lstStyle/>
                    <a:p>
                      <a:pPr algn="ctr"/>
                      <a:r>
                        <a:rPr lang="en-US" dirty="0">
                          <a:latin typeface="OpenDyslexicAlta" pitchFamily="2" charset="77"/>
                        </a:rPr>
                        <a:t>ones</a:t>
                      </a:r>
                    </a:p>
                  </a:txBody>
                  <a:tcPr>
                    <a:solidFill>
                      <a:srgbClr val="23D160"/>
                    </a:solidFill>
                  </a:tcPr>
                </a:tc>
                <a:tc>
                  <a:txBody>
                    <a:bodyPr/>
                    <a:lstStyle/>
                    <a:p>
                      <a:pPr algn="ctr"/>
                      <a:r>
                        <a:rPr lang="en-US" dirty="0">
                          <a:solidFill>
                            <a:schemeClr val="bg1"/>
                          </a:solidFill>
                          <a:latin typeface="OpenDyslexicAlta" pitchFamily="2" charset="77"/>
                        </a:rPr>
                        <a:t>tenths</a:t>
                      </a:r>
                    </a:p>
                  </a:txBody>
                  <a:tcPr>
                    <a:solidFill>
                      <a:srgbClr val="3273DC"/>
                    </a:solidFill>
                  </a:tcPr>
                </a:tc>
                <a:tc>
                  <a:txBody>
                    <a:bodyPr/>
                    <a:lstStyle/>
                    <a:p>
                      <a:pPr algn="ctr"/>
                      <a:r>
                        <a:rPr lang="en-US" dirty="0">
                          <a:solidFill>
                            <a:schemeClr val="bg1"/>
                          </a:solidFill>
                          <a:latin typeface="OpenDyslexicAlta" pitchFamily="2" charset="77"/>
                        </a:rPr>
                        <a:t>hundredths</a:t>
                      </a:r>
                    </a:p>
                  </a:txBody>
                  <a:tcPr>
                    <a:solidFill>
                      <a:srgbClr val="7957D5"/>
                    </a:solidFill>
                  </a:tcPr>
                </a:tc>
                <a:tc>
                  <a:txBody>
                    <a:bodyPr/>
                    <a:lstStyle/>
                    <a:p>
                      <a:pPr algn="ctr"/>
                      <a:r>
                        <a:rPr lang="en-US" dirty="0">
                          <a:solidFill>
                            <a:schemeClr val="bg1"/>
                          </a:solidFill>
                          <a:latin typeface="OpenDyslexicAlta" pitchFamily="2" charset="77"/>
                        </a:rPr>
                        <a:t>thousandths</a:t>
                      </a:r>
                    </a:p>
                  </a:txBody>
                  <a:tcPr>
                    <a:solidFill>
                      <a:srgbClr val="F337C7"/>
                    </a:solidFill>
                  </a:tcPr>
                </a:tc>
                <a:extLst>
                  <a:ext uri="{0D108BD9-81ED-4DB2-BD59-A6C34878D82A}">
                    <a16:rowId xmlns="" xmlns:a16="http://schemas.microsoft.com/office/drawing/2014/main" val="957287956"/>
                  </a:ext>
                </a:extLst>
              </a:tr>
              <a:tr h="370840">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tc>
                  <a:txBody>
                    <a:bodyPr/>
                    <a:lstStyle/>
                    <a:p>
                      <a:endParaRPr lang="en-US" dirty="0">
                        <a:latin typeface="OpenDyslexicAlta" pitchFamily="2" charset="77"/>
                      </a:endParaRPr>
                    </a:p>
                  </a:txBody>
                  <a:tcPr>
                    <a:solidFill>
                      <a:schemeClr val="bg1"/>
                    </a:solidFill>
                  </a:tcPr>
                </a:tc>
                <a:tc>
                  <a:txBody>
                    <a:bodyPr/>
                    <a:lstStyle/>
                    <a:p>
                      <a:endParaRPr lang="en-US">
                        <a:latin typeface="OpenDyslexicAlta" pitchFamily="2" charset="77"/>
                      </a:endParaRPr>
                    </a:p>
                  </a:txBody>
                  <a:tcPr>
                    <a:solidFill>
                      <a:schemeClr val="bg1"/>
                    </a:solidFill>
                  </a:tcPr>
                </a:tc>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extLst>
                  <a:ext uri="{0D108BD9-81ED-4DB2-BD59-A6C34878D82A}">
                    <a16:rowId xmlns="" xmlns:a16="http://schemas.microsoft.com/office/drawing/2014/main" val="988903399"/>
                  </a:ext>
                </a:extLst>
              </a:tr>
              <a:tr h="370840">
                <a:tc>
                  <a:txBody>
                    <a:bodyPr/>
                    <a:lstStyle/>
                    <a:p>
                      <a:pPr algn="ctr"/>
                      <a:r>
                        <a:rPr lang="en-US" sz="2400" dirty="0">
                          <a:solidFill>
                            <a:srgbClr val="FF3860"/>
                          </a:solidFill>
                          <a:latin typeface="OpenDyslexicAlta" pitchFamily="2" charset="77"/>
                        </a:rPr>
                        <a:t>0</a:t>
                      </a:r>
                    </a:p>
                  </a:txBody>
                  <a:tcPr>
                    <a:solidFill>
                      <a:schemeClr val="bg1"/>
                    </a:solidFill>
                  </a:tcPr>
                </a:tc>
                <a:tc>
                  <a:txBody>
                    <a:bodyPr/>
                    <a:lstStyle/>
                    <a:p>
                      <a:pPr algn="ctr"/>
                      <a:r>
                        <a:rPr lang="en-US" sz="2400" dirty="0">
                          <a:solidFill>
                            <a:srgbClr val="FF3860"/>
                          </a:solidFill>
                          <a:latin typeface="OpenDyslexicAlta" pitchFamily="2" charset="77"/>
                        </a:rPr>
                        <a:t>3</a:t>
                      </a:r>
                    </a:p>
                  </a:txBody>
                  <a:tcPr>
                    <a:solidFill>
                      <a:schemeClr val="bg1"/>
                    </a:solidFill>
                  </a:tcPr>
                </a:tc>
                <a:tc>
                  <a:txBody>
                    <a:bodyPr/>
                    <a:lstStyle/>
                    <a:p>
                      <a:pPr algn="ctr"/>
                      <a:r>
                        <a:rPr lang="en-US" sz="2400" dirty="0">
                          <a:solidFill>
                            <a:srgbClr val="FF3860"/>
                          </a:solidFill>
                          <a:latin typeface="OpenDyslexicAlta" pitchFamily="2" charset="77"/>
                        </a:rPr>
                        <a:t>1</a:t>
                      </a:r>
                    </a:p>
                  </a:txBody>
                  <a:tcPr>
                    <a:solidFill>
                      <a:schemeClr val="bg1"/>
                    </a:solidFill>
                  </a:tcPr>
                </a:tc>
                <a:tc>
                  <a:txBody>
                    <a:bodyPr/>
                    <a:lstStyle/>
                    <a:p>
                      <a:pPr algn="ctr"/>
                      <a:r>
                        <a:rPr lang="en-US" sz="2400" dirty="0">
                          <a:solidFill>
                            <a:srgbClr val="FF3860"/>
                          </a:solidFill>
                          <a:latin typeface="OpenDyslexicAlta" pitchFamily="2" charset="77"/>
                        </a:rPr>
                        <a:t>5</a:t>
                      </a:r>
                    </a:p>
                  </a:txBody>
                  <a:tcPr>
                    <a:solidFill>
                      <a:schemeClr val="bg1"/>
                    </a:solidFill>
                  </a:tcPr>
                </a:tc>
                <a:extLst>
                  <a:ext uri="{0D108BD9-81ED-4DB2-BD59-A6C34878D82A}">
                    <a16:rowId xmlns="" xmlns:a16="http://schemas.microsoft.com/office/drawing/2014/main" val="3900739830"/>
                  </a:ext>
                </a:extLst>
              </a:tr>
            </a:tbl>
          </a:graphicData>
        </a:graphic>
      </p:graphicFrame>
      <p:sp>
        <p:nvSpPr>
          <p:cNvPr id="5" name="Oval 4">
            <a:extLst>
              <a:ext uri="{FF2B5EF4-FFF2-40B4-BE49-F238E27FC236}">
                <a16:creationId xmlns=""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8117" y="3113105"/>
            <a:ext cx="519545" cy="540000"/>
          </a:xfrm>
          <a:prstGeom prst="rect">
            <a:avLst/>
          </a:prstGeom>
        </p:spPr>
      </p:pic>
      <p:pic>
        <p:nvPicPr>
          <p:cNvPr id="13" name="Picture 12">
            <a:extLst>
              <a:ext uri="{FF2B5EF4-FFF2-40B4-BE49-F238E27FC236}">
                <a16:creationId xmlns="" xmlns:a16="http://schemas.microsoft.com/office/drawing/2014/main" id="{B03E08B1-53E8-4247-8EAA-64F0325B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595" y="3073349"/>
            <a:ext cx="526047" cy="540000"/>
          </a:xfrm>
          <a:prstGeom prst="rect">
            <a:avLst/>
          </a:prstGeom>
        </p:spPr>
      </p:pic>
      <p:pic>
        <p:nvPicPr>
          <p:cNvPr id="14" name="Picture 13">
            <a:extLst>
              <a:ext uri="{FF2B5EF4-FFF2-40B4-BE49-F238E27FC236}">
                <a16:creationId xmlns="" xmlns:a16="http://schemas.microsoft.com/office/drawing/2014/main" id="{53998974-B550-4E4D-A66C-2586DD289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7662" y="3392488"/>
            <a:ext cx="519545" cy="540000"/>
          </a:xfrm>
          <a:prstGeom prst="rect">
            <a:avLst/>
          </a:prstGeom>
        </p:spPr>
      </p:pic>
      <p:pic>
        <p:nvPicPr>
          <p:cNvPr id="15" name="Picture 14">
            <a:extLst>
              <a:ext uri="{FF2B5EF4-FFF2-40B4-BE49-F238E27FC236}">
                <a16:creationId xmlns=""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7207" y="3113105"/>
            <a:ext cx="519545" cy="540000"/>
          </a:xfrm>
          <a:prstGeom prst="rect">
            <a:avLst/>
          </a:prstGeom>
        </p:spPr>
      </p:pic>
      <p:pic>
        <p:nvPicPr>
          <p:cNvPr id="21" name="Picture 20">
            <a:extLst>
              <a:ext uri="{FF2B5EF4-FFF2-40B4-BE49-F238E27FC236}">
                <a16:creationId xmlns="" xmlns:a16="http://schemas.microsoft.com/office/drawing/2014/main" id="{D3999B00-6F81-7B4A-84F0-B7B595E98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81027" y="3287847"/>
            <a:ext cx="519545" cy="540000"/>
          </a:xfrm>
          <a:prstGeom prst="rect">
            <a:avLst/>
          </a:prstGeom>
        </p:spPr>
      </p:pic>
      <p:sp>
        <p:nvSpPr>
          <p:cNvPr id="7" name="Rounded Rectangle 6">
            <a:extLst>
              <a:ext uri="{FF2B5EF4-FFF2-40B4-BE49-F238E27FC236}">
                <a16:creationId xmlns="" xmlns:a16="http://schemas.microsoft.com/office/drawing/2014/main" id="{7DB7055B-82DE-384B-8D6B-9B78C9DBBAEF}"/>
              </a:ext>
            </a:extLst>
          </p:cNvPr>
          <p:cNvSpPr/>
          <p:nvPr/>
        </p:nvSpPr>
        <p:spPr>
          <a:xfrm>
            <a:off x="838199" y="4611757"/>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One tenth more than the number shown would be </a:t>
            </a:r>
            <a:r>
              <a:rPr lang="en-US" sz="2400" b="1" u="sng" dirty="0">
                <a:solidFill>
                  <a:srgbClr val="FF3860"/>
                </a:solidFill>
                <a:latin typeface="OpenDyslexicAlta" pitchFamily="2" charset="77"/>
              </a:rPr>
              <a:t>0.415</a:t>
            </a:r>
            <a:r>
              <a:rPr lang="en-US" sz="2400" dirty="0">
                <a:solidFill>
                  <a:schemeClr val="tx1"/>
                </a:solidFill>
                <a:latin typeface="OpenDyslexicAlta" pitchFamily="2" charset="77"/>
              </a:rPr>
              <a:t> </a:t>
            </a:r>
          </a:p>
        </p:txBody>
      </p:sp>
      <p:sp>
        <p:nvSpPr>
          <p:cNvPr id="26" name="Rounded Rectangle 25">
            <a:extLst>
              <a:ext uri="{FF2B5EF4-FFF2-40B4-BE49-F238E27FC236}">
                <a16:creationId xmlns="" xmlns:a16="http://schemas.microsoft.com/office/drawing/2014/main" id="{96A2003E-3B3E-434D-8BED-9EE075642CE9}"/>
              </a:ext>
            </a:extLst>
          </p:cNvPr>
          <p:cNvSpPr/>
          <p:nvPr/>
        </p:nvSpPr>
        <p:spPr>
          <a:xfrm>
            <a:off x="838199" y="532689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If I added 3 hundredths to the number, I would make </a:t>
            </a:r>
            <a:r>
              <a:rPr lang="en-US" sz="2400" b="1" u="sng" dirty="0">
                <a:solidFill>
                  <a:srgbClr val="FF3860"/>
                </a:solidFill>
                <a:latin typeface="OpenDyslexicAlta" pitchFamily="2" charset="77"/>
              </a:rPr>
              <a:t>0.345</a:t>
            </a:r>
            <a:endParaRPr lang="en-US" sz="2400" dirty="0">
              <a:solidFill>
                <a:schemeClr val="tx1"/>
              </a:solidFill>
              <a:latin typeface="OpenDyslexicAlta" pitchFamily="2" charset="77"/>
            </a:endParaRPr>
          </a:p>
        </p:txBody>
      </p:sp>
      <p:pic>
        <p:nvPicPr>
          <p:cNvPr id="27" name="Picture 26">
            <a:extLst>
              <a:ext uri="{FF2B5EF4-FFF2-40B4-BE49-F238E27FC236}">
                <a16:creationId xmlns="" xmlns:a16="http://schemas.microsoft.com/office/drawing/2014/main" id="{10CAC887-13B6-DC49-8DB8-210D1ED92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7956" y="3078980"/>
            <a:ext cx="526047" cy="540000"/>
          </a:xfrm>
          <a:prstGeom prst="rect">
            <a:avLst/>
          </a:prstGeom>
        </p:spPr>
      </p:pic>
      <p:pic>
        <p:nvPicPr>
          <p:cNvPr id="28" name="Picture 27">
            <a:extLst>
              <a:ext uri="{FF2B5EF4-FFF2-40B4-BE49-F238E27FC236}">
                <a16:creationId xmlns="" xmlns:a16="http://schemas.microsoft.com/office/drawing/2014/main" id="{EB6DF0FB-AD5B-0F4D-8431-8EE80B3CA0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2389" y="3426248"/>
            <a:ext cx="526047" cy="540000"/>
          </a:xfrm>
          <a:prstGeom prst="rect">
            <a:avLst/>
          </a:prstGeom>
        </p:spPr>
      </p:pic>
      <p:pic>
        <p:nvPicPr>
          <p:cNvPr id="29" name="Picture 28">
            <a:extLst>
              <a:ext uri="{FF2B5EF4-FFF2-40B4-BE49-F238E27FC236}">
                <a16:creationId xmlns="" xmlns:a16="http://schemas.microsoft.com/office/drawing/2014/main" id="{34DDE1B1-36FE-3945-A850-BC561AF3C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8750" y="3431879"/>
            <a:ext cx="526047" cy="540000"/>
          </a:xfrm>
          <a:prstGeom prst="rect">
            <a:avLst/>
          </a:prstGeom>
        </p:spPr>
      </p:pic>
      <p:pic>
        <p:nvPicPr>
          <p:cNvPr id="30" name="Picture 29">
            <a:extLst>
              <a:ext uri="{FF2B5EF4-FFF2-40B4-BE49-F238E27FC236}">
                <a16:creationId xmlns="" xmlns:a16="http://schemas.microsoft.com/office/drawing/2014/main" id="{FC881D97-597D-DE43-9A29-4D6B2F38F5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99378" y="3263668"/>
            <a:ext cx="526047" cy="540000"/>
          </a:xfrm>
          <a:prstGeom prst="rect">
            <a:avLst/>
          </a:prstGeom>
        </p:spPr>
      </p:pic>
      <p:sp>
        <p:nvSpPr>
          <p:cNvPr id="31" name="Rounded Rectangle 30">
            <a:extLst>
              <a:ext uri="{FF2B5EF4-FFF2-40B4-BE49-F238E27FC236}">
                <a16:creationId xmlns="" xmlns:a16="http://schemas.microsoft.com/office/drawing/2014/main" id="{785A7760-1447-6B4A-9D15-DE4E1F0FD6BC}"/>
              </a:ext>
            </a:extLst>
          </p:cNvPr>
          <p:cNvSpPr/>
          <p:nvPr/>
        </p:nvSpPr>
        <p:spPr>
          <a:xfrm>
            <a:off x="838199" y="606065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b="1" u="sng" dirty="0">
                <a:solidFill>
                  <a:srgbClr val="FF3860"/>
                </a:solidFill>
                <a:latin typeface="OpenDyslexicAlta" pitchFamily="2" charset="77"/>
              </a:rPr>
              <a:t>5</a:t>
            </a:r>
            <a:r>
              <a:rPr lang="en-US" sz="2000" dirty="0">
                <a:solidFill>
                  <a:schemeClr val="tx1"/>
                </a:solidFill>
                <a:latin typeface="OpenDyslexicAlta" pitchFamily="2" charset="77"/>
              </a:rPr>
              <a:t> thousandths would need to be added before the hundredths digit changes.</a:t>
            </a:r>
          </a:p>
        </p:txBody>
      </p:sp>
      <p:sp>
        <p:nvSpPr>
          <p:cNvPr id="19" name="Oval 18">
            <a:extLst>
              <a:ext uri="{FF2B5EF4-FFF2-40B4-BE49-F238E27FC236}">
                <a16:creationId xmlns="" xmlns:a16="http://schemas.microsoft.com/office/drawing/2014/main" id="{2BA4BFB8-A813-434E-9684-334D5867DA05}"/>
              </a:ext>
            </a:extLst>
          </p:cNvPr>
          <p:cNvSpPr/>
          <p:nvPr/>
        </p:nvSpPr>
        <p:spPr>
          <a:xfrm>
            <a:off x="4330232" y="421193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Tree>
    <p:extLst>
      <p:ext uri="{BB962C8B-B14F-4D97-AF65-F5344CB8AC3E}">
        <p14:creationId xmlns:p14="http://schemas.microsoft.com/office/powerpoint/2010/main" val="3505182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Activity 1:</a:t>
            </a:r>
          </a:p>
          <a:p>
            <a:pPr marL="0" indent="0">
              <a:buClr>
                <a:srgbClr val="23D160"/>
              </a:buClr>
              <a:buSzPct val="85000"/>
              <a:buNone/>
            </a:pPr>
            <a:r>
              <a:rPr lang="en-GB" sz="2200" dirty="0"/>
              <a:t>Complete the chart, then complete the sentences below. </a:t>
            </a:r>
          </a:p>
        </p:txBody>
      </p:sp>
      <p:graphicFrame>
        <p:nvGraphicFramePr>
          <p:cNvPr id="4" name="Table 3">
            <a:extLst>
              <a:ext uri="{FF2B5EF4-FFF2-40B4-BE49-F238E27FC236}">
                <a16:creationId xmlns="" xmlns:a16="http://schemas.microsoft.com/office/drawing/2014/main" id="{B26FE515-818F-CD4E-8C91-529799DE3F02}"/>
              </a:ext>
            </a:extLst>
          </p:cNvPr>
          <p:cNvGraphicFramePr>
            <a:graphicFrameLocks noGrp="1"/>
          </p:cNvGraphicFramePr>
          <p:nvPr/>
        </p:nvGraphicFramePr>
        <p:xfrm>
          <a:off x="2701494" y="2686627"/>
          <a:ext cx="6789012" cy="1742440"/>
        </p:xfrm>
        <a:graphic>
          <a:graphicData uri="http://schemas.openxmlformats.org/drawingml/2006/table">
            <a:tbl>
              <a:tblPr firstRow="1" bandRow="1">
                <a:tableStyleId>{5940675A-B579-460E-94D1-54222C63F5DA}</a:tableStyleId>
              </a:tblPr>
              <a:tblGrid>
                <a:gridCol w="1697253">
                  <a:extLst>
                    <a:ext uri="{9D8B030D-6E8A-4147-A177-3AD203B41FA5}">
                      <a16:colId xmlns="" xmlns:a16="http://schemas.microsoft.com/office/drawing/2014/main" val="373652515"/>
                    </a:ext>
                  </a:extLst>
                </a:gridCol>
                <a:gridCol w="1697253">
                  <a:extLst>
                    <a:ext uri="{9D8B030D-6E8A-4147-A177-3AD203B41FA5}">
                      <a16:colId xmlns="" xmlns:a16="http://schemas.microsoft.com/office/drawing/2014/main" val="3303212019"/>
                    </a:ext>
                  </a:extLst>
                </a:gridCol>
                <a:gridCol w="1697253">
                  <a:extLst>
                    <a:ext uri="{9D8B030D-6E8A-4147-A177-3AD203B41FA5}">
                      <a16:colId xmlns="" xmlns:a16="http://schemas.microsoft.com/office/drawing/2014/main" val="3692987311"/>
                    </a:ext>
                  </a:extLst>
                </a:gridCol>
                <a:gridCol w="1697253">
                  <a:extLst>
                    <a:ext uri="{9D8B030D-6E8A-4147-A177-3AD203B41FA5}">
                      <a16:colId xmlns="" xmlns:a16="http://schemas.microsoft.com/office/drawing/2014/main" val="1748456636"/>
                    </a:ext>
                  </a:extLst>
                </a:gridCol>
              </a:tblGrid>
              <a:tr h="370840">
                <a:tc>
                  <a:txBody>
                    <a:bodyPr/>
                    <a:lstStyle/>
                    <a:p>
                      <a:pPr algn="ctr"/>
                      <a:r>
                        <a:rPr lang="en-US" dirty="0">
                          <a:latin typeface="OpenDyslexicAlta" pitchFamily="2" charset="77"/>
                        </a:rPr>
                        <a:t>ones</a:t>
                      </a:r>
                    </a:p>
                  </a:txBody>
                  <a:tcPr>
                    <a:solidFill>
                      <a:srgbClr val="23D160"/>
                    </a:solidFill>
                  </a:tcPr>
                </a:tc>
                <a:tc>
                  <a:txBody>
                    <a:bodyPr/>
                    <a:lstStyle/>
                    <a:p>
                      <a:pPr algn="ctr"/>
                      <a:r>
                        <a:rPr lang="en-US" dirty="0">
                          <a:solidFill>
                            <a:schemeClr val="bg1"/>
                          </a:solidFill>
                          <a:latin typeface="OpenDyslexicAlta" pitchFamily="2" charset="77"/>
                        </a:rPr>
                        <a:t>tenths</a:t>
                      </a:r>
                    </a:p>
                  </a:txBody>
                  <a:tcPr>
                    <a:solidFill>
                      <a:srgbClr val="3273DC"/>
                    </a:solidFill>
                  </a:tcPr>
                </a:tc>
                <a:tc>
                  <a:txBody>
                    <a:bodyPr/>
                    <a:lstStyle/>
                    <a:p>
                      <a:pPr algn="ctr"/>
                      <a:r>
                        <a:rPr lang="en-US" dirty="0">
                          <a:solidFill>
                            <a:schemeClr val="bg1"/>
                          </a:solidFill>
                          <a:latin typeface="OpenDyslexicAlta" pitchFamily="2" charset="77"/>
                        </a:rPr>
                        <a:t>hundredths</a:t>
                      </a:r>
                    </a:p>
                  </a:txBody>
                  <a:tcPr>
                    <a:solidFill>
                      <a:srgbClr val="7957D5"/>
                    </a:solidFill>
                  </a:tcPr>
                </a:tc>
                <a:tc>
                  <a:txBody>
                    <a:bodyPr/>
                    <a:lstStyle/>
                    <a:p>
                      <a:pPr algn="ctr"/>
                      <a:r>
                        <a:rPr lang="en-US" dirty="0">
                          <a:solidFill>
                            <a:schemeClr val="bg1"/>
                          </a:solidFill>
                          <a:latin typeface="OpenDyslexicAlta" pitchFamily="2" charset="77"/>
                        </a:rPr>
                        <a:t>thousandths</a:t>
                      </a:r>
                    </a:p>
                  </a:txBody>
                  <a:tcPr>
                    <a:solidFill>
                      <a:srgbClr val="F337C7"/>
                    </a:solidFill>
                  </a:tcPr>
                </a:tc>
                <a:extLst>
                  <a:ext uri="{0D108BD9-81ED-4DB2-BD59-A6C34878D82A}">
                    <a16:rowId xmlns="" xmlns:a16="http://schemas.microsoft.com/office/drawing/2014/main" val="957287956"/>
                  </a:ext>
                </a:extLst>
              </a:tr>
              <a:tr h="370840">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tc>
                  <a:txBody>
                    <a:bodyPr/>
                    <a:lstStyle/>
                    <a:p>
                      <a:endParaRPr lang="en-US" dirty="0">
                        <a:latin typeface="OpenDyslexicAlta" pitchFamily="2" charset="77"/>
                      </a:endParaRPr>
                    </a:p>
                  </a:txBody>
                  <a:tcPr>
                    <a:solidFill>
                      <a:schemeClr val="bg1"/>
                    </a:solidFill>
                  </a:tcPr>
                </a:tc>
                <a:tc>
                  <a:txBody>
                    <a:bodyPr/>
                    <a:lstStyle/>
                    <a:p>
                      <a:endParaRPr lang="en-US">
                        <a:latin typeface="OpenDyslexicAlta" pitchFamily="2" charset="77"/>
                      </a:endParaRPr>
                    </a:p>
                  </a:txBody>
                  <a:tcPr>
                    <a:solidFill>
                      <a:schemeClr val="bg1"/>
                    </a:solidFill>
                  </a:tcPr>
                </a:tc>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extLst>
                  <a:ext uri="{0D108BD9-81ED-4DB2-BD59-A6C34878D82A}">
                    <a16:rowId xmlns="" xmlns:a16="http://schemas.microsoft.com/office/drawing/2014/main" val="988903399"/>
                  </a:ext>
                </a:extLst>
              </a:tr>
              <a:tr h="370840">
                <a:tc>
                  <a:txBody>
                    <a:bodyPr/>
                    <a:lstStyle/>
                    <a:p>
                      <a:pPr algn="ctr"/>
                      <a:endParaRPr lang="en-US" sz="2400" dirty="0">
                        <a:solidFill>
                          <a:srgbClr val="FF3860"/>
                        </a:solidFill>
                        <a:latin typeface="OpenDyslexicAlta" pitchFamily="2" charset="77"/>
                      </a:endParaRPr>
                    </a:p>
                  </a:txBody>
                  <a:tcPr>
                    <a:solidFill>
                      <a:schemeClr val="bg1"/>
                    </a:solidFill>
                  </a:tcPr>
                </a:tc>
                <a:tc>
                  <a:txBody>
                    <a:bodyPr/>
                    <a:lstStyle/>
                    <a:p>
                      <a:pPr algn="ctr"/>
                      <a:endParaRPr lang="en-US" sz="2400" dirty="0">
                        <a:solidFill>
                          <a:srgbClr val="FF3860"/>
                        </a:solidFill>
                        <a:latin typeface="OpenDyslexicAlta" pitchFamily="2" charset="77"/>
                      </a:endParaRPr>
                    </a:p>
                  </a:txBody>
                  <a:tcPr>
                    <a:solidFill>
                      <a:schemeClr val="bg1"/>
                    </a:solidFill>
                  </a:tcPr>
                </a:tc>
                <a:tc>
                  <a:txBody>
                    <a:bodyPr/>
                    <a:lstStyle/>
                    <a:p>
                      <a:pPr algn="ctr"/>
                      <a:endParaRPr lang="en-US" sz="2400">
                        <a:solidFill>
                          <a:srgbClr val="FF3860"/>
                        </a:solidFill>
                        <a:latin typeface="OpenDyslexicAlta" pitchFamily="2" charset="77"/>
                      </a:endParaRPr>
                    </a:p>
                  </a:txBody>
                  <a:tcPr>
                    <a:solidFill>
                      <a:schemeClr val="bg1"/>
                    </a:solidFill>
                  </a:tcPr>
                </a:tc>
                <a:tc>
                  <a:txBody>
                    <a:bodyPr/>
                    <a:lstStyle/>
                    <a:p>
                      <a:pPr algn="ctr"/>
                      <a:endParaRPr lang="en-US" sz="2400" dirty="0">
                        <a:solidFill>
                          <a:srgbClr val="FF3860"/>
                        </a:solidFill>
                        <a:latin typeface="OpenDyslexicAlta" pitchFamily="2" charset="77"/>
                      </a:endParaRPr>
                    </a:p>
                  </a:txBody>
                  <a:tcPr>
                    <a:solidFill>
                      <a:schemeClr val="bg1"/>
                    </a:solidFill>
                  </a:tcPr>
                </a:tc>
                <a:extLst>
                  <a:ext uri="{0D108BD9-81ED-4DB2-BD59-A6C34878D82A}">
                    <a16:rowId xmlns="" xmlns:a16="http://schemas.microsoft.com/office/drawing/2014/main" val="3900739830"/>
                  </a:ext>
                </a:extLst>
              </a:tr>
            </a:tbl>
          </a:graphicData>
        </a:graphic>
      </p:graphicFrame>
      <p:sp>
        <p:nvSpPr>
          <p:cNvPr id="5" name="Oval 4">
            <a:extLst>
              <a:ext uri="{FF2B5EF4-FFF2-40B4-BE49-F238E27FC236}">
                <a16:creationId xmlns=""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8117" y="3257072"/>
            <a:ext cx="519545" cy="540000"/>
          </a:xfrm>
          <a:prstGeom prst="rect">
            <a:avLst/>
          </a:prstGeom>
        </p:spPr>
      </p:pic>
      <p:pic>
        <p:nvPicPr>
          <p:cNvPr id="13" name="Picture 12">
            <a:extLst>
              <a:ext uri="{FF2B5EF4-FFF2-40B4-BE49-F238E27FC236}">
                <a16:creationId xmlns="" xmlns:a16="http://schemas.microsoft.com/office/drawing/2014/main" id="{B03E08B1-53E8-4247-8EAA-64F0325B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595" y="3073349"/>
            <a:ext cx="526047" cy="540000"/>
          </a:xfrm>
          <a:prstGeom prst="rect">
            <a:avLst/>
          </a:prstGeom>
        </p:spPr>
      </p:pic>
      <p:pic>
        <p:nvPicPr>
          <p:cNvPr id="14" name="Picture 13">
            <a:extLst>
              <a:ext uri="{FF2B5EF4-FFF2-40B4-BE49-F238E27FC236}">
                <a16:creationId xmlns="" xmlns:a16="http://schemas.microsoft.com/office/drawing/2014/main" id="{53998974-B550-4E4D-A66C-2586DD289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5999" y="3073349"/>
            <a:ext cx="519545" cy="540000"/>
          </a:xfrm>
          <a:prstGeom prst="rect">
            <a:avLst/>
          </a:prstGeom>
        </p:spPr>
      </p:pic>
      <p:pic>
        <p:nvPicPr>
          <p:cNvPr id="15" name="Picture 14">
            <a:extLst>
              <a:ext uri="{FF2B5EF4-FFF2-40B4-BE49-F238E27FC236}">
                <a16:creationId xmlns=""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6053" y="3263668"/>
            <a:ext cx="519545" cy="540000"/>
          </a:xfrm>
          <a:prstGeom prst="rect">
            <a:avLst/>
          </a:prstGeom>
        </p:spPr>
      </p:pic>
      <p:pic>
        <p:nvPicPr>
          <p:cNvPr id="21" name="Picture 20">
            <a:extLst>
              <a:ext uri="{FF2B5EF4-FFF2-40B4-BE49-F238E27FC236}">
                <a16:creationId xmlns="" xmlns:a16="http://schemas.microsoft.com/office/drawing/2014/main" id="{D3999B00-6F81-7B4A-84F0-B7B595E98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4110" y="3073349"/>
            <a:ext cx="519545" cy="540000"/>
          </a:xfrm>
          <a:prstGeom prst="rect">
            <a:avLst/>
          </a:prstGeom>
        </p:spPr>
      </p:pic>
      <p:sp>
        <p:nvSpPr>
          <p:cNvPr id="7" name="Rounded Rectangle 6">
            <a:extLst>
              <a:ext uri="{FF2B5EF4-FFF2-40B4-BE49-F238E27FC236}">
                <a16:creationId xmlns="" xmlns:a16="http://schemas.microsoft.com/office/drawing/2014/main" id="{7DB7055B-82DE-384B-8D6B-9B78C9DBBAEF}"/>
              </a:ext>
            </a:extLst>
          </p:cNvPr>
          <p:cNvSpPr/>
          <p:nvPr/>
        </p:nvSpPr>
        <p:spPr>
          <a:xfrm>
            <a:off x="838199" y="4611757"/>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Two tenths more than the number shown would be </a:t>
            </a:r>
          </a:p>
        </p:txBody>
      </p:sp>
      <p:sp>
        <p:nvSpPr>
          <p:cNvPr id="26" name="Rounded Rectangle 25">
            <a:extLst>
              <a:ext uri="{FF2B5EF4-FFF2-40B4-BE49-F238E27FC236}">
                <a16:creationId xmlns="" xmlns:a16="http://schemas.microsoft.com/office/drawing/2014/main" id="{96A2003E-3B3E-434D-8BED-9EE075642CE9}"/>
              </a:ext>
            </a:extLst>
          </p:cNvPr>
          <p:cNvSpPr/>
          <p:nvPr/>
        </p:nvSpPr>
        <p:spPr>
          <a:xfrm>
            <a:off x="838199" y="532689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If I added 5 hundredths to the number, I would make  </a:t>
            </a:r>
          </a:p>
        </p:txBody>
      </p:sp>
      <p:pic>
        <p:nvPicPr>
          <p:cNvPr id="27" name="Picture 26">
            <a:extLst>
              <a:ext uri="{FF2B5EF4-FFF2-40B4-BE49-F238E27FC236}">
                <a16:creationId xmlns="" xmlns:a16="http://schemas.microsoft.com/office/drawing/2014/main" id="{10CAC887-13B6-DC49-8DB8-210D1ED92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7956" y="3078980"/>
            <a:ext cx="526047" cy="540000"/>
          </a:xfrm>
          <a:prstGeom prst="rect">
            <a:avLst/>
          </a:prstGeom>
        </p:spPr>
      </p:pic>
      <p:pic>
        <p:nvPicPr>
          <p:cNvPr id="28" name="Picture 27">
            <a:extLst>
              <a:ext uri="{FF2B5EF4-FFF2-40B4-BE49-F238E27FC236}">
                <a16:creationId xmlns="" xmlns:a16="http://schemas.microsoft.com/office/drawing/2014/main" id="{EB6DF0FB-AD5B-0F4D-8431-8EE80B3CA0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2389" y="3426248"/>
            <a:ext cx="526047" cy="540000"/>
          </a:xfrm>
          <a:prstGeom prst="rect">
            <a:avLst/>
          </a:prstGeom>
        </p:spPr>
      </p:pic>
      <p:pic>
        <p:nvPicPr>
          <p:cNvPr id="29" name="Picture 28">
            <a:extLst>
              <a:ext uri="{FF2B5EF4-FFF2-40B4-BE49-F238E27FC236}">
                <a16:creationId xmlns="" xmlns:a16="http://schemas.microsoft.com/office/drawing/2014/main" id="{34DDE1B1-36FE-3945-A850-BC561AF3C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8750" y="3431879"/>
            <a:ext cx="526047" cy="540000"/>
          </a:xfrm>
          <a:prstGeom prst="rect">
            <a:avLst/>
          </a:prstGeom>
        </p:spPr>
      </p:pic>
      <p:pic>
        <p:nvPicPr>
          <p:cNvPr id="30" name="Picture 29">
            <a:extLst>
              <a:ext uri="{FF2B5EF4-FFF2-40B4-BE49-F238E27FC236}">
                <a16:creationId xmlns="" xmlns:a16="http://schemas.microsoft.com/office/drawing/2014/main" id="{FC881D97-597D-DE43-9A29-4D6B2F38F5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6126" y="3073349"/>
            <a:ext cx="526047" cy="540000"/>
          </a:xfrm>
          <a:prstGeom prst="rect">
            <a:avLst/>
          </a:prstGeom>
        </p:spPr>
      </p:pic>
      <p:sp>
        <p:nvSpPr>
          <p:cNvPr id="31" name="Rounded Rectangle 30">
            <a:extLst>
              <a:ext uri="{FF2B5EF4-FFF2-40B4-BE49-F238E27FC236}">
                <a16:creationId xmlns="" xmlns:a16="http://schemas.microsoft.com/office/drawing/2014/main" id="{785A7760-1447-6B4A-9D15-DE4E1F0FD6BC}"/>
              </a:ext>
            </a:extLst>
          </p:cNvPr>
          <p:cNvSpPr/>
          <p:nvPr/>
        </p:nvSpPr>
        <p:spPr>
          <a:xfrm>
            <a:off x="838199" y="606065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solidFill>
                  <a:schemeClr val="tx1"/>
                </a:solidFill>
                <a:latin typeface="OpenDyslexicAlta" pitchFamily="2" charset="77"/>
              </a:rPr>
              <a:t>_ thousandths would need to be added before the hundredths digit changes.</a:t>
            </a:r>
          </a:p>
        </p:txBody>
      </p:sp>
      <p:pic>
        <p:nvPicPr>
          <p:cNvPr id="19" name="Picture 18">
            <a:extLst>
              <a:ext uri="{FF2B5EF4-FFF2-40B4-BE49-F238E27FC236}">
                <a16:creationId xmlns="" xmlns:a16="http://schemas.microsoft.com/office/drawing/2014/main" id="{CF6BB497-6CE4-E84A-9E43-18E2F29D3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6339" y="3434694"/>
            <a:ext cx="519545" cy="540000"/>
          </a:xfrm>
          <a:prstGeom prst="rect">
            <a:avLst/>
          </a:prstGeom>
        </p:spPr>
      </p:pic>
      <p:pic>
        <p:nvPicPr>
          <p:cNvPr id="20" name="Picture 19">
            <a:extLst>
              <a:ext uri="{FF2B5EF4-FFF2-40B4-BE49-F238E27FC236}">
                <a16:creationId xmlns="" xmlns:a16="http://schemas.microsoft.com/office/drawing/2014/main" id="{950F125E-7A09-1245-8C18-1D27C774F8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83538" y="3075730"/>
            <a:ext cx="519545" cy="540000"/>
          </a:xfrm>
          <a:prstGeom prst="rect">
            <a:avLst/>
          </a:prstGeom>
        </p:spPr>
      </p:pic>
      <p:pic>
        <p:nvPicPr>
          <p:cNvPr id="22" name="Picture 21">
            <a:extLst>
              <a:ext uri="{FF2B5EF4-FFF2-40B4-BE49-F238E27FC236}">
                <a16:creationId xmlns="" xmlns:a16="http://schemas.microsoft.com/office/drawing/2014/main" id="{1DE9B834-F9C9-2F4F-ADA0-4FA2F481B7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86597" y="3416155"/>
            <a:ext cx="519545" cy="540000"/>
          </a:xfrm>
          <a:prstGeom prst="rect">
            <a:avLst/>
          </a:prstGeom>
        </p:spPr>
      </p:pic>
      <p:pic>
        <p:nvPicPr>
          <p:cNvPr id="23" name="Picture 22">
            <a:extLst>
              <a:ext uri="{FF2B5EF4-FFF2-40B4-BE49-F238E27FC236}">
                <a16:creationId xmlns="" xmlns:a16="http://schemas.microsoft.com/office/drawing/2014/main" id="{108970D8-8D38-D042-865C-C1BFA95534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5643" y="3423760"/>
            <a:ext cx="526047" cy="540000"/>
          </a:xfrm>
          <a:prstGeom prst="rect">
            <a:avLst/>
          </a:prstGeom>
        </p:spPr>
      </p:pic>
      <p:sp>
        <p:nvSpPr>
          <p:cNvPr id="24" name="Oval 23">
            <a:extLst>
              <a:ext uri="{FF2B5EF4-FFF2-40B4-BE49-F238E27FC236}">
                <a16:creationId xmlns="" xmlns:a16="http://schemas.microsoft.com/office/drawing/2014/main" id="{A5E2BFAF-9DC3-4042-8871-C742480E6402}"/>
              </a:ext>
            </a:extLst>
          </p:cNvPr>
          <p:cNvSpPr/>
          <p:nvPr/>
        </p:nvSpPr>
        <p:spPr>
          <a:xfrm>
            <a:off x="4330232" y="421193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Tree>
    <p:extLst>
      <p:ext uri="{BB962C8B-B14F-4D97-AF65-F5344CB8AC3E}">
        <p14:creationId xmlns:p14="http://schemas.microsoft.com/office/powerpoint/2010/main" val="3310006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Activity 1:</a:t>
            </a:r>
          </a:p>
          <a:p>
            <a:pPr marL="0" indent="0">
              <a:buClr>
                <a:srgbClr val="23D160"/>
              </a:buClr>
              <a:buSzPct val="85000"/>
              <a:buNone/>
            </a:pPr>
            <a:r>
              <a:rPr lang="en-GB" sz="2200" dirty="0"/>
              <a:t>Complete the chart, then complete the sentences below. </a:t>
            </a:r>
          </a:p>
        </p:txBody>
      </p:sp>
      <p:graphicFrame>
        <p:nvGraphicFramePr>
          <p:cNvPr id="4" name="Table 3">
            <a:extLst>
              <a:ext uri="{FF2B5EF4-FFF2-40B4-BE49-F238E27FC236}">
                <a16:creationId xmlns="" xmlns:a16="http://schemas.microsoft.com/office/drawing/2014/main" id="{B26FE515-818F-CD4E-8C91-529799DE3F02}"/>
              </a:ext>
            </a:extLst>
          </p:cNvPr>
          <p:cNvGraphicFramePr>
            <a:graphicFrameLocks noGrp="1"/>
          </p:cNvGraphicFramePr>
          <p:nvPr>
            <p:extLst>
              <p:ext uri="{D42A27DB-BD31-4B8C-83A1-F6EECF244321}">
                <p14:modId xmlns:p14="http://schemas.microsoft.com/office/powerpoint/2010/main" val="3162658869"/>
              </p:ext>
            </p:extLst>
          </p:nvPr>
        </p:nvGraphicFramePr>
        <p:xfrm>
          <a:off x="2701494" y="2686627"/>
          <a:ext cx="6789012" cy="1742440"/>
        </p:xfrm>
        <a:graphic>
          <a:graphicData uri="http://schemas.openxmlformats.org/drawingml/2006/table">
            <a:tbl>
              <a:tblPr firstRow="1" bandRow="1">
                <a:tableStyleId>{5940675A-B579-460E-94D1-54222C63F5DA}</a:tableStyleId>
              </a:tblPr>
              <a:tblGrid>
                <a:gridCol w="1697253">
                  <a:extLst>
                    <a:ext uri="{9D8B030D-6E8A-4147-A177-3AD203B41FA5}">
                      <a16:colId xmlns="" xmlns:a16="http://schemas.microsoft.com/office/drawing/2014/main" val="373652515"/>
                    </a:ext>
                  </a:extLst>
                </a:gridCol>
                <a:gridCol w="1697253">
                  <a:extLst>
                    <a:ext uri="{9D8B030D-6E8A-4147-A177-3AD203B41FA5}">
                      <a16:colId xmlns="" xmlns:a16="http://schemas.microsoft.com/office/drawing/2014/main" val="3303212019"/>
                    </a:ext>
                  </a:extLst>
                </a:gridCol>
                <a:gridCol w="1697253">
                  <a:extLst>
                    <a:ext uri="{9D8B030D-6E8A-4147-A177-3AD203B41FA5}">
                      <a16:colId xmlns="" xmlns:a16="http://schemas.microsoft.com/office/drawing/2014/main" val="3692987311"/>
                    </a:ext>
                  </a:extLst>
                </a:gridCol>
                <a:gridCol w="1697253">
                  <a:extLst>
                    <a:ext uri="{9D8B030D-6E8A-4147-A177-3AD203B41FA5}">
                      <a16:colId xmlns="" xmlns:a16="http://schemas.microsoft.com/office/drawing/2014/main" val="1748456636"/>
                    </a:ext>
                  </a:extLst>
                </a:gridCol>
              </a:tblGrid>
              <a:tr h="370840">
                <a:tc>
                  <a:txBody>
                    <a:bodyPr/>
                    <a:lstStyle/>
                    <a:p>
                      <a:pPr algn="ctr"/>
                      <a:r>
                        <a:rPr lang="en-US" dirty="0">
                          <a:latin typeface="OpenDyslexicAlta" pitchFamily="2" charset="77"/>
                        </a:rPr>
                        <a:t>ones</a:t>
                      </a:r>
                    </a:p>
                  </a:txBody>
                  <a:tcPr>
                    <a:solidFill>
                      <a:srgbClr val="23D160"/>
                    </a:solidFill>
                  </a:tcPr>
                </a:tc>
                <a:tc>
                  <a:txBody>
                    <a:bodyPr/>
                    <a:lstStyle/>
                    <a:p>
                      <a:pPr algn="ctr"/>
                      <a:r>
                        <a:rPr lang="en-US" dirty="0">
                          <a:solidFill>
                            <a:schemeClr val="bg1"/>
                          </a:solidFill>
                          <a:latin typeface="OpenDyslexicAlta" pitchFamily="2" charset="77"/>
                        </a:rPr>
                        <a:t>tenths</a:t>
                      </a:r>
                    </a:p>
                  </a:txBody>
                  <a:tcPr>
                    <a:solidFill>
                      <a:srgbClr val="3273DC"/>
                    </a:solidFill>
                  </a:tcPr>
                </a:tc>
                <a:tc>
                  <a:txBody>
                    <a:bodyPr/>
                    <a:lstStyle/>
                    <a:p>
                      <a:pPr algn="ctr"/>
                      <a:r>
                        <a:rPr lang="en-US" dirty="0">
                          <a:solidFill>
                            <a:schemeClr val="bg1"/>
                          </a:solidFill>
                          <a:latin typeface="OpenDyslexicAlta" pitchFamily="2" charset="77"/>
                        </a:rPr>
                        <a:t>hundredths</a:t>
                      </a:r>
                    </a:p>
                  </a:txBody>
                  <a:tcPr>
                    <a:solidFill>
                      <a:srgbClr val="7957D5"/>
                    </a:solidFill>
                  </a:tcPr>
                </a:tc>
                <a:tc>
                  <a:txBody>
                    <a:bodyPr/>
                    <a:lstStyle/>
                    <a:p>
                      <a:pPr algn="ctr"/>
                      <a:r>
                        <a:rPr lang="en-US" dirty="0">
                          <a:solidFill>
                            <a:schemeClr val="bg1"/>
                          </a:solidFill>
                          <a:latin typeface="OpenDyslexicAlta" pitchFamily="2" charset="77"/>
                        </a:rPr>
                        <a:t>thousandths</a:t>
                      </a:r>
                    </a:p>
                  </a:txBody>
                  <a:tcPr>
                    <a:solidFill>
                      <a:srgbClr val="F337C7"/>
                    </a:solidFill>
                  </a:tcPr>
                </a:tc>
                <a:extLst>
                  <a:ext uri="{0D108BD9-81ED-4DB2-BD59-A6C34878D82A}">
                    <a16:rowId xmlns="" xmlns:a16="http://schemas.microsoft.com/office/drawing/2014/main" val="957287956"/>
                  </a:ext>
                </a:extLst>
              </a:tr>
              <a:tr h="370840">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tc>
                  <a:txBody>
                    <a:bodyPr/>
                    <a:lstStyle/>
                    <a:p>
                      <a:endParaRPr lang="en-US" dirty="0">
                        <a:latin typeface="OpenDyslexicAlta" pitchFamily="2" charset="77"/>
                      </a:endParaRPr>
                    </a:p>
                  </a:txBody>
                  <a:tcPr>
                    <a:solidFill>
                      <a:schemeClr val="bg1"/>
                    </a:solidFill>
                  </a:tcPr>
                </a:tc>
                <a:tc>
                  <a:txBody>
                    <a:bodyPr/>
                    <a:lstStyle/>
                    <a:p>
                      <a:endParaRPr lang="en-US">
                        <a:latin typeface="OpenDyslexicAlta" pitchFamily="2" charset="77"/>
                      </a:endParaRPr>
                    </a:p>
                  </a:txBody>
                  <a:tcPr>
                    <a:solidFill>
                      <a:schemeClr val="bg1"/>
                    </a:solidFill>
                  </a:tcPr>
                </a:tc>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extLst>
                  <a:ext uri="{0D108BD9-81ED-4DB2-BD59-A6C34878D82A}">
                    <a16:rowId xmlns="" xmlns:a16="http://schemas.microsoft.com/office/drawing/2014/main" val="988903399"/>
                  </a:ext>
                </a:extLst>
              </a:tr>
              <a:tr h="370840">
                <a:tc>
                  <a:txBody>
                    <a:bodyPr/>
                    <a:lstStyle/>
                    <a:p>
                      <a:pPr algn="ctr"/>
                      <a:r>
                        <a:rPr lang="en-US" sz="2400" dirty="0">
                          <a:solidFill>
                            <a:srgbClr val="FF3860"/>
                          </a:solidFill>
                          <a:latin typeface="OpenDyslexicAlta" pitchFamily="2" charset="77"/>
                        </a:rPr>
                        <a:t>0</a:t>
                      </a:r>
                    </a:p>
                  </a:txBody>
                  <a:tcPr>
                    <a:solidFill>
                      <a:schemeClr val="bg1"/>
                    </a:solidFill>
                  </a:tcPr>
                </a:tc>
                <a:tc>
                  <a:txBody>
                    <a:bodyPr/>
                    <a:lstStyle/>
                    <a:p>
                      <a:pPr algn="ctr"/>
                      <a:r>
                        <a:rPr lang="en-US" sz="2400" dirty="0">
                          <a:solidFill>
                            <a:srgbClr val="FF3860"/>
                          </a:solidFill>
                          <a:latin typeface="OpenDyslexicAlta" pitchFamily="2" charset="77"/>
                        </a:rPr>
                        <a:t>4</a:t>
                      </a:r>
                    </a:p>
                  </a:txBody>
                  <a:tcPr>
                    <a:solidFill>
                      <a:schemeClr val="bg1"/>
                    </a:solidFill>
                  </a:tcPr>
                </a:tc>
                <a:tc>
                  <a:txBody>
                    <a:bodyPr/>
                    <a:lstStyle/>
                    <a:p>
                      <a:pPr algn="ctr"/>
                      <a:r>
                        <a:rPr lang="en-US" sz="2400" dirty="0">
                          <a:solidFill>
                            <a:srgbClr val="FF3860"/>
                          </a:solidFill>
                          <a:latin typeface="OpenDyslexicAlta" pitchFamily="2" charset="77"/>
                        </a:rPr>
                        <a:t>3</a:t>
                      </a:r>
                    </a:p>
                  </a:txBody>
                  <a:tcPr>
                    <a:solidFill>
                      <a:schemeClr val="bg1"/>
                    </a:solidFill>
                  </a:tcPr>
                </a:tc>
                <a:tc>
                  <a:txBody>
                    <a:bodyPr/>
                    <a:lstStyle/>
                    <a:p>
                      <a:pPr algn="ctr"/>
                      <a:r>
                        <a:rPr lang="en-US" sz="2400" dirty="0">
                          <a:solidFill>
                            <a:srgbClr val="FF3860"/>
                          </a:solidFill>
                          <a:latin typeface="OpenDyslexicAlta" pitchFamily="2" charset="77"/>
                        </a:rPr>
                        <a:t>6</a:t>
                      </a:r>
                    </a:p>
                  </a:txBody>
                  <a:tcPr>
                    <a:solidFill>
                      <a:schemeClr val="bg1"/>
                    </a:solidFill>
                  </a:tcPr>
                </a:tc>
                <a:extLst>
                  <a:ext uri="{0D108BD9-81ED-4DB2-BD59-A6C34878D82A}">
                    <a16:rowId xmlns="" xmlns:a16="http://schemas.microsoft.com/office/drawing/2014/main" val="3900739830"/>
                  </a:ext>
                </a:extLst>
              </a:tr>
            </a:tbl>
          </a:graphicData>
        </a:graphic>
      </p:graphicFrame>
      <p:sp>
        <p:nvSpPr>
          <p:cNvPr id="5" name="Oval 4">
            <a:extLst>
              <a:ext uri="{FF2B5EF4-FFF2-40B4-BE49-F238E27FC236}">
                <a16:creationId xmlns=""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8117" y="3257072"/>
            <a:ext cx="519545" cy="540000"/>
          </a:xfrm>
          <a:prstGeom prst="rect">
            <a:avLst/>
          </a:prstGeom>
        </p:spPr>
      </p:pic>
      <p:pic>
        <p:nvPicPr>
          <p:cNvPr id="13" name="Picture 12">
            <a:extLst>
              <a:ext uri="{FF2B5EF4-FFF2-40B4-BE49-F238E27FC236}">
                <a16:creationId xmlns="" xmlns:a16="http://schemas.microsoft.com/office/drawing/2014/main" id="{B03E08B1-53E8-4247-8EAA-64F0325B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595" y="3073349"/>
            <a:ext cx="526047" cy="540000"/>
          </a:xfrm>
          <a:prstGeom prst="rect">
            <a:avLst/>
          </a:prstGeom>
        </p:spPr>
      </p:pic>
      <p:pic>
        <p:nvPicPr>
          <p:cNvPr id="14" name="Picture 13">
            <a:extLst>
              <a:ext uri="{FF2B5EF4-FFF2-40B4-BE49-F238E27FC236}">
                <a16:creationId xmlns="" xmlns:a16="http://schemas.microsoft.com/office/drawing/2014/main" id="{53998974-B550-4E4D-A66C-2586DD289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5999" y="3073349"/>
            <a:ext cx="519545" cy="540000"/>
          </a:xfrm>
          <a:prstGeom prst="rect">
            <a:avLst/>
          </a:prstGeom>
        </p:spPr>
      </p:pic>
      <p:pic>
        <p:nvPicPr>
          <p:cNvPr id="15" name="Picture 14">
            <a:extLst>
              <a:ext uri="{FF2B5EF4-FFF2-40B4-BE49-F238E27FC236}">
                <a16:creationId xmlns=""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6053" y="3263668"/>
            <a:ext cx="519545" cy="540000"/>
          </a:xfrm>
          <a:prstGeom prst="rect">
            <a:avLst/>
          </a:prstGeom>
        </p:spPr>
      </p:pic>
      <p:pic>
        <p:nvPicPr>
          <p:cNvPr id="21" name="Picture 20">
            <a:extLst>
              <a:ext uri="{FF2B5EF4-FFF2-40B4-BE49-F238E27FC236}">
                <a16:creationId xmlns="" xmlns:a16="http://schemas.microsoft.com/office/drawing/2014/main" id="{D3999B00-6F81-7B4A-84F0-B7B595E98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4110" y="3073349"/>
            <a:ext cx="519545" cy="540000"/>
          </a:xfrm>
          <a:prstGeom prst="rect">
            <a:avLst/>
          </a:prstGeom>
        </p:spPr>
      </p:pic>
      <p:sp>
        <p:nvSpPr>
          <p:cNvPr id="7" name="Rounded Rectangle 6">
            <a:extLst>
              <a:ext uri="{FF2B5EF4-FFF2-40B4-BE49-F238E27FC236}">
                <a16:creationId xmlns="" xmlns:a16="http://schemas.microsoft.com/office/drawing/2014/main" id="{7DB7055B-82DE-384B-8D6B-9B78C9DBBAEF}"/>
              </a:ext>
            </a:extLst>
          </p:cNvPr>
          <p:cNvSpPr/>
          <p:nvPr/>
        </p:nvSpPr>
        <p:spPr>
          <a:xfrm>
            <a:off x="838199" y="4611757"/>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Two tenths more than the number shown would be </a:t>
            </a:r>
          </a:p>
        </p:txBody>
      </p:sp>
      <p:sp>
        <p:nvSpPr>
          <p:cNvPr id="26" name="Rounded Rectangle 25">
            <a:extLst>
              <a:ext uri="{FF2B5EF4-FFF2-40B4-BE49-F238E27FC236}">
                <a16:creationId xmlns="" xmlns:a16="http://schemas.microsoft.com/office/drawing/2014/main" id="{96A2003E-3B3E-434D-8BED-9EE075642CE9}"/>
              </a:ext>
            </a:extLst>
          </p:cNvPr>
          <p:cNvSpPr/>
          <p:nvPr/>
        </p:nvSpPr>
        <p:spPr>
          <a:xfrm>
            <a:off x="838199" y="532689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If I added 5 hundredths to the number, I would make  </a:t>
            </a:r>
          </a:p>
        </p:txBody>
      </p:sp>
      <p:pic>
        <p:nvPicPr>
          <p:cNvPr id="27" name="Picture 26">
            <a:extLst>
              <a:ext uri="{FF2B5EF4-FFF2-40B4-BE49-F238E27FC236}">
                <a16:creationId xmlns="" xmlns:a16="http://schemas.microsoft.com/office/drawing/2014/main" id="{10CAC887-13B6-DC49-8DB8-210D1ED92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7956" y="3078980"/>
            <a:ext cx="526047" cy="540000"/>
          </a:xfrm>
          <a:prstGeom prst="rect">
            <a:avLst/>
          </a:prstGeom>
        </p:spPr>
      </p:pic>
      <p:pic>
        <p:nvPicPr>
          <p:cNvPr id="28" name="Picture 27">
            <a:extLst>
              <a:ext uri="{FF2B5EF4-FFF2-40B4-BE49-F238E27FC236}">
                <a16:creationId xmlns="" xmlns:a16="http://schemas.microsoft.com/office/drawing/2014/main" id="{EB6DF0FB-AD5B-0F4D-8431-8EE80B3CA0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2389" y="3426248"/>
            <a:ext cx="526047" cy="540000"/>
          </a:xfrm>
          <a:prstGeom prst="rect">
            <a:avLst/>
          </a:prstGeom>
        </p:spPr>
      </p:pic>
      <p:pic>
        <p:nvPicPr>
          <p:cNvPr id="29" name="Picture 28">
            <a:extLst>
              <a:ext uri="{FF2B5EF4-FFF2-40B4-BE49-F238E27FC236}">
                <a16:creationId xmlns="" xmlns:a16="http://schemas.microsoft.com/office/drawing/2014/main" id="{34DDE1B1-36FE-3945-A850-BC561AF3C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8750" y="3431879"/>
            <a:ext cx="526047" cy="540000"/>
          </a:xfrm>
          <a:prstGeom prst="rect">
            <a:avLst/>
          </a:prstGeom>
        </p:spPr>
      </p:pic>
      <p:pic>
        <p:nvPicPr>
          <p:cNvPr id="30" name="Picture 29">
            <a:extLst>
              <a:ext uri="{FF2B5EF4-FFF2-40B4-BE49-F238E27FC236}">
                <a16:creationId xmlns="" xmlns:a16="http://schemas.microsoft.com/office/drawing/2014/main" id="{FC881D97-597D-DE43-9A29-4D6B2F38F5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6126" y="3073349"/>
            <a:ext cx="526047" cy="540000"/>
          </a:xfrm>
          <a:prstGeom prst="rect">
            <a:avLst/>
          </a:prstGeom>
        </p:spPr>
      </p:pic>
      <p:sp>
        <p:nvSpPr>
          <p:cNvPr id="31" name="Rounded Rectangle 30">
            <a:extLst>
              <a:ext uri="{FF2B5EF4-FFF2-40B4-BE49-F238E27FC236}">
                <a16:creationId xmlns="" xmlns:a16="http://schemas.microsoft.com/office/drawing/2014/main" id="{785A7760-1447-6B4A-9D15-DE4E1F0FD6BC}"/>
              </a:ext>
            </a:extLst>
          </p:cNvPr>
          <p:cNvSpPr/>
          <p:nvPr/>
        </p:nvSpPr>
        <p:spPr>
          <a:xfrm>
            <a:off x="838199" y="606065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solidFill>
                  <a:schemeClr val="tx1"/>
                </a:solidFill>
                <a:latin typeface="OpenDyslexicAlta" pitchFamily="2" charset="77"/>
              </a:rPr>
              <a:t>_ thousandths would need to be added before the hundredths digit changes.</a:t>
            </a:r>
          </a:p>
        </p:txBody>
      </p:sp>
      <p:pic>
        <p:nvPicPr>
          <p:cNvPr id="19" name="Picture 18">
            <a:extLst>
              <a:ext uri="{FF2B5EF4-FFF2-40B4-BE49-F238E27FC236}">
                <a16:creationId xmlns="" xmlns:a16="http://schemas.microsoft.com/office/drawing/2014/main" id="{CF6BB497-6CE4-E84A-9E43-18E2F29D3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6339" y="3434694"/>
            <a:ext cx="519545" cy="540000"/>
          </a:xfrm>
          <a:prstGeom prst="rect">
            <a:avLst/>
          </a:prstGeom>
        </p:spPr>
      </p:pic>
      <p:pic>
        <p:nvPicPr>
          <p:cNvPr id="20" name="Picture 19">
            <a:extLst>
              <a:ext uri="{FF2B5EF4-FFF2-40B4-BE49-F238E27FC236}">
                <a16:creationId xmlns="" xmlns:a16="http://schemas.microsoft.com/office/drawing/2014/main" id="{950F125E-7A09-1245-8C18-1D27C774F8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83538" y="3075730"/>
            <a:ext cx="519545" cy="540000"/>
          </a:xfrm>
          <a:prstGeom prst="rect">
            <a:avLst/>
          </a:prstGeom>
        </p:spPr>
      </p:pic>
      <p:pic>
        <p:nvPicPr>
          <p:cNvPr id="22" name="Picture 21">
            <a:extLst>
              <a:ext uri="{FF2B5EF4-FFF2-40B4-BE49-F238E27FC236}">
                <a16:creationId xmlns="" xmlns:a16="http://schemas.microsoft.com/office/drawing/2014/main" id="{1DE9B834-F9C9-2F4F-ADA0-4FA2F481B7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86597" y="3416155"/>
            <a:ext cx="519545" cy="540000"/>
          </a:xfrm>
          <a:prstGeom prst="rect">
            <a:avLst/>
          </a:prstGeom>
        </p:spPr>
      </p:pic>
      <p:pic>
        <p:nvPicPr>
          <p:cNvPr id="23" name="Picture 22">
            <a:extLst>
              <a:ext uri="{FF2B5EF4-FFF2-40B4-BE49-F238E27FC236}">
                <a16:creationId xmlns="" xmlns:a16="http://schemas.microsoft.com/office/drawing/2014/main" id="{108970D8-8D38-D042-865C-C1BFA95534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5643" y="3423760"/>
            <a:ext cx="526047" cy="540000"/>
          </a:xfrm>
          <a:prstGeom prst="rect">
            <a:avLst/>
          </a:prstGeom>
        </p:spPr>
      </p:pic>
      <p:sp>
        <p:nvSpPr>
          <p:cNvPr id="24" name="Oval 23">
            <a:extLst>
              <a:ext uri="{FF2B5EF4-FFF2-40B4-BE49-F238E27FC236}">
                <a16:creationId xmlns="" xmlns:a16="http://schemas.microsoft.com/office/drawing/2014/main" id="{EA422D99-29F0-654F-B66E-28D53C52839F}"/>
              </a:ext>
            </a:extLst>
          </p:cNvPr>
          <p:cNvSpPr/>
          <p:nvPr/>
        </p:nvSpPr>
        <p:spPr>
          <a:xfrm>
            <a:off x="4330232" y="421193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Tree>
    <p:extLst>
      <p:ext uri="{BB962C8B-B14F-4D97-AF65-F5344CB8AC3E}">
        <p14:creationId xmlns:p14="http://schemas.microsoft.com/office/powerpoint/2010/main" val="4186454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Activity 1:</a:t>
            </a:r>
          </a:p>
          <a:p>
            <a:pPr marL="0" indent="0">
              <a:buClr>
                <a:srgbClr val="23D160"/>
              </a:buClr>
              <a:buSzPct val="85000"/>
              <a:buNone/>
            </a:pPr>
            <a:r>
              <a:rPr lang="en-GB" sz="2200" dirty="0"/>
              <a:t>Complete the chart, then complete the sentences below. </a:t>
            </a:r>
          </a:p>
        </p:txBody>
      </p:sp>
      <p:graphicFrame>
        <p:nvGraphicFramePr>
          <p:cNvPr id="4" name="Table 3">
            <a:extLst>
              <a:ext uri="{FF2B5EF4-FFF2-40B4-BE49-F238E27FC236}">
                <a16:creationId xmlns="" xmlns:a16="http://schemas.microsoft.com/office/drawing/2014/main" id="{B26FE515-818F-CD4E-8C91-529799DE3F02}"/>
              </a:ext>
            </a:extLst>
          </p:cNvPr>
          <p:cNvGraphicFramePr>
            <a:graphicFrameLocks noGrp="1"/>
          </p:cNvGraphicFramePr>
          <p:nvPr/>
        </p:nvGraphicFramePr>
        <p:xfrm>
          <a:off x="2701494" y="2686627"/>
          <a:ext cx="6789012" cy="1742440"/>
        </p:xfrm>
        <a:graphic>
          <a:graphicData uri="http://schemas.openxmlformats.org/drawingml/2006/table">
            <a:tbl>
              <a:tblPr firstRow="1" bandRow="1">
                <a:tableStyleId>{5940675A-B579-460E-94D1-54222C63F5DA}</a:tableStyleId>
              </a:tblPr>
              <a:tblGrid>
                <a:gridCol w="1697253">
                  <a:extLst>
                    <a:ext uri="{9D8B030D-6E8A-4147-A177-3AD203B41FA5}">
                      <a16:colId xmlns="" xmlns:a16="http://schemas.microsoft.com/office/drawing/2014/main" val="373652515"/>
                    </a:ext>
                  </a:extLst>
                </a:gridCol>
                <a:gridCol w="1697253">
                  <a:extLst>
                    <a:ext uri="{9D8B030D-6E8A-4147-A177-3AD203B41FA5}">
                      <a16:colId xmlns="" xmlns:a16="http://schemas.microsoft.com/office/drawing/2014/main" val="3303212019"/>
                    </a:ext>
                  </a:extLst>
                </a:gridCol>
                <a:gridCol w="1697253">
                  <a:extLst>
                    <a:ext uri="{9D8B030D-6E8A-4147-A177-3AD203B41FA5}">
                      <a16:colId xmlns="" xmlns:a16="http://schemas.microsoft.com/office/drawing/2014/main" val="3692987311"/>
                    </a:ext>
                  </a:extLst>
                </a:gridCol>
                <a:gridCol w="1697253">
                  <a:extLst>
                    <a:ext uri="{9D8B030D-6E8A-4147-A177-3AD203B41FA5}">
                      <a16:colId xmlns="" xmlns:a16="http://schemas.microsoft.com/office/drawing/2014/main" val="1748456636"/>
                    </a:ext>
                  </a:extLst>
                </a:gridCol>
              </a:tblGrid>
              <a:tr h="370840">
                <a:tc>
                  <a:txBody>
                    <a:bodyPr/>
                    <a:lstStyle/>
                    <a:p>
                      <a:pPr algn="ctr"/>
                      <a:r>
                        <a:rPr lang="en-US" dirty="0">
                          <a:latin typeface="OpenDyslexicAlta" pitchFamily="2" charset="77"/>
                        </a:rPr>
                        <a:t>ones</a:t>
                      </a:r>
                    </a:p>
                  </a:txBody>
                  <a:tcPr>
                    <a:solidFill>
                      <a:srgbClr val="23D160"/>
                    </a:solidFill>
                  </a:tcPr>
                </a:tc>
                <a:tc>
                  <a:txBody>
                    <a:bodyPr/>
                    <a:lstStyle/>
                    <a:p>
                      <a:pPr algn="ctr"/>
                      <a:r>
                        <a:rPr lang="en-US" dirty="0">
                          <a:solidFill>
                            <a:schemeClr val="bg1"/>
                          </a:solidFill>
                          <a:latin typeface="OpenDyslexicAlta" pitchFamily="2" charset="77"/>
                        </a:rPr>
                        <a:t>tenths</a:t>
                      </a:r>
                    </a:p>
                  </a:txBody>
                  <a:tcPr>
                    <a:solidFill>
                      <a:srgbClr val="3273DC"/>
                    </a:solidFill>
                  </a:tcPr>
                </a:tc>
                <a:tc>
                  <a:txBody>
                    <a:bodyPr/>
                    <a:lstStyle/>
                    <a:p>
                      <a:pPr algn="ctr"/>
                      <a:r>
                        <a:rPr lang="en-US" dirty="0">
                          <a:solidFill>
                            <a:schemeClr val="bg1"/>
                          </a:solidFill>
                          <a:latin typeface="OpenDyslexicAlta" pitchFamily="2" charset="77"/>
                        </a:rPr>
                        <a:t>hundredths</a:t>
                      </a:r>
                    </a:p>
                  </a:txBody>
                  <a:tcPr>
                    <a:solidFill>
                      <a:srgbClr val="7957D5"/>
                    </a:solidFill>
                  </a:tcPr>
                </a:tc>
                <a:tc>
                  <a:txBody>
                    <a:bodyPr/>
                    <a:lstStyle/>
                    <a:p>
                      <a:pPr algn="ctr"/>
                      <a:r>
                        <a:rPr lang="en-US" dirty="0">
                          <a:solidFill>
                            <a:schemeClr val="bg1"/>
                          </a:solidFill>
                          <a:latin typeface="OpenDyslexicAlta" pitchFamily="2" charset="77"/>
                        </a:rPr>
                        <a:t>thousandths</a:t>
                      </a:r>
                    </a:p>
                  </a:txBody>
                  <a:tcPr>
                    <a:solidFill>
                      <a:srgbClr val="F337C7"/>
                    </a:solidFill>
                  </a:tcPr>
                </a:tc>
                <a:extLst>
                  <a:ext uri="{0D108BD9-81ED-4DB2-BD59-A6C34878D82A}">
                    <a16:rowId xmlns="" xmlns:a16="http://schemas.microsoft.com/office/drawing/2014/main" val="957287956"/>
                  </a:ext>
                </a:extLst>
              </a:tr>
              <a:tr h="370840">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tc>
                  <a:txBody>
                    <a:bodyPr/>
                    <a:lstStyle/>
                    <a:p>
                      <a:endParaRPr lang="en-US" dirty="0">
                        <a:latin typeface="OpenDyslexicAlta" pitchFamily="2" charset="77"/>
                      </a:endParaRPr>
                    </a:p>
                  </a:txBody>
                  <a:tcPr>
                    <a:solidFill>
                      <a:schemeClr val="bg1"/>
                    </a:solidFill>
                  </a:tcPr>
                </a:tc>
                <a:tc>
                  <a:txBody>
                    <a:bodyPr/>
                    <a:lstStyle/>
                    <a:p>
                      <a:endParaRPr lang="en-US">
                        <a:latin typeface="OpenDyslexicAlta" pitchFamily="2" charset="77"/>
                      </a:endParaRPr>
                    </a:p>
                  </a:txBody>
                  <a:tcPr>
                    <a:solidFill>
                      <a:schemeClr val="bg1"/>
                    </a:solidFill>
                  </a:tcPr>
                </a:tc>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extLst>
                  <a:ext uri="{0D108BD9-81ED-4DB2-BD59-A6C34878D82A}">
                    <a16:rowId xmlns="" xmlns:a16="http://schemas.microsoft.com/office/drawing/2014/main" val="988903399"/>
                  </a:ext>
                </a:extLst>
              </a:tr>
              <a:tr h="370840">
                <a:tc>
                  <a:txBody>
                    <a:bodyPr/>
                    <a:lstStyle/>
                    <a:p>
                      <a:pPr algn="ctr"/>
                      <a:r>
                        <a:rPr lang="en-US" sz="2400" dirty="0">
                          <a:solidFill>
                            <a:srgbClr val="FF3860"/>
                          </a:solidFill>
                          <a:latin typeface="OpenDyslexicAlta" pitchFamily="2" charset="77"/>
                        </a:rPr>
                        <a:t>0</a:t>
                      </a:r>
                    </a:p>
                  </a:txBody>
                  <a:tcPr>
                    <a:solidFill>
                      <a:schemeClr val="bg1"/>
                    </a:solidFill>
                  </a:tcPr>
                </a:tc>
                <a:tc>
                  <a:txBody>
                    <a:bodyPr/>
                    <a:lstStyle/>
                    <a:p>
                      <a:pPr algn="ctr"/>
                      <a:r>
                        <a:rPr lang="en-US" sz="2400" dirty="0">
                          <a:solidFill>
                            <a:srgbClr val="FF3860"/>
                          </a:solidFill>
                          <a:latin typeface="OpenDyslexicAlta" pitchFamily="2" charset="77"/>
                        </a:rPr>
                        <a:t>4</a:t>
                      </a:r>
                    </a:p>
                  </a:txBody>
                  <a:tcPr>
                    <a:solidFill>
                      <a:schemeClr val="bg1"/>
                    </a:solidFill>
                  </a:tcPr>
                </a:tc>
                <a:tc>
                  <a:txBody>
                    <a:bodyPr/>
                    <a:lstStyle/>
                    <a:p>
                      <a:pPr algn="ctr"/>
                      <a:r>
                        <a:rPr lang="en-US" sz="2400" dirty="0">
                          <a:solidFill>
                            <a:srgbClr val="FF3860"/>
                          </a:solidFill>
                          <a:latin typeface="OpenDyslexicAlta" pitchFamily="2" charset="77"/>
                        </a:rPr>
                        <a:t>3</a:t>
                      </a:r>
                    </a:p>
                  </a:txBody>
                  <a:tcPr>
                    <a:solidFill>
                      <a:schemeClr val="bg1"/>
                    </a:solidFill>
                  </a:tcPr>
                </a:tc>
                <a:tc>
                  <a:txBody>
                    <a:bodyPr/>
                    <a:lstStyle/>
                    <a:p>
                      <a:pPr algn="ctr"/>
                      <a:r>
                        <a:rPr lang="en-US" sz="2400" dirty="0">
                          <a:solidFill>
                            <a:srgbClr val="FF3860"/>
                          </a:solidFill>
                          <a:latin typeface="OpenDyslexicAlta" pitchFamily="2" charset="77"/>
                        </a:rPr>
                        <a:t>6</a:t>
                      </a:r>
                    </a:p>
                  </a:txBody>
                  <a:tcPr>
                    <a:solidFill>
                      <a:schemeClr val="bg1"/>
                    </a:solidFill>
                  </a:tcPr>
                </a:tc>
                <a:extLst>
                  <a:ext uri="{0D108BD9-81ED-4DB2-BD59-A6C34878D82A}">
                    <a16:rowId xmlns="" xmlns:a16="http://schemas.microsoft.com/office/drawing/2014/main" val="3900739830"/>
                  </a:ext>
                </a:extLst>
              </a:tr>
            </a:tbl>
          </a:graphicData>
        </a:graphic>
      </p:graphicFrame>
      <p:sp>
        <p:nvSpPr>
          <p:cNvPr id="5" name="Oval 4">
            <a:extLst>
              <a:ext uri="{FF2B5EF4-FFF2-40B4-BE49-F238E27FC236}">
                <a16:creationId xmlns=""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8117" y="3257072"/>
            <a:ext cx="519545" cy="540000"/>
          </a:xfrm>
          <a:prstGeom prst="rect">
            <a:avLst/>
          </a:prstGeom>
        </p:spPr>
      </p:pic>
      <p:pic>
        <p:nvPicPr>
          <p:cNvPr id="13" name="Picture 12">
            <a:extLst>
              <a:ext uri="{FF2B5EF4-FFF2-40B4-BE49-F238E27FC236}">
                <a16:creationId xmlns="" xmlns:a16="http://schemas.microsoft.com/office/drawing/2014/main" id="{B03E08B1-53E8-4247-8EAA-64F0325B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595" y="3073349"/>
            <a:ext cx="526047" cy="540000"/>
          </a:xfrm>
          <a:prstGeom prst="rect">
            <a:avLst/>
          </a:prstGeom>
        </p:spPr>
      </p:pic>
      <p:pic>
        <p:nvPicPr>
          <p:cNvPr id="14" name="Picture 13">
            <a:extLst>
              <a:ext uri="{FF2B5EF4-FFF2-40B4-BE49-F238E27FC236}">
                <a16:creationId xmlns="" xmlns:a16="http://schemas.microsoft.com/office/drawing/2014/main" id="{53998974-B550-4E4D-A66C-2586DD289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5999" y="3073349"/>
            <a:ext cx="519545" cy="540000"/>
          </a:xfrm>
          <a:prstGeom prst="rect">
            <a:avLst/>
          </a:prstGeom>
        </p:spPr>
      </p:pic>
      <p:pic>
        <p:nvPicPr>
          <p:cNvPr id="15" name="Picture 14">
            <a:extLst>
              <a:ext uri="{FF2B5EF4-FFF2-40B4-BE49-F238E27FC236}">
                <a16:creationId xmlns=""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6053" y="3263668"/>
            <a:ext cx="519545" cy="540000"/>
          </a:xfrm>
          <a:prstGeom prst="rect">
            <a:avLst/>
          </a:prstGeom>
        </p:spPr>
      </p:pic>
      <p:pic>
        <p:nvPicPr>
          <p:cNvPr id="21" name="Picture 20">
            <a:extLst>
              <a:ext uri="{FF2B5EF4-FFF2-40B4-BE49-F238E27FC236}">
                <a16:creationId xmlns="" xmlns:a16="http://schemas.microsoft.com/office/drawing/2014/main" id="{D3999B00-6F81-7B4A-84F0-B7B595E98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4110" y="3073349"/>
            <a:ext cx="519545" cy="540000"/>
          </a:xfrm>
          <a:prstGeom prst="rect">
            <a:avLst/>
          </a:prstGeom>
        </p:spPr>
      </p:pic>
      <p:sp>
        <p:nvSpPr>
          <p:cNvPr id="7" name="Rounded Rectangle 6">
            <a:extLst>
              <a:ext uri="{FF2B5EF4-FFF2-40B4-BE49-F238E27FC236}">
                <a16:creationId xmlns="" xmlns:a16="http://schemas.microsoft.com/office/drawing/2014/main" id="{7DB7055B-82DE-384B-8D6B-9B78C9DBBAEF}"/>
              </a:ext>
            </a:extLst>
          </p:cNvPr>
          <p:cNvSpPr/>
          <p:nvPr/>
        </p:nvSpPr>
        <p:spPr>
          <a:xfrm>
            <a:off x="838199" y="4611757"/>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Two tenths more than the number shown would be </a:t>
            </a:r>
            <a:r>
              <a:rPr lang="en-US" sz="2400" b="1" u="sng" dirty="0">
                <a:solidFill>
                  <a:srgbClr val="FF3860"/>
                </a:solidFill>
                <a:latin typeface="OpenDyslexicAlta" pitchFamily="2" charset="77"/>
              </a:rPr>
              <a:t>0.636 </a:t>
            </a:r>
          </a:p>
        </p:txBody>
      </p:sp>
      <p:sp>
        <p:nvSpPr>
          <p:cNvPr id="26" name="Rounded Rectangle 25">
            <a:extLst>
              <a:ext uri="{FF2B5EF4-FFF2-40B4-BE49-F238E27FC236}">
                <a16:creationId xmlns="" xmlns:a16="http://schemas.microsoft.com/office/drawing/2014/main" id="{96A2003E-3B3E-434D-8BED-9EE075642CE9}"/>
              </a:ext>
            </a:extLst>
          </p:cNvPr>
          <p:cNvSpPr/>
          <p:nvPr/>
        </p:nvSpPr>
        <p:spPr>
          <a:xfrm>
            <a:off x="838199" y="532689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If I added 5 hundredths to the number, I would make  </a:t>
            </a:r>
          </a:p>
        </p:txBody>
      </p:sp>
      <p:pic>
        <p:nvPicPr>
          <p:cNvPr id="27" name="Picture 26">
            <a:extLst>
              <a:ext uri="{FF2B5EF4-FFF2-40B4-BE49-F238E27FC236}">
                <a16:creationId xmlns="" xmlns:a16="http://schemas.microsoft.com/office/drawing/2014/main" id="{10CAC887-13B6-DC49-8DB8-210D1ED92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7956" y="3078980"/>
            <a:ext cx="526047" cy="540000"/>
          </a:xfrm>
          <a:prstGeom prst="rect">
            <a:avLst/>
          </a:prstGeom>
        </p:spPr>
      </p:pic>
      <p:pic>
        <p:nvPicPr>
          <p:cNvPr id="28" name="Picture 27">
            <a:extLst>
              <a:ext uri="{FF2B5EF4-FFF2-40B4-BE49-F238E27FC236}">
                <a16:creationId xmlns="" xmlns:a16="http://schemas.microsoft.com/office/drawing/2014/main" id="{EB6DF0FB-AD5B-0F4D-8431-8EE80B3CA0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2389" y="3426248"/>
            <a:ext cx="526047" cy="540000"/>
          </a:xfrm>
          <a:prstGeom prst="rect">
            <a:avLst/>
          </a:prstGeom>
        </p:spPr>
      </p:pic>
      <p:pic>
        <p:nvPicPr>
          <p:cNvPr id="29" name="Picture 28">
            <a:extLst>
              <a:ext uri="{FF2B5EF4-FFF2-40B4-BE49-F238E27FC236}">
                <a16:creationId xmlns="" xmlns:a16="http://schemas.microsoft.com/office/drawing/2014/main" id="{34DDE1B1-36FE-3945-A850-BC561AF3C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8750" y="3431879"/>
            <a:ext cx="526047" cy="540000"/>
          </a:xfrm>
          <a:prstGeom prst="rect">
            <a:avLst/>
          </a:prstGeom>
        </p:spPr>
      </p:pic>
      <p:pic>
        <p:nvPicPr>
          <p:cNvPr id="30" name="Picture 29">
            <a:extLst>
              <a:ext uri="{FF2B5EF4-FFF2-40B4-BE49-F238E27FC236}">
                <a16:creationId xmlns="" xmlns:a16="http://schemas.microsoft.com/office/drawing/2014/main" id="{FC881D97-597D-DE43-9A29-4D6B2F38F5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6126" y="3073349"/>
            <a:ext cx="526047" cy="540000"/>
          </a:xfrm>
          <a:prstGeom prst="rect">
            <a:avLst/>
          </a:prstGeom>
        </p:spPr>
      </p:pic>
      <p:sp>
        <p:nvSpPr>
          <p:cNvPr id="31" name="Rounded Rectangle 30">
            <a:extLst>
              <a:ext uri="{FF2B5EF4-FFF2-40B4-BE49-F238E27FC236}">
                <a16:creationId xmlns="" xmlns:a16="http://schemas.microsoft.com/office/drawing/2014/main" id="{785A7760-1447-6B4A-9D15-DE4E1F0FD6BC}"/>
              </a:ext>
            </a:extLst>
          </p:cNvPr>
          <p:cNvSpPr/>
          <p:nvPr/>
        </p:nvSpPr>
        <p:spPr>
          <a:xfrm>
            <a:off x="838199" y="606065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solidFill>
                  <a:schemeClr val="tx1"/>
                </a:solidFill>
                <a:latin typeface="OpenDyslexicAlta" pitchFamily="2" charset="77"/>
              </a:rPr>
              <a:t>_ thousandths would need to be added before the hundredths digit changes.</a:t>
            </a:r>
          </a:p>
        </p:txBody>
      </p:sp>
      <p:pic>
        <p:nvPicPr>
          <p:cNvPr id="19" name="Picture 18">
            <a:extLst>
              <a:ext uri="{FF2B5EF4-FFF2-40B4-BE49-F238E27FC236}">
                <a16:creationId xmlns="" xmlns:a16="http://schemas.microsoft.com/office/drawing/2014/main" id="{CF6BB497-6CE4-E84A-9E43-18E2F29D3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6339" y="3434694"/>
            <a:ext cx="519545" cy="540000"/>
          </a:xfrm>
          <a:prstGeom prst="rect">
            <a:avLst/>
          </a:prstGeom>
        </p:spPr>
      </p:pic>
      <p:pic>
        <p:nvPicPr>
          <p:cNvPr id="20" name="Picture 19">
            <a:extLst>
              <a:ext uri="{FF2B5EF4-FFF2-40B4-BE49-F238E27FC236}">
                <a16:creationId xmlns="" xmlns:a16="http://schemas.microsoft.com/office/drawing/2014/main" id="{950F125E-7A09-1245-8C18-1D27C774F8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83538" y="3075730"/>
            <a:ext cx="519545" cy="540000"/>
          </a:xfrm>
          <a:prstGeom prst="rect">
            <a:avLst/>
          </a:prstGeom>
        </p:spPr>
      </p:pic>
      <p:pic>
        <p:nvPicPr>
          <p:cNvPr id="22" name="Picture 21">
            <a:extLst>
              <a:ext uri="{FF2B5EF4-FFF2-40B4-BE49-F238E27FC236}">
                <a16:creationId xmlns="" xmlns:a16="http://schemas.microsoft.com/office/drawing/2014/main" id="{1DE9B834-F9C9-2F4F-ADA0-4FA2F481B7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86597" y="3416155"/>
            <a:ext cx="519545" cy="540000"/>
          </a:xfrm>
          <a:prstGeom prst="rect">
            <a:avLst/>
          </a:prstGeom>
        </p:spPr>
      </p:pic>
      <p:pic>
        <p:nvPicPr>
          <p:cNvPr id="23" name="Picture 22">
            <a:extLst>
              <a:ext uri="{FF2B5EF4-FFF2-40B4-BE49-F238E27FC236}">
                <a16:creationId xmlns="" xmlns:a16="http://schemas.microsoft.com/office/drawing/2014/main" id="{108970D8-8D38-D042-865C-C1BFA95534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5643" y="3423760"/>
            <a:ext cx="526047" cy="540000"/>
          </a:xfrm>
          <a:prstGeom prst="rect">
            <a:avLst/>
          </a:prstGeom>
        </p:spPr>
      </p:pic>
      <p:sp>
        <p:nvSpPr>
          <p:cNvPr id="24" name="Oval 23">
            <a:extLst>
              <a:ext uri="{FF2B5EF4-FFF2-40B4-BE49-F238E27FC236}">
                <a16:creationId xmlns="" xmlns:a16="http://schemas.microsoft.com/office/drawing/2014/main" id="{29C78413-73A7-6A40-91C3-D1A5AC3DEF6F}"/>
              </a:ext>
            </a:extLst>
          </p:cNvPr>
          <p:cNvSpPr/>
          <p:nvPr/>
        </p:nvSpPr>
        <p:spPr>
          <a:xfrm>
            <a:off x="4330232" y="421193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Tree>
    <p:extLst>
      <p:ext uri="{BB962C8B-B14F-4D97-AF65-F5344CB8AC3E}">
        <p14:creationId xmlns:p14="http://schemas.microsoft.com/office/powerpoint/2010/main" val="3318252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Activity 1:</a:t>
            </a:r>
          </a:p>
          <a:p>
            <a:pPr marL="0" indent="0">
              <a:buClr>
                <a:srgbClr val="23D160"/>
              </a:buClr>
              <a:buSzPct val="85000"/>
              <a:buNone/>
            </a:pPr>
            <a:r>
              <a:rPr lang="en-GB" sz="2200" dirty="0"/>
              <a:t>Complete the chart, then complete the sentences below. </a:t>
            </a:r>
          </a:p>
        </p:txBody>
      </p:sp>
      <p:graphicFrame>
        <p:nvGraphicFramePr>
          <p:cNvPr id="4" name="Table 3">
            <a:extLst>
              <a:ext uri="{FF2B5EF4-FFF2-40B4-BE49-F238E27FC236}">
                <a16:creationId xmlns="" xmlns:a16="http://schemas.microsoft.com/office/drawing/2014/main" id="{B26FE515-818F-CD4E-8C91-529799DE3F02}"/>
              </a:ext>
            </a:extLst>
          </p:cNvPr>
          <p:cNvGraphicFramePr>
            <a:graphicFrameLocks noGrp="1"/>
          </p:cNvGraphicFramePr>
          <p:nvPr/>
        </p:nvGraphicFramePr>
        <p:xfrm>
          <a:off x="2701494" y="2686627"/>
          <a:ext cx="6789012" cy="1742440"/>
        </p:xfrm>
        <a:graphic>
          <a:graphicData uri="http://schemas.openxmlformats.org/drawingml/2006/table">
            <a:tbl>
              <a:tblPr firstRow="1" bandRow="1">
                <a:tableStyleId>{5940675A-B579-460E-94D1-54222C63F5DA}</a:tableStyleId>
              </a:tblPr>
              <a:tblGrid>
                <a:gridCol w="1697253">
                  <a:extLst>
                    <a:ext uri="{9D8B030D-6E8A-4147-A177-3AD203B41FA5}">
                      <a16:colId xmlns="" xmlns:a16="http://schemas.microsoft.com/office/drawing/2014/main" val="373652515"/>
                    </a:ext>
                  </a:extLst>
                </a:gridCol>
                <a:gridCol w="1697253">
                  <a:extLst>
                    <a:ext uri="{9D8B030D-6E8A-4147-A177-3AD203B41FA5}">
                      <a16:colId xmlns="" xmlns:a16="http://schemas.microsoft.com/office/drawing/2014/main" val="3303212019"/>
                    </a:ext>
                  </a:extLst>
                </a:gridCol>
                <a:gridCol w="1697253">
                  <a:extLst>
                    <a:ext uri="{9D8B030D-6E8A-4147-A177-3AD203B41FA5}">
                      <a16:colId xmlns="" xmlns:a16="http://schemas.microsoft.com/office/drawing/2014/main" val="3692987311"/>
                    </a:ext>
                  </a:extLst>
                </a:gridCol>
                <a:gridCol w="1697253">
                  <a:extLst>
                    <a:ext uri="{9D8B030D-6E8A-4147-A177-3AD203B41FA5}">
                      <a16:colId xmlns="" xmlns:a16="http://schemas.microsoft.com/office/drawing/2014/main" val="1748456636"/>
                    </a:ext>
                  </a:extLst>
                </a:gridCol>
              </a:tblGrid>
              <a:tr h="370840">
                <a:tc>
                  <a:txBody>
                    <a:bodyPr/>
                    <a:lstStyle/>
                    <a:p>
                      <a:pPr algn="ctr"/>
                      <a:r>
                        <a:rPr lang="en-US" dirty="0">
                          <a:latin typeface="OpenDyslexicAlta" pitchFamily="2" charset="77"/>
                        </a:rPr>
                        <a:t>ones</a:t>
                      </a:r>
                    </a:p>
                  </a:txBody>
                  <a:tcPr>
                    <a:solidFill>
                      <a:srgbClr val="23D160"/>
                    </a:solidFill>
                  </a:tcPr>
                </a:tc>
                <a:tc>
                  <a:txBody>
                    <a:bodyPr/>
                    <a:lstStyle/>
                    <a:p>
                      <a:pPr algn="ctr"/>
                      <a:r>
                        <a:rPr lang="en-US" dirty="0">
                          <a:solidFill>
                            <a:schemeClr val="bg1"/>
                          </a:solidFill>
                          <a:latin typeface="OpenDyslexicAlta" pitchFamily="2" charset="77"/>
                        </a:rPr>
                        <a:t>tenths</a:t>
                      </a:r>
                    </a:p>
                  </a:txBody>
                  <a:tcPr>
                    <a:solidFill>
                      <a:srgbClr val="3273DC"/>
                    </a:solidFill>
                  </a:tcPr>
                </a:tc>
                <a:tc>
                  <a:txBody>
                    <a:bodyPr/>
                    <a:lstStyle/>
                    <a:p>
                      <a:pPr algn="ctr"/>
                      <a:r>
                        <a:rPr lang="en-US" dirty="0">
                          <a:solidFill>
                            <a:schemeClr val="bg1"/>
                          </a:solidFill>
                          <a:latin typeface="OpenDyslexicAlta" pitchFamily="2" charset="77"/>
                        </a:rPr>
                        <a:t>hundredths</a:t>
                      </a:r>
                    </a:p>
                  </a:txBody>
                  <a:tcPr>
                    <a:solidFill>
                      <a:srgbClr val="7957D5"/>
                    </a:solidFill>
                  </a:tcPr>
                </a:tc>
                <a:tc>
                  <a:txBody>
                    <a:bodyPr/>
                    <a:lstStyle/>
                    <a:p>
                      <a:pPr algn="ctr"/>
                      <a:r>
                        <a:rPr lang="en-US" dirty="0">
                          <a:solidFill>
                            <a:schemeClr val="bg1"/>
                          </a:solidFill>
                          <a:latin typeface="OpenDyslexicAlta" pitchFamily="2" charset="77"/>
                        </a:rPr>
                        <a:t>thousandths</a:t>
                      </a:r>
                    </a:p>
                  </a:txBody>
                  <a:tcPr>
                    <a:solidFill>
                      <a:srgbClr val="F337C7"/>
                    </a:solidFill>
                  </a:tcPr>
                </a:tc>
                <a:extLst>
                  <a:ext uri="{0D108BD9-81ED-4DB2-BD59-A6C34878D82A}">
                    <a16:rowId xmlns="" xmlns:a16="http://schemas.microsoft.com/office/drawing/2014/main" val="957287956"/>
                  </a:ext>
                </a:extLst>
              </a:tr>
              <a:tr h="370840">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tc>
                  <a:txBody>
                    <a:bodyPr/>
                    <a:lstStyle/>
                    <a:p>
                      <a:endParaRPr lang="en-US" dirty="0">
                        <a:latin typeface="OpenDyslexicAlta" pitchFamily="2" charset="77"/>
                      </a:endParaRPr>
                    </a:p>
                  </a:txBody>
                  <a:tcPr>
                    <a:solidFill>
                      <a:schemeClr val="bg1"/>
                    </a:solidFill>
                  </a:tcPr>
                </a:tc>
                <a:tc>
                  <a:txBody>
                    <a:bodyPr/>
                    <a:lstStyle/>
                    <a:p>
                      <a:endParaRPr lang="en-US">
                        <a:latin typeface="OpenDyslexicAlta" pitchFamily="2" charset="77"/>
                      </a:endParaRPr>
                    </a:p>
                  </a:txBody>
                  <a:tcPr>
                    <a:solidFill>
                      <a:schemeClr val="bg1"/>
                    </a:solidFill>
                  </a:tcPr>
                </a:tc>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extLst>
                  <a:ext uri="{0D108BD9-81ED-4DB2-BD59-A6C34878D82A}">
                    <a16:rowId xmlns="" xmlns:a16="http://schemas.microsoft.com/office/drawing/2014/main" val="988903399"/>
                  </a:ext>
                </a:extLst>
              </a:tr>
              <a:tr h="370840">
                <a:tc>
                  <a:txBody>
                    <a:bodyPr/>
                    <a:lstStyle/>
                    <a:p>
                      <a:pPr algn="ctr"/>
                      <a:r>
                        <a:rPr lang="en-US" sz="2400" dirty="0">
                          <a:solidFill>
                            <a:srgbClr val="FF3860"/>
                          </a:solidFill>
                          <a:latin typeface="OpenDyslexicAlta" pitchFamily="2" charset="77"/>
                        </a:rPr>
                        <a:t>0</a:t>
                      </a:r>
                    </a:p>
                  </a:txBody>
                  <a:tcPr>
                    <a:solidFill>
                      <a:schemeClr val="bg1"/>
                    </a:solidFill>
                  </a:tcPr>
                </a:tc>
                <a:tc>
                  <a:txBody>
                    <a:bodyPr/>
                    <a:lstStyle/>
                    <a:p>
                      <a:pPr algn="ctr"/>
                      <a:r>
                        <a:rPr lang="en-US" sz="2400" dirty="0">
                          <a:solidFill>
                            <a:srgbClr val="FF3860"/>
                          </a:solidFill>
                          <a:latin typeface="OpenDyslexicAlta" pitchFamily="2" charset="77"/>
                        </a:rPr>
                        <a:t>4</a:t>
                      </a:r>
                    </a:p>
                  </a:txBody>
                  <a:tcPr>
                    <a:solidFill>
                      <a:schemeClr val="bg1"/>
                    </a:solidFill>
                  </a:tcPr>
                </a:tc>
                <a:tc>
                  <a:txBody>
                    <a:bodyPr/>
                    <a:lstStyle/>
                    <a:p>
                      <a:pPr algn="ctr"/>
                      <a:r>
                        <a:rPr lang="en-US" sz="2400" dirty="0">
                          <a:solidFill>
                            <a:srgbClr val="FF3860"/>
                          </a:solidFill>
                          <a:latin typeface="OpenDyslexicAlta" pitchFamily="2" charset="77"/>
                        </a:rPr>
                        <a:t>3</a:t>
                      </a:r>
                    </a:p>
                  </a:txBody>
                  <a:tcPr>
                    <a:solidFill>
                      <a:schemeClr val="bg1"/>
                    </a:solidFill>
                  </a:tcPr>
                </a:tc>
                <a:tc>
                  <a:txBody>
                    <a:bodyPr/>
                    <a:lstStyle/>
                    <a:p>
                      <a:pPr algn="ctr"/>
                      <a:r>
                        <a:rPr lang="en-US" sz="2400" dirty="0">
                          <a:solidFill>
                            <a:srgbClr val="FF3860"/>
                          </a:solidFill>
                          <a:latin typeface="OpenDyslexicAlta" pitchFamily="2" charset="77"/>
                        </a:rPr>
                        <a:t>6</a:t>
                      </a:r>
                    </a:p>
                  </a:txBody>
                  <a:tcPr>
                    <a:solidFill>
                      <a:schemeClr val="bg1"/>
                    </a:solidFill>
                  </a:tcPr>
                </a:tc>
                <a:extLst>
                  <a:ext uri="{0D108BD9-81ED-4DB2-BD59-A6C34878D82A}">
                    <a16:rowId xmlns="" xmlns:a16="http://schemas.microsoft.com/office/drawing/2014/main" val="3900739830"/>
                  </a:ext>
                </a:extLst>
              </a:tr>
            </a:tbl>
          </a:graphicData>
        </a:graphic>
      </p:graphicFrame>
      <p:sp>
        <p:nvSpPr>
          <p:cNvPr id="5" name="Oval 4">
            <a:extLst>
              <a:ext uri="{FF2B5EF4-FFF2-40B4-BE49-F238E27FC236}">
                <a16:creationId xmlns=""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8117" y="3257072"/>
            <a:ext cx="519545" cy="540000"/>
          </a:xfrm>
          <a:prstGeom prst="rect">
            <a:avLst/>
          </a:prstGeom>
        </p:spPr>
      </p:pic>
      <p:pic>
        <p:nvPicPr>
          <p:cNvPr id="13" name="Picture 12">
            <a:extLst>
              <a:ext uri="{FF2B5EF4-FFF2-40B4-BE49-F238E27FC236}">
                <a16:creationId xmlns="" xmlns:a16="http://schemas.microsoft.com/office/drawing/2014/main" id="{B03E08B1-53E8-4247-8EAA-64F0325B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595" y="3073349"/>
            <a:ext cx="526047" cy="540000"/>
          </a:xfrm>
          <a:prstGeom prst="rect">
            <a:avLst/>
          </a:prstGeom>
        </p:spPr>
      </p:pic>
      <p:pic>
        <p:nvPicPr>
          <p:cNvPr id="14" name="Picture 13">
            <a:extLst>
              <a:ext uri="{FF2B5EF4-FFF2-40B4-BE49-F238E27FC236}">
                <a16:creationId xmlns="" xmlns:a16="http://schemas.microsoft.com/office/drawing/2014/main" id="{53998974-B550-4E4D-A66C-2586DD289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5999" y="3073349"/>
            <a:ext cx="519545" cy="540000"/>
          </a:xfrm>
          <a:prstGeom prst="rect">
            <a:avLst/>
          </a:prstGeom>
        </p:spPr>
      </p:pic>
      <p:pic>
        <p:nvPicPr>
          <p:cNvPr id="15" name="Picture 14">
            <a:extLst>
              <a:ext uri="{FF2B5EF4-FFF2-40B4-BE49-F238E27FC236}">
                <a16:creationId xmlns=""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6053" y="3263668"/>
            <a:ext cx="519545" cy="540000"/>
          </a:xfrm>
          <a:prstGeom prst="rect">
            <a:avLst/>
          </a:prstGeom>
        </p:spPr>
      </p:pic>
      <p:pic>
        <p:nvPicPr>
          <p:cNvPr id="21" name="Picture 20">
            <a:extLst>
              <a:ext uri="{FF2B5EF4-FFF2-40B4-BE49-F238E27FC236}">
                <a16:creationId xmlns="" xmlns:a16="http://schemas.microsoft.com/office/drawing/2014/main" id="{D3999B00-6F81-7B4A-84F0-B7B595E98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4110" y="3073349"/>
            <a:ext cx="519545" cy="540000"/>
          </a:xfrm>
          <a:prstGeom prst="rect">
            <a:avLst/>
          </a:prstGeom>
        </p:spPr>
      </p:pic>
      <p:sp>
        <p:nvSpPr>
          <p:cNvPr id="7" name="Rounded Rectangle 6">
            <a:extLst>
              <a:ext uri="{FF2B5EF4-FFF2-40B4-BE49-F238E27FC236}">
                <a16:creationId xmlns="" xmlns:a16="http://schemas.microsoft.com/office/drawing/2014/main" id="{7DB7055B-82DE-384B-8D6B-9B78C9DBBAEF}"/>
              </a:ext>
            </a:extLst>
          </p:cNvPr>
          <p:cNvSpPr/>
          <p:nvPr/>
        </p:nvSpPr>
        <p:spPr>
          <a:xfrm>
            <a:off x="838199" y="4611757"/>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Two tenths more than the number shown would be </a:t>
            </a:r>
            <a:r>
              <a:rPr lang="en-US" sz="2400" b="1" u="sng" dirty="0">
                <a:solidFill>
                  <a:srgbClr val="FF3860"/>
                </a:solidFill>
                <a:latin typeface="OpenDyslexicAlta" pitchFamily="2" charset="77"/>
              </a:rPr>
              <a:t>0.636 </a:t>
            </a:r>
          </a:p>
        </p:txBody>
      </p:sp>
      <p:sp>
        <p:nvSpPr>
          <p:cNvPr id="26" name="Rounded Rectangle 25">
            <a:extLst>
              <a:ext uri="{FF2B5EF4-FFF2-40B4-BE49-F238E27FC236}">
                <a16:creationId xmlns="" xmlns:a16="http://schemas.microsoft.com/office/drawing/2014/main" id="{96A2003E-3B3E-434D-8BED-9EE075642CE9}"/>
              </a:ext>
            </a:extLst>
          </p:cNvPr>
          <p:cNvSpPr/>
          <p:nvPr/>
        </p:nvSpPr>
        <p:spPr>
          <a:xfrm>
            <a:off x="838199" y="532689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If I added 5 hundredths to the number, I would make </a:t>
            </a:r>
            <a:r>
              <a:rPr lang="en-US" sz="2400" b="1" u="sng" dirty="0">
                <a:solidFill>
                  <a:srgbClr val="FF3860"/>
                </a:solidFill>
                <a:latin typeface="OpenDyslexicAlta" pitchFamily="2" charset="77"/>
              </a:rPr>
              <a:t>0.486</a:t>
            </a:r>
            <a:r>
              <a:rPr lang="en-US" sz="2400" dirty="0">
                <a:solidFill>
                  <a:schemeClr val="tx1"/>
                </a:solidFill>
                <a:latin typeface="OpenDyslexicAlta" pitchFamily="2" charset="77"/>
              </a:rPr>
              <a:t>  </a:t>
            </a:r>
          </a:p>
        </p:txBody>
      </p:sp>
      <p:pic>
        <p:nvPicPr>
          <p:cNvPr id="27" name="Picture 26">
            <a:extLst>
              <a:ext uri="{FF2B5EF4-FFF2-40B4-BE49-F238E27FC236}">
                <a16:creationId xmlns="" xmlns:a16="http://schemas.microsoft.com/office/drawing/2014/main" id="{10CAC887-13B6-DC49-8DB8-210D1ED92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7956" y="3078980"/>
            <a:ext cx="526047" cy="540000"/>
          </a:xfrm>
          <a:prstGeom prst="rect">
            <a:avLst/>
          </a:prstGeom>
        </p:spPr>
      </p:pic>
      <p:pic>
        <p:nvPicPr>
          <p:cNvPr id="28" name="Picture 27">
            <a:extLst>
              <a:ext uri="{FF2B5EF4-FFF2-40B4-BE49-F238E27FC236}">
                <a16:creationId xmlns="" xmlns:a16="http://schemas.microsoft.com/office/drawing/2014/main" id="{EB6DF0FB-AD5B-0F4D-8431-8EE80B3CA0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2389" y="3426248"/>
            <a:ext cx="526047" cy="540000"/>
          </a:xfrm>
          <a:prstGeom prst="rect">
            <a:avLst/>
          </a:prstGeom>
        </p:spPr>
      </p:pic>
      <p:pic>
        <p:nvPicPr>
          <p:cNvPr id="29" name="Picture 28">
            <a:extLst>
              <a:ext uri="{FF2B5EF4-FFF2-40B4-BE49-F238E27FC236}">
                <a16:creationId xmlns="" xmlns:a16="http://schemas.microsoft.com/office/drawing/2014/main" id="{34DDE1B1-36FE-3945-A850-BC561AF3C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8750" y="3431879"/>
            <a:ext cx="526047" cy="540000"/>
          </a:xfrm>
          <a:prstGeom prst="rect">
            <a:avLst/>
          </a:prstGeom>
        </p:spPr>
      </p:pic>
      <p:pic>
        <p:nvPicPr>
          <p:cNvPr id="30" name="Picture 29">
            <a:extLst>
              <a:ext uri="{FF2B5EF4-FFF2-40B4-BE49-F238E27FC236}">
                <a16:creationId xmlns="" xmlns:a16="http://schemas.microsoft.com/office/drawing/2014/main" id="{FC881D97-597D-DE43-9A29-4D6B2F38F5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6126" y="3073349"/>
            <a:ext cx="526047" cy="540000"/>
          </a:xfrm>
          <a:prstGeom prst="rect">
            <a:avLst/>
          </a:prstGeom>
        </p:spPr>
      </p:pic>
      <p:sp>
        <p:nvSpPr>
          <p:cNvPr id="31" name="Rounded Rectangle 30">
            <a:extLst>
              <a:ext uri="{FF2B5EF4-FFF2-40B4-BE49-F238E27FC236}">
                <a16:creationId xmlns="" xmlns:a16="http://schemas.microsoft.com/office/drawing/2014/main" id="{785A7760-1447-6B4A-9D15-DE4E1F0FD6BC}"/>
              </a:ext>
            </a:extLst>
          </p:cNvPr>
          <p:cNvSpPr/>
          <p:nvPr/>
        </p:nvSpPr>
        <p:spPr>
          <a:xfrm>
            <a:off x="838199" y="606065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solidFill>
                  <a:schemeClr val="tx1"/>
                </a:solidFill>
                <a:latin typeface="OpenDyslexicAlta" pitchFamily="2" charset="77"/>
              </a:rPr>
              <a:t>_ thousandths would need to be added before the hundredths digit changes.</a:t>
            </a:r>
          </a:p>
        </p:txBody>
      </p:sp>
      <p:pic>
        <p:nvPicPr>
          <p:cNvPr id="19" name="Picture 18">
            <a:extLst>
              <a:ext uri="{FF2B5EF4-FFF2-40B4-BE49-F238E27FC236}">
                <a16:creationId xmlns="" xmlns:a16="http://schemas.microsoft.com/office/drawing/2014/main" id="{CF6BB497-6CE4-E84A-9E43-18E2F29D3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6339" y="3434694"/>
            <a:ext cx="519545" cy="540000"/>
          </a:xfrm>
          <a:prstGeom prst="rect">
            <a:avLst/>
          </a:prstGeom>
        </p:spPr>
      </p:pic>
      <p:pic>
        <p:nvPicPr>
          <p:cNvPr id="20" name="Picture 19">
            <a:extLst>
              <a:ext uri="{FF2B5EF4-FFF2-40B4-BE49-F238E27FC236}">
                <a16:creationId xmlns="" xmlns:a16="http://schemas.microsoft.com/office/drawing/2014/main" id="{950F125E-7A09-1245-8C18-1D27C774F8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83538" y="3075730"/>
            <a:ext cx="519545" cy="540000"/>
          </a:xfrm>
          <a:prstGeom prst="rect">
            <a:avLst/>
          </a:prstGeom>
        </p:spPr>
      </p:pic>
      <p:pic>
        <p:nvPicPr>
          <p:cNvPr id="22" name="Picture 21">
            <a:extLst>
              <a:ext uri="{FF2B5EF4-FFF2-40B4-BE49-F238E27FC236}">
                <a16:creationId xmlns="" xmlns:a16="http://schemas.microsoft.com/office/drawing/2014/main" id="{1DE9B834-F9C9-2F4F-ADA0-4FA2F481B7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86597" y="3416155"/>
            <a:ext cx="519545" cy="540000"/>
          </a:xfrm>
          <a:prstGeom prst="rect">
            <a:avLst/>
          </a:prstGeom>
        </p:spPr>
      </p:pic>
      <p:pic>
        <p:nvPicPr>
          <p:cNvPr id="23" name="Picture 22">
            <a:extLst>
              <a:ext uri="{FF2B5EF4-FFF2-40B4-BE49-F238E27FC236}">
                <a16:creationId xmlns="" xmlns:a16="http://schemas.microsoft.com/office/drawing/2014/main" id="{108970D8-8D38-D042-865C-C1BFA95534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5643" y="3423760"/>
            <a:ext cx="526047" cy="540000"/>
          </a:xfrm>
          <a:prstGeom prst="rect">
            <a:avLst/>
          </a:prstGeom>
        </p:spPr>
      </p:pic>
      <p:sp>
        <p:nvSpPr>
          <p:cNvPr id="24" name="Oval 23">
            <a:extLst>
              <a:ext uri="{FF2B5EF4-FFF2-40B4-BE49-F238E27FC236}">
                <a16:creationId xmlns="" xmlns:a16="http://schemas.microsoft.com/office/drawing/2014/main" id="{B1AFEAC0-C5ED-EA46-A7AD-698A8DEC01FD}"/>
              </a:ext>
            </a:extLst>
          </p:cNvPr>
          <p:cNvSpPr/>
          <p:nvPr/>
        </p:nvSpPr>
        <p:spPr>
          <a:xfrm>
            <a:off x="4330232" y="421193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Tree>
    <p:extLst>
      <p:ext uri="{BB962C8B-B14F-4D97-AF65-F5344CB8AC3E}">
        <p14:creationId xmlns:p14="http://schemas.microsoft.com/office/powerpoint/2010/main" val="1760648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Activity 1:</a:t>
            </a:r>
          </a:p>
          <a:p>
            <a:pPr marL="0" indent="0">
              <a:buClr>
                <a:srgbClr val="23D160"/>
              </a:buClr>
              <a:buSzPct val="85000"/>
              <a:buNone/>
            </a:pPr>
            <a:r>
              <a:rPr lang="en-GB" sz="2200" dirty="0"/>
              <a:t>Complete the chart, then complete the sentences below. </a:t>
            </a:r>
          </a:p>
        </p:txBody>
      </p:sp>
      <p:graphicFrame>
        <p:nvGraphicFramePr>
          <p:cNvPr id="4" name="Table 3">
            <a:extLst>
              <a:ext uri="{FF2B5EF4-FFF2-40B4-BE49-F238E27FC236}">
                <a16:creationId xmlns="" xmlns:a16="http://schemas.microsoft.com/office/drawing/2014/main" id="{B26FE515-818F-CD4E-8C91-529799DE3F02}"/>
              </a:ext>
            </a:extLst>
          </p:cNvPr>
          <p:cNvGraphicFramePr>
            <a:graphicFrameLocks noGrp="1"/>
          </p:cNvGraphicFramePr>
          <p:nvPr/>
        </p:nvGraphicFramePr>
        <p:xfrm>
          <a:off x="2701494" y="2686627"/>
          <a:ext cx="6789012" cy="1742440"/>
        </p:xfrm>
        <a:graphic>
          <a:graphicData uri="http://schemas.openxmlformats.org/drawingml/2006/table">
            <a:tbl>
              <a:tblPr firstRow="1" bandRow="1">
                <a:tableStyleId>{5940675A-B579-460E-94D1-54222C63F5DA}</a:tableStyleId>
              </a:tblPr>
              <a:tblGrid>
                <a:gridCol w="1697253">
                  <a:extLst>
                    <a:ext uri="{9D8B030D-6E8A-4147-A177-3AD203B41FA5}">
                      <a16:colId xmlns="" xmlns:a16="http://schemas.microsoft.com/office/drawing/2014/main" val="373652515"/>
                    </a:ext>
                  </a:extLst>
                </a:gridCol>
                <a:gridCol w="1697253">
                  <a:extLst>
                    <a:ext uri="{9D8B030D-6E8A-4147-A177-3AD203B41FA5}">
                      <a16:colId xmlns="" xmlns:a16="http://schemas.microsoft.com/office/drawing/2014/main" val="3303212019"/>
                    </a:ext>
                  </a:extLst>
                </a:gridCol>
                <a:gridCol w="1697253">
                  <a:extLst>
                    <a:ext uri="{9D8B030D-6E8A-4147-A177-3AD203B41FA5}">
                      <a16:colId xmlns="" xmlns:a16="http://schemas.microsoft.com/office/drawing/2014/main" val="3692987311"/>
                    </a:ext>
                  </a:extLst>
                </a:gridCol>
                <a:gridCol w="1697253">
                  <a:extLst>
                    <a:ext uri="{9D8B030D-6E8A-4147-A177-3AD203B41FA5}">
                      <a16:colId xmlns="" xmlns:a16="http://schemas.microsoft.com/office/drawing/2014/main" val="1748456636"/>
                    </a:ext>
                  </a:extLst>
                </a:gridCol>
              </a:tblGrid>
              <a:tr h="370840">
                <a:tc>
                  <a:txBody>
                    <a:bodyPr/>
                    <a:lstStyle/>
                    <a:p>
                      <a:pPr algn="ctr"/>
                      <a:r>
                        <a:rPr lang="en-US" dirty="0">
                          <a:latin typeface="OpenDyslexicAlta" pitchFamily="2" charset="77"/>
                        </a:rPr>
                        <a:t>ones</a:t>
                      </a:r>
                    </a:p>
                  </a:txBody>
                  <a:tcPr>
                    <a:solidFill>
                      <a:srgbClr val="23D160"/>
                    </a:solidFill>
                  </a:tcPr>
                </a:tc>
                <a:tc>
                  <a:txBody>
                    <a:bodyPr/>
                    <a:lstStyle/>
                    <a:p>
                      <a:pPr algn="ctr"/>
                      <a:r>
                        <a:rPr lang="en-US" dirty="0">
                          <a:solidFill>
                            <a:schemeClr val="bg1"/>
                          </a:solidFill>
                          <a:latin typeface="OpenDyslexicAlta" pitchFamily="2" charset="77"/>
                        </a:rPr>
                        <a:t>tenths</a:t>
                      </a:r>
                    </a:p>
                  </a:txBody>
                  <a:tcPr>
                    <a:solidFill>
                      <a:srgbClr val="3273DC"/>
                    </a:solidFill>
                  </a:tcPr>
                </a:tc>
                <a:tc>
                  <a:txBody>
                    <a:bodyPr/>
                    <a:lstStyle/>
                    <a:p>
                      <a:pPr algn="ctr"/>
                      <a:r>
                        <a:rPr lang="en-US" dirty="0">
                          <a:solidFill>
                            <a:schemeClr val="bg1"/>
                          </a:solidFill>
                          <a:latin typeface="OpenDyslexicAlta" pitchFamily="2" charset="77"/>
                        </a:rPr>
                        <a:t>hundredths</a:t>
                      </a:r>
                    </a:p>
                  </a:txBody>
                  <a:tcPr>
                    <a:solidFill>
                      <a:srgbClr val="7957D5"/>
                    </a:solidFill>
                  </a:tcPr>
                </a:tc>
                <a:tc>
                  <a:txBody>
                    <a:bodyPr/>
                    <a:lstStyle/>
                    <a:p>
                      <a:pPr algn="ctr"/>
                      <a:r>
                        <a:rPr lang="en-US" dirty="0">
                          <a:solidFill>
                            <a:schemeClr val="bg1"/>
                          </a:solidFill>
                          <a:latin typeface="OpenDyslexicAlta" pitchFamily="2" charset="77"/>
                        </a:rPr>
                        <a:t>thousandths</a:t>
                      </a:r>
                    </a:p>
                  </a:txBody>
                  <a:tcPr>
                    <a:solidFill>
                      <a:srgbClr val="F337C7"/>
                    </a:solidFill>
                  </a:tcPr>
                </a:tc>
                <a:extLst>
                  <a:ext uri="{0D108BD9-81ED-4DB2-BD59-A6C34878D82A}">
                    <a16:rowId xmlns="" xmlns:a16="http://schemas.microsoft.com/office/drawing/2014/main" val="957287956"/>
                  </a:ext>
                </a:extLst>
              </a:tr>
              <a:tr h="370840">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tc>
                  <a:txBody>
                    <a:bodyPr/>
                    <a:lstStyle/>
                    <a:p>
                      <a:endParaRPr lang="en-US" dirty="0">
                        <a:latin typeface="OpenDyslexicAlta" pitchFamily="2" charset="77"/>
                      </a:endParaRPr>
                    </a:p>
                  </a:txBody>
                  <a:tcPr>
                    <a:solidFill>
                      <a:schemeClr val="bg1"/>
                    </a:solidFill>
                  </a:tcPr>
                </a:tc>
                <a:tc>
                  <a:txBody>
                    <a:bodyPr/>
                    <a:lstStyle/>
                    <a:p>
                      <a:endParaRPr lang="en-US">
                        <a:latin typeface="OpenDyslexicAlta" pitchFamily="2" charset="77"/>
                      </a:endParaRPr>
                    </a:p>
                  </a:txBody>
                  <a:tcPr>
                    <a:solidFill>
                      <a:schemeClr val="bg1"/>
                    </a:solidFill>
                  </a:tcPr>
                </a:tc>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extLst>
                  <a:ext uri="{0D108BD9-81ED-4DB2-BD59-A6C34878D82A}">
                    <a16:rowId xmlns="" xmlns:a16="http://schemas.microsoft.com/office/drawing/2014/main" val="988903399"/>
                  </a:ext>
                </a:extLst>
              </a:tr>
              <a:tr h="370840">
                <a:tc>
                  <a:txBody>
                    <a:bodyPr/>
                    <a:lstStyle/>
                    <a:p>
                      <a:pPr algn="ctr"/>
                      <a:r>
                        <a:rPr lang="en-US" sz="2400" dirty="0">
                          <a:solidFill>
                            <a:srgbClr val="FF3860"/>
                          </a:solidFill>
                          <a:latin typeface="OpenDyslexicAlta" pitchFamily="2" charset="77"/>
                        </a:rPr>
                        <a:t>0</a:t>
                      </a:r>
                    </a:p>
                  </a:txBody>
                  <a:tcPr>
                    <a:solidFill>
                      <a:schemeClr val="bg1"/>
                    </a:solidFill>
                  </a:tcPr>
                </a:tc>
                <a:tc>
                  <a:txBody>
                    <a:bodyPr/>
                    <a:lstStyle/>
                    <a:p>
                      <a:pPr algn="ctr"/>
                      <a:r>
                        <a:rPr lang="en-US" sz="2400" dirty="0">
                          <a:solidFill>
                            <a:srgbClr val="FF3860"/>
                          </a:solidFill>
                          <a:latin typeface="OpenDyslexicAlta" pitchFamily="2" charset="77"/>
                        </a:rPr>
                        <a:t>4</a:t>
                      </a:r>
                    </a:p>
                  </a:txBody>
                  <a:tcPr>
                    <a:solidFill>
                      <a:schemeClr val="bg1"/>
                    </a:solidFill>
                  </a:tcPr>
                </a:tc>
                <a:tc>
                  <a:txBody>
                    <a:bodyPr/>
                    <a:lstStyle/>
                    <a:p>
                      <a:pPr algn="ctr"/>
                      <a:r>
                        <a:rPr lang="en-US" sz="2400" dirty="0">
                          <a:solidFill>
                            <a:srgbClr val="FF3860"/>
                          </a:solidFill>
                          <a:latin typeface="OpenDyslexicAlta" pitchFamily="2" charset="77"/>
                        </a:rPr>
                        <a:t>3</a:t>
                      </a:r>
                    </a:p>
                  </a:txBody>
                  <a:tcPr>
                    <a:solidFill>
                      <a:schemeClr val="bg1"/>
                    </a:solidFill>
                  </a:tcPr>
                </a:tc>
                <a:tc>
                  <a:txBody>
                    <a:bodyPr/>
                    <a:lstStyle/>
                    <a:p>
                      <a:pPr algn="ctr"/>
                      <a:r>
                        <a:rPr lang="en-US" sz="2400" dirty="0">
                          <a:solidFill>
                            <a:srgbClr val="FF3860"/>
                          </a:solidFill>
                          <a:latin typeface="OpenDyslexicAlta" pitchFamily="2" charset="77"/>
                        </a:rPr>
                        <a:t>6</a:t>
                      </a:r>
                    </a:p>
                  </a:txBody>
                  <a:tcPr>
                    <a:solidFill>
                      <a:schemeClr val="bg1"/>
                    </a:solidFill>
                  </a:tcPr>
                </a:tc>
                <a:extLst>
                  <a:ext uri="{0D108BD9-81ED-4DB2-BD59-A6C34878D82A}">
                    <a16:rowId xmlns="" xmlns:a16="http://schemas.microsoft.com/office/drawing/2014/main" val="3900739830"/>
                  </a:ext>
                </a:extLst>
              </a:tr>
            </a:tbl>
          </a:graphicData>
        </a:graphic>
      </p:graphicFrame>
      <p:sp>
        <p:nvSpPr>
          <p:cNvPr id="5" name="Oval 4">
            <a:extLst>
              <a:ext uri="{FF2B5EF4-FFF2-40B4-BE49-F238E27FC236}">
                <a16:creationId xmlns=""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8117" y="3257072"/>
            <a:ext cx="519545" cy="540000"/>
          </a:xfrm>
          <a:prstGeom prst="rect">
            <a:avLst/>
          </a:prstGeom>
        </p:spPr>
      </p:pic>
      <p:pic>
        <p:nvPicPr>
          <p:cNvPr id="13" name="Picture 12">
            <a:extLst>
              <a:ext uri="{FF2B5EF4-FFF2-40B4-BE49-F238E27FC236}">
                <a16:creationId xmlns="" xmlns:a16="http://schemas.microsoft.com/office/drawing/2014/main" id="{B03E08B1-53E8-4247-8EAA-64F0325B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595" y="3073349"/>
            <a:ext cx="526047" cy="540000"/>
          </a:xfrm>
          <a:prstGeom prst="rect">
            <a:avLst/>
          </a:prstGeom>
        </p:spPr>
      </p:pic>
      <p:pic>
        <p:nvPicPr>
          <p:cNvPr id="14" name="Picture 13">
            <a:extLst>
              <a:ext uri="{FF2B5EF4-FFF2-40B4-BE49-F238E27FC236}">
                <a16:creationId xmlns="" xmlns:a16="http://schemas.microsoft.com/office/drawing/2014/main" id="{53998974-B550-4E4D-A66C-2586DD289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65999" y="3073349"/>
            <a:ext cx="519545" cy="540000"/>
          </a:xfrm>
          <a:prstGeom prst="rect">
            <a:avLst/>
          </a:prstGeom>
        </p:spPr>
      </p:pic>
      <p:pic>
        <p:nvPicPr>
          <p:cNvPr id="15" name="Picture 14">
            <a:extLst>
              <a:ext uri="{FF2B5EF4-FFF2-40B4-BE49-F238E27FC236}">
                <a16:creationId xmlns=""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6053" y="3263668"/>
            <a:ext cx="519545" cy="540000"/>
          </a:xfrm>
          <a:prstGeom prst="rect">
            <a:avLst/>
          </a:prstGeom>
        </p:spPr>
      </p:pic>
      <p:pic>
        <p:nvPicPr>
          <p:cNvPr id="21" name="Picture 20">
            <a:extLst>
              <a:ext uri="{FF2B5EF4-FFF2-40B4-BE49-F238E27FC236}">
                <a16:creationId xmlns="" xmlns:a16="http://schemas.microsoft.com/office/drawing/2014/main" id="{D3999B00-6F81-7B4A-84F0-B7B595E98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64110" y="3073349"/>
            <a:ext cx="519545" cy="540000"/>
          </a:xfrm>
          <a:prstGeom prst="rect">
            <a:avLst/>
          </a:prstGeom>
        </p:spPr>
      </p:pic>
      <p:sp>
        <p:nvSpPr>
          <p:cNvPr id="7" name="Rounded Rectangle 6">
            <a:extLst>
              <a:ext uri="{FF2B5EF4-FFF2-40B4-BE49-F238E27FC236}">
                <a16:creationId xmlns="" xmlns:a16="http://schemas.microsoft.com/office/drawing/2014/main" id="{7DB7055B-82DE-384B-8D6B-9B78C9DBBAEF}"/>
              </a:ext>
            </a:extLst>
          </p:cNvPr>
          <p:cNvSpPr/>
          <p:nvPr/>
        </p:nvSpPr>
        <p:spPr>
          <a:xfrm>
            <a:off x="838199" y="4611757"/>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Two tenths more than the number shown would be </a:t>
            </a:r>
            <a:r>
              <a:rPr lang="en-US" sz="2400" b="1" u="sng" dirty="0">
                <a:solidFill>
                  <a:srgbClr val="FF3860"/>
                </a:solidFill>
                <a:latin typeface="OpenDyslexicAlta" pitchFamily="2" charset="77"/>
              </a:rPr>
              <a:t>0.636 </a:t>
            </a:r>
          </a:p>
        </p:txBody>
      </p:sp>
      <p:sp>
        <p:nvSpPr>
          <p:cNvPr id="26" name="Rounded Rectangle 25">
            <a:extLst>
              <a:ext uri="{FF2B5EF4-FFF2-40B4-BE49-F238E27FC236}">
                <a16:creationId xmlns="" xmlns:a16="http://schemas.microsoft.com/office/drawing/2014/main" id="{96A2003E-3B3E-434D-8BED-9EE075642CE9}"/>
              </a:ext>
            </a:extLst>
          </p:cNvPr>
          <p:cNvSpPr/>
          <p:nvPr/>
        </p:nvSpPr>
        <p:spPr>
          <a:xfrm>
            <a:off x="838199" y="532689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If I added 5 hundredths to the number, I would make </a:t>
            </a:r>
            <a:r>
              <a:rPr lang="en-US" sz="2400" b="1" u="sng" dirty="0">
                <a:solidFill>
                  <a:srgbClr val="FF3860"/>
                </a:solidFill>
                <a:latin typeface="OpenDyslexicAlta" pitchFamily="2" charset="77"/>
              </a:rPr>
              <a:t>0.486</a:t>
            </a:r>
            <a:r>
              <a:rPr lang="en-US" sz="2400" dirty="0">
                <a:solidFill>
                  <a:schemeClr val="tx1"/>
                </a:solidFill>
                <a:latin typeface="OpenDyslexicAlta" pitchFamily="2" charset="77"/>
              </a:rPr>
              <a:t>  </a:t>
            </a:r>
          </a:p>
        </p:txBody>
      </p:sp>
      <p:pic>
        <p:nvPicPr>
          <p:cNvPr id="27" name="Picture 26">
            <a:extLst>
              <a:ext uri="{FF2B5EF4-FFF2-40B4-BE49-F238E27FC236}">
                <a16:creationId xmlns="" xmlns:a16="http://schemas.microsoft.com/office/drawing/2014/main" id="{10CAC887-13B6-DC49-8DB8-210D1ED92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7956" y="3078980"/>
            <a:ext cx="526047" cy="540000"/>
          </a:xfrm>
          <a:prstGeom prst="rect">
            <a:avLst/>
          </a:prstGeom>
        </p:spPr>
      </p:pic>
      <p:pic>
        <p:nvPicPr>
          <p:cNvPr id="28" name="Picture 27">
            <a:extLst>
              <a:ext uri="{FF2B5EF4-FFF2-40B4-BE49-F238E27FC236}">
                <a16:creationId xmlns="" xmlns:a16="http://schemas.microsoft.com/office/drawing/2014/main" id="{EB6DF0FB-AD5B-0F4D-8431-8EE80B3CA0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2389" y="3426248"/>
            <a:ext cx="526047" cy="540000"/>
          </a:xfrm>
          <a:prstGeom prst="rect">
            <a:avLst/>
          </a:prstGeom>
        </p:spPr>
      </p:pic>
      <p:pic>
        <p:nvPicPr>
          <p:cNvPr id="29" name="Picture 28">
            <a:extLst>
              <a:ext uri="{FF2B5EF4-FFF2-40B4-BE49-F238E27FC236}">
                <a16:creationId xmlns="" xmlns:a16="http://schemas.microsoft.com/office/drawing/2014/main" id="{34DDE1B1-36FE-3945-A850-BC561AF3C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8750" y="3431879"/>
            <a:ext cx="526047" cy="540000"/>
          </a:xfrm>
          <a:prstGeom prst="rect">
            <a:avLst/>
          </a:prstGeom>
        </p:spPr>
      </p:pic>
      <p:pic>
        <p:nvPicPr>
          <p:cNvPr id="30" name="Picture 29">
            <a:extLst>
              <a:ext uri="{FF2B5EF4-FFF2-40B4-BE49-F238E27FC236}">
                <a16:creationId xmlns="" xmlns:a16="http://schemas.microsoft.com/office/drawing/2014/main" id="{FC881D97-597D-DE43-9A29-4D6B2F38F5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86126" y="3073349"/>
            <a:ext cx="526047" cy="540000"/>
          </a:xfrm>
          <a:prstGeom prst="rect">
            <a:avLst/>
          </a:prstGeom>
        </p:spPr>
      </p:pic>
      <p:sp>
        <p:nvSpPr>
          <p:cNvPr id="31" name="Rounded Rectangle 30">
            <a:extLst>
              <a:ext uri="{FF2B5EF4-FFF2-40B4-BE49-F238E27FC236}">
                <a16:creationId xmlns="" xmlns:a16="http://schemas.microsoft.com/office/drawing/2014/main" id="{785A7760-1447-6B4A-9D15-DE4E1F0FD6BC}"/>
              </a:ext>
            </a:extLst>
          </p:cNvPr>
          <p:cNvSpPr/>
          <p:nvPr/>
        </p:nvSpPr>
        <p:spPr>
          <a:xfrm>
            <a:off x="838199" y="606065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b="1" u="sng" dirty="0">
                <a:solidFill>
                  <a:srgbClr val="FF3860"/>
                </a:solidFill>
                <a:latin typeface="OpenDyslexicAlta" pitchFamily="2" charset="77"/>
              </a:rPr>
              <a:t>4</a:t>
            </a:r>
            <a:r>
              <a:rPr lang="en-US" sz="2000" dirty="0">
                <a:solidFill>
                  <a:schemeClr val="tx1"/>
                </a:solidFill>
                <a:latin typeface="OpenDyslexicAlta" pitchFamily="2" charset="77"/>
              </a:rPr>
              <a:t> thousandths would need to be added before the hundredths digit changes.</a:t>
            </a:r>
          </a:p>
        </p:txBody>
      </p:sp>
      <p:pic>
        <p:nvPicPr>
          <p:cNvPr id="19" name="Picture 18">
            <a:extLst>
              <a:ext uri="{FF2B5EF4-FFF2-40B4-BE49-F238E27FC236}">
                <a16:creationId xmlns="" xmlns:a16="http://schemas.microsoft.com/office/drawing/2014/main" id="{CF6BB497-6CE4-E84A-9E43-18E2F29D3D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86339" y="3434694"/>
            <a:ext cx="519545" cy="540000"/>
          </a:xfrm>
          <a:prstGeom prst="rect">
            <a:avLst/>
          </a:prstGeom>
        </p:spPr>
      </p:pic>
      <p:pic>
        <p:nvPicPr>
          <p:cNvPr id="20" name="Picture 19">
            <a:extLst>
              <a:ext uri="{FF2B5EF4-FFF2-40B4-BE49-F238E27FC236}">
                <a16:creationId xmlns="" xmlns:a16="http://schemas.microsoft.com/office/drawing/2014/main" id="{950F125E-7A09-1245-8C18-1D27C774F85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83538" y="3075730"/>
            <a:ext cx="519545" cy="540000"/>
          </a:xfrm>
          <a:prstGeom prst="rect">
            <a:avLst/>
          </a:prstGeom>
        </p:spPr>
      </p:pic>
      <p:pic>
        <p:nvPicPr>
          <p:cNvPr id="22" name="Picture 21">
            <a:extLst>
              <a:ext uri="{FF2B5EF4-FFF2-40B4-BE49-F238E27FC236}">
                <a16:creationId xmlns="" xmlns:a16="http://schemas.microsoft.com/office/drawing/2014/main" id="{1DE9B834-F9C9-2F4F-ADA0-4FA2F481B7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86597" y="3416155"/>
            <a:ext cx="519545" cy="540000"/>
          </a:xfrm>
          <a:prstGeom prst="rect">
            <a:avLst/>
          </a:prstGeom>
        </p:spPr>
      </p:pic>
      <p:pic>
        <p:nvPicPr>
          <p:cNvPr id="23" name="Picture 22">
            <a:extLst>
              <a:ext uri="{FF2B5EF4-FFF2-40B4-BE49-F238E27FC236}">
                <a16:creationId xmlns="" xmlns:a16="http://schemas.microsoft.com/office/drawing/2014/main" id="{108970D8-8D38-D042-865C-C1BFA955342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05643" y="3423760"/>
            <a:ext cx="526047" cy="540000"/>
          </a:xfrm>
          <a:prstGeom prst="rect">
            <a:avLst/>
          </a:prstGeom>
        </p:spPr>
      </p:pic>
      <p:sp>
        <p:nvSpPr>
          <p:cNvPr id="24" name="Oval 23">
            <a:extLst>
              <a:ext uri="{FF2B5EF4-FFF2-40B4-BE49-F238E27FC236}">
                <a16:creationId xmlns="" xmlns:a16="http://schemas.microsoft.com/office/drawing/2014/main" id="{4B0FD9DC-2645-2F45-91DA-7F7B03AB4D03}"/>
              </a:ext>
            </a:extLst>
          </p:cNvPr>
          <p:cNvSpPr/>
          <p:nvPr/>
        </p:nvSpPr>
        <p:spPr>
          <a:xfrm>
            <a:off x="4330232" y="421193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Tree>
    <p:extLst>
      <p:ext uri="{BB962C8B-B14F-4D97-AF65-F5344CB8AC3E}">
        <p14:creationId xmlns:p14="http://schemas.microsoft.com/office/powerpoint/2010/main" val="4098883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such as hundred grids and place value charts, to help me add numbers with up to three decimal places within 1</a:t>
            </a:r>
          </a:p>
          <a:p>
            <a:pPr>
              <a:buClr>
                <a:srgbClr val="23D160"/>
              </a:buClr>
              <a:buSzPct val="85000"/>
              <a:buFont typeface="Wingdings" pitchFamily="2" charset="2"/>
              <a:buChar char="ü"/>
            </a:pPr>
            <a:r>
              <a:rPr lang="en-GB" sz="2200" dirty="0"/>
              <a:t>I can explain my reasoning when using mathematical equipment and pictorial representations, such as hundred grids and place value charts, to help me add numbers with up to three decimal places within 1</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smtClean="0"/>
              <a:t>Stage </a:t>
            </a:r>
            <a:r>
              <a:rPr lang="en-GB" sz="1400" dirty="0"/>
              <a:t>5 - Summer Block 1 - Decimals - Lesson 1 - To be able to add decimals within 1</a:t>
            </a:r>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hundred grid to help you complete the calculation below. </a:t>
            </a:r>
          </a:p>
        </p:txBody>
      </p:sp>
      <p:sp>
        <p:nvSpPr>
          <p:cNvPr id="19" name="Rounded Rectangle 18">
            <a:extLst>
              <a:ext uri="{FF2B5EF4-FFF2-40B4-BE49-F238E27FC236}">
                <a16:creationId xmlns="" xmlns:a16="http://schemas.microsoft.com/office/drawing/2014/main" id="{685438B9-CE1B-3249-9D03-F94A94B86766}"/>
              </a:ext>
            </a:extLst>
          </p:cNvPr>
          <p:cNvSpPr/>
          <p:nvPr/>
        </p:nvSpPr>
        <p:spPr>
          <a:xfrm>
            <a:off x="3703982" y="5453878"/>
            <a:ext cx="4784035"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0.43 + 0.06 = </a:t>
            </a:r>
            <a:r>
              <a:rPr lang="en-US" sz="2400" b="1" u="sng" dirty="0">
                <a:solidFill>
                  <a:schemeClr val="bg1"/>
                </a:solidFill>
                <a:latin typeface="OpenDyslexicAlta" pitchFamily="2" charset="77"/>
              </a:rPr>
              <a:t>0.49</a:t>
            </a:r>
          </a:p>
        </p:txBody>
      </p:sp>
      <p:pic>
        <p:nvPicPr>
          <p:cNvPr id="20" name="Picture 19">
            <a:extLst>
              <a:ext uri="{FF2B5EF4-FFF2-40B4-BE49-F238E27FC236}">
                <a16:creationId xmlns="" xmlns:a16="http://schemas.microsoft.com/office/drawing/2014/main" id="{5DE79E0D-8199-B747-8B9E-B9CA057CA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3456" y="2690071"/>
            <a:ext cx="2605088" cy="2542466"/>
          </a:xfrm>
          <a:prstGeom prst="rect">
            <a:avLst/>
          </a:prstGeom>
        </p:spPr>
      </p:pic>
    </p:spTree>
    <p:extLst>
      <p:ext uri="{BB962C8B-B14F-4D97-AF65-F5344CB8AC3E}">
        <p14:creationId xmlns:p14="http://schemas.microsoft.com/office/powerpoint/2010/main" val="673812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hundred grid to help you complete the calculation below. </a:t>
            </a:r>
          </a:p>
        </p:txBody>
      </p:sp>
      <p:sp>
        <p:nvSpPr>
          <p:cNvPr id="19" name="Rounded Rectangle 18">
            <a:extLst>
              <a:ext uri="{FF2B5EF4-FFF2-40B4-BE49-F238E27FC236}">
                <a16:creationId xmlns="" xmlns:a16="http://schemas.microsoft.com/office/drawing/2014/main" id="{685438B9-CE1B-3249-9D03-F94A94B86766}"/>
              </a:ext>
            </a:extLst>
          </p:cNvPr>
          <p:cNvSpPr/>
          <p:nvPr/>
        </p:nvSpPr>
        <p:spPr>
          <a:xfrm>
            <a:off x="3703982" y="5453878"/>
            <a:ext cx="4784035"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0.43 + 0.06 = </a:t>
            </a:r>
            <a:r>
              <a:rPr lang="en-US" sz="2400" b="1" u="sng" dirty="0">
                <a:solidFill>
                  <a:schemeClr val="bg1"/>
                </a:solidFill>
                <a:latin typeface="OpenDyslexicAlta" pitchFamily="2" charset="77"/>
              </a:rPr>
              <a:t>0.49</a:t>
            </a:r>
          </a:p>
        </p:txBody>
      </p:sp>
      <p:pic>
        <p:nvPicPr>
          <p:cNvPr id="20" name="Picture 19">
            <a:extLst>
              <a:ext uri="{FF2B5EF4-FFF2-40B4-BE49-F238E27FC236}">
                <a16:creationId xmlns="" xmlns:a16="http://schemas.microsoft.com/office/drawing/2014/main" id="{5DE79E0D-8199-B747-8B9E-B9CA057CA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3456" y="2690071"/>
            <a:ext cx="2605088" cy="2542466"/>
          </a:xfrm>
          <a:prstGeom prst="rect">
            <a:avLst/>
          </a:prstGeom>
        </p:spPr>
      </p:pic>
      <p:sp>
        <p:nvSpPr>
          <p:cNvPr id="22" name="Rectangle 21">
            <a:extLst>
              <a:ext uri="{FF2B5EF4-FFF2-40B4-BE49-F238E27FC236}">
                <a16:creationId xmlns="" xmlns:a16="http://schemas.microsoft.com/office/drawing/2014/main" id="{09ECFFF9-4759-FD4F-BCAD-388CBE070C32}"/>
              </a:ext>
            </a:extLst>
          </p:cNvPr>
          <p:cNvSpPr/>
          <p:nvPr/>
        </p:nvSpPr>
        <p:spPr>
          <a:xfrm>
            <a:off x="4805730" y="2690070"/>
            <a:ext cx="2540324" cy="1010779"/>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ED8B6ABA-34EA-3A44-A50C-2D3BF929FFEB}"/>
              </a:ext>
            </a:extLst>
          </p:cNvPr>
          <p:cNvSpPr/>
          <p:nvPr/>
        </p:nvSpPr>
        <p:spPr>
          <a:xfrm>
            <a:off x="4793456" y="3705884"/>
            <a:ext cx="779441" cy="255420"/>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6217A7AF-63B1-3E4B-98A3-22F8D195830E}"/>
              </a:ext>
            </a:extLst>
          </p:cNvPr>
          <p:cNvSpPr/>
          <p:nvPr/>
        </p:nvSpPr>
        <p:spPr>
          <a:xfrm>
            <a:off x="5572897" y="3705884"/>
            <a:ext cx="1513703" cy="255420"/>
          </a:xfrm>
          <a:prstGeom prst="rect">
            <a:avLst/>
          </a:prstGeom>
          <a:solidFill>
            <a:srgbClr val="FF38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465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hundred grid to help you complete the calculation below. </a:t>
            </a:r>
          </a:p>
        </p:txBody>
      </p:sp>
      <p:sp>
        <p:nvSpPr>
          <p:cNvPr id="19" name="Rounded Rectangle 18">
            <a:extLst>
              <a:ext uri="{FF2B5EF4-FFF2-40B4-BE49-F238E27FC236}">
                <a16:creationId xmlns="" xmlns:a16="http://schemas.microsoft.com/office/drawing/2014/main" id="{685438B9-CE1B-3249-9D03-F94A94B86766}"/>
              </a:ext>
            </a:extLst>
          </p:cNvPr>
          <p:cNvSpPr/>
          <p:nvPr/>
        </p:nvSpPr>
        <p:spPr>
          <a:xfrm>
            <a:off x="3703982" y="5453878"/>
            <a:ext cx="4784035"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0.43 + 0.06 = </a:t>
            </a:r>
            <a:r>
              <a:rPr lang="en-US" sz="2400" b="1" u="sng" dirty="0">
                <a:solidFill>
                  <a:srgbClr val="FF3860"/>
                </a:solidFill>
                <a:latin typeface="OpenDyslexicAlta" pitchFamily="2" charset="77"/>
              </a:rPr>
              <a:t>0.49</a:t>
            </a:r>
          </a:p>
        </p:txBody>
      </p:sp>
      <p:pic>
        <p:nvPicPr>
          <p:cNvPr id="20" name="Picture 19">
            <a:extLst>
              <a:ext uri="{FF2B5EF4-FFF2-40B4-BE49-F238E27FC236}">
                <a16:creationId xmlns="" xmlns:a16="http://schemas.microsoft.com/office/drawing/2014/main" id="{5DE79E0D-8199-B747-8B9E-B9CA057CA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3456" y="2690071"/>
            <a:ext cx="2605088" cy="2542466"/>
          </a:xfrm>
          <a:prstGeom prst="rect">
            <a:avLst/>
          </a:prstGeom>
        </p:spPr>
      </p:pic>
      <p:sp>
        <p:nvSpPr>
          <p:cNvPr id="22" name="Rectangle 21">
            <a:extLst>
              <a:ext uri="{FF2B5EF4-FFF2-40B4-BE49-F238E27FC236}">
                <a16:creationId xmlns="" xmlns:a16="http://schemas.microsoft.com/office/drawing/2014/main" id="{09ECFFF9-4759-FD4F-BCAD-388CBE070C32}"/>
              </a:ext>
            </a:extLst>
          </p:cNvPr>
          <p:cNvSpPr/>
          <p:nvPr/>
        </p:nvSpPr>
        <p:spPr>
          <a:xfrm>
            <a:off x="4805730" y="2690070"/>
            <a:ext cx="2540324" cy="1010779"/>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ED8B6ABA-34EA-3A44-A50C-2D3BF929FFEB}"/>
              </a:ext>
            </a:extLst>
          </p:cNvPr>
          <p:cNvSpPr/>
          <p:nvPr/>
        </p:nvSpPr>
        <p:spPr>
          <a:xfrm>
            <a:off x="4793456" y="3705884"/>
            <a:ext cx="779441" cy="255420"/>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6217A7AF-63B1-3E4B-98A3-22F8D195830E}"/>
              </a:ext>
            </a:extLst>
          </p:cNvPr>
          <p:cNvSpPr/>
          <p:nvPr/>
        </p:nvSpPr>
        <p:spPr>
          <a:xfrm>
            <a:off x="5572897" y="3705884"/>
            <a:ext cx="1513703" cy="255420"/>
          </a:xfrm>
          <a:prstGeom prst="rect">
            <a:avLst/>
          </a:prstGeom>
          <a:solidFill>
            <a:srgbClr val="FF38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1004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hundred grid to help you complete the calculation below. </a:t>
            </a:r>
          </a:p>
        </p:txBody>
      </p:sp>
      <p:sp>
        <p:nvSpPr>
          <p:cNvPr id="19" name="Rounded Rectangle 18">
            <a:extLst>
              <a:ext uri="{FF2B5EF4-FFF2-40B4-BE49-F238E27FC236}">
                <a16:creationId xmlns="" xmlns:a16="http://schemas.microsoft.com/office/drawing/2014/main" id="{685438B9-CE1B-3249-9D03-F94A94B86766}"/>
              </a:ext>
            </a:extLst>
          </p:cNvPr>
          <p:cNvSpPr/>
          <p:nvPr/>
        </p:nvSpPr>
        <p:spPr>
          <a:xfrm>
            <a:off x="3703982" y="5453878"/>
            <a:ext cx="4784035"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0.57 + 0.08 = </a:t>
            </a:r>
            <a:r>
              <a:rPr lang="en-US" sz="2400" b="1" u="sng" dirty="0">
                <a:solidFill>
                  <a:schemeClr val="bg1"/>
                </a:solidFill>
                <a:latin typeface="OpenDyslexicAlta" pitchFamily="2" charset="77"/>
              </a:rPr>
              <a:t>0.65</a:t>
            </a:r>
          </a:p>
        </p:txBody>
      </p:sp>
      <p:pic>
        <p:nvPicPr>
          <p:cNvPr id="20" name="Picture 19">
            <a:extLst>
              <a:ext uri="{FF2B5EF4-FFF2-40B4-BE49-F238E27FC236}">
                <a16:creationId xmlns="" xmlns:a16="http://schemas.microsoft.com/office/drawing/2014/main" id="{5DE79E0D-8199-B747-8B9E-B9CA057CA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3456" y="2690071"/>
            <a:ext cx="2605088" cy="2542466"/>
          </a:xfrm>
          <a:prstGeom prst="rect">
            <a:avLst/>
          </a:prstGeom>
        </p:spPr>
      </p:pic>
    </p:spTree>
    <p:extLst>
      <p:ext uri="{BB962C8B-B14F-4D97-AF65-F5344CB8AC3E}">
        <p14:creationId xmlns:p14="http://schemas.microsoft.com/office/powerpoint/2010/main" val="29578003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hundred grid to help you complete the calculation below. </a:t>
            </a:r>
          </a:p>
        </p:txBody>
      </p:sp>
      <p:pic>
        <p:nvPicPr>
          <p:cNvPr id="20" name="Picture 19">
            <a:extLst>
              <a:ext uri="{FF2B5EF4-FFF2-40B4-BE49-F238E27FC236}">
                <a16:creationId xmlns="" xmlns:a16="http://schemas.microsoft.com/office/drawing/2014/main" id="{5DE79E0D-8199-B747-8B9E-B9CA057CA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3456" y="2690071"/>
            <a:ext cx="2605088" cy="2542466"/>
          </a:xfrm>
          <a:prstGeom prst="rect">
            <a:avLst/>
          </a:prstGeom>
        </p:spPr>
      </p:pic>
      <p:sp>
        <p:nvSpPr>
          <p:cNvPr id="22" name="Rectangle 21">
            <a:extLst>
              <a:ext uri="{FF2B5EF4-FFF2-40B4-BE49-F238E27FC236}">
                <a16:creationId xmlns="" xmlns:a16="http://schemas.microsoft.com/office/drawing/2014/main" id="{09ECFFF9-4759-FD4F-BCAD-388CBE070C32}"/>
              </a:ext>
            </a:extLst>
          </p:cNvPr>
          <p:cNvSpPr/>
          <p:nvPr/>
        </p:nvSpPr>
        <p:spPr>
          <a:xfrm>
            <a:off x="4805730" y="2690070"/>
            <a:ext cx="2540324" cy="1262805"/>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ED8B6ABA-34EA-3A44-A50C-2D3BF929FFEB}"/>
              </a:ext>
            </a:extLst>
          </p:cNvPr>
          <p:cNvSpPr/>
          <p:nvPr/>
        </p:nvSpPr>
        <p:spPr>
          <a:xfrm>
            <a:off x="4805730" y="3952875"/>
            <a:ext cx="1779220" cy="255420"/>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6217A7AF-63B1-3E4B-98A3-22F8D195830E}"/>
              </a:ext>
            </a:extLst>
          </p:cNvPr>
          <p:cNvSpPr/>
          <p:nvPr/>
        </p:nvSpPr>
        <p:spPr>
          <a:xfrm>
            <a:off x="6584950" y="3952875"/>
            <a:ext cx="756851" cy="255420"/>
          </a:xfrm>
          <a:prstGeom prst="rect">
            <a:avLst/>
          </a:prstGeom>
          <a:solidFill>
            <a:srgbClr val="FF38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 xmlns:a16="http://schemas.microsoft.com/office/drawing/2014/main" id="{E58665B4-5E5A-2449-8B81-A750835629C2}"/>
              </a:ext>
            </a:extLst>
          </p:cNvPr>
          <p:cNvSpPr/>
          <p:nvPr/>
        </p:nvSpPr>
        <p:spPr>
          <a:xfrm>
            <a:off x="3703982" y="5453878"/>
            <a:ext cx="4784035"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0.57 + 0.08 = </a:t>
            </a:r>
            <a:r>
              <a:rPr lang="en-US" sz="2400" b="1" u="sng" dirty="0">
                <a:solidFill>
                  <a:schemeClr val="bg1"/>
                </a:solidFill>
                <a:latin typeface="OpenDyslexicAlta" pitchFamily="2" charset="77"/>
              </a:rPr>
              <a:t>0.65</a:t>
            </a:r>
          </a:p>
        </p:txBody>
      </p:sp>
      <p:sp>
        <p:nvSpPr>
          <p:cNvPr id="10" name="Rectangle 9">
            <a:extLst>
              <a:ext uri="{FF2B5EF4-FFF2-40B4-BE49-F238E27FC236}">
                <a16:creationId xmlns="" xmlns:a16="http://schemas.microsoft.com/office/drawing/2014/main" id="{369DAE1E-C216-A442-BC8D-1D815E9A9820}"/>
              </a:ext>
            </a:extLst>
          </p:cNvPr>
          <p:cNvSpPr/>
          <p:nvPr/>
        </p:nvSpPr>
        <p:spPr>
          <a:xfrm>
            <a:off x="4812080" y="4213549"/>
            <a:ext cx="1268045" cy="255420"/>
          </a:xfrm>
          <a:prstGeom prst="rect">
            <a:avLst/>
          </a:prstGeom>
          <a:solidFill>
            <a:srgbClr val="FF38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368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8"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hundred grid to help you complete the calculation below. </a:t>
            </a:r>
          </a:p>
        </p:txBody>
      </p:sp>
      <p:pic>
        <p:nvPicPr>
          <p:cNvPr id="20" name="Picture 19">
            <a:extLst>
              <a:ext uri="{FF2B5EF4-FFF2-40B4-BE49-F238E27FC236}">
                <a16:creationId xmlns="" xmlns:a16="http://schemas.microsoft.com/office/drawing/2014/main" id="{5DE79E0D-8199-B747-8B9E-B9CA057CA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3456" y="2690071"/>
            <a:ext cx="2605088" cy="2542466"/>
          </a:xfrm>
          <a:prstGeom prst="rect">
            <a:avLst/>
          </a:prstGeom>
        </p:spPr>
      </p:pic>
      <p:sp>
        <p:nvSpPr>
          <p:cNvPr id="22" name="Rectangle 21">
            <a:extLst>
              <a:ext uri="{FF2B5EF4-FFF2-40B4-BE49-F238E27FC236}">
                <a16:creationId xmlns="" xmlns:a16="http://schemas.microsoft.com/office/drawing/2014/main" id="{09ECFFF9-4759-FD4F-BCAD-388CBE070C32}"/>
              </a:ext>
            </a:extLst>
          </p:cNvPr>
          <p:cNvSpPr/>
          <p:nvPr/>
        </p:nvSpPr>
        <p:spPr>
          <a:xfrm>
            <a:off x="4805730" y="2690070"/>
            <a:ext cx="2540324" cy="1262805"/>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ED8B6ABA-34EA-3A44-A50C-2D3BF929FFEB}"/>
              </a:ext>
            </a:extLst>
          </p:cNvPr>
          <p:cNvSpPr/>
          <p:nvPr/>
        </p:nvSpPr>
        <p:spPr>
          <a:xfrm>
            <a:off x="4805730" y="3952875"/>
            <a:ext cx="1779220" cy="255420"/>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6217A7AF-63B1-3E4B-98A3-22F8D195830E}"/>
              </a:ext>
            </a:extLst>
          </p:cNvPr>
          <p:cNvSpPr/>
          <p:nvPr/>
        </p:nvSpPr>
        <p:spPr>
          <a:xfrm>
            <a:off x="6584950" y="3947621"/>
            <a:ext cx="756851" cy="255420"/>
          </a:xfrm>
          <a:prstGeom prst="rect">
            <a:avLst/>
          </a:prstGeom>
          <a:solidFill>
            <a:srgbClr val="FF38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 xmlns:a16="http://schemas.microsoft.com/office/drawing/2014/main" id="{E58665B4-5E5A-2449-8B81-A750835629C2}"/>
              </a:ext>
            </a:extLst>
          </p:cNvPr>
          <p:cNvSpPr/>
          <p:nvPr/>
        </p:nvSpPr>
        <p:spPr>
          <a:xfrm>
            <a:off x="3703982" y="5453878"/>
            <a:ext cx="4784035"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0.57 + 0.08 = </a:t>
            </a:r>
            <a:r>
              <a:rPr lang="en-US" sz="2400" b="1" u="sng" dirty="0">
                <a:solidFill>
                  <a:srgbClr val="FF3860"/>
                </a:solidFill>
                <a:latin typeface="OpenDyslexicAlta" pitchFamily="2" charset="77"/>
              </a:rPr>
              <a:t>0.65</a:t>
            </a:r>
          </a:p>
        </p:txBody>
      </p:sp>
      <p:sp>
        <p:nvSpPr>
          <p:cNvPr id="10" name="Rectangle 9">
            <a:extLst>
              <a:ext uri="{FF2B5EF4-FFF2-40B4-BE49-F238E27FC236}">
                <a16:creationId xmlns="" xmlns:a16="http://schemas.microsoft.com/office/drawing/2014/main" id="{369DAE1E-C216-A442-BC8D-1D815E9A9820}"/>
              </a:ext>
            </a:extLst>
          </p:cNvPr>
          <p:cNvSpPr/>
          <p:nvPr/>
        </p:nvSpPr>
        <p:spPr>
          <a:xfrm>
            <a:off x="4812080" y="4213549"/>
            <a:ext cx="1268045" cy="255420"/>
          </a:xfrm>
          <a:prstGeom prst="rect">
            <a:avLst/>
          </a:prstGeom>
          <a:solidFill>
            <a:srgbClr val="FF38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060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hundred grid to help you complete the calculation below. </a:t>
            </a:r>
          </a:p>
        </p:txBody>
      </p:sp>
      <p:pic>
        <p:nvPicPr>
          <p:cNvPr id="20" name="Picture 19">
            <a:extLst>
              <a:ext uri="{FF2B5EF4-FFF2-40B4-BE49-F238E27FC236}">
                <a16:creationId xmlns="" xmlns:a16="http://schemas.microsoft.com/office/drawing/2014/main" id="{5DE79E0D-8199-B747-8B9E-B9CA057CA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3456" y="2690071"/>
            <a:ext cx="2605088" cy="2542466"/>
          </a:xfrm>
          <a:prstGeom prst="rect">
            <a:avLst/>
          </a:prstGeom>
        </p:spPr>
      </p:pic>
      <p:sp>
        <p:nvSpPr>
          <p:cNvPr id="9" name="Rounded Rectangle 8">
            <a:extLst>
              <a:ext uri="{FF2B5EF4-FFF2-40B4-BE49-F238E27FC236}">
                <a16:creationId xmlns="" xmlns:a16="http://schemas.microsoft.com/office/drawing/2014/main" id="{E58665B4-5E5A-2449-8B81-A750835629C2}"/>
              </a:ext>
            </a:extLst>
          </p:cNvPr>
          <p:cNvSpPr/>
          <p:nvPr/>
        </p:nvSpPr>
        <p:spPr>
          <a:xfrm>
            <a:off x="3703982" y="5453878"/>
            <a:ext cx="4784035"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0.38 + 0.04 = </a:t>
            </a:r>
            <a:r>
              <a:rPr lang="en-US" sz="2400" b="1" u="sng" dirty="0">
                <a:solidFill>
                  <a:schemeClr val="bg1"/>
                </a:solidFill>
                <a:latin typeface="OpenDyslexicAlta" pitchFamily="2" charset="77"/>
              </a:rPr>
              <a:t>0.42</a:t>
            </a:r>
          </a:p>
        </p:txBody>
      </p:sp>
    </p:spTree>
    <p:extLst>
      <p:ext uri="{BB962C8B-B14F-4D97-AF65-F5344CB8AC3E}">
        <p14:creationId xmlns:p14="http://schemas.microsoft.com/office/powerpoint/2010/main" val="3862105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hundred grid to help you complete the calculation below. </a:t>
            </a:r>
          </a:p>
        </p:txBody>
      </p:sp>
      <p:pic>
        <p:nvPicPr>
          <p:cNvPr id="20" name="Picture 19">
            <a:extLst>
              <a:ext uri="{FF2B5EF4-FFF2-40B4-BE49-F238E27FC236}">
                <a16:creationId xmlns="" xmlns:a16="http://schemas.microsoft.com/office/drawing/2014/main" id="{5DE79E0D-8199-B747-8B9E-B9CA057CA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3456" y="2690071"/>
            <a:ext cx="2605088" cy="2542466"/>
          </a:xfrm>
          <a:prstGeom prst="rect">
            <a:avLst/>
          </a:prstGeom>
        </p:spPr>
      </p:pic>
      <p:sp>
        <p:nvSpPr>
          <p:cNvPr id="22" name="Rectangle 21">
            <a:extLst>
              <a:ext uri="{FF2B5EF4-FFF2-40B4-BE49-F238E27FC236}">
                <a16:creationId xmlns="" xmlns:a16="http://schemas.microsoft.com/office/drawing/2014/main" id="{09ECFFF9-4759-FD4F-BCAD-388CBE070C32}"/>
              </a:ext>
            </a:extLst>
          </p:cNvPr>
          <p:cNvSpPr/>
          <p:nvPr/>
        </p:nvSpPr>
        <p:spPr>
          <a:xfrm>
            <a:off x="4805730" y="2690070"/>
            <a:ext cx="2540324" cy="759911"/>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ED8B6ABA-34EA-3A44-A50C-2D3BF929FFEB}"/>
              </a:ext>
            </a:extLst>
          </p:cNvPr>
          <p:cNvSpPr/>
          <p:nvPr/>
        </p:nvSpPr>
        <p:spPr>
          <a:xfrm>
            <a:off x="4805730" y="3448635"/>
            <a:ext cx="2042200" cy="255420"/>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6217A7AF-63B1-3E4B-98A3-22F8D195830E}"/>
              </a:ext>
            </a:extLst>
          </p:cNvPr>
          <p:cNvSpPr/>
          <p:nvPr/>
        </p:nvSpPr>
        <p:spPr>
          <a:xfrm>
            <a:off x="6831746" y="3448635"/>
            <a:ext cx="510398" cy="255420"/>
          </a:xfrm>
          <a:prstGeom prst="rect">
            <a:avLst/>
          </a:prstGeom>
          <a:solidFill>
            <a:srgbClr val="FF38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 xmlns:a16="http://schemas.microsoft.com/office/drawing/2014/main" id="{E58665B4-5E5A-2449-8B81-A750835629C2}"/>
              </a:ext>
            </a:extLst>
          </p:cNvPr>
          <p:cNvSpPr/>
          <p:nvPr/>
        </p:nvSpPr>
        <p:spPr>
          <a:xfrm>
            <a:off x="3703982" y="5453878"/>
            <a:ext cx="4784035"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0.38 + 0.04 = </a:t>
            </a:r>
            <a:r>
              <a:rPr lang="en-US" sz="2400" b="1" u="sng" dirty="0">
                <a:solidFill>
                  <a:schemeClr val="bg1"/>
                </a:solidFill>
                <a:latin typeface="OpenDyslexicAlta" pitchFamily="2" charset="77"/>
              </a:rPr>
              <a:t>0.42</a:t>
            </a:r>
          </a:p>
        </p:txBody>
      </p:sp>
      <p:sp>
        <p:nvSpPr>
          <p:cNvPr id="10" name="Rectangle 9">
            <a:extLst>
              <a:ext uri="{FF2B5EF4-FFF2-40B4-BE49-F238E27FC236}">
                <a16:creationId xmlns="" xmlns:a16="http://schemas.microsoft.com/office/drawing/2014/main" id="{369DAE1E-C216-A442-BC8D-1D815E9A9820}"/>
              </a:ext>
            </a:extLst>
          </p:cNvPr>
          <p:cNvSpPr/>
          <p:nvPr/>
        </p:nvSpPr>
        <p:spPr>
          <a:xfrm>
            <a:off x="4805731" y="3705884"/>
            <a:ext cx="510398" cy="255420"/>
          </a:xfrm>
          <a:prstGeom prst="rect">
            <a:avLst/>
          </a:prstGeom>
          <a:solidFill>
            <a:srgbClr val="FF38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068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8"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hundred grid to help you complete the calculation below. </a:t>
            </a:r>
          </a:p>
        </p:txBody>
      </p:sp>
      <p:pic>
        <p:nvPicPr>
          <p:cNvPr id="20" name="Picture 19">
            <a:extLst>
              <a:ext uri="{FF2B5EF4-FFF2-40B4-BE49-F238E27FC236}">
                <a16:creationId xmlns="" xmlns:a16="http://schemas.microsoft.com/office/drawing/2014/main" id="{5DE79E0D-8199-B747-8B9E-B9CA057CA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3456" y="2690071"/>
            <a:ext cx="2605088" cy="2542466"/>
          </a:xfrm>
          <a:prstGeom prst="rect">
            <a:avLst/>
          </a:prstGeom>
        </p:spPr>
      </p:pic>
      <p:sp>
        <p:nvSpPr>
          <p:cNvPr id="22" name="Rectangle 21">
            <a:extLst>
              <a:ext uri="{FF2B5EF4-FFF2-40B4-BE49-F238E27FC236}">
                <a16:creationId xmlns="" xmlns:a16="http://schemas.microsoft.com/office/drawing/2014/main" id="{09ECFFF9-4759-FD4F-BCAD-388CBE070C32}"/>
              </a:ext>
            </a:extLst>
          </p:cNvPr>
          <p:cNvSpPr/>
          <p:nvPr/>
        </p:nvSpPr>
        <p:spPr>
          <a:xfrm>
            <a:off x="4805730" y="2690070"/>
            <a:ext cx="2540324" cy="759911"/>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ED8B6ABA-34EA-3A44-A50C-2D3BF929FFEB}"/>
              </a:ext>
            </a:extLst>
          </p:cNvPr>
          <p:cNvSpPr/>
          <p:nvPr/>
        </p:nvSpPr>
        <p:spPr>
          <a:xfrm>
            <a:off x="4805730" y="3448635"/>
            <a:ext cx="2042200" cy="255420"/>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6217A7AF-63B1-3E4B-98A3-22F8D195830E}"/>
              </a:ext>
            </a:extLst>
          </p:cNvPr>
          <p:cNvSpPr/>
          <p:nvPr/>
        </p:nvSpPr>
        <p:spPr>
          <a:xfrm>
            <a:off x="6831746" y="3448635"/>
            <a:ext cx="510398" cy="255420"/>
          </a:xfrm>
          <a:prstGeom prst="rect">
            <a:avLst/>
          </a:prstGeom>
          <a:solidFill>
            <a:srgbClr val="FF38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 xmlns:a16="http://schemas.microsoft.com/office/drawing/2014/main" id="{E58665B4-5E5A-2449-8B81-A750835629C2}"/>
              </a:ext>
            </a:extLst>
          </p:cNvPr>
          <p:cNvSpPr/>
          <p:nvPr/>
        </p:nvSpPr>
        <p:spPr>
          <a:xfrm>
            <a:off x="3703982" y="5453878"/>
            <a:ext cx="4784035"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0.38 + 0.04 = </a:t>
            </a:r>
            <a:r>
              <a:rPr lang="en-US" sz="2400" b="1" u="sng" dirty="0">
                <a:solidFill>
                  <a:srgbClr val="FF3860"/>
                </a:solidFill>
                <a:latin typeface="OpenDyslexicAlta" pitchFamily="2" charset="77"/>
              </a:rPr>
              <a:t>0.42</a:t>
            </a:r>
          </a:p>
        </p:txBody>
      </p:sp>
      <p:sp>
        <p:nvSpPr>
          <p:cNvPr id="10" name="Rectangle 9">
            <a:extLst>
              <a:ext uri="{FF2B5EF4-FFF2-40B4-BE49-F238E27FC236}">
                <a16:creationId xmlns="" xmlns:a16="http://schemas.microsoft.com/office/drawing/2014/main" id="{369DAE1E-C216-A442-BC8D-1D815E9A9820}"/>
              </a:ext>
            </a:extLst>
          </p:cNvPr>
          <p:cNvSpPr/>
          <p:nvPr/>
        </p:nvSpPr>
        <p:spPr>
          <a:xfrm>
            <a:off x="4805731" y="3705884"/>
            <a:ext cx="510398" cy="255420"/>
          </a:xfrm>
          <a:prstGeom prst="rect">
            <a:avLst/>
          </a:prstGeom>
          <a:solidFill>
            <a:srgbClr val="FF38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502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Activity 2:</a:t>
            </a:r>
          </a:p>
          <a:p>
            <a:pPr marL="0" indent="0">
              <a:buClr>
                <a:srgbClr val="23D160"/>
              </a:buClr>
              <a:buSzPct val="85000"/>
              <a:buNone/>
            </a:pPr>
            <a:r>
              <a:rPr lang="en-GB" sz="2200" dirty="0"/>
              <a:t>Use the hundred grid to help you complete the calculation below. </a:t>
            </a:r>
          </a:p>
        </p:txBody>
      </p:sp>
      <p:pic>
        <p:nvPicPr>
          <p:cNvPr id="20" name="Picture 19">
            <a:extLst>
              <a:ext uri="{FF2B5EF4-FFF2-40B4-BE49-F238E27FC236}">
                <a16:creationId xmlns="" xmlns:a16="http://schemas.microsoft.com/office/drawing/2014/main" id="{5DE79E0D-8199-B747-8B9E-B9CA057CA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3456" y="2690071"/>
            <a:ext cx="2605088" cy="2542466"/>
          </a:xfrm>
          <a:prstGeom prst="rect">
            <a:avLst/>
          </a:prstGeom>
        </p:spPr>
      </p:pic>
      <p:sp>
        <p:nvSpPr>
          <p:cNvPr id="9" name="Rounded Rectangle 8">
            <a:extLst>
              <a:ext uri="{FF2B5EF4-FFF2-40B4-BE49-F238E27FC236}">
                <a16:creationId xmlns="" xmlns:a16="http://schemas.microsoft.com/office/drawing/2014/main" id="{E58665B4-5E5A-2449-8B81-A750835629C2}"/>
              </a:ext>
            </a:extLst>
          </p:cNvPr>
          <p:cNvSpPr/>
          <p:nvPr/>
        </p:nvSpPr>
        <p:spPr>
          <a:xfrm>
            <a:off x="3703982" y="5453878"/>
            <a:ext cx="4784035"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0.66 + 0.07 = </a:t>
            </a:r>
            <a:r>
              <a:rPr lang="en-US" sz="2400" b="1" u="sng" dirty="0">
                <a:solidFill>
                  <a:schemeClr val="bg1"/>
                </a:solidFill>
                <a:latin typeface="OpenDyslexicAlta" pitchFamily="2" charset="77"/>
              </a:rPr>
              <a:t>0.73</a:t>
            </a:r>
          </a:p>
        </p:txBody>
      </p:sp>
    </p:spTree>
    <p:extLst>
      <p:ext uri="{BB962C8B-B14F-4D97-AF65-F5344CB8AC3E}">
        <p14:creationId xmlns:p14="http://schemas.microsoft.com/office/powerpoint/2010/main" val="1464478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Starter:</a:t>
            </a:r>
          </a:p>
          <a:p>
            <a:pPr marL="0" indent="0">
              <a:buClr>
                <a:srgbClr val="23D160"/>
              </a:buClr>
              <a:buSzPct val="85000"/>
              <a:buNone/>
            </a:pPr>
            <a:r>
              <a:rPr lang="en-GB" sz="2200" dirty="0"/>
              <a:t>Look at the place value charts below, 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graphicFrame>
        <p:nvGraphicFramePr>
          <p:cNvPr id="4" name="Table 3">
            <a:extLst>
              <a:ext uri="{FF2B5EF4-FFF2-40B4-BE49-F238E27FC236}">
                <a16:creationId xmlns="" xmlns:a16="http://schemas.microsoft.com/office/drawing/2014/main" id="{B26FE515-818F-CD4E-8C91-529799DE3F02}"/>
              </a:ext>
            </a:extLst>
          </p:cNvPr>
          <p:cNvGraphicFramePr>
            <a:graphicFrameLocks noGrp="1"/>
          </p:cNvGraphicFramePr>
          <p:nvPr>
            <p:extLst>
              <p:ext uri="{D42A27DB-BD31-4B8C-83A1-F6EECF244321}">
                <p14:modId xmlns:p14="http://schemas.microsoft.com/office/powerpoint/2010/main" val="1331663576"/>
              </p:ext>
            </p:extLst>
          </p:nvPr>
        </p:nvGraphicFramePr>
        <p:xfrm>
          <a:off x="2701494" y="2686627"/>
          <a:ext cx="6789012" cy="1285240"/>
        </p:xfrm>
        <a:graphic>
          <a:graphicData uri="http://schemas.openxmlformats.org/drawingml/2006/table">
            <a:tbl>
              <a:tblPr firstRow="1" bandRow="1">
                <a:tableStyleId>{5940675A-B579-460E-94D1-54222C63F5DA}</a:tableStyleId>
              </a:tblPr>
              <a:tblGrid>
                <a:gridCol w="1697253">
                  <a:extLst>
                    <a:ext uri="{9D8B030D-6E8A-4147-A177-3AD203B41FA5}">
                      <a16:colId xmlns="" xmlns:a16="http://schemas.microsoft.com/office/drawing/2014/main" val="373652515"/>
                    </a:ext>
                  </a:extLst>
                </a:gridCol>
                <a:gridCol w="1697253">
                  <a:extLst>
                    <a:ext uri="{9D8B030D-6E8A-4147-A177-3AD203B41FA5}">
                      <a16:colId xmlns="" xmlns:a16="http://schemas.microsoft.com/office/drawing/2014/main" val="3303212019"/>
                    </a:ext>
                  </a:extLst>
                </a:gridCol>
                <a:gridCol w="1697253">
                  <a:extLst>
                    <a:ext uri="{9D8B030D-6E8A-4147-A177-3AD203B41FA5}">
                      <a16:colId xmlns="" xmlns:a16="http://schemas.microsoft.com/office/drawing/2014/main" val="3692987311"/>
                    </a:ext>
                  </a:extLst>
                </a:gridCol>
                <a:gridCol w="1697253">
                  <a:extLst>
                    <a:ext uri="{9D8B030D-6E8A-4147-A177-3AD203B41FA5}">
                      <a16:colId xmlns="" xmlns:a16="http://schemas.microsoft.com/office/drawing/2014/main" val="1748456636"/>
                    </a:ext>
                  </a:extLst>
                </a:gridCol>
              </a:tblGrid>
              <a:tr h="370840">
                <a:tc>
                  <a:txBody>
                    <a:bodyPr/>
                    <a:lstStyle/>
                    <a:p>
                      <a:pPr algn="ctr"/>
                      <a:r>
                        <a:rPr lang="en-US" dirty="0">
                          <a:latin typeface="OpenDyslexic" pitchFamily="2" charset="77"/>
                        </a:rPr>
                        <a:t>ones</a:t>
                      </a:r>
                    </a:p>
                  </a:txBody>
                  <a:tcPr>
                    <a:solidFill>
                      <a:srgbClr val="23D160"/>
                    </a:solidFill>
                  </a:tcPr>
                </a:tc>
                <a:tc>
                  <a:txBody>
                    <a:bodyPr/>
                    <a:lstStyle/>
                    <a:p>
                      <a:pPr algn="ctr"/>
                      <a:r>
                        <a:rPr lang="en-US" dirty="0">
                          <a:solidFill>
                            <a:schemeClr val="bg1"/>
                          </a:solidFill>
                          <a:latin typeface="OpenDyslexic" pitchFamily="2" charset="77"/>
                        </a:rPr>
                        <a:t>tenths</a:t>
                      </a:r>
                    </a:p>
                  </a:txBody>
                  <a:tcPr>
                    <a:solidFill>
                      <a:srgbClr val="3273DC"/>
                    </a:solidFill>
                  </a:tcPr>
                </a:tc>
                <a:tc>
                  <a:txBody>
                    <a:bodyPr/>
                    <a:lstStyle/>
                    <a:p>
                      <a:pPr algn="ctr"/>
                      <a:r>
                        <a:rPr lang="en-US" dirty="0">
                          <a:solidFill>
                            <a:schemeClr val="bg1"/>
                          </a:solidFill>
                          <a:latin typeface="OpenDyslexic" pitchFamily="2" charset="77"/>
                        </a:rPr>
                        <a:t>hundredths</a:t>
                      </a:r>
                    </a:p>
                  </a:txBody>
                  <a:tcPr>
                    <a:solidFill>
                      <a:srgbClr val="7957D5"/>
                    </a:solidFill>
                  </a:tcPr>
                </a:tc>
                <a:tc>
                  <a:txBody>
                    <a:bodyPr/>
                    <a:lstStyle/>
                    <a:p>
                      <a:pPr algn="ctr"/>
                      <a:r>
                        <a:rPr lang="en-US" dirty="0">
                          <a:solidFill>
                            <a:schemeClr val="bg1"/>
                          </a:solidFill>
                          <a:latin typeface="OpenDyslexic" pitchFamily="2" charset="77"/>
                        </a:rPr>
                        <a:t>thousandths</a:t>
                      </a:r>
                    </a:p>
                  </a:txBody>
                  <a:tcPr>
                    <a:solidFill>
                      <a:srgbClr val="F337C7"/>
                    </a:solidFill>
                  </a:tcPr>
                </a:tc>
                <a:extLst>
                  <a:ext uri="{0D108BD9-81ED-4DB2-BD59-A6C34878D82A}">
                    <a16:rowId xmlns="" xmlns:a16="http://schemas.microsoft.com/office/drawing/2014/main" val="957287956"/>
                  </a:ext>
                </a:extLst>
              </a:tr>
              <a:tr h="370840">
                <a:tc>
                  <a:txBody>
                    <a:bodyPr/>
                    <a:lstStyle/>
                    <a:p>
                      <a:endParaRPr lang="en-US" dirty="0"/>
                    </a:p>
                    <a:p>
                      <a:endParaRPr lang="en-US" dirty="0"/>
                    </a:p>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dirty="0"/>
                    </a:p>
                    <a:p>
                      <a:endParaRPr lang="en-US" dirty="0"/>
                    </a:p>
                    <a:p>
                      <a:endParaRPr lang="en-US" dirty="0"/>
                    </a:p>
                  </a:txBody>
                  <a:tcPr>
                    <a:solidFill>
                      <a:schemeClr val="bg1"/>
                    </a:solidFill>
                  </a:tcPr>
                </a:tc>
                <a:extLst>
                  <a:ext uri="{0D108BD9-81ED-4DB2-BD59-A6C34878D82A}">
                    <a16:rowId xmlns="" xmlns:a16="http://schemas.microsoft.com/office/drawing/2014/main" val="988903399"/>
                  </a:ext>
                </a:extLst>
              </a:tr>
            </a:tbl>
          </a:graphicData>
        </a:graphic>
      </p:graphicFrame>
      <p:sp>
        <p:nvSpPr>
          <p:cNvPr id="5" name="Oval 4">
            <a:extLst>
              <a:ext uri="{FF2B5EF4-FFF2-40B4-BE49-F238E27FC236}">
                <a16:creationId xmlns=""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graphicFrame>
        <p:nvGraphicFramePr>
          <p:cNvPr id="8" name="Table 7">
            <a:extLst>
              <a:ext uri="{FF2B5EF4-FFF2-40B4-BE49-F238E27FC236}">
                <a16:creationId xmlns="" xmlns:a16="http://schemas.microsoft.com/office/drawing/2014/main" id="{1A21BD73-2CBD-AD48-93B7-E11056635CF6}"/>
              </a:ext>
            </a:extLst>
          </p:cNvPr>
          <p:cNvGraphicFramePr>
            <a:graphicFrameLocks noGrp="1"/>
          </p:cNvGraphicFramePr>
          <p:nvPr>
            <p:extLst>
              <p:ext uri="{D42A27DB-BD31-4B8C-83A1-F6EECF244321}">
                <p14:modId xmlns:p14="http://schemas.microsoft.com/office/powerpoint/2010/main" val="4228697905"/>
              </p:ext>
            </p:extLst>
          </p:nvPr>
        </p:nvGraphicFramePr>
        <p:xfrm>
          <a:off x="2701494" y="4088243"/>
          <a:ext cx="6789012" cy="1285240"/>
        </p:xfrm>
        <a:graphic>
          <a:graphicData uri="http://schemas.openxmlformats.org/drawingml/2006/table">
            <a:tbl>
              <a:tblPr firstRow="1" bandRow="1">
                <a:tableStyleId>{5940675A-B579-460E-94D1-54222C63F5DA}</a:tableStyleId>
              </a:tblPr>
              <a:tblGrid>
                <a:gridCol w="1697253">
                  <a:extLst>
                    <a:ext uri="{9D8B030D-6E8A-4147-A177-3AD203B41FA5}">
                      <a16:colId xmlns="" xmlns:a16="http://schemas.microsoft.com/office/drawing/2014/main" val="373652515"/>
                    </a:ext>
                  </a:extLst>
                </a:gridCol>
                <a:gridCol w="1697253">
                  <a:extLst>
                    <a:ext uri="{9D8B030D-6E8A-4147-A177-3AD203B41FA5}">
                      <a16:colId xmlns="" xmlns:a16="http://schemas.microsoft.com/office/drawing/2014/main" val="3303212019"/>
                    </a:ext>
                  </a:extLst>
                </a:gridCol>
                <a:gridCol w="1697253">
                  <a:extLst>
                    <a:ext uri="{9D8B030D-6E8A-4147-A177-3AD203B41FA5}">
                      <a16:colId xmlns="" xmlns:a16="http://schemas.microsoft.com/office/drawing/2014/main" val="3692987311"/>
                    </a:ext>
                  </a:extLst>
                </a:gridCol>
                <a:gridCol w="1697253">
                  <a:extLst>
                    <a:ext uri="{9D8B030D-6E8A-4147-A177-3AD203B41FA5}">
                      <a16:colId xmlns="" xmlns:a16="http://schemas.microsoft.com/office/drawing/2014/main" val="1748456636"/>
                    </a:ext>
                  </a:extLst>
                </a:gridCol>
              </a:tblGrid>
              <a:tr h="370840">
                <a:tc>
                  <a:txBody>
                    <a:bodyPr/>
                    <a:lstStyle/>
                    <a:p>
                      <a:pPr algn="ctr"/>
                      <a:r>
                        <a:rPr lang="en-US" dirty="0">
                          <a:latin typeface="OpenDyslexic" pitchFamily="2" charset="77"/>
                        </a:rPr>
                        <a:t>ones</a:t>
                      </a:r>
                    </a:p>
                  </a:txBody>
                  <a:tcPr>
                    <a:solidFill>
                      <a:srgbClr val="23D160"/>
                    </a:solidFill>
                  </a:tcPr>
                </a:tc>
                <a:tc>
                  <a:txBody>
                    <a:bodyPr/>
                    <a:lstStyle/>
                    <a:p>
                      <a:pPr algn="ctr"/>
                      <a:r>
                        <a:rPr lang="en-US" dirty="0">
                          <a:solidFill>
                            <a:schemeClr val="bg1"/>
                          </a:solidFill>
                          <a:latin typeface="OpenDyslexic" pitchFamily="2" charset="77"/>
                        </a:rPr>
                        <a:t>tenths</a:t>
                      </a:r>
                    </a:p>
                  </a:txBody>
                  <a:tcPr>
                    <a:solidFill>
                      <a:srgbClr val="3273DC"/>
                    </a:solidFill>
                  </a:tcPr>
                </a:tc>
                <a:tc>
                  <a:txBody>
                    <a:bodyPr/>
                    <a:lstStyle/>
                    <a:p>
                      <a:pPr algn="ctr"/>
                      <a:r>
                        <a:rPr lang="en-US" dirty="0">
                          <a:solidFill>
                            <a:schemeClr val="bg1"/>
                          </a:solidFill>
                          <a:latin typeface="OpenDyslexic" pitchFamily="2" charset="77"/>
                        </a:rPr>
                        <a:t>hundredths</a:t>
                      </a:r>
                    </a:p>
                  </a:txBody>
                  <a:tcPr>
                    <a:solidFill>
                      <a:srgbClr val="7957D5"/>
                    </a:solidFill>
                  </a:tcPr>
                </a:tc>
                <a:tc>
                  <a:txBody>
                    <a:bodyPr/>
                    <a:lstStyle/>
                    <a:p>
                      <a:pPr algn="ctr"/>
                      <a:r>
                        <a:rPr lang="en-US" dirty="0">
                          <a:solidFill>
                            <a:schemeClr val="bg1"/>
                          </a:solidFill>
                          <a:latin typeface="OpenDyslexic" pitchFamily="2" charset="77"/>
                        </a:rPr>
                        <a:t>thousandths</a:t>
                      </a:r>
                    </a:p>
                  </a:txBody>
                  <a:tcPr>
                    <a:solidFill>
                      <a:srgbClr val="F337C7"/>
                    </a:solidFill>
                  </a:tcPr>
                </a:tc>
                <a:extLst>
                  <a:ext uri="{0D108BD9-81ED-4DB2-BD59-A6C34878D82A}">
                    <a16:rowId xmlns="" xmlns:a16="http://schemas.microsoft.com/office/drawing/2014/main" val="957287956"/>
                  </a:ext>
                </a:extLst>
              </a:tr>
              <a:tr h="370840">
                <a:tc>
                  <a:txBody>
                    <a:bodyPr/>
                    <a:lstStyle/>
                    <a:p>
                      <a:endParaRPr lang="en-US" dirty="0"/>
                    </a:p>
                    <a:p>
                      <a:endParaRPr lang="en-US" dirty="0"/>
                    </a:p>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dirty="0"/>
                    </a:p>
                    <a:p>
                      <a:endParaRPr lang="en-US" dirty="0"/>
                    </a:p>
                    <a:p>
                      <a:endParaRPr lang="en-US" dirty="0"/>
                    </a:p>
                  </a:txBody>
                  <a:tcPr>
                    <a:solidFill>
                      <a:schemeClr val="bg1"/>
                    </a:solidFill>
                  </a:tcPr>
                </a:tc>
                <a:extLst>
                  <a:ext uri="{0D108BD9-81ED-4DB2-BD59-A6C34878D82A}">
                    <a16:rowId xmlns="" xmlns:a16="http://schemas.microsoft.com/office/drawing/2014/main" val="988903399"/>
                  </a:ext>
                </a:extLst>
              </a:tr>
            </a:tbl>
          </a:graphicData>
        </a:graphic>
      </p:graphicFrame>
      <p:sp>
        <p:nvSpPr>
          <p:cNvPr id="9" name="Oval 8">
            <a:extLst>
              <a:ext uri="{FF2B5EF4-FFF2-40B4-BE49-F238E27FC236}">
                <a16:creationId xmlns="" xmlns:a16="http://schemas.microsoft.com/office/drawing/2014/main" id="{93AD18FF-0FBD-F14F-9788-1858F2562626}"/>
              </a:ext>
            </a:extLst>
          </p:cNvPr>
          <p:cNvSpPr/>
          <p:nvPr/>
        </p:nvSpPr>
        <p:spPr>
          <a:xfrm>
            <a:off x="4316770" y="42342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10" name="Oval 9">
            <a:extLst>
              <a:ext uri="{FF2B5EF4-FFF2-40B4-BE49-F238E27FC236}">
                <a16:creationId xmlns="" xmlns:a16="http://schemas.microsoft.com/office/drawing/2014/main" id="{68DD370F-032A-704D-A39D-52E9EB065FB7}"/>
              </a:ext>
            </a:extLst>
          </p:cNvPr>
          <p:cNvSpPr/>
          <p:nvPr/>
        </p:nvSpPr>
        <p:spPr>
          <a:xfrm>
            <a:off x="4316770" y="5134611"/>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8117" y="3113105"/>
            <a:ext cx="519545" cy="540000"/>
          </a:xfrm>
          <a:prstGeom prst="rect">
            <a:avLst/>
          </a:prstGeom>
        </p:spPr>
      </p:pic>
      <p:pic>
        <p:nvPicPr>
          <p:cNvPr id="12" name="Picture 11">
            <a:extLst>
              <a:ext uri="{FF2B5EF4-FFF2-40B4-BE49-F238E27FC236}">
                <a16:creationId xmlns="" xmlns:a16="http://schemas.microsoft.com/office/drawing/2014/main" id="{5959E11B-770E-2F45-9CB6-5C08D04395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4386" y="4520672"/>
            <a:ext cx="519545" cy="540000"/>
          </a:xfrm>
          <a:prstGeom prst="rect">
            <a:avLst/>
          </a:prstGeom>
        </p:spPr>
      </p:pic>
      <p:pic>
        <p:nvPicPr>
          <p:cNvPr id="13" name="Picture 12">
            <a:extLst>
              <a:ext uri="{FF2B5EF4-FFF2-40B4-BE49-F238E27FC236}">
                <a16:creationId xmlns="" xmlns:a16="http://schemas.microsoft.com/office/drawing/2014/main" id="{B03E08B1-53E8-4247-8EAA-64F0325B1B6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91991" y="3241612"/>
            <a:ext cx="526047" cy="540000"/>
          </a:xfrm>
          <a:prstGeom prst="rect">
            <a:avLst/>
          </a:prstGeom>
        </p:spPr>
      </p:pic>
      <p:pic>
        <p:nvPicPr>
          <p:cNvPr id="14" name="Picture 13">
            <a:extLst>
              <a:ext uri="{FF2B5EF4-FFF2-40B4-BE49-F238E27FC236}">
                <a16:creationId xmlns="" xmlns:a16="http://schemas.microsoft.com/office/drawing/2014/main" id="{53998974-B550-4E4D-A66C-2586DD289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7662" y="3392488"/>
            <a:ext cx="519545" cy="540000"/>
          </a:xfrm>
          <a:prstGeom prst="rect">
            <a:avLst/>
          </a:prstGeom>
        </p:spPr>
      </p:pic>
      <p:pic>
        <p:nvPicPr>
          <p:cNvPr id="15" name="Picture 14">
            <a:extLst>
              <a:ext uri="{FF2B5EF4-FFF2-40B4-BE49-F238E27FC236}">
                <a16:creationId xmlns=""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7207" y="3113105"/>
            <a:ext cx="519545" cy="540000"/>
          </a:xfrm>
          <a:prstGeom prst="rect">
            <a:avLst/>
          </a:prstGeom>
        </p:spPr>
      </p:pic>
      <p:pic>
        <p:nvPicPr>
          <p:cNvPr id="16" name="Picture 15">
            <a:extLst>
              <a:ext uri="{FF2B5EF4-FFF2-40B4-BE49-F238E27FC236}">
                <a16:creationId xmlns="" xmlns:a16="http://schemas.microsoft.com/office/drawing/2014/main" id="{D5EB3DFD-6DEA-B64C-B6FE-EFA3D22818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8117" y="4549982"/>
            <a:ext cx="519545" cy="540000"/>
          </a:xfrm>
          <a:prstGeom prst="rect">
            <a:avLst/>
          </a:prstGeom>
        </p:spPr>
      </p:pic>
      <p:pic>
        <p:nvPicPr>
          <p:cNvPr id="17" name="Picture 16">
            <a:extLst>
              <a:ext uri="{FF2B5EF4-FFF2-40B4-BE49-F238E27FC236}">
                <a16:creationId xmlns="" xmlns:a16="http://schemas.microsoft.com/office/drawing/2014/main" id="{FA670709-A8FD-E942-A549-10C58A3479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7662" y="4829365"/>
            <a:ext cx="519545" cy="540000"/>
          </a:xfrm>
          <a:prstGeom prst="rect">
            <a:avLst/>
          </a:prstGeom>
        </p:spPr>
      </p:pic>
      <p:pic>
        <p:nvPicPr>
          <p:cNvPr id="18" name="Picture 17">
            <a:extLst>
              <a:ext uri="{FF2B5EF4-FFF2-40B4-BE49-F238E27FC236}">
                <a16:creationId xmlns="" xmlns:a16="http://schemas.microsoft.com/office/drawing/2014/main" id="{743CD630-6F0D-9041-950F-14AE7EC772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7207" y="4549982"/>
            <a:ext cx="519545" cy="540000"/>
          </a:xfrm>
          <a:prstGeom prst="rect">
            <a:avLst/>
          </a:prstGeom>
        </p:spPr>
      </p:pic>
      <p:pic>
        <p:nvPicPr>
          <p:cNvPr id="19" name="Picture 18">
            <a:extLst>
              <a:ext uri="{FF2B5EF4-FFF2-40B4-BE49-F238E27FC236}">
                <a16:creationId xmlns="" xmlns:a16="http://schemas.microsoft.com/office/drawing/2014/main" id="{B7798AC9-8042-0D43-BB1E-3CB803D359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5267" y="4790672"/>
            <a:ext cx="519545" cy="540000"/>
          </a:xfrm>
          <a:prstGeom prst="rect">
            <a:avLst/>
          </a:prstGeom>
        </p:spPr>
      </p:pic>
      <p:pic>
        <p:nvPicPr>
          <p:cNvPr id="20" name="Picture 19">
            <a:extLst>
              <a:ext uri="{FF2B5EF4-FFF2-40B4-BE49-F238E27FC236}">
                <a16:creationId xmlns="" xmlns:a16="http://schemas.microsoft.com/office/drawing/2014/main" id="{A34115E5-FE58-F441-9FB9-D057501B93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4386" y="3122488"/>
            <a:ext cx="519545" cy="540000"/>
          </a:xfrm>
          <a:prstGeom prst="rect">
            <a:avLst/>
          </a:prstGeom>
        </p:spPr>
      </p:pic>
      <p:pic>
        <p:nvPicPr>
          <p:cNvPr id="21" name="Picture 20">
            <a:extLst>
              <a:ext uri="{FF2B5EF4-FFF2-40B4-BE49-F238E27FC236}">
                <a16:creationId xmlns="" xmlns:a16="http://schemas.microsoft.com/office/drawing/2014/main" id="{D3999B00-6F81-7B4A-84F0-B7B595E982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5267" y="3392488"/>
            <a:ext cx="519545" cy="540000"/>
          </a:xfrm>
          <a:prstGeom prst="rect">
            <a:avLst/>
          </a:prstGeom>
        </p:spPr>
      </p:pic>
      <p:pic>
        <p:nvPicPr>
          <p:cNvPr id="22" name="Picture 21">
            <a:extLst>
              <a:ext uri="{FF2B5EF4-FFF2-40B4-BE49-F238E27FC236}">
                <a16:creationId xmlns="" xmlns:a16="http://schemas.microsoft.com/office/drawing/2014/main" id="{750ECBEE-C478-5643-B353-B58A0ED3B1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4135" y="4515799"/>
            <a:ext cx="526047" cy="540000"/>
          </a:xfrm>
          <a:prstGeom prst="rect">
            <a:avLst/>
          </a:prstGeom>
        </p:spPr>
      </p:pic>
      <p:pic>
        <p:nvPicPr>
          <p:cNvPr id="23" name="Picture 22">
            <a:extLst>
              <a:ext uri="{FF2B5EF4-FFF2-40B4-BE49-F238E27FC236}">
                <a16:creationId xmlns="" xmlns:a16="http://schemas.microsoft.com/office/drawing/2014/main" id="{B49B1DB6-CD38-174B-8BB7-1D3EA9BD1A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61159" y="4520672"/>
            <a:ext cx="526047" cy="540000"/>
          </a:xfrm>
          <a:prstGeom prst="rect">
            <a:avLst/>
          </a:prstGeom>
        </p:spPr>
      </p:pic>
      <p:pic>
        <p:nvPicPr>
          <p:cNvPr id="24" name="Picture 23">
            <a:extLst>
              <a:ext uri="{FF2B5EF4-FFF2-40B4-BE49-F238E27FC236}">
                <a16:creationId xmlns="" xmlns:a16="http://schemas.microsoft.com/office/drawing/2014/main" id="{D987F4C1-8871-724D-BCD7-14F3C006F5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48969" y="4802165"/>
            <a:ext cx="526047" cy="540000"/>
          </a:xfrm>
          <a:prstGeom prst="rect">
            <a:avLst/>
          </a:prstGeom>
        </p:spPr>
      </p:pic>
      <p:pic>
        <p:nvPicPr>
          <p:cNvPr id="25" name="Picture 24">
            <a:extLst>
              <a:ext uri="{FF2B5EF4-FFF2-40B4-BE49-F238E27FC236}">
                <a16:creationId xmlns="" xmlns:a16="http://schemas.microsoft.com/office/drawing/2014/main" id="{042CA01D-0E39-2F44-A5C6-84227248BF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26325" y="4799345"/>
            <a:ext cx="526047" cy="540000"/>
          </a:xfrm>
          <a:prstGeom prst="rect">
            <a:avLst/>
          </a:prstGeom>
        </p:spPr>
      </p:pic>
    </p:spTree>
    <p:extLst>
      <p:ext uri="{BB962C8B-B14F-4D97-AF65-F5344CB8AC3E}">
        <p14:creationId xmlns:p14="http://schemas.microsoft.com/office/powerpoint/2010/main" val="3011051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Activity 2:</a:t>
            </a:r>
          </a:p>
          <a:p>
            <a:pPr marL="0" indent="0">
              <a:buClr>
                <a:srgbClr val="23D160"/>
              </a:buClr>
              <a:buSzPct val="85000"/>
              <a:buNone/>
            </a:pPr>
            <a:r>
              <a:rPr lang="en-GB" sz="2200" dirty="0"/>
              <a:t>Use the hundred grid to help you complete the calculation below. </a:t>
            </a:r>
          </a:p>
        </p:txBody>
      </p:sp>
      <p:pic>
        <p:nvPicPr>
          <p:cNvPr id="20" name="Picture 19">
            <a:extLst>
              <a:ext uri="{FF2B5EF4-FFF2-40B4-BE49-F238E27FC236}">
                <a16:creationId xmlns="" xmlns:a16="http://schemas.microsoft.com/office/drawing/2014/main" id="{5DE79E0D-8199-B747-8B9E-B9CA057CA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3456" y="2690071"/>
            <a:ext cx="2605088" cy="2542466"/>
          </a:xfrm>
          <a:prstGeom prst="rect">
            <a:avLst/>
          </a:prstGeom>
        </p:spPr>
      </p:pic>
      <p:sp>
        <p:nvSpPr>
          <p:cNvPr id="22" name="Rectangle 21">
            <a:extLst>
              <a:ext uri="{FF2B5EF4-FFF2-40B4-BE49-F238E27FC236}">
                <a16:creationId xmlns="" xmlns:a16="http://schemas.microsoft.com/office/drawing/2014/main" id="{09ECFFF9-4759-FD4F-BCAD-388CBE070C32}"/>
              </a:ext>
            </a:extLst>
          </p:cNvPr>
          <p:cNvSpPr/>
          <p:nvPr/>
        </p:nvSpPr>
        <p:spPr>
          <a:xfrm>
            <a:off x="4805730" y="2690070"/>
            <a:ext cx="2540324" cy="1513731"/>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ED8B6ABA-34EA-3A44-A50C-2D3BF929FFEB}"/>
              </a:ext>
            </a:extLst>
          </p:cNvPr>
          <p:cNvSpPr/>
          <p:nvPr/>
        </p:nvSpPr>
        <p:spPr>
          <a:xfrm>
            <a:off x="4805731" y="4205630"/>
            <a:ext cx="1536076" cy="255420"/>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6217A7AF-63B1-3E4B-98A3-22F8D195830E}"/>
              </a:ext>
            </a:extLst>
          </p:cNvPr>
          <p:cNvSpPr/>
          <p:nvPr/>
        </p:nvSpPr>
        <p:spPr>
          <a:xfrm>
            <a:off x="6331975" y="4205630"/>
            <a:ext cx="1016521" cy="255420"/>
          </a:xfrm>
          <a:prstGeom prst="rect">
            <a:avLst/>
          </a:prstGeom>
          <a:solidFill>
            <a:srgbClr val="FF38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 xmlns:a16="http://schemas.microsoft.com/office/drawing/2014/main" id="{E58665B4-5E5A-2449-8B81-A750835629C2}"/>
              </a:ext>
            </a:extLst>
          </p:cNvPr>
          <p:cNvSpPr/>
          <p:nvPr/>
        </p:nvSpPr>
        <p:spPr>
          <a:xfrm>
            <a:off x="3703982" y="5453878"/>
            <a:ext cx="4784035"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0.66 + 0.07 = </a:t>
            </a:r>
            <a:r>
              <a:rPr lang="en-US" sz="2400" b="1" u="sng" dirty="0">
                <a:solidFill>
                  <a:schemeClr val="bg1"/>
                </a:solidFill>
                <a:latin typeface="OpenDyslexicAlta" pitchFamily="2" charset="77"/>
              </a:rPr>
              <a:t>0.73</a:t>
            </a:r>
          </a:p>
        </p:txBody>
      </p:sp>
      <p:sp>
        <p:nvSpPr>
          <p:cNvPr id="10" name="Rectangle 9">
            <a:extLst>
              <a:ext uri="{FF2B5EF4-FFF2-40B4-BE49-F238E27FC236}">
                <a16:creationId xmlns="" xmlns:a16="http://schemas.microsoft.com/office/drawing/2014/main" id="{369DAE1E-C216-A442-BC8D-1D815E9A9820}"/>
              </a:ext>
            </a:extLst>
          </p:cNvPr>
          <p:cNvSpPr/>
          <p:nvPr/>
        </p:nvSpPr>
        <p:spPr>
          <a:xfrm>
            <a:off x="4805730" y="4462879"/>
            <a:ext cx="769159" cy="255420"/>
          </a:xfrm>
          <a:prstGeom prst="rect">
            <a:avLst/>
          </a:prstGeom>
          <a:solidFill>
            <a:srgbClr val="FF38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823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ircle(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8"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Activity 2:</a:t>
            </a:r>
          </a:p>
          <a:p>
            <a:pPr marL="0" indent="0">
              <a:buClr>
                <a:srgbClr val="23D160"/>
              </a:buClr>
              <a:buSzPct val="85000"/>
              <a:buNone/>
            </a:pPr>
            <a:r>
              <a:rPr lang="en-GB" sz="2200" dirty="0"/>
              <a:t>Use the hundred grid to help you complete the calculation below. </a:t>
            </a:r>
          </a:p>
        </p:txBody>
      </p:sp>
      <p:pic>
        <p:nvPicPr>
          <p:cNvPr id="20" name="Picture 19">
            <a:extLst>
              <a:ext uri="{FF2B5EF4-FFF2-40B4-BE49-F238E27FC236}">
                <a16:creationId xmlns="" xmlns:a16="http://schemas.microsoft.com/office/drawing/2014/main" id="{5DE79E0D-8199-B747-8B9E-B9CA057CA4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93456" y="2690071"/>
            <a:ext cx="2605088" cy="2542466"/>
          </a:xfrm>
          <a:prstGeom prst="rect">
            <a:avLst/>
          </a:prstGeom>
        </p:spPr>
      </p:pic>
      <p:sp>
        <p:nvSpPr>
          <p:cNvPr id="22" name="Rectangle 21">
            <a:extLst>
              <a:ext uri="{FF2B5EF4-FFF2-40B4-BE49-F238E27FC236}">
                <a16:creationId xmlns="" xmlns:a16="http://schemas.microsoft.com/office/drawing/2014/main" id="{09ECFFF9-4759-FD4F-BCAD-388CBE070C32}"/>
              </a:ext>
            </a:extLst>
          </p:cNvPr>
          <p:cNvSpPr/>
          <p:nvPr/>
        </p:nvSpPr>
        <p:spPr>
          <a:xfrm>
            <a:off x="4805730" y="2690070"/>
            <a:ext cx="2540324" cy="1513731"/>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 xmlns:a16="http://schemas.microsoft.com/office/drawing/2014/main" id="{ED8B6ABA-34EA-3A44-A50C-2D3BF929FFEB}"/>
              </a:ext>
            </a:extLst>
          </p:cNvPr>
          <p:cNvSpPr/>
          <p:nvPr/>
        </p:nvSpPr>
        <p:spPr>
          <a:xfrm>
            <a:off x="4805731" y="4205630"/>
            <a:ext cx="1536076" cy="255420"/>
          </a:xfrm>
          <a:prstGeom prst="rect">
            <a:avLst/>
          </a:prstGeom>
          <a:solidFill>
            <a:srgbClr val="FFDD5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6217A7AF-63B1-3E4B-98A3-22F8D195830E}"/>
              </a:ext>
            </a:extLst>
          </p:cNvPr>
          <p:cNvSpPr/>
          <p:nvPr/>
        </p:nvSpPr>
        <p:spPr>
          <a:xfrm>
            <a:off x="6331975" y="4205630"/>
            <a:ext cx="1016521" cy="255420"/>
          </a:xfrm>
          <a:prstGeom prst="rect">
            <a:avLst/>
          </a:prstGeom>
          <a:solidFill>
            <a:srgbClr val="FF38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 xmlns:a16="http://schemas.microsoft.com/office/drawing/2014/main" id="{E58665B4-5E5A-2449-8B81-A750835629C2}"/>
              </a:ext>
            </a:extLst>
          </p:cNvPr>
          <p:cNvSpPr/>
          <p:nvPr/>
        </p:nvSpPr>
        <p:spPr>
          <a:xfrm>
            <a:off x="3703982" y="5453878"/>
            <a:ext cx="4784035"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0.66 + 0.07 = </a:t>
            </a:r>
            <a:r>
              <a:rPr lang="en-US" sz="2400" b="1" u="sng" dirty="0">
                <a:solidFill>
                  <a:srgbClr val="FF3860"/>
                </a:solidFill>
                <a:latin typeface="OpenDyslexicAlta" pitchFamily="2" charset="77"/>
              </a:rPr>
              <a:t>0.73</a:t>
            </a:r>
          </a:p>
        </p:txBody>
      </p:sp>
      <p:sp>
        <p:nvSpPr>
          <p:cNvPr id="10" name="Rectangle 9">
            <a:extLst>
              <a:ext uri="{FF2B5EF4-FFF2-40B4-BE49-F238E27FC236}">
                <a16:creationId xmlns="" xmlns:a16="http://schemas.microsoft.com/office/drawing/2014/main" id="{369DAE1E-C216-A442-BC8D-1D815E9A9820}"/>
              </a:ext>
            </a:extLst>
          </p:cNvPr>
          <p:cNvSpPr/>
          <p:nvPr/>
        </p:nvSpPr>
        <p:spPr>
          <a:xfrm>
            <a:off x="4805730" y="4462879"/>
            <a:ext cx="769159" cy="255420"/>
          </a:xfrm>
          <a:prstGeom prst="rect">
            <a:avLst/>
          </a:prstGeom>
          <a:solidFill>
            <a:srgbClr val="FF38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1711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7" name="Rectangle 16">
            <a:extLst>
              <a:ext uri="{FF2B5EF4-FFF2-40B4-BE49-F238E27FC236}">
                <a16:creationId xmlns=""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1" name="Rectangle 20">
            <a:extLst>
              <a:ext uri="{FF2B5EF4-FFF2-40B4-BE49-F238E27FC236}">
                <a16:creationId xmlns=""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2" name="Rectangle 21">
            <a:extLst>
              <a:ext uri="{FF2B5EF4-FFF2-40B4-BE49-F238E27FC236}">
                <a16:creationId xmlns=""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6" name="Rectangle 25">
            <a:extLst>
              <a:ext uri="{FF2B5EF4-FFF2-40B4-BE49-F238E27FC236}">
                <a16:creationId xmlns=""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8" name="Rectangle 27">
            <a:extLst>
              <a:ext uri="{FF2B5EF4-FFF2-40B4-BE49-F238E27FC236}">
                <a16:creationId xmlns=""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24308625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17" name="Rectangle 16">
            <a:extLst>
              <a:ext uri="{FF2B5EF4-FFF2-40B4-BE49-F238E27FC236}">
                <a16:creationId xmlns=""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1" name="Rectangle 20">
            <a:extLst>
              <a:ext uri="{FF2B5EF4-FFF2-40B4-BE49-F238E27FC236}">
                <a16:creationId xmlns=""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2" name="Rectangle 21">
            <a:extLst>
              <a:ext uri="{FF2B5EF4-FFF2-40B4-BE49-F238E27FC236}">
                <a16:creationId xmlns=""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4</a:t>
            </a:r>
          </a:p>
        </p:txBody>
      </p:sp>
      <p:sp>
        <p:nvSpPr>
          <p:cNvPr id="23" name="Rectangle 22">
            <a:extLst>
              <a:ext uri="{FF2B5EF4-FFF2-40B4-BE49-F238E27FC236}">
                <a16:creationId xmlns=""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6" name="Rectangle 25">
            <a:extLst>
              <a:ext uri="{FF2B5EF4-FFF2-40B4-BE49-F238E27FC236}">
                <a16:creationId xmlns=""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2</a:t>
            </a:r>
          </a:p>
        </p:txBody>
      </p:sp>
      <p:sp>
        <p:nvSpPr>
          <p:cNvPr id="28" name="Rectangle 27">
            <a:extLst>
              <a:ext uri="{FF2B5EF4-FFF2-40B4-BE49-F238E27FC236}">
                <a16:creationId xmlns=""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1671622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7" name="Rectangle 16">
            <a:extLst>
              <a:ext uri="{FF2B5EF4-FFF2-40B4-BE49-F238E27FC236}">
                <a16:creationId xmlns=""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21" name="Rectangle 20">
            <a:extLst>
              <a:ext uri="{FF2B5EF4-FFF2-40B4-BE49-F238E27FC236}">
                <a16:creationId xmlns=""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2" name="Rectangle 21">
            <a:extLst>
              <a:ext uri="{FF2B5EF4-FFF2-40B4-BE49-F238E27FC236}">
                <a16:creationId xmlns=""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6" name="Rectangle 25">
            <a:extLst>
              <a:ext uri="{FF2B5EF4-FFF2-40B4-BE49-F238E27FC236}">
                <a16:creationId xmlns=""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8" name="Rectangle 27">
            <a:extLst>
              <a:ext uri="{FF2B5EF4-FFF2-40B4-BE49-F238E27FC236}">
                <a16:creationId xmlns=""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2877662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17" name="Rectangle 16">
            <a:extLst>
              <a:ext uri="{FF2B5EF4-FFF2-40B4-BE49-F238E27FC236}">
                <a16:creationId xmlns=""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21" name="Rectangle 20">
            <a:extLst>
              <a:ext uri="{FF2B5EF4-FFF2-40B4-BE49-F238E27FC236}">
                <a16:creationId xmlns=""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2" name="Rectangle 21">
            <a:extLst>
              <a:ext uri="{FF2B5EF4-FFF2-40B4-BE49-F238E27FC236}">
                <a16:creationId xmlns=""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6</a:t>
            </a:r>
          </a:p>
        </p:txBody>
      </p:sp>
      <p:sp>
        <p:nvSpPr>
          <p:cNvPr id="23" name="Rectangle 22">
            <a:extLst>
              <a:ext uri="{FF2B5EF4-FFF2-40B4-BE49-F238E27FC236}">
                <a16:creationId xmlns=""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6" name="Rectangle 25">
            <a:extLst>
              <a:ext uri="{FF2B5EF4-FFF2-40B4-BE49-F238E27FC236}">
                <a16:creationId xmlns=""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3</a:t>
            </a:r>
          </a:p>
        </p:txBody>
      </p:sp>
      <p:sp>
        <p:nvSpPr>
          <p:cNvPr id="28" name="Rectangle 27">
            <a:extLst>
              <a:ext uri="{FF2B5EF4-FFF2-40B4-BE49-F238E27FC236}">
                <a16:creationId xmlns=""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2072707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7" name="Rectangle 16">
            <a:extLst>
              <a:ext uri="{FF2B5EF4-FFF2-40B4-BE49-F238E27FC236}">
                <a16:creationId xmlns=""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1" name="Rectangle 20">
            <a:extLst>
              <a:ext uri="{FF2B5EF4-FFF2-40B4-BE49-F238E27FC236}">
                <a16:creationId xmlns=""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22" name="Rectangle 21">
            <a:extLst>
              <a:ext uri="{FF2B5EF4-FFF2-40B4-BE49-F238E27FC236}">
                <a16:creationId xmlns=""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26" name="Rectangle 25">
            <a:extLst>
              <a:ext uri="{FF2B5EF4-FFF2-40B4-BE49-F238E27FC236}">
                <a16:creationId xmlns=""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8" name="Rectangle 27">
            <a:extLst>
              <a:ext uri="{FF2B5EF4-FFF2-40B4-BE49-F238E27FC236}">
                <a16:creationId xmlns=""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19034051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17" name="Rectangle 16">
            <a:extLst>
              <a:ext uri="{FF2B5EF4-FFF2-40B4-BE49-F238E27FC236}">
                <a16:creationId xmlns=""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1" name="Rectangle 20">
            <a:extLst>
              <a:ext uri="{FF2B5EF4-FFF2-40B4-BE49-F238E27FC236}">
                <a16:creationId xmlns=""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22" name="Rectangle 21">
            <a:extLst>
              <a:ext uri="{FF2B5EF4-FFF2-40B4-BE49-F238E27FC236}">
                <a16:creationId xmlns=""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7</a:t>
            </a:r>
          </a:p>
        </p:txBody>
      </p:sp>
      <p:sp>
        <p:nvSpPr>
          <p:cNvPr id="23" name="Rectangle 22">
            <a:extLst>
              <a:ext uri="{FF2B5EF4-FFF2-40B4-BE49-F238E27FC236}">
                <a16:creationId xmlns=""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26" name="Rectangle 25">
            <a:extLst>
              <a:ext uri="{FF2B5EF4-FFF2-40B4-BE49-F238E27FC236}">
                <a16:creationId xmlns=""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6</a:t>
            </a:r>
          </a:p>
        </p:txBody>
      </p:sp>
      <p:sp>
        <p:nvSpPr>
          <p:cNvPr id="28" name="Rectangle 27">
            <a:extLst>
              <a:ext uri="{FF2B5EF4-FFF2-40B4-BE49-F238E27FC236}">
                <a16:creationId xmlns=""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1413494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7" name="Rectangle 16">
            <a:extLst>
              <a:ext uri="{FF2B5EF4-FFF2-40B4-BE49-F238E27FC236}">
                <a16:creationId xmlns=""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1" name="Rectangle 20">
            <a:extLst>
              <a:ext uri="{FF2B5EF4-FFF2-40B4-BE49-F238E27FC236}">
                <a16:creationId xmlns=""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2" name="Rectangle 21">
            <a:extLst>
              <a:ext uri="{FF2B5EF4-FFF2-40B4-BE49-F238E27FC236}">
                <a16:creationId xmlns=""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26" name="Rectangle 25">
            <a:extLst>
              <a:ext uri="{FF2B5EF4-FFF2-40B4-BE49-F238E27FC236}">
                <a16:creationId xmlns=""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7" name="Rectangle 26">
            <a:extLst>
              <a:ext uri="{FF2B5EF4-FFF2-40B4-BE49-F238E27FC236}">
                <a16:creationId xmlns=""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8" name="Rectangle 27">
            <a:extLst>
              <a:ext uri="{FF2B5EF4-FFF2-40B4-BE49-F238E27FC236}">
                <a16:creationId xmlns=""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3890037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17" name="Rectangle 16">
            <a:extLst>
              <a:ext uri="{FF2B5EF4-FFF2-40B4-BE49-F238E27FC236}">
                <a16:creationId xmlns=""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1" name="Rectangle 20">
            <a:extLst>
              <a:ext uri="{FF2B5EF4-FFF2-40B4-BE49-F238E27FC236}">
                <a16:creationId xmlns=""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2" name="Rectangle 21">
            <a:extLst>
              <a:ext uri="{FF2B5EF4-FFF2-40B4-BE49-F238E27FC236}">
                <a16:creationId xmlns=""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2</a:t>
            </a:r>
          </a:p>
        </p:txBody>
      </p:sp>
      <p:sp>
        <p:nvSpPr>
          <p:cNvPr id="23" name="Rectangle 22">
            <a:extLst>
              <a:ext uri="{FF2B5EF4-FFF2-40B4-BE49-F238E27FC236}">
                <a16:creationId xmlns=""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26" name="Rectangle 25">
            <a:extLst>
              <a:ext uri="{FF2B5EF4-FFF2-40B4-BE49-F238E27FC236}">
                <a16:creationId xmlns=""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7" name="Rectangle 26">
            <a:extLst>
              <a:ext uri="{FF2B5EF4-FFF2-40B4-BE49-F238E27FC236}">
                <a16:creationId xmlns=""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9</a:t>
            </a:r>
          </a:p>
        </p:txBody>
      </p:sp>
      <p:sp>
        <p:nvSpPr>
          <p:cNvPr id="28" name="Rectangle 27">
            <a:extLst>
              <a:ext uri="{FF2B5EF4-FFF2-40B4-BE49-F238E27FC236}">
                <a16:creationId xmlns=""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4105638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1022496" cy="4351338"/>
          </a:xfrm>
        </p:spPr>
        <p:txBody>
          <a:bodyPr>
            <a:normAutofit/>
          </a:bodyPr>
          <a:lstStyle/>
          <a:p>
            <a:pPr marL="0" indent="0">
              <a:buNone/>
            </a:pPr>
            <a:r>
              <a:rPr lang="en-GB" dirty="0"/>
              <a:t>Starter:</a:t>
            </a:r>
          </a:p>
          <a:p>
            <a:pPr marL="0" indent="0">
              <a:buClr>
                <a:srgbClr val="23D160"/>
              </a:buClr>
              <a:buSzPct val="85000"/>
              <a:buNone/>
            </a:pPr>
            <a:r>
              <a:rPr lang="en-GB" sz="2200" dirty="0"/>
              <a:t>Look at the place value charts below, 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They both have 3 tenths and 2 hundredths. They show 0.32</a:t>
            </a:r>
            <a:r>
              <a:rPr lang="en-GB" sz="2200" u="sng" dirty="0">
                <a:solidFill>
                  <a:srgbClr val="FF3860"/>
                </a:solidFill>
              </a:rPr>
              <a:t>1</a:t>
            </a:r>
            <a:r>
              <a:rPr lang="en-GB" sz="2200" dirty="0">
                <a:solidFill>
                  <a:srgbClr val="FF3860"/>
                </a:solidFill>
              </a:rPr>
              <a:t> and 0.32</a:t>
            </a:r>
            <a:r>
              <a:rPr lang="en-GB" sz="2200" u="sng" dirty="0">
                <a:solidFill>
                  <a:srgbClr val="FF3860"/>
                </a:solidFill>
              </a:rPr>
              <a:t>4</a:t>
            </a:r>
            <a:r>
              <a:rPr lang="en-GB" sz="2200" dirty="0">
                <a:solidFill>
                  <a:srgbClr val="FF3860"/>
                </a:solidFill>
              </a:rPr>
              <a:t>.</a:t>
            </a:r>
          </a:p>
        </p:txBody>
      </p:sp>
      <p:graphicFrame>
        <p:nvGraphicFramePr>
          <p:cNvPr id="4" name="Table 3">
            <a:extLst>
              <a:ext uri="{FF2B5EF4-FFF2-40B4-BE49-F238E27FC236}">
                <a16:creationId xmlns="" xmlns:a16="http://schemas.microsoft.com/office/drawing/2014/main" id="{B26FE515-818F-CD4E-8C91-529799DE3F02}"/>
              </a:ext>
            </a:extLst>
          </p:cNvPr>
          <p:cNvGraphicFramePr>
            <a:graphicFrameLocks noGrp="1"/>
          </p:cNvGraphicFramePr>
          <p:nvPr/>
        </p:nvGraphicFramePr>
        <p:xfrm>
          <a:off x="2701494" y="2686627"/>
          <a:ext cx="6789012" cy="1285240"/>
        </p:xfrm>
        <a:graphic>
          <a:graphicData uri="http://schemas.openxmlformats.org/drawingml/2006/table">
            <a:tbl>
              <a:tblPr firstRow="1" bandRow="1">
                <a:tableStyleId>{5940675A-B579-460E-94D1-54222C63F5DA}</a:tableStyleId>
              </a:tblPr>
              <a:tblGrid>
                <a:gridCol w="1697253">
                  <a:extLst>
                    <a:ext uri="{9D8B030D-6E8A-4147-A177-3AD203B41FA5}">
                      <a16:colId xmlns="" xmlns:a16="http://schemas.microsoft.com/office/drawing/2014/main" val="373652515"/>
                    </a:ext>
                  </a:extLst>
                </a:gridCol>
                <a:gridCol w="1697253">
                  <a:extLst>
                    <a:ext uri="{9D8B030D-6E8A-4147-A177-3AD203B41FA5}">
                      <a16:colId xmlns="" xmlns:a16="http://schemas.microsoft.com/office/drawing/2014/main" val="3303212019"/>
                    </a:ext>
                  </a:extLst>
                </a:gridCol>
                <a:gridCol w="1697253">
                  <a:extLst>
                    <a:ext uri="{9D8B030D-6E8A-4147-A177-3AD203B41FA5}">
                      <a16:colId xmlns="" xmlns:a16="http://schemas.microsoft.com/office/drawing/2014/main" val="3692987311"/>
                    </a:ext>
                  </a:extLst>
                </a:gridCol>
                <a:gridCol w="1697253">
                  <a:extLst>
                    <a:ext uri="{9D8B030D-6E8A-4147-A177-3AD203B41FA5}">
                      <a16:colId xmlns="" xmlns:a16="http://schemas.microsoft.com/office/drawing/2014/main" val="1748456636"/>
                    </a:ext>
                  </a:extLst>
                </a:gridCol>
              </a:tblGrid>
              <a:tr h="370840">
                <a:tc>
                  <a:txBody>
                    <a:bodyPr/>
                    <a:lstStyle/>
                    <a:p>
                      <a:pPr algn="ctr"/>
                      <a:r>
                        <a:rPr lang="en-US" dirty="0">
                          <a:latin typeface="OpenDyslexic" pitchFamily="2" charset="77"/>
                        </a:rPr>
                        <a:t>ones</a:t>
                      </a:r>
                    </a:p>
                  </a:txBody>
                  <a:tcPr>
                    <a:solidFill>
                      <a:srgbClr val="23D160"/>
                    </a:solidFill>
                  </a:tcPr>
                </a:tc>
                <a:tc>
                  <a:txBody>
                    <a:bodyPr/>
                    <a:lstStyle/>
                    <a:p>
                      <a:pPr algn="ctr"/>
                      <a:r>
                        <a:rPr lang="en-US" dirty="0">
                          <a:solidFill>
                            <a:schemeClr val="bg1"/>
                          </a:solidFill>
                          <a:latin typeface="OpenDyslexic" pitchFamily="2" charset="77"/>
                        </a:rPr>
                        <a:t>tenths</a:t>
                      </a:r>
                    </a:p>
                  </a:txBody>
                  <a:tcPr>
                    <a:solidFill>
                      <a:srgbClr val="3273DC"/>
                    </a:solidFill>
                  </a:tcPr>
                </a:tc>
                <a:tc>
                  <a:txBody>
                    <a:bodyPr/>
                    <a:lstStyle/>
                    <a:p>
                      <a:pPr algn="ctr"/>
                      <a:r>
                        <a:rPr lang="en-US" dirty="0">
                          <a:solidFill>
                            <a:schemeClr val="bg1"/>
                          </a:solidFill>
                          <a:latin typeface="OpenDyslexic" pitchFamily="2" charset="77"/>
                        </a:rPr>
                        <a:t>hundredths</a:t>
                      </a:r>
                    </a:p>
                  </a:txBody>
                  <a:tcPr>
                    <a:solidFill>
                      <a:srgbClr val="7957D5"/>
                    </a:solidFill>
                  </a:tcPr>
                </a:tc>
                <a:tc>
                  <a:txBody>
                    <a:bodyPr/>
                    <a:lstStyle/>
                    <a:p>
                      <a:pPr algn="ctr"/>
                      <a:r>
                        <a:rPr lang="en-US" dirty="0">
                          <a:solidFill>
                            <a:schemeClr val="bg1"/>
                          </a:solidFill>
                          <a:latin typeface="OpenDyslexic" pitchFamily="2" charset="77"/>
                        </a:rPr>
                        <a:t>thousandths</a:t>
                      </a:r>
                    </a:p>
                  </a:txBody>
                  <a:tcPr>
                    <a:solidFill>
                      <a:srgbClr val="F337C7"/>
                    </a:solidFill>
                  </a:tcPr>
                </a:tc>
                <a:extLst>
                  <a:ext uri="{0D108BD9-81ED-4DB2-BD59-A6C34878D82A}">
                    <a16:rowId xmlns="" xmlns:a16="http://schemas.microsoft.com/office/drawing/2014/main" val="957287956"/>
                  </a:ext>
                </a:extLst>
              </a:tr>
              <a:tr h="370840">
                <a:tc>
                  <a:txBody>
                    <a:bodyPr/>
                    <a:lstStyle/>
                    <a:p>
                      <a:endParaRPr lang="en-US" dirty="0"/>
                    </a:p>
                    <a:p>
                      <a:endParaRPr lang="en-US" dirty="0"/>
                    </a:p>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dirty="0"/>
                    </a:p>
                    <a:p>
                      <a:endParaRPr lang="en-US" dirty="0"/>
                    </a:p>
                    <a:p>
                      <a:endParaRPr lang="en-US" dirty="0"/>
                    </a:p>
                  </a:txBody>
                  <a:tcPr>
                    <a:solidFill>
                      <a:schemeClr val="bg1"/>
                    </a:solidFill>
                  </a:tcPr>
                </a:tc>
                <a:extLst>
                  <a:ext uri="{0D108BD9-81ED-4DB2-BD59-A6C34878D82A}">
                    <a16:rowId xmlns="" xmlns:a16="http://schemas.microsoft.com/office/drawing/2014/main" val="988903399"/>
                  </a:ext>
                </a:extLst>
              </a:tr>
            </a:tbl>
          </a:graphicData>
        </a:graphic>
      </p:graphicFrame>
      <p:sp>
        <p:nvSpPr>
          <p:cNvPr id="5" name="Oval 4">
            <a:extLst>
              <a:ext uri="{FF2B5EF4-FFF2-40B4-BE49-F238E27FC236}">
                <a16:creationId xmlns=""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graphicFrame>
        <p:nvGraphicFramePr>
          <p:cNvPr id="8" name="Table 7">
            <a:extLst>
              <a:ext uri="{FF2B5EF4-FFF2-40B4-BE49-F238E27FC236}">
                <a16:creationId xmlns="" xmlns:a16="http://schemas.microsoft.com/office/drawing/2014/main" id="{1A21BD73-2CBD-AD48-93B7-E11056635CF6}"/>
              </a:ext>
            </a:extLst>
          </p:cNvPr>
          <p:cNvGraphicFramePr>
            <a:graphicFrameLocks noGrp="1"/>
          </p:cNvGraphicFramePr>
          <p:nvPr/>
        </p:nvGraphicFramePr>
        <p:xfrm>
          <a:off x="2701494" y="4088243"/>
          <a:ext cx="6789012" cy="1285240"/>
        </p:xfrm>
        <a:graphic>
          <a:graphicData uri="http://schemas.openxmlformats.org/drawingml/2006/table">
            <a:tbl>
              <a:tblPr firstRow="1" bandRow="1">
                <a:tableStyleId>{5940675A-B579-460E-94D1-54222C63F5DA}</a:tableStyleId>
              </a:tblPr>
              <a:tblGrid>
                <a:gridCol w="1697253">
                  <a:extLst>
                    <a:ext uri="{9D8B030D-6E8A-4147-A177-3AD203B41FA5}">
                      <a16:colId xmlns="" xmlns:a16="http://schemas.microsoft.com/office/drawing/2014/main" val="373652515"/>
                    </a:ext>
                  </a:extLst>
                </a:gridCol>
                <a:gridCol w="1697253">
                  <a:extLst>
                    <a:ext uri="{9D8B030D-6E8A-4147-A177-3AD203B41FA5}">
                      <a16:colId xmlns="" xmlns:a16="http://schemas.microsoft.com/office/drawing/2014/main" val="3303212019"/>
                    </a:ext>
                  </a:extLst>
                </a:gridCol>
                <a:gridCol w="1697253">
                  <a:extLst>
                    <a:ext uri="{9D8B030D-6E8A-4147-A177-3AD203B41FA5}">
                      <a16:colId xmlns="" xmlns:a16="http://schemas.microsoft.com/office/drawing/2014/main" val="3692987311"/>
                    </a:ext>
                  </a:extLst>
                </a:gridCol>
                <a:gridCol w="1697253">
                  <a:extLst>
                    <a:ext uri="{9D8B030D-6E8A-4147-A177-3AD203B41FA5}">
                      <a16:colId xmlns="" xmlns:a16="http://schemas.microsoft.com/office/drawing/2014/main" val="1748456636"/>
                    </a:ext>
                  </a:extLst>
                </a:gridCol>
              </a:tblGrid>
              <a:tr h="370840">
                <a:tc>
                  <a:txBody>
                    <a:bodyPr/>
                    <a:lstStyle/>
                    <a:p>
                      <a:pPr algn="ctr"/>
                      <a:r>
                        <a:rPr lang="en-US" dirty="0">
                          <a:latin typeface="OpenDyslexic" pitchFamily="2" charset="77"/>
                        </a:rPr>
                        <a:t>ones</a:t>
                      </a:r>
                    </a:p>
                  </a:txBody>
                  <a:tcPr>
                    <a:solidFill>
                      <a:srgbClr val="23D160"/>
                    </a:solidFill>
                  </a:tcPr>
                </a:tc>
                <a:tc>
                  <a:txBody>
                    <a:bodyPr/>
                    <a:lstStyle/>
                    <a:p>
                      <a:pPr algn="ctr"/>
                      <a:r>
                        <a:rPr lang="en-US" dirty="0">
                          <a:solidFill>
                            <a:schemeClr val="bg1"/>
                          </a:solidFill>
                          <a:latin typeface="OpenDyslexic" pitchFamily="2" charset="77"/>
                        </a:rPr>
                        <a:t>tenths</a:t>
                      </a:r>
                    </a:p>
                  </a:txBody>
                  <a:tcPr>
                    <a:solidFill>
                      <a:srgbClr val="3273DC"/>
                    </a:solidFill>
                  </a:tcPr>
                </a:tc>
                <a:tc>
                  <a:txBody>
                    <a:bodyPr/>
                    <a:lstStyle/>
                    <a:p>
                      <a:pPr algn="ctr"/>
                      <a:r>
                        <a:rPr lang="en-US" dirty="0">
                          <a:solidFill>
                            <a:schemeClr val="bg1"/>
                          </a:solidFill>
                          <a:latin typeface="OpenDyslexic" pitchFamily="2" charset="77"/>
                        </a:rPr>
                        <a:t>hundredths</a:t>
                      </a:r>
                    </a:p>
                  </a:txBody>
                  <a:tcPr>
                    <a:solidFill>
                      <a:srgbClr val="7957D5"/>
                    </a:solidFill>
                  </a:tcPr>
                </a:tc>
                <a:tc>
                  <a:txBody>
                    <a:bodyPr/>
                    <a:lstStyle/>
                    <a:p>
                      <a:pPr algn="ctr"/>
                      <a:r>
                        <a:rPr lang="en-US" dirty="0">
                          <a:solidFill>
                            <a:schemeClr val="bg1"/>
                          </a:solidFill>
                          <a:latin typeface="OpenDyslexic" pitchFamily="2" charset="77"/>
                        </a:rPr>
                        <a:t>thousandths</a:t>
                      </a:r>
                    </a:p>
                  </a:txBody>
                  <a:tcPr>
                    <a:solidFill>
                      <a:srgbClr val="F337C7"/>
                    </a:solidFill>
                  </a:tcPr>
                </a:tc>
                <a:extLst>
                  <a:ext uri="{0D108BD9-81ED-4DB2-BD59-A6C34878D82A}">
                    <a16:rowId xmlns="" xmlns:a16="http://schemas.microsoft.com/office/drawing/2014/main" val="957287956"/>
                  </a:ext>
                </a:extLst>
              </a:tr>
              <a:tr h="370840">
                <a:tc>
                  <a:txBody>
                    <a:bodyPr/>
                    <a:lstStyle/>
                    <a:p>
                      <a:endParaRPr lang="en-US" dirty="0"/>
                    </a:p>
                    <a:p>
                      <a:endParaRPr lang="en-US" dirty="0"/>
                    </a:p>
                    <a:p>
                      <a:endParaRPr lang="en-US" dirty="0"/>
                    </a:p>
                  </a:txBody>
                  <a:tcPr>
                    <a:solidFill>
                      <a:schemeClr val="bg1"/>
                    </a:solidFill>
                  </a:tcPr>
                </a:tc>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dirty="0"/>
                    </a:p>
                    <a:p>
                      <a:endParaRPr lang="en-US" dirty="0"/>
                    </a:p>
                    <a:p>
                      <a:endParaRPr lang="en-US" dirty="0"/>
                    </a:p>
                  </a:txBody>
                  <a:tcPr>
                    <a:solidFill>
                      <a:schemeClr val="bg1"/>
                    </a:solidFill>
                  </a:tcPr>
                </a:tc>
                <a:extLst>
                  <a:ext uri="{0D108BD9-81ED-4DB2-BD59-A6C34878D82A}">
                    <a16:rowId xmlns="" xmlns:a16="http://schemas.microsoft.com/office/drawing/2014/main" val="988903399"/>
                  </a:ext>
                </a:extLst>
              </a:tr>
            </a:tbl>
          </a:graphicData>
        </a:graphic>
      </p:graphicFrame>
      <p:sp>
        <p:nvSpPr>
          <p:cNvPr id="9" name="Oval 8">
            <a:extLst>
              <a:ext uri="{FF2B5EF4-FFF2-40B4-BE49-F238E27FC236}">
                <a16:creationId xmlns="" xmlns:a16="http://schemas.microsoft.com/office/drawing/2014/main" id="{93AD18FF-0FBD-F14F-9788-1858F2562626}"/>
              </a:ext>
            </a:extLst>
          </p:cNvPr>
          <p:cNvSpPr/>
          <p:nvPr/>
        </p:nvSpPr>
        <p:spPr>
          <a:xfrm>
            <a:off x="4316770" y="42342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10" name="Oval 9">
            <a:extLst>
              <a:ext uri="{FF2B5EF4-FFF2-40B4-BE49-F238E27FC236}">
                <a16:creationId xmlns="" xmlns:a16="http://schemas.microsoft.com/office/drawing/2014/main" id="{68DD370F-032A-704D-A39D-52E9EB065FB7}"/>
              </a:ext>
            </a:extLst>
          </p:cNvPr>
          <p:cNvSpPr/>
          <p:nvPr/>
        </p:nvSpPr>
        <p:spPr>
          <a:xfrm>
            <a:off x="4316770" y="5134611"/>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8117" y="3113105"/>
            <a:ext cx="519545" cy="540000"/>
          </a:xfrm>
          <a:prstGeom prst="rect">
            <a:avLst/>
          </a:prstGeom>
        </p:spPr>
      </p:pic>
      <p:pic>
        <p:nvPicPr>
          <p:cNvPr id="12" name="Picture 11">
            <a:extLst>
              <a:ext uri="{FF2B5EF4-FFF2-40B4-BE49-F238E27FC236}">
                <a16:creationId xmlns="" xmlns:a16="http://schemas.microsoft.com/office/drawing/2014/main" id="{5959E11B-770E-2F45-9CB6-5C08D04395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4386" y="4520672"/>
            <a:ext cx="519545" cy="540000"/>
          </a:xfrm>
          <a:prstGeom prst="rect">
            <a:avLst/>
          </a:prstGeom>
        </p:spPr>
      </p:pic>
      <p:pic>
        <p:nvPicPr>
          <p:cNvPr id="13" name="Picture 12">
            <a:extLst>
              <a:ext uri="{FF2B5EF4-FFF2-40B4-BE49-F238E27FC236}">
                <a16:creationId xmlns="" xmlns:a16="http://schemas.microsoft.com/office/drawing/2014/main" id="{B03E08B1-53E8-4247-8EAA-64F0325B1B6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91991" y="3241612"/>
            <a:ext cx="526047" cy="540000"/>
          </a:xfrm>
          <a:prstGeom prst="rect">
            <a:avLst/>
          </a:prstGeom>
        </p:spPr>
      </p:pic>
      <p:pic>
        <p:nvPicPr>
          <p:cNvPr id="14" name="Picture 13">
            <a:extLst>
              <a:ext uri="{FF2B5EF4-FFF2-40B4-BE49-F238E27FC236}">
                <a16:creationId xmlns="" xmlns:a16="http://schemas.microsoft.com/office/drawing/2014/main" id="{53998974-B550-4E4D-A66C-2586DD289A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7662" y="3392488"/>
            <a:ext cx="519545" cy="540000"/>
          </a:xfrm>
          <a:prstGeom prst="rect">
            <a:avLst/>
          </a:prstGeom>
        </p:spPr>
      </p:pic>
      <p:pic>
        <p:nvPicPr>
          <p:cNvPr id="15" name="Picture 14">
            <a:extLst>
              <a:ext uri="{FF2B5EF4-FFF2-40B4-BE49-F238E27FC236}">
                <a16:creationId xmlns=""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7207" y="3113105"/>
            <a:ext cx="519545" cy="540000"/>
          </a:xfrm>
          <a:prstGeom prst="rect">
            <a:avLst/>
          </a:prstGeom>
        </p:spPr>
      </p:pic>
      <p:pic>
        <p:nvPicPr>
          <p:cNvPr id="16" name="Picture 15">
            <a:extLst>
              <a:ext uri="{FF2B5EF4-FFF2-40B4-BE49-F238E27FC236}">
                <a16:creationId xmlns="" xmlns:a16="http://schemas.microsoft.com/office/drawing/2014/main" id="{D5EB3DFD-6DEA-B64C-B6FE-EFA3D22818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8117" y="4549982"/>
            <a:ext cx="519545" cy="540000"/>
          </a:xfrm>
          <a:prstGeom prst="rect">
            <a:avLst/>
          </a:prstGeom>
        </p:spPr>
      </p:pic>
      <p:pic>
        <p:nvPicPr>
          <p:cNvPr id="17" name="Picture 16">
            <a:extLst>
              <a:ext uri="{FF2B5EF4-FFF2-40B4-BE49-F238E27FC236}">
                <a16:creationId xmlns="" xmlns:a16="http://schemas.microsoft.com/office/drawing/2014/main" id="{FA670709-A8FD-E942-A549-10C58A3479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77662" y="4829365"/>
            <a:ext cx="519545" cy="540000"/>
          </a:xfrm>
          <a:prstGeom prst="rect">
            <a:avLst/>
          </a:prstGeom>
        </p:spPr>
      </p:pic>
      <p:pic>
        <p:nvPicPr>
          <p:cNvPr id="18" name="Picture 17">
            <a:extLst>
              <a:ext uri="{FF2B5EF4-FFF2-40B4-BE49-F238E27FC236}">
                <a16:creationId xmlns="" xmlns:a16="http://schemas.microsoft.com/office/drawing/2014/main" id="{743CD630-6F0D-9041-950F-14AE7EC772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97207" y="4549982"/>
            <a:ext cx="519545" cy="540000"/>
          </a:xfrm>
          <a:prstGeom prst="rect">
            <a:avLst/>
          </a:prstGeom>
        </p:spPr>
      </p:pic>
      <p:pic>
        <p:nvPicPr>
          <p:cNvPr id="19" name="Picture 18">
            <a:extLst>
              <a:ext uri="{FF2B5EF4-FFF2-40B4-BE49-F238E27FC236}">
                <a16:creationId xmlns="" xmlns:a16="http://schemas.microsoft.com/office/drawing/2014/main" id="{B7798AC9-8042-0D43-BB1E-3CB803D359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5267" y="4790672"/>
            <a:ext cx="519545" cy="540000"/>
          </a:xfrm>
          <a:prstGeom prst="rect">
            <a:avLst/>
          </a:prstGeom>
        </p:spPr>
      </p:pic>
      <p:pic>
        <p:nvPicPr>
          <p:cNvPr id="20" name="Picture 19">
            <a:extLst>
              <a:ext uri="{FF2B5EF4-FFF2-40B4-BE49-F238E27FC236}">
                <a16:creationId xmlns="" xmlns:a16="http://schemas.microsoft.com/office/drawing/2014/main" id="{A34115E5-FE58-F441-9FB9-D057501B93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54386" y="3122488"/>
            <a:ext cx="519545" cy="540000"/>
          </a:xfrm>
          <a:prstGeom prst="rect">
            <a:avLst/>
          </a:prstGeom>
        </p:spPr>
      </p:pic>
      <p:pic>
        <p:nvPicPr>
          <p:cNvPr id="21" name="Picture 20">
            <a:extLst>
              <a:ext uri="{FF2B5EF4-FFF2-40B4-BE49-F238E27FC236}">
                <a16:creationId xmlns="" xmlns:a16="http://schemas.microsoft.com/office/drawing/2014/main" id="{D3999B00-6F81-7B4A-84F0-B7B595E982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5267" y="3392488"/>
            <a:ext cx="519545" cy="540000"/>
          </a:xfrm>
          <a:prstGeom prst="rect">
            <a:avLst/>
          </a:prstGeom>
        </p:spPr>
      </p:pic>
      <p:pic>
        <p:nvPicPr>
          <p:cNvPr id="22" name="Picture 21">
            <a:extLst>
              <a:ext uri="{FF2B5EF4-FFF2-40B4-BE49-F238E27FC236}">
                <a16:creationId xmlns="" xmlns:a16="http://schemas.microsoft.com/office/drawing/2014/main" id="{750ECBEE-C478-5643-B353-B58A0ED3B10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4135" y="4515799"/>
            <a:ext cx="526047" cy="540000"/>
          </a:xfrm>
          <a:prstGeom prst="rect">
            <a:avLst/>
          </a:prstGeom>
        </p:spPr>
      </p:pic>
      <p:pic>
        <p:nvPicPr>
          <p:cNvPr id="23" name="Picture 22">
            <a:extLst>
              <a:ext uri="{FF2B5EF4-FFF2-40B4-BE49-F238E27FC236}">
                <a16:creationId xmlns="" xmlns:a16="http://schemas.microsoft.com/office/drawing/2014/main" id="{B49B1DB6-CD38-174B-8BB7-1D3EA9BD1A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61159" y="4520672"/>
            <a:ext cx="526047" cy="540000"/>
          </a:xfrm>
          <a:prstGeom prst="rect">
            <a:avLst/>
          </a:prstGeom>
        </p:spPr>
      </p:pic>
      <p:pic>
        <p:nvPicPr>
          <p:cNvPr id="24" name="Picture 23">
            <a:extLst>
              <a:ext uri="{FF2B5EF4-FFF2-40B4-BE49-F238E27FC236}">
                <a16:creationId xmlns="" xmlns:a16="http://schemas.microsoft.com/office/drawing/2014/main" id="{D987F4C1-8871-724D-BCD7-14F3C006F5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48969" y="4802165"/>
            <a:ext cx="526047" cy="540000"/>
          </a:xfrm>
          <a:prstGeom prst="rect">
            <a:avLst/>
          </a:prstGeom>
        </p:spPr>
      </p:pic>
      <p:pic>
        <p:nvPicPr>
          <p:cNvPr id="25" name="Picture 24">
            <a:extLst>
              <a:ext uri="{FF2B5EF4-FFF2-40B4-BE49-F238E27FC236}">
                <a16:creationId xmlns="" xmlns:a16="http://schemas.microsoft.com/office/drawing/2014/main" id="{042CA01D-0E39-2F44-A5C6-84227248BF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26325" y="4799345"/>
            <a:ext cx="526047" cy="540000"/>
          </a:xfrm>
          <a:prstGeom prst="rect">
            <a:avLst/>
          </a:prstGeom>
        </p:spPr>
      </p:pic>
    </p:spTree>
    <p:extLst>
      <p:ext uri="{BB962C8B-B14F-4D97-AF65-F5344CB8AC3E}">
        <p14:creationId xmlns:p14="http://schemas.microsoft.com/office/powerpoint/2010/main" val="23620113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7" name="Rectangle 16">
            <a:extLst>
              <a:ext uri="{FF2B5EF4-FFF2-40B4-BE49-F238E27FC236}">
                <a16:creationId xmlns=""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1" name="Rectangle 20">
            <a:extLst>
              <a:ext uri="{FF2B5EF4-FFF2-40B4-BE49-F238E27FC236}">
                <a16:creationId xmlns=""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2" name="Rectangle 21">
            <a:extLst>
              <a:ext uri="{FF2B5EF4-FFF2-40B4-BE49-F238E27FC236}">
                <a16:creationId xmlns=""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9</a:t>
            </a:r>
          </a:p>
        </p:txBody>
      </p:sp>
      <p:sp>
        <p:nvSpPr>
          <p:cNvPr id="26" name="Rectangle 25">
            <a:extLst>
              <a:ext uri="{FF2B5EF4-FFF2-40B4-BE49-F238E27FC236}">
                <a16:creationId xmlns=""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7" name="Rectangle 26">
            <a:extLst>
              <a:ext uri="{FF2B5EF4-FFF2-40B4-BE49-F238E27FC236}">
                <a16:creationId xmlns=""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8" name="Rectangle 27">
            <a:extLst>
              <a:ext uri="{FF2B5EF4-FFF2-40B4-BE49-F238E27FC236}">
                <a16:creationId xmlns=""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3876521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7" name="Rectangle 16">
            <a:extLst>
              <a:ext uri="{FF2B5EF4-FFF2-40B4-BE49-F238E27FC236}">
                <a16:creationId xmlns=""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1" name="Rectangle 20">
            <a:extLst>
              <a:ext uri="{FF2B5EF4-FFF2-40B4-BE49-F238E27FC236}">
                <a16:creationId xmlns=""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2" name="Rectangle 21">
            <a:extLst>
              <a:ext uri="{FF2B5EF4-FFF2-40B4-BE49-F238E27FC236}">
                <a16:creationId xmlns=""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4</a:t>
            </a:r>
          </a:p>
        </p:txBody>
      </p:sp>
      <p:sp>
        <p:nvSpPr>
          <p:cNvPr id="23" name="Rectangle 22">
            <a:extLst>
              <a:ext uri="{FF2B5EF4-FFF2-40B4-BE49-F238E27FC236}">
                <a16:creationId xmlns=""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Alta" pitchFamily="2" charset="77"/>
              </a:rPr>
              <a:t>1</a:t>
            </a:r>
          </a:p>
        </p:txBody>
      </p:sp>
      <p:sp>
        <p:nvSpPr>
          <p:cNvPr id="24" name="Rectangle 23">
            <a:extLst>
              <a:ext uri="{FF2B5EF4-FFF2-40B4-BE49-F238E27FC236}">
                <a16:creationId xmlns=""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9</a:t>
            </a:r>
          </a:p>
        </p:txBody>
      </p:sp>
      <p:sp>
        <p:nvSpPr>
          <p:cNvPr id="26" name="Rectangle 25">
            <a:extLst>
              <a:ext uri="{FF2B5EF4-FFF2-40B4-BE49-F238E27FC236}">
                <a16:creationId xmlns=""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27" name="Rectangle 26">
            <a:extLst>
              <a:ext uri="{FF2B5EF4-FFF2-40B4-BE49-F238E27FC236}">
                <a16:creationId xmlns=""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28" name="Rectangle 27">
            <a:extLst>
              <a:ext uri="{FF2B5EF4-FFF2-40B4-BE49-F238E27FC236}">
                <a16:creationId xmlns=""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5" name="Rectangle 44">
            <a:extLst>
              <a:ext uri="{FF2B5EF4-FFF2-40B4-BE49-F238E27FC236}">
                <a16:creationId xmlns="" xmlns:a16="http://schemas.microsoft.com/office/drawing/2014/main" id="{C1DA0086-16DF-4F07-81C0-92FF720321FC}"/>
              </a:ext>
            </a:extLst>
          </p:cNvPr>
          <p:cNvSpPr/>
          <p:nvPr/>
        </p:nvSpPr>
        <p:spPr>
          <a:xfrm>
            <a:off x="4826416" y="4941477"/>
            <a:ext cx="635000" cy="5965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44" name="Oval 43">
            <a:extLst>
              <a:ext uri="{FF2B5EF4-FFF2-40B4-BE49-F238E27FC236}">
                <a16:creationId xmlns=""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26945224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7" name="Rectangle 16">
            <a:extLst>
              <a:ext uri="{FF2B5EF4-FFF2-40B4-BE49-F238E27FC236}">
                <a16:creationId xmlns=""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21" name="Rectangle 20">
            <a:extLst>
              <a:ext uri="{FF2B5EF4-FFF2-40B4-BE49-F238E27FC236}">
                <a16:creationId xmlns=""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2" name="Rectangle 21">
            <a:extLst>
              <a:ext uri="{FF2B5EF4-FFF2-40B4-BE49-F238E27FC236}">
                <a16:creationId xmlns=""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26" name="Rectangle 25">
            <a:extLst>
              <a:ext uri="{FF2B5EF4-FFF2-40B4-BE49-F238E27FC236}">
                <a16:creationId xmlns=""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7" name="Rectangle 26">
            <a:extLst>
              <a:ext uri="{FF2B5EF4-FFF2-40B4-BE49-F238E27FC236}">
                <a16:creationId xmlns=""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8" name="Rectangle 27">
            <a:extLst>
              <a:ext uri="{FF2B5EF4-FFF2-40B4-BE49-F238E27FC236}">
                <a16:creationId xmlns=""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9680484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17" name="Rectangle 16">
            <a:extLst>
              <a:ext uri="{FF2B5EF4-FFF2-40B4-BE49-F238E27FC236}">
                <a16:creationId xmlns=""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21" name="Rectangle 20">
            <a:extLst>
              <a:ext uri="{FF2B5EF4-FFF2-40B4-BE49-F238E27FC236}">
                <a16:creationId xmlns=""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2" name="Rectangle 21">
            <a:extLst>
              <a:ext uri="{FF2B5EF4-FFF2-40B4-BE49-F238E27FC236}">
                <a16:creationId xmlns=""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5</a:t>
            </a:r>
          </a:p>
        </p:txBody>
      </p:sp>
      <p:sp>
        <p:nvSpPr>
          <p:cNvPr id="23" name="Rectangle 22">
            <a:extLst>
              <a:ext uri="{FF2B5EF4-FFF2-40B4-BE49-F238E27FC236}">
                <a16:creationId xmlns=""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Alta" pitchFamily="2" charset="77"/>
              </a:rPr>
              <a:t>1</a:t>
            </a:r>
          </a:p>
        </p:txBody>
      </p:sp>
      <p:sp>
        <p:nvSpPr>
          <p:cNvPr id="24" name="Rectangle 23">
            <a:extLst>
              <a:ext uri="{FF2B5EF4-FFF2-40B4-BE49-F238E27FC236}">
                <a16:creationId xmlns=""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26" name="Rectangle 25">
            <a:extLst>
              <a:ext uri="{FF2B5EF4-FFF2-40B4-BE49-F238E27FC236}">
                <a16:creationId xmlns=""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7" name="Rectangle 26">
            <a:extLst>
              <a:ext uri="{FF2B5EF4-FFF2-40B4-BE49-F238E27FC236}">
                <a16:creationId xmlns=""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28" name="Rectangle 27">
            <a:extLst>
              <a:ext uri="{FF2B5EF4-FFF2-40B4-BE49-F238E27FC236}">
                <a16:creationId xmlns=""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1129450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7" name="Rectangle 16">
            <a:extLst>
              <a:ext uri="{FF2B5EF4-FFF2-40B4-BE49-F238E27FC236}">
                <a16:creationId xmlns=""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1" name="Rectangle 20">
            <a:extLst>
              <a:ext uri="{FF2B5EF4-FFF2-40B4-BE49-F238E27FC236}">
                <a16:creationId xmlns=""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2" name="Rectangle 21">
            <a:extLst>
              <a:ext uri="{FF2B5EF4-FFF2-40B4-BE49-F238E27FC236}">
                <a16:creationId xmlns=""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8</a:t>
            </a:r>
          </a:p>
        </p:txBody>
      </p:sp>
      <p:sp>
        <p:nvSpPr>
          <p:cNvPr id="26" name="Rectangle 25">
            <a:extLst>
              <a:ext uri="{FF2B5EF4-FFF2-40B4-BE49-F238E27FC236}">
                <a16:creationId xmlns=""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27" name="Rectangle 26">
            <a:extLst>
              <a:ext uri="{FF2B5EF4-FFF2-40B4-BE49-F238E27FC236}">
                <a16:creationId xmlns=""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8" name="Rectangle 27">
            <a:extLst>
              <a:ext uri="{FF2B5EF4-FFF2-40B4-BE49-F238E27FC236}">
                <a16:creationId xmlns=""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42615319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7" name="Rectangle 16">
            <a:extLst>
              <a:ext uri="{FF2B5EF4-FFF2-40B4-BE49-F238E27FC236}">
                <a16:creationId xmlns=""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1" name="Rectangle 20">
            <a:extLst>
              <a:ext uri="{FF2B5EF4-FFF2-40B4-BE49-F238E27FC236}">
                <a16:creationId xmlns=""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2" name="Rectangle 21">
            <a:extLst>
              <a:ext uri="{FF2B5EF4-FFF2-40B4-BE49-F238E27FC236}">
                <a16:creationId xmlns=""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4</a:t>
            </a:r>
          </a:p>
        </p:txBody>
      </p:sp>
      <p:sp>
        <p:nvSpPr>
          <p:cNvPr id="23" name="Rectangle 22">
            <a:extLst>
              <a:ext uri="{FF2B5EF4-FFF2-40B4-BE49-F238E27FC236}">
                <a16:creationId xmlns=""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Alta" pitchFamily="2" charset="77"/>
              </a:rPr>
              <a:t>1</a:t>
            </a:r>
          </a:p>
        </p:txBody>
      </p:sp>
      <p:sp>
        <p:nvSpPr>
          <p:cNvPr id="24" name="Rectangle 23">
            <a:extLst>
              <a:ext uri="{FF2B5EF4-FFF2-40B4-BE49-F238E27FC236}">
                <a16:creationId xmlns=""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8</a:t>
            </a:r>
          </a:p>
        </p:txBody>
      </p:sp>
      <p:sp>
        <p:nvSpPr>
          <p:cNvPr id="26" name="Rectangle 25">
            <a:extLst>
              <a:ext uri="{FF2B5EF4-FFF2-40B4-BE49-F238E27FC236}">
                <a16:creationId xmlns=""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27" name="Rectangle 26">
            <a:extLst>
              <a:ext uri="{FF2B5EF4-FFF2-40B4-BE49-F238E27FC236}">
                <a16:creationId xmlns=""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5</a:t>
            </a:r>
          </a:p>
        </p:txBody>
      </p:sp>
      <p:sp>
        <p:nvSpPr>
          <p:cNvPr id="28" name="Rectangle 27">
            <a:extLst>
              <a:ext uri="{FF2B5EF4-FFF2-40B4-BE49-F238E27FC236}">
                <a16:creationId xmlns=""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5" name="Rectangle 44">
            <a:extLst>
              <a:ext uri="{FF2B5EF4-FFF2-40B4-BE49-F238E27FC236}">
                <a16:creationId xmlns="" xmlns:a16="http://schemas.microsoft.com/office/drawing/2014/main" id="{D42005CE-C2F9-42CD-A27B-EC74993CA081}"/>
              </a:ext>
            </a:extLst>
          </p:cNvPr>
          <p:cNvSpPr/>
          <p:nvPr/>
        </p:nvSpPr>
        <p:spPr>
          <a:xfrm>
            <a:off x="4826416" y="4941477"/>
            <a:ext cx="635000" cy="59655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44" name="Oval 43">
            <a:extLst>
              <a:ext uri="{FF2B5EF4-FFF2-40B4-BE49-F238E27FC236}">
                <a16:creationId xmlns=""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4467119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7" name="Rectangle 16">
            <a:extLst>
              <a:ext uri="{FF2B5EF4-FFF2-40B4-BE49-F238E27FC236}">
                <a16:creationId xmlns=""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5</a:t>
            </a:r>
          </a:p>
        </p:txBody>
      </p:sp>
      <p:sp>
        <p:nvSpPr>
          <p:cNvPr id="21" name="Rectangle 20">
            <a:extLst>
              <a:ext uri="{FF2B5EF4-FFF2-40B4-BE49-F238E27FC236}">
                <a16:creationId xmlns=""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2" name="Rectangle 21">
            <a:extLst>
              <a:ext uri="{FF2B5EF4-FFF2-40B4-BE49-F238E27FC236}">
                <a16:creationId xmlns=""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26" name="Rectangle 25">
            <a:extLst>
              <a:ext uri="{FF2B5EF4-FFF2-40B4-BE49-F238E27FC236}">
                <a16:creationId xmlns=""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27" name="Rectangle 26">
            <a:extLst>
              <a:ext uri="{FF2B5EF4-FFF2-40B4-BE49-F238E27FC236}">
                <a16:creationId xmlns=""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8" name="Rectangle 27">
            <a:extLst>
              <a:ext uri="{FF2B5EF4-FFF2-40B4-BE49-F238E27FC236}">
                <a16:creationId xmlns=""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27483356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17" name="Rectangle 16">
            <a:extLst>
              <a:ext uri="{FF2B5EF4-FFF2-40B4-BE49-F238E27FC236}">
                <a16:creationId xmlns=""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5</a:t>
            </a:r>
          </a:p>
        </p:txBody>
      </p:sp>
      <p:sp>
        <p:nvSpPr>
          <p:cNvPr id="21" name="Rectangle 20">
            <a:extLst>
              <a:ext uri="{FF2B5EF4-FFF2-40B4-BE49-F238E27FC236}">
                <a16:creationId xmlns=""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2" name="Rectangle 21">
            <a:extLst>
              <a:ext uri="{FF2B5EF4-FFF2-40B4-BE49-F238E27FC236}">
                <a16:creationId xmlns=""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6</a:t>
            </a:r>
          </a:p>
        </p:txBody>
      </p:sp>
      <p:sp>
        <p:nvSpPr>
          <p:cNvPr id="23" name="Rectangle 22">
            <a:extLst>
              <a:ext uri="{FF2B5EF4-FFF2-40B4-BE49-F238E27FC236}">
                <a16:creationId xmlns=""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Alta" pitchFamily="2" charset="77"/>
              </a:rPr>
              <a:t>1</a:t>
            </a:r>
          </a:p>
        </p:txBody>
      </p:sp>
      <p:sp>
        <p:nvSpPr>
          <p:cNvPr id="24" name="Rectangle 23">
            <a:extLst>
              <a:ext uri="{FF2B5EF4-FFF2-40B4-BE49-F238E27FC236}">
                <a16:creationId xmlns=""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26" name="Rectangle 25">
            <a:extLst>
              <a:ext uri="{FF2B5EF4-FFF2-40B4-BE49-F238E27FC236}">
                <a16:creationId xmlns=""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27" name="Rectangle 26">
            <a:extLst>
              <a:ext uri="{FF2B5EF4-FFF2-40B4-BE49-F238E27FC236}">
                <a16:creationId xmlns=""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3</a:t>
            </a:r>
          </a:p>
        </p:txBody>
      </p:sp>
      <p:sp>
        <p:nvSpPr>
          <p:cNvPr id="28" name="Rectangle 27">
            <a:extLst>
              <a:ext uri="{FF2B5EF4-FFF2-40B4-BE49-F238E27FC236}">
                <a16:creationId xmlns=""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1868024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7" name="Rectangle 16">
            <a:extLst>
              <a:ext uri="{FF2B5EF4-FFF2-40B4-BE49-F238E27FC236}">
                <a16:creationId xmlns=""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1" name="Rectangle 20">
            <a:extLst>
              <a:ext uri="{FF2B5EF4-FFF2-40B4-BE49-F238E27FC236}">
                <a16:creationId xmlns=""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2" name="Rectangle 21">
            <a:extLst>
              <a:ext uri="{FF2B5EF4-FFF2-40B4-BE49-F238E27FC236}">
                <a16:creationId xmlns=""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6" name="Rectangle 25">
            <a:extLst>
              <a:ext uri="{FF2B5EF4-FFF2-40B4-BE49-F238E27FC236}">
                <a16:creationId xmlns=""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7" name="Rectangle 26">
            <a:extLst>
              <a:ext uri="{FF2B5EF4-FFF2-40B4-BE49-F238E27FC236}">
                <a16:creationId xmlns=""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8" name="Rectangle 27">
            <a:extLst>
              <a:ext uri="{FF2B5EF4-FFF2-40B4-BE49-F238E27FC236}">
                <a16:creationId xmlns=""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2" name="Rectangle 31">
            <a:extLst>
              <a:ext uri="{FF2B5EF4-FFF2-40B4-BE49-F238E27FC236}">
                <a16:creationId xmlns=""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36512706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17" name="Rectangle 16">
            <a:extLst>
              <a:ext uri="{FF2B5EF4-FFF2-40B4-BE49-F238E27FC236}">
                <a16:creationId xmlns=""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1" name="Rectangle 20">
            <a:extLst>
              <a:ext uri="{FF2B5EF4-FFF2-40B4-BE49-F238E27FC236}">
                <a16:creationId xmlns=""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2" name="Rectangle 21">
            <a:extLst>
              <a:ext uri="{FF2B5EF4-FFF2-40B4-BE49-F238E27FC236}">
                <a16:creationId xmlns=""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2</a:t>
            </a:r>
          </a:p>
        </p:txBody>
      </p:sp>
      <p:sp>
        <p:nvSpPr>
          <p:cNvPr id="23" name="Rectangle 22">
            <a:extLst>
              <a:ext uri="{FF2B5EF4-FFF2-40B4-BE49-F238E27FC236}">
                <a16:creationId xmlns=""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6" name="Rectangle 25">
            <a:extLst>
              <a:ext uri="{FF2B5EF4-FFF2-40B4-BE49-F238E27FC236}">
                <a16:creationId xmlns=""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7" name="Rectangle 26">
            <a:extLst>
              <a:ext uri="{FF2B5EF4-FFF2-40B4-BE49-F238E27FC236}">
                <a16:creationId xmlns=""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3</a:t>
            </a:r>
          </a:p>
        </p:txBody>
      </p:sp>
      <p:sp>
        <p:nvSpPr>
          <p:cNvPr id="28" name="Rectangle 27">
            <a:extLst>
              <a:ext uri="{FF2B5EF4-FFF2-40B4-BE49-F238E27FC236}">
                <a16:creationId xmlns=""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1</a:t>
            </a:r>
          </a:p>
        </p:txBody>
      </p:sp>
      <p:sp>
        <p:nvSpPr>
          <p:cNvPr id="32" name="Rectangle 31">
            <a:extLst>
              <a:ext uri="{FF2B5EF4-FFF2-40B4-BE49-F238E27FC236}">
                <a16:creationId xmlns=""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1</a:t>
            </a:r>
          </a:p>
        </p:txBody>
      </p:sp>
      <p:sp>
        <p:nvSpPr>
          <p:cNvPr id="33" name="Rectangle 32">
            <a:extLst>
              <a:ext uri="{FF2B5EF4-FFF2-40B4-BE49-F238E27FC236}">
                <a16:creationId xmlns=""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3444370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Complete the chart, then complete the sentences below. </a:t>
            </a:r>
          </a:p>
        </p:txBody>
      </p:sp>
      <p:graphicFrame>
        <p:nvGraphicFramePr>
          <p:cNvPr id="4" name="Table 3">
            <a:extLst>
              <a:ext uri="{FF2B5EF4-FFF2-40B4-BE49-F238E27FC236}">
                <a16:creationId xmlns="" xmlns:a16="http://schemas.microsoft.com/office/drawing/2014/main" id="{B26FE515-818F-CD4E-8C91-529799DE3F02}"/>
              </a:ext>
            </a:extLst>
          </p:cNvPr>
          <p:cNvGraphicFramePr>
            <a:graphicFrameLocks noGrp="1"/>
          </p:cNvGraphicFramePr>
          <p:nvPr/>
        </p:nvGraphicFramePr>
        <p:xfrm>
          <a:off x="2701494" y="2686627"/>
          <a:ext cx="6789012" cy="1742440"/>
        </p:xfrm>
        <a:graphic>
          <a:graphicData uri="http://schemas.openxmlformats.org/drawingml/2006/table">
            <a:tbl>
              <a:tblPr firstRow="1" bandRow="1">
                <a:tableStyleId>{5940675A-B579-460E-94D1-54222C63F5DA}</a:tableStyleId>
              </a:tblPr>
              <a:tblGrid>
                <a:gridCol w="1697253">
                  <a:extLst>
                    <a:ext uri="{9D8B030D-6E8A-4147-A177-3AD203B41FA5}">
                      <a16:colId xmlns="" xmlns:a16="http://schemas.microsoft.com/office/drawing/2014/main" val="373652515"/>
                    </a:ext>
                  </a:extLst>
                </a:gridCol>
                <a:gridCol w="1697253">
                  <a:extLst>
                    <a:ext uri="{9D8B030D-6E8A-4147-A177-3AD203B41FA5}">
                      <a16:colId xmlns="" xmlns:a16="http://schemas.microsoft.com/office/drawing/2014/main" val="3303212019"/>
                    </a:ext>
                  </a:extLst>
                </a:gridCol>
                <a:gridCol w="1697253">
                  <a:extLst>
                    <a:ext uri="{9D8B030D-6E8A-4147-A177-3AD203B41FA5}">
                      <a16:colId xmlns="" xmlns:a16="http://schemas.microsoft.com/office/drawing/2014/main" val="3692987311"/>
                    </a:ext>
                  </a:extLst>
                </a:gridCol>
                <a:gridCol w="1697253">
                  <a:extLst>
                    <a:ext uri="{9D8B030D-6E8A-4147-A177-3AD203B41FA5}">
                      <a16:colId xmlns="" xmlns:a16="http://schemas.microsoft.com/office/drawing/2014/main" val="1748456636"/>
                    </a:ext>
                  </a:extLst>
                </a:gridCol>
              </a:tblGrid>
              <a:tr h="370840">
                <a:tc>
                  <a:txBody>
                    <a:bodyPr/>
                    <a:lstStyle/>
                    <a:p>
                      <a:pPr algn="ctr"/>
                      <a:r>
                        <a:rPr lang="en-US" dirty="0">
                          <a:latin typeface="OpenDyslexicAlta" pitchFamily="2" charset="77"/>
                        </a:rPr>
                        <a:t>ones</a:t>
                      </a:r>
                    </a:p>
                  </a:txBody>
                  <a:tcPr>
                    <a:solidFill>
                      <a:srgbClr val="23D160"/>
                    </a:solidFill>
                  </a:tcPr>
                </a:tc>
                <a:tc>
                  <a:txBody>
                    <a:bodyPr/>
                    <a:lstStyle/>
                    <a:p>
                      <a:pPr algn="ctr"/>
                      <a:r>
                        <a:rPr lang="en-US" dirty="0">
                          <a:solidFill>
                            <a:schemeClr val="bg1"/>
                          </a:solidFill>
                          <a:latin typeface="OpenDyslexicAlta" pitchFamily="2" charset="77"/>
                        </a:rPr>
                        <a:t>tenths</a:t>
                      </a:r>
                    </a:p>
                  </a:txBody>
                  <a:tcPr>
                    <a:solidFill>
                      <a:srgbClr val="3273DC"/>
                    </a:solidFill>
                  </a:tcPr>
                </a:tc>
                <a:tc>
                  <a:txBody>
                    <a:bodyPr/>
                    <a:lstStyle/>
                    <a:p>
                      <a:pPr algn="ctr"/>
                      <a:r>
                        <a:rPr lang="en-US" dirty="0">
                          <a:solidFill>
                            <a:schemeClr val="bg1"/>
                          </a:solidFill>
                          <a:latin typeface="OpenDyslexicAlta" pitchFamily="2" charset="77"/>
                        </a:rPr>
                        <a:t>hundredths</a:t>
                      </a:r>
                    </a:p>
                  </a:txBody>
                  <a:tcPr>
                    <a:solidFill>
                      <a:srgbClr val="7957D5"/>
                    </a:solidFill>
                  </a:tcPr>
                </a:tc>
                <a:tc>
                  <a:txBody>
                    <a:bodyPr/>
                    <a:lstStyle/>
                    <a:p>
                      <a:pPr algn="ctr"/>
                      <a:r>
                        <a:rPr lang="en-US" dirty="0">
                          <a:solidFill>
                            <a:schemeClr val="bg1"/>
                          </a:solidFill>
                          <a:latin typeface="OpenDyslexicAlta" pitchFamily="2" charset="77"/>
                        </a:rPr>
                        <a:t>thousandths</a:t>
                      </a:r>
                    </a:p>
                  </a:txBody>
                  <a:tcPr>
                    <a:solidFill>
                      <a:srgbClr val="F337C7"/>
                    </a:solidFill>
                  </a:tcPr>
                </a:tc>
                <a:extLst>
                  <a:ext uri="{0D108BD9-81ED-4DB2-BD59-A6C34878D82A}">
                    <a16:rowId xmlns="" xmlns:a16="http://schemas.microsoft.com/office/drawing/2014/main" val="957287956"/>
                  </a:ext>
                </a:extLst>
              </a:tr>
              <a:tr h="370840">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tc>
                  <a:txBody>
                    <a:bodyPr/>
                    <a:lstStyle/>
                    <a:p>
                      <a:endParaRPr lang="en-US" dirty="0">
                        <a:latin typeface="OpenDyslexicAlta" pitchFamily="2" charset="77"/>
                      </a:endParaRPr>
                    </a:p>
                  </a:txBody>
                  <a:tcPr>
                    <a:solidFill>
                      <a:schemeClr val="bg1"/>
                    </a:solidFill>
                  </a:tcPr>
                </a:tc>
                <a:tc>
                  <a:txBody>
                    <a:bodyPr/>
                    <a:lstStyle/>
                    <a:p>
                      <a:endParaRPr lang="en-US">
                        <a:latin typeface="OpenDyslexicAlta" pitchFamily="2" charset="77"/>
                      </a:endParaRPr>
                    </a:p>
                  </a:txBody>
                  <a:tcPr>
                    <a:solidFill>
                      <a:schemeClr val="bg1"/>
                    </a:solidFill>
                  </a:tcPr>
                </a:tc>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extLst>
                  <a:ext uri="{0D108BD9-81ED-4DB2-BD59-A6C34878D82A}">
                    <a16:rowId xmlns="" xmlns:a16="http://schemas.microsoft.com/office/drawing/2014/main" val="988903399"/>
                  </a:ext>
                </a:extLst>
              </a:tr>
              <a:tr h="370840">
                <a:tc>
                  <a:txBody>
                    <a:bodyPr/>
                    <a:lstStyle/>
                    <a:p>
                      <a:pPr algn="ctr"/>
                      <a:endParaRPr lang="en-US" sz="2400" dirty="0">
                        <a:solidFill>
                          <a:srgbClr val="FF3860"/>
                        </a:solidFill>
                        <a:latin typeface="OpenDyslexicAlta" pitchFamily="2" charset="77"/>
                      </a:endParaRPr>
                    </a:p>
                  </a:txBody>
                  <a:tcPr>
                    <a:solidFill>
                      <a:schemeClr val="bg1"/>
                    </a:solidFill>
                  </a:tcPr>
                </a:tc>
                <a:tc>
                  <a:txBody>
                    <a:bodyPr/>
                    <a:lstStyle/>
                    <a:p>
                      <a:pPr algn="ctr"/>
                      <a:endParaRPr lang="en-US" sz="2400" dirty="0">
                        <a:solidFill>
                          <a:srgbClr val="FF3860"/>
                        </a:solidFill>
                        <a:latin typeface="OpenDyslexicAlta" pitchFamily="2" charset="77"/>
                      </a:endParaRPr>
                    </a:p>
                  </a:txBody>
                  <a:tcPr>
                    <a:solidFill>
                      <a:schemeClr val="bg1"/>
                    </a:solidFill>
                  </a:tcPr>
                </a:tc>
                <a:tc>
                  <a:txBody>
                    <a:bodyPr/>
                    <a:lstStyle/>
                    <a:p>
                      <a:pPr algn="ctr"/>
                      <a:endParaRPr lang="en-US" sz="2400">
                        <a:solidFill>
                          <a:srgbClr val="FF3860"/>
                        </a:solidFill>
                        <a:latin typeface="OpenDyslexicAlta" pitchFamily="2" charset="77"/>
                      </a:endParaRPr>
                    </a:p>
                  </a:txBody>
                  <a:tcPr>
                    <a:solidFill>
                      <a:schemeClr val="bg1"/>
                    </a:solidFill>
                  </a:tcPr>
                </a:tc>
                <a:tc>
                  <a:txBody>
                    <a:bodyPr/>
                    <a:lstStyle/>
                    <a:p>
                      <a:pPr algn="ctr"/>
                      <a:endParaRPr lang="en-US" sz="2400" dirty="0">
                        <a:solidFill>
                          <a:srgbClr val="FF3860"/>
                        </a:solidFill>
                        <a:latin typeface="OpenDyslexicAlta" pitchFamily="2" charset="77"/>
                      </a:endParaRPr>
                    </a:p>
                  </a:txBody>
                  <a:tcPr>
                    <a:solidFill>
                      <a:schemeClr val="bg1"/>
                    </a:solidFill>
                  </a:tcPr>
                </a:tc>
                <a:extLst>
                  <a:ext uri="{0D108BD9-81ED-4DB2-BD59-A6C34878D82A}">
                    <a16:rowId xmlns="" xmlns:a16="http://schemas.microsoft.com/office/drawing/2014/main" val="3900739830"/>
                  </a:ext>
                </a:extLst>
              </a:tr>
            </a:tbl>
          </a:graphicData>
        </a:graphic>
      </p:graphicFrame>
      <p:sp>
        <p:nvSpPr>
          <p:cNvPr id="5" name="Oval 4">
            <a:extLst>
              <a:ext uri="{FF2B5EF4-FFF2-40B4-BE49-F238E27FC236}">
                <a16:creationId xmlns=""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2504" y="3073349"/>
            <a:ext cx="519545" cy="540000"/>
          </a:xfrm>
          <a:prstGeom prst="rect">
            <a:avLst/>
          </a:prstGeom>
        </p:spPr>
      </p:pic>
      <p:pic>
        <p:nvPicPr>
          <p:cNvPr id="13" name="Picture 12">
            <a:extLst>
              <a:ext uri="{FF2B5EF4-FFF2-40B4-BE49-F238E27FC236}">
                <a16:creationId xmlns="" xmlns:a16="http://schemas.microsoft.com/office/drawing/2014/main" id="{B03E08B1-53E8-4247-8EAA-64F0325B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595" y="3073349"/>
            <a:ext cx="526047" cy="540000"/>
          </a:xfrm>
          <a:prstGeom prst="rect">
            <a:avLst/>
          </a:prstGeom>
        </p:spPr>
      </p:pic>
      <p:pic>
        <p:nvPicPr>
          <p:cNvPr id="15" name="Picture 14">
            <a:extLst>
              <a:ext uri="{FF2B5EF4-FFF2-40B4-BE49-F238E27FC236}">
                <a16:creationId xmlns=""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16251" y="3361866"/>
            <a:ext cx="519545" cy="540000"/>
          </a:xfrm>
          <a:prstGeom prst="rect">
            <a:avLst/>
          </a:prstGeom>
        </p:spPr>
      </p:pic>
      <p:pic>
        <p:nvPicPr>
          <p:cNvPr id="21" name="Picture 20">
            <a:extLst>
              <a:ext uri="{FF2B5EF4-FFF2-40B4-BE49-F238E27FC236}">
                <a16:creationId xmlns="" xmlns:a16="http://schemas.microsoft.com/office/drawing/2014/main" id="{D3999B00-6F81-7B4A-84F0-B7B595E98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99345" y="3091866"/>
            <a:ext cx="519545" cy="540000"/>
          </a:xfrm>
          <a:prstGeom prst="rect">
            <a:avLst/>
          </a:prstGeom>
        </p:spPr>
      </p:pic>
      <p:sp>
        <p:nvSpPr>
          <p:cNvPr id="7" name="Rounded Rectangle 6">
            <a:extLst>
              <a:ext uri="{FF2B5EF4-FFF2-40B4-BE49-F238E27FC236}">
                <a16:creationId xmlns="" xmlns:a16="http://schemas.microsoft.com/office/drawing/2014/main" id="{7DB7055B-82DE-384B-8D6B-9B78C9DBBAEF}"/>
              </a:ext>
            </a:extLst>
          </p:cNvPr>
          <p:cNvSpPr/>
          <p:nvPr/>
        </p:nvSpPr>
        <p:spPr>
          <a:xfrm>
            <a:off x="838199" y="4611757"/>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One hundredth more than the number shown would be </a:t>
            </a:r>
          </a:p>
        </p:txBody>
      </p:sp>
      <p:sp>
        <p:nvSpPr>
          <p:cNvPr id="26" name="Rounded Rectangle 25">
            <a:extLst>
              <a:ext uri="{FF2B5EF4-FFF2-40B4-BE49-F238E27FC236}">
                <a16:creationId xmlns="" xmlns:a16="http://schemas.microsoft.com/office/drawing/2014/main" id="{96A2003E-3B3E-434D-8BED-9EE075642CE9}"/>
              </a:ext>
            </a:extLst>
          </p:cNvPr>
          <p:cNvSpPr/>
          <p:nvPr/>
        </p:nvSpPr>
        <p:spPr>
          <a:xfrm>
            <a:off x="838199" y="532689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If I added 3 tenths to the number, I would make  </a:t>
            </a:r>
          </a:p>
        </p:txBody>
      </p:sp>
      <p:pic>
        <p:nvPicPr>
          <p:cNvPr id="27" name="Picture 26">
            <a:extLst>
              <a:ext uri="{FF2B5EF4-FFF2-40B4-BE49-F238E27FC236}">
                <a16:creationId xmlns="" xmlns:a16="http://schemas.microsoft.com/office/drawing/2014/main" id="{10CAC887-13B6-DC49-8DB8-210D1ED92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7956" y="3078980"/>
            <a:ext cx="526047" cy="540000"/>
          </a:xfrm>
          <a:prstGeom prst="rect">
            <a:avLst/>
          </a:prstGeom>
        </p:spPr>
      </p:pic>
      <p:pic>
        <p:nvPicPr>
          <p:cNvPr id="28" name="Picture 27">
            <a:extLst>
              <a:ext uri="{FF2B5EF4-FFF2-40B4-BE49-F238E27FC236}">
                <a16:creationId xmlns="" xmlns:a16="http://schemas.microsoft.com/office/drawing/2014/main" id="{EB6DF0FB-AD5B-0F4D-8431-8EE80B3CA0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58489" y="3413762"/>
            <a:ext cx="526047" cy="540000"/>
          </a:xfrm>
          <a:prstGeom prst="rect">
            <a:avLst/>
          </a:prstGeom>
        </p:spPr>
      </p:pic>
      <p:pic>
        <p:nvPicPr>
          <p:cNvPr id="29" name="Picture 28">
            <a:extLst>
              <a:ext uri="{FF2B5EF4-FFF2-40B4-BE49-F238E27FC236}">
                <a16:creationId xmlns="" xmlns:a16="http://schemas.microsoft.com/office/drawing/2014/main" id="{34DDE1B1-36FE-3945-A850-BC561AF3C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25783" y="3404628"/>
            <a:ext cx="526047" cy="540000"/>
          </a:xfrm>
          <a:prstGeom prst="rect">
            <a:avLst/>
          </a:prstGeom>
        </p:spPr>
      </p:pic>
      <p:sp>
        <p:nvSpPr>
          <p:cNvPr id="31" name="Rounded Rectangle 30">
            <a:extLst>
              <a:ext uri="{FF2B5EF4-FFF2-40B4-BE49-F238E27FC236}">
                <a16:creationId xmlns="" xmlns:a16="http://schemas.microsoft.com/office/drawing/2014/main" id="{785A7760-1447-6B4A-9D15-DE4E1F0FD6BC}"/>
              </a:ext>
            </a:extLst>
          </p:cNvPr>
          <p:cNvSpPr/>
          <p:nvPr/>
        </p:nvSpPr>
        <p:spPr>
          <a:xfrm>
            <a:off x="838199" y="606065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solidFill>
                  <a:schemeClr val="tx1"/>
                </a:solidFill>
                <a:latin typeface="OpenDyslexicAlta" pitchFamily="2" charset="77"/>
              </a:rPr>
              <a:t>_ thousandths would need to be added before the hundredths digit changes.</a:t>
            </a:r>
          </a:p>
        </p:txBody>
      </p:sp>
      <p:pic>
        <p:nvPicPr>
          <p:cNvPr id="19" name="Picture 18">
            <a:extLst>
              <a:ext uri="{FF2B5EF4-FFF2-40B4-BE49-F238E27FC236}">
                <a16:creationId xmlns="" xmlns:a16="http://schemas.microsoft.com/office/drawing/2014/main" id="{C1C8177E-31B0-F34E-964B-FE339A9030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59495" y="3079647"/>
            <a:ext cx="519545" cy="540000"/>
          </a:xfrm>
          <a:prstGeom prst="rect">
            <a:avLst/>
          </a:prstGeom>
        </p:spPr>
      </p:pic>
      <p:pic>
        <p:nvPicPr>
          <p:cNvPr id="20" name="Picture 19">
            <a:extLst>
              <a:ext uri="{FF2B5EF4-FFF2-40B4-BE49-F238E27FC236}">
                <a16:creationId xmlns="" xmlns:a16="http://schemas.microsoft.com/office/drawing/2014/main" id="{4E7162BD-9138-3444-ABD2-1C25E1B73C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78853" y="3404628"/>
            <a:ext cx="519545" cy="540000"/>
          </a:xfrm>
          <a:prstGeom prst="rect">
            <a:avLst/>
          </a:prstGeom>
        </p:spPr>
      </p:pic>
      <p:sp>
        <p:nvSpPr>
          <p:cNvPr id="22" name="Oval 21">
            <a:extLst>
              <a:ext uri="{FF2B5EF4-FFF2-40B4-BE49-F238E27FC236}">
                <a16:creationId xmlns="" xmlns:a16="http://schemas.microsoft.com/office/drawing/2014/main" id="{07385EFC-AA1F-FC4F-82E8-20712880DA1B}"/>
              </a:ext>
            </a:extLst>
          </p:cNvPr>
          <p:cNvSpPr/>
          <p:nvPr/>
        </p:nvSpPr>
        <p:spPr>
          <a:xfrm>
            <a:off x="4330232" y="421193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Tree>
    <p:extLst>
      <p:ext uri="{BB962C8B-B14F-4D97-AF65-F5344CB8AC3E}">
        <p14:creationId xmlns:p14="http://schemas.microsoft.com/office/powerpoint/2010/main" val="24091308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7" name="Rectangle 16">
            <a:extLst>
              <a:ext uri="{FF2B5EF4-FFF2-40B4-BE49-F238E27FC236}">
                <a16:creationId xmlns=""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1" name="Rectangle 20">
            <a:extLst>
              <a:ext uri="{FF2B5EF4-FFF2-40B4-BE49-F238E27FC236}">
                <a16:creationId xmlns=""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2" name="Rectangle 21">
            <a:extLst>
              <a:ext uri="{FF2B5EF4-FFF2-40B4-BE49-F238E27FC236}">
                <a16:creationId xmlns=""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6" name="Rectangle 25">
            <a:extLst>
              <a:ext uri="{FF2B5EF4-FFF2-40B4-BE49-F238E27FC236}">
                <a16:creationId xmlns=""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7" name="Rectangle 26">
            <a:extLst>
              <a:ext uri="{FF2B5EF4-FFF2-40B4-BE49-F238E27FC236}">
                <a16:creationId xmlns=""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8" name="Rectangle 27">
            <a:extLst>
              <a:ext uri="{FF2B5EF4-FFF2-40B4-BE49-F238E27FC236}">
                <a16:creationId xmlns=""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32" name="Rectangle 31">
            <a:extLst>
              <a:ext uri="{FF2B5EF4-FFF2-40B4-BE49-F238E27FC236}">
                <a16:creationId xmlns=""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41818304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17" name="Rectangle 16">
            <a:extLst>
              <a:ext uri="{FF2B5EF4-FFF2-40B4-BE49-F238E27FC236}">
                <a16:creationId xmlns=""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21" name="Rectangle 20">
            <a:extLst>
              <a:ext uri="{FF2B5EF4-FFF2-40B4-BE49-F238E27FC236}">
                <a16:creationId xmlns=""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2" name="Rectangle 21">
            <a:extLst>
              <a:ext uri="{FF2B5EF4-FFF2-40B4-BE49-F238E27FC236}">
                <a16:creationId xmlns=""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3</a:t>
            </a:r>
          </a:p>
        </p:txBody>
      </p:sp>
      <p:sp>
        <p:nvSpPr>
          <p:cNvPr id="23" name="Rectangle 22">
            <a:extLst>
              <a:ext uri="{FF2B5EF4-FFF2-40B4-BE49-F238E27FC236}">
                <a16:creationId xmlns=""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6" name="Rectangle 25">
            <a:extLst>
              <a:ext uri="{FF2B5EF4-FFF2-40B4-BE49-F238E27FC236}">
                <a16:creationId xmlns=""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7" name="Rectangle 26">
            <a:extLst>
              <a:ext uri="{FF2B5EF4-FFF2-40B4-BE49-F238E27FC236}">
                <a16:creationId xmlns=""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2</a:t>
            </a:r>
          </a:p>
        </p:txBody>
      </p:sp>
      <p:sp>
        <p:nvSpPr>
          <p:cNvPr id="28" name="Rectangle 27">
            <a:extLst>
              <a:ext uri="{FF2B5EF4-FFF2-40B4-BE49-F238E27FC236}">
                <a16:creationId xmlns=""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32" name="Rectangle 31">
            <a:extLst>
              <a:ext uri="{FF2B5EF4-FFF2-40B4-BE49-F238E27FC236}">
                <a16:creationId xmlns=""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4</a:t>
            </a:r>
          </a:p>
        </p:txBody>
      </p:sp>
      <p:sp>
        <p:nvSpPr>
          <p:cNvPr id="33" name="Rectangle 32">
            <a:extLst>
              <a:ext uri="{FF2B5EF4-FFF2-40B4-BE49-F238E27FC236}">
                <a16:creationId xmlns=""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24747576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7" name="Rectangle 16">
            <a:extLst>
              <a:ext uri="{FF2B5EF4-FFF2-40B4-BE49-F238E27FC236}">
                <a16:creationId xmlns=""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5</a:t>
            </a:r>
          </a:p>
        </p:txBody>
      </p:sp>
      <p:sp>
        <p:nvSpPr>
          <p:cNvPr id="21" name="Rectangle 20">
            <a:extLst>
              <a:ext uri="{FF2B5EF4-FFF2-40B4-BE49-F238E27FC236}">
                <a16:creationId xmlns=""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2" name="Rectangle 21">
            <a:extLst>
              <a:ext uri="{FF2B5EF4-FFF2-40B4-BE49-F238E27FC236}">
                <a16:creationId xmlns=""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26" name="Rectangle 25">
            <a:extLst>
              <a:ext uri="{FF2B5EF4-FFF2-40B4-BE49-F238E27FC236}">
                <a16:creationId xmlns=""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7" name="Rectangle 26">
            <a:extLst>
              <a:ext uri="{FF2B5EF4-FFF2-40B4-BE49-F238E27FC236}">
                <a16:creationId xmlns=""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8" name="Rectangle 27">
            <a:extLst>
              <a:ext uri="{FF2B5EF4-FFF2-40B4-BE49-F238E27FC236}">
                <a16:creationId xmlns=""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32" name="Rectangle 31">
            <a:extLst>
              <a:ext uri="{FF2B5EF4-FFF2-40B4-BE49-F238E27FC236}">
                <a16:creationId xmlns=""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39315713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 xmlns:a16="http://schemas.microsoft.com/office/drawing/2014/main" id="{E060869D-5B41-1649-B485-6D3B5BAF6A4A}"/>
              </a:ext>
            </a:extLst>
          </p:cNvPr>
          <p:cNvSpPr/>
          <p:nvPr/>
        </p:nvSpPr>
        <p:spPr>
          <a:xfrm>
            <a:off x="5236987" y="3016251"/>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1C591B97-3195-344F-ABB0-BA82A4082C04}"/>
              </a:ext>
            </a:extLst>
          </p:cNvPr>
          <p:cNvSpPr/>
          <p:nvPr/>
        </p:nvSpPr>
        <p:spPr>
          <a:xfrm>
            <a:off x="419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 xmlns:a16="http://schemas.microsoft.com/office/drawing/2014/main" id="{039D9F29-FAE2-DF4A-8CE7-94EA2EF9D71D}"/>
              </a:ext>
            </a:extLst>
          </p:cNvPr>
          <p:cNvSpPr/>
          <p:nvPr/>
        </p:nvSpPr>
        <p:spPr>
          <a:xfrm>
            <a:off x="419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 xmlns:a16="http://schemas.microsoft.com/office/drawing/2014/main" id="{8E568078-2982-7741-A32E-676ABDB0084F}"/>
              </a:ext>
            </a:extLst>
          </p:cNvPr>
          <p:cNvSpPr/>
          <p:nvPr/>
        </p:nvSpPr>
        <p:spPr>
          <a:xfrm>
            <a:off x="419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 xmlns:a16="http://schemas.microsoft.com/office/drawing/2014/main" id="{0FF5F6D8-A755-624C-A37B-ECAAEA41740A}"/>
              </a:ext>
            </a:extLst>
          </p:cNvPr>
          <p:cNvSpPr/>
          <p:nvPr/>
        </p:nvSpPr>
        <p:spPr>
          <a:xfrm>
            <a:off x="419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387701B7-D47D-934A-ADE9-B9F8B14965CD}"/>
              </a:ext>
            </a:extLst>
          </p:cNvPr>
          <p:cNvSpPr/>
          <p:nvPr/>
        </p:nvSpPr>
        <p:spPr>
          <a:xfrm>
            <a:off x="419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D728CE55-CC3F-F440-934C-E82F23651375}"/>
              </a:ext>
            </a:extLst>
          </p:cNvPr>
          <p:cNvSpPr/>
          <p:nvPr/>
        </p:nvSpPr>
        <p:spPr>
          <a:xfrm>
            <a:off x="482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 xmlns:a16="http://schemas.microsoft.com/office/drawing/2014/main" id="{AC1D0A6C-2AE7-A247-BBD2-170789CCD53B}"/>
              </a:ext>
            </a:extLst>
          </p:cNvPr>
          <p:cNvSpPr/>
          <p:nvPr/>
        </p:nvSpPr>
        <p:spPr>
          <a:xfrm>
            <a:off x="482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 xmlns:a16="http://schemas.microsoft.com/office/drawing/2014/main" id="{B6C4E713-DE1C-F443-B9CB-14FA3495FB19}"/>
              </a:ext>
            </a:extLst>
          </p:cNvPr>
          <p:cNvSpPr/>
          <p:nvPr/>
        </p:nvSpPr>
        <p:spPr>
          <a:xfrm>
            <a:off x="482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 xmlns:a16="http://schemas.microsoft.com/office/drawing/2014/main" id="{80C7B2F3-A846-DC4F-A80F-302A61879EF1}"/>
              </a:ext>
            </a:extLst>
          </p:cNvPr>
          <p:cNvSpPr/>
          <p:nvPr/>
        </p:nvSpPr>
        <p:spPr>
          <a:xfrm>
            <a:off x="482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17" name="Rectangle 16">
            <a:extLst>
              <a:ext uri="{FF2B5EF4-FFF2-40B4-BE49-F238E27FC236}">
                <a16:creationId xmlns="" xmlns:a16="http://schemas.microsoft.com/office/drawing/2014/main" id="{3A49BA3D-A624-4049-8D38-B58DA18BA3D0}"/>
              </a:ext>
            </a:extLst>
          </p:cNvPr>
          <p:cNvSpPr/>
          <p:nvPr/>
        </p:nvSpPr>
        <p:spPr>
          <a:xfrm>
            <a:off x="482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9B2097F4-FC90-D045-82D8-E304A3D9B8F0}"/>
              </a:ext>
            </a:extLst>
          </p:cNvPr>
          <p:cNvSpPr/>
          <p:nvPr/>
        </p:nvSpPr>
        <p:spPr>
          <a:xfrm>
            <a:off x="546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 xmlns:a16="http://schemas.microsoft.com/office/drawing/2014/main" id="{85258918-1007-C843-B003-F4D6441651AC}"/>
              </a:ext>
            </a:extLst>
          </p:cNvPr>
          <p:cNvSpPr/>
          <p:nvPr/>
        </p:nvSpPr>
        <p:spPr>
          <a:xfrm>
            <a:off x="546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5</a:t>
            </a:r>
          </a:p>
        </p:txBody>
      </p:sp>
      <p:sp>
        <p:nvSpPr>
          <p:cNvPr id="21" name="Rectangle 20">
            <a:extLst>
              <a:ext uri="{FF2B5EF4-FFF2-40B4-BE49-F238E27FC236}">
                <a16:creationId xmlns="" xmlns:a16="http://schemas.microsoft.com/office/drawing/2014/main" id="{D23190F4-4768-1F42-BEBA-76E8639CE91B}"/>
              </a:ext>
            </a:extLst>
          </p:cNvPr>
          <p:cNvSpPr/>
          <p:nvPr/>
        </p:nvSpPr>
        <p:spPr>
          <a:xfrm>
            <a:off x="546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2" name="Rectangle 21">
            <a:extLst>
              <a:ext uri="{FF2B5EF4-FFF2-40B4-BE49-F238E27FC236}">
                <a16:creationId xmlns="" xmlns:a16="http://schemas.microsoft.com/office/drawing/2014/main" id="{C65E3551-681D-0448-A8D6-C40C2BFD10F4}"/>
              </a:ext>
            </a:extLst>
          </p:cNvPr>
          <p:cNvSpPr/>
          <p:nvPr/>
        </p:nvSpPr>
        <p:spPr>
          <a:xfrm>
            <a:off x="546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5</a:t>
            </a:r>
          </a:p>
        </p:txBody>
      </p:sp>
      <p:sp>
        <p:nvSpPr>
          <p:cNvPr id="23" name="Rectangle 22">
            <a:extLst>
              <a:ext uri="{FF2B5EF4-FFF2-40B4-BE49-F238E27FC236}">
                <a16:creationId xmlns="" xmlns:a16="http://schemas.microsoft.com/office/drawing/2014/main" id="{51903081-CC54-594B-A7A6-53BC4F237A3D}"/>
              </a:ext>
            </a:extLst>
          </p:cNvPr>
          <p:cNvSpPr/>
          <p:nvPr/>
        </p:nvSpPr>
        <p:spPr>
          <a:xfrm>
            <a:off x="546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D975EF12-1C50-1447-8552-387C355297FE}"/>
              </a:ext>
            </a:extLst>
          </p:cNvPr>
          <p:cNvSpPr/>
          <p:nvPr/>
        </p:nvSpPr>
        <p:spPr>
          <a:xfrm>
            <a:off x="609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 xmlns:a16="http://schemas.microsoft.com/office/drawing/2014/main" id="{19C7EE1B-5A0E-714E-A6C0-177814D54425}"/>
              </a:ext>
            </a:extLst>
          </p:cNvPr>
          <p:cNvSpPr/>
          <p:nvPr/>
        </p:nvSpPr>
        <p:spPr>
          <a:xfrm>
            <a:off x="609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4</a:t>
            </a:r>
          </a:p>
        </p:txBody>
      </p:sp>
      <p:sp>
        <p:nvSpPr>
          <p:cNvPr id="26" name="Rectangle 25">
            <a:extLst>
              <a:ext uri="{FF2B5EF4-FFF2-40B4-BE49-F238E27FC236}">
                <a16:creationId xmlns="" xmlns:a16="http://schemas.microsoft.com/office/drawing/2014/main" id="{C869FC74-7F8F-7E43-AAA0-CD7FA0861168}"/>
              </a:ext>
            </a:extLst>
          </p:cNvPr>
          <p:cNvSpPr/>
          <p:nvPr/>
        </p:nvSpPr>
        <p:spPr>
          <a:xfrm>
            <a:off x="609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27" name="Rectangle 26">
            <a:extLst>
              <a:ext uri="{FF2B5EF4-FFF2-40B4-BE49-F238E27FC236}">
                <a16:creationId xmlns="" xmlns:a16="http://schemas.microsoft.com/office/drawing/2014/main" id="{A3683699-F3E5-EE4D-BE1C-053199875162}"/>
              </a:ext>
            </a:extLst>
          </p:cNvPr>
          <p:cNvSpPr/>
          <p:nvPr/>
        </p:nvSpPr>
        <p:spPr>
          <a:xfrm>
            <a:off x="609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4</a:t>
            </a:r>
          </a:p>
        </p:txBody>
      </p:sp>
      <p:sp>
        <p:nvSpPr>
          <p:cNvPr id="28" name="Rectangle 27">
            <a:extLst>
              <a:ext uri="{FF2B5EF4-FFF2-40B4-BE49-F238E27FC236}">
                <a16:creationId xmlns="" xmlns:a16="http://schemas.microsoft.com/office/drawing/2014/main" id="{2A3D2C28-5C7C-3944-8479-3C0800C69446}"/>
              </a:ext>
            </a:extLst>
          </p:cNvPr>
          <p:cNvSpPr/>
          <p:nvPr/>
        </p:nvSpPr>
        <p:spPr>
          <a:xfrm>
            <a:off x="609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0553C277-9312-F947-8F11-BC6E5E40C757}"/>
              </a:ext>
            </a:extLst>
          </p:cNvPr>
          <p:cNvSpPr/>
          <p:nvPr/>
        </p:nvSpPr>
        <p:spPr>
          <a:xfrm>
            <a:off x="6731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 xmlns:a16="http://schemas.microsoft.com/office/drawing/2014/main" id="{223CA47F-EC55-8B49-9939-86CE0B149BC8}"/>
              </a:ext>
            </a:extLst>
          </p:cNvPr>
          <p:cNvSpPr/>
          <p:nvPr/>
        </p:nvSpPr>
        <p:spPr>
          <a:xfrm>
            <a:off x="6731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 xmlns:a16="http://schemas.microsoft.com/office/drawing/2014/main" id="{F5146856-BE7C-6C47-9D40-DB0AC26EEDD9}"/>
              </a:ext>
            </a:extLst>
          </p:cNvPr>
          <p:cNvSpPr/>
          <p:nvPr/>
        </p:nvSpPr>
        <p:spPr>
          <a:xfrm>
            <a:off x="6731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32" name="Rectangle 31">
            <a:extLst>
              <a:ext uri="{FF2B5EF4-FFF2-40B4-BE49-F238E27FC236}">
                <a16:creationId xmlns="" xmlns:a16="http://schemas.microsoft.com/office/drawing/2014/main" id="{56967A7A-6EEE-AF4D-AF38-268055687BCD}"/>
              </a:ext>
            </a:extLst>
          </p:cNvPr>
          <p:cNvSpPr/>
          <p:nvPr/>
        </p:nvSpPr>
        <p:spPr>
          <a:xfrm>
            <a:off x="6731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7</a:t>
            </a:r>
          </a:p>
        </p:txBody>
      </p:sp>
      <p:sp>
        <p:nvSpPr>
          <p:cNvPr id="33" name="Rectangle 32">
            <a:extLst>
              <a:ext uri="{FF2B5EF4-FFF2-40B4-BE49-F238E27FC236}">
                <a16:creationId xmlns="" xmlns:a16="http://schemas.microsoft.com/office/drawing/2014/main" id="{5BFCDA82-138B-D04D-818C-B681612B0413}"/>
              </a:ext>
            </a:extLst>
          </p:cNvPr>
          <p:cNvSpPr/>
          <p:nvPr/>
        </p:nvSpPr>
        <p:spPr>
          <a:xfrm>
            <a:off x="6731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3B72B9E-D51D-3F46-8D6E-1C17395FB804}"/>
              </a:ext>
            </a:extLst>
          </p:cNvPr>
          <p:cNvSpPr/>
          <p:nvPr/>
        </p:nvSpPr>
        <p:spPr>
          <a:xfrm>
            <a:off x="7366416" y="301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 xmlns:a16="http://schemas.microsoft.com/office/drawing/2014/main" id="{B1DA7560-A3FC-0247-83AF-17D7D45D8486}"/>
              </a:ext>
            </a:extLst>
          </p:cNvPr>
          <p:cNvSpPr/>
          <p:nvPr/>
        </p:nvSpPr>
        <p:spPr>
          <a:xfrm>
            <a:off x="7366416" y="365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 xmlns:a16="http://schemas.microsoft.com/office/drawing/2014/main" id="{C0BAC197-04E1-E747-B70E-4F623CB174F3}"/>
              </a:ext>
            </a:extLst>
          </p:cNvPr>
          <p:cNvSpPr/>
          <p:nvPr/>
        </p:nvSpPr>
        <p:spPr>
          <a:xfrm>
            <a:off x="7366416" y="4286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5E23F4EA-F8A8-8A40-A6E6-16F6144080EB}"/>
              </a:ext>
            </a:extLst>
          </p:cNvPr>
          <p:cNvSpPr/>
          <p:nvPr/>
        </p:nvSpPr>
        <p:spPr>
          <a:xfrm>
            <a:off x="7366416" y="49212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64EA48EF-C51B-C447-BC56-66DBAC2E5955}"/>
              </a:ext>
            </a:extLst>
          </p:cNvPr>
          <p:cNvSpPr/>
          <p:nvPr/>
        </p:nvSpPr>
        <p:spPr>
          <a:xfrm>
            <a:off x="7366416" y="5568951"/>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 xmlns:a16="http://schemas.microsoft.com/office/drawing/2014/main" id="{54044506-3C88-F845-AE96-ADBBBAB90ECB}"/>
              </a:ext>
            </a:extLst>
          </p:cNvPr>
          <p:cNvCxnSpPr>
            <a:cxnSpLocks/>
          </p:cNvCxnSpPr>
          <p:nvPr/>
        </p:nvCxnSpPr>
        <p:spPr>
          <a:xfrm>
            <a:off x="4826416" y="5556251"/>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616E388B-6685-B740-9EE0-B2C624E4118D}"/>
              </a:ext>
            </a:extLst>
          </p:cNvPr>
          <p:cNvCxnSpPr>
            <a:cxnSpLocks/>
          </p:cNvCxnSpPr>
          <p:nvPr/>
        </p:nvCxnSpPr>
        <p:spPr>
          <a:xfrm flipV="1">
            <a:off x="4826416" y="4912141"/>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 xmlns:a16="http://schemas.microsoft.com/office/drawing/2014/main" id="{1637CA6C-8075-A549-A39E-BDBF0C64529C}"/>
              </a:ext>
            </a:extLst>
          </p:cNvPr>
          <p:cNvSpPr/>
          <p:nvPr/>
        </p:nvSpPr>
        <p:spPr>
          <a:xfrm>
            <a:off x="5386884" y="347456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 xmlns:a16="http://schemas.microsoft.com/office/drawing/2014/main" id="{3F5A32E9-1A03-1D42-B7C1-416403CC4B9E}"/>
              </a:ext>
            </a:extLst>
          </p:cNvPr>
          <p:cNvSpPr/>
          <p:nvPr/>
        </p:nvSpPr>
        <p:spPr>
          <a:xfrm>
            <a:off x="5390742" y="470012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 xmlns:a16="http://schemas.microsoft.com/office/drawing/2014/main" id="{5C9105E3-1C7C-A04C-A000-B3B6512E4107}"/>
              </a:ext>
            </a:extLst>
          </p:cNvPr>
          <p:cNvSpPr/>
          <p:nvPr/>
        </p:nvSpPr>
        <p:spPr>
          <a:xfrm>
            <a:off x="5386884" y="410956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 xmlns:a16="http://schemas.microsoft.com/office/drawing/2014/main" id="{CE2B79A8-5708-344D-A851-CC0B713E8BD9}"/>
              </a:ext>
            </a:extLst>
          </p:cNvPr>
          <p:cNvSpPr/>
          <p:nvPr/>
        </p:nvSpPr>
        <p:spPr>
          <a:xfrm>
            <a:off x="5386884" y="5351539"/>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23158015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Activity 3:</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 xmlns:a16="http://schemas.microsoft.com/office/drawing/2014/main" id="{E060869D-5B41-1649-B485-6D3B5BAF6A4A}"/>
              </a:ext>
            </a:extLst>
          </p:cNvPr>
          <p:cNvSpPr/>
          <p:nvPr/>
        </p:nvSpPr>
        <p:spPr>
          <a:xfrm>
            <a:off x="1335547" y="285432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1C591B97-3195-344F-ABB0-BA82A4082C04}"/>
              </a:ext>
            </a:extLst>
          </p:cNvPr>
          <p:cNvSpPr/>
          <p:nvPr/>
        </p:nvSpPr>
        <p:spPr>
          <a:xfrm>
            <a:off x="289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 xmlns:a16="http://schemas.microsoft.com/office/drawing/2014/main" id="{039D9F29-FAE2-DF4A-8CE7-94EA2EF9D71D}"/>
              </a:ext>
            </a:extLst>
          </p:cNvPr>
          <p:cNvSpPr/>
          <p:nvPr/>
        </p:nvSpPr>
        <p:spPr>
          <a:xfrm>
            <a:off x="289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 xmlns:a16="http://schemas.microsoft.com/office/drawing/2014/main" id="{8E568078-2982-7741-A32E-676ABDB0084F}"/>
              </a:ext>
            </a:extLst>
          </p:cNvPr>
          <p:cNvSpPr/>
          <p:nvPr/>
        </p:nvSpPr>
        <p:spPr>
          <a:xfrm>
            <a:off x="289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 xmlns:a16="http://schemas.microsoft.com/office/drawing/2014/main" id="{0FF5F6D8-A755-624C-A37B-ECAAEA41740A}"/>
              </a:ext>
            </a:extLst>
          </p:cNvPr>
          <p:cNvSpPr/>
          <p:nvPr/>
        </p:nvSpPr>
        <p:spPr>
          <a:xfrm>
            <a:off x="289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387701B7-D47D-934A-ADE9-B9F8B14965CD}"/>
              </a:ext>
            </a:extLst>
          </p:cNvPr>
          <p:cNvSpPr/>
          <p:nvPr/>
        </p:nvSpPr>
        <p:spPr>
          <a:xfrm>
            <a:off x="289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D728CE55-CC3F-F440-934C-E82F23651375}"/>
              </a:ext>
            </a:extLst>
          </p:cNvPr>
          <p:cNvSpPr/>
          <p:nvPr/>
        </p:nvSpPr>
        <p:spPr>
          <a:xfrm>
            <a:off x="924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 xmlns:a16="http://schemas.microsoft.com/office/drawing/2014/main" id="{AC1D0A6C-2AE7-A247-BBD2-170789CCD53B}"/>
              </a:ext>
            </a:extLst>
          </p:cNvPr>
          <p:cNvSpPr/>
          <p:nvPr/>
        </p:nvSpPr>
        <p:spPr>
          <a:xfrm>
            <a:off x="924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 xmlns:a16="http://schemas.microsoft.com/office/drawing/2014/main" id="{B6C4E713-DE1C-F443-B9CB-14FA3495FB19}"/>
              </a:ext>
            </a:extLst>
          </p:cNvPr>
          <p:cNvSpPr/>
          <p:nvPr/>
        </p:nvSpPr>
        <p:spPr>
          <a:xfrm>
            <a:off x="924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 xmlns:a16="http://schemas.microsoft.com/office/drawing/2014/main" id="{80C7B2F3-A846-DC4F-A80F-302A61879EF1}"/>
              </a:ext>
            </a:extLst>
          </p:cNvPr>
          <p:cNvSpPr/>
          <p:nvPr/>
        </p:nvSpPr>
        <p:spPr>
          <a:xfrm>
            <a:off x="924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7" name="Rectangle 16">
            <a:extLst>
              <a:ext uri="{FF2B5EF4-FFF2-40B4-BE49-F238E27FC236}">
                <a16:creationId xmlns="" xmlns:a16="http://schemas.microsoft.com/office/drawing/2014/main" id="{3A49BA3D-A624-4049-8D38-B58DA18BA3D0}"/>
              </a:ext>
            </a:extLst>
          </p:cNvPr>
          <p:cNvSpPr/>
          <p:nvPr/>
        </p:nvSpPr>
        <p:spPr>
          <a:xfrm>
            <a:off x="924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9B2097F4-FC90-D045-82D8-E304A3D9B8F0}"/>
              </a:ext>
            </a:extLst>
          </p:cNvPr>
          <p:cNvSpPr/>
          <p:nvPr/>
        </p:nvSpPr>
        <p:spPr>
          <a:xfrm>
            <a:off x="1559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 xmlns:a16="http://schemas.microsoft.com/office/drawing/2014/main" id="{85258918-1007-C843-B003-F4D6441651AC}"/>
              </a:ext>
            </a:extLst>
          </p:cNvPr>
          <p:cNvSpPr/>
          <p:nvPr/>
        </p:nvSpPr>
        <p:spPr>
          <a:xfrm>
            <a:off x="1559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21" name="Rectangle 20">
            <a:extLst>
              <a:ext uri="{FF2B5EF4-FFF2-40B4-BE49-F238E27FC236}">
                <a16:creationId xmlns="" xmlns:a16="http://schemas.microsoft.com/office/drawing/2014/main" id="{D23190F4-4768-1F42-BEBA-76E8639CE91B}"/>
              </a:ext>
            </a:extLst>
          </p:cNvPr>
          <p:cNvSpPr/>
          <p:nvPr/>
        </p:nvSpPr>
        <p:spPr>
          <a:xfrm>
            <a:off x="1559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2" name="Rectangle 21">
            <a:extLst>
              <a:ext uri="{FF2B5EF4-FFF2-40B4-BE49-F238E27FC236}">
                <a16:creationId xmlns="" xmlns:a16="http://schemas.microsoft.com/office/drawing/2014/main" id="{C65E3551-681D-0448-A8D6-C40C2BFD10F4}"/>
              </a:ext>
            </a:extLst>
          </p:cNvPr>
          <p:cNvSpPr/>
          <p:nvPr/>
        </p:nvSpPr>
        <p:spPr>
          <a:xfrm>
            <a:off x="1559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3" name="Rectangle 22">
            <a:extLst>
              <a:ext uri="{FF2B5EF4-FFF2-40B4-BE49-F238E27FC236}">
                <a16:creationId xmlns="" xmlns:a16="http://schemas.microsoft.com/office/drawing/2014/main" id="{51903081-CC54-594B-A7A6-53BC4F237A3D}"/>
              </a:ext>
            </a:extLst>
          </p:cNvPr>
          <p:cNvSpPr/>
          <p:nvPr/>
        </p:nvSpPr>
        <p:spPr>
          <a:xfrm>
            <a:off x="1559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D975EF12-1C50-1447-8552-387C355297FE}"/>
              </a:ext>
            </a:extLst>
          </p:cNvPr>
          <p:cNvSpPr/>
          <p:nvPr/>
        </p:nvSpPr>
        <p:spPr>
          <a:xfrm>
            <a:off x="2194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 xmlns:a16="http://schemas.microsoft.com/office/drawing/2014/main" id="{19C7EE1B-5A0E-714E-A6C0-177814D54425}"/>
              </a:ext>
            </a:extLst>
          </p:cNvPr>
          <p:cNvSpPr/>
          <p:nvPr/>
        </p:nvSpPr>
        <p:spPr>
          <a:xfrm>
            <a:off x="2194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26" name="Rectangle 25">
            <a:extLst>
              <a:ext uri="{FF2B5EF4-FFF2-40B4-BE49-F238E27FC236}">
                <a16:creationId xmlns="" xmlns:a16="http://schemas.microsoft.com/office/drawing/2014/main" id="{C869FC74-7F8F-7E43-AAA0-CD7FA0861168}"/>
              </a:ext>
            </a:extLst>
          </p:cNvPr>
          <p:cNvSpPr/>
          <p:nvPr/>
        </p:nvSpPr>
        <p:spPr>
          <a:xfrm>
            <a:off x="2194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A3683699-F3E5-EE4D-BE1C-053199875162}"/>
              </a:ext>
            </a:extLst>
          </p:cNvPr>
          <p:cNvSpPr/>
          <p:nvPr/>
        </p:nvSpPr>
        <p:spPr>
          <a:xfrm>
            <a:off x="2194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28" name="Rectangle 27">
            <a:extLst>
              <a:ext uri="{FF2B5EF4-FFF2-40B4-BE49-F238E27FC236}">
                <a16:creationId xmlns="" xmlns:a16="http://schemas.microsoft.com/office/drawing/2014/main" id="{2A3D2C28-5C7C-3944-8479-3C0800C69446}"/>
              </a:ext>
            </a:extLst>
          </p:cNvPr>
          <p:cNvSpPr/>
          <p:nvPr/>
        </p:nvSpPr>
        <p:spPr>
          <a:xfrm>
            <a:off x="2194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0553C277-9312-F947-8F11-BC6E5E40C757}"/>
              </a:ext>
            </a:extLst>
          </p:cNvPr>
          <p:cNvSpPr/>
          <p:nvPr/>
        </p:nvSpPr>
        <p:spPr>
          <a:xfrm>
            <a:off x="2829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 xmlns:a16="http://schemas.microsoft.com/office/drawing/2014/main" id="{223CA47F-EC55-8B49-9939-86CE0B149BC8}"/>
              </a:ext>
            </a:extLst>
          </p:cNvPr>
          <p:cNvSpPr/>
          <p:nvPr/>
        </p:nvSpPr>
        <p:spPr>
          <a:xfrm>
            <a:off x="2829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 xmlns:a16="http://schemas.microsoft.com/office/drawing/2014/main" id="{F5146856-BE7C-6C47-9D40-DB0AC26EEDD9}"/>
              </a:ext>
            </a:extLst>
          </p:cNvPr>
          <p:cNvSpPr/>
          <p:nvPr/>
        </p:nvSpPr>
        <p:spPr>
          <a:xfrm>
            <a:off x="2829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56967A7A-6EEE-AF4D-AF38-268055687BCD}"/>
              </a:ext>
            </a:extLst>
          </p:cNvPr>
          <p:cNvSpPr/>
          <p:nvPr/>
        </p:nvSpPr>
        <p:spPr>
          <a:xfrm>
            <a:off x="2829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5BFCDA82-138B-D04D-818C-B681612B0413}"/>
              </a:ext>
            </a:extLst>
          </p:cNvPr>
          <p:cNvSpPr/>
          <p:nvPr/>
        </p:nvSpPr>
        <p:spPr>
          <a:xfrm>
            <a:off x="2829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3B72B9E-D51D-3F46-8D6E-1C17395FB804}"/>
              </a:ext>
            </a:extLst>
          </p:cNvPr>
          <p:cNvSpPr/>
          <p:nvPr/>
        </p:nvSpPr>
        <p:spPr>
          <a:xfrm>
            <a:off x="3464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 xmlns:a16="http://schemas.microsoft.com/office/drawing/2014/main" id="{B1DA7560-A3FC-0247-83AF-17D7D45D8486}"/>
              </a:ext>
            </a:extLst>
          </p:cNvPr>
          <p:cNvSpPr/>
          <p:nvPr/>
        </p:nvSpPr>
        <p:spPr>
          <a:xfrm>
            <a:off x="3464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 xmlns:a16="http://schemas.microsoft.com/office/drawing/2014/main" id="{C0BAC197-04E1-E747-B70E-4F623CB174F3}"/>
              </a:ext>
            </a:extLst>
          </p:cNvPr>
          <p:cNvSpPr/>
          <p:nvPr/>
        </p:nvSpPr>
        <p:spPr>
          <a:xfrm>
            <a:off x="3464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5E23F4EA-F8A8-8A40-A6E6-16F6144080EB}"/>
              </a:ext>
            </a:extLst>
          </p:cNvPr>
          <p:cNvSpPr/>
          <p:nvPr/>
        </p:nvSpPr>
        <p:spPr>
          <a:xfrm>
            <a:off x="3464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64EA48EF-C51B-C447-BC56-66DBAC2E5955}"/>
              </a:ext>
            </a:extLst>
          </p:cNvPr>
          <p:cNvSpPr/>
          <p:nvPr/>
        </p:nvSpPr>
        <p:spPr>
          <a:xfrm>
            <a:off x="3464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 xmlns:a16="http://schemas.microsoft.com/office/drawing/2014/main" id="{54044506-3C88-F845-AE96-ADBBBAB90ECB}"/>
              </a:ext>
            </a:extLst>
          </p:cNvPr>
          <p:cNvCxnSpPr>
            <a:cxnSpLocks/>
          </p:cNvCxnSpPr>
          <p:nvPr/>
        </p:nvCxnSpPr>
        <p:spPr>
          <a:xfrm>
            <a:off x="924976" y="5394326"/>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616E388B-6685-B740-9EE0-B2C624E4118D}"/>
              </a:ext>
            </a:extLst>
          </p:cNvPr>
          <p:cNvCxnSpPr>
            <a:cxnSpLocks/>
          </p:cNvCxnSpPr>
          <p:nvPr/>
        </p:nvCxnSpPr>
        <p:spPr>
          <a:xfrm flipV="1">
            <a:off x="924976" y="4750216"/>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 xmlns:a16="http://schemas.microsoft.com/office/drawing/2014/main" id="{1637CA6C-8075-A549-A39E-BDBF0C64529C}"/>
              </a:ext>
            </a:extLst>
          </p:cNvPr>
          <p:cNvSpPr/>
          <p:nvPr/>
        </p:nvSpPr>
        <p:spPr>
          <a:xfrm>
            <a:off x="1485444" y="3312643"/>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 xmlns:a16="http://schemas.microsoft.com/office/drawing/2014/main" id="{3F5A32E9-1A03-1D42-B7C1-416403CC4B9E}"/>
              </a:ext>
            </a:extLst>
          </p:cNvPr>
          <p:cNvSpPr/>
          <p:nvPr/>
        </p:nvSpPr>
        <p:spPr>
          <a:xfrm>
            <a:off x="1489302" y="453819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 xmlns:a16="http://schemas.microsoft.com/office/drawing/2014/main" id="{5C9105E3-1C7C-A04C-A000-B3B6512E4107}"/>
              </a:ext>
            </a:extLst>
          </p:cNvPr>
          <p:cNvSpPr/>
          <p:nvPr/>
        </p:nvSpPr>
        <p:spPr>
          <a:xfrm>
            <a:off x="1485444" y="394764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 xmlns:a16="http://schemas.microsoft.com/office/drawing/2014/main" id="{CE2B79A8-5708-344D-A851-CC0B713E8BD9}"/>
              </a:ext>
            </a:extLst>
          </p:cNvPr>
          <p:cNvSpPr/>
          <p:nvPr/>
        </p:nvSpPr>
        <p:spPr>
          <a:xfrm>
            <a:off x="1485444" y="5189614"/>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
        <p:nvSpPr>
          <p:cNvPr id="45" name="Rounded Rectangle 44">
            <a:extLst>
              <a:ext uri="{FF2B5EF4-FFF2-40B4-BE49-F238E27FC236}">
                <a16:creationId xmlns="" xmlns:a16="http://schemas.microsoft.com/office/drawing/2014/main" id="{E7D7716E-B63C-5E49-BB3C-36B3F8B8A811}"/>
              </a:ext>
            </a:extLst>
          </p:cNvPr>
          <p:cNvSpPr/>
          <p:nvPr/>
        </p:nvSpPr>
        <p:spPr>
          <a:xfrm>
            <a:off x="9224371" y="285432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46" name="Rectangle 45">
            <a:extLst>
              <a:ext uri="{FF2B5EF4-FFF2-40B4-BE49-F238E27FC236}">
                <a16:creationId xmlns="" xmlns:a16="http://schemas.microsoft.com/office/drawing/2014/main" id="{38FC37D7-4C68-8640-9126-528DBC8D1EF1}"/>
              </a:ext>
            </a:extLst>
          </p:cNvPr>
          <p:cNvSpPr/>
          <p:nvPr/>
        </p:nvSpPr>
        <p:spPr>
          <a:xfrm>
            <a:off x="8178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47" name="Rectangle 46">
            <a:extLst>
              <a:ext uri="{FF2B5EF4-FFF2-40B4-BE49-F238E27FC236}">
                <a16:creationId xmlns="" xmlns:a16="http://schemas.microsoft.com/office/drawing/2014/main" id="{7193A5DC-D6FA-774F-AB92-620F1C814760}"/>
              </a:ext>
            </a:extLst>
          </p:cNvPr>
          <p:cNvSpPr/>
          <p:nvPr/>
        </p:nvSpPr>
        <p:spPr>
          <a:xfrm>
            <a:off x="8178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48" name="Rectangle 47">
            <a:extLst>
              <a:ext uri="{FF2B5EF4-FFF2-40B4-BE49-F238E27FC236}">
                <a16:creationId xmlns="" xmlns:a16="http://schemas.microsoft.com/office/drawing/2014/main" id="{3F61135F-9A56-C94F-BB7F-7E19694422EB}"/>
              </a:ext>
            </a:extLst>
          </p:cNvPr>
          <p:cNvSpPr/>
          <p:nvPr/>
        </p:nvSpPr>
        <p:spPr>
          <a:xfrm>
            <a:off x="8178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49" name="Rectangle 48">
            <a:extLst>
              <a:ext uri="{FF2B5EF4-FFF2-40B4-BE49-F238E27FC236}">
                <a16:creationId xmlns="" xmlns:a16="http://schemas.microsoft.com/office/drawing/2014/main" id="{9CD9CFDC-F011-1546-AF1B-602EF8CCD9F8}"/>
              </a:ext>
            </a:extLst>
          </p:cNvPr>
          <p:cNvSpPr/>
          <p:nvPr/>
        </p:nvSpPr>
        <p:spPr>
          <a:xfrm>
            <a:off x="8178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50" name="Rectangle 49">
            <a:extLst>
              <a:ext uri="{FF2B5EF4-FFF2-40B4-BE49-F238E27FC236}">
                <a16:creationId xmlns="" xmlns:a16="http://schemas.microsoft.com/office/drawing/2014/main" id="{FA453F7F-5DAF-984F-9A42-349F9809F5AB}"/>
              </a:ext>
            </a:extLst>
          </p:cNvPr>
          <p:cNvSpPr/>
          <p:nvPr/>
        </p:nvSpPr>
        <p:spPr>
          <a:xfrm>
            <a:off x="8178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51" name="Rectangle 50">
            <a:extLst>
              <a:ext uri="{FF2B5EF4-FFF2-40B4-BE49-F238E27FC236}">
                <a16:creationId xmlns="" xmlns:a16="http://schemas.microsoft.com/office/drawing/2014/main" id="{9E2A8760-8977-0741-AA1D-C3C95CD5AD92}"/>
              </a:ext>
            </a:extLst>
          </p:cNvPr>
          <p:cNvSpPr/>
          <p:nvPr/>
        </p:nvSpPr>
        <p:spPr>
          <a:xfrm>
            <a:off x="8813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52" name="Rectangle 51">
            <a:extLst>
              <a:ext uri="{FF2B5EF4-FFF2-40B4-BE49-F238E27FC236}">
                <a16:creationId xmlns="" xmlns:a16="http://schemas.microsoft.com/office/drawing/2014/main" id="{5794D93B-41B0-CE48-97E4-27A72A194B1C}"/>
              </a:ext>
            </a:extLst>
          </p:cNvPr>
          <p:cNvSpPr/>
          <p:nvPr/>
        </p:nvSpPr>
        <p:spPr>
          <a:xfrm>
            <a:off x="8813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53" name="Rectangle 52">
            <a:extLst>
              <a:ext uri="{FF2B5EF4-FFF2-40B4-BE49-F238E27FC236}">
                <a16:creationId xmlns="" xmlns:a16="http://schemas.microsoft.com/office/drawing/2014/main" id="{007C6BED-6795-0140-A774-046E1344D261}"/>
              </a:ext>
            </a:extLst>
          </p:cNvPr>
          <p:cNvSpPr/>
          <p:nvPr/>
        </p:nvSpPr>
        <p:spPr>
          <a:xfrm>
            <a:off x="8813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54" name="Rectangle 53">
            <a:extLst>
              <a:ext uri="{FF2B5EF4-FFF2-40B4-BE49-F238E27FC236}">
                <a16:creationId xmlns="" xmlns:a16="http://schemas.microsoft.com/office/drawing/2014/main" id="{10B17259-9AD2-F849-89AE-88EC266A6979}"/>
              </a:ext>
            </a:extLst>
          </p:cNvPr>
          <p:cNvSpPr/>
          <p:nvPr/>
        </p:nvSpPr>
        <p:spPr>
          <a:xfrm>
            <a:off x="8813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55" name="Rectangle 54">
            <a:extLst>
              <a:ext uri="{FF2B5EF4-FFF2-40B4-BE49-F238E27FC236}">
                <a16:creationId xmlns="" xmlns:a16="http://schemas.microsoft.com/office/drawing/2014/main" id="{E006D48C-7981-A245-B0EE-4870532912FE}"/>
              </a:ext>
            </a:extLst>
          </p:cNvPr>
          <p:cNvSpPr/>
          <p:nvPr/>
        </p:nvSpPr>
        <p:spPr>
          <a:xfrm>
            <a:off x="8813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56" name="Rectangle 55">
            <a:extLst>
              <a:ext uri="{FF2B5EF4-FFF2-40B4-BE49-F238E27FC236}">
                <a16:creationId xmlns="" xmlns:a16="http://schemas.microsoft.com/office/drawing/2014/main" id="{6D80667E-C53C-D94F-B546-3F58DC8C706C}"/>
              </a:ext>
            </a:extLst>
          </p:cNvPr>
          <p:cNvSpPr/>
          <p:nvPr/>
        </p:nvSpPr>
        <p:spPr>
          <a:xfrm>
            <a:off x="9448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57" name="Rectangle 56">
            <a:extLst>
              <a:ext uri="{FF2B5EF4-FFF2-40B4-BE49-F238E27FC236}">
                <a16:creationId xmlns="" xmlns:a16="http://schemas.microsoft.com/office/drawing/2014/main" id="{BC5B2FB3-A580-4440-9B68-7DC74D374BD6}"/>
              </a:ext>
            </a:extLst>
          </p:cNvPr>
          <p:cNvSpPr/>
          <p:nvPr/>
        </p:nvSpPr>
        <p:spPr>
          <a:xfrm>
            <a:off x="9448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58" name="Rectangle 57">
            <a:extLst>
              <a:ext uri="{FF2B5EF4-FFF2-40B4-BE49-F238E27FC236}">
                <a16:creationId xmlns="" xmlns:a16="http://schemas.microsoft.com/office/drawing/2014/main" id="{F5D9BB0B-6AF0-DB44-8E42-027793F08D61}"/>
              </a:ext>
            </a:extLst>
          </p:cNvPr>
          <p:cNvSpPr/>
          <p:nvPr/>
        </p:nvSpPr>
        <p:spPr>
          <a:xfrm>
            <a:off x="9448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59" name="Rectangle 58">
            <a:extLst>
              <a:ext uri="{FF2B5EF4-FFF2-40B4-BE49-F238E27FC236}">
                <a16:creationId xmlns="" xmlns:a16="http://schemas.microsoft.com/office/drawing/2014/main" id="{1CFEF55E-37D8-3446-8B30-71A9B8949645}"/>
              </a:ext>
            </a:extLst>
          </p:cNvPr>
          <p:cNvSpPr/>
          <p:nvPr/>
        </p:nvSpPr>
        <p:spPr>
          <a:xfrm>
            <a:off x="9448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60" name="Rectangle 59">
            <a:extLst>
              <a:ext uri="{FF2B5EF4-FFF2-40B4-BE49-F238E27FC236}">
                <a16:creationId xmlns="" xmlns:a16="http://schemas.microsoft.com/office/drawing/2014/main" id="{C1724118-D7EE-0242-8BD0-A4A4CF05A140}"/>
              </a:ext>
            </a:extLst>
          </p:cNvPr>
          <p:cNvSpPr/>
          <p:nvPr/>
        </p:nvSpPr>
        <p:spPr>
          <a:xfrm>
            <a:off x="9448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61" name="Rectangle 60">
            <a:extLst>
              <a:ext uri="{FF2B5EF4-FFF2-40B4-BE49-F238E27FC236}">
                <a16:creationId xmlns="" xmlns:a16="http://schemas.microsoft.com/office/drawing/2014/main" id="{1854F29E-3AB2-9E4E-BC4C-6A158EFCEB86}"/>
              </a:ext>
            </a:extLst>
          </p:cNvPr>
          <p:cNvSpPr/>
          <p:nvPr/>
        </p:nvSpPr>
        <p:spPr>
          <a:xfrm>
            <a:off x="10083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62" name="Rectangle 61">
            <a:extLst>
              <a:ext uri="{FF2B5EF4-FFF2-40B4-BE49-F238E27FC236}">
                <a16:creationId xmlns="" xmlns:a16="http://schemas.microsoft.com/office/drawing/2014/main" id="{C15F832A-3D1E-E44A-9E64-062CCE207818}"/>
              </a:ext>
            </a:extLst>
          </p:cNvPr>
          <p:cNvSpPr/>
          <p:nvPr/>
        </p:nvSpPr>
        <p:spPr>
          <a:xfrm>
            <a:off x="10083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63" name="Rectangle 62">
            <a:extLst>
              <a:ext uri="{FF2B5EF4-FFF2-40B4-BE49-F238E27FC236}">
                <a16:creationId xmlns="" xmlns:a16="http://schemas.microsoft.com/office/drawing/2014/main" id="{FB4FA335-9523-5448-8EA4-BDD3980CA8D5}"/>
              </a:ext>
            </a:extLst>
          </p:cNvPr>
          <p:cNvSpPr/>
          <p:nvPr/>
        </p:nvSpPr>
        <p:spPr>
          <a:xfrm>
            <a:off x="10083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64" name="Rectangle 63">
            <a:extLst>
              <a:ext uri="{FF2B5EF4-FFF2-40B4-BE49-F238E27FC236}">
                <a16:creationId xmlns="" xmlns:a16="http://schemas.microsoft.com/office/drawing/2014/main" id="{88390A84-D676-664D-95A0-7E189287BC2F}"/>
              </a:ext>
            </a:extLst>
          </p:cNvPr>
          <p:cNvSpPr/>
          <p:nvPr/>
        </p:nvSpPr>
        <p:spPr>
          <a:xfrm>
            <a:off x="10083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65" name="Rectangle 64">
            <a:extLst>
              <a:ext uri="{FF2B5EF4-FFF2-40B4-BE49-F238E27FC236}">
                <a16:creationId xmlns="" xmlns:a16="http://schemas.microsoft.com/office/drawing/2014/main" id="{9EBE1EAB-9CE1-094E-935F-FD53AE0A9F80}"/>
              </a:ext>
            </a:extLst>
          </p:cNvPr>
          <p:cNvSpPr/>
          <p:nvPr/>
        </p:nvSpPr>
        <p:spPr>
          <a:xfrm>
            <a:off x="10083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66" name="Rectangle 65">
            <a:extLst>
              <a:ext uri="{FF2B5EF4-FFF2-40B4-BE49-F238E27FC236}">
                <a16:creationId xmlns="" xmlns:a16="http://schemas.microsoft.com/office/drawing/2014/main" id="{E0AA01D1-0CEF-F046-A01F-6B48736F4715}"/>
              </a:ext>
            </a:extLst>
          </p:cNvPr>
          <p:cNvSpPr/>
          <p:nvPr/>
        </p:nvSpPr>
        <p:spPr>
          <a:xfrm>
            <a:off x="10718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67" name="Rectangle 66">
            <a:extLst>
              <a:ext uri="{FF2B5EF4-FFF2-40B4-BE49-F238E27FC236}">
                <a16:creationId xmlns="" xmlns:a16="http://schemas.microsoft.com/office/drawing/2014/main" id="{1074E23B-13A3-734B-A7F8-AD7B0B9FE832}"/>
              </a:ext>
            </a:extLst>
          </p:cNvPr>
          <p:cNvSpPr/>
          <p:nvPr/>
        </p:nvSpPr>
        <p:spPr>
          <a:xfrm>
            <a:off x="10718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68" name="Rectangle 67">
            <a:extLst>
              <a:ext uri="{FF2B5EF4-FFF2-40B4-BE49-F238E27FC236}">
                <a16:creationId xmlns="" xmlns:a16="http://schemas.microsoft.com/office/drawing/2014/main" id="{4F872E59-B058-A74A-8849-ABCCC2A48791}"/>
              </a:ext>
            </a:extLst>
          </p:cNvPr>
          <p:cNvSpPr/>
          <p:nvPr/>
        </p:nvSpPr>
        <p:spPr>
          <a:xfrm>
            <a:off x="10718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9</a:t>
            </a:r>
          </a:p>
        </p:txBody>
      </p:sp>
      <p:sp>
        <p:nvSpPr>
          <p:cNvPr id="69" name="Rectangle 68">
            <a:extLst>
              <a:ext uri="{FF2B5EF4-FFF2-40B4-BE49-F238E27FC236}">
                <a16:creationId xmlns="" xmlns:a16="http://schemas.microsoft.com/office/drawing/2014/main" id="{56E81EB8-9644-DB49-86E7-A5C43A4C9A68}"/>
              </a:ext>
            </a:extLst>
          </p:cNvPr>
          <p:cNvSpPr/>
          <p:nvPr/>
        </p:nvSpPr>
        <p:spPr>
          <a:xfrm>
            <a:off x="10718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70" name="Rectangle 69">
            <a:extLst>
              <a:ext uri="{FF2B5EF4-FFF2-40B4-BE49-F238E27FC236}">
                <a16:creationId xmlns="" xmlns:a16="http://schemas.microsoft.com/office/drawing/2014/main" id="{C72A5A2D-DADF-AE49-A708-F11312FF797C}"/>
              </a:ext>
            </a:extLst>
          </p:cNvPr>
          <p:cNvSpPr/>
          <p:nvPr/>
        </p:nvSpPr>
        <p:spPr>
          <a:xfrm>
            <a:off x="10718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71" name="Rectangle 70">
            <a:extLst>
              <a:ext uri="{FF2B5EF4-FFF2-40B4-BE49-F238E27FC236}">
                <a16:creationId xmlns="" xmlns:a16="http://schemas.microsoft.com/office/drawing/2014/main" id="{9E5EF3D7-6AE9-4341-8A6E-29B36868935D}"/>
              </a:ext>
            </a:extLst>
          </p:cNvPr>
          <p:cNvSpPr/>
          <p:nvPr/>
        </p:nvSpPr>
        <p:spPr>
          <a:xfrm>
            <a:off x="11353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72" name="Rectangle 71">
            <a:extLst>
              <a:ext uri="{FF2B5EF4-FFF2-40B4-BE49-F238E27FC236}">
                <a16:creationId xmlns="" xmlns:a16="http://schemas.microsoft.com/office/drawing/2014/main" id="{6EA09EAD-0789-5A4A-955B-341979308A3D}"/>
              </a:ext>
            </a:extLst>
          </p:cNvPr>
          <p:cNvSpPr/>
          <p:nvPr/>
        </p:nvSpPr>
        <p:spPr>
          <a:xfrm>
            <a:off x="11353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73" name="Rectangle 72">
            <a:extLst>
              <a:ext uri="{FF2B5EF4-FFF2-40B4-BE49-F238E27FC236}">
                <a16:creationId xmlns="" xmlns:a16="http://schemas.microsoft.com/office/drawing/2014/main" id="{FACE2005-4330-1141-A118-0F9B628973D5}"/>
              </a:ext>
            </a:extLst>
          </p:cNvPr>
          <p:cNvSpPr/>
          <p:nvPr/>
        </p:nvSpPr>
        <p:spPr>
          <a:xfrm>
            <a:off x="11353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74" name="Rectangle 73">
            <a:extLst>
              <a:ext uri="{FF2B5EF4-FFF2-40B4-BE49-F238E27FC236}">
                <a16:creationId xmlns="" xmlns:a16="http://schemas.microsoft.com/office/drawing/2014/main" id="{BF78CDEC-BC03-EE46-B8BF-A45514B0FBB4}"/>
              </a:ext>
            </a:extLst>
          </p:cNvPr>
          <p:cNvSpPr/>
          <p:nvPr/>
        </p:nvSpPr>
        <p:spPr>
          <a:xfrm>
            <a:off x="11353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75" name="Rectangle 74">
            <a:extLst>
              <a:ext uri="{FF2B5EF4-FFF2-40B4-BE49-F238E27FC236}">
                <a16:creationId xmlns="" xmlns:a16="http://schemas.microsoft.com/office/drawing/2014/main" id="{D992255B-2674-574C-9D48-BEE34B50A563}"/>
              </a:ext>
            </a:extLst>
          </p:cNvPr>
          <p:cNvSpPr/>
          <p:nvPr/>
        </p:nvSpPr>
        <p:spPr>
          <a:xfrm>
            <a:off x="11353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76" name="Straight Connector 75">
            <a:extLst>
              <a:ext uri="{FF2B5EF4-FFF2-40B4-BE49-F238E27FC236}">
                <a16:creationId xmlns="" xmlns:a16="http://schemas.microsoft.com/office/drawing/2014/main" id="{8A1C334D-16FA-D147-9CE7-AEE6D5423DC2}"/>
              </a:ext>
            </a:extLst>
          </p:cNvPr>
          <p:cNvCxnSpPr>
            <a:cxnSpLocks/>
          </p:cNvCxnSpPr>
          <p:nvPr/>
        </p:nvCxnSpPr>
        <p:spPr>
          <a:xfrm>
            <a:off x="8813800" y="5394326"/>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 xmlns:a16="http://schemas.microsoft.com/office/drawing/2014/main" id="{6F6D4165-06BF-0F44-B971-05141538AB46}"/>
              </a:ext>
            </a:extLst>
          </p:cNvPr>
          <p:cNvCxnSpPr>
            <a:cxnSpLocks/>
          </p:cNvCxnSpPr>
          <p:nvPr/>
        </p:nvCxnSpPr>
        <p:spPr>
          <a:xfrm flipV="1">
            <a:off x="8813800" y="4750216"/>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 xmlns:a16="http://schemas.microsoft.com/office/drawing/2014/main" id="{44E2EB30-8943-9544-8B9A-2A5DC8D68BE9}"/>
              </a:ext>
            </a:extLst>
          </p:cNvPr>
          <p:cNvSpPr/>
          <p:nvPr/>
        </p:nvSpPr>
        <p:spPr>
          <a:xfrm>
            <a:off x="9374268" y="3312643"/>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79" name="Oval 78">
            <a:extLst>
              <a:ext uri="{FF2B5EF4-FFF2-40B4-BE49-F238E27FC236}">
                <a16:creationId xmlns="" xmlns:a16="http://schemas.microsoft.com/office/drawing/2014/main" id="{3456F4D4-F657-A04E-B6D0-7092CDFCE71A}"/>
              </a:ext>
            </a:extLst>
          </p:cNvPr>
          <p:cNvSpPr/>
          <p:nvPr/>
        </p:nvSpPr>
        <p:spPr>
          <a:xfrm>
            <a:off x="9378126" y="453819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80" name="Oval 79">
            <a:extLst>
              <a:ext uri="{FF2B5EF4-FFF2-40B4-BE49-F238E27FC236}">
                <a16:creationId xmlns="" xmlns:a16="http://schemas.microsoft.com/office/drawing/2014/main" id="{690F1A8D-7BFD-9949-9034-9CA990B55BAA}"/>
              </a:ext>
            </a:extLst>
          </p:cNvPr>
          <p:cNvSpPr/>
          <p:nvPr/>
        </p:nvSpPr>
        <p:spPr>
          <a:xfrm>
            <a:off x="9374268" y="394764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81" name="Oval 80">
            <a:extLst>
              <a:ext uri="{FF2B5EF4-FFF2-40B4-BE49-F238E27FC236}">
                <a16:creationId xmlns="" xmlns:a16="http://schemas.microsoft.com/office/drawing/2014/main" id="{B4B27C1D-0898-2443-910E-554B2111FF9F}"/>
              </a:ext>
            </a:extLst>
          </p:cNvPr>
          <p:cNvSpPr/>
          <p:nvPr/>
        </p:nvSpPr>
        <p:spPr>
          <a:xfrm>
            <a:off x="9374268" y="5189614"/>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
        <p:nvSpPr>
          <p:cNvPr id="82" name="Rounded Rectangle 81">
            <a:extLst>
              <a:ext uri="{FF2B5EF4-FFF2-40B4-BE49-F238E27FC236}">
                <a16:creationId xmlns="" xmlns:a16="http://schemas.microsoft.com/office/drawing/2014/main" id="{08D1CEA4-DA2F-D945-A805-E97628BCBE1F}"/>
              </a:ext>
            </a:extLst>
          </p:cNvPr>
          <p:cNvSpPr/>
          <p:nvPr/>
        </p:nvSpPr>
        <p:spPr>
          <a:xfrm>
            <a:off x="5291646" y="284162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83" name="Rectangle 82">
            <a:extLst>
              <a:ext uri="{FF2B5EF4-FFF2-40B4-BE49-F238E27FC236}">
                <a16:creationId xmlns="" xmlns:a16="http://schemas.microsoft.com/office/drawing/2014/main" id="{45C9E70C-91A3-D44E-A321-C4B454A3498C}"/>
              </a:ext>
            </a:extLst>
          </p:cNvPr>
          <p:cNvSpPr/>
          <p:nvPr/>
        </p:nvSpPr>
        <p:spPr>
          <a:xfrm>
            <a:off x="4246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4" name="Rectangle 83">
            <a:extLst>
              <a:ext uri="{FF2B5EF4-FFF2-40B4-BE49-F238E27FC236}">
                <a16:creationId xmlns="" xmlns:a16="http://schemas.microsoft.com/office/drawing/2014/main" id="{8449655D-124C-9E4B-81D9-38B1D6D82F85}"/>
              </a:ext>
            </a:extLst>
          </p:cNvPr>
          <p:cNvSpPr/>
          <p:nvPr/>
        </p:nvSpPr>
        <p:spPr>
          <a:xfrm>
            <a:off x="4246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5" name="Rectangle 84">
            <a:extLst>
              <a:ext uri="{FF2B5EF4-FFF2-40B4-BE49-F238E27FC236}">
                <a16:creationId xmlns="" xmlns:a16="http://schemas.microsoft.com/office/drawing/2014/main" id="{7CDA4BE4-34A2-7041-A32F-03BB8B2C9515}"/>
              </a:ext>
            </a:extLst>
          </p:cNvPr>
          <p:cNvSpPr/>
          <p:nvPr/>
        </p:nvSpPr>
        <p:spPr>
          <a:xfrm>
            <a:off x="4246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86" name="Rectangle 85">
            <a:extLst>
              <a:ext uri="{FF2B5EF4-FFF2-40B4-BE49-F238E27FC236}">
                <a16:creationId xmlns="" xmlns:a16="http://schemas.microsoft.com/office/drawing/2014/main" id="{D5191DB6-F629-F24C-90E4-028ED48D2C63}"/>
              </a:ext>
            </a:extLst>
          </p:cNvPr>
          <p:cNvSpPr/>
          <p:nvPr/>
        </p:nvSpPr>
        <p:spPr>
          <a:xfrm>
            <a:off x="4246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87" name="Rectangle 86">
            <a:extLst>
              <a:ext uri="{FF2B5EF4-FFF2-40B4-BE49-F238E27FC236}">
                <a16:creationId xmlns="" xmlns:a16="http://schemas.microsoft.com/office/drawing/2014/main" id="{4B9BB407-EBA4-2B4D-ABE6-6DFE193647A7}"/>
              </a:ext>
            </a:extLst>
          </p:cNvPr>
          <p:cNvSpPr/>
          <p:nvPr/>
        </p:nvSpPr>
        <p:spPr>
          <a:xfrm>
            <a:off x="4246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88" name="Rectangle 87">
            <a:extLst>
              <a:ext uri="{FF2B5EF4-FFF2-40B4-BE49-F238E27FC236}">
                <a16:creationId xmlns="" xmlns:a16="http://schemas.microsoft.com/office/drawing/2014/main" id="{A14A0D9C-1014-3340-87A4-C003CAEC0678}"/>
              </a:ext>
            </a:extLst>
          </p:cNvPr>
          <p:cNvSpPr/>
          <p:nvPr/>
        </p:nvSpPr>
        <p:spPr>
          <a:xfrm>
            <a:off x="4881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89" name="Rectangle 88">
            <a:extLst>
              <a:ext uri="{FF2B5EF4-FFF2-40B4-BE49-F238E27FC236}">
                <a16:creationId xmlns="" xmlns:a16="http://schemas.microsoft.com/office/drawing/2014/main" id="{4FB8908A-3982-8E42-92F6-4CCAA6469A6F}"/>
              </a:ext>
            </a:extLst>
          </p:cNvPr>
          <p:cNvSpPr/>
          <p:nvPr/>
        </p:nvSpPr>
        <p:spPr>
          <a:xfrm>
            <a:off x="4881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90" name="Rectangle 89">
            <a:extLst>
              <a:ext uri="{FF2B5EF4-FFF2-40B4-BE49-F238E27FC236}">
                <a16:creationId xmlns="" xmlns:a16="http://schemas.microsoft.com/office/drawing/2014/main" id="{24BA9CC9-4AFD-A746-A985-A66132515A4B}"/>
              </a:ext>
            </a:extLst>
          </p:cNvPr>
          <p:cNvSpPr/>
          <p:nvPr/>
        </p:nvSpPr>
        <p:spPr>
          <a:xfrm>
            <a:off x="4881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91" name="Rectangle 90">
            <a:extLst>
              <a:ext uri="{FF2B5EF4-FFF2-40B4-BE49-F238E27FC236}">
                <a16:creationId xmlns="" xmlns:a16="http://schemas.microsoft.com/office/drawing/2014/main" id="{8AEF8EC3-4ED7-CC4E-B4C6-73402A2EC941}"/>
              </a:ext>
            </a:extLst>
          </p:cNvPr>
          <p:cNvSpPr/>
          <p:nvPr/>
        </p:nvSpPr>
        <p:spPr>
          <a:xfrm>
            <a:off x="4881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92" name="Rectangle 91">
            <a:extLst>
              <a:ext uri="{FF2B5EF4-FFF2-40B4-BE49-F238E27FC236}">
                <a16:creationId xmlns="" xmlns:a16="http://schemas.microsoft.com/office/drawing/2014/main" id="{7DF2DF07-30F3-694E-AA28-8324A2939F14}"/>
              </a:ext>
            </a:extLst>
          </p:cNvPr>
          <p:cNvSpPr/>
          <p:nvPr/>
        </p:nvSpPr>
        <p:spPr>
          <a:xfrm>
            <a:off x="4881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93" name="Rectangle 92">
            <a:extLst>
              <a:ext uri="{FF2B5EF4-FFF2-40B4-BE49-F238E27FC236}">
                <a16:creationId xmlns="" xmlns:a16="http://schemas.microsoft.com/office/drawing/2014/main" id="{1681DB92-08A4-CF49-BCF2-0D007A774DB4}"/>
              </a:ext>
            </a:extLst>
          </p:cNvPr>
          <p:cNvSpPr/>
          <p:nvPr/>
        </p:nvSpPr>
        <p:spPr>
          <a:xfrm>
            <a:off x="5516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94" name="Rectangle 93">
            <a:extLst>
              <a:ext uri="{FF2B5EF4-FFF2-40B4-BE49-F238E27FC236}">
                <a16:creationId xmlns="" xmlns:a16="http://schemas.microsoft.com/office/drawing/2014/main" id="{304077FF-0616-6A41-840D-CA5A14BC0C20}"/>
              </a:ext>
            </a:extLst>
          </p:cNvPr>
          <p:cNvSpPr/>
          <p:nvPr/>
        </p:nvSpPr>
        <p:spPr>
          <a:xfrm>
            <a:off x="5516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95" name="Rectangle 94">
            <a:extLst>
              <a:ext uri="{FF2B5EF4-FFF2-40B4-BE49-F238E27FC236}">
                <a16:creationId xmlns="" xmlns:a16="http://schemas.microsoft.com/office/drawing/2014/main" id="{D16C5178-2331-7346-910F-485D6144463C}"/>
              </a:ext>
            </a:extLst>
          </p:cNvPr>
          <p:cNvSpPr/>
          <p:nvPr/>
        </p:nvSpPr>
        <p:spPr>
          <a:xfrm>
            <a:off x="5516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96" name="Rectangle 95">
            <a:extLst>
              <a:ext uri="{FF2B5EF4-FFF2-40B4-BE49-F238E27FC236}">
                <a16:creationId xmlns="" xmlns:a16="http://schemas.microsoft.com/office/drawing/2014/main" id="{F973B958-2A78-6448-859F-72EE07F952F3}"/>
              </a:ext>
            </a:extLst>
          </p:cNvPr>
          <p:cNvSpPr/>
          <p:nvPr/>
        </p:nvSpPr>
        <p:spPr>
          <a:xfrm>
            <a:off x="5516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97" name="Rectangle 96">
            <a:extLst>
              <a:ext uri="{FF2B5EF4-FFF2-40B4-BE49-F238E27FC236}">
                <a16:creationId xmlns="" xmlns:a16="http://schemas.microsoft.com/office/drawing/2014/main" id="{0BCB1506-CABD-6B4D-ABA2-2B85DD95B2A2}"/>
              </a:ext>
            </a:extLst>
          </p:cNvPr>
          <p:cNvSpPr/>
          <p:nvPr/>
        </p:nvSpPr>
        <p:spPr>
          <a:xfrm>
            <a:off x="5516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98" name="Rectangle 97">
            <a:extLst>
              <a:ext uri="{FF2B5EF4-FFF2-40B4-BE49-F238E27FC236}">
                <a16:creationId xmlns="" xmlns:a16="http://schemas.microsoft.com/office/drawing/2014/main" id="{9211A58C-1A86-E043-B16F-374077898BB1}"/>
              </a:ext>
            </a:extLst>
          </p:cNvPr>
          <p:cNvSpPr/>
          <p:nvPr/>
        </p:nvSpPr>
        <p:spPr>
          <a:xfrm>
            <a:off x="6151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99" name="Rectangle 98">
            <a:extLst>
              <a:ext uri="{FF2B5EF4-FFF2-40B4-BE49-F238E27FC236}">
                <a16:creationId xmlns="" xmlns:a16="http://schemas.microsoft.com/office/drawing/2014/main" id="{842F6991-4B73-4149-8261-F0265846463C}"/>
              </a:ext>
            </a:extLst>
          </p:cNvPr>
          <p:cNvSpPr/>
          <p:nvPr/>
        </p:nvSpPr>
        <p:spPr>
          <a:xfrm>
            <a:off x="6151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100" name="Rectangle 99">
            <a:extLst>
              <a:ext uri="{FF2B5EF4-FFF2-40B4-BE49-F238E27FC236}">
                <a16:creationId xmlns="" xmlns:a16="http://schemas.microsoft.com/office/drawing/2014/main" id="{116122F4-B272-554A-BCD9-4467946E9E48}"/>
              </a:ext>
            </a:extLst>
          </p:cNvPr>
          <p:cNvSpPr/>
          <p:nvPr/>
        </p:nvSpPr>
        <p:spPr>
          <a:xfrm>
            <a:off x="6151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101" name="Rectangle 100">
            <a:extLst>
              <a:ext uri="{FF2B5EF4-FFF2-40B4-BE49-F238E27FC236}">
                <a16:creationId xmlns="" xmlns:a16="http://schemas.microsoft.com/office/drawing/2014/main" id="{7D9BC126-794A-C644-BE21-FB6A48AB8FB1}"/>
              </a:ext>
            </a:extLst>
          </p:cNvPr>
          <p:cNvSpPr/>
          <p:nvPr/>
        </p:nvSpPr>
        <p:spPr>
          <a:xfrm>
            <a:off x="6151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02" name="Rectangle 101">
            <a:extLst>
              <a:ext uri="{FF2B5EF4-FFF2-40B4-BE49-F238E27FC236}">
                <a16:creationId xmlns="" xmlns:a16="http://schemas.microsoft.com/office/drawing/2014/main" id="{6EBE28CC-AF3B-694A-82AC-C8D7344E0B6E}"/>
              </a:ext>
            </a:extLst>
          </p:cNvPr>
          <p:cNvSpPr/>
          <p:nvPr/>
        </p:nvSpPr>
        <p:spPr>
          <a:xfrm>
            <a:off x="6151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03" name="Rectangle 102">
            <a:extLst>
              <a:ext uri="{FF2B5EF4-FFF2-40B4-BE49-F238E27FC236}">
                <a16:creationId xmlns="" xmlns:a16="http://schemas.microsoft.com/office/drawing/2014/main" id="{B7E65B74-AE5C-4C4C-9EE9-36F56D33D40E}"/>
              </a:ext>
            </a:extLst>
          </p:cNvPr>
          <p:cNvSpPr/>
          <p:nvPr/>
        </p:nvSpPr>
        <p:spPr>
          <a:xfrm>
            <a:off x="6786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104" name="Rectangle 103">
            <a:extLst>
              <a:ext uri="{FF2B5EF4-FFF2-40B4-BE49-F238E27FC236}">
                <a16:creationId xmlns="" xmlns:a16="http://schemas.microsoft.com/office/drawing/2014/main" id="{5ADD1C77-24C9-8744-9D77-ECE8C4AC3EE4}"/>
              </a:ext>
            </a:extLst>
          </p:cNvPr>
          <p:cNvSpPr/>
          <p:nvPr/>
        </p:nvSpPr>
        <p:spPr>
          <a:xfrm>
            <a:off x="6786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105" name="Rectangle 104">
            <a:extLst>
              <a:ext uri="{FF2B5EF4-FFF2-40B4-BE49-F238E27FC236}">
                <a16:creationId xmlns="" xmlns:a16="http://schemas.microsoft.com/office/drawing/2014/main" id="{CC28BF54-FEB0-3D4A-B150-25408EDF4059}"/>
              </a:ext>
            </a:extLst>
          </p:cNvPr>
          <p:cNvSpPr/>
          <p:nvPr/>
        </p:nvSpPr>
        <p:spPr>
          <a:xfrm>
            <a:off x="6786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106" name="Rectangle 105">
            <a:extLst>
              <a:ext uri="{FF2B5EF4-FFF2-40B4-BE49-F238E27FC236}">
                <a16:creationId xmlns="" xmlns:a16="http://schemas.microsoft.com/office/drawing/2014/main" id="{AE05AFA4-4110-0C43-8CC3-E16FE49ACE9C}"/>
              </a:ext>
            </a:extLst>
          </p:cNvPr>
          <p:cNvSpPr/>
          <p:nvPr/>
        </p:nvSpPr>
        <p:spPr>
          <a:xfrm>
            <a:off x="6786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07" name="Rectangle 106">
            <a:extLst>
              <a:ext uri="{FF2B5EF4-FFF2-40B4-BE49-F238E27FC236}">
                <a16:creationId xmlns="" xmlns:a16="http://schemas.microsoft.com/office/drawing/2014/main" id="{5BADF2F0-B4C6-6F4D-B5A3-49CAAEE91805}"/>
              </a:ext>
            </a:extLst>
          </p:cNvPr>
          <p:cNvSpPr/>
          <p:nvPr/>
        </p:nvSpPr>
        <p:spPr>
          <a:xfrm>
            <a:off x="6786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08" name="Rectangle 107">
            <a:extLst>
              <a:ext uri="{FF2B5EF4-FFF2-40B4-BE49-F238E27FC236}">
                <a16:creationId xmlns="" xmlns:a16="http://schemas.microsoft.com/office/drawing/2014/main" id="{2F47CAE0-9E24-4547-8194-1D0958D94BA3}"/>
              </a:ext>
            </a:extLst>
          </p:cNvPr>
          <p:cNvSpPr/>
          <p:nvPr/>
        </p:nvSpPr>
        <p:spPr>
          <a:xfrm>
            <a:off x="7421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9" name="Rectangle 108">
            <a:extLst>
              <a:ext uri="{FF2B5EF4-FFF2-40B4-BE49-F238E27FC236}">
                <a16:creationId xmlns="" xmlns:a16="http://schemas.microsoft.com/office/drawing/2014/main" id="{E0E4B16D-E177-DE4B-B4FB-19B9D123CA47}"/>
              </a:ext>
            </a:extLst>
          </p:cNvPr>
          <p:cNvSpPr/>
          <p:nvPr/>
        </p:nvSpPr>
        <p:spPr>
          <a:xfrm>
            <a:off x="7421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10" name="Rectangle 109">
            <a:extLst>
              <a:ext uri="{FF2B5EF4-FFF2-40B4-BE49-F238E27FC236}">
                <a16:creationId xmlns="" xmlns:a16="http://schemas.microsoft.com/office/drawing/2014/main" id="{5E00AD59-1C5A-3A44-8932-6A4F21AC8537}"/>
              </a:ext>
            </a:extLst>
          </p:cNvPr>
          <p:cNvSpPr/>
          <p:nvPr/>
        </p:nvSpPr>
        <p:spPr>
          <a:xfrm>
            <a:off x="7421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11" name="Rectangle 110">
            <a:extLst>
              <a:ext uri="{FF2B5EF4-FFF2-40B4-BE49-F238E27FC236}">
                <a16:creationId xmlns="" xmlns:a16="http://schemas.microsoft.com/office/drawing/2014/main" id="{6B97460D-0FA9-C442-B0AC-B5243037382B}"/>
              </a:ext>
            </a:extLst>
          </p:cNvPr>
          <p:cNvSpPr/>
          <p:nvPr/>
        </p:nvSpPr>
        <p:spPr>
          <a:xfrm>
            <a:off x="7421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12" name="Rectangle 111">
            <a:extLst>
              <a:ext uri="{FF2B5EF4-FFF2-40B4-BE49-F238E27FC236}">
                <a16:creationId xmlns="" xmlns:a16="http://schemas.microsoft.com/office/drawing/2014/main" id="{37D8F401-91B0-F84D-BBE8-4B9A0BAC89FC}"/>
              </a:ext>
            </a:extLst>
          </p:cNvPr>
          <p:cNvSpPr/>
          <p:nvPr/>
        </p:nvSpPr>
        <p:spPr>
          <a:xfrm>
            <a:off x="7421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113" name="Straight Connector 112">
            <a:extLst>
              <a:ext uri="{FF2B5EF4-FFF2-40B4-BE49-F238E27FC236}">
                <a16:creationId xmlns="" xmlns:a16="http://schemas.microsoft.com/office/drawing/2014/main" id="{6F48DA63-23C9-D647-98CE-420CDCE9BD82}"/>
              </a:ext>
            </a:extLst>
          </p:cNvPr>
          <p:cNvCxnSpPr>
            <a:cxnSpLocks/>
          </p:cNvCxnSpPr>
          <p:nvPr/>
        </p:nvCxnSpPr>
        <p:spPr>
          <a:xfrm>
            <a:off x="4881075" y="5381626"/>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 xmlns:a16="http://schemas.microsoft.com/office/drawing/2014/main" id="{0458A07F-80BA-A447-A087-89BFC7784D19}"/>
              </a:ext>
            </a:extLst>
          </p:cNvPr>
          <p:cNvCxnSpPr>
            <a:cxnSpLocks/>
          </p:cNvCxnSpPr>
          <p:nvPr/>
        </p:nvCxnSpPr>
        <p:spPr>
          <a:xfrm flipV="1">
            <a:off x="4881075" y="4737516"/>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 xmlns:a16="http://schemas.microsoft.com/office/drawing/2014/main" id="{8430A70D-FA35-2C4F-A496-E00B30CDDB5A}"/>
              </a:ext>
            </a:extLst>
          </p:cNvPr>
          <p:cNvSpPr/>
          <p:nvPr/>
        </p:nvSpPr>
        <p:spPr>
          <a:xfrm>
            <a:off x="5441543" y="3299943"/>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116" name="Oval 115">
            <a:extLst>
              <a:ext uri="{FF2B5EF4-FFF2-40B4-BE49-F238E27FC236}">
                <a16:creationId xmlns="" xmlns:a16="http://schemas.microsoft.com/office/drawing/2014/main" id="{C08B28D3-2733-234A-985D-102318B8A364}"/>
              </a:ext>
            </a:extLst>
          </p:cNvPr>
          <p:cNvSpPr/>
          <p:nvPr/>
        </p:nvSpPr>
        <p:spPr>
          <a:xfrm>
            <a:off x="5445401" y="452549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117" name="Oval 116">
            <a:extLst>
              <a:ext uri="{FF2B5EF4-FFF2-40B4-BE49-F238E27FC236}">
                <a16:creationId xmlns="" xmlns:a16="http://schemas.microsoft.com/office/drawing/2014/main" id="{4347EB4D-AE06-E84D-815E-DC6EA5CFA485}"/>
              </a:ext>
            </a:extLst>
          </p:cNvPr>
          <p:cNvSpPr/>
          <p:nvPr/>
        </p:nvSpPr>
        <p:spPr>
          <a:xfrm>
            <a:off x="5441543" y="393494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118" name="Oval 117">
            <a:extLst>
              <a:ext uri="{FF2B5EF4-FFF2-40B4-BE49-F238E27FC236}">
                <a16:creationId xmlns="" xmlns:a16="http://schemas.microsoft.com/office/drawing/2014/main" id="{9A11ED00-EAC8-1549-87BE-6913BECA4A49}"/>
              </a:ext>
            </a:extLst>
          </p:cNvPr>
          <p:cNvSpPr/>
          <p:nvPr/>
        </p:nvSpPr>
        <p:spPr>
          <a:xfrm>
            <a:off x="5441543" y="5176914"/>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12319923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Activity 3:</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 xmlns:a16="http://schemas.microsoft.com/office/drawing/2014/main" id="{E060869D-5B41-1649-B485-6D3B5BAF6A4A}"/>
              </a:ext>
            </a:extLst>
          </p:cNvPr>
          <p:cNvSpPr/>
          <p:nvPr/>
        </p:nvSpPr>
        <p:spPr>
          <a:xfrm>
            <a:off x="1335547" y="285432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1C591B97-3195-344F-ABB0-BA82A4082C04}"/>
              </a:ext>
            </a:extLst>
          </p:cNvPr>
          <p:cNvSpPr/>
          <p:nvPr/>
        </p:nvSpPr>
        <p:spPr>
          <a:xfrm>
            <a:off x="289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 xmlns:a16="http://schemas.microsoft.com/office/drawing/2014/main" id="{039D9F29-FAE2-DF4A-8CE7-94EA2EF9D71D}"/>
              </a:ext>
            </a:extLst>
          </p:cNvPr>
          <p:cNvSpPr/>
          <p:nvPr/>
        </p:nvSpPr>
        <p:spPr>
          <a:xfrm>
            <a:off x="289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 xmlns:a16="http://schemas.microsoft.com/office/drawing/2014/main" id="{8E568078-2982-7741-A32E-676ABDB0084F}"/>
              </a:ext>
            </a:extLst>
          </p:cNvPr>
          <p:cNvSpPr/>
          <p:nvPr/>
        </p:nvSpPr>
        <p:spPr>
          <a:xfrm>
            <a:off x="289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 xmlns:a16="http://schemas.microsoft.com/office/drawing/2014/main" id="{0FF5F6D8-A755-624C-A37B-ECAAEA41740A}"/>
              </a:ext>
            </a:extLst>
          </p:cNvPr>
          <p:cNvSpPr/>
          <p:nvPr/>
        </p:nvSpPr>
        <p:spPr>
          <a:xfrm>
            <a:off x="289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387701B7-D47D-934A-ADE9-B9F8B14965CD}"/>
              </a:ext>
            </a:extLst>
          </p:cNvPr>
          <p:cNvSpPr/>
          <p:nvPr/>
        </p:nvSpPr>
        <p:spPr>
          <a:xfrm>
            <a:off x="289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D728CE55-CC3F-F440-934C-E82F23651375}"/>
              </a:ext>
            </a:extLst>
          </p:cNvPr>
          <p:cNvSpPr/>
          <p:nvPr/>
        </p:nvSpPr>
        <p:spPr>
          <a:xfrm>
            <a:off x="924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 xmlns:a16="http://schemas.microsoft.com/office/drawing/2014/main" id="{AC1D0A6C-2AE7-A247-BBD2-170789CCD53B}"/>
              </a:ext>
            </a:extLst>
          </p:cNvPr>
          <p:cNvSpPr/>
          <p:nvPr/>
        </p:nvSpPr>
        <p:spPr>
          <a:xfrm>
            <a:off x="924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 xmlns:a16="http://schemas.microsoft.com/office/drawing/2014/main" id="{B6C4E713-DE1C-F443-B9CB-14FA3495FB19}"/>
              </a:ext>
            </a:extLst>
          </p:cNvPr>
          <p:cNvSpPr/>
          <p:nvPr/>
        </p:nvSpPr>
        <p:spPr>
          <a:xfrm>
            <a:off x="924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 xmlns:a16="http://schemas.microsoft.com/office/drawing/2014/main" id="{80C7B2F3-A846-DC4F-A80F-302A61879EF1}"/>
              </a:ext>
            </a:extLst>
          </p:cNvPr>
          <p:cNvSpPr/>
          <p:nvPr/>
        </p:nvSpPr>
        <p:spPr>
          <a:xfrm>
            <a:off x="924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17" name="Rectangle 16">
            <a:extLst>
              <a:ext uri="{FF2B5EF4-FFF2-40B4-BE49-F238E27FC236}">
                <a16:creationId xmlns="" xmlns:a16="http://schemas.microsoft.com/office/drawing/2014/main" id="{3A49BA3D-A624-4049-8D38-B58DA18BA3D0}"/>
              </a:ext>
            </a:extLst>
          </p:cNvPr>
          <p:cNvSpPr/>
          <p:nvPr/>
        </p:nvSpPr>
        <p:spPr>
          <a:xfrm>
            <a:off x="924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9B2097F4-FC90-D045-82D8-E304A3D9B8F0}"/>
              </a:ext>
            </a:extLst>
          </p:cNvPr>
          <p:cNvSpPr/>
          <p:nvPr/>
        </p:nvSpPr>
        <p:spPr>
          <a:xfrm>
            <a:off x="1559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 xmlns:a16="http://schemas.microsoft.com/office/drawing/2014/main" id="{85258918-1007-C843-B003-F4D6441651AC}"/>
              </a:ext>
            </a:extLst>
          </p:cNvPr>
          <p:cNvSpPr/>
          <p:nvPr/>
        </p:nvSpPr>
        <p:spPr>
          <a:xfrm>
            <a:off x="1559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21" name="Rectangle 20">
            <a:extLst>
              <a:ext uri="{FF2B5EF4-FFF2-40B4-BE49-F238E27FC236}">
                <a16:creationId xmlns="" xmlns:a16="http://schemas.microsoft.com/office/drawing/2014/main" id="{D23190F4-4768-1F42-BEBA-76E8639CE91B}"/>
              </a:ext>
            </a:extLst>
          </p:cNvPr>
          <p:cNvSpPr/>
          <p:nvPr/>
        </p:nvSpPr>
        <p:spPr>
          <a:xfrm>
            <a:off x="1559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2" name="Rectangle 21">
            <a:extLst>
              <a:ext uri="{FF2B5EF4-FFF2-40B4-BE49-F238E27FC236}">
                <a16:creationId xmlns="" xmlns:a16="http://schemas.microsoft.com/office/drawing/2014/main" id="{C65E3551-681D-0448-A8D6-C40C2BFD10F4}"/>
              </a:ext>
            </a:extLst>
          </p:cNvPr>
          <p:cNvSpPr/>
          <p:nvPr/>
        </p:nvSpPr>
        <p:spPr>
          <a:xfrm>
            <a:off x="1559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8</a:t>
            </a:r>
          </a:p>
        </p:txBody>
      </p:sp>
      <p:sp>
        <p:nvSpPr>
          <p:cNvPr id="23" name="Rectangle 22">
            <a:extLst>
              <a:ext uri="{FF2B5EF4-FFF2-40B4-BE49-F238E27FC236}">
                <a16:creationId xmlns="" xmlns:a16="http://schemas.microsoft.com/office/drawing/2014/main" id="{51903081-CC54-594B-A7A6-53BC4F237A3D}"/>
              </a:ext>
            </a:extLst>
          </p:cNvPr>
          <p:cNvSpPr/>
          <p:nvPr/>
        </p:nvSpPr>
        <p:spPr>
          <a:xfrm>
            <a:off x="1559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D975EF12-1C50-1447-8552-387C355297FE}"/>
              </a:ext>
            </a:extLst>
          </p:cNvPr>
          <p:cNvSpPr/>
          <p:nvPr/>
        </p:nvSpPr>
        <p:spPr>
          <a:xfrm>
            <a:off x="2194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 xmlns:a16="http://schemas.microsoft.com/office/drawing/2014/main" id="{19C7EE1B-5A0E-714E-A6C0-177814D54425}"/>
              </a:ext>
            </a:extLst>
          </p:cNvPr>
          <p:cNvSpPr/>
          <p:nvPr/>
        </p:nvSpPr>
        <p:spPr>
          <a:xfrm>
            <a:off x="2194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26" name="Rectangle 25">
            <a:extLst>
              <a:ext uri="{FF2B5EF4-FFF2-40B4-BE49-F238E27FC236}">
                <a16:creationId xmlns="" xmlns:a16="http://schemas.microsoft.com/office/drawing/2014/main" id="{C869FC74-7F8F-7E43-AAA0-CD7FA0861168}"/>
              </a:ext>
            </a:extLst>
          </p:cNvPr>
          <p:cNvSpPr/>
          <p:nvPr/>
        </p:nvSpPr>
        <p:spPr>
          <a:xfrm>
            <a:off x="2194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A3683699-F3E5-EE4D-BE1C-053199875162}"/>
              </a:ext>
            </a:extLst>
          </p:cNvPr>
          <p:cNvSpPr/>
          <p:nvPr/>
        </p:nvSpPr>
        <p:spPr>
          <a:xfrm>
            <a:off x="2194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7</a:t>
            </a:r>
          </a:p>
        </p:txBody>
      </p:sp>
      <p:sp>
        <p:nvSpPr>
          <p:cNvPr id="28" name="Rectangle 27">
            <a:extLst>
              <a:ext uri="{FF2B5EF4-FFF2-40B4-BE49-F238E27FC236}">
                <a16:creationId xmlns="" xmlns:a16="http://schemas.microsoft.com/office/drawing/2014/main" id="{2A3D2C28-5C7C-3944-8479-3C0800C69446}"/>
              </a:ext>
            </a:extLst>
          </p:cNvPr>
          <p:cNvSpPr/>
          <p:nvPr/>
        </p:nvSpPr>
        <p:spPr>
          <a:xfrm>
            <a:off x="2194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0553C277-9312-F947-8F11-BC6E5E40C757}"/>
              </a:ext>
            </a:extLst>
          </p:cNvPr>
          <p:cNvSpPr/>
          <p:nvPr/>
        </p:nvSpPr>
        <p:spPr>
          <a:xfrm>
            <a:off x="2829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 xmlns:a16="http://schemas.microsoft.com/office/drawing/2014/main" id="{223CA47F-EC55-8B49-9939-86CE0B149BC8}"/>
              </a:ext>
            </a:extLst>
          </p:cNvPr>
          <p:cNvSpPr/>
          <p:nvPr/>
        </p:nvSpPr>
        <p:spPr>
          <a:xfrm>
            <a:off x="2829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 xmlns:a16="http://schemas.microsoft.com/office/drawing/2014/main" id="{F5146856-BE7C-6C47-9D40-DB0AC26EEDD9}"/>
              </a:ext>
            </a:extLst>
          </p:cNvPr>
          <p:cNvSpPr/>
          <p:nvPr/>
        </p:nvSpPr>
        <p:spPr>
          <a:xfrm>
            <a:off x="2829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56967A7A-6EEE-AF4D-AF38-268055687BCD}"/>
              </a:ext>
            </a:extLst>
          </p:cNvPr>
          <p:cNvSpPr/>
          <p:nvPr/>
        </p:nvSpPr>
        <p:spPr>
          <a:xfrm>
            <a:off x="2829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5BFCDA82-138B-D04D-818C-B681612B0413}"/>
              </a:ext>
            </a:extLst>
          </p:cNvPr>
          <p:cNvSpPr/>
          <p:nvPr/>
        </p:nvSpPr>
        <p:spPr>
          <a:xfrm>
            <a:off x="2829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3B72B9E-D51D-3F46-8D6E-1C17395FB804}"/>
              </a:ext>
            </a:extLst>
          </p:cNvPr>
          <p:cNvSpPr/>
          <p:nvPr/>
        </p:nvSpPr>
        <p:spPr>
          <a:xfrm>
            <a:off x="3464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 xmlns:a16="http://schemas.microsoft.com/office/drawing/2014/main" id="{B1DA7560-A3FC-0247-83AF-17D7D45D8486}"/>
              </a:ext>
            </a:extLst>
          </p:cNvPr>
          <p:cNvSpPr/>
          <p:nvPr/>
        </p:nvSpPr>
        <p:spPr>
          <a:xfrm>
            <a:off x="3464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 xmlns:a16="http://schemas.microsoft.com/office/drawing/2014/main" id="{C0BAC197-04E1-E747-B70E-4F623CB174F3}"/>
              </a:ext>
            </a:extLst>
          </p:cNvPr>
          <p:cNvSpPr/>
          <p:nvPr/>
        </p:nvSpPr>
        <p:spPr>
          <a:xfrm>
            <a:off x="3464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5E23F4EA-F8A8-8A40-A6E6-16F6144080EB}"/>
              </a:ext>
            </a:extLst>
          </p:cNvPr>
          <p:cNvSpPr/>
          <p:nvPr/>
        </p:nvSpPr>
        <p:spPr>
          <a:xfrm>
            <a:off x="3464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64EA48EF-C51B-C447-BC56-66DBAC2E5955}"/>
              </a:ext>
            </a:extLst>
          </p:cNvPr>
          <p:cNvSpPr/>
          <p:nvPr/>
        </p:nvSpPr>
        <p:spPr>
          <a:xfrm>
            <a:off x="3464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 xmlns:a16="http://schemas.microsoft.com/office/drawing/2014/main" id="{54044506-3C88-F845-AE96-ADBBBAB90ECB}"/>
              </a:ext>
            </a:extLst>
          </p:cNvPr>
          <p:cNvCxnSpPr>
            <a:cxnSpLocks/>
          </p:cNvCxnSpPr>
          <p:nvPr/>
        </p:nvCxnSpPr>
        <p:spPr>
          <a:xfrm>
            <a:off x="924976" y="5394326"/>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616E388B-6685-B740-9EE0-B2C624E4118D}"/>
              </a:ext>
            </a:extLst>
          </p:cNvPr>
          <p:cNvCxnSpPr>
            <a:cxnSpLocks/>
          </p:cNvCxnSpPr>
          <p:nvPr/>
        </p:nvCxnSpPr>
        <p:spPr>
          <a:xfrm flipV="1">
            <a:off x="924976" y="4750216"/>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 xmlns:a16="http://schemas.microsoft.com/office/drawing/2014/main" id="{1637CA6C-8075-A549-A39E-BDBF0C64529C}"/>
              </a:ext>
            </a:extLst>
          </p:cNvPr>
          <p:cNvSpPr/>
          <p:nvPr/>
        </p:nvSpPr>
        <p:spPr>
          <a:xfrm>
            <a:off x="1485444" y="3312643"/>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 xmlns:a16="http://schemas.microsoft.com/office/drawing/2014/main" id="{3F5A32E9-1A03-1D42-B7C1-416403CC4B9E}"/>
              </a:ext>
            </a:extLst>
          </p:cNvPr>
          <p:cNvSpPr/>
          <p:nvPr/>
        </p:nvSpPr>
        <p:spPr>
          <a:xfrm>
            <a:off x="1489302" y="453819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 xmlns:a16="http://schemas.microsoft.com/office/drawing/2014/main" id="{5C9105E3-1C7C-A04C-A000-B3B6512E4107}"/>
              </a:ext>
            </a:extLst>
          </p:cNvPr>
          <p:cNvSpPr/>
          <p:nvPr/>
        </p:nvSpPr>
        <p:spPr>
          <a:xfrm>
            <a:off x="1485444" y="394764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 xmlns:a16="http://schemas.microsoft.com/office/drawing/2014/main" id="{CE2B79A8-5708-344D-A851-CC0B713E8BD9}"/>
              </a:ext>
            </a:extLst>
          </p:cNvPr>
          <p:cNvSpPr/>
          <p:nvPr/>
        </p:nvSpPr>
        <p:spPr>
          <a:xfrm>
            <a:off x="1485444" y="5189614"/>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
        <p:nvSpPr>
          <p:cNvPr id="45" name="Rounded Rectangle 44">
            <a:extLst>
              <a:ext uri="{FF2B5EF4-FFF2-40B4-BE49-F238E27FC236}">
                <a16:creationId xmlns="" xmlns:a16="http://schemas.microsoft.com/office/drawing/2014/main" id="{E7D7716E-B63C-5E49-BB3C-36B3F8B8A811}"/>
              </a:ext>
            </a:extLst>
          </p:cNvPr>
          <p:cNvSpPr/>
          <p:nvPr/>
        </p:nvSpPr>
        <p:spPr>
          <a:xfrm>
            <a:off x="9224371" y="285432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46" name="Rectangle 45">
            <a:extLst>
              <a:ext uri="{FF2B5EF4-FFF2-40B4-BE49-F238E27FC236}">
                <a16:creationId xmlns="" xmlns:a16="http://schemas.microsoft.com/office/drawing/2014/main" id="{38FC37D7-4C68-8640-9126-528DBC8D1EF1}"/>
              </a:ext>
            </a:extLst>
          </p:cNvPr>
          <p:cNvSpPr/>
          <p:nvPr/>
        </p:nvSpPr>
        <p:spPr>
          <a:xfrm>
            <a:off x="8178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47" name="Rectangle 46">
            <a:extLst>
              <a:ext uri="{FF2B5EF4-FFF2-40B4-BE49-F238E27FC236}">
                <a16:creationId xmlns="" xmlns:a16="http://schemas.microsoft.com/office/drawing/2014/main" id="{7193A5DC-D6FA-774F-AB92-620F1C814760}"/>
              </a:ext>
            </a:extLst>
          </p:cNvPr>
          <p:cNvSpPr/>
          <p:nvPr/>
        </p:nvSpPr>
        <p:spPr>
          <a:xfrm>
            <a:off x="8178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48" name="Rectangle 47">
            <a:extLst>
              <a:ext uri="{FF2B5EF4-FFF2-40B4-BE49-F238E27FC236}">
                <a16:creationId xmlns="" xmlns:a16="http://schemas.microsoft.com/office/drawing/2014/main" id="{3F61135F-9A56-C94F-BB7F-7E19694422EB}"/>
              </a:ext>
            </a:extLst>
          </p:cNvPr>
          <p:cNvSpPr/>
          <p:nvPr/>
        </p:nvSpPr>
        <p:spPr>
          <a:xfrm>
            <a:off x="8178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49" name="Rectangle 48">
            <a:extLst>
              <a:ext uri="{FF2B5EF4-FFF2-40B4-BE49-F238E27FC236}">
                <a16:creationId xmlns="" xmlns:a16="http://schemas.microsoft.com/office/drawing/2014/main" id="{9CD9CFDC-F011-1546-AF1B-602EF8CCD9F8}"/>
              </a:ext>
            </a:extLst>
          </p:cNvPr>
          <p:cNvSpPr/>
          <p:nvPr/>
        </p:nvSpPr>
        <p:spPr>
          <a:xfrm>
            <a:off x="8178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50" name="Rectangle 49">
            <a:extLst>
              <a:ext uri="{FF2B5EF4-FFF2-40B4-BE49-F238E27FC236}">
                <a16:creationId xmlns="" xmlns:a16="http://schemas.microsoft.com/office/drawing/2014/main" id="{FA453F7F-5DAF-984F-9A42-349F9809F5AB}"/>
              </a:ext>
            </a:extLst>
          </p:cNvPr>
          <p:cNvSpPr/>
          <p:nvPr/>
        </p:nvSpPr>
        <p:spPr>
          <a:xfrm>
            <a:off x="8178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51" name="Rectangle 50">
            <a:extLst>
              <a:ext uri="{FF2B5EF4-FFF2-40B4-BE49-F238E27FC236}">
                <a16:creationId xmlns="" xmlns:a16="http://schemas.microsoft.com/office/drawing/2014/main" id="{9E2A8760-8977-0741-AA1D-C3C95CD5AD92}"/>
              </a:ext>
            </a:extLst>
          </p:cNvPr>
          <p:cNvSpPr/>
          <p:nvPr/>
        </p:nvSpPr>
        <p:spPr>
          <a:xfrm>
            <a:off x="8813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52" name="Rectangle 51">
            <a:extLst>
              <a:ext uri="{FF2B5EF4-FFF2-40B4-BE49-F238E27FC236}">
                <a16:creationId xmlns="" xmlns:a16="http://schemas.microsoft.com/office/drawing/2014/main" id="{5794D93B-41B0-CE48-97E4-27A72A194B1C}"/>
              </a:ext>
            </a:extLst>
          </p:cNvPr>
          <p:cNvSpPr/>
          <p:nvPr/>
        </p:nvSpPr>
        <p:spPr>
          <a:xfrm>
            <a:off x="8813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53" name="Rectangle 52">
            <a:extLst>
              <a:ext uri="{FF2B5EF4-FFF2-40B4-BE49-F238E27FC236}">
                <a16:creationId xmlns="" xmlns:a16="http://schemas.microsoft.com/office/drawing/2014/main" id="{007C6BED-6795-0140-A774-046E1344D261}"/>
              </a:ext>
            </a:extLst>
          </p:cNvPr>
          <p:cNvSpPr/>
          <p:nvPr/>
        </p:nvSpPr>
        <p:spPr>
          <a:xfrm>
            <a:off x="8813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54" name="Rectangle 53">
            <a:extLst>
              <a:ext uri="{FF2B5EF4-FFF2-40B4-BE49-F238E27FC236}">
                <a16:creationId xmlns="" xmlns:a16="http://schemas.microsoft.com/office/drawing/2014/main" id="{10B17259-9AD2-F849-89AE-88EC266A6979}"/>
              </a:ext>
            </a:extLst>
          </p:cNvPr>
          <p:cNvSpPr/>
          <p:nvPr/>
        </p:nvSpPr>
        <p:spPr>
          <a:xfrm>
            <a:off x="8813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55" name="Rectangle 54">
            <a:extLst>
              <a:ext uri="{FF2B5EF4-FFF2-40B4-BE49-F238E27FC236}">
                <a16:creationId xmlns="" xmlns:a16="http://schemas.microsoft.com/office/drawing/2014/main" id="{E006D48C-7981-A245-B0EE-4870532912FE}"/>
              </a:ext>
            </a:extLst>
          </p:cNvPr>
          <p:cNvSpPr/>
          <p:nvPr/>
        </p:nvSpPr>
        <p:spPr>
          <a:xfrm>
            <a:off x="8813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56" name="Rectangle 55">
            <a:extLst>
              <a:ext uri="{FF2B5EF4-FFF2-40B4-BE49-F238E27FC236}">
                <a16:creationId xmlns="" xmlns:a16="http://schemas.microsoft.com/office/drawing/2014/main" id="{6D80667E-C53C-D94F-B546-3F58DC8C706C}"/>
              </a:ext>
            </a:extLst>
          </p:cNvPr>
          <p:cNvSpPr/>
          <p:nvPr/>
        </p:nvSpPr>
        <p:spPr>
          <a:xfrm>
            <a:off x="9448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57" name="Rectangle 56">
            <a:extLst>
              <a:ext uri="{FF2B5EF4-FFF2-40B4-BE49-F238E27FC236}">
                <a16:creationId xmlns="" xmlns:a16="http://schemas.microsoft.com/office/drawing/2014/main" id="{BC5B2FB3-A580-4440-9B68-7DC74D374BD6}"/>
              </a:ext>
            </a:extLst>
          </p:cNvPr>
          <p:cNvSpPr/>
          <p:nvPr/>
        </p:nvSpPr>
        <p:spPr>
          <a:xfrm>
            <a:off x="9448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58" name="Rectangle 57">
            <a:extLst>
              <a:ext uri="{FF2B5EF4-FFF2-40B4-BE49-F238E27FC236}">
                <a16:creationId xmlns="" xmlns:a16="http://schemas.microsoft.com/office/drawing/2014/main" id="{F5D9BB0B-6AF0-DB44-8E42-027793F08D61}"/>
              </a:ext>
            </a:extLst>
          </p:cNvPr>
          <p:cNvSpPr/>
          <p:nvPr/>
        </p:nvSpPr>
        <p:spPr>
          <a:xfrm>
            <a:off x="9448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59" name="Rectangle 58">
            <a:extLst>
              <a:ext uri="{FF2B5EF4-FFF2-40B4-BE49-F238E27FC236}">
                <a16:creationId xmlns="" xmlns:a16="http://schemas.microsoft.com/office/drawing/2014/main" id="{1CFEF55E-37D8-3446-8B30-71A9B8949645}"/>
              </a:ext>
            </a:extLst>
          </p:cNvPr>
          <p:cNvSpPr/>
          <p:nvPr/>
        </p:nvSpPr>
        <p:spPr>
          <a:xfrm>
            <a:off x="9448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60" name="Rectangle 59">
            <a:extLst>
              <a:ext uri="{FF2B5EF4-FFF2-40B4-BE49-F238E27FC236}">
                <a16:creationId xmlns="" xmlns:a16="http://schemas.microsoft.com/office/drawing/2014/main" id="{C1724118-D7EE-0242-8BD0-A4A4CF05A140}"/>
              </a:ext>
            </a:extLst>
          </p:cNvPr>
          <p:cNvSpPr/>
          <p:nvPr/>
        </p:nvSpPr>
        <p:spPr>
          <a:xfrm>
            <a:off x="9448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61" name="Rectangle 60">
            <a:extLst>
              <a:ext uri="{FF2B5EF4-FFF2-40B4-BE49-F238E27FC236}">
                <a16:creationId xmlns="" xmlns:a16="http://schemas.microsoft.com/office/drawing/2014/main" id="{1854F29E-3AB2-9E4E-BC4C-6A158EFCEB86}"/>
              </a:ext>
            </a:extLst>
          </p:cNvPr>
          <p:cNvSpPr/>
          <p:nvPr/>
        </p:nvSpPr>
        <p:spPr>
          <a:xfrm>
            <a:off x="10083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62" name="Rectangle 61">
            <a:extLst>
              <a:ext uri="{FF2B5EF4-FFF2-40B4-BE49-F238E27FC236}">
                <a16:creationId xmlns="" xmlns:a16="http://schemas.microsoft.com/office/drawing/2014/main" id="{C15F832A-3D1E-E44A-9E64-062CCE207818}"/>
              </a:ext>
            </a:extLst>
          </p:cNvPr>
          <p:cNvSpPr/>
          <p:nvPr/>
        </p:nvSpPr>
        <p:spPr>
          <a:xfrm>
            <a:off x="10083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63" name="Rectangle 62">
            <a:extLst>
              <a:ext uri="{FF2B5EF4-FFF2-40B4-BE49-F238E27FC236}">
                <a16:creationId xmlns="" xmlns:a16="http://schemas.microsoft.com/office/drawing/2014/main" id="{FB4FA335-9523-5448-8EA4-BDD3980CA8D5}"/>
              </a:ext>
            </a:extLst>
          </p:cNvPr>
          <p:cNvSpPr/>
          <p:nvPr/>
        </p:nvSpPr>
        <p:spPr>
          <a:xfrm>
            <a:off x="10083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64" name="Rectangle 63">
            <a:extLst>
              <a:ext uri="{FF2B5EF4-FFF2-40B4-BE49-F238E27FC236}">
                <a16:creationId xmlns="" xmlns:a16="http://schemas.microsoft.com/office/drawing/2014/main" id="{88390A84-D676-664D-95A0-7E189287BC2F}"/>
              </a:ext>
            </a:extLst>
          </p:cNvPr>
          <p:cNvSpPr/>
          <p:nvPr/>
        </p:nvSpPr>
        <p:spPr>
          <a:xfrm>
            <a:off x="10083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65" name="Rectangle 64">
            <a:extLst>
              <a:ext uri="{FF2B5EF4-FFF2-40B4-BE49-F238E27FC236}">
                <a16:creationId xmlns="" xmlns:a16="http://schemas.microsoft.com/office/drawing/2014/main" id="{9EBE1EAB-9CE1-094E-935F-FD53AE0A9F80}"/>
              </a:ext>
            </a:extLst>
          </p:cNvPr>
          <p:cNvSpPr/>
          <p:nvPr/>
        </p:nvSpPr>
        <p:spPr>
          <a:xfrm>
            <a:off x="10083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66" name="Rectangle 65">
            <a:extLst>
              <a:ext uri="{FF2B5EF4-FFF2-40B4-BE49-F238E27FC236}">
                <a16:creationId xmlns="" xmlns:a16="http://schemas.microsoft.com/office/drawing/2014/main" id="{E0AA01D1-0CEF-F046-A01F-6B48736F4715}"/>
              </a:ext>
            </a:extLst>
          </p:cNvPr>
          <p:cNvSpPr/>
          <p:nvPr/>
        </p:nvSpPr>
        <p:spPr>
          <a:xfrm>
            <a:off x="10718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67" name="Rectangle 66">
            <a:extLst>
              <a:ext uri="{FF2B5EF4-FFF2-40B4-BE49-F238E27FC236}">
                <a16:creationId xmlns="" xmlns:a16="http://schemas.microsoft.com/office/drawing/2014/main" id="{1074E23B-13A3-734B-A7F8-AD7B0B9FE832}"/>
              </a:ext>
            </a:extLst>
          </p:cNvPr>
          <p:cNvSpPr/>
          <p:nvPr/>
        </p:nvSpPr>
        <p:spPr>
          <a:xfrm>
            <a:off x="10718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68" name="Rectangle 67">
            <a:extLst>
              <a:ext uri="{FF2B5EF4-FFF2-40B4-BE49-F238E27FC236}">
                <a16:creationId xmlns="" xmlns:a16="http://schemas.microsoft.com/office/drawing/2014/main" id="{4F872E59-B058-A74A-8849-ABCCC2A48791}"/>
              </a:ext>
            </a:extLst>
          </p:cNvPr>
          <p:cNvSpPr/>
          <p:nvPr/>
        </p:nvSpPr>
        <p:spPr>
          <a:xfrm>
            <a:off x="10718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9</a:t>
            </a:r>
          </a:p>
        </p:txBody>
      </p:sp>
      <p:sp>
        <p:nvSpPr>
          <p:cNvPr id="69" name="Rectangle 68">
            <a:extLst>
              <a:ext uri="{FF2B5EF4-FFF2-40B4-BE49-F238E27FC236}">
                <a16:creationId xmlns="" xmlns:a16="http://schemas.microsoft.com/office/drawing/2014/main" id="{56E81EB8-9644-DB49-86E7-A5C43A4C9A68}"/>
              </a:ext>
            </a:extLst>
          </p:cNvPr>
          <p:cNvSpPr/>
          <p:nvPr/>
        </p:nvSpPr>
        <p:spPr>
          <a:xfrm>
            <a:off x="10718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70" name="Rectangle 69">
            <a:extLst>
              <a:ext uri="{FF2B5EF4-FFF2-40B4-BE49-F238E27FC236}">
                <a16:creationId xmlns="" xmlns:a16="http://schemas.microsoft.com/office/drawing/2014/main" id="{C72A5A2D-DADF-AE49-A708-F11312FF797C}"/>
              </a:ext>
            </a:extLst>
          </p:cNvPr>
          <p:cNvSpPr/>
          <p:nvPr/>
        </p:nvSpPr>
        <p:spPr>
          <a:xfrm>
            <a:off x="10718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71" name="Rectangle 70">
            <a:extLst>
              <a:ext uri="{FF2B5EF4-FFF2-40B4-BE49-F238E27FC236}">
                <a16:creationId xmlns="" xmlns:a16="http://schemas.microsoft.com/office/drawing/2014/main" id="{9E5EF3D7-6AE9-4341-8A6E-29B36868935D}"/>
              </a:ext>
            </a:extLst>
          </p:cNvPr>
          <p:cNvSpPr/>
          <p:nvPr/>
        </p:nvSpPr>
        <p:spPr>
          <a:xfrm>
            <a:off x="11353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72" name="Rectangle 71">
            <a:extLst>
              <a:ext uri="{FF2B5EF4-FFF2-40B4-BE49-F238E27FC236}">
                <a16:creationId xmlns="" xmlns:a16="http://schemas.microsoft.com/office/drawing/2014/main" id="{6EA09EAD-0789-5A4A-955B-341979308A3D}"/>
              </a:ext>
            </a:extLst>
          </p:cNvPr>
          <p:cNvSpPr/>
          <p:nvPr/>
        </p:nvSpPr>
        <p:spPr>
          <a:xfrm>
            <a:off x="11353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73" name="Rectangle 72">
            <a:extLst>
              <a:ext uri="{FF2B5EF4-FFF2-40B4-BE49-F238E27FC236}">
                <a16:creationId xmlns="" xmlns:a16="http://schemas.microsoft.com/office/drawing/2014/main" id="{FACE2005-4330-1141-A118-0F9B628973D5}"/>
              </a:ext>
            </a:extLst>
          </p:cNvPr>
          <p:cNvSpPr/>
          <p:nvPr/>
        </p:nvSpPr>
        <p:spPr>
          <a:xfrm>
            <a:off x="11353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74" name="Rectangle 73">
            <a:extLst>
              <a:ext uri="{FF2B5EF4-FFF2-40B4-BE49-F238E27FC236}">
                <a16:creationId xmlns="" xmlns:a16="http://schemas.microsoft.com/office/drawing/2014/main" id="{BF78CDEC-BC03-EE46-B8BF-A45514B0FBB4}"/>
              </a:ext>
            </a:extLst>
          </p:cNvPr>
          <p:cNvSpPr/>
          <p:nvPr/>
        </p:nvSpPr>
        <p:spPr>
          <a:xfrm>
            <a:off x="11353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75" name="Rectangle 74">
            <a:extLst>
              <a:ext uri="{FF2B5EF4-FFF2-40B4-BE49-F238E27FC236}">
                <a16:creationId xmlns="" xmlns:a16="http://schemas.microsoft.com/office/drawing/2014/main" id="{D992255B-2674-574C-9D48-BEE34B50A563}"/>
              </a:ext>
            </a:extLst>
          </p:cNvPr>
          <p:cNvSpPr/>
          <p:nvPr/>
        </p:nvSpPr>
        <p:spPr>
          <a:xfrm>
            <a:off x="11353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76" name="Straight Connector 75">
            <a:extLst>
              <a:ext uri="{FF2B5EF4-FFF2-40B4-BE49-F238E27FC236}">
                <a16:creationId xmlns="" xmlns:a16="http://schemas.microsoft.com/office/drawing/2014/main" id="{8A1C334D-16FA-D147-9CE7-AEE6D5423DC2}"/>
              </a:ext>
            </a:extLst>
          </p:cNvPr>
          <p:cNvCxnSpPr>
            <a:cxnSpLocks/>
          </p:cNvCxnSpPr>
          <p:nvPr/>
        </p:nvCxnSpPr>
        <p:spPr>
          <a:xfrm>
            <a:off x="8813800" y="5394326"/>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 xmlns:a16="http://schemas.microsoft.com/office/drawing/2014/main" id="{6F6D4165-06BF-0F44-B971-05141538AB46}"/>
              </a:ext>
            </a:extLst>
          </p:cNvPr>
          <p:cNvCxnSpPr>
            <a:cxnSpLocks/>
          </p:cNvCxnSpPr>
          <p:nvPr/>
        </p:nvCxnSpPr>
        <p:spPr>
          <a:xfrm flipV="1">
            <a:off x="8813800" y="4750216"/>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 xmlns:a16="http://schemas.microsoft.com/office/drawing/2014/main" id="{44E2EB30-8943-9544-8B9A-2A5DC8D68BE9}"/>
              </a:ext>
            </a:extLst>
          </p:cNvPr>
          <p:cNvSpPr/>
          <p:nvPr/>
        </p:nvSpPr>
        <p:spPr>
          <a:xfrm>
            <a:off x="9374268" y="3312643"/>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79" name="Oval 78">
            <a:extLst>
              <a:ext uri="{FF2B5EF4-FFF2-40B4-BE49-F238E27FC236}">
                <a16:creationId xmlns="" xmlns:a16="http://schemas.microsoft.com/office/drawing/2014/main" id="{3456F4D4-F657-A04E-B6D0-7092CDFCE71A}"/>
              </a:ext>
            </a:extLst>
          </p:cNvPr>
          <p:cNvSpPr/>
          <p:nvPr/>
        </p:nvSpPr>
        <p:spPr>
          <a:xfrm>
            <a:off x="9378126" y="453819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80" name="Oval 79">
            <a:extLst>
              <a:ext uri="{FF2B5EF4-FFF2-40B4-BE49-F238E27FC236}">
                <a16:creationId xmlns="" xmlns:a16="http://schemas.microsoft.com/office/drawing/2014/main" id="{690F1A8D-7BFD-9949-9034-9CA990B55BAA}"/>
              </a:ext>
            </a:extLst>
          </p:cNvPr>
          <p:cNvSpPr/>
          <p:nvPr/>
        </p:nvSpPr>
        <p:spPr>
          <a:xfrm>
            <a:off x="9374268" y="394764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81" name="Oval 80">
            <a:extLst>
              <a:ext uri="{FF2B5EF4-FFF2-40B4-BE49-F238E27FC236}">
                <a16:creationId xmlns="" xmlns:a16="http://schemas.microsoft.com/office/drawing/2014/main" id="{B4B27C1D-0898-2443-910E-554B2111FF9F}"/>
              </a:ext>
            </a:extLst>
          </p:cNvPr>
          <p:cNvSpPr/>
          <p:nvPr/>
        </p:nvSpPr>
        <p:spPr>
          <a:xfrm>
            <a:off x="9374268" y="5189614"/>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
        <p:nvSpPr>
          <p:cNvPr id="82" name="Rounded Rectangle 81">
            <a:extLst>
              <a:ext uri="{FF2B5EF4-FFF2-40B4-BE49-F238E27FC236}">
                <a16:creationId xmlns="" xmlns:a16="http://schemas.microsoft.com/office/drawing/2014/main" id="{08D1CEA4-DA2F-D945-A805-E97628BCBE1F}"/>
              </a:ext>
            </a:extLst>
          </p:cNvPr>
          <p:cNvSpPr/>
          <p:nvPr/>
        </p:nvSpPr>
        <p:spPr>
          <a:xfrm>
            <a:off x="5291646" y="284162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83" name="Rectangle 82">
            <a:extLst>
              <a:ext uri="{FF2B5EF4-FFF2-40B4-BE49-F238E27FC236}">
                <a16:creationId xmlns="" xmlns:a16="http://schemas.microsoft.com/office/drawing/2014/main" id="{45C9E70C-91A3-D44E-A321-C4B454A3498C}"/>
              </a:ext>
            </a:extLst>
          </p:cNvPr>
          <p:cNvSpPr/>
          <p:nvPr/>
        </p:nvSpPr>
        <p:spPr>
          <a:xfrm>
            <a:off x="4246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4" name="Rectangle 83">
            <a:extLst>
              <a:ext uri="{FF2B5EF4-FFF2-40B4-BE49-F238E27FC236}">
                <a16:creationId xmlns="" xmlns:a16="http://schemas.microsoft.com/office/drawing/2014/main" id="{8449655D-124C-9E4B-81D9-38B1D6D82F85}"/>
              </a:ext>
            </a:extLst>
          </p:cNvPr>
          <p:cNvSpPr/>
          <p:nvPr/>
        </p:nvSpPr>
        <p:spPr>
          <a:xfrm>
            <a:off x="4246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5" name="Rectangle 84">
            <a:extLst>
              <a:ext uri="{FF2B5EF4-FFF2-40B4-BE49-F238E27FC236}">
                <a16:creationId xmlns="" xmlns:a16="http://schemas.microsoft.com/office/drawing/2014/main" id="{7CDA4BE4-34A2-7041-A32F-03BB8B2C9515}"/>
              </a:ext>
            </a:extLst>
          </p:cNvPr>
          <p:cNvSpPr/>
          <p:nvPr/>
        </p:nvSpPr>
        <p:spPr>
          <a:xfrm>
            <a:off x="4246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86" name="Rectangle 85">
            <a:extLst>
              <a:ext uri="{FF2B5EF4-FFF2-40B4-BE49-F238E27FC236}">
                <a16:creationId xmlns="" xmlns:a16="http://schemas.microsoft.com/office/drawing/2014/main" id="{D5191DB6-F629-F24C-90E4-028ED48D2C63}"/>
              </a:ext>
            </a:extLst>
          </p:cNvPr>
          <p:cNvSpPr/>
          <p:nvPr/>
        </p:nvSpPr>
        <p:spPr>
          <a:xfrm>
            <a:off x="4246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87" name="Rectangle 86">
            <a:extLst>
              <a:ext uri="{FF2B5EF4-FFF2-40B4-BE49-F238E27FC236}">
                <a16:creationId xmlns="" xmlns:a16="http://schemas.microsoft.com/office/drawing/2014/main" id="{4B9BB407-EBA4-2B4D-ABE6-6DFE193647A7}"/>
              </a:ext>
            </a:extLst>
          </p:cNvPr>
          <p:cNvSpPr/>
          <p:nvPr/>
        </p:nvSpPr>
        <p:spPr>
          <a:xfrm>
            <a:off x="4246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88" name="Rectangle 87">
            <a:extLst>
              <a:ext uri="{FF2B5EF4-FFF2-40B4-BE49-F238E27FC236}">
                <a16:creationId xmlns="" xmlns:a16="http://schemas.microsoft.com/office/drawing/2014/main" id="{A14A0D9C-1014-3340-87A4-C003CAEC0678}"/>
              </a:ext>
            </a:extLst>
          </p:cNvPr>
          <p:cNvSpPr/>
          <p:nvPr/>
        </p:nvSpPr>
        <p:spPr>
          <a:xfrm>
            <a:off x="4881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89" name="Rectangle 88">
            <a:extLst>
              <a:ext uri="{FF2B5EF4-FFF2-40B4-BE49-F238E27FC236}">
                <a16:creationId xmlns="" xmlns:a16="http://schemas.microsoft.com/office/drawing/2014/main" id="{4FB8908A-3982-8E42-92F6-4CCAA6469A6F}"/>
              </a:ext>
            </a:extLst>
          </p:cNvPr>
          <p:cNvSpPr/>
          <p:nvPr/>
        </p:nvSpPr>
        <p:spPr>
          <a:xfrm>
            <a:off x="4881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90" name="Rectangle 89">
            <a:extLst>
              <a:ext uri="{FF2B5EF4-FFF2-40B4-BE49-F238E27FC236}">
                <a16:creationId xmlns="" xmlns:a16="http://schemas.microsoft.com/office/drawing/2014/main" id="{24BA9CC9-4AFD-A746-A985-A66132515A4B}"/>
              </a:ext>
            </a:extLst>
          </p:cNvPr>
          <p:cNvSpPr/>
          <p:nvPr/>
        </p:nvSpPr>
        <p:spPr>
          <a:xfrm>
            <a:off x="4881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91" name="Rectangle 90">
            <a:extLst>
              <a:ext uri="{FF2B5EF4-FFF2-40B4-BE49-F238E27FC236}">
                <a16:creationId xmlns="" xmlns:a16="http://schemas.microsoft.com/office/drawing/2014/main" id="{8AEF8EC3-4ED7-CC4E-B4C6-73402A2EC941}"/>
              </a:ext>
            </a:extLst>
          </p:cNvPr>
          <p:cNvSpPr/>
          <p:nvPr/>
        </p:nvSpPr>
        <p:spPr>
          <a:xfrm>
            <a:off x="4881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92" name="Rectangle 91">
            <a:extLst>
              <a:ext uri="{FF2B5EF4-FFF2-40B4-BE49-F238E27FC236}">
                <a16:creationId xmlns="" xmlns:a16="http://schemas.microsoft.com/office/drawing/2014/main" id="{7DF2DF07-30F3-694E-AA28-8324A2939F14}"/>
              </a:ext>
            </a:extLst>
          </p:cNvPr>
          <p:cNvSpPr/>
          <p:nvPr/>
        </p:nvSpPr>
        <p:spPr>
          <a:xfrm>
            <a:off x="4881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93" name="Rectangle 92">
            <a:extLst>
              <a:ext uri="{FF2B5EF4-FFF2-40B4-BE49-F238E27FC236}">
                <a16:creationId xmlns="" xmlns:a16="http://schemas.microsoft.com/office/drawing/2014/main" id="{1681DB92-08A4-CF49-BCF2-0D007A774DB4}"/>
              </a:ext>
            </a:extLst>
          </p:cNvPr>
          <p:cNvSpPr/>
          <p:nvPr/>
        </p:nvSpPr>
        <p:spPr>
          <a:xfrm>
            <a:off x="5516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94" name="Rectangle 93">
            <a:extLst>
              <a:ext uri="{FF2B5EF4-FFF2-40B4-BE49-F238E27FC236}">
                <a16:creationId xmlns="" xmlns:a16="http://schemas.microsoft.com/office/drawing/2014/main" id="{304077FF-0616-6A41-840D-CA5A14BC0C20}"/>
              </a:ext>
            </a:extLst>
          </p:cNvPr>
          <p:cNvSpPr/>
          <p:nvPr/>
        </p:nvSpPr>
        <p:spPr>
          <a:xfrm>
            <a:off x="5516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95" name="Rectangle 94">
            <a:extLst>
              <a:ext uri="{FF2B5EF4-FFF2-40B4-BE49-F238E27FC236}">
                <a16:creationId xmlns="" xmlns:a16="http://schemas.microsoft.com/office/drawing/2014/main" id="{D16C5178-2331-7346-910F-485D6144463C}"/>
              </a:ext>
            </a:extLst>
          </p:cNvPr>
          <p:cNvSpPr/>
          <p:nvPr/>
        </p:nvSpPr>
        <p:spPr>
          <a:xfrm>
            <a:off x="5516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96" name="Rectangle 95">
            <a:extLst>
              <a:ext uri="{FF2B5EF4-FFF2-40B4-BE49-F238E27FC236}">
                <a16:creationId xmlns="" xmlns:a16="http://schemas.microsoft.com/office/drawing/2014/main" id="{F973B958-2A78-6448-859F-72EE07F952F3}"/>
              </a:ext>
            </a:extLst>
          </p:cNvPr>
          <p:cNvSpPr/>
          <p:nvPr/>
        </p:nvSpPr>
        <p:spPr>
          <a:xfrm>
            <a:off x="5516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97" name="Rectangle 96">
            <a:extLst>
              <a:ext uri="{FF2B5EF4-FFF2-40B4-BE49-F238E27FC236}">
                <a16:creationId xmlns="" xmlns:a16="http://schemas.microsoft.com/office/drawing/2014/main" id="{0BCB1506-CABD-6B4D-ABA2-2B85DD95B2A2}"/>
              </a:ext>
            </a:extLst>
          </p:cNvPr>
          <p:cNvSpPr/>
          <p:nvPr/>
        </p:nvSpPr>
        <p:spPr>
          <a:xfrm>
            <a:off x="5516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98" name="Rectangle 97">
            <a:extLst>
              <a:ext uri="{FF2B5EF4-FFF2-40B4-BE49-F238E27FC236}">
                <a16:creationId xmlns="" xmlns:a16="http://schemas.microsoft.com/office/drawing/2014/main" id="{9211A58C-1A86-E043-B16F-374077898BB1}"/>
              </a:ext>
            </a:extLst>
          </p:cNvPr>
          <p:cNvSpPr/>
          <p:nvPr/>
        </p:nvSpPr>
        <p:spPr>
          <a:xfrm>
            <a:off x="6151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99" name="Rectangle 98">
            <a:extLst>
              <a:ext uri="{FF2B5EF4-FFF2-40B4-BE49-F238E27FC236}">
                <a16:creationId xmlns="" xmlns:a16="http://schemas.microsoft.com/office/drawing/2014/main" id="{842F6991-4B73-4149-8261-F0265846463C}"/>
              </a:ext>
            </a:extLst>
          </p:cNvPr>
          <p:cNvSpPr/>
          <p:nvPr/>
        </p:nvSpPr>
        <p:spPr>
          <a:xfrm>
            <a:off x="6151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100" name="Rectangle 99">
            <a:extLst>
              <a:ext uri="{FF2B5EF4-FFF2-40B4-BE49-F238E27FC236}">
                <a16:creationId xmlns="" xmlns:a16="http://schemas.microsoft.com/office/drawing/2014/main" id="{116122F4-B272-554A-BCD9-4467946E9E48}"/>
              </a:ext>
            </a:extLst>
          </p:cNvPr>
          <p:cNvSpPr/>
          <p:nvPr/>
        </p:nvSpPr>
        <p:spPr>
          <a:xfrm>
            <a:off x="6151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101" name="Rectangle 100">
            <a:extLst>
              <a:ext uri="{FF2B5EF4-FFF2-40B4-BE49-F238E27FC236}">
                <a16:creationId xmlns="" xmlns:a16="http://schemas.microsoft.com/office/drawing/2014/main" id="{7D9BC126-794A-C644-BE21-FB6A48AB8FB1}"/>
              </a:ext>
            </a:extLst>
          </p:cNvPr>
          <p:cNvSpPr/>
          <p:nvPr/>
        </p:nvSpPr>
        <p:spPr>
          <a:xfrm>
            <a:off x="6151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02" name="Rectangle 101">
            <a:extLst>
              <a:ext uri="{FF2B5EF4-FFF2-40B4-BE49-F238E27FC236}">
                <a16:creationId xmlns="" xmlns:a16="http://schemas.microsoft.com/office/drawing/2014/main" id="{6EBE28CC-AF3B-694A-82AC-C8D7344E0B6E}"/>
              </a:ext>
            </a:extLst>
          </p:cNvPr>
          <p:cNvSpPr/>
          <p:nvPr/>
        </p:nvSpPr>
        <p:spPr>
          <a:xfrm>
            <a:off x="6151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03" name="Rectangle 102">
            <a:extLst>
              <a:ext uri="{FF2B5EF4-FFF2-40B4-BE49-F238E27FC236}">
                <a16:creationId xmlns="" xmlns:a16="http://schemas.microsoft.com/office/drawing/2014/main" id="{B7E65B74-AE5C-4C4C-9EE9-36F56D33D40E}"/>
              </a:ext>
            </a:extLst>
          </p:cNvPr>
          <p:cNvSpPr/>
          <p:nvPr/>
        </p:nvSpPr>
        <p:spPr>
          <a:xfrm>
            <a:off x="6786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104" name="Rectangle 103">
            <a:extLst>
              <a:ext uri="{FF2B5EF4-FFF2-40B4-BE49-F238E27FC236}">
                <a16:creationId xmlns="" xmlns:a16="http://schemas.microsoft.com/office/drawing/2014/main" id="{5ADD1C77-24C9-8744-9D77-ECE8C4AC3EE4}"/>
              </a:ext>
            </a:extLst>
          </p:cNvPr>
          <p:cNvSpPr/>
          <p:nvPr/>
        </p:nvSpPr>
        <p:spPr>
          <a:xfrm>
            <a:off x="6786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105" name="Rectangle 104">
            <a:extLst>
              <a:ext uri="{FF2B5EF4-FFF2-40B4-BE49-F238E27FC236}">
                <a16:creationId xmlns="" xmlns:a16="http://schemas.microsoft.com/office/drawing/2014/main" id="{CC28BF54-FEB0-3D4A-B150-25408EDF4059}"/>
              </a:ext>
            </a:extLst>
          </p:cNvPr>
          <p:cNvSpPr/>
          <p:nvPr/>
        </p:nvSpPr>
        <p:spPr>
          <a:xfrm>
            <a:off x="6786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106" name="Rectangle 105">
            <a:extLst>
              <a:ext uri="{FF2B5EF4-FFF2-40B4-BE49-F238E27FC236}">
                <a16:creationId xmlns="" xmlns:a16="http://schemas.microsoft.com/office/drawing/2014/main" id="{AE05AFA4-4110-0C43-8CC3-E16FE49ACE9C}"/>
              </a:ext>
            </a:extLst>
          </p:cNvPr>
          <p:cNvSpPr/>
          <p:nvPr/>
        </p:nvSpPr>
        <p:spPr>
          <a:xfrm>
            <a:off x="6786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07" name="Rectangle 106">
            <a:extLst>
              <a:ext uri="{FF2B5EF4-FFF2-40B4-BE49-F238E27FC236}">
                <a16:creationId xmlns="" xmlns:a16="http://schemas.microsoft.com/office/drawing/2014/main" id="{5BADF2F0-B4C6-6F4D-B5A3-49CAAEE91805}"/>
              </a:ext>
            </a:extLst>
          </p:cNvPr>
          <p:cNvSpPr/>
          <p:nvPr/>
        </p:nvSpPr>
        <p:spPr>
          <a:xfrm>
            <a:off x="6786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08" name="Rectangle 107">
            <a:extLst>
              <a:ext uri="{FF2B5EF4-FFF2-40B4-BE49-F238E27FC236}">
                <a16:creationId xmlns="" xmlns:a16="http://schemas.microsoft.com/office/drawing/2014/main" id="{2F47CAE0-9E24-4547-8194-1D0958D94BA3}"/>
              </a:ext>
            </a:extLst>
          </p:cNvPr>
          <p:cNvSpPr/>
          <p:nvPr/>
        </p:nvSpPr>
        <p:spPr>
          <a:xfrm>
            <a:off x="7421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9" name="Rectangle 108">
            <a:extLst>
              <a:ext uri="{FF2B5EF4-FFF2-40B4-BE49-F238E27FC236}">
                <a16:creationId xmlns="" xmlns:a16="http://schemas.microsoft.com/office/drawing/2014/main" id="{E0E4B16D-E177-DE4B-B4FB-19B9D123CA47}"/>
              </a:ext>
            </a:extLst>
          </p:cNvPr>
          <p:cNvSpPr/>
          <p:nvPr/>
        </p:nvSpPr>
        <p:spPr>
          <a:xfrm>
            <a:off x="7421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10" name="Rectangle 109">
            <a:extLst>
              <a:ext uri="{FF2B5EF4-FFF2-40B4-BE49-F238E27FC236}">
                <a16:creationId xmlns="" xmlns:a16="http://schemas.microsoft.com/office/drawing/2014/main" id="{5E00AD59-1C5A-3A44-8932-6A4F21AC8537}"/>
              </a:ext>
            </a:extLst>
          </p:cNvPr>
          <p:cNvSpPr/>
          <p:nvPr/>
        </p:nvSpPr>
        <p:spPr>
          <a:xfrm>
            <a:off x="7421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11" name="Rectangle 110">
            <a:extLst>
              <a:ext uri="{FF2B5EF4-FFF2-40B4-BE49-F238E27FC236}">
                <a16:creationId xmlns="" xmlns:a16="http://schemas.microsoft.com/office/drawing/2014/main" id="{6B97460D-0FA9-C442-B0AC-B5243037382B}"/>
              </a:ext>
            </a:extLst>
          </p:cNvPr>
          <p:cNvSpPr/>
          <p:nvPr/>
        </p:nvSpPr>
        <p:spPr>
          <a:xfrm>
            <a:off x="7421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12" name="Rectangle 111">
            <a:extLst>
              <a:ext uri="{FF2B5EF4-FFF2-40B4-BE49-F238E27FC236}">
                <a16:creationId xmlns="" xmlns:a16="http://schemas.microsoft.com/office/drawing/2014/main" id="{37D8F401-91B0-F84D-BBE8-4B9A0BAC89FC}"/>
              </a:ext>
            </a:extLst>
          </p:cNvPr>
          <p:cNvSpPr/>
          <p:nvPr/>
        </p:nvSpPr>
        <p:spPr>
          <a:xfrm>
            <a:off x="7421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113" name="Straight Connector 112">
            <a:extLst>
              <a:ext uri="{FF2B5EF4-FFF2-40B4-BE49-F238E27FC236}">
                <a16:creationId xmlns="" xmlns:a16="http://schemas.microsoft.com/office/drawing/2014/main" id="{6F48DA63-23C9-D647-98CE-420CDCE9BD82}"/>
              </a:ext>
            </a:extLst>
          </p:cNvPr>
          <p:cNvCxnSpPr>
            <a:cxnSpLocks/>
          </p:cNvCxnSpPr>
          <p:nvPr/>
        </p:nvCxnSpPr>
        <p:spPr>
          <a:xfrm>
            <a:off x="4881075" y="5381626"/>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 xmlns:a16="http://schemas.microsoft.com/office/drawing/2014/main" id="{0458A07F-80BA-A447-A087-89BFC7784D19}"/>
              </a:ext>
            </a:extLst>
          </p:cNvPr>
          <p:cNvCxnSpPr>
            <a:cxnSpLocks/>
          </p:cNvCxnSpPr>
          <p:nvPr/>
        </p:nvCxnSpPr>
        <p:spPr>
          <a:xfrm flipV="1">
            <a:off x="4881075" y="4737516"/>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 xmlns:a16="http://schemas.microsoft.com/office/drawing/2014/main" id="{8430A70D-FA35-2C4F-A496-E00B30CDDB5A}"/>
              </a:ext>
            </a:extLst>
          </p:cNvPr>
          <p:cNvSpPr/>
          <p:nvPr/>
        </p:nvSpPr>
        <p:spPr>
          <a:xfrm>
            <a:off x="5441543" y="3299943"/>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116" name="Oval 115">
            <a:extLst>
              <a:ext uri="{FF2B5EF4-FFF2-40B4-BE49-F238E27FC236}">
                <a16:creationId xmlns="" xmlns:a16="http://schemas.microsoft.com/office/drawing/2014/main" id="{C08B28D3-2733-234A-985D-102318B8A364}"/>
              </a:ext>
            </a:extLst>
          </p:cNvPr>
          <p:cNvSpPr/>
          <p:nvPr/>
        </p:nvSpPr>
        <p:spPr>
          <a:xfrm>
            <a:off x="5445401" y="452549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117" name="Oval 116">
            <a:extLst>
              <a:ext uri="{FF2B5EF4-FFF2-40B4-BE49-F238E27FC236}">
                <a16:creationId xmlns="" xmlns:a16="http://schemas.microsoft.com/office/drawing/2014/main" id="{4347EB4D-AE06-E84D-815E-DC6EA5CFA485}"/>
              </a:ext>
            </a:extLst>
          </p:cNvPr>
          <p:cNvSpPr/>
          <p:nvPr/>
        </p:nvSpPr>
        <p:spPr>
          <a:xfrm>
            <a:off x="5441543" y="393494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118" name="Oval 117">
            <a:extLst>
              <a:ext uri="{FF2B5EF4-FFF2-40B4-BE49-F238E27FC236}">
                <a16:creationId xmlns="" xmlns:a16="http://schemas.microsoft.com/office/drawing/2014/main" id="{9A11ED00-EAC8-1549-87BE-6913BECA4A49}"/>
              </a:ext>
            </a:extLst>
          </p:cNvPr>
          <p:cNvSpPr/>
          <p:nvPr/>
        </p:nvSpPr>
        <p:spPr>
          <a:xfrm>
            <a:off x="5441543" y="5176914"/>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37259305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Activity 3:</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 xmlns:a16="http://schemas.microsoft.com/office/drawing/2014/main" id="{E060869D-5B41-1649-B485-6D3B5BAF6A4A}"/>
              </a:ext>
            </a:extLst>
          </p:cNvPr>
          <p:cNvSpPr/>
          <p:nvPr/>
        </p:nvSpPr>
        <p:spPr>
          <a:xfrm>
            <a:off x="1335547" y="285432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1C591B97-3195-344F-ABB0-BA82A4082C04}"/>
              </a:ext>
            </a:extLst>
          </p:cNvPr>
          <p:cNvSpPr/>
          <p:nvPr/>
        </p:nvSpPr>
        <p:spPr>
          <a:xfrm>
            <a:off x="289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 xmlns:a16="http://schemas.microsoft.com/office/drawing/2014/main" id="{039D9F29-FAE2-DF4A-8CE7-94EA2EF9D71D}"/>
              </a:ext>
            </a:extLst>
          </p:cNvPr>
          <p:cNvSpPr/>
          <p:nvPr/>
        </p:nvSpPr>
        <p:spPr>
          <a:xfrm>
            <a:off x="289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 xmlns:a16="http://schemas.microsoft.com/office/drawing/2014/main" id="{8E568078-2982-7741-A32E-676ABDB0084F}"/>
              </a:ext>
            </a:extLst>
          </p:cNvPr>
          <p:cNvSpPr/>
          <p:nvPr/>
        </p:nvSpPr>
        <p:spPr>
          <a:xfrm>
            <a:off x="289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 xmlns:a16="http://schemas.microsoft.com/office/drawing/2014/main" id="{0FF5F6D8-A755-624C-A37B-ECAAEA41740A}"/>
              </a:ext>
            </a:extLst>
          </p:cNvPr>
          <p:cNvSpPr/>
          <p:nvPr/>
        </p:nvSpPr>
        <p:spPr>
          <a:xfrm>
            <a:off x="289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387701B7-D47D-934A-ADE9-B9F8B14965CD}"/>
              </a:ext>
            </a:extLst>
          </p:cNvPr>
          <p:cNvSpPr/>
          <p:nvPr/>
        </p:nvSpPr>
        <p:spPr>
          <a:xfrm>
            <a:off x="289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D728CE55-CC3F-F440-934C-E82F23651375}"/>
              </a:ext>
            </a:extLst>
          </p:cNvPr>
          <p:cNvSpPr/>
          <p:nvPr/>
        </p:nvSpPr>
        <p:spPr>
          <a:xfrm>
            <a:off x="924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 xmlns:a16="http://schemas.microsoft.com/office/drawing/2014/main" id="{AC1D0A6C-2AE7-A247-BBD2-170789CCD53B}"/>
              </a:ext>
            </a:extLst>
          </p:cNvPr>
          <p:cNvSpPr/>
          <p:nvPr/>
        </p:nvSpPr>
        <p:spPr>
          <a:xfrm>
            <a:off x="924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 xmlns:a16="http://schemas.microsoft.com/office/drawing/2014/main" id="{B6C4E713-DE1C-F443-B9CB-14FA3495FB19}"/>
              </a:ext>
            </a:extLst>
          </p:cNvPr>
          <p:cNvSpPr/>
          <p:nvPr/>
        </p:nvSpPr>
        <p:spPr>
          <a:xfrm>
            <a:off x="924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 xmlns:a16="http://schemas.microsoft.com/office/drawing/2014/main" id="{80C7B2F3-A846-DC4F-A80F-302A61879EF1}"/>
              </a:ext>
            </a:extLst>
          </p:cNvPr>
          <p:cNvSpPr/>
          <p:nvPr/>
        </p:nvSpPr>
        <p:spPr>
          <a:xfrm>
            <a:off x="924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17" name="Rectangle 16">
            <a:extLst>
              <a:ext uri="{FF2B5EF4-FFF2-40B4-BE49-F238E27FC236}">
                <a16:creationId xmlns="" xmlns:a16="http://schemas.microsoft.com/office/drawing/2014/main" id="{3A49BA3D-A624-4049-8D38-B58DA18BA3D0}"/>
              </a:ext>
            </a:extLst>
          </p:cNvPr>
          <p:cNvSpPr/>
          <p:nvPr/>
        </p:nvSpPr>
        <p:spPr>
          <a:xfrm>
            <a:off x="924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9B2097F4-FC90-D045-82D8-E304A3D9B8F0}"/>
              </a:ext>
            </a:extLst>
          </p:cNvPr>
          <p:cNvSpPr/>
          <p:nvPr/>
        </p:nvSpPr>
        <p:spPr>
          <a:xfrm>
            <a:off x="1559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 xmlns:a16="http://schemas.microsoft.com/office/drawing/2014/main" id="{85258918-1007-C843-B003-F4D6441651AC}"/>
              </a:ext>
            </a:extLst>
          </p:cNvPr>
          <p:cNvSpPr/>
          <p:nvPr/>
        </p:nvSpPr>
        <p:spPr>
          <a:xfrm>
            <a:off x="1559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21" name="Rectangle 20">
            <a:extLst>
              <a:ext uri="{FF2B5EF4-FFF2-40B4-BE49-F238E27FC236}">
                <a16:creationId xmlns="" xmlns:a16="http://schemas.microsoft.com/office/drawing/2014/main" id="{D23190F4-4768-1F42-BEBA-76E8639CE91B}"/>
              </a:ext>
            </a:extLst>
          </p:cNvPr>
          <p:cNvSpPr/>
          <p:nvPr/>
        </p:nvSpPr>
        <p:spPr>
          <a:xfrm>
            <a:off x="1559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2" name="Rectangle 21">
            <a:extLst>
              <a:ext uri="{FF2B5EF4-FFF2-40B4-BE49-F238E27FC236}">
                <a16:creationId xmlns="" xmlns:a16="http://schemas.microsoft.com/office/drawing/2014/main" id="{C65E3551-681D-0448-A8D6-C40C2BFD10F4}"/>
              </a:ext>
            </a:extLst>
          </p:cNvPr>
          <p:cNvSpPr/>
          <p:nvPr/>
        </p:nvSpPr>
        <p:spPr>
          <a:xfrm>
            <a:off x="1559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8</a:t>
            </a:r>
          </a:p>
        </p:txBody>
      </p:sp>
      <p:sp>
        <p:nvSpPr>
          <p:cNvPr id="23" name="Rectangle 22">
            <a:extLst>
              <a:ext uri="{FF2B5EF4-FFF2-40B4-BE49-F238E27FC236}">
                <a16:creationId xmlns="" xmlns:a16="http://schemas.microsoft.com/office/drawing/2014/main" id="{51903081-CC54-594B-A7A6-53BC4F237A3D}"/>
              </a:ext>
            </a:extLst>
          </p:cNvPr>
          <p:cNvSpPr/>
          <p:nvPr/>
        </p:nvSpPr>
        <p:spPr>
          <a:xfrm>
            <a:off x="1559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D975EF12-1C50-1447-8552-387C355297FE}"/>
              </a:ext>
            </a:extLst>
          </p:cNvPr>
          <p:cNvSpPr/>
          <p:nvPr/>
        </p:nvSpPr>
        <p:spPr>
          <a:xfrm>
            <a:off x="2194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 xmlns:a16="http://schemas.microsoft.com/office/drawing/2014/main" id="{19C7EE1B-5A0E-714E-A6C0-177814D54425}"/>
              </a:ext>
            </a:extLst>
          </p:cNvPr>
          <p:cNvSpPr/>
          <p:nvPr/>
        </p:nvSpPr>
        <p:spPr>
          <a:xfrm>
            <a:off x="2194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26" name="Rectangle 25">
            <a:extLst>
              <a:ext uri="{FF2B5EF4-FFF2-40B4-BE49-F238E27FC236}">
                <a16:creationId xmlns="" xmlns:a16="http://schemas.microsoft.com/office/drawing/2014/main" id="{C869FC74-7F8F-7E43-AAA0-CD7FA0861168}"/>
              </a:ext>
            </a:extLst>
          </p:cNvPr>
          <p:cNvSpPr/>
          <p:nvPr/>
        </p:nvSpPr>
        <p:spPr>
          <a:xfrm>
            <a:off x="2194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A3683699-F3E5-EE4D-BE1C-053199875162}"/>
              </a:ext>
            </a:extLst>
          </p:cNvPr>
          <p:cNvSpPr/>
          <p:nvPr/>
        </p:nvSpPr>
        <p:spPr>
          <a:xfrm>
            <a:off x="2194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7</a:t>
            </a:r>
          </a:p>
        </p:txBody>
      </p:sp>
      <p:sp>
        <p:nvSpPr>
          <p:cNvPr id="28" name="Rectangle 27">
            <a:extLst>
              <a:ext uri="{FF2B5EF4-FFF2-40B4-BE49-F238E27FC236}">
                <a16:creationId xmlns="" xmlns:a16="http://schemas.microsoft.com/office/drawing/2014/main" id="{2A3D2C28-5C7C-3944-8479-3C0800C69446}"/>
              </a:ext>
            </a:extLst>
          </p:cNvPr>
          <p:cNvSpPr/>
          <p:nvPr/>
        </p:nvSpPr>
        <p:spPr>
          <a:xfrm>
            <a:off x="2194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0553C277-9312-F947-8F11-BC6E5E40C757}"/>
              </a:ext>
            </a:extLst>
          </p:cNvPr>
          <p:cNvSpPr/>
          <p:nvPr/>
        </p:nvSpPr>
        <p:spPr>
          <a:xfrm>
            <a:off x="2829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 xmlns:a16="http://schemas.microsoft.com/office/drawing/2014/main" id="{223CA47F-EC55-8B49-9939-86CE0B149BC8}"/>
              </a:ext>
            </a:extLst>
          </p:cNvPr>
          <p:cNvSpPr/>
          <p:nvPr/>
        </p:nvSpPr>
        <p:spPr>
          <a:xfrm>
            <a:off x="2829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 xmlns:a16="http://schemas.microsoft.com/office/drawing/2014/main" id="{F5146856-BE7C-6C47-9D40-DB0AC26EEDD9}"/>
              </a:ext>
            </a:extLst>
          </p:cNvPr>
          <p:cNvSpPr/>
          <p:nvPr/>
        </p:nvSpPr>
        <p:spPr>
          <a:xfrm>
            <a:off x="2829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56967A7A-6EEE-AF4D-AF38-268055687BCD}"/>
              </a:ext>
            </a:extLst>
          </p:cNvPr>
          <p:cNvSpPr/>
          <p:nvPr/>
        </p:nvSpPr>
        <p:spPr>
          <a:xfrm>
            <a:off x="2829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5BFCDA82-138B-D04D-818C-B681612B0413}"/>
              </a:ext>
            </a:extLst>
          </p:cNvPr>
          <p:cNvSpPr/>
          <p:nvPr/>
        </p:nvSpPr>
        <p:spPr>
          <a:xfrm>
            <a:off x="2829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3B72B9E-D51D-3F46-8D6E-1C17395FB804}"/>
              </a:ext>
            </a:extLst>
          </p:cNvPr>
          <p:cNvSpPr/>
          <p:nvPr/>
        </p:nvSpPr>
        <p:spPr>
          <a:xfrm>
            <a:off x="3464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 xmlns:a16="http://schemas.microsoft.com/office/drawing/2014/main" id="{B1DA7560-A3FC-0247-83AF-17D7D45D8486}"/>
              </a:ext>
            </a:extLst>
          </p:cNvPr>
          <p:cNvSpPr/>
          <p:nvPr/>
        </p:nvSpPr>
        <p:spPr>
          <a:xfrm>
            <a:off x="3464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 xmlns:a16="http://schemas.microsoft.com/office/drawing/2014/main" id="{C0BAC197-04E1-E747-B70E-4F623CB174F3}"/>
              </a:ext>
            </a:extLst>
          </p:cNvPr>
          <p:cNvSpPr/>
          <p:nvPr/>
        </p:nvSpPr>
        <p:spPr>
          <a:xfrm>
            <a:off x="3464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5E23F4EA-F8A8-8A40-A6E6-16F6144080EB}"/>
              </a:ext>
            </a:extLst>
          </p:cNvPr>
          <p:cNvSpPr/>
          <p:nvPr/>
        </p:nvSpPr>
        <p:spPr>
          <a:xfrm>
            <a:off x="3464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64EA48EF-C51B-C447-BC56-66DBAC2E5955}"/>
              </a:ext>
            </a:extLst>
          </p:cNvPr>
          <p:cNvSpPr/>
          <p:nvPr/>
        </p:nvSpPr>
        <p:spPr>
          <a:xfrm>
            <a:off x="3464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 xmlns:a16="http://schemas.microsoft.com/office/drawing/2014/main" id="{54044506-3C88-F845-AE96-ADBBBAB90ECB}"/>
              </a:ext>
            </a:extLst>
          </p:cNvPr>
          <p:cNvCxnSpPr>
            <a:cxnSpLocks/>
          </p:cNvCxnSpPr>
          <p:nvPr/>
        </p:nvCxnSpPr>
        <p:spPr>
          <a:xfrm>
            <a:off x="924976" y="5394326"/>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616E388B-6685-B740-9EE0-B2C624E4118D}"/>
              </a:ext>
            </a:extLst>
          </p:cNvPr>
          <p:cNvCxnSpPr>
            <a:cxnSpLocks/>
          </p:cNvCxnSpPr>
          <p:nvPr/>
        </p:nvCxnSpPr>
        <p:spPr>
          <a:xfrm flipV="1">
            <a:off x="924976" y="4750216"/>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 xmlns:a16="http://schemas.microsoft.com/office/drawing/2014/main" id="{1637CA6C-8075-A549-A39E-BDBF0C64529C}"/>
              </a:ext>
            </a:extLst>
          </p:cNvPr>
          <p:cNvSpPr/>
          <p:nvPr/>
        </p:nvSpPr>
        <p:spPr>
          <a:xfrm>
            <a:off x="1485444" y="3312643"/>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 xmlns:a16="http://schemas.microsoft.com/office/drawing/2014/main" id="{3F5A32E9-1A03-1D42-B7C1-416403CC4B9E}"/>
              </a:ext>
            </a:extLst>
          </p:cNvPr>
          <p:cNvSpPr/>
          <p:nvPr/>
        </p:nvSpPr>
        <p:spPr>
          <a:xfrm>
            <a:off x="1489302" y="453819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 xmlns:a16="http://schemas.microsoft.com/office/drawing/2014/main" id="{5C9105E3-1C7C-A04C-A000-B3B6512E4107}"/>
              </a:ext>
            </a:extLst>
          </p:cNvPr>
          <p:cNvSpPr/>
          <p:nvPr/>
        </p:nvSpPr>
        <p:spPr>
          <a:xfrm>
            <a:off x="1485444" y="394764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 xmlns:a16="http://schemas.microsoft.com/office/drawing/2014/main" id="{CE2B79A8-5708-344D-A851-CC0B713E8BD9}"/>
              </a:ext>
            </a:extLst>
          </p:cNvPr>
          <p:cNvSpPr/>
          <p:nvPr/>
        </p:nvSpPr>
        <p:spPr>
          <a:xfrm>
            <a:off x="1485444" y="5189614"/>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
        <p:nvSpPr>
          <p:cNvPr id="45" name="Rounded Rectangle 44">
            <a:extLst>
              <a:ext uri="{FF2B5EF4-FFF2-40B4-BE49-F238E27FC236}">
                <a16:creationId xmlns="" xmlns:a16="http://schemas.microsoft.com/office/drawing/2014/main" id="{E7D7716E-B63C-5E49-BB3C-36B3F8B8A811}"/>
              </a:ext>
            </a:extLst>
          </p:cNvPr>
          <p:cNvSpPr/>
          <p:nvPr/>
        </p:nvSpPr>
        <p:spPr>
          <a:xfrm>
            <a:off x="9224371" y="285432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46" name="Rectangle 45">
            <a:extLst>
              <a:ext uri="{FF2B5EF4-FFF2-40B4-BE49-F238E27FC236}">
                <a16:creationId xmlns="" xmlns:a16="http://schemas.microsoft.com/office/drawing/2014/main" id="{38FC37D7-4C68-8640-9126-528DBC8D1EF1}"/>
              </a:ext>
            </a:extLst>
          </p:cNvPr>
          <p:cNvSpPr/>
          <p:nvPr/>
        </p:nvSpPr>
        <p:spPr>
          <a:xfrm>
            <a:off x="8178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47" name="Rectangle 46">
            <a:extLst>
              <a:ext uri="{FF2B5EF4-FFF2-40B4-BE49-F238E27FC236}">
                <a16:creationId xmlns="" xmlns:a16="http://schemas.microsoft.com/office/drawing/2014/main" id="{7193A5DC-D6FA-774F-AB92-620F1C814760}"/>
              </a:ext>
            </a:extLst>
          </p:cNvPr>
          <p:cNvSpPr/>
          <p:nvPr/>
        </p:nvSpPr>
        <p:spPr>
          <a:xfrm>
            <a:off x="8178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48" name="Rectangle 47">
            <a:extLst>
              <a:ext uri="{FF2B5EF4-FFF2-40B4-BE49-F238E27FC236}">
                <a16:creationId xmlns="" xmlns:a16="http://schemas.microsoft.com/office/drawing/2014/main" id="{3F61135F-9A56-C94F-BB7F-7E19694422EB}"/>
              </a:ext>
            </a:extLst>
          </p:cNvPr>
          <p:cNvSpPr/>
          <p:nvPr/>
        </p:nvSpPr>
        <p:spPr>
          <a:xfrm>
            <a:off x="8178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49" name="Rectangle 48">
            <a:extLst>
              <a:ext uri="{FF2B5EF4-FFF2-40B4-BE49-F238E27FC236}">
                <a16:creationId xmlns="" xmlns:a16="http://schemas.microsoft.com/office/drawing/2014/main" id="{9CD9CFDC-F011-1546-AF1B-602EF8CCD9F8}"/>
              </a:ext>
            </a:extLst>
          </p:cNvPr>
          <p:cNvSpPr/>
          <p:nvPr/>
        </p:nvSpPr>
        <p:spPr>
          <a:xfrm>
            <a:off x="8178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50" name="Rectangle 49">
            <a:extLst>
              <a:ext uri="{FF2B5EF4-FFF2-40B4-BE49-F238E27FC236}">
                <a16:creationId xmlns="" xmlns:a16="http://schemas.microsoft.com/office/drawing/2014/main" id="{FA453F7F-5DAF-984F-9A42-349F9809F5AB}"/>
              </a:ext>
            </a:extLst>
          </p:cNvPr>
          <p:cNvSpPr/>
          <p:nvPr/>
        </p:nvSpPr>
        <p:spPr>
          <a:xfrm>
            <a:off x="8178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51" name="Rectangle 50">
            <a:extLst>
              <a:ext uri="{FF2B5EF4-FFF2-40B4-BE49-F238E27FC236}">
                <a16:creationId xmlns="" xmlns:a16="http://schemas.microsoft.com/office/drawing/2014/main" id="{9E2A8760-8977-0741-AA1D-C3C95CD5AD92}"/>
              </a:ext>
            </a:extLst>
          </p:cNvPr>
          <p:cNvSpPr/>
          <p:nvPr/>
        </p:nvSpPr>
        <p:spPr>
          <a:xfrm>
            <a:off x="8813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52" name="Rectangle 51">
            <a:extLst>
              <a:ext uri="{FF2B5EF4-FFF2-40B4-BE49-F238E27FC236}">
                <a16:creationId xmlns="" xmlns:a16="http://schemas.microsoft.com/office/drawing/2014/main" id="{5794D93B-41B0-CE48-97E4-27A72A194B1C}"/>
              </a:ext>
            </a:extLst>
          </p:cNvPr>
          <p:cNvSpPr/>
          <p:nvPr/>
        </p:nvSpPr>
        <p:spPr>
          <a:xfrm>
            <a:off x="8813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53" name="Rectangle 52">
            <a:extLst>
              <a:ext uri="{FF2B5EF4-FFF2-40B4-BE49-F238E27FC236}">
                <a16:creationId xmlns="" xmlns:a16="http://schemas.microsoft.com/office/drawing/2014/main" id="{007C6BED-6795-0140-A774-046E1344D261}"/>
              </a:ext>
            </a:extLst>
          </p:cNvPr>
          <p:cNvSpPr/>
          <p:nvPr/>
        </p:nvSpPr>
        <p:spPr>
          <a:xfrm>
            <a:off x="8813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54" name="Rectangle 53">
            <a:extLst>
              <a:ext uri="{FF2B5EF4-FFF2-40B4-BE49-F238E27FC236}">
                <a16:creationId xmlns="" xmlns:a16="http://schemas.microsoft.com/office/drawing/2014/main" id="{10B17259-9AD2-F849-89AE-88EC266A6979}"/>
              </a:ext>
            </a:extLst>
          </p:cNvPr>
          <p:cNvSpPr/>
          <p:nvPr/>
        </p:nvSpPr>
        <p:spPr>
          <a:xfrm>
            <a:off x="8813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55" name="Rectangle 54">
            <a:extLst>
              <a:ext uri="{FF2B5EF4-FFF2-40B4-BE49-F238E27FC236}">
                <a16:creationId xmlns="" xmlns:a16="http://schemas.microsoft.com/office/drawing/2014/main" id="{E006D48C-7981-A245-B0EE-4870532912FE}"/>
              </a:ext>
            </a:extLst>
          </p:cNvPr>
          <p:cNvSpPr/>
          <p:nvPr/>
        </p:nvSpPr>
        <p:spPr>
          <a:xfrm>
            <a:off x="8813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56" name="Rectangle 55">
            <a:extLst>
              <a:ext uri="{FF2B5EF4-FFF2-40B4-BE49-F238E27FC236}">
                <a16:creationId xmlns="" xmlns:a16="http://schemas.microsoft.com/office/drawing/2014/main" id="{6D80667E-C53C-D94F-B546-3F58DC8C706C}"/>
              </a:ext>
            </a:extLst>
          </p:cNvPr>
          <p:cNvSpPr/>
          <p:nvPr/>
        </p:nvSpPr>
        <p:spPr>
          <a:xfrm>
            <a:off x="9448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57" name="Rectangle 56">
            <a:extLst>
              <a:ext uri="{FF2B5EF4-FFF2-40B4-BE49-F238E27FC236}">
                <a16:creationId xmlns="" xmlns:a16="http://schemas.microsoft.com/office/drawing/2014/main" id="{BC5B2FB3-A580-4440-9B68-7DC74D374BD6}"/>
              </a:ext>
            </a:extLst>
          </p:cNvPr>
          <p:cNvSpPr/>
          <p:nvPr/>
        </p:nvSpPr>
        <p:spPr>
          <a:xfrm>
            <a:off x="9448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58" name="Rectangle 57">
            <a:extLst>
              <a:ext uri="{FF2B5EF4-FFF2-40B4-BE49-F238E27FC236}">
                <a16:creationId xmlns="" xmlns:a16="http://schemas.microsoft.com/office/drawing/2014/main" id="{F5D9BB0B-6AF0-DB44-8E42-027793F08D61}"/>
              </a:ext>
            </a:extLst>
          </p:cNvPr>
          <p:cNvSpPr/>
          <p:nvPr/>
        </p:nvSpPr>
        <p:spPr>
          <a:xfrm>
            <a:off x="9448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59" name="Rectangle 58">
            <a:extLst>
              <a:ext uri="{FF2B5EF4-FFF2-40B4-BE49-F238E27FC236}">
                <a16:creationId xmlns="" xmlns:a16="http://schemas.microsoft.com/office/drawing/2014/main" id="{1CFEF55E-37D8-3446-8B30-71A9B8949645}"/>
              </a:ext>
            </a:extLst>
          </p:cNvPr>
          <p:cNvSpPr/>
          <p:nvPr/>
        </p:nvSpPr>
        <p:spPr>
          <a:xfrm>
            <a:off x="9448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60" name="Rectangle 59">
            <a:extLst>
              <a:ext uri="{FF2B5EF4-FFF2-40B4-BE49-F238E27FC236}">
                <a16:creationId xmlns="" xmlns:a16="http://schemas.microsoft.com/office/drawing/2014/main" id="{C1724118-D7EE-0242-8BD0-A4A4CF05A140}"/>
              </a:ext>
            </a:extLst>
          </p:cNvPr>
          <p:cNvSpPr/>
          <p:nvPr/>
        </p:nvSpPr>
        <p:spPr>
          <a:xfrm>
            <a:off x="9448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61" name="Rectangle 60">
            <a:extLst>
              <a:ext uri="{FF2B5EF4-FFF2-40B4-BE49-F238E27FC236}">
                <a16:creationId xmlns="" xmlns:a16="http://schemas.microsoft.com/office/drawing/2014/main" id="{1854F29E-3AB2-9E4E-BC4C-6A158EFCEB86}"/>
              </a:ext>
            </a:extLst>
          </p:cNvPr>
          <p:cNvSpPr/>
          <p:nvPr/>
        </p:nvSpPr>
        <p:spPr>
          <a:xfrm>
            <a:off x="10083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62" name="Rectangle 61">
            <a:extLst>
              <a:ext uri="{FF2B5EF4-FFF2-40B4-BE49-F238E27FC236}">
                <a16:creationId xmlns="" xmlns:a16="http://schemas.microsoft.com/office/drawing/2014/main" id="{C15F832A-3D1E-E44A-9E64-062CCE207818}"/>
              </a:ext>
            </a:extLst>
          </p:cNvPr>
          <p:cNvSpPr/>
          <p:nvPr/>
        </p:nvSpPr>
        <p:spPr>
          <a:xfrm>
            <a:off x="10083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63" name="Rectangle 62">
            <a:extLst>
              <a:ext uri="{FF2B5EF4-FFF2-40B4-BE49-F238E27FC236}">
                <a16:creationId xmlns="" xmlns:a16="http://schemas.microsoft.com/office/drawing/2014/main" id="{FB4FA335-9523-5448-8EA4-BDD3980CA8D5}"/>
              </a:ext>
            </a:extLst>
          </p:cNvPr>
          <p:cNvSpPr/>
          <p:nvPr/>
        </p:nvSpPr>
        <p:spPr>
          <a:xfrm>
            <a:off x="10083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64" name="Rectangle 63">
            <a:extLst>
              <a:ext uri="{FF2B5EF4-FFF2-40B4-BE49-F238E27FC236}">
                <a16:creationId xmlns="" xmlns:a16="http://schemas.microsoft.com/office/drawing/2014/main" id="{88390A84-D676-664D-95A0-7E189287BC2F}"/>
              </a:ext>
            </a:extLst>
          </p:cNvPr>
          <p:cNvSpPr/>
          <p:nvPr/>
        </p:nvSpPr>
        <p:spPr>
          <a:xfrm>
            <a:off x="10083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65" name="Rectangle 64">
            <a:extLst>
              <a:ext uri="{FF2B5EF4-FFF2-40B4-BE49-F238E27FC236}">
                <a16:creationId xmlns="" xmlns:a16="http://schemas.microsoft.com/office/drawing/2014/main" id="{9EBE1EAB-9CE1-094E-935F-FD53AE0A9F80}"/>
              </a:ext>
            </a:extLst>
          </p:cNvPr>
          <p:cNvSpPr/>
          <p:nvPr/>
        </p:nvSpPr>
        <p:spPr>
          <a:xfrm>
            <a:off x="10083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66" name="Rectangle 65">
            <a:extLst>
              <a:ext uri="{FF2B5EF4-FFF2-40B4-BE49-F238E27FC236}">
                <a16:creationId xmlns="" xmlns:a16="http://schemas.microsoft.com/office/drawing/2014/main" id="{E0AA01D1-0CEF-F046-A01F-6B48736F4715}"/>
              </a:ext>
            </a:extLst>
          </p:cNvPr>
          <p:cNvSpPr/>
          <p:nvPr/>
        </p:nvSpPr>
        <p:spPr>
          <a:xfrm>
            <a:off x="10718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67" name="Rectangle 66">
            <a:extLst>
              <a:ext uri="{FF2B5EF4-FFF2-40B4-BE49-F238E27FC236}">
                <a16:creationId xmlns="" xmlns:a16="http://schemas.microsoft.com/office/drawing/2014/main" id="{1074E23B-13A3-734B-A7F8-AD7B0B9FE832}"/>
              </a:ext>
            </a:extLst>
          </p:cNvPr>
          <p:cNvSpPr/>
          <p:nvPr/>
        </p:nvSpPr>
        <p:spPr>
          <a:xfrm>
            <a:off x="10718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68" name="Rectangle 67">
            <a:extLst>
              <a:ext uri="{FF2B5EF4-FFF2-40B4-BE49-F238E27FC236}">
                <a16:creationId xmlns="" xmlns:a16="http://schemas.microsoft.com/office/drawing/2014/main" id="{4F872E59-B058-A74A-8849-ABCCC2A48791}"/>
              </a:ext>
            </a:extLst>
          </p:cNvPr>
          <p:cNvSpPr/>
          <p:nvPr/>
        </p:nvSpPr>
        <p:spPr>
          <a:xfrm>
            <a:off x="10718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9</a:t>
            </a:r>
          </a:p>
        </p:txBody>
      </p:sp>
      <p:sp>
        <p:nvSpPr>
          <p:cNvPr id="69" name="Rectangle 68">
            <a:extLst>
              <a:ext uri="{FF2B5EF4-FFF2-40B4-BE49-F238E27FC236}">
                <a16:creationId xmlns="" xmlns:a16="http://schemas.microsoft.com/office/drawing/2014/main" id="{56E81EB8-9644-DB49-86E7-A5C43A4C9A68}"/>
              </a:ext>
            </a:extLst>
          </p:cNvPr>
          <p:cNvSpPr/>
          <p:nvPr/>
        </p:nvSpPr>
        <p:spPr>
          <a:xfrm>
            <a:off x="10718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70" name="Rectangle 69">
            <a:extLst>
              <a:ext uri="{FF2B5EF4-FFF2-40B4-BE49-F238E27FC236}">
                <a16:creationId xmlns="" xmlns:a16="http://schemas.microsoft.com/office/drawing/2014/main" id="{C72A5A2D-DADF-AE49-A708-F11312FF797C}"/>
              </a:ext>
            </a:extLst>
          </p:cNvPr>
          <p:cNvSpPr/>
          <p:nvPr/>
        </p:nvSpPr>
        <p:spPr>
          <a:xfrm>
            <a:off x="10718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71" name="Rectangle 70">
            <a:extLst>
              <a:ext uri="{FF2B5EF4-FFF2-40B4-BE49-F238E27FC236}">
                <a16:creationId xmlns="" xmlns:a16="http://schemas.microsoft.com/office/drawing/2014/main" id="{9E5EF3D7-6AE9-4341-8A6E-29B36868935D}"/>
              </a:ext>
            </a:extLst>
          </p:cNvPr>
          <p:cNvSpPr/>
          <p:nvPr/>
        </p:nvSpPr>
        <p:spPr>
          <a:xfrm>
            <a:off x="11353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72" name="Rectangle 71">
            <a:extLst>
              <a:ext uri="{FF2B5EF4-FFF2-40B4-BE49-F238E27FC236}">
                <a16:creationId xmlns="" xmlns:a16="http://schemas.microsoft.com/office/drawing/2014/main" id="{6EA09EAD-0789-5A4A-955B-341979308A3D}"/>
              </a:ext>
            </a:extLst>
          </p:cNvPr>
          <p:cNvSpPr/>
          <p:nvPr/>
        </p:nvSpPr>
        <p:spPr>
          <a:xfrm>
            <a:off x="11353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73" name="Rectangle 72">
            <a:extLst>
              <a:ext uri="{FF2B5EF4-FFF2-40B4-BE49-F238E27FC236}">
                <a16:creationId xmlns="" xmlns:a16="http://schemas.microsoft.com/office/drawing/2014/main" id="{FACE2005-4330-1141-A118-0F9B628973D5}"/>
              </a:ext>
            </a:extLst>
          </p:cNvPr>
          <p:cNvSpPr/>
          <p:nvPr/>
        </p:nvSpPr>
        <p:spPr>
          <a:xfrm>
            <a:off x="11353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74" name="Rectangle 73">
            <a:extLst>
              <a:ext uri="{FF2B5EF4-FFF2-40B4-BE49-F238E27FC236}">
                <a16:creationId xmlns="" xmlns:a16="http://schemas.microsoft.com/office/drawing/2014/main" id="{BF78CDEC-BC03-EE46-B8BF-A45514B0FBB4}"/>
              </a:ext>
            </a:extLst>
          </p:cNvPr>
          <p:cNvSpPr/>
          <p:nvPr/>
        </p:nvSpPr>
        <p:spPr>
          <a:xfrm>
            <a:off x="11353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75" name="Rectangle 74">
            <a:extLst>
              <a:ext uri="{FF2B5EF4-FFF2-40B4-BE49-F238E27FC236}">
                <a16:creationId xmlns="" xmlns:a16="http://schemas.microsoft.com/office/drawing/2014/main" id="{D992255B-2674-574C-9D48-BEE34B50A563}"/>
              </a:ext>
            </a:extLst>
          </p:cNvPr>
          <p:cNvSpPr/>
          <p:nvPr/>
        </p:nvSpPr>
        <p:spPr>
          <a:xfrm>
            <a:off x="11353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76" name="Straight Connector 75">
            <a:extLst>
              <a:ext uri="{FF2B5EF4-FFF2-40B4-BE49-F238E27FC236}">
                <a16:creationId xmlns="" xmlns:a16="http://schemas.microsoft.com/office/drawing/2014/main" id="{8A1C334D-16FA-D147-9CE7-AEE6D5423DC2}"/>
              </a:ext>
            </a:extLst>
          </p:cNvPr>
          <p:cNvCxnSpPr>
            <a:cxnSpLocks/>
          </p:cNvCxnSpPr>
          <p:nvPr/>
        </p:nvCxnSpPr>
        <p:spPr>
          <a:xfrm>
            <a:off x="8813800" y="5394326"/>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 xmlns:a16="http://schemas.microsoft.com/office/drawing/2014/main" id="{6F6D4165-06BF-0F44-B971-05141538AB46}"/>
              </a:ext>
            </a:extLst>
          </p:cNvPr>
          <p:cNvCxnSpPr>
            <a:cxnSpLocks/>
          </p:cNvCxnSpPr>
          <p:nvPr/>
        </p:nvCxnSpPr>
        <p:spPr>
          <a:xfrm flipV="1">
            <a:off x="8813800" y="4750216"/>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 xmlns:a16="http://schemas.microsoft.com/office/drawing/2014/main" id="{44E2EB30-8943-9544-8B9A-2A5DC8D68BE9}"/>
              </a:ext>
            </a:extLst>
          </p:cNvPr>
          <p:cNvSpPr/>
          <p:nvPr/>
        </p:nvSpPr>
        <p:spPr>
          <a:xfrm>
            <a:off x="9374268" y="3312643"/>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79" name="Oval 78">
            <a:extLst>
              <a:ext uri="{FF2B5EF4-FFF2-40B4-BE49-F238E27FC236}">
                <a16:creationId xmlns="" xmlns:a16="http://schemas.microsoft.com/office/drawing/2014/main" id="{3456F4D4-F657-A04E-B6D0-7092CDFCE71A}"/>
              </a:ext>
            </a:extLst>
          </p:cNvPr>
          <p:cNvSpPr/>
          <p:nvPr/>
        </p:nvSpPr>
        <p:spPr>
          <a:xfrm>
            <a:off x="9378126" y="453819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80" name="Oval 79">
            <a:extLst>
              <a:ext uri="{FF2B5EF4-FFF2-40B4-BE49-F238E27FC236}">
                <a16:creationId xmlns="" xmlns:a16="http://schemas.microsoft.com/office/drawing/2014/main" id="{690F1A8D-7BFD-9949-9034-9CA990B55BAA}"/>
              </a:ext>
            </a:extLst>
          </p:cNvPr>
          <p:cNvSpPr/>
          <p:nvPr/>
        </p:nvSpPr>
        <p:spPr>
          <a:xfrm>
            <a:off x="9374268" y="394764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81" name="Oval 80">
            <a:extLst>
              <a:ext uri="{FF2B5EF4-FFF2-40B4-BE49-F238E27FC236}">
                <a16:creationId xmlns="" xmlns:a16="http://schemas.microsoft.com/office/drawing/2014/main" id="{B4B27C1D-0898-2443-910E-554B2111FF9F}"/>
              </a:ext>
            </a:extLst>
          </p:cNvPr>
          <p:cNvSpPr/>
          <p:nvPr/>
        </p:nvSpPr>
        <p:spPr>
          <a:xfrm>
            <a:off x="9374268" y="5189614"/>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
        <p:nvSpPr>
          <p:cNvPr id="82" name="Rounded Rectangle 81">
            <a:extLst>
              <a:ext uri="{FF2B5EF4-FFF2-40B4-BE49-F238E27FC236}">
                <a16:creationId xmlns="" xmlns:a16="http://schemas.microsoft.com/office/drawing/2014/main" id="{08D1CEA4-DA2F-D945-A805-E97628BCBE1F}"/>
              </a:ext>
            </a:extLst>
          </p:cNvPr>
          <p:cNvSpPr/>
          <p:nvPr/>
        </p:nvSpPr>
        <p:spPr>
          <a:xfrm>
            <a:off x="5291646" y="284162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83" name="Rectangle 82">
            <a:extLst>
              <a:ext uri="{FF2B5EF4-FFF2-40B4-BE49-F238E27FC236}">
                <a16:creationId xmlns="" xmlns:a16="http://schemas.microsoft.com/office/drawing/2014/main" id="{45C9E70C-91A3-D44E-A321-C4B454A3498C}"/>
              </a:ext>
            </a:extLst>
          </p:cNvPr>
          <p:cNvSpPr/>
          <p:nvPr/>
        </p:nvSpPr>
        <p:spPr>
          <a:xfrm>
            <a:off x="4246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4" name="Rectangle 83">
            <a:extLst>
              <a:ext uri="{FF2B5EF4-FFF2-40B4-BE49-F238E27FC236}">
                <a16:creationId xmlns="" xmlns:a16="http://schemas.microsoft.com/office/drawing/2014/main" id="{8449655D-124C-9E4B-81D9-38B1D6D82F85}"/>
              </a:ext>
            </a:extLst>
          </p:cNvPr>
          <p:cNvSpPr/>
          <p:nvPr/>
        </p:nvSpPr>
        <p:spPr>
          <a:xfrm>
            <a:off x="4246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5" name="Rectangle 84">
            <a:extLst>
              <a:ext uri="{FF2B5EF4-FFF2-40B4-BE49-F238E27FC236}">
                <a16:creationId xmlns="" xmlns:a16="http://schemas.microsoft.com/office/drawing/2014/main" id="{7CDA4BE4-34A2-7041-A32F-03BB8B2C9515}"/>
              </a:ext>
            </a:extLst>
          </p:cNvPr>
          <p:cNvSpPr/>
          <p:nvPr/>
        </p:nvSpPr>
        <p:spPr>
          <a:xfrm>
            <a:off x="4246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86" name="Rectangle 85">
            <a:extLst>
              <a:ext uri="{FF2B5EF4-FFF2-40B4-BE49-F238E27FC236}">
                <a16:creationId xmlns="" xmlns:a16="http://schemas.microsoft.com/office/drawing/2014/main" id="{D5191DB6-F629-F24C-90E4-028ED48D2C63}"/>
              </a:ext>
            </a:extLst>
          </p:cNvPr>
          <p:cNvSpPr/>
          <p:nvPr/>
        </p:nvSpPr>
        <p:spPr>
          <a:xfrm>
            <a:off x="4246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87" name="Rectangle 86">
            <a:extLst>
              <a:ext uri="{FF2B5EF4-FFF2-40B4-BE49-F238E27FC236}">
                <a16:creationId xmlns="" xmlns:a16="http://schemas.microsoft.com/office/drawing/2014/main" id="{4B9BB407-EBA4-2B4D-ABE6-6DFE193647A7}"/>
              </a:ext>
            </a:extLst>
          </p:cNvPr>
          <p:cNvSpPr/>
          <p:nvPr/>
        </p:nvSpPr>
        <p:spPr>
          <a:xfrm>
            <a:off x="4246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88" name="Rectangle 87">
            <a:extLst>
              <a:ext uri="{FF2B5EF4-FFF2-40B4-BE49-F238E27FC236}">
                <a16:creationId xmlns="" xmlns:a16="http://schemas.microsoft.com/office/drawing/2014/main" id="{A14A0D9C-1014-3340-87A4-C003CAEC0678}"/>
              </a:ext>
            </a:extLst>
          </p:cNvPr>
          <p:cNvSpPr/>
          <p:nvPr/>
        </p:nvSpPr>
        <p:spPr>
          <a:xfrm>
            <a:off x="4881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89" name="Rectangle 88">
            <a:extLst>
              <a:ext uri="{FF2B5EF4-FFF2-40B4-BE49-F238E27FC236}">
                <a16:creationId xmlns="" xmlns:a16="http://schemas.microsoft.com/office/drawing/2014/main" id="{4FB8908A-3982-8E42-92F6-4CCAA6469A6F}"/>
              </a:ext>
            </a:extLst>
          </p:cNvPr>
          <p:cNvSpPr/>
          <p:nvPr/>
        </p:nvSpPr>
        <p:spPr>
          <a:xfrm>
            <a:off x="4881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90" name="Rectangle 89">
            <a:extLst>
              <a:ext uri="{FF2B5EF4-FFF2-40B4-BE49-F238E27FC236}">
                <a16:creationId xmlns="" xmlns:a16="http://schemas.microsoft.com/office/drawing/2014/main" id="{24BA9CC9-4AFD-A746-A985-A66132515A4B}"/>
              </a:ext>
            </a:extLst>
          </p:cNvPr>
          <p:cNvSpPr/>
          <p:nvPr/>
        </p:nvSpPr>
        <p:spPr>
          <a:xfrm>
            <a:off x="4881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91" name="Rectangle 90">
            <a:extLst>
              <a:ext uri="{FF2B5EF4-FFF2-40B4-BE49-F238E27FC236}">
                <a16:creationId xmlns="" xmlns:a16="http://schemas.microsoft.com/office/drawing/2014/main" id="{8AEF8EC3-4ED7-CC4E-B4C6-73402A2EC941}"/>
              </a:ext>
            </a:extLst>
          </p:cNvPr>
          <p:cNvSpPr/>
          <p:nvPr/>
        </p:nvSpPr>
        <p:spPr>
          <a:xfrm>
            <a:off x="4881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92" name="Rectangle 91">
            <a:extLst>
              <a:ext uri="{FF2B5EF4-FFF2-40B4-BE49-F238E27FC236}">
                <a16:creationId xmlns="" xmlns:a16="http://schemas.microsoft.com/office/drawing/2014/main" id="{7DF2DF07-30F3-694E-AA28-8324A2939F14}"/>
              </a:ext>
            </a:extLst>
          </p:cNvPr>
          <p:cNvSpPr/>
          <p:nvPr/>
        </p:nvSpPr>
        <p:spPr>
          <a:xfrm>
            <a:off x="4881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93" name="Rectangle 92">
            <a:extLst>
              <a:ext uri="{FF2B5EF4-FFF2-40B4-BE49-F238E27FC236}">
                <a16:creationId xmlns="" xmlns:a16="http://schemas.microsoft.com/office/drawing/2014/main" id="{1681DB92-08A4-CF49-BCF2-0D007A774DB4}"/>
              </a:ext>
            </a:extLst>
          </p:cNvPr>
          <p:cNvSpPr/>
          <p:nvPr/>
        </p:nvSpPr>
        <p:spPr>
          <a:xfrm>
            <a:off x="5516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94" name="Rectangle 93">
            <a:extLst>
              <a:ext uri="{FF2B5EF4-FFF2-40B4-BE49-F238E27FC236}">
                <a16:creationId xmlns="" xmlns:a16="http://schemas.microsoft.com/office/drawing/2014/main" id="{304077FF-0616-6A41-840D-CA5A14BC0C20}"/>
              </a:ext>
            </a:extLst>
          </p:cNvPr>
          <p:cNvSpPr/>
          <p:nvPr/>
        </p:nvSpPr>
        <p:spPr>
          <a:xfrm>
            <a:off x="5516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95" name="Rectangle 94">
            <a:extLst>
              <a:ext uri="{FF2B5EF4-FFF2-40B4-BE49-F238E27FC236}">
                <a16:creationId xmlns="" xmlns:a16="http://schemas.microsoft.com/office/drawing/2014/main" id="{D16C5178-2331-7346-910F-485D6144463C}"/>
              </a:ext>
            </a:extLst>
          </p:cNvPr>
          <p:cNvSpPr/>
          <p:nvPr/>
        </p:nvSpPr>
        <p:spPr>
          <a:xfrm>
            <a:off x="5516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96" name="Rectangle 95">
            <a:extLst>
              <a:ext uri="{FF2B5EF4-FFF2-40B4-BE49-F238E27FC236}">
                <a16:creationId xmlns="" xmlns:a16="http://schemas.microsoft.com/office/drawing/2014/main" id="{F973B958-2A78-6448-859F-72EE07F952F3}"/>
              </a:ext>
            </a:extLst>
          </p:cNvPr>
          <p:cNvSpPr/>
          <p:nvPr/>
        </p:nvSpPr>
        <p:spPr>
          <a:xfrm>
            <a:off x="5516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7</a:t>
            </a:r>
          </a:p>
        </p:txBody>
      </p:sp>
      <p:sp>
        <p:nvSpPr>
          <p:cNvPr id="97" name="Rectangle 96">
            <a:extLst>
              <a:ext uri="{FF2B5EF4-FFF2-40B4-BE49-F238E27FC236}">
                <a16:creationId xmlns="" xmlns:a16="http://schemas.microsoft.com/office/drawing/2014/main" id="{0BCB1506-CABD-6B4D-ABA2-2B85DD95B2A2}"/>
              </a:ext>
            </a:extLst>
          </p:cNvPr>
          <p:cNvSpPr/>
          <p:nvPr/>
        </p:nvSpPr>
        <p:spPr>
          <a:xfrm>
            <a:off x="5516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Alta" pitchFamily="2" charset="77"/>
              </a:rPr>
              <a:t>1</a:t>
            </a:r>
          </a:p>
        </p:txBody>
      </p:sp>
      <p:sp>
        <p:nvSpPr>
          <p:cNvPr id="98" name="Rectangle 97">
            <a:extLst>
              <a:ext uri="{FF2B5EF4-FFF2-40B4-BE49-F238E27FC236}">
                <a16:creationId xmlns="" xmlns:a16="http://schemas.microsoft.com/office/drawing/2014/main" id="{9211A58C-1A86-E043-B16F-374077898BB1}"/>
              </a:ext>
            </a:extLst>
          </p:cNvPr>
          <p:cNvSpPr/>
          <p:nvPr/>
        </p:nvSpPr>
        <p:spPr>
          <a:xfrm>
            <a:off x="6151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99" name="Rectangle 98">
            <a:extLst>
              <a:ext uri="{FF2B5EF4-FFF2-40B4-BE49-F238E27FC236}">
                <a16:creationId xmlns="" xmlns:a16="http://schemas.microsoft.com/office/drawing/2014/main" id="{842F6991-4B73-4149-8261-F0265846463C}"/>
              </a:ext>
            </a:extLst>
          </p:cNvPr>
          <p:cNvSpPr/>
          <p:nvPr/>
        </p:nvSpPr>
        <p:spPr>
          <a:xfrm>
            <a:off x="6151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100" name="Rectangle 99">
            <a:extLst>
              <a:ext uri="{FF2B5EF4-FFF2-40B4-BE49-F238E27FC236}">
                <a16:creationId xmlns="" xmlns:a16="http://schemas.microsoft.com/office/drawing/2014/main" id="{116122F4-B272-554A-BCD9-4467946E9E48}"/>
              </a:ext>
            </a:extLst>
          </p:cNvPr>
          <p:cNvSpPr/>
          <p:nvPr/>
        </p:nvSpPr>
        <p:spPr>
          <a:xfrm>
            <a:off x="6151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101" name="Rectangle 100">
            <a:extLst>
              <a:ext uri="{FF2B5EF4-FFF2-40B4-BE49-F238E27FC236}">
                <a16:creationId xmlns="" xmlns:a16="http://schemas.microsoft.com/office/drawing/2014/main" id="{7D9BC126-794A-C644-BE21-FB6A48AB8FB1}"/>
              </a:ext>
            </a:extLst>
          </p:cNvPr>
          <p:cNvSpPr/>
          <p:nvPr/>
        </p:nvSpPr>
        <p:spPr>
          <a:xfrm>
            <a:off x="6151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02" name="Rectangle 101">
            <a:extLst>
              <a:ext uri="{FF2B5EF4-FFF2-40B4-BE49-F238E27FC236}">
                <a16:creationId xmlns="" xmlns:a16="http://schemas.microsoft.com/office/drawing/2014/main" id="{6EBE28CC-AF3B-694A-82AC-C8D7344E0B6E}"/>
              </a:ext>
            </a:extLst>
          </p:cNvPr>
          <p:cNvSpPr/>
          <p:nvPr/>
        </p:nvSpPr>
        <p:spPr>
          <a:xfrm>
            <a:off x="6151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03" name="Rectangle 102">
            <a:extLst>
              <a:ext uri="{FF2B5EF4-FFF2-40B4-BE49-F238E27FC236}">
                <a16:creationId xmlns="" xmlns:a16="http://schemas.microsoft.com/office/drawing/2014/main" id="{B7E65B74-AE5C-4C4C-9EE9-36F56D33D40E}"/>
              </a:ext>
            </a:extLst>
          </p:cNvPr>
          <p:cNvSpPr/>
          <p:nvPr/>
        </p:nvSpPr>
        <p:spPr>
          <a:xfrm>
            <a:off x="6786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104" name="Rectangle 103">
            <a:extLst>
              <a:ext uri="{FF2B5EF4-FFF2-40B4-BE49-F238E27FC236}">
                <a16:creationId xmlns="" xmlns:a16="http://schemas.microsoft.com/office/drawing/2014/main" id="{5ADD1C77-24C9-8744-9D77-ECE8C4AC3EE4}"/>
              </a:ext>
            </a:extLst>
          </p:cNvPr>
          <p:cNvSpPr/>
          <p:nvPr/>
        </p:nvSpPr>
        <p:spPr>
          <a:xfrm>
            <a:off x="6786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105" name="Rectangle 104">
            <a:extLst>
              <a:ext uri="{FF2B5EF4-FFF2-40B4-BE49-F238E27FC236}">
                <a16:creationId xmlns="" xmlns:a16="http://schemas.microsoft.com/office/drawing/2014/main" id="{CC28BF54-FEB0-3D4A-B150-25408EDF4059}"/>
              </a:ext>
            </a:extLst>
          </p:cNvPr>
          <p:cNvSpPr/>
          <p:nvPr/>
        </p:nvSpPr>
        <p:spPr>
          <a:xfrm>
            <a:off x="6786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106" name="Rectangle 105">
            <a:extLst>
              <a:ext uri="{FF2B5EF4-FFF2-40B4-BE49-F238E27FC236}">
                <a16:creationId xmlns="" xmlns:a16="http://schemas.microsoft.com/office/drawing/2014/main" id="{AE05AFA4-4110-0C43-8CC3-E16FE49ACE9C}"/>
              </a:ext>
            </a:extLst>
          </p:cNvPr>
          <p:cNvSpPr/>
          <p:nvPr/>
        </p:nvSpPr>
        <p:spPr>
          <a:xfrm>
            <a:off x="6786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07" name="Rectangle 106">
            <a:extLst>
              <a:ext uri="{FF2B5EF4-FFF2-40B4-BE49-F238E27FC236}">
                <a16:creationId xmlns="" xmlns:a16="http://schemas.microsoft.com/office/drawing/2014/main" id="{5BADF2F0-B4C6-6F4D-B5A3-49CAAEE91805}"/>
              </a:ext>
            </a:extLst>
          </p:cNvPr>
          <p:cNvSpPr/>
          <p:nvPr/>
        </p:nvSpPr>
        <p:spPr>
          <a:xfrm>
            <a:off x="6786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08" name="Rectangle 107">
            <a:extLst>
              <a:ext uri="{FF2B5EF4-FFF2-40B4-BE49-F238E27FC236}">
                <a16:creationId xmlns="" xmlns:a16="http://schemas.microsoft.com/office/drawing/2014/main" id="{2F47CAE0-9E24-4547-8194-1D0958D94BA3}"/>
              </a:ext>
            </a:extLst>
          </p:cNvPr>
          <p:cNvSpPr/>
          <p:nvPr/>
        </p:nvSpPr>
        <p:spPr>
          <a:xfrm>
            <a:off x="7421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9" name="Rectangle 108">
            <a:extLst>
              <a:ext uri="{FF2B5EF4-FFF2-40B4-BE49-F238E27FC236}">
                <a16:creationId xmlns="" xmlns:a16="http://schemas.microsoft.com/office/drawing/2014/main" id="{E0E4B16D-E177-DE4B-B4FB-19B9D123CA47}"/>
              </a:ext>
            </a:extLst>
          </p:cNvPr>
          <p:cNvSpPr/>
          <p:nvPr/>
        </p:nvSpPr>
        <p:spPr>
          <a:xfrm>
            <a:off x="7421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10" name="Rectangle 109">
            <a:extLst>
              <a:ext uri="{FF2B5EF4-FFF2-40B4-BE49-F238E27FC236}">
                <a16:creationId xmlns="" xmlns:a16="http://schemas.microsoft.com/office/drawing/2014/main" id="{5E00AD59-1C5A-3A44-8932-6A4F21AC8537}"/>
              </a:ext>
            </a:extLst>
          </p:cNvPr>
          <p:cNvSpPr/>
          <p:nvPr/>
        </p:nvSpPr>
        <p:spPr>
          <a:xfrm>
            <a:off x="7421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11" name="Rectangle 110">
            <a:extLst>
              <a:ext uri="{FF2B5EF4-FFF2-40B4-BE49-F238E27FC236}">
                <a16:creationId xmlns="" xmlns:a16="http://schemas.microsoft.com/office/drawing/2014/main" id="{6B97460D-0FA9-C442-B0AC-B5243037382B}"/>
              </a:ext>
            </a:extLst>
          </p:cNvPr>
          <p:cNvSpPr/>
          <p:nvPr/>
        </p:nvSpPr>
        <p:spPr>
          <a:xfrm>
            <a:off x="7421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12" name="Rectangle 111">
            <a:extLst>
              <a:ext uri="{FF2B5EF4-FFF2-40B4-BE49-F238E27FC236}">
                <a16:creationId xmlns="" xmlns:a16="http://schemas.microsoft.com/office/drawing/2014/main" id="{37D8F401-91B0-F84D-BBE8-4B9A0BAC89FC}"/>
              </a:ext>
            </a:extLst>
          </p:cNvPr>
          <p:cNvSpPr/>
          <p:nvPr/>
        </p:nvSpPr>
        <p:spPr>
          <a:xfrm>
            <a:off x="7421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113" name="Straight Connector 112">
            <a:extLst>
              <a:ext uri="{FF2B5EF4-FFF2-40B4-BE49-F238E27FC236}">
                <a16:creationId xmlns="" xmlns:a16="http://schemas.microsoft.com/office/drawing/2014/main" id="{6F48DA63-23C9-D647-98CE-420CDCE9BD82}"/>
              </a:ext>
            </a:extLst>
          </p:cNvPr>
          <p:cNvCxnSpPr>
            <a:cxnSpLocks/>
          </p:cNvCxnSpPr>
          <p:nvPr/>
        </p:nvCxnSpPr>
        <p:spPr>
          <a:xfrm>
            <a:off x="4881075" y="5381626"/>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 xmlns:a16="http://schemas.microsoft.com/office/drawing/2014/main" id="{0458A07F-80BA-A447-A087-89BFC7784D19}"/>
              </a:ext>
            </a:extLst>
          </p:cNvPr>
          <p:cNvCxnSpPr>
            <a:cxnSpLocks/>
          </p:cNvCxnSpPr>
          <p:nvPr/>
        </p:nvCxnSpPr>
        <p:spPr>
          <a:xfrm flipV="1">
            <a:off x="4881075" y="4737516"/>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 xmlns:a16="http://schemas.microsoft.com/office/drawing/2014/main" id="{8430A70D-FA35-2C4F-A496-E00B30CDDB5A}"/>
              </a:ext>
            </a:extLst>
          </p:cNvPr>
          <p:cNvSpPr/>
          <p:nvPr/>
        </p:nvSpPr>
        <p:spPr>
          <a:xfrm>
            <a:off x="5441543" y="3299943"/>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116" name="Oval 115">
            <a:extLst>
              <a:ext uri="{FF2B5EF4-FFF2-40B4-BE49-F238E27FC236}">
                <a16:creationId xmlns="" xmlns:a16="http://schemas.microsoft.com/office/drawing/2014/main" id="{C08B28D3-2733-234A-985D-102318B8A364}"/>
              </a:ext>
            </a:extLst>
          </p:cNvPr>
          <p:cNvSpPr/>
          <p:nvPr/>
        </p:nvSpPr>
        <p:spPr>
          <a:xfrm>
            <a:off x="5445401" y="452549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117" name="Oval 116">
            <a:extLst>
              <a:ext uri="{FF2B5EF4-FFF2-40B4-BE49-F238E27FC236}">
                <a16:creationId xmlns="" xmlns:a16="http://schemas.microsoft.com/office/drawing/2014/main" id="{4347EB4D-AE06-E84D-815E-DC6EA5CFA485}"/>
              </a:ext>
            </a:extLst>
          </p:cNvPr>
          <p:cNvSpPr/>
          <p:nvPr/>
        </p:nvSpPr>
        <p:spPr>
          <a:xfrm>
            <a:off x="5441543" y="393494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118" name="Oval 117">
            <a:extLst>
              <a:ext uri="{FF2B5EF4-FFF2-40B4-BE49-F238E27FC236}">
                <a16:creationId xmlns="" xmlns:a16="http://schemas.microsoft.com/office/drawing/2014/main" id="{9A11ED00-EAC8-1549-87BE-6913BECA4A49}"/>
              </a:ext>
            </a:extLst>
          </p:cNvPr>
          <p:cNvSpPr/>
          <p:nvPr/>
        </p:nvSpPr>
        <p:spPr>
          <a:xfrm>
            <a:off x="5441543" y="5176914"/>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29025451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Activity 3:</a:t>
            </a:r>
          </a:p>
          <a:p>
            <a:pPr marL="0" indent="0">
              <a:buClr>
                <a:srgbClr val="23D160"/>
              </a:buClr>
              <a:buSzPct val="85000"/>
              <a:buNone/>
            </a:pPr>
            <a:r>
              <a:rPr lang="en-GB" sz="2200" dirty="0"/>
              <a:t>Use the column method to find the sum of two decimal numbers. </a:t>
            </a:r>
          </a:p>
        </p:txBody>
      </p:sp>
      <p:sp>
        <p:nvSpPr>
          <p:cNvPr id="6" name="Rounded Rectangle 5">
            <a:extLst>
              <a:ext uri="{FF2B5EF4-FFF2-40B4-BE49-F238E27FC236}">
                <a16:creationId xmlns="" xmlns:a16="http://schemas.microsoft.com/office/drawing/2014/main" id="{E060869D-5B41-1649-B485-6D3B5BAF6A4A}"/>
              </a:ext>
            </a:extLst>
          </p:cNvPr>
          <p:cNvSpPr/>
          <p:nvPr/>
        </p:nvSpPr>
        <p:spPr>
          <a:xfrm>
            <a:off x="1335547" y="285432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7" name="Rectangle 6">
            <a:extLst>
              <a:ext uri="{FF2B5EF4-FFF2-40B4-BE49-F238E27FC236}">
                <a16:creationId xmlns="" xmlns:a16="http://schemas.microsoft.com/office/drawing/2014/main" id="{1C591B97-3195-344F-ABB0-BA82A4082C04}"/>
              </a:ext>
            </a:extLst>
          </p:cNvPr>
          <p:cNvSpPr/>
          <p:nvPr/>
        </p:nvSpPr>
        <p:spPr>
          <a:xfrm>
            <a:off x="289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 name="Rectangle 7">
            <a:extLst>
              <a:ext uri="{FF2B5EF4-FFF2-40B4-BE49-F238E27FC236}">
                <a16:creationId xmlns="" xmlns:a16="http://schemas.microsoft.com/office/drawing/2014/main" id="{039D9F29-FAE2-DF4A-8CE7-94EA2EF9D71D}"/>
              </a:ext>
            </a:extLst>
          </p:cNvPr>
          <p:cNvSpPr/>
          <p:nvPr/>
        </p:nvSpPr>
        <p:spPr>
          <a:xfrm>
            <a:off x="289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 name="Rectangle 9">
            <a:extLst>
              <a:ext uri="{FF2B5EF4-FFF2-40B4-BE49-F238E27FC236}">
                <a16:creationId xmlns="" xmlns:a16="http://schemas.microsoft.com/office/drawing/2014/main" id="{8E568078-2982-7741-A32E-676ABDB0084F}"/>
              </a:ext>
            </a:extLst>
          </p:cNvPr>
          <p:cNvSpPr/>
          <p:nvPr/>
        </p:nvSpPr>
        <p:spPr>
          <a:xfrm>
            <a:off x="289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11" name="Rectangle 10">
            <a:extLst>
              <a:ext uri="{FF2B5EF4-FFF2-40B4-BE49-F238E27FC236}">
                <a16:creationId xmlns="" xmlns:a16="http://schemas.microsoft.com/office/drawing/2014/main" id="{0FF5F6D8-A755-624C-A37B-ECAAEA41740A}"/>
              </a:ext>
            </a:extLst>
          </p:cNvPr>
          <p:cNvSpPr/>
          <p:nvPr/>
        </p:nvSpPr>
        <p:spPr>
          <a:xfrm>
            <a:off x="289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387701B7-D47D-934A-ADE9-B9F8B14965CD}"/>
              </a:ext>
            </a:extLst>
          </p:cNvPr>
          <p:cNvSpPr/>
          <p:nvPr/>
        </p:nvSpPr>
        <p:spPr>
          <a:xfrm>
            <a:off x="289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D728CE55-CC3F-F440-934C-E82F23651375}"/>
              </a:ext>
            </a:extLst>
          </p:cNvPr>
          <p:cNvSpPr/>
          <p:nvPr/>
        </p:nvSpPr>
        <p:spPr>
          <a:xfrm>
            <a:off x="924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14" name="Rectangle 13">
            <a:extLst>
              <a:ext uri="{FF2B5EF4-FFF2-40B4-BE49-F238E27FC236}">
                <a16:creationId xmlns="" xmlns:a16="http://schemas.microsoft.com/office/drawing/2014/main" id="{AC1D0A6C-2AE7-A247-BBD2-170789CCD53B}"/>
              </a:ext>
            </a:extLst>
          </p:cNvPr>
          <p:cNvSpPr/>
          <p:nvPr/>
        </p:nvSpPr>
        <p:spPr>
          <a:xfrm>
            <a:off x="924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5" name="Rectangle 14">
            <a:extLst>
              <a:ext uri="{FF2B5EF4-FFF2-40B4-BE49-F238E27FC236}">
                <a16:creationId xmlns="" xmlns:a16="http://schemas.microsoft.com/office/drawing/2014/main" id="{B6C4E713-DE1C-F443-B9CB-14FA3495FB19}"/>
              </a:ext>
            </a:extLst>
          </p:cNvPr>
          <p:cNvSpPr/>
          <p:nvPr/>
        </p:nvSpPr>
        <p:spPr>
          <a:xfrm>
            <a:off x="924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16" name="Rectangle 15">
            <a:extLst>
              <a:ext uri="{FF2B5EF4-FFF2-40B4-BE49-F238E27FC236}">
                <a16:creationId xmlns="" xmlns:a16="http://schemas.microsoft.com/office/drawing/2014/main" id="{80C7B2F3-A846-DC4F-A80F-302A61879EF1}"/>
              </a:ext>
            </a:extLst>
          </p:cNvPr>
          <p:cNvSpPr/>
          <p:nvPr/>
        </p:nvSpPr>
        <p:spPr>
          <a:xfrm>
            <a:off x="924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17" name="Rectangle 16">
            <a:extLst>
              <a:ext uri="{FF2B5EF4-FFF2-40B4-BE49-F238E27FC236}">
                <a16:creationId xmlns="" xmlns:a16="http://schemas.microsoft.com/office/drawing/2014/main" id="{3A49BA3D-A624-4049-8D38-B58DA18BA3D0}"/>
              </a:ext>
            </a:extLst>
          </p:cNvPr>
          <p:cNvSpPr/>
          <p:nvPr/>
        </p:nvSpPr>
        <p:spPr>
          <a:xfrm>
            <a:off x="924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8" name="Rectangle 17">
            <a:extLst>
              <a:ext uri="{FF2B5EF4-FFF2-40B4-BE49-F238E27FC236}">
                <a16:creationId xmlns="" xmlns:a16="http://schemas.microsoft.com/office/drawing/2014/main" id="{9B2097F4-FC90-D045-82D8-E304A3D9B8F0}"/>
              </a:ext>
            </a:extLst>
          </p:cNvPr>
          <p:cNvSpPr/>
          <p:nvPr/>
        </p:nvSpPr>
        <p:spPr>
          <a:xfrm>
            <a:off x="1559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19" name="Rectangle 18">
            <a:extLst>
              <a:ext uri="{FF2B5EF4-FFF2-40B4-BE49-F238E27FC236}">
                <a16:creationId xmlns="" xmlns:a16="http://schemas.microsoft.com/office/drawing/2014/main" id="{85258918-1007-C843-B003-F4D6441651AC}"/>
              </a:ext>
            </a:extLst>
          </p:cNvPr>
          <p:cNvSpPr/>
          <p:nvPr/>
        </p:nvSpPr>
        <p:spPr>
          <a:xfrm>
            <a:off x="1559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21" name="Rectangle 20">
            <a:extLst>
              <a:ext uri="{FF2B5EF4-FFF2-40B4-BE49-F238E27FC236}">
                <a16:creationId xmlns="" xmlns:a16="http://schemas.microsoft.com/office/drawing/2014/main" id="{D23190F4-4768-1F42-BEBA-76E8639CE91B}"/>
              </a:ext>
            </a:extLst>
          </p:cNvPr>
          <p:cNvSpPr/>
          <p:nvPr/>
        </p:nvSpPr>
        <p:spPr>
          <a:xfrm>
            <a:off x="1559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2</a:t>
            </a:r>
          </a:p>
        </p:txBody>
      </p:sp>
      <p:sp>
        <p:nvSpPr>
          <p:cNvPr id="22" name="Rectangle 21">
            <a:extLst>
              <a:ext uri="{FF2B5EF4-FFF2-40B4-BE49-F238E27FC236}">
                <a16:creationId xmlns="" xmlns:a16="http://schemas.microsoft.com/office/drawing/2014/main" id="{C65E3551-681D-0448-A8D6-C40C2BFD10F4}"/>
              </a:ext>
            </a:extLst>
          </p:cNvPr>
          <p:cNvSpPr/>
          <p:nvPr/>
        </p:nvSpPr>
        <p:spPr>
          <a:xfrm>
            <a:off x="1559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8</a:t>
            </a:r>
          </a:p>
        </p:txBody>
      </p:sp>
      <p:sp>
        <p:nvSpPr>
          <p:cNvPr id="23" name="Rectangle 22">
            <a:extLst>
              <a:ext uri="{FF2B5EF4-FFF2-40B4-BE49-F238E27FC236}">
                <a16:creationId xmlns="" xmlns:a16="http://schemas.microsoft.com/office/drawing/2014/main" id="{51903081-CC54-594B-A7A6-53BC4F237A3D}"/>
              </a:ext>
            </a:extLst>
          </p:cNvPr>
          <p:cNvSpPr/>
          <p:nvPr/>
        </p:nvSpPr>
        <p:spPr>
          <a:xfrm>
            <a:off x="1559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4" name="Rectangle 23">
            <a:extLst>
              <a:ext uri="{FF2B5EF4-FFF2-40B4-BE49-F238E27FC236}">
                <a16:creationId xmlns="" xmlns:a16="http://schemas.microsoft.com/office/drawing/2014/main" id="{D975EF12-1C50-1447-8552-387C355297FE}"/>
              </a:ext>
            </a:extLst>
          </p:cNvPr>
          <p:cNvSpPr/>
          <p:nvPr/>
        </p:nvSpPr>
        <p:spPr>
          <a:xfrm>
            <a:off x="2194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25" name="Rectangle 24">
            <a:extLst>
              <a:ext uri="{FF2B5EF4-FFF2-40B4-BE49-F238E27FC236}">
                <a16:creationId xmlns="" xmlns:a16="http://schemas.microsoft.com/office/drawing/2014/main" id="{19C7EE1B-5A0E-714E-A6C0-177814D54425}"/>
              </a:ext>
            </a:extLst>
          </p:cNvPr>
          <p:cNvSpPr/>
          <p:nvPr/>
        </p:nvSpPr>
        <p:spPr>
          <a:xfrm>
            <a:off x="2194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26" name="Rectangle 25">
            <a:extLst>
              <a:ext uri="{FF2B5EF4-FFF2-40B4-BE49-F238E27FC236}">
                <a16:creationId xmlns="" xmlns:a16="http://schemas.microsoft.com/office/drawing/2014/main" id="{C869FC74-7F8F-7E43-AAA0-CD7FA0861168}"/>
              </a:ext>
            </a:extLst>
          </p:cNvPr>
          <p:cNvSpPr/>
          <p:nvPr/>
        </p:nvSpPr>
        <p:spPr>
          <a:xfrm>
            <a:off x="2194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27" name="Rectangle 26">
            <a:extLst>
              <a:ext uri="{FF2B5EF4-FFF2-40B4-BE49-F238E27FC236}">
                <a16:creationId xmlns="" xmlns:a16="http://schemas.microsoft.com/office/drawing/2014/main" id="{A3683699-F3E5-EE4D-BE1C-053199875162}"/>
              </a:ext>
            </a:extLst>
          </p:cNvPr>
          <p:cNvSpPr/>
          <p:nvPr/>
        </p:nvSpPr>
        <p:spPr>
          <a:xfrm>
            <a:off x="2194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7</a:t>
            </a:r>
          </a:p>
        </p:txBody>
      </p:sp>
      <p:sp>
        <p:nvSpPr>
          <p:cNvPr id="28" name="Rectangle 27">
            <a:extLst>
              <a:ext uri="{FF2B5EF4-FFF2-40B4-BE49-F238E27FC236}">
                <a16:creationId xmlns="" xmlns:a16="http://schemas.microsoft.com/office/drawing/2014/main" id="{2A3D2C28-5C7C-3944-8479-3C0800C69446}"/>
              </a:ext>
            </a:extLst>
          </p:cNvPr>
          <p:cNvSpPr/>
          <p:nvPr/>
        </p:nvSpPr>
        <p:spPr>
          <a:xfrm>
            <a:off x="2194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29" name="Rectangle 28">
            <a:extLst>
              <a:ext uri="{FF2B5EF4-FFF2-40B4-BE49-F238E27FC236}">
                <a16:creationId xmlns="" xmlns:a16="http://schemas.microsoft.com/office/drawing/2014/main" id="{0553C277-9312-F947-8F11-BC6E5E40C757}"/>
              </a:ext>
            </a:extLst>
          </p:cNvPr>
          <p:cNvSpPr/>
          <p:nvPr/>
        </p:nvSpPr>
        <p:spPr>
          <a:xfrm>
            <a:off x="2829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30" name="Rectangle 29">
            <a:extLst>
              <a:ext uri="{FF2B5EF4-FFF2-40B4-BE49-F238E27FC236}">
                <a16:creationId xmlns="" xmlns:a16="http://schemas.microsoft.com/office/drawing/2014/main" id="{223CA47F-EC55-8B49-9939-86CE0B149BC8}"/>
              </a:ext>
            </a:extLst>
          </p:cNvPr>
          <p:cNvSpPr/>
          <p:nvPr/>
        </p:nvSpPr>
        <p:spPr>
          <a:xfrm>
            <a:off x="2829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1" name="Rectangle 30">
            <a:extLst>
              <a:ext uri="{FF2B5EF4-FFF2-40B4-BE49-F238E27FC236}">
                <a16:creationId xmlns="" xmlns:a16="http://schemas.microsoft.com/office/drawing/2014/main" id="{F5146856-BE7C-6C47-9D40-DB0AC26EEDD9}"/>
              </a:ext>
            </a:extLst>
          </p:cNvPr>
          <p:cNvSpPr/>
          <p:nvPr/>
        </p:nvSpPr>
        <p:spPr>
          <a:xfrm>
            <a:off x="2829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32" name="Rectangle 31">
            <a:extLst>
              <a:ext uri="{FF2B5EF4-FFF2-40B4-BE49-F238E27FC236}">
                <a16:creationId xmlns="" xmlns:a16="http://schemas.microsoft.com/office/drawing/2014/main" id="{56967A7A-6EEE-AF4D-AF38-268055687BCD}"/>
              </a:ext>
            </a:extLst>
          </p:cNvPr>
          <p:cNvSpPr/>
          <p:nvPr/>
        </p:nvSpPr>
        <p:spPr>
          <a:xfrm>
            <a:off x="2829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33" name="Rectangle 32">
            <a:extLst>
              <a:ext uri="{FF2B5EF4-FFF2-40B4-BE49-F238E27FC236}">
                <a16:creationId xmlns="" xmlns:a16="http://schemas.microsoft.com/office/drawing/2014/main" id="{5BFCDA82-138B-D04D-818C-B681612B0413}"/>
              </a:ext>
            </a:extLst>
          </p:cNvPr>
          <p:cNvSpPr/>
          <p:nvPr/>
        </p:nvSpPr>
        <p:spPr>
          <a:xfrm>
            <a:off x="2829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34" name="Rectangle 33">
            <a:extLst>
              <a:ext uri="{FF2B5EF4-FFF2-40B4-BE49-F238E27FC236}">
                <a16:creationId xmlns="" xmlns:a16="http://schemas.microsoft.com/office/drawing/2014/main" id="{83B72B9E-D51D-3F46-8D6E-1C17395FB804}"/>
              </a:ext>
            </a:extLst>
          </p:cNvPr>
          <p:cNvSpPr/>
          <p:nvPr/>
        </p:nvSpPr>
        <p:spPr>
          <a:xfrm>
            <a:off x="3464976"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5" name="Rectangle 34">
            <a:extLst>
              <a:ext uri="{FF2B5EF4-FFF2-40B4-BE49-F238E27FC236}">
                <a16:creationId xmlns="" xmlns:a16="http://schemas.microsoft.com/office/drawing/2014/main" id="{B1DA7560-A3FC-0247-83AF-17D7D45D8486}"/>
              </a:ext>
            </a:extLst>
          </p:cNvPr>
          <p:cNvSpPr/>
          <p:nvPr/>
        </p:nvSpPr>
        <p:spPr>
          <a:xfrm>
            <a:off x="3464976"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6" name="Rectangle 35">
            <a:extLst>
              <a:ext uri="{FF2B5EF4-FFF2-40B4-BE49-F238E27FC236}">
                <a16:creationId xmlns="" xmlns:a16="http://schemas.microsoft.com/office/drawing/2014/main" id="{C0BAC197-04E1-E747-B70E-4F623CB174F3}"/>
              </a:ext>
            </a:extLst>
          </p:cNvPr>
          <p:cNvSpPr/>
          <p:nvPr/>
        </p:nvSpPr>
        <p:spPr>
          <a:xfrm>
            <a:off x="3464976"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37" name="Rectangle 36">
            <a:extLst>
              <a:ext uri="{FF2B5EF4-FFF2-40B4-BE49-F238E27FC236}">
                <a16:creationId xmlns="" xmlns:a16="http://schemas.microsoft.com/office/drawing/2014/main" id="{5E23F4EA-F8A8-8A40-A6E6-16F6144080EB}"/>
              </a:ext>
            </a:extLst>
          </p:cNvPr>
          <p:cNvSpPr/>
          <p:nvPr/>
        </p:nvSpPr>
        <p:spPr>
          <a:xfrm>
            <a:off x="3464976"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38" name="Rectangle 37">
            <a:extLst>
              <a:ext uri="{FF2B5EF4-FFF2-40B4-BE49-F238E27FC236}">
                <a16:creationId xmlns="" xmlns:a16="http://schemas.microsoft.com/office/drawing/2014/main" id="{64EA48EF-C51B-C447-BC56-66DBAC2E5955}"/>
              </a:ext>
            </a:extLst>
          </p:cNvPr>
          <p:cNvSpPr/>
          <p:nvPr/>
        </p:nvSpPr>
        <p:spPr>
          <a:xfrm>
            <a:off x="3464976"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39" name="Straight Connector 38">
            <a:extLst>
              <a:ext uri="{FF2B5EF4-FFF2-40B4-BE49-F238E27FC236}">
                <a16:creationId xmlns="" xmlns:a16="http://schemas.microsoft.com/office/drawing/2014/main" id="{54044506-3C88-F845-AE96-ADBBBAB90ECB}"/>
              </a:ext>
            </a:extLst>
          </p:cNvPr>
          <p:cNvCxnSpPr>
            <a:cxnSpLocks/>
          </p:cNvCxnSpPr>
          <p:nvPr/>
        </p:nvCxnSpPr>
        <p:spPr>
          <a:xfrm>
            <a:off x="924976" y="5394326"/>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 xmlns:a16="http://schemas.microsoft.com/office/drawing/2014/main" id="{616E388B-6685-B740-9EE0-B2C624E4118D}"/>
              </a:ext>
            </a:extLst>
          </p:cNvPr>
          <p:cNvCxnSpPr>
            <a:cxnSpLocks/>
          </p:cNvCxnSpPr>
          <p:nvPr/>
        </p:nvCxnSpPr>
        <p:spPr>
          <a:xfrm flipV="1">
            <a:off x="924976" y="4750216"/>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 xmlns:a16="http://schemas.microsoft.com/office/drawing/2014/main" id="{1637CA6C-8075-A549-A39E-BDBF0C64529C}"/>
              </a:ext>
            </a:extLst>
          </p:cNvPr>
          <p:cNvSpPr/>
          <p:nvPr/>
        </p:nvSpPr>
        <p:spPr>
          <a:xfrm>
            <a:off x="1485444" y="3312643"/>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2" name="Oval 41">
            <a:extLst>
              <a:ext uri="{FF2B5EF4-FFF2-40B4-BE49-F238E27FC236}">
                <a16:creationId xmlns="" xmlns:a16="http://schemas.microsoft.com/office/drawing/2014/main" id="{3F5A32E9-1A03-1D42-B7C1-416403CC4B9E}"/>
              </a:ext>
            </a:extLst>
          </p:cNvPr>
          <p:cNvSpPr/>
          <p:nvPr/>
        </p:nvSpPr>
        <p:spPr>
          <a:xfrm>
            <a:off x="1489302" y="453819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3" name="Oval 42">
            <a:extLst>
              <a:ext uri="{FF2B5EF4-FFF2-40B4-BE49-F238E27FC236}">
                <a16:creationId xmlns="" xmlns:a16="http://schemas.microsoft.com/office/drawing/2014/main" id="{5C9105E3-1C7C-A04C-A000-B3B6512E4107}"/>
              </a:ext>
            </a:extLst>
          </p:cNvPr>
          <p:cNvSpPr/>
          <p:nvPr/>
        </p:nvSpPr>
        <p:spPr>
          <a:xfrm>
            <a:off x="1485444" y="394764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44" name="Oval 43">
            <a:extLst>
              <a:ext uri="{FF2B5EF4-FFF2-40B4-BE49-F238E27FC236}">
                <a16:creationId xmlns="" xmlns:a16="http://schemas.microsoft.com/office/drawing/2014/main" id="{CE2B79A8-5708-344D-A851-CC0B713E8BD9}"/>
              </a:ext>
            </a:extLst>
          </p:cNvPr>
          <p:cNvSpPr/>
          <p:nvPr/>
        </p:nvSpPr>
        <p:spPr>
          <a:xfrm>
            <a:off x="1485444" y="5189614"/>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
        <p:nvSpPr>
          <p:cNvPr id="45" name="Rounded Rectangle 44">
            <a:extLst>
              <a:ext uri="{FF2B5EF4-FFF2-40B4-BE49-F238E27FC236}">
                <a16:creationId xmlns="" xmlns:a16="http://schemas.microsoft.com/office/drawing/2014/main" id="{E7D7716E-B63C-5E49-BB3C-36B3F8B8A811}"/>
              </a:ext>
            </a:extLst>
          </p:cNvPr>
          <p:cNvSpPr/>
          <p:nvPr/>
        </p:nvSpPr>
        <p:spPr>
          <a:xfrm>
            <a:off x="9224371" y="285432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46" name="Rectangle 45">
            <a:extLst>
              <a:ext uri="{FF2B5EF4-FFF2-40B4-BE49-F238E27FC236}">
                <a16:creationId xmlns="" xmlns:a16="http://schemas.microsoft.com/office/drawing/2014/main" id="{38FC37D7-4C68-8640-9126-528DBC8D1EF1}"/>
              </a:ext>
            </a:extLst>
          </p:cNvPr>
          <p:cNvSpPr/>
          <p:nvPr/>
        </p:nvSpPr>
        <p:spPr>
          <a:xfrm>
            <a:off x="8178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47" name="Rectangle 46">
            <a:extLst>
              <a:ext uri="{FF2B5EF4-FFF2-40B4-BE49-F238E27FC236}">
                <a16:creationId xmlns="" xmlns:a16="http://schemas.microsoft.com/office/drawing/2014/main" id="{7193A5DC-D6FA-774F-AB92-620F1C814760}"/>
              </a:ext>
            </a:extLst>
          </p:cNvPr>
          <p:cNvSpPr/>
          <p:nvPr/>
        </p:nvSpPr>
        <p:spPr>
          <a:xfrm>
            <a:off x="8178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48" name="Rectangle 47">
            <a:extLst>
              <a:ext uri="{FF2B5EF4-FFF2-40B4-BE49-F238E27FC236}">
                <a16:creationId xmlns="" xmlns:a16="http://schemas.microsoft.com/office/drawing/2014/main" id="{3F61135F-9A56-C94F-BB7F-7E19694422EB}"/>
              </a:ext>
            </a:extLst>
          </p:cNvPr>
          <p:cNvSpPr/>
          <p:nvPr/>
        </p:nvSpPr>
        <p:spPr>
          <a:xfrm>
            <a:off x="8178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49" name="Rectangle 48">
            <a:extLst>
              <a:ext uri="{FF2B5EF4-FFF2-40B4-BE49-F238E27FC236}">
                <a16:creationId xmlns="" xmlns:a16="http://schemas.microsoft.com/office/drawing/2014/main" id="{9CD9CFDC-F011-1546-AF1B-602EF8CCD9F8}"/>
              </a:ext>
            </a:extLst>
          </p:cNvPr>
          <p:cNvSpPr/>
          <p:nvPr/>
        </p:nvSpPr>
        <p:spPr>
          <a:xfrm>
            <a:off x="8178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50" name="Rectangle 49">
            <a:extLst>
              <a:ext uri="{FF2B5EF4-FFF2-40B4-BE49-F238E27FC236}">
                <a16:creationId xmlns="" xmlns:a16="http://schemas.microsoft.com/office/drawing/2014/main" id="{FA453F7F-5DAF-984F-9A42-349F9809F5AB}"/>
              </a:ext>
            </a:extLst>
          </p:cNvPr>
          <p:cNvSpPr/>
          <p:nvPr/>
        </p:nvSpPr>
        <p:spPr>
          <a:xfrm>
            <a:off x="8178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51" name="Rectangle 50">
            <a:extLst>
              <a:ext uri="{FF2B5EF4-FFF2-40B4-BE49-F238E27FC236}">
                <a16:creationId xmlns="" xmlns:a16="http://schemas.microsoft.com/office/drawing/2014/main" id="{9E2A8760-8977-0741-AA1D-C3C95CD5AD92}"/>
              </a:ext>
            </a:extLst>
          </p:cNvPr>
          <p:cNvSpPr/>
          <p:nvPr/>
        </p:nvSpPr>
        <p:spPr>
          <a:xfrm>
            <a:off x="8813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52" name="Rectangle 51">
            <a:extLst>
              <a:ext uri="{FF2B5EF4-FFF2-40B4-BE49-F238E27FC236}">
                <a16:creationId xmlns="" xmlns:a16="http://schemas.microsoft.com/office/drawing/2014/main" id="{5794D93B-41B0-CE48-97E4-27A72A194B1C}"/>
              </a:ext>
            </a:extLst>
          </p:cNvPr>
          <p:cNvSpPr/>
          <p:nvPr/>
        </p:nvSpPr>
        <p:spPr>
          <a:xfrm>
            <a:off x="8813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53" name="Rectangle 52">
            <a:extLst>
              <a:ext uri="{FF2B5EF4-FFF2-40B4-BE49-F238E27FC236}">
                <a16:creationId xmlns="" xmlns:a16="http://schemas.microsoft.com/office/drawing/2014/main" id="{007C6BED-6795-0140-A774-046E1344D261}"/>
              </a:ext>
            </a:extLst>
          </p:cNvPr>
          <p:cNvSpPr/>
          <p:nvPr/>
        </p:nvSpPr>
        <p:spPr>
          <a:xfrm>
            <a:off x="8813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54" name="Rectangle 53">
            <a:extLst>
              <a:ext uri="{FF2B5EF4-FFF2-40B4-BE49-F238E27FC236}">
                <a16:creationId xmlns="" xmlns:a16="http://schemas.microsoft.com/office/drawing/2014/main" id="{10B17259-9AD2-F849-89AE-88EC266A6979}"/>
              </a:ext>
            </a:extLst>
          </p:cNvPr>
          <p:cNvSpPr/>
          <p:nvPr/>
        </p:nvSpPr>
        <p:spPr>
          <a:xfrm>
            <a:off x="8813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55" name="Rectangle 54">
            <a:extLst>
              <a:ext uri="{FF2B5EF4-FFF2-40B4-BE49-F238E27FC236}">
                <a16:creationId xmlns="" xmlns:a16="http://schemas.microsoft.com/office/drawing/2014/main" id="{E006D48C-7981-A245-B0EE-4870532912FE}"/>
              </a:ext>
            </a:extLst>
          </p:cNvPr>
          <p:cNvSpPr/>
          <p:nvPr/>
        </p:nvSpPr>
        <p:spPr>
          <a:xfrm>
            <a:off x="8813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56" name="Rectangle 55">
            <a:extLst>
              <a:ext uri="{FF2B5EF4-FFF2-40B4-BE49-F238E27FC236}">
                <a16:creationId xmlns="" xmlns:a16="http://schemas.microsoft.com/office/drawing/2014/main" id="{6D80667E-C53C-D94F-B546-3F58DC8C706C}"/>
              </a:ext>
            </a:extLst>
          </p:cNvPr>
          <p:cNvSpPr/>
          <p:nvPr/>
        </p:nvSpPr>
        <p:spPr>
          <a:xfrm>
            <a:off x="9448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57" name="Rectangle 56">
            <a:extLst>
              <a:ext uri="{FF2B5EF4-FFF2-40B4-BE49-F238E27FC236}">
                <a16:creationId xmlns="" xmlns:a16="http://schemas.microsoft.com/office/drawing/2014/main" id="{BC5B2FB3-A580-4440-9B68-7DC74D374BD6}"/>
              </a:ext>
            </a:extLst>
          </p:cNvPr>
          <p:cNvSpPr/>
          <p:nvPr/>
        </p:nvSpPr>
        <p:spPr>
          <a:xfrm>
            <a:off x="9448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58" name="Rectangle 57">
            <a:extLst>
              <a:ext uri="{FF2B5EF4-FFF2-40B4-BE49-F238E27FC236}">
                <a16:creationId xmlns="" xmlns:a16="http://schemas.microsoft.com/office/drawing/2014/main" id="{F5D9BB0B-6AF0-DB44-8E42-027793F08D61}"/>
              </a:ext>
            </a:extLst>
          </p:cNvPr>
          <p:cNvSpPr/>
          <p:nvPr/>
        </p:nvSpPr>
        <p:spPr>
          <a:xfrm>
            <a:off x="9448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59" name="Rectangle 58">
            <a:extLst>
              <a:ext uri="{FF2B5EF4-FFF2-40B4-BE49-F238E27FC236}">
                <a16:creationId xmlns="" xmlns:a16="http://schemas.microsoft.com/office/drawing/2014/main" id="{1CFEF55E-37D8-3446-8B30-71A9B8949645}"/>
              </a:ext>
            </a:extLst>
          </p:cNvPr>
          <p:cNvSpPr/>
          <p:nvPr/>
        </p:nvSpPr>
        <p:spPr>
          <a:xfrm>
            <a:off x="9448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6</a:t>
            </a:r>
          </a:p>
        </p:txBody>
      </p:sp>
      <p:sp>
        <p:nvSpPr>
          <p:cNvPr id="60" name="Rectangle 59">
            <a:extLst>
              <a:ext uri="{FF2B5EF4-FFF2-40B4-BE49-F238E27FC236}">
                <a16:creationId xmlns="" xmlns:a16="http://schemas.microsoft.com/office/drawing/2014/main" id="{C1724118-D7EE-0242-8BD0-A4A4CF05A140}"/>
              </a:ext>
            </a:extLst>
          </p:cNvPr>
          <p:cNvSpPr/>
          <p:nvPr/>
        </p:nvSpPr>
        <p:spPr>
          <a:xfrm>
            <a:off x="9448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61" name="Rectangle 60">
            <a:extLst>
              <a:ext uri="{FF2B5EF4-FFF2-40B4-BE49-F238E27FC236}">
                <a16:creationId xmlns="" xmlns:a16="http://schemas.microsoft.com/office/drawing/2014/main" id="{1854F29E-3AB2-9E4E-BC4C-6A158EFCEB86}"/>
              </a:ext>
            </a:extLst>
          </p:cNvPr>
          <p:cNvSpPr/>
          <p:nvPr/>
        </p:nvSpPr>
        <p:spPr>
          <a:xfrm>
            <a:off x="10083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62" name="Rectangle 61">
            <a:extLst>
              <a:ext uri="{FF2B5EF4-FFF2-40B4-BE49-F238E27FC236}">
                <a16:creationId xmlns="" xmlns:a16="http://schemas.microsoft.com/office/drawing/2014/main" id="{C15F832A-3D1E-E44A-9E64-062CCE207818}"/>
              </a:ext>
            </a:extLst>
          </p:cNvPr>
          <p:cNvSpPr/>
          <p:nvPr/>
        </p:nvSpPr>
        <p:spPr>
          <a:xfrm>
            <a:off x="10083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63" name="Rectangle 62">
            <a:extLst>
              <a:ext uri="{FF2B5EF4-FFF2-40B4-BE49-F238E27FC236}">
                <a16:creationId xmlns="" xmlns:a16="http://schemas.microsoft.com/office/drawing/2014/main" id="{FB4FA335-9523-5448-8EA4-BDD3980CA8D5}"/>
              </a:ext>
            </a:extLst>
          </p:cNvPr>
          <p:cNvSpPr/>
          <p:nvPr/>
        </p:nvSpPr>
        <p:spPr>
          <a:xfrm>
            <a:off x="10083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64" name="Rectangle 63">
            <a:extLst>
              <a:ext uri="{FF2B5EF4-FFF2-40B4-BE49-F238E27FC236}">
                <a16:creationId xmlns="" xmlns:a16="http://schemas.microsoft.com/office/drawing/2014/main" id="{88390A84-D676-664D-95A0-7E189287BC2F}"/>
              </a:ext>
            </a:extLst>
          </p:cNvPr>
          <p:cNvSpPr/>
          <p:nvPr/>
        </p:nvSpPr>
        <p:spPr>
          <a:xfrm>
            <a:off x="10083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7</a:t>
            </a:r>
          </a:p>
        </p:txBody>
      </p:sp>
      <p:sp>
        <p:nvSpPr>
          <p:cNvPr id="65" name="Rectangle 64">
            <a:extLst>
              <a:ext uri="{FF2B5EF4-FFF2-40B4-BE49-F238E27FC236}">
                <a16:creationId xmlns="" xmlns:a16="http://schemas.microsoft.com/office/drawing/2014/main" id="{9EBE1EAB-9CE1-094E-935F-FD53AE0A9F80}"/>
              </a:ext>
            </a:extLst>
          </p:cNvPr>
          <p:cNvSpPr/>
          <p:nvPr/>
        </p:nvSpPr>
        <p:spPr>
          <a:xfrm>
            <a:off x="10083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66" name="Rectangle 65">
            <a:extLst>
              <a:ext uri="{FF2B5EF4-FFF2-40B4-BE49-F238E27FC236}">
                <a16:creationId xmlns="" xmlns:a16="http://schemas.microsoft.com/office/drawing/2014/main" id="{E0AA01D1-0CEF-F046-A01F-6B48736F4715}"/>
              </a:ext>
            </a:extLst>
          </p:cNvPr>
          <p:cNvSpPr/>
          <p:nvPr/>
        </p:nvSpPr>
        <p:spPr>
          <a:xfrm>
            <a:off x="10718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67" name="Rectangle 66">
            <a:extLst>
              <a:ext uri="{FF2B5EF4-FFF2-40B4-BE49-F238E27FC236}">
                <a16:creationId xmlns="" xmlns:a16="http://schemas.microsoft.com/office/drawing/2014/main" id="{1074E23B-13A3-734B-A7F8-AD7B0B9FE832}"/>
              </a:ext>
            </a:extLst>
          </p:cNvPr>
          <p:cNvSpPr/>
          <p:nvPr/>
        </p:nvSpPr>
        <p:spPr>
          <a:xfrm>
            <a:off x="10718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68" name="Rectangle 67">
            <a:extLst>
              <a:ext uri="{FF2B5EF4-FFF2-40B4-BE49-F238E27FC236}">
                <a16:creationId xmlns="" xmlns:a16="http://schemas.microsoft.com/office/drawing/2014/main" id="{4F872E59-B058-A74A-8849-ABCCC2A48791}"/>
              </a:ext>
            </a:extLst>
          </p:cNvPr>
          <p:cNvSpPr/>
          <p:nvPr/>
        </p:nvSpPr>
        <p:spPr>
          <a:xfrm>
            <a:off x="10718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9</a:t>
            </a:r>
          </a:p>
        </p:txBody>
      </p:sp>
      <p:sp>
        <p:nvSpPr>
          <p:cNvPr id="69" name="Rectangle 68">
            <a:extLst>
              <a:ext uri="{FF2B5EF4-FFF2-40B4-BE49-F238E27FC236}">
                <a16:creationId xmlns="" xmlns:a16="http://schemas.microsoft.com/office/drawing/2014/main" id="{56E81EB8-9644-DB49-86E7-A5C43A4C9A68}"/>
              </a:ext>
            </a:extLst>
          </p:cNvPr>
          <p:cNvSpPr/>
          <p:nvPr/>
        </p:nvSpPr>
        <p:spPr>
          <a:xfrm>
            <a:off x="10718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9</a:t>
            </a:r>
          </a:p>
        </p:txBody>
      </p:sp>
      <p:sp>
        <p:nvSpPr>
          <p:cNvPr id="70" name="Rectangle 69">
            <a:extLst>
              <a:ext uri="{FF2B5EF4-FFF2-40B4-BE49-F238E27FC236}">
                <a16:creationId xmlns="" xmlns:a16="http://schemas.microsoft.com/office/drawing/2014/main" id="{C72A5A2D-DADF-AE49-A708-F11312FF797C}"/>
              </a:ext>
            </a:extLst>
          </p:cNvPr>
          <p:cNvSpPr/>
          <p:nvPr/>
        </p:nvSpPr>
        <p:spPr>
          <a:xfrm>
            <a:off x="10718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71" name="Rectangle 70">
            <a:extLst>
              <a:ext uri="{FF2B5EF4-FFF2-40B4-BE49-F238E27FC236}">
                <a16:creationId xmlns="" xmlns:a16="http://schemas.microsoft.com/office/drawing/2014/main" id="{9E5EF3D7-6AE9-4341-8A6E-29B36868935D}"/>
              </a:ext>
            </a:extLst>
          </p:cNvPr>
          <p:cNvSpPr/>
          <p:nvPr/>
        </p:nvSpPr>
        <p:spPr>
          <a:xfrm>
            <a:off x="11353800" y="285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72" name="Rectangle 71">
            <a:extLst>
              <a:ext uri="{FF2B5EF4-FFF2-40B4-BE49-F238E27FC236}">
                <a16:creationId xmlns="" xmlns:a16="http://schemas.microsoft.com/office/drawing/2014/main" id="{6EA09EAD-0789-5A4A-955B-341979308A3D}"/>
              </a:ext>
            </a:extLst>
          </p:cNvPr>
          <p:cNvSpPr/>
          <p:nvPr/>
        </p:nvSpPr>
        <p:spPr>
          <a:xfrm>
            <a:off x="11353800" y="348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73" name="Rectangle 72">
            <a:extLst>
              <a:ext uri="{FF2B5EF4-FFF2-40B4-BE49-F238E27FC236}">
                <a16:creationId xmlns="" xmlns:a16="http://schemas.microsoft.com/office/drawing/2014/main" id="{FACE2005-4330-1141-A118-0F9B628973D5}"/>
              </a:ext>
            </a:extLst>
          </p:cNvPr>
          <p:cNvSpPr/>
          <p:nvPr/>
        </p:nvSpPr>
        <p:spPr>
          <a:xfrm>
            <a:off x="11353800" y="412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74" name="Rectangle 73">
            <a:extLst>
              <a:ext uri="{FF2B5EF4-FFF2-40B4-BE49-F238E27FC236}">
                <a16:creationId xmlns="" xmlns:a16="http://schemas.microsoft.com/office/drawing/2014/main" id="{BF78CDEC-BC03-EE46-B8BF-A45514B0FBB4}"/>
              </a:ext>
            </a:extLst>
          </p:cNvPr>
          <p:cNvSpPr/>
          <p:nvPr/>
        </p:nvSpPr>
        <p:spPr>
          <a:xfrm>
            <a:off x="11353800" y="4759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75" name="Rectangle 74">
            <a:extLst>
              <a:ext uri="{FF2B5EF4-FFF2-40B4-BE49-F238E27FC236}">
                <a16:creationId xmlns="" xmlns:a16="http://schemas.microsoft.com/office/drawing/2014/main" id="{D992255B-2674-574C-9D48-BEE34B50A563}"/>
              </a:ext>
            </a:extLst>
          </p:cNvPr>
          <p:cNvSpPr/>
          <p:nvPr/>
        </p:nvSpPr>
        <p:spPr>
          <a:xfrm>
            <a:off x="11353800" y="54070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76" name="Straight Connector 75">
            <a:extLst>
              <a:ext uri="{FF2B5EF4-FFF2-40B4-BE49-F238E27FC236}">
                <a16:creationId xmlns="" xmlns:a16="http://schemas.microsoft.com/office/drawing/2014/main" id="{8A1C334D-16FA-D147-9CE7-AEE6D5423DC2}"/>
              </a:ext>
            </a:extLst>
          </p:cNvPr>
          <p:cNvCxnSpPr>
            <a:cxnSpLocks/>
          </p:cNvCxnSpPr>
          <p:nvPr/>
        </p:nvCxnSpPr>
        <p:spPr>
          <a:xfrm>
            <a:off x="8813800" y="5394326"/>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 xmlns:a16="http://schemas.microsoft.com/office/drawing/2014/main" id="{6F6D4165-06BF-0F44-B971-05141538AB46}"/>
              </a:ext>
            </a:extLst>
          </p:cNvPr>
          <p:cNvCxnSpPr>
            <a:cxnSpLocks/>
          </p:cNvCxnSpPr>
          <p:nvPr/>
        </p:nvCxnSpPr>
        <p:spPr>
          <a:xfrm flipV="1">
            <a:off x="8813800" y="4750216"/>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 xmlns:a16="http://schemas.microsoft.com/office/drawing/2014/main" id="{44E2EB30-8943-9544-8B9A-2A5DC8D68BE9}"/>
              </a:ext>
            </a:extLst>
          </p:cNvPr>
          <p:cNvSpPr/>
          <p:nvPr/>
        </p:nvSpPr>
        <p:spPr>
          <a:xfrm>
            <a:off x="9374268" y="3312643"/>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79" name="Oval 78">
            <a:extLst>
              <a:ext uri="{FF2B5EF4-FFF2-40B4-BE49-F238E27FC236}">
                <a16:creationId xmlns="" xmlns:a16="http://schemas.microsoft.com/office/drawing/2014/main" id="{3456F4D4-F657-A04E-B6D0-7092CDFCE71A}"/>
              </a:ext>
            </a:extLst>
          </p:cNvPr>
          <p:cNvSpPr/>
          <p:nvPr/>
        </p:nvSpPr>
        <p:spPr>
          <a:xfrm>
            <a:off x="9378126" y="453819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80" name="Oval 79">
            <a:extLst>
              <a:ext uri="{FF2B5EF4-FFF2-40B4-BE49-F238E27FC236}">
                <a16:creationId xmlns="" xmlns:a16="http://schemas.microsoft.com/office/drawing/2014/main" id="{690F1A8D-7BFD-9949-9034-9CA990B55BAA}"/>
              </a:ext>
            </a:extLst>
          </p:cNvPr>
          <p:cNvSpPr/>
          <p:nvPr/>
        </p:nvSpPr>
        <p:spPr>
          <a:xfrm>
            <a:off x="9374268" y="394764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81" name="Oval 80">
            <a:extLst>
              <a:ext uri="{FF2B5EF4-FFF2-40B4-BE49-F238E27FC236}">
                <a16:creationId xmlns="" xmlns:a16="http://schemas.microsoft.com/office/drawing/2014/main" id="{B4B27C1D-0898-2443-910E-554B2111FF9F}"/>
              </a:ext>
            </a:extLst>
          </p:cNvPr>
          <p:cNvSpPr/>
          <p:nvPr/>
        </p:nvSpPr>
        <p:spPr>
          <a:xfrm>
            <a:off x="9374268" y="5189614"/>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
        <p:nvSpPr>
          <p:cNvPr id="82" name="Rounded Rectangle 81">
            <a:extLst>
              <a:ext uri="{FF2B5EF4-FFF2-40B4-BE49-F238E27FC236}">
                <a16:creationId xmlns="" xmlns:a16="http://schemas.microsoft.com/office/drawing/2014/main" id="{08D1CEA4-DA2F-D945-A805-E97628BCBE1F}"/>
              </a:ext>
            </a:extLst>
          </p:cNvPr>
          <p:cNvSpPr/>
          <p:nvPr/>
        </p:nvSpPr>
        <p:spPr>
          <a:xfrm>
            <a:off x="5291646" y="2841626"/>
            <a:ext cx="906114" cy="915119"/>
          </a:xfrm>
          <a:prstGeom prst="roundRect">
            <a:avLst/>
          </a:prstGeom>
          <a:no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6000" dirty="0">
              <a:solidFill>
                <a:srgbClr val="FF3860"/>
              </a:solidFill>
              <a:latin typeface="OpenDyslexicAlta" pitchFamily="2" charset="77"/>
            </a:endParaRPr>
          </a:p>
        </p:txBody>
      </p:sp>
      <p:sp>
        <p:nvSpPr>
          <p:cNvPr id="83" name="Rectangle 82">
            <a:extLst>
              <a:ext uri="{FF2B5EF4-FFF2-40B4-BE49-F238E27FC236}">
                <a16:creationId xmlns="" xmlns:a16="http://schemas.microsoft.com/office/drawing/2014/main" id="{45C9E70C-91A3-D44E-A321-C4B454A3498C}"/>
              </a:ext>
            </a:extLst>
          </p:cNvPr>
          <p:cNvSpPr/>
          <p:nvPr/>
        </p:nvSpPr>
        <p:spPr>
          <a:xfrm>
            <a:off x="4246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4" name="Rectangle 83">
            <a:extLst>
              <a:ext uri="{FF2B5EF4-FFF2-40B4-BE49-F238E27FC236}">
                <a16:creationId xmlns="" xmlns:a16="http://schemas.microsoft.com/office/drawing/2014/main" id="{8449655D-124C-9E4B-81D9-38B1D6D82F85}"/>
              </a:ext>
            </a:extLst>
          </p:cNvPr>
          <p:cNvSpPr/>
          <p:nvPr/>
        </p:nvSpPr>
        <p:spPr>
          <a:xfrm>
            <a:off x="4246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85" name="Rectangle 84">
            <a:extLst>
              <a:ext uri="{FF2B5EF4-FFF2-40B4-BE49-F238E27FC236}">
                <a16:creationId xmlns="" xmlns:a16="http://schemas.microsoft.com/office/drawing/2014/main" id="{7CDA4BE4-34A2-7041-A32F-03BB8B2C9515}"/>
              </a:ext>
            </a:extLst>
          </p:cNvPr>
          <p:cNvSpPr/>
          <p:nvPr/>
        </p:nvSpPr>
        <p:spPr>
          <a:xfrm>
            <a:off x="4246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a:t>
            </a:r>
          </a:p>
        </p:txBody>
      </p:sp>
      <p:sp>
        <p:nvSpPr>
          <p:cNvPr id="86" name="Rectangle 85">
            <a:extLst>
              <a:ext uri="{FF2B5EF4-FFF2-40B4-BE49-F238E27FC236}">
                <a16:creationId xmlns="" xmlns:a16="http://schemas.microsoft.com/office/drawing/2014/main" id="{D5191DB6-F629-F24C-90E4-028ED48D2C63}"/>
              </a:ext>
            </a:extLst>
          </p:cNvPr>
          <p:cNvSpPr/>
          <p:nvPr/>
        </p:nvSpPr>
        <p:spPr>
          <a:xfrm>
            <a:off x="4246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87" name="Rectangle 86">
            <a:extLst>
              <a:ext uri="{FF2B5EF4-FFF2-40B4-BE49-F238E27FC236}">
                <a16:creationId xmlns="" xmlns:a16="http://schemas.microsoft.com/office/drawing/2014/main" id="{4B9BB407-EBA4-2B4D-ABE6-6DFE193647A7}"/>
              </a:ext>
            </a:extLst>
          </p:cNvPr>
          <p:cNvSpPr/>
          <p:nvPr/>
        </p:nvSpPr>
        <p:spPr>
          <a:xfrm>
            <a:off x="4246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sp>
        <p:nvSpPr>
          <p:cNvPr id="88" name="Rectangle 87">
            <a:extLst>
              <a:ext uri="{FF2B5EF4-FFF2-40B4-BE49-F238E27FC236}">
                <a16:creationId xmlns="" xmlns:a16="http://schemas.microsoft.com/office/drawing/2014/main" id="{A14A0D9C-1014-3340-87A4-C003CAEC0678}"/>
              </a:ext>
            </a:extLst>
          </p:cNvPr>
          <p:cNvSpPr/>
          <p:nvPr/>
        </p:nvSpPr>
        <p:spPr>
          <a:xfrm>
            <a:off x="4881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O</a:t>
            </a:r>
          </a:p>
        </p:txBody>
      </p:sp>
      <p:sp>
        <p:nvSpPr>
          <p:cNvPr id="89" name="Rectangle 88">
            <a:extLst>
              <a:ext uri="{FF2B5EF4-FFF2-40B4-BE49-F238E27FC236}">
                <a16:creationId xmlns="" xmlns:a16="http://schemas.microsoft.com/office/drawing/2014/main" id="{4FB8908A-3982-8E42-92F6-4CCAA6469A6F}"/>
              </a:ext>
            </a:extLst>
          </p:cNvPr>
          <p:cNvSpPr/>
          <p:nvPr/>
        </p:nvSpPr>
        <p:spPr>
          <a:xfrm>
            <a:off x="4881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90" name="Rectangle 89">
            <a:extLst>
              <a:ext uri="{FF2B5EF4-FFF2-40B4-BE49-F238E27FC236}">
                <a16:creationId xmlns="" xmlns:a16="http://schemas.microsoft.com/office/drawing/2014/main" id="{24BA9CC9-4AFD-A746-A985-A66132515A4B}"/>
              </a:ext>
            </a:extLst>
          </p:cNvPr>
          <p:cNvSpPr/>
          <p:nvPr/>
        </p:nvSpPr>
        <p:spPr>
          <a:xfrm>
            <a:off x="4881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91" name="Rectangle 90">
            <a:extLst>
              <a:ext uri="{FF2B5EF4-FFF2-40B4-BE49-F238E27FC236}">
                <a16:creationId xmlns="" xmlns:a16="http://schemas.microsoft.com/office/drawing/2014/main" id="{8AEF8EC3-4ED7-CC4E-B4C6-73402A2EC941}"/>
              </a:ext>
            </a:extLst>
          </p:cNvPr>
          <p:cNvSpPr/>
          <p:nvPr/>
        </p:nvSpPr>
        <p:spPr>
          <a:xfrm>
            <a:off x="4881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92" name="Rectangle 91">
            <a:extLst>
              <a:ext uri="{FF2B5EF4-FFF2-40B4-BE49-F238E27FC236}">
                <a16:creationId xmlns="" xmlns:a16="http://schemas.microsoft.com/office/drawing/2014/main" id="{7DF2DF07-30F3-694E-AA28-8324A2939F14}"/>
              </a:ext>
            </a:extLst>
          </p:cNvPr>
          <p:cNvSpPr/>
          <p:nvPr/>
        </p:nvSpPr>
        <p:spPr>
          <a:xfrm>
            <a:off x="4881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93" name="Rectangle 92">
            <a:extLst>
              <a:ext uri="{FF2B5EF4-FFF2-40B4-BE49-F238E27FC236}">
                <a16:creationId xmlns="" xmlns:a16="http://schemas.microsoft.com/office/drawing/2014/main" id="{1681DB92-08A4-CF49-BCF2-0D007A774DB4}"/>
              </a:ext>
            </a:extLst>
          </p:cNvPr>
          <p:cNvSpPr/>
          <p:nvPr/>
        </p:nvSpPr>
        <p:spPr>
          <a:xfrm>
            <a:off x="5516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t</a:t>
            </a:r>
          </a:p>
        </p:txBody>
      </p:sp>
      <p:sp>
        <p:nvSpPr>
          <p:cNvPr id="94" name="Rectangle 93">
            <a:extLst>
              <a:ext uri="{FF2B5EF4-FFF2-40B4-BE49-F238E27FC236}">
                <a16:creationId xmlns="" xmlns:a16="http://schemas.microsoft.com/office/drawing/2014/main" id="{304077FF-0616-6A41-840D-CA5A14BC0C20}"/>
              </a:ext>
            </a:extLst>
          </p:cNvPr>
          <p:cNvSpPr/>
          <p:nvPr/>
        </p:nvSpPr>
        <p:spPr>
          <a:xfrm>
            <a:off x="5516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6</a:t>
            </a:r>
          </a:p>
        </p:txBody>
      </p:sp>
      <p:sp>
        <p:nvSpPr>
          <p:cNvPr id="95" name="Rectangle 94">
            <a:extLst>
              <a:ext uri="{FF2B5EF4-FFF2-40B4-BE49-F238E27FC236}">
                <a16:creationId xmlns="" xmlns:a16="http://schemas.microsoft.com/office/drawing/2014/main" id="{D16C5178-2331-7346-910F-485D6144463C}"/>
              </a:ext>
            </a:extLst>
          </p:cNvPr>
          <p:cNvSpPr/>
          <p:nvPr/>
        </p:nvSpPr>
        <p:spPr>
          <a:xfrm>
            <a:off x="5516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0</a:t>
            </a:r>
          </a:p>
        </p:txBody>
      </p:sp>
      <p:sp>
        <p:nvSpPr>
          <p:cNvPr id="96" name="Rectangle 95">
            <a:extLst>
              <a:ext uri="{FF2B5EF4-FFF2-40B4-BE49-F238E27FC236}">
                <a16:creationId xmlns="" xmlns:a16="http://schemas.microsoft.com/office/drawing/2014/main" id="{F973B958-2A78-6448-859F-72EE07F952F3}"/>
              </a:ext>
            </a:extLst>
          </p:cNvPr>
          <p:cNvSpPr/>
          <p:nvPr/>
        </p:nvSpPr>
        <p:spPr>
          <a:xfrm>
            <a:off x="5516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7</a:t>
            </a:r>
          </a:p>
        </p:txBody>
      </p:sp>
      <p:sp>
        <p:nvSpPr>
          <p:cNvPr id="97" name="Rectangle 96">
            <a:extLst>
              <a:ext uri="{FF2B5EF4-FFF2-40B4-BE49-F238E27FC236}">
                <a16:creationId xmlns="" xmlns:a16="http://schemas.microsoft.com/office/drawing/2014/main" id="{0BCB1506-CABD-6B4D-ABA2-2B85DD95B2A2}"/>
              </a:ext>
            </a:extLst>
          </p:cNvPr>
          <p:cNvSpPr/>
          <p:nvPr/>
        </p:nvSpPr>
        <p:spPr>
          <a:xfrm>
            <a:off x="5516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Alta" pitchFamily="2" charset="77"/>
              </a:rPr>
              <a:t>1</a:t>
            </a:r>
          </a:p>
        </p:txBody>
      </p:sp>
      <p:sp>
        <p:nvSpPr>
          <p:cNvPr id="98" name="Rectangle 97">
            <a:extLst>
              <a:ext uri="{FF2B5EF4-FFF2-40B4-BE49-F238E27FC236}">
                <a16:creationId xmlns="" xmlns:a16="http://schemas.microsoft.com/office/drawing/2014/main" id="{9211A58C-1A86-E043-B16F-374077898BB1}"/>
              </a:ext>
            </a:extLst>
          </p:cNvPr>
          <p:cNvSpPr/>
          <p:nvPr/>
        </p:nvSpPr>
        <p:spPr>
          <a:xfrm>
            <a:off x="6151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h</a:t>
            </a:r>
          </a:p>
        </p:txBody>
      </p:sp>
      <p:sp>
        <p:nvSpPr>
          <p:cNvPr id="99" name="Rectangle 98">
            <a:extLst>
              <a:ext uri="{FF2B5EF4-FFF2-40B4-BE49-F238E27FC236}">
                <a16:creationId xmlns="" xmlns:a16="http://schemas.microsoft.com/office/drawing/2014/main" id="{842F6991-4B73-4149-8261-F0265846463C}"/>
              </a:ext>
            </a:extLst>
          </p:cNvPr>
          <p:cNvSpPr/>
          <p:nvPr/>
        </p:nvSpPr>
        <p:spPr>
          <a:xfrm>
            <a:off x="6151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7</a:t>
            </a:r>
          </a:p>
        </p:txBody>
      </p:sp>
      <p:sp>
        <p:nvSpPr>
          <p:cNvPr id="100" name="Rectangle 99">
            <a:extLst>
              <a:ext uri="{FF2B5EF4-FFF2-40B4-BE49-F238E27FC236}">
                <a16:creationId xmlns="" xmlns:a16="http://schemas.microsoft.com/office/drawing/2014/main" id="{116122F4-B272-554A-BCD9-4467946E9E48}"/>
              </a:ext>
            </a:extLst>
          </p:cNvPr>
          <p:cNvSpPr/>
          <p:nvPr/>
        </p:nvSpPr>
        <p:spPr>
          <a:xfrm>
            <a:off x="6151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Alta" pitchFamily="2" charset="77"/>
              </a:rPr>
              <a:t>3</a:t>
            </a:r>
          </a:p>
        </p:txBody>
      </p:sp>
      <p:sp>
        <p:nvSpPr>
          <p:cNvPr id="101" name="Rectangle 100">
            <a:extLst>
              <a:ext uri="{FF2B5EF4-FFF2-40B4-BE49-F238E27FC236}">
                <a16:creationId xmlns="" xmlns:a16="http://schemas.microsoft.com/office/drawing/2014/main" id="{7D9BC126-794A-C644-BE21-FB6A48AB8FB1}"/>
              </a:ext>
            </a:extLst>
          </p:cNvPr>
          <p:cNvSpPr/>
          <p:nvPr/>
        </p:nvSpPr>
        <p:spPr>
          <a:xfrm>
            <a:off x="6151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Alta" pitchFamily="2" charset="77"/>
              </a:rPr>
              <a:t>0</a:t>
            </a:r>
          </a:p>
        </p:txBody>
      </p:sp>
      <p:sp>
        <p:nvSpPr>
          <p:cNvPr id="102" name="Rectangle 101">
            <a:extLst>
              <a:ext uri="{FF2B5EF4-FFF2-40B4-BE49-F238E27FC236}">
                <a16:creationId xmlns="" xmlns:a16="http://schemas.microsoft.com/office/drawing/2014/main" id="{6EBE28CC-AF3B-694A-82AC-C8D7344E0B6E}"/>
              </a:ext>
            </a:extLst>
          </p:cNvPr>
          <p:cNvSpPr/>
          <p:nvPr/>
        </p:nvSpPr>
        <p:spPr>
          <a:xfrm>
            <a:off x="6151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03" name="Rectangle 102">
            <a:extLst>
              <a:ext uri="{FF2B5EF4-FFF2-40B4-BE49-F238E27FC236}">
                <a16:creationId xmlns="" xmlns:a16="http://schemas.microsoft.com/office/drawing/2014/main" id="{B7E65B74-AE5C-4C4C-9EE9-36F56D33D40E}"/>
              </a:ext>
            </a:extLst>
          </p:cNvPr>
          <p:cNvSpPr/>
          <p:nvPr/>
        </p:nvSpPr>
        <p:spPr>
          <a:xfrm>
            <a:off x="6786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OpenDyslexicAlta" pitchFamily="2" charset="77"/>
              </a:rPr>
              <a:t>th</a:t>
            </a:r>
            <a:endParaRPr lang="en-US" sz="2400" dirty="0">
              <a:solidFill>
                <a:schemeClr val="tx1"/>
              </a:solidFill>
              <a:latin typeface="OpenDyslexicAlta" pitchFamily="2" charset="77"/>
            </a:endParaRPr>
          </a:p>
        </p:txBody>
      </p:sp>
      <p:sp>
        <p:nvSpPr>
          <p:cNvPr id="104" name="Rectangle 103">
            <a:extLst>
              <a:ext uri="{FF2B5EF4-FFF2-40B4-BE49-F238E27FC236}">
                <a16:creationId xmlns="" xmlns:a16="http://schemas.microsoft.com/office/drawing/2014/main" id="{5ADD1C77-24C9-8744-9D77-ECE8C4AC3EE4}"/>
              </a:ext>
            </a:extLst>
          </p:cNvPr>
          <p:cNvSpPr/>
          <p:nvPr/>
        </p:nvSpPr>
        <p:spPr>
          <a:xfrm>
            <a:off x="6786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105" name="Rectangle 104">
            <a:extLst>
              <a:ext uri="{FF2B5EF4-FFF2-40B4-BE49-F238E27FC236}">
                <a16:creationId xmlns="" xmlns:a16="http://schemas.microsoft.com/office/drawing/2014/main" id="{CC28BF54-FEB0-3D4A-B150-25408EDF4059}"/>
              </a:ext>
            </a:extLst>
          </p:cNvPr>
          <p:cNvSpPr/>
          <p:nvPr/>
        </p:nvSpPr>
        <p:spPr>
          <a:xfrm>
            <a:off x="6786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Alta" pitchFamily="2" charset="77"/>
            </a:endParaRPr>
          </a:p>
        </p:txBody>
      </p:sp>
      <p:sp>
        <p:nvSpPr>
          <p:cNvPr id="106" name="Rectangle 105">
            <a:extLst>
              <a:ext uri="{FF2B5EF4-FFF2-40B4-BE49-F238E27FC236}">
                <a16:creationId xmlns="" xmlns:a16="http://schemas.microsoft.com/office/drawing/2014/main" id="{AE05AFA4-4110-0C43-8CC3-E16FE49ACE9C}"/>
              </a:ext>
            </a:extLst>
          </p:cNvPr>
          <p:cNvSpPr/>
          <p:nvPr/>
        </p:nvSpPr>
        <p:spPr>
          <a:xfrm>
            <a:off x="6786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Alta" pitchFamily="2" charset="77"/>
            </a:endParaRPr>
          </a:p>
        </p:txBody>
      </p:sp>
      <p:sp>
        <p:nvSpPr>
          <p:cNvPr id="107" name="Rectangle 106">
            <a:extLst>
              <a:ext uri="{FF2B5EF4-FFF2-40B4-BE49-F238E27FC236}">
                <a16:creationId xmlns="" xmlns:a16="http://schemas.microsoft.com/office/drawing/2014/main" id="{5BADF2F0-B4C6-6F4D-B5A3-49CAAEE91805}"/>
              </a:ext>
            </a:extLst>
          </p:cNvPr>
          <p:cNvSpPr/>
          <p:nvPr/>
        </p:nvSpPr>
        <p:spPr>
          <a:xfrm>
            <a:off x="6786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rgbClr val="FF3860"/>
              </a:solidFill>
              <a:latin typeface="OpenDyslexicAlta" pitchFamily="2" charset="77"/>
            </a:endParaRPr>
          </a:p>
        </p:txBody>
      </p:sp>
      <p:sp>
        <p:nvSpPr>
          <p:cNvPr id="108" name="Rectangle 107">
            <a:extLst>
              <a:ext uri="{FF2B5EF4-FFF2-40B4-BE49-F238E27FC236}">
                <a16:creationId xmlns="" xmlns:a16="http://schemas.microsoft.com/office/drawing/2014/main" id="{2F47CAE0-9E24-4547-8194-1D0958D94BA3}"/>
              </a:ext>
            </a:extLst>
          </p:cNvPr>
          <p:cNvSpPr/>
          <p:nvPr/>
        </p:nvSpPr>
        <p:spPr>
          <a:xfrm>
            <a:off x="7421075" y="284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09" name="Rectangle 108">
            <a:extLst>
              <a:ext uri="{FF2B5EF4-FFF2-40B4-BE49-F238E27FC236}">
                <a16:creationId xmlns="" xmlns:a16="http://schemas.microsoft.com/office/drawing/2014/main" id="{E0E4B16D-E177-DE4B-B4FB-19B9D123CA47}"/>
              </a:ext>
            </a:extLst>
          </p:cNvPr>
          <p:cNvSpPr/>
          <p:nvPr/>
        </p:nvSpPr>
        <p:spPr>
          <a:xfrm>
            <a:off x="7421075" y="347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10" name="Rectangle 109">
            <a:extLst>
              <a:ext uri="{FF2B5EF4-FFF2-40B4-BE49-F238E27FC236}">
                <a16:creationId xmlns="" xmlns:a16="http://schemas.microsoft.com/office/drawing/2014/main" id="{5E00AD59-1C5A-3A44-8932-6A4F21AC8537}"/>
              </a:ext>
            </a:extLst>
          </p:cNvPr>
          <p:cNvSpPr/>
          <p:nvPr/>
        </p:nvSpPr>
        <p:spPr>
          <a:xfrm>
            <a:off x="7421075" y="4111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Alta" pitchFamily="2" charset="77"/>
            </a:endParaRPr>
          </a:p>
        </p:txBody>
      </p:sp>
      <p:sp>
        <p:nvSpPr>
          <p:cNvPr id="111" name="Rectangle 110">
            <a:extLst>
              <a:ext uri="{FF2B5EF4-FFF2-40B4-BE49-F238E27FC236}">
                <a16:creationId xmlns="" xmlns:a16="http://schemas.microsoft.com/office/drawing/2014/main" id="{6B97460D-0FA9-C442-B0AC-B5243037382B}"/>
              </a:ext>
            </a:extLst>
          </p:cNvPr>
          <p:cNvSpPr/>
          <p:nvPr/>
        </p:nvSpPr>
        <p:spPr>
          <a:xfrm>
            <a:off x="7421075" y="47466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rgbClr val="FF3860"/>
              </a:solidFill>
              <a:latin typeface="OpenDyslexicAlta" pitchFamily="2" charset="77"/>
            </a:endParaRPr>
          </a:p>
        </p:txBody>
      </p:sp>
      <p:sp>
        <p:nvSpPr>
          <p:cNvPr id="112" name="Rectangle 111">
            <a:extLst>
              <a:ext uri="{FF2B5EF4-FFF2-40B4-BE49-F238E27FC236}">
                <a16:creationId xmlns="" xmlns:a16="http://schemas.microsoft.com/office/drawing/2014/main" id="{37D8F401-91B0-F84D-BBE8-4B9A0BAC89FC}"/>
              </a:ext>
            </a:extLst>
          </p:cNvPr>
          <p:cNvSpPr/>
          <p:nvPr/>
        </p:nvSpPr>
        <p:spPr>
          <a:xfrm>
            <a:off x="7421075" y="5394326"/>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rgbClr val="FF3860"/>
              </a:solidFill>
              <a:latin typeface="OpenDyslexicAlta" pitchFamily="2" charset="77"/>
            </a:endParaRPr>
          </a:p>
        </p:txBody>
      </p:sp>
      <p:cxnSp>
        <p:nvCxnSpPr>
          <p:cNvPr id="113" name="Straight Connector 112">
            <a:extLst>
              <a:ext uri="{FF2B5EF4-FFF2-40B4-BE49-F238E27FC236}">
                <a16:creationId xmlns="" xmlns:a16="http://schemas.microsoft.com/office/drawing/2014/main" id="{6F48DA63-23C9-D647-98CE-420CDCE9BD82}"/>
              </a:ext>
            </a:extLst>
          </p:cNvPr>
          <p:cNvCxnSpPr>
            <a:cxnSpLocks/>
          </p:cNvCxnSpPr>
          <p:nvPr/>
        </p:nvCxnSpPr>
        <p:spPr>
          <a:xfrm>
            <a:off x="4881075" y="5381626"/>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 xmlns:a16="http://schemas.microsoft.com/office/drawing/2014/main" id="{0458A07F-80BA-A447-A087-89BFC7784D19}"/>
              </a:ext>
            </a:extLst>
          </p:cNvPr>
          <p:cNvCxnSpPr>
            <a:cxnSpLocks/>
          </p:cNvCxnSpPr>
          <p:nvPr/>
        </p:nvCxnSpPr>
        <p:spPr>
          <a:xfrm flipV="1">
            <a:off x="4881075" y="4737516"/>
            <a:ext cx="2540000"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5" name="Oval 114">
            <a:extLst>
              <a:ext uri="{FF2B5EF4-FFF2-40B4-BE49-F238E27FC236}">
                <a16:creationId xmlns="" xmlns:a16="http://schemas.microsoft.com/office/drawing/2014/main" id="{8430A70D-FA35-2C4F-A496-E00B30CDDB5A}"/>
              </a:ext>
            </a:extLst>
          </p:cNvPr>
          <p:cNvSpPr/>
          <p:nvPr/>
        </p:nvSpPr>
        <p:spPr>
          <a:xfrm>
            <a:off x="5441543" y="3299943"/>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116" name="Oval 115">
            <a:extLst>
              <a:ext uri="{FF2B5EF4-FFF2-40B4-BE49-F238E27FC236}">
                <a16:creationId xmlns="" xmlns:a16="http://schemas.microsoft.com/office/drawing/2014/main" id="{C08B28D3-2733-234A-985D-102318B8A364}"/>
              </a:ext>
            </a:extLst>
          </p:cNvPr>
          <p:cNvSpPr/>
          <p:nvPr/>
        </p:nvSpPr>
        <p:spPr>
          <a:xfrm>
            <a:off x="5445401" y="4525497"/>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117" name="Oval 116">
            <a:extLst>
              <a:ext uri="{FF2B5EF4-FFF2-40B4-BE49-F238E27FC236}">
                <a16:creationId xmlns="" xmlns:a16="http://schemas.microsoft.com/office/drawing/2014/main" id="{4347EB4D-AE06-E84D-815E-DC6EA5CFA485}"/>
              </a:ext>
            </a:extLst>
          </p:cNvPr>
          <p:cNvSpPr/>
          <p:nvPr/>
        </p:nvSpPr>
        <p:spPr>
          <a:xfrm>
            <a:off x="5441543" y="393494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118" name="Oval 117">
            <a:extLst>
              <a:ext uri="{FF2B5EF4-FFF2-40B4-BE49-F238E27FC236}">
                <a16:creationId xmlns="" xmlns:a16="http://schemas.microsoft.com/office/drawing/2014/main" id="{9A11ED00-EAC8-1549-87BE-6913BECA4A49}"/>
              </a:ext>
            </a:extLst>
          </p:cNvPr>
          <p:cNvSpPr/>
          <p:nvPr/>
        </p:nvSpPr>
        <p:spPr>
          <a:xfrm>
            <a:off x="5441543" y="5176914"/>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3860"/>
              </a:solidFill>
              <a:latin typeface="OpenDyslexicAlta" pitchFamily="2" charset="77"/>
            </a:endParaRPr>
          </a:p>
        </p:txBody>
      </p:sp>
    </p:spTree>
    <p:extLst>
      <p:ext uri="{BB962C8B-B14F-4D97-AF65-F5344CB8AC3E}">
        <p14:creationId xmlns:p14="http://schemas.microsoft.com/office/powerpoint/2010/main" val="30395777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707624" cy="4351338"/>
          </a:xfrm>
        </p:spPr>
        <p:txBody>
          <a:bodyPr/>
          <a:lstStyle/>
          <a:p>
            <a:pPr marL="0" indent="0">
              <a:buNone/>
            </a:pPr>
            <a:r>
              <a:rPr lang="en-GB" dirty="0"/>
              <a:t>Talking Time:</a:t>
            </a:r>
          </a:p>
          <a:p>
            <a:pPr marL="0" indent="0">
              <a:buClr>
                <a:srgbClr val="23D160"/>
              </a:buClr>
              <a:buSzPct val="85000"/>
              <a:buNone/>
            </a:pPr>
            <a:r>
              <a:rPr lang="en-GB" sz="2200" dirty="0"/>
              <a:t>Compare the number sentences using the comparison symbols, &lt;, &gt; and =. </a:t>
            </a:r>
          </a:p>
        </p:txBody>
      </p:sp>
      <p:sp>
        <p:nvSpPr>
          <p:cNvPr id="45" name="Rounded Rectangle 44">
            <a:extLst>
              <a:ext uri="{FF2B5EF4-FFF2-40B4-BE49-F238E27FC236}">
                <a16:creationId xmlns="" xmlns:a16="http://schemas.microsoft.com/office/drawing/2014/main" id="{2A73EED6-66F6-C541-B74F-DCBE4E57A53C}"/>
              </a:ext>
            </a:extLst>
          </p:cNvPr>
          <p:cNvSpPr/>
          <p:nvPr/>
        </p:nvSpPr>
        <p:spPr>
          <a:xfrm>
            <a:off x="838201" y="2984135"/>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0.03 + 0.2 + 0.004</a:t>
            </a:r>
            <a:endParaRPr lang="en-US" sz="2400" dirty="0">
              <a:solidFill>
                <a:schemeClr val="bg1"/>
              </a:solidFill>
              <a:latin typeface="OpenDyslexicAlta" pitchFamily="2" charset="77"/>
            </a:endParaRPr>
          </a:p>
        </p:txBody>
      </p:sp>
      <p:sp>
        <p:nvSpPr>
          <p:cNvPr id="46" name="Rounded Rectangle 45">
            <a:extLst>
              <a:ext uri="{FF2B5EF4-FFF2-40B4-BE49-F238E27FC236}">
                <a16:creationId xmlns="" xmlns:a16="http://schemas.microsoft.com/office/drawing/2014/main" id="{536FF032-ED21-7643-8A29-0767281F98DE}"/>
              </a:ext>
            </a:extLst>
          </p:cNvPr>
          <p:cNvSpPr/>
          <p:nvPr/>
        </p:nvSpPr>
        <p:spPr>
          <a:xfrm>
            <a:off x="838200" y="4075319"/>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0.5 + 0.01 + 0.4</a:t>
            </a:r>
            <a:endParaRPr lang="en-US" sz="2400" dirty="0">
              <a:solidFill>
                <a:schemeClr val="bg1"/>
              </a:solidFill>
              <a:latin typeface="OpenDyslexicAlta" pitchFamily="2" charset="77"/>
            </a:endParaRPr>
          </a:p>
        </p:txBody>
      </p:sp>
      <p:sp>
        <p:nvSpPr>
          <p:cNvPr id="47" name="Rounded Rectangle 46">
            <a:extLst>
              <a:ext uri="{FF2B5EF4-FFF2-40B4-BE49-F238E27FC236}">
                <a16:creationId xmlns="" xmlns:a16="http://schemas.microsoft.com/office/drawing/2014/main" id="{9D4191AC-B17A-A54F-84D0-FE4B41D90F2B}"/>
              </a:ext>
            </a:extLst>
          </p:cNvPr>
          <p:cNvSpPr/>
          <p:nvPr/>
        </p:nvSpPr>
        <p:spPr>
          <a:xfrm>
            <a:off x="838199" y="5166503"/>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 + 0.003 + 0.2</a:t>
            </a:r>
            <a:endParaRPr lang="en-US" sz="2400" b="1" u="sng" dirty="0">
              <a:solidFill>
                <a:schemeClr val="bg1"/>
              </a:solidFill>
              <a:latin typeface="OpenDyslexicAlta" pitchFamily="2" charset="77"/>
            </a:endParaRPr>
          </a:p>
        </p:txBody>
      </p:sp>
      <p:sp>
        <p:nvSpPr>
          <p:cNvPr id="48" name="Rounded Rectangle 47">
            <a:extLst>
              <a:ext uri="{FF2B5EF4-FFF2-40B4-BE49-F238E27FC236}">
                <a16:creationId xmlns="" xmlns:a16="http://schemas.microsoft.com/office/drawing/2014/main" id="{E414A91A-875D-784E-90E0-9379EA8CFFE9}"/>
              </a:ext>
            </a:extLst>
          </p:cNvPr>
          <p:cNvSpPr/>
          <p:nvPr/>
        </p:nvSpPr>
        <p:spPr>
          <a:xfrm>
            <a:off x="7034785" y="2984135"/>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 + 0.003 + 0.02</a:t>
            </a:r>
            <a:endParaRPr lang="en-US" sz="2400" dirty="0">
              <a:solidFill>
                <a:schemeClr val="bg1"/>
              </a:solidFill>
              <a:latin typeface="OpenDyslexicAlta" pitchFamily="2" charset="77"/>
            </a:endParaRPr>
          </a:p>
        </p:txBody>
      </p:sp>
      <p:sp>
        <p:nvSpPr>
          <p:cNvPr id="49" name="Rounded Rectangle 48">
            <a:extLst>
              <a:ext uri="{FF2B5EF4-FFF2-40B4-BE49-F238E27FC236}">
                <a16:creationId xmlns="" xmlns:a16="http://schemas.microsoft.com/office/drawing/2014/main" id="{A419C8CA-D4E8-5541-8DF3-E8B4EB060F16}"/>
              </a:ext>
            </a:extLst>
          </p:cNvPr>
          <p:cNvSpPr/>
          <p:nvPr/>
        </p:nvSpPr>
        <p:spPr>
          <a:xfrm>
            <a:off x="7034784" y="4075319"/>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 + 0.01 + 0.1</a:t>
            </a:r>
            <a:endParaRPr lang="en-US" sz="2400" dirty="0">
              <a:solidFill>
                <a:schemeClr val="bg1"/>
              </a:solidFill>
              <a:latin typeface="OpenDyslexicAlta" pitchFamily="2" charset="77"/>
            </a:endParaRPr>
          </a:p>
        </p:txBody>
      </p:sp>
      <p:sp>
        <p:nvSpPr>
          <p:cNvPr id="50" name="Rounded Rectangle 49">
            <a:extLst>
              <a:ext uri="{FF2B5EF4-FFF2-40B4-BE49-F238E27FC236}">
                <a16:creationId xmlns="" xmlns:a16="http://schemas.microsoft.com/office/drawing/2014/main" id="{A94F4553-07B5-B148-B17B-4966EC232DB1}"/>
              </a:ext>
            </a:extLst>
          </p:cNvPr>
          <p:cNvSpPr/>
          <p:nvPr/>
        </p:nvSpPr>
        <p:spPr>
          <a:xfrm>
            <a:off x="7034783" y="5166503"/>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0.003 + 0.1 + 0.5</a:t>
            </a:r>
            <a:endParaRPr lang="en-US" sz="2400" dirty="0">
              <a:solidFill>
                <a:schemeClr val="bg1"/>
              </a:solidFill>
              <a:latin typeface="OpenDyslexicAlta" pitchFamily="2" charset="77"/>
            </a:endParaRPr>
          </a:p>
        </p:txBody>
      </p:sp>
      <p:pic>
        <p:nvPicPr>
          <p:cNvPr id="51" name="Picture 50">
            <a:extLst>
              <a:ext uri="{FF2B5EF4-FFF2-40B4-BE49-F238E27FC236}">
                <a16:creationId xmlns="" xmlns:a16="http://schemas.microsoft.com/office/drawing/2014/main" id="{AB5DE45B-B2CD-B34A-8100-8640079E1F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5" y="5019902"/>
            <a:ext cx="865769" cy="881349"/>
          </a:xfrm>
          <a:prstGeom prst="rect">
            <a:avLst/>
          </a:prstGeom>
        </p:spPr>
      </p:pic>
      <p:pic>
        <p:nvPicPr>
          <p:cNvPr id="52" name="Picture 51">
            <a:extLst>
              <a:ext uri="{FF2B5EF4-FFF2-40B4-BE49-F238E27FC236}">
                <a16:creationId xmlns="" xmlns:a16="http://schemas.microsoft.com/office/drawing/2014/main" id="{F71533BF-543E-F343-A8C9-0A0B733BDB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4" y="3928718"/>
            <a:ext cx="865769" cy="881349"/>
          </a:xfrm>
          <a:prstGeom prst="rect">
            <a:avLst/>
          </a:prstGeom>
        </p:spPr>
      </p:pic>
      <p:pic>
        <p:nvPicPr>
          <p:cNvPr id="53" name="Picture 52">
            <a:extLst>
              <a:ext uri="{FF2B5EF4-FFF2-40B4-BE49-F238E27FC236}">
                <a16:creationId xmlns="" xmlns:a16="http://schemas.microsoft.com/office/drawing/2014/main" id="{7C572C15-2867-5544-9F0C-1C6F0185FE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3" y="2837534"/>
            <a:ext cx="865769" cy="881349"/>
          </a:xfrm>
          <a:prstGeom prst="rect">
            <a:avLst/>
          </a:prstGeom>
        </p:spPr>
      </p:pic>
    </p:spTree>
    <p:extLst>
      <p:ext uri="{BB962C8B-B14F-4D97-AF65-F5344CB8AC3E}">
        <p14:creationId xmlns:p14="http://schemas.microsoft.com/office/powerpoint/2010/main" val="24946884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707624" cy="4351338"/>
          </a:xfrm>
        </p:spPr>
        <p:txBody>
          <a:bodyPr/>
          <a:lstStyle/>
          <a:p>
            <a:pPr marL="0" indent="0">
              <a:buNone/>
            </a:pPr>
            <a:r>
              <a:rPr lang="en-GB" dirty="0"/>
              <a:t>Talking Time:</a:t>
            </a:r>
          </a:p>
          <a:p>
            <a:pPr marL="0" indent="0">
              <a:buClr>
                <a:srgbClr val="23D160"/>
              </a:buClr>
              <a:buSzPct val="85000"/>
              <a:buNone/>
            </a:pPr>
            <a:r>
              <a:rPr lang="en-GB" sz="2200" dirty="0"/>
              <a:t>Compare the number sentences using the comparison symbols, &lt;, &gt; and =. </a:t>
            </a:r>
          </a:p>
        </p:txBody>
      </p:sp>
      <p:sp>
        <p:nvSpPr>
          <p:cNvPr id="45" name="Rounded Rectangle 44">
            <a:extLst>
              <a:ext uri="{FF2B5EF4-FFF2-40B4-BE49-F238E27FC236}">
                <a16:creationId xmlns="" xmlns:a16="http://schemas.microsoft.com/office/drawing/2014/main" id="{2A73EED6-66F6-C541-B74F-DCBE4E57A53C}"/>
              </a:ext>
            </a:extLst>
          </p:cNvPr>
          <p:cNvSpPr/>
          <p:nvPr/>
        </p:nvSpPr>
        <p:spPr>
          <a:xfrm>
            <a:off x="838201" y="2984135"/>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0.03 + 0.2 + 0.004</a:t>
            </a:r>
            <a:endParaRPr lang="en-US" sz="2400" dirty="0">
              <a:solidFill>
                <a:schemeClr val="bg1"/>
              </a:solidFill>
              <a:latin typeface="OpenDyslexicAlta" pitchFamily="2" charset="77"/>
            </a:endParaRPr>
          </a:p>
        </p:txBody>
      </p:sp>
      <p:sp>
        <p:nvSpPr>
          <p:cNvPr id="46" name="Rounded Rectangle 45">
            <a:extLst>
              <a:ext uri="{FF2B5EF4-FFF2-40B4-BE49-F238E27FC236}">
                <a16:creationId xmlns="" xmlns:a16="http://schemas.microsoft.com/office/drawing/2014/main" id="{536FF032-ED21-7643-8A29-0767281F98DE}"/>
              </a:ext>
            </a:extLst>
          </p:cNvPr>
          <p:cNvSpPr/>
          <p:nvPr/>
        </p:nvSpPr>
        <p:spPr>
          <a:xfrm>
            <a:off x="838200" y="4075319"/>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0.5 + 0.01 + 0.4</a:t>
            </a:r>
            <a:endParaRPr lang="en-US" sz="2400" dirty="0">
              <a:solidFill>
                <a:schemeClr val="bg1"/>
              </a:solidFill>
              <a:latin typeface="OpenDyslexicAlta" pitchFamily="2" charset="77"/>
            </a:endParaRPr>
          </a:p>
        </p:txBody>
      </p:sp>
      <p:sp>
        <p:nvSpPr>
          <p:cNvPr id="47" name="Rounded Rectangle 46">
            <a:extLst>
              <a:ext uri="{FF2B5EF4-FFF2-40B4-BE49-F238E27FC236}">
                <a16:creationId xmlns="" xmlns:a16="http://schemas.microsoft.com/office/drawing/2014/main" id="{9D4191AC-B17A-A54F-84D0-FE4B41D90F2B}"/>
              </a:ext>
            </a:extLst>
          </p:cNvPr>
          <p:cNvSpPr/>
          <p:nvPr/>
        </p:nvSpPr>
        <p:spPr>
          <a:xfrm>
            <a:off x="838199" y="5166503"/>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 + 0.003 + 0.2</a:t>
            </a:r>
            <a:endParaRPr lang="en-US" sz="2400" b="1" u="sng" dirty="0">
              <a:solidFill>
                <a:schemeClr val="bg1"/>
              </a:solidFill>
              <a:latin typeface="OpenDyslexicAlta" pitchFamily="2" charset="77"/>
            </a:endParaRPr>
          </a:p>
        </p:txBody>
      </p:sp>
      <p:sp>
        <p:nvSpPr>
          <p:cNvPr id="48" name="Rounded Rectangle 47">
            <a:extLst>
              <a:ext uri="{FF2B5EF4-FFF2-40B4-BE49-F238E27FC236}">
                <a16:creationId xmlns="" xmlns:a16="http://schemas.microsoft.com/office/drawing/2014/main" id="{E414A91A-875D-784E-90E0-9379EA8CFFE9}"/>
              </a:ext>
            </a:extLst>
          </p:cNvPr>
          <p:cNvSpPr/>
          <p:nvPr/>
        </p:nvSpPr>
        <p:spPr>
          <a:xfrm>
            <a:off x="7034785" y="2984135"/>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 + 0.003 + 0.02</a:t>
            </a:r>
            <a:endParaRPr lang="en-US" sz="2400" dirty="0">
              <a:solidFill>
                <a:schemeClr val="bg1"/>
              </a:solidFill>
              <a:latin typeface="OpenDyslexicAlta" pitchFamily="2" charset="77"/>
            </a:endParaRPr>
          </a:p>
        </p:txBody>
      </p:sp>
      <p:sp>
        <p:nvSpPr>
          <p:cNvPr id="49" name="Rounded Rectangle 48">
            <a:extLst>
              <a:ext uri="{FF2B5EF4-FFF2-40B4-BE49-F238E27FC236}">
                <a16:creationId xmlns="" xmlns:a16="http://schemas.microsoft.com/office/drawing/2014/main" id="{A419C8CA-D4E8-5541-8DF3-E8B4EB060F16}"/>
              </a:ext>
            </a:extLst>
          </p:cNvPr>
          <p:cNvSpPr/>
          <p:nvPr/>
        </p:nvSpPr>
        <p:spPr>
          <a:xfrm>
            <a:off x="7034784" y="4075319"/>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 + 0.01 + 0.1</a:t>
            </a:r>
            <a:endParaRPr lang="en-US" sz="2400" dirty="0">
              <a:solidFill>
                <a:schemeClr val="bg1"/>
              </a:solidFill>
              <a:latin typeface="OpenDyslexicAlta" pitchFamily="2" charset="77"/>
            </a:endParaRPr>
          </a:p>
        </p:txBody>
      </p:sp>
      <p:sp>
        <p:nvSpPr>
          <p:cNvPr id="50" name="Rounded Rectangle 49">
            <a:extLst>
              <a:ext uri="{FF2B5EF4-FFF2-40B4-BE49-F238E27FC236}">
                <a16:creationId xmlns="" xmlns:a16="http://schemas.microsoft.com/office/drawing/2014/main" id="{A94F4553-07B5-B148-B17B-4966EC232DB1}"/>
              </a:ext>
            </a:extLst>
          </p:cNvPr>
          <p:cNvSpPr/>
          <p:nvPr/>
        </p:nvSpPr>
        <p:spPr>
          <a:xfrm>
            <a:off x="7034783" y="5166503"/>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0.003 + 0.1 + 0.5</a:t>
            </a:r>
            <a:endParaRPr lang="en-US" sz="2400" dirty="0">
              <a:solidFill>
                <a:schemeClr val="bg1"/>
              </a:solidFill>
              <a:latin typeface="OpenDyslexicAlta" pitchFamily="2" charset="77"/>
            </a:endParaRPr>
          </a:p>
        </p:txBody>
      </p:sp>
      <p:pic>
        <p:nvPicPr>
          <p:cNvPr id="51" name="Picture 50">
            <a:extLst>
              <a:ext uri="{FF2B5EF4-FFF2-40B4-BE49-F238E27FC236}">
                <a16:creationId xmlns="" xmlns:a16="http://schemas.microsoft.com/office/drawing/2014/main" id="{AB5DE45B-B2CD-B34A-8100-8640079E1F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5" y="5019902"/>
            <a:ext cx="865769" cy="881349"/>
          </a:xfrm>
          <a:prstGeom prst="rect">
            <a:avLst/>
          </a:prstGeom>
        </p:spPr>
      </p:pic>
      <p:pic>
        <p:nvPicPr>
          <p:cNvPr id="52" name="Picture 51">
            <a:extLst>
              <a:ext uri="{FF2B5EF4-FFF2-40B4-BE49-F238E27FC236}">
                <a16:creationId xmlns="" xmlns:a16="http://schemas.microsoft.com/office/drawing/2014/main" id="{F71533BF-543E-F343-A8C9-0A0B733BDB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4" y="3928718"/>
            <a:ext cx="865769" cy="881349"/>
          </a:xfrm>
          <a:prstGeom prst="rect">
            <a:avLst/>
          </a:prstGeom>
        </p:spPr>
      </p:pic>
      <p:pic>
        <p:nvPicPr>
          <p:cNvPr id="53" name="Picture 52">
            <a:extLst>
              <a:ext uri="{FF2B5EF4-FFF2-40B4-BE49-F238E27FC236}">
                <a16:creationId xmlns="" xmlns:a16="http://schemas.microsoft.com/office/drawing/2014/main" id="{7C572C15-2867-5544-9F0C-1C6F0185FE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3" y="2837534"/>
            <a:ext cx="865769" cy="881349"/>
          </a:xfrm>
          <a:prstGeom prst="rect">
            <a:avLst/>
          </a:prstGeom>
        </p:spPr>
      </p:pic>
      <p:sp>
        <p:nvSpPr>
          <p:cNvPr id="55" name="Rectangle 54">
            <a:extLst>
              <a:ext uri="{FF2B5EF4-FFF2-40B4-BE49-F238E27FC236}">
                <a16:creationId xmlns="" xmlns:a16="http://schemas.microsoft.com/office/drawing/2014/main" id="{E8D7BB8F-9067-5247-9142-76D08163A868}"/>
              </a:ext>
            </a:extLst>
          </p:cNvPr>
          <p:cNvSpPr/>
          <p:nvPr/>
        </p:nvSpPr>
        <p:spPr>
          <a:xfrm>
            <a:off x="5778500" y="2937283"/>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FF3860"/>
                </a:solidFill>
                <a:latin typeface="OpenDyslexicAlta" pitchFamily="2" charset="77"/>
              </a:rPr>
              <a:t>&lt;</a:t>
            </a:r>
          </a:p>
        </p:txBody>
      </p:sp>
    </p:spTree>
    <p:extLst>
      <p:ext uri="{BB962C8B-B14F-4D97-AF65-F5344CB8AC3E}">
        <p14:creationId xmlns:p14="http://schemas.microsoft.com/office/powerpoint/2010/main" val="224369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Complete the chart, then complete the sentences below. </a:t>
            </a:r>
          </a:p>
        </p:txBody>
      </p:sp>
      <p:graphicFrame>
        <p:nvGraphicFramePr>
          <p:cNvPr id="4" name="Table 3">
            <a:extLst>
              <a:ext uri="{FF2B5EF4-FFF2-40B4-BE49-F238E27FC236}">
                <a16:creationId xmlns="" xmlns:a16="http://schemas.microsoft.com/office/drawing/2014/main" id="{B26FE515-818F-CD4E-8C91-529799DE3F02}"/>
              </a:ext>
            </a:extLst>
          </p:cNvPr>
          <p:cNvGraphicFramePr>
            <a:graphicFrameLocks noGrp="1"/>
          </p:cNvGraphicFramePr>
          <p:nvPr>
            <p:extLst>
              <p:ext uri="{D42A27DB-BD31-4B8C-83A1-F6EECF244321}">
                <p14:modId xmlns:p14="http://schemas.microsoft.com/office/powerpoint/2010/main" val="2385000743"/>
              </p:ext>
            </p:extLst>
          </p:nvPr>
        </p:nvGraphicFramePr>
        <p:xfrm>
          <a:off x="2701494" y="2686627"/>
          <a:ext cx="6789012" cy="1742440"/>
        </p:xfrm>
        <a:graphic>
          <a:graphicData uri="http://schemas.openxmlformats.org/drawingml/2006/table">
            <a:tbl>
              <a:tblPr firstRow="1" bandRow="1">
                <a:tableStyleId>{5940675A-B579-460E-94D1-54222C63F5DA}</a:tableStyleId>
              </a:tblPr>
              <a:tblGrid>
                <a:gridCol w="1697253">
                  <a:extLst>
                    <a:ext uri="{9D8B030D-6E8A-4147-A177-3AD203B41FA5}">
                      <a16:colId xmlns="" xmlns:a16="http://schemas.microsoft.com/office/drawing/2014/main" val="373652515"/>
                    </a:ext>
                  </a:extLst>
                </a:gridCol>
                <a:gridCol w="1697253">
                  <a:extLst>
                    <a:ext uri="{9D8B030D-6E8A-4147-A177-3AD203B41FA5}">
                      <a16:colId xmlns="" xmlns:a16="http://schemas.microsoft.com/office/drawing/2014/main" val="3303212019"/>
                    </a:ext>
                  </a:extLst>
                </a:gridCol>
                <a:gridCol w="1697253">
                  <a:extLst>
                    <a:ext uri="{9D8B030D-6E8A-4147-A177-3AD203B41FA5}">
                      <a16:colId xmlns="" xmlns:a16="http://schemas.microsoft.com/office/drawing/2014/main" val="3692987311"/>
                    </a:ext>
                  </a:extLst>
                </a:gridCol>
                <a:gridCol w="1697253">
                  <a:extLst>
                    <a:ext uri="{9D8B030D-6E8A-4147-A177-3AD203B41FA5}">
                      <a16:colId xmlns="" xmlns:a16="http://schemas.microsoft.com/office/drawing/2014/main" val="1748456636"/>
                    </a:ext>
                  </a:extLst>
                </a:gridCol>
              </a:tblGrid>
              <a:tr h="370840">
                <a:tc>
                  <a:txBody>
                    <a:bodyPr/>
                    <a:lstStyle/>
                    <a:p>
                      <a:pPr algn="ctr"/>
                      <a:r>
                        <a:rPr lang="en-US" dirty="0">
                          <a:latin typeface="OpenDyslexicAlta" pitchFamily="2" charset="77"/>
                        </a:rPr>
                        <a:t>ones</a:t>
                      </a:r>
                    </a:p>
                  </a:txBody>
                  <a:tcPr>
                    <a:solidFill>
                      <a:srgbClr val="23D160"/>
                    </a:solidFill>
                  </a:tcPr>
                </a:tc>
                <a:tc>
                  <a:txBody>
                    <a:bodyPr/>
                    <a:lstStyle/>
                    <a:p>
                      <a:pPr algn="ctr"/>
                      <a:r>
                        <a:rPr lang="en-US" dirty="0">
                          <a:solidFill>
                            <a:schemeClr val="bg1"/>
                          </a:solidFill>
                          <a:latin typeface="OpenDyslexicAlta" pitchFamily="2" charset="77"/>
                        </a:rPr>
                        <a:t>tenths</a:t>
                      </a:r>
                    </a:p>
                  </a:txBody>
                  <a:tcPr>
                    <a:solidFill>
                      <a:srgbClr val="3273DC"/>
                    </a:solidFill>
                  </a:tcPr>
                </a:tc>
                <a:tc>
                  <a:txBody>
                    <a:bodyPr/>
                    <a:lstStyle/>
                    <a:p>
                      <a:pPr algn="ctr"/>
                      <a:r>
                        <a:rPr lang="en-US" dirty="0">
                          <a:solidFill>
                            <a:schemeClr val="bg1"/>
                          </a:solidFill>
                          <a:latin typeface="OpenDyslexicAlta" pitchFamily="2" charset="77"/>
                        </a:rPr>
                        <a:t>hundredths</a:t>
                      </a:r>
                    </a:p>
                  </a:txBody>
                  <a:tcPr>
                    <a:solidFill>
                      <a:srgbClr val="7957D5"/>
                    </a:solidFill>
                  </a:tcPr>
                </a:tc>
                <a:tc>
                  <a:txBody>
                    <a:bodyPr/>
                    <a:lstStyle/>
                    <a:p>
                      <a:pPr algn="ctr"/>
                      <a:r>
                        <a:rPr lang="en-US" dirty="0">
                          <a:solidFill>
                            <a:schemeClr val="bg1"/>
                          </a:solidFill>
                          <a:latin typeface="OpenDyslexicAlta" pitchFamily="2" charset="77"/>
                        </a:rPr>
                        <a:t>thousandths</a:t>
                      </a:r>
                    </a:p>
                  </a:txBody>
                  <a:tcPr>
                    <a:solidFill>
                      <a:srgbClr val="F337C7"/>
                    </a:solidFill>
                  </a:tcPr>
                </a:tc>
                <a:extLst>
                  <a:ext uri="{0D108BD9-81ED-4DB2-BD59-A6C34878D82A}">
                    <a16:rowId xmlns="" xmlns:a16="http://schemas.microsoft.com/office/drawing/2014/main" val="957287956"/>
                  </a:ext>
                </a:extLst>
              </a:tr>
              <a:tr h="370840">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tc>
                  <a:txBody>
                    <a:bodyPr/>
                    <a:lstStyle/>
                    <a:p>
                      <a:endParaRPr lang="en-US" dirty="0">
                        <a:latin typeface="OpenDyslexicAlta" pitchFamily="2" charset="77"/>
                      </a:endParaRPr>
                    </a:p>
                  </a:txBody>
                  <a:tcPr>
                    <a:solidFill>
                      <a:schemeClr val="bg1"/>
                    </a:solidFill>
                  </a:tcPr>
                </a:tc>
                <a:tc>
                  <a:txBody>
                    <a:bodyPr/>
                    <a:lstStyle/>
                    <a:p>
                      <a:endParaRPr lang="en-US">
                        <a:latin typeface="OpenDyslexicAlta" pitchFamily="2" charset="77"/>
                      </a:endParaRPr>
                    </a:p>
                  </a:txBody>
                  <a:tcPr>
                    <a:solidFill>
                      <a:schemeClr val="bg1"/>
                    </a:solidFill>
                  </a:tcPr>
                </a:tc>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extLst>
                  <a:ext uri="{0D108BD9-81ED-4DB2-BD59-A6C34878D82A}">
                    <a16:rowId xmlns="" xmlns:a16="http://schemas.microsoft.com/office/drawing/2014/main" val="988903399"/>
                  </a:ext>
                </a:extLst>
              </a:tr>
              <a:tr h="370840">
                <a:tc>
                  <a:txBody>
                    <a:bodyPr/>
                    <a:lstStyle/>
                    <a:p>
                      <a:pPr algn="ctr"/>
                      <a:r>
                        <a:rPr lang="en-US" sz="2400" dirty="0">
                          <a:solidFill>
                            <a:srgbClr val="FF3860"/>
                          </a:solidFill>
                          <a:latin typeface="OpenDyslexicAlta" pitchFamily="2" charset="77"/>
                        </a:rPr>
                        <a:t>0</a:t>
                      </a:r>
                    </a:p>
                  </a:txBody>
                  <a:tcPr>
                    <a:solidFill>
                      <a:schemeClr val="bg1"/>
                    </a:solidFill>
                  </a:tcPr>
                </a:tc>
                <a:tc>
                  <a:txBody>
                    <a:bodyPr/>
                    <a:lstStyle/>
                    <a:p>
                      <a:pPr algn="ctr"/>
                      <a:r>
                        <a:rPr lang="en-US" sz="2400" dirty="0">
                          <a:solidFill>
                            <a:srgbClr val="FF3860"/>
                          </a:solidFill>
                          <a:latin typeface="OpenDyslexicAlta" pitchFamily="2" charset="77"/>
                        </a:rPr>
                        <a:t>2</a:t>
                      </a:r>
                    </a:p>
                  </a:txBody>
                  <a:tcPr>
                    <a:solidFill>
                      <a:schemeClr val="bg1"/>
                    </a:solidFill>
                  </a:tcPr>
                </a:tc>
                <a:tc>
                  <a:txBody>
                    <a:bodyPr/>
                    <a:lstStyle/>
                    <a:p>
                      <a:pPr algn="ctr"/>
                      <a:r>
                        <a:rPr lang="en-US" sz="2400" dirty="0">
                          <a:solidFill>
                            <a:srgbClr val="FF3860"/>
                          </a:solidFill>
                          <a:latin typeface="OpenDyslexicAlta" pitchFamily="2" charset="77"/>
                        </a:rPr>
                        <a:t>3</a:t>
                      </a:r>
                    </a:p>
                  </a:txBody>
                  <a:tcPr>
                    <a:solidFill>
                      <a:schemeClr val="bg1"/>
                    </a:solidFill>
                  </a:tcPr>
                </a:tc>
                <a:tc>
                  <a:txBody>
                    <a:bodyPr/>
                    <a:lstStyle/>
                    <a:p>
                      <a:pPr algn="ctr"/>
                      <a:r>
                        <a:rPr lang="en-US" sz="2400" dirty="0">
                          <a:solidFill>
                            <a:srgbClr val="FF3860"/>
                          </a:solidFill>
                          <a:latin typeface="OpenDyslexicAlta" pitchFamily="2" charset="77"/>
                        </a:rPr>
                        <a:t>4</a:t>
                      </a:r>
                    </a:p>
                  </a:txBody>
                  <a:tcPr>
                    <a:solidFill>
                      <a:schemeClr val="bg1"/>
                    </a:solidFill>
                  </a:tcPr>
                </a:tc>
                <a:extLst>
                  <a:ext uri="{0D108BD9-81ED-4DB2-BD59-A6C34878D82A}">
                    <a16:rowId xmlns="" xmlns:a16="http://schemas.microsoft.com/office/drawing/2014/main" val="3900739830"/>
                  </a:ext>
                </a:extLst>
              </a:tr>
            </a:tbl>
          </a:graphicData>
        </a:graphic>
      </p:graphicFrame>
      <p:sp>
        <p:nvSpPr>
          <p:cNvPr id="5" name="Oval 4">
            <a:extLst>
              <a:ext uri="{FF2B5EF4-FFF2-40B4-BE49-F238E27FC236}">
                <a16:creationId xmlns=""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2504" y="3073349"/>
            <a:ext cx="519545" cy="540000"/>
          </a:xfrm>
          <a:prstGeom prst="rect">
            <a:avLst/>
          </a:prstGeom>
        </p:spPr>
      </p:pic>
      <p:pic>
        <p:nvPicPr>
          <p:cNvPr id="13" name="Picture 12">
            <a:extLst>
              <a:ext uri="{FF2B5EF4-FFF2-40B4-BE49-F238E27FC236}">
                <a16:creationId xmlns="" xmlns:a16="http://schemas.microsoft.com/office/drawing/2014/main" id="{B03E08B1-53E8-4247-8EAA-64F0325B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595" y="3073349"/>
            <a:ext cx="526047" cy="540000"/>
          </a:xfrm>
          <a:prstGeom prst="rect">
            <a:avLst/>
          </a:prstGeom>
        </p:spPr>
      </p:pic>
      <p:pic>
        <p:nvPicPr>
          <p:cNvPr id="15" name="Picture 14">
            <a:extLst>
              <a:ext uri="{FF2B5EF4-FFF2-40B4-BE49-F238E27FC236}">
                <a16:creationId xmlns=""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16251" y="3361866"/>
            <a:ext cx="519545" cy="540000"/>
          </a:xfrm>
          <a:prstGeom prst="rect">
            <a:avLst/>
          </a:prstGeom>
        </p:spPr>
      </p:pic>
      <p:pic>
        <p:nvPicPr>
          <p:cNvPr id="21" name="Picture 20">
            <a:extLst>
              <a:ext uri="{FF2B5EF4-FFF2-40B4-BE49-F238E27FC236}">
                <a16:creationId xmlns="" xmlns:a16="http://schemas.microsoft.com/office/drawing/2014/main" id="{D3999B00-6F81-7B4A-84F0-B7B595E98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99345" y="3091866"/>
            <a:ext cx="519545" cy="540000"/>
          </a:xfrm>
          <a:prstGeom prst="rect">
            <a:avLst/>
          </a:prstGeom>
        </p:spPr>
      </p:pic>
      <p:sp>
        <p:nvSpPr>
          <p:cNvPr id="7" name="Rounded Rectangle 6">
            <a:extLst>
              <a:ext uri="{FF2B5EF4-FFF2-40B4-BE49-F238E27FC236}">
                <a16:creationId xmlns="" xmlns:a16="http://schemas.microsoft.com/office/drawing/2014/main" id="{7DB7055B-82DE-384B-8D6B-9B78C9DBBAEF}"/>
              </a:ext>
            </a:extLst>
          </p:cNvPr>
          <p:cNvSpPr/>
          <p:nvPr/>
        </p:nvSpPr>
        <p:spPr>
          <a:xfrm>
            <a:off x="838199" y="4611757"/>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One hundredth more than the number shown would be </a:t>
            </a:r>
          </a:p>
        </p:txBody>
      </p:sp>
      <p:sp>
        <p:nvSpPr>
          <p:cNvPr id="26" name="Rounded Rectangle 25">
            <a:extLst>
              <a:ext uri="{FF2B5EF4-FFF2-40B4-BE49-F238E27FC236}">
                <a16:creationId xmlns="" xmlns:a16="http://schemas.microsoft.com/office/drawing/2014/main" id="{96A2003E-3B3E-434D-8BED-9EE075642CE9}"/>
              </a:ext>
            </a:extLst>
          </p:cNvPr>
          <p:cNvSpPr/>
          <p:nvPr/>
        </p:nvSpPr>
        <p:spPr>
          <a:xfrm>
            <a:off x="838199" y="532689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If I added 3 tenths to the number, I would make  </a:t>
            </a:r>
          </a:p>
        </p:txBody>
      </p:sp>
      <p:pic>
        <p:nvPicPr>
          <p:cNvPr id="27" name="Picture 26">
            <a:extLst>
              <a:ext uri="{FF2B5EF4-FFF2-40B4-BE49-F238E27FC236}">
                <a16:creationId xmlns="" xmlns:a16="http://schemas.microsoft.com/office/drawing/2014/main" id="{10CAC887-13B6-DC49-8DB8-210D1ED92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7956" y="3078980"/>
            <a:ext cx="526047" cy="540000"/>
          </a:xfrm>
          <a:prstGeom prst="rect">
            <a:avLst/>
          </a:prstGeom>
        </p:spPr>
      </p:pic>
      <p:pic>
        <p:nvPicPr>
          <p:cNvPr id="28" name="Picture 27">
            <a:extLst>
              <a:ext uri="{FF2B5EF4-FFF2-40B4-BE49-F238E27FC236}">
                <a16:creationId xmlns="" xmlns:a16="http://schemas.microsoft.com/office/drawing/2014/main" id="{EB6DF0FB-AD5B-0F4D-8431-8EE80B3CA0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58489" y="3413762"/>
            <a:ext cx="526047" cy="540000"/>
          </a:xfrm>
          <a:prstGeom prst="rect">
            <a:avLst/>
          </a:prstGeom>
        </p:spPr>
      </p:pic>
      <p:pic>
        <p:nvPicPr>
          <p:cNvPr id="29" name="Picture 28">
            <a:extLst>
              <a:ext uri="{FF2B5EF4-FFF2-40B4-BE49-F238E27FC236}">
                <a16:creationId xmlns="" xmlns:a16="http://schemas.microsoft.com/office/drawing/2014/main" id="{34DDE1B1-36FE-3945-A850-BC561AF3C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25783" y="3404628"/>
            <a:ext cx="526047" cy="540000"/>
          </a:xfrm>
          <a:prstGeom prst="rect">
            <a:avLst/>
          </a:prstGeom>
        </p:spPr>
      </p:pic>
      <p:sp>
        <p:nvSpPr>
          <p:cNvPr id="31" name="Rounded Rectangle 30">
            <a:extLst>
              <a:ext uri="{FF2B5EF4-FFF2-40B4-BE49-F238E27FC236}">
                <a16:creationId xmlns="" xmlns:a16="http://schemas.microsoft.com/office/drawing/2014/main" id="{785A7760-1447-6B4A-9D15-DE4E1F0FD6BC}"/>
              </a:ext>
            </a:extLst>
          </p:cNvPr>
          <p:cNvSpPr/>
          <p:nvPr/>
        </p:nvSpPr>
        <p:spPr>
          <a:xfrm>
            <a:off x="838199" y="606065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solidFill>
                  <a:schemeClr val="tx1"/>
                </a:solidFill>
                <a:latin typeface="OpenDyslexicAlta" pitchFamily="2" charset="77"/>
              </a:rPr>
              <a:t>_ thousandths would need to be added before the hundredths digit changes.</a:t>
            </a:r>
          </a:p>
        </p:txBody>
      </p:sp>
      <p:pic>
        <p:nvPicPr>
          <p:cNvPr id="19" name="Picture 18">
            <a:extLst>
              <a:ext uri="{FF2B5EF4-FFF2-40B4-BE49-F238E27FC236}">
                <a16:creationId xmlns="" xmlns:a16="http://schemas.microsoft.com/office/drawing/2014/main" id="{C1C8177E-31B0-F34E-964B-FE339A9030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59495" y="3079647"/>
            <a:ext cx="519545" cy="540000"/>
          </a:xfrm>
          <a:prstGeom prst="rect">
            <a:avLst/>
          </a:prstGeom>
        </p:spPr>
      </p:pic>
      <p:pic>
        <p:nvPicPr>
          <p:cNvPr id="20" name="Picture 19">
            <a:extLst>
              <a:ext uri="{FF2B5EF4-FFF2-40B4-BE49-F238E27FC236}">
                <a16:creationId xmlns="" xmlns:a16="http://schemas.microsoft.com/office/drawing/2014/main" id="{4E7162BD-9138-3444-ABD2-1C25E1B73C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78853" y="3404628"/>
            <a:ext cx="519545" cy="540000"/>
          </a:xfrm>
          <a:prstGeom prst="rect">
            <a:avLst/>
          </a:prstGeom>
        </p:spPr>
      </p:pic>
      <p:sp>
        <p:nvSpPr>
          <p:cNvPr id="22" name="Oval 21">
            <a:extLst>
              <a:ext uri="{FF2B5EF4-FFF2-40B4-BE49-F238E27FC236}">
                <a16:creationId xmlns="" xmlns:a16="http://schemas.microsoft.com/office/drawing/2014/main" id="{409DB86B-AE8E-4949-8B7A-C79E6125A455}"/>
              </a:ext>
            </a:extLst>
          </p:cNvPr>
          <p:cNvSpPr/>
          <p:nvPr/>
        </p:nvSpPr>
        <p:spPr>
          <a:xfrm>
            <a:off x="4330232" y="421193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Tree>
    <p:extLst>
      <p:ext uri="{BB962C8B-B14F-4D97-AF65-F5344CB8AC3E}">
        <p14:creationId xmlns:p14="http://schemas.microsoft.com/office/powerpoint/2010/main" val="40038729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707624" cy="4351338"/>
          </a:xfrm>
        </p:spPr>
        <p:txBody>
          <a:bodyPr/>
          <a:lstStyle/>
          <a:p>
            <a:pPr marL="0" indent="0">
              <a:buNone/>
            </a:pPr>
            <a:r>
              <a:rPr lang="en-GB" dirty="0"/>
              <a:t>Talking Time:</a:t>
            </a:r>
          </a:p>
          <a:p>
            <a:pPr marL="0" indent="0">
              <a:buClr>
                <a:srgbClr val="23D160"/>
              </a:buClr>
              <a:buSzPct val="85000"/>
              <a:buNone/>
            </a:pPr>
            <a:r>
              <a:rPr lang="en-GB" sz="2200" dirty="0"/>
              <a:t>Compare the number sentences using the comparison symbols, &lt;, &gt; and =. </a:t>
            </a:r>
          </a:p>
        </p:txBody>
      </p:sp>
      <p:sp>
        <p:nvSpPr>
          <p:cNvPr id="45" name="Rounded Rectangle 44">
            <a:extLst>
              <a:ext uri="{FF2B5EF4-FFF2-40B4-BE49-F238E27FC236}">
                <a16:creationId xmlns="" xmlns:a16="http://schemas.microsoft.com/office/drawing/2014/main" id="{2A73EED6-66F6-C541-B74F-DCBE4E57A53C}"/>
              </a:ext>
            </a:extLst>
          </p:cNvPr>
          <p:cNvSpPr/>
          <p:nvPr/>
        </p:nvSpPr>
        <p:spPr>
          <a:xfrm>
            <a:off x="838201" y="2984135"/>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0.03 + 0.2 + 0.004</a:t>
            </a:r>
            <a:endParaRPr lang="en-US" sz="2400" dirty="0">
              <a:solidFill>
                <a:schemeClr val="bg1"/>
              </a:solidFill>
              <a:latin typeface="OpenDyslexicAlta" pitchFamily="2" charset="77"/>
            </a:endParaRPr>
          </a:p>
        </p:txBody>
      </p:sp>
      <p:sp>
        <p:nvSpPr>
          <p:cNvPr id="46" name="Rounded Rectangle 45">
            <a:extLst>
              <a:ext uri="{FF2B5EF4-FFF2-40B4-BE49-F238E27FC236}">
                <a16:creationId xmlns="" xmlns:a16="http://schemas.microsoft.com/office/drawing/2014/main" id="{536FF032-ED21-7643-8A29-0767281F98DE}"/>
              </a:ext>
            </a:extLst>
          </p:cNvPr>
          <p:cNvSpPr/>
          <p:nvPr/>
        </p:nvSpPr>
        <p:spPr>
          <a:xfrm>
            <a:off x="838200" y="4075319"/>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0.5 + 0.01 + 0.4</a:t>
            </a:r>
            <a:endParaRPr lang="en-US" sz="2400" dirty="0">
              <a:solidFill>
                <a:schemeClr val="bg1"/>
              </a:solidFill>
              <a:latin typeface="OpenDyslexicAlta" pitchFamily="2" charset="77"/>
            </a:endParaRPr>
          </a:p>
        </p:txBody>
      </p:sp>
      <p:sp>
        <p:nvSpPr>
          <p:cNvPr id="47" name="Rounded Rectangle 46">
            <a:extLst>
              <a:ext uri="{FF2B5EF4-FFF2-40B4-BE49-F238E27FC236}">
                <a16:creationId xmlns="" xmlns:a16="http://schemas.microsoft.com/office/drawing/2014/main" id="{9D4191AC-B17A-A54F-84D0-FE4B41D90F2B}"/>
              </a:ext>
            </a:extLst>
          </p:cNvPr>
          <p:cNvSpPr/>
          <p:nvPr/>
        </p:nvSpPr>
        <p:spPr>
          <a:xfrm>
            <a:off x="838199" y="5166503"/>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 + 0.003 + 0.2</a:t>
            </a:r>
            <a:endParaRPr lang="en-US" sz="2400" b="1" u="sng" dirty="0">
              <a:solidFill>
                <a:schemeClr val="bg1"/>
              </a:solidFill>
              <a:latin typeface="OpenDyslexicAlta" pitchFamily="2" charset="77"/>
            </a:endParaRPr>
          </a:p>
        </p:txBody>
      </p:sp>
      <p:sp>
        <p:nvSpPr>
          <p:cNvPr id="48" name="Rounded Rectangle 47">
            <a:extLst>
              <a:ext uri="{FF2B5EF4-FFF2-40B4-BE49-F238E27FC236}">
                <a16:creationId xmlns="" xmlns:a16="http://schemas.microsoft.com/office/drawing/2014/main" id="{E414A91A-875D-784E-90E0-9379EA8CFFE9}"/>
              </a:ext>
            </a:extLst>
          </p:cNvPr>
          <p:cNvSpPr/>
          <p:nvPr/>
        </p:nvSpPr>
        <p:spPr>
          <a:xfrm>
            <a:off x="7034785" y="2984135"/>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 + 0.003 + 0.02</a:t>
            </a:r>
            <a:endParaRPr lang="en-US" sz="2400" dirty="0">
              <a:solidFill>
                <a:schemeClr val="bg1"/>
              </a:solidFill>
              <a:latin typeface="OpenDyslexicAlta" pitchFamily="2" charset="77"/>
            </a:endParaRPr>
          </a:p>
        </p:txBody>
      </p:sp>
      <p:sp>
        <p:nvSpPr>
          <p:cNvPr id="49" name="Rounded Rectangle 48">
            <a:extLst>
              <a:ext uri="{FF2B5EF4-FFF2-40B4-BE49-F238E27FC236}">
                <a16:creationId xmlns="" xmlns:a16="http://schemas.microsoft.com/office/drawing/2014/main" id="{A419C8CA-D4E8-5541-8DF3-E8B4EB060F16}"/>
              </a:ext>
            </a:extLst>
          </p:cNvPr>
          <p:cNvSpPr/>
          <p:nvPr/>
        </p:nvSpPr>
        <p:spPr>
          <a:xfrm>
            <a:off x="7034784" y="4075319"/>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 + 0.01 + 0.1</a:t>
            </a:r>
            <a:endParaRPr lang="en-US" sz="2400" dirty="0">
              <a:solidFill>
                <a:schemeClr val="bg1"/>
              </a:solidFill>
              <a:latin typeface="OpenDyslexicAlta" pitchFamily="2" charset="77"/>
            </a:endParaRPr>
          </a:p>
        </p:txBody>
      </p:sp>
      <p:sp>
        <p:nvSpPr>
          <p:cNvPr id="50" name="Rounded Rectangle 49">
            <a:extLst>
              <a:ext uri="{FF2B5EF4-FFF2-40B4-BE49-F238E27FC236}">
                <a16:creationId xmlns="" xmlns:a16="http://schemas.microsoft.com/office/drawing/2014/main" id="{A94F4553-07B5-B148-B17B-4966EC232DB1}"/>
              </a:ext>
            </a:extLst>
          </p:cNvPr>
          <p:cNvSpPr/>
          <p:nvPr/>
        </p:nvSpPr>
        <p:spPr>
          <a:xfrm>
            <a:off x="7034783" y="5166503"/>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0.003 + 0.1 + 0.5</a:t>
            </a:r>
            <a:endParaRPr lang="en-US" sz="2400" dirty="0">
              <a:solidFill>
                <a:schemeClr val="bg1"/>
              </a:solidFill>
              <a:latin typeface="OpenDyslexicAlta" pitchFamily="2" charset="77"/>
            </a:endParaRPr>
          </a:p>
        </p:txBody>
      </p:sp>
      <p:pic>
        <p:nvPicPr>
          <p:cNvPr id="51" name="Picture 50">
            <a:extLst>
              <a:ext uri="{FF2B5EF4-FFF2-40B4-BE49-F238E27FC236}">
                <a16:creationId xmlns="" xmlns:a16="http://schemas.microsoft.com/office/drawing/2014/main" id="{AB5DE45B-B2CD-B34A-8100-8640079E1F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5" y="5019902"/>
            <a:ext cx="865769" cy="881349"/>
          </a:xfrm>
          <a:prstGeom prst="rect">
            <a:avLst/>
          </a:prstGeom>
        </p:spPr>
      </p:pic>
      <p:pic>
        <p:nvPicPr>
          <p:cNvPr id="52" name="Picture 51">
            <a:extLst>
              <a:ext uri="{FF2B5EF4-FFF2-40B4-BE49-F238E27FC236}">
                <a16:creationId xmlns="" xmlns:a16="http://schemas.microsoft.com/office/drawing/2014/main" id="{F71533BF-543E-F343-A8C9-0A0B733BDB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4" y="3928718"/>
            <a:ext cx="865769" cy="881349"/>
          </a:xfrm>
          <a:prstGeom prst="rect">
            <a:avLst/>
          </a:prstGeom>
        </p:spPr>
      </p:pic>
      <p:pic>
        <p:nvPicPr>
          <p:cNvPr id="53" name="Picture 52">
            <a:extLst>
              <a:ext uri="{FF2B5EF4-FFF2-40B4-BE49-F238E27FC236}">
                <a16:creationId xmlns="" xmlns:a16="http://schemas.microsoft.com/office/drawing/2014/main" id="{7C572C15-2867-5544-9F0C-1C6F0185FE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3" y="2837534"/>
            <a:ext cx="865769" cy="881349"/>
          </a:xfrm>
          <a:prstGeom prst="rect">
            <a:avLst/>
          </a:prstGeom>
        </p:spPr>
      </p:pic>
      <p:sp>
        <p:nvSpPr>
          <p:cNvPr id="55" name="Rectangle 54">
            <a:extLst>
              <a:ext uri="{FF2B5EF4-FFF2-40B4-BE49-F238E27FC236}">
                <a16:creationId xmlns="" xmlns:a16="http://schemas.microsoft.com/office/drawing/2014/main" id="{E8D7BB8F-9067-5247-9142-76D08163A868}"/>
              </a:ext>
            </a:extLst>
          </p:cNvPr>
          <p:cNvSpPr/>
          <p:nvPr/>
        </p:nvSpPr>
        <p:spPr>
          <a:xfrm>
            <a:off x="5778500" y="2937283"/>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FF3860"/>
                </a:solidFill>
                <a:latin typeface="OpenDyslexicAlta" pitchFamily="2" charset="77"/>
              </a:rPr>
              <a:t>&lt;</a:t>
            </a:r>
          </a:p>
        </p:txBody>
      </p:sp>
      <p:sp>
        <p:nvSpPr>
          <p:cNvPr id="56" name="Rectangle 55">
            <a:extLst>
              <a:ext uri="{FF2B5EF4-FFF2-40B4-BE49-F238E27FC236}">
                <a16:creationId xmlns="" xmlns:a16="http://schemas.microsoft.com/office/drawing/2014/main" id="{7BF0929A-BDDE-B644-963F-97A2F8BFCC4D}"/>
              </a:ext>
            </a:extLst>
          </p:cNvPr>
          <p:cNvSpPr/>
          <p:nvPr/>
        </p:nvSpPr>
        <p:spPr>
          <a:xfrm>
            <a:off x="5778497" y="4052922"/>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FF3860"/>
                </a:solidFill>
                <a:latin typeface="OpenDyslexicAlta" pitchFamily="2" charset="77"/>
              </a:rPr>
              <a:t>&gt;</a:t>
            </a:r>
          </a:p>
        </p:txBody>
      </p:sp>
    </p:spTree>
    <p:extLst>
      <p:ext uri="{BB962C8B-B14F-4D97-AF65-F5344CB8AC3E}">
        <p14:creationId xmlns:p14="http://schemas.microsoft.com/office/powerpoint/2010/main" val="41774368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707624" cy="4351338"/>
          </a:xfrm>
        </p:spPr>
        <p:txBody>
          <a:bodyPr/>
          <a:lstStyle/>
          <a:p>
            <a:pPr marL="0" indent="0">
              <a:buNone/>
            </a:pPr>
            <a:r>
              <a:rPr lang="en-GB" dirty="0"/>
              <a:t>Talking Time:</a:t>
            </a:r>
          </a:p>
          <a:p>
            <a:pPr marL="0" indent="0">
              <a:buClr>
                <a:srgbClr val="23D160"/>
              </a:buClr>
              <a:buSzPct val="85000"/>
              <a:buNone/>
            </a:pPr>
            <a:r>
              <a:rPr lang="en-GB" sz="2200" dirty="0"/>
              <a:t>Compare the number sentences using the comparison symbols, &lt;, &gt; and =. </a:t>
            </a:r>
          </a:p>
        </p:txBody>
      </p:sp>
      <p:sp>
        <p:nvSpPr>
          <p:cNvPr id="45" name="Rounded Rectangle 44">
            <a:extLst>
              <a:ext uri="{FF2B5EF4-FFF2-40B4-BE49-F238E27FC236}">
                <a16:creationId xmlns="" xmlns:a16="http://schemas.microsoft.com/office/drawing/2014/main" id="{2A73EED6-66F6-C541-B74F-DCBE4E57A53C}"/>
              </a:ext>
            </a:extLst>
          </p:cNvPr>
          <p:cNvSpPr/>
          <p:nvPr/>
        </p:nvSpPr>
        <p:spPr>
          <a:xfrm>
            <a:off x="838201" y="2984135"/>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0.03 + 0.2 + 0.004</a:t>
            </a:r>
            <a:endParaRPr lang="en-US" sz="2400" dirty="0">
              <a:solidFill>
                <a:schemeClr val="bg1"/>
              </a:solidFill>
              <a:latin typeface="OpenDyslexicAlta" pitchFamily="2" charset="77"/>
            </a:endParaRPr>
          </a:p>
        </p:txBody>
      </p:sp>
      <p:sp>
        <p:nvSpPr>
          <p:cNvPr id="46" name="Rounded Rectangle 45">
            <a:extLst>
              <a:ext uri="{FF2B5EF4-FFF2-40B4-BE49-F238E27FC236}">
                <a16:creationId xmlns="" xmlns:a16="http://schemas.microsoft.com/office/drawing/2014/main" id="{536FF032-ED21-7643-8A29-0767281F98DE}"/>
              </a:ext>
            </a:extLst>
          </p:cNvPr>
          <p:cNvSpPr/>
          <p:nvPr/>
        </p:nvSpPr>
        <p:spPr>
          <a:xfrm>
            <a:off x="838200" y="4075319"/>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0.5 + 0.01 + 0.4</a:t>
            </a:r>
            <a:endParaRPr lang="en-US" sz="2400" dirty="0">
              <a:solidFill>
                <a:schemeClr val="bg1"/>
              </a:solidFill>
              <a:latin typeface="OpenDyslexicAlta" pitchFamily="2" charset="77"/>
            </a:endParaRPr>
          </a:p>
        </p:txBody>
      </p:sp>
      <p:sp>
        <p:nvSpPr>
          <p:cNvPr id="47" name="Rounded Rectangle 46">
            <a:extLst>
              <a:ext uri="{FF2B5EF4-FFF2-40B4-BE49-F238E27FC236}">
                <a16:creationId xmlns="" xmlns:a16="http://schemas.microsoft.com/office/drawing/2014/main" id="{9D4191AC-B17A-A54F-84D0-FE4B41D90F2B}"/>
              </a:ext>
            </a:extLst>
          </p:cNvPr>
          <p:cNvSpPr/>
          <p:nvPr/>
        </p:nvSpPr>
        <p:spPr>
          <a:xfrm>
            <a:off x="838199" y="5166503"/>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 + 0.003 + 0.2</a:t>
            </a:r>
            <a:endParaRPr lang="en-US" sz="2400" b="1" u="sng" dirty="0">
              <a:solidFill>
                <a:schemeClr val="bg1"/>
              </a:solidFill>
              <a:latin typeface="OpenDyslexicAlta" pitchFamily="2" charset="77"/>
            </a:endParaRPr>
          </a:p>
        </p:txBody>
      </p:sp>
      <p:sp>
        <p:nvSpPr>
          <p:cNvPr id="48" name="Rounded Rectangle 47">
            <a:extLst>
              <a:ext uri="{FF2B5EF4-FFF2-40B4-BE49-F238E27FC236}">
                <a16:creationId xmlns="" xmlns:a16="http://schemas.microsoft.com/office/drawing/2014/main" id="{E414A91A-875D-784E-90E0-9379EA8CFFE9}"/>
              </a:ext>
            </a:extLst>
          </p:cNvPr>
          <p:cNvSpPr/>
          <p:nvPr/>
        </p:nvSpPr>
        <p:spPr>
          <a:xfrm>
            <a:off x="7034785" y="2984135"/>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 + 0.003 + 0.02</a:t>
            </a:r>
            <a:endParaRPr lang="en-US" sz="2400" dirty="0">
              <a:solidFill>
                <a:schemeClr val="bg1"/>
              </a:solidFill>
              <a:latin typeface="OpenDyslexicAlta" pitchFamily="2" charset="77"/>
            </a:endParaRPr>
          </a:p>
        </p:txBody>
      </p:sp>
      <p:sp>
        <p:nvSpPr>
          <p:cNvPr id="49" name="Rounded Rectangle 48">
            <a:extLst>
              <a:ext uri="{FF2B5EF4-FFF2-40B4-BE49-F238E27FC236}">
                <a16:creationId xmlns="" xmlns:a16="http://schemas.microsoft.com/office/drawing/2014/main" id="{A419C8CA-D4E8-5541-8DF3-E8B4EB060F16}"/>
              </a:ext>
            </a:extLst>
          </p:cNvPr>
          <p:cNvSpPr/>
          <p:nvPr/>
        </p:nvSpPr>
        <p:spPr>
          <a:xfrm>
            <a:off x="7034784" y="4075319"/>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 + 0.01 + 0.1</a:t>
            </a:r>
            <a:endParaRPr lang="en-US" sz="2400" dirty="0">
              <a:solidFill>
                <a:schemeClr val="bg1"/>
              </a:solidFill>
              <a:latin typeface="OpenDyslexicAlta" pitchFamily="2" charset="77"/>
            </a:endParaRPr>
          </a:p>
        </p:txBody>
      </p:sp>
      <p:sp>
        <p:nvSpPr>
          <p:cNvPr id="50" name="Rounded Rectangle 49">
            <a:extLst>
              <a:ext uri="{FF2B5EF4-FFF2-40B4-BE49-F238E27FC236}">
                <a16:creationId xmlns="" xmlns:a16="http://schemas.microsoft.com/office/drawing/2014/main" id="{A94F4553-07B5-B148-B17B-4966EC232DB1}"/>
              </a:ext>
            </a:extLst>
          </p:cNvPr>
          <p:cNvSpPr/>
          <p:nvPr/>
        </p:nvSpPr>
        <p:spPr>
          <a:xfrm>
            <a:off x="7034783" y="5166503"/>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0.003 + 0.1 + 0.5</a:t>
            </a:r>
            <a:endParaRPr lang="en-US" sz="2400" dirty="0">
              <a:solidFill>
                <a:schemeClr val="bg1"/>
              </a:solidFill>
              <a:latin typeface="OpenDyslexicAlta" pitchFamily="2" charset="77"/>
            </a:endParaRPr>
          </a:p>
        </p:txBody>
      </p:sp>
      <p:pic>
        <p:nvPicPr>
          <p:cNvPr id="51" name="Picture 50">
            <a:extLst>
              <a:ext uri="{FF2B5EF4-FFF2-40B4-BE49-F238E27FC236}">
                <a16:creationId xmlns="" xmlns:a16="http://schemas.microsoft.com/office/drawing/2014/main" id="{AB5DE45B-B2CD-B34A-8100-8640079E1F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5" y="5019902"/>
            <a:ext cx="865769" cy="881349"/>
          </a:xfrm>
          <a:prstGeom prst="rect">
            <a:avLst/>
          </a:prstGeom>
        </p:spPr>
      </p:pic>
      <p:pic>
        <p:nvPicPr>
          <p:cNvPr id="52" name="Picture 51">
            <a:extLst>
              <a:ext uri="{FF2B5EF4-FFF2-40B4-BE49-F238E27FC236}">
                <a16:creationId xmlns="" xmlns:a16="http://schemas.microsoft.com/office/drawing/2014/main" id="{F71533BF-543E-F343-A8C9-0A0B733BDB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4" y="3928718"/>
            <a:ext cx="865769" cy="881349"/>
          </a:xfrm>
          <a:prstGeom prst="rect">
            <a:avLst/>
          </a:prstGeom>
        </p:spPr>
      </p:pic>
      <p:pic>
        <p:nvPicPr>
          <p:cNvPr id="53" name="Picture 52">
            <a:extLst>
              <a:ext uri="{FF2B5EF4-FFF2-40B4-BE49-F238E27FC236}">
                <a16:creationId xmlns="" xmlns:a16="http://schemas.microsoft.com/office/drawing/2014/main" id="{7C572C15-2867-5544-9F0C-1C6F0185FE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3" y="2837534"/>
            <a:ext cx="865769" cy="881349"/>
          </a:xfrm>
          <a:prstGeom prst="rect">
            <a:avLst/>
          </a:prstGeom>
        </p:spPr>
      </p:pic>
      <p:sp>
        <p:nvSpPr>
          <p:cNvPr id="55" name="Rectangle 54">
            <a:extLst>
              <a:ext uri="{FF2B5EF4-FFF2-40B4-BE49-F238E27FC236}">
                <a16:creationId xmlns="" xmlns:a16="http://schemas.microsoft.com/office/drawing/2014/main" id="{E8D7BB8F-9067-5247-9142-76D08163A868}"/>
              </a:ext>
            </a:extLst>
          </p:cNvPr>
          <p:cNvSpPr/>
          <p:nvPr/>
        </p:nvSpPr>
        <p:spPr>
          <a:xfrm>
            <a:off x="5778500" y="2937283"/>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FF3860"/>
                </a:solidFill>
                <a:latin typeface="OpenDyslexicAlta" pitchFamily="2" charset="77"/>
              </a:rPr>
              <a:t>&lt;</a:t>
            </a:r>
          </a:p>
        </p:txBody>
      </p:sp>
      <p:sp>
        <p:nvSpPr>
          <p:cNvPr id="56" name="Rectangle 55">
            <a:extLst>
              <a:ext uri="{FF2B5EF4-FFF2-40B4-BE49-F238E27FC236}">
                <a16:creationId xmlns="" xmlns:a16="http://schemas.microsoft.com/office/drawing/2014/main" id="{7BF0929A-BDDE-B644-963F-97A2F8BFCC4D}"/>
              </a:ext>
            </a:extLst>
          </p:cNvPr>
          <p:cNvSpPr/>
          <p:nvPr/>
        </p:nvSpPr>
        <p:spPr>
          <a:xfrm>
            <a:off x="5778497" y="4052922"/>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FF3860"/>
                </a:solidFill>
                <a:latin typeface="OpenDyslexicAlta" pitchFamily="2" charset="77"/>
              </a:rPr>
              <a:t>&gt;</a:t>
            </a:r>
          </a:p>
        </p:txBody>
      </p:sp>
      <p:sp>
        <p:nvSpPr>
          <p:cNvPr id="57" name="Rectangle 56">
            <a:extLst>
              <a:ext uri="{FF2B5EF4-FFF2-40B4-BE49-F238E27FC236}">
                <a16:creationId xmlns="" xmlns:a16="http://schemas.microsoft.com/office/drawing/2014/main" id="{184BEAAA-0185-F74E-8C05-3A32578FD0E7}"/>
              </a:ext>
            </a:extLst>
          </p:cNvPr>
          <p:cNvSpPr/>
          <p:nvPr/>
        </p:nvSpPr>
        <p:spPr>
          <a:xfrm>
            <a:off x="5793263" y="5143076"/>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FF3860"/>
                </a:solidFill>
                <a:latin typeface="OpenDyslexicAlta" pitchFamily="2" charset="77"/>
              </a:rPr>
              <a:t>=</a:t>
            </a:r>
          </a:p>
        </p:txBody>
      </p:sp>
    </p:spTree>
    <p:extLst>
      <p:ext uri="{BB962C8B-B14F-4D97-AF65-F5344CB8AC3E}">
        <p14:creationId xmlns:p14="http://schemas.microsoft.com/office/powerpoint/2010/main" val="28262919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707624" cy="4351338"/>
          </a:xfrm>
        </p:spPr>
        <p:txBody>
          <a:bodyPr/>
          <a:lstStyle/>
          <a:p>
            <a:pPr marL="0" indent="0">
              <a:buNone/>
            </a:pPr>
            <a:r>
              <a:rPr lang="en-GB" dirty="0"/>
              <a:t>Activity 4:</a:t>
            </a:r>
          </a:p>
          <a:p>
            <a:pPr marL="0" indent="0">
              <a:buClr>
                <a:srgbClr val="23D160"/>
              </a:buClr>
              <a:buSzPct val="85000"/>
              <a:buNone/>
            </a:pPr>
            <a:r>
              <a:rPr lang="en-GB" sz="2200" dirty="0"/>
              <a:t>Compare the number sentences using the comparison symbols, &lt;, &gt; and =. </a:t>
            </a:r>
          </a:p>
        </p:txBody>
      </p:sp>
      <p:sp>
        <p:nvSpPr>
          <p:cNvPr id="45" name="Rounded Rectangle 44">
            <a:extLst>
              <a:ext uri="{FF2B5EF4-FFF2-40B4-BE49-F238E27FC236}">
                <a16:creationId xmlns="" xmlns:a16="http://schemas.microsoft.com/office/drawing/2014/main" id="{2A73EED6-66F6-C541-B74F-DCBE4E57A53C}"/>
              </a:ext>
            </a:extLst>
          </p:cNvPr>
          <p:cNvSpPr/>
          <p:nvPr/>
        </p:nvSpPr>
        <p:spPr>
          <a:xfrm>
            <a:off x="838201" y="2984135"/>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0.06 + 0.7 + 0.005</a:t>
            </a:r>
            <a:endParaRPr lang="en-US" sz="2400" dirty="0">
              <a:solidFill>
                <a:schemeClr val="bg1"/>
              </a:solidFill>
              <a:latin typeface="OpenDyslexicAlta" pitchFamily="2" charset="77"/>
            </a:endParaRPr>
          </a:p>
        </p:txBody>
      </p:sp>
      <p:sp>
        <p:nvSpPr>
          <p:cNvPr id="46" name="Rounded Rectangle 45">
            <a:extLst>
              <a:ext uri="{FF2B5EF4-FFF2-40B4-BE49-F238E27FC236}">
                <a16:creationId xmlns="" xmlns:a16="http://schemas.microsoft.com/office/drawing/2014/main" id="{536FF032-ED21-7643-8A29-0767281F98DE}"/>
              </a:ext>
            </a:extLst>
          </p:cNvPr>
          <p:cNvSpPr/>
          <p:nvPr/>
        </p:nvSpPr>
        <p:spPr>
          <a:xfrm>
            <a:off x="838200" y="4075319"/>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0.3 + 0.02 + 0.5</a:t>
            </a:r>
            <a:endParaRPr lang="en-US" sz="2400" dirty="0">
              <a:solidFill>
                <a:schemeClr val="bg1"/>
              </a:solidFill>
              <a:latin typeface="OpenDyslexicAlta" pitchFamily="2" charset="77"/>
            </a:endParaRPr>
          </a:p>
        </p:txBody>
      </p:sp>
      <p:sp>
        <p:nvSpPr>
          <p:cNvPr id="47" name="Rounded Rectangle 46">
            <a:extLst>
              <a:ext uri="{FF2B5EF4-FFF2-40B4-BE49-F238E27FC236}">
                <a16:creationId xmlns="" xmlns:a16="http://schemas.microsoft.com/office/drawing/2014/main" id="{9D4191AC-B17A-A54F-84D0-FE4B41D90F2B}"/>
              </a:ext>
            </a:extLst>
          </p:cNvPr>
          <p:cNvSpPr/>
          <p:nvPr/>
        </p:nvSpPr>
        <p:spPr>
          <a:xfrm>
            <a:off x="838199" y="5166503"/>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0.8 + 0.007 + 0.1</a:t>
            </a:r>
            <a:endParaRPr lang="en-US" sz="2400" b="1" u="sng" dirty="0">
              <a:solidFill>
                <a:schemeClr val="bg1"/>
              </a:solidFill>
              <a:latin typeface="OpenDyslexicAlta" pitchFamily="2" charset="77"/>
            </a:endParaRPr>
          </a:p>
        </p:txBody>
      </p:sp>
      <p:sp>
        <p:nvSpPr>
          <p:cNvPr id="48" name="Rounded Rectangle 47">
            <a:extLst>
              <a:ext uri="{FF2B5EF4-FFF2-40B4-BE49-F238E27FC236}">
                <a16:creationId xmlns="" xmlns:a16="http://schemas.microsoft.com/office/drawing/2014/main" id="{E414A91A-875D-784E-90E0-9379EA8CFFE9}"/>
              </a:ext>
            </a:extLst>
          </p:cNvPr>
          <p:cNvSpPr/>
          <p:nvPr/>
        </p:nvSpPr>
        <p:spPr>
          <a:xfrm>
            <a:off x="7034785" y="2984135"/>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0.6 + 0.007 + 0.05</a:t>
            </a:r>
            <a:endParaRPr lang="en-US" sz="2400" dirty="0">
              <a:solidFill>
                <a:schemeClr val="bg1"/>
              </a:solidFill>
              <a:latin typeface="OpenDyslexicAlta" pitchFamily="2" charset="77"/>
            </a:endParaRPr>
          </a:p>
        </p:txBody>
      </p:sp>
      <p:sp>
        <p:nvSpPr>
          <p:cNvPr id="49" name="Rounded Rectangle 48">
            <a:extLst>
              <a:ext uri="{FF2B5EF4-FFF2-40B4-BE49-F238E27FC236}">
                <a16:creationId xmlns="" xmlns:a16="http://schemas.microsoft.com/office/drawing/2014/main" id="{A419C8CA-D4E8-5541-8DF3-E8B4EB060F16}"/>
              </a:ext>
            </a:extLst>
          </p:cNvPr>
          <p:cNvSpPr/>
          <p:nvPr/>
        </p:nvSpPr>
        <p:spPr>
          <a:xfrm>
            <a:off x="7034784" y="4075319"/>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 + 0.02 + 0.4</a:t>
            </a:r>
            <a:endParaRPr lang="en-US" sz="2400" dirty="0">
              <a:solidFill>
                <a:schemeClr val="bg1"/>
              </a:solidFill>
              <a:latin typeface="OpenDyslexicAlta" pitchFamily="2" charset="77"/>
            </a:endParaRPr>
          </a:p>
        </p:txBody>
      </p:sp>
      <p:sp>
        <p:nvSpPr>
          <p:cNvPr id="50" name="Rounded Rectangle 49">
            <a:extLst>
              <a:ext uri="{FF2B5EF4-FFF2-40B4-BE49-F238E27FC236}">
                <a16:creationId xmlns="" xmlns:a16="http://schemas.microsoft.com/office/drawing/2014/main" id="{A94F4553-07B5-B148-B17B-4966EC232DB1}"/>
              </a:ext>
            </a:extLst>
          </p:cNvPr>
          <p:cNvSpPr/>
          <p:nvPr/>
        </p:nvSpPr>
        <p:spPr>
          <a:xfrm>
            <a:off x="7034783" y="5166503"/>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0.001 + 0.1 + 0.9</a:t>
            </a:r>
            <a:endParaRPr lang="en-US" sz="2400" dirty="0">
              <a:solidFill>
                <a:schemeClr val="bg1"/>
              </a:solidFill>
              <a:latin typeface="OpenDyslexicAlta" pitchFamily="2" charset="77"/>
            </a:endParaRPr>
          </a:p>
        </p:txBody>
      </p:sp>
      <p:pic>
        <p:nvPicPr>
          <p:cNvPr id="51" name="Picture 50">
            <a:extLst>
              <a:ext uri="{FF2B5EF4-FFF2-40B4-BE49-F238E27FC236}">
                <a16:creationId xmlns="" xmlns:a16="http://schemas.microsoft.com/office/drawing/2014/main" id="{AB5DE45B-B2CD-B34A-8100-8640079E1F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5" y="5019902"/>
            <a:ext cx="865769" cy="881349"/>
          </a:xfrm>
          <a:prstGeom prst="rect">
            <a:avLst/>
          </a:prstGeom>
        </p:spPr>
      </p:pic>
      <p:pic>
        <p:nvPicPr>
          <p:cNvPr id="52" name="Picture 51">
            <a:extLst>
              <a:ext uri="{FF2B5EF4-FFF2-40B4-BE49-F238E27FC236}">
                <a16:creationId xmlns="" xmlns:a16="http://schemas.microsoft.com/office/drawing/2014/main" id="{F71533BF-543E-F343-A8C9-0A0B733BDB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4" y="3928718"/>
            <a:ext cx="865769" cy="881349"/>
          </a:xfrm>
          <a:prstGeom prst="rect">
            <a:avLst/>
          </a:prstGeom>
        </p:spPr>
      </p:pic>
      <p:pic>
        <p:nvPicPr>
          <p:cNvPr id="53" name="Picture 52">
            <a:extLst>
              <a:ext uri="{FF2B5EF4-FFF2-40B4-BE49-F238E27FC236}">
                <a16:creationId xmlns="" xmlns:a16="http://schemas.microsoft.com/office/drawing/2014/main" id="{7C572C15-2867-5544-9F0C-1C6F0185FE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3" y="2837534"/>
            <a:ext cx="865769" cy="881349"/>
          </a:xfrm>
          <a:prstGeom prst="rect">
            <a:avLst/>
          </a:prstGeom>
        </p:spPr>
      </p:pic>
    </p:spTree>
    <p:extLst>
      <p:ext uri="{BB962C8B-B14F-4D97-AF65-F5344CB8AC3E}">
        <p14:creationId xmlns:p14="http://schemas.microsoft.com/office/powerpoint/2010/main" val="12350328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707624" cy="4351338"/>
          </a:xfrm>
        </p:spPr>
        <p:txBody>
          <a:bodyPr/>
          <a:lstStyle/>
          <a:p>
            <a:pPr marL="0" indent="0">
              <a:buNone/>
            </a:pPr>
            <a:r>
              <a:rPr lang="en-GB" dirty="0"/>
              <a:t>Activity 4:</a:t>
            </a:r>
          </a:p>
          <a:p>
            <a:pPr marL="0" indent="0">
              <a:buClr>
                <a:srgbClr val="23D160"/>
              </a:buClr>
              <a:buSzPct val="85000"/>
              <a:buNone/>
            </a:pPr>
            <a:r>
              <a:rPr lang="en-GB" sz="2200" dirty="0"/>
              <a:t>Compare the number sentences using the comparison symbols, &lt;, &gt; and =. </a:t>
            </a:r>
          </a:p>
        </p:txBody>
      </p:sp>
      <p:sp>
        <p:nvSpPr>
          <p:cNvPr id="45" name="Rounded Rectangle 44">
            <a:extLst>
              <a:ext uri="{FF2B5EF4-FFF2-40B4-BE49-F238E27FC236}">
                <a16:creationId xmlns="" xmlns:a16="http://schemas.microsoft.com/office/drawing/2014/main" id="{2A73EED6-66F6-C541-B74F-DCBE4E57A53C}"/>
              </a:ext>
            </a:extLst>
          </p:cNvPr>
          <p:cNvSpPr/>
          <p:nvPr/>
        </p:nvSpPr>
        <p:spPr>
          <a:xfrm>
            <a:off x="838201" y="2984135"/>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0.06 + 0.7 + 0.005</a:t>
            </a:r>
            <a:endParaRPr lang="en-US" sz="2400" dirty="0">
              <a:solidFill>
                <a:schemeClr val="bg1"/>
              </a:solidFill>
              <a:latin typeface="OpenDyslexicAlta" pitchFamily="2" charset="77"/>
            </a:endParaRPr>
          </a:p>
        </p:txBody>
      </p:sp>
      <p:sp>
        <p:nvSpPr>
          <p:cNvPr id="46" name="Rounded Rectangle 45">
            <a:extLst>
              <a:ext uri="{FF2B5EF4-FFF2-40B4-BE49-F238E27FC236}">
                <a16:creationId xmlns="" xmlns:a16="http://schemas.microsoft.com/office/drawing/2014/main" id="{536FF032-ED21-7643-8A29-0767281F98DE}"/>
              </a:ext>
            </a:extLst>
          </p:cNvPr>
          <p:cNvSpPr/>
          <p:nvPr/>
        </p:nvSpPr>
        <p:spPr>
          <a:xfrm>
            <a:off x="838200" y="4075319"/>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0.3 + 0.02 + 0.5</a:t>
            </a:r>
            <a:endParaRPr lang="en-US" sz="2400" dirty="0">
              <a:solidFill>
                <a:schemeClr val="bg1"/>
              </a:solidFill>
              <a:latin typeface="OpenDyslexicAlta" pitchFamily="2" charset="77"/>
            </a:endParaRPr>
          </a:p>
        </p:txBody>
      </p:sp>
      <p:sp>
        <p:nvSpPr>
          <p:cNvPr id="47" name="Rounded Rectangle 46">
            <a:extLst>
              <a:ext uri="{FF2B5EF4-FFF2-40B4-BE49-F238E27FC236}">
                <a16:creationId xmlns="" xmlns:a16="http://schemas.microsoft.com/office/drawing/2014/main" id="{9D4191AC-B17A-A54F-84D0-FE4B41D90F2B}"/>
              </a:ext>
            </a:extLst>
          </p:cNvPr>
          <p:cNvSpPr/>
          <p:nvPr/>
        </p:nvSpPr>
        <p:spPr>
          <a:xfrm>
            <a:off x="838199" y="5166503"/>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0.8 + 0.007 + 0.1</a:t>
            </a:r>
            <a:endParaRPr lang="en-US" sz="2400" b="1" u="sng" dirty="0">
              <a:solidFill>
                <a:schemeClr val="bg1"/>
              </a:solidFill>
              <a:latin typeface="OpenDyslexicAlta" pitchFamily="2" charset="77"/>
            </a:endParaRPr>
          </a:p>
        </p:txBody>
      </p:sp>
      <p:sp>
        <p:nvSpPr>
          <p:cNvPr id="48" name="Rounded Rectangle 47">
            <a:extLst>
              <a:ext uri="{FF2B5EF4-FFF2-40B4-BE49-F238E27FC236}">
                <a16:creationId xmlns="" xmlns:a16="http://schemas.microsoft.com/office/drawing/2014/main" id="{E414A91A-875D-784E-90E0-9379EA8CFFE9}"/>
              </a:ext>
            </a:extLst>
          </p:cNvPr>
          <p:cNvSpPr/>
          <p:nvPr/>
        </p:nvSpPr>
        <p:spPr>
          <a:xfrm>
            <a:off x="7034785" y="2984135"/>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0.6 + 0.007 + 0.05</a:t>
            </a:r>
            <a:endParaRPr lang="en-US" sz="2400" dirty="0">
              <a:solidFill>
                <a:schemeClr val="bg1"/>
              </a:solidFill>
              <a:latin typeface="OpenDyslexicAlta" pitchFamily="2" charset="77"/>
            </a:endParaRPr>
          </a:p>
        </p:txBody>
      </p:sp>
      <p:sp>
        <p:nvSpPr>
          <p:cNvPr id="49" name="Rounded Rectangle 48">
            <a:extLst>
              <a:ext uri="{FF2B5EF4-FFF2-40B4-BE49-F238E27FC236}">
                <a16:creationId xmlns="" xmlns:a16="http://schemas.microsoft.com/office/drawing/2014/main" id="{A419C8CA-D4E8-5541-8DF3-E8B4EB060F16}"/>
              </a:ext>
            </a:extLst>
          </p:cNvPr>
          <p:cNvSpPr/>
          <p:nvPr/>
        </p:nvSpPr>
        <p:spPr>
          <a:xfrm>
            <a:off x="7034784" y="4075319"/>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 + 0.02 + 0.4</a:t>
            </a:r>
            <a:endParaRPr lang="en-US" sz="2400" dirty="0">
              <a:solidFill>
                <a:schemeClr val="bg1"/>
              </a:solidFill>
              <a:latin typeface="OpenDyslexicAlta" pitchFamily="2" charset="77"/>
            </a:endParaRPr>
          </a:p>
        </p:txBody>
      </p:sp>
      <p:sp>
        <p:nvSpPr>
          <p:cNvPr id="50" name="Rounded Rectangle 49">
            <a:extLst>
              <a:ext uri="{FF2B5EF4-FFF2-40B4-BE49-F238E27FC236}">
                <a16:creationId xmlns="" xmlns:a16="http://schemas.microsoft.com/office/drawing/2014/main" id="{A94F4553-07B5-B148-B17B-4966EC232DB1}"/>
              </a:ext>
            </a:extLst>
          </p:cNvPr>
          <p:cNvSpPr/>
          <p:nvPr/>
        </p:nvSpPr>
        <p:spPr>
          <a:xfrm>
            <a:off x="7034783" y="5166503"/>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0.001 + 0.1 + 0.9</a:t>
            </a:r>
            <a:endParaRPr lang="en-US" sz="2400" dirty="0">
              <a:solidFill>
                <a:schemeClr val="bg1"/>
              </a:solidFill>
              <a:latin typeface="OpenDyslexicAlta" pitchFamily="2" charset="77"/>
            </a:endParaRPr>
          </a:p>
        </p:txBody>
      </p:sp>
      <p:pic>
        <p:nvPicPr>
          <p:cNvPr id="51" name="Picture 50">
            <a:extLst>
              <a:ext uri="{FF2B5EF4-FFF2-40B4-BE49-F238E27FC236}">
                <a16:creationId xmlns="" xmlns:a16="http://schemas.microsoft.com/office/drawing/2014/main" id="{AB5DE45B-B2CD-B34A-8100-8640079E1F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5" y="5019902"/>
            <a:ext cx="865769" cy="881349"/>
          </a:xfrm>
          <a:prstGeom prst="rect">
            <a:avLst/>
          </a:prstGeom>
        </p:spPr>
      </p:pic>
      <p:pic>
        <p:nvPicPr>
          <p:cNvPr id="52" name="Picture 51">
            <a:extLst>
              <a:ext uri="{FF2B5EF4-FFF2-40B4-BE49-F238E27FC236}">
                <a16:creationId xmlns="" xmlns:a16="http://schemas.microsoft.com/office/drawing/2014/main" id="{F71533BF-543E-F343-A8C9-0A0B733BDB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4" y="3928718"/>
            <a:ext cx="865769" cy="881349"/>
          </a:xfrm>
          <a:prstGeom prst="rect">
            <a:avLst/>
          </a:prstGeom>
        </p:spPr>
      </p:pic>
      <p:pic>
        <p:nvPicPr>
          <p:cNvPr id="53" name="Picture 52">
            <a:extLst>
              <a:ext uri="{FF2B5EF4-FFF2-40B4-BE49-F238E27FC236}">
                <a16:creationId xmlns="" xmlns:a16="http://schemas.microsoft.com/office/drawing/2014/main" id="{7C572C15-2867-5544-9F0C-1C6F0185FE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3" y="2837534"/>
            <a:ext cx="865769" cy="881349"/>
          </a:xfrm>
          <a:prstGeom prst="rect">
            <a:avLst/>
          </a:prstGeom>
        </p:spPr>
      </p:pic>
      <p:sp>
        <p:nvSpPr>
          <p:cNvPr id="55" name="Rectangle 54">
            <a:extLst>
              <a:ext uri="{FF2B5EF4-FFF2-40B4-BE49-F238E27FC236}">
                <a16:creationId xmlns="" xmlns:a16="http://schemas.microsoft.com/office/drawing/2014/main" id="{E8D7BB8F-9067-5247-9142-76D08163A868}"/>
              </a:ext>
            </a:extLst>
          </p:cNvPr>
          <p:cNvSpPr/>
          <p:nvPr/>
        </p:nvSpPr>
        <p:spPr>
          <a:xfrm>
            <a:off x="5778500" y="2937283"/>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FF3860"/>
                </a:solidFill>
                <a:latin typeface="OpenDyslexicAlta" pitchFamily="2" charset="77"/>
              </a:rPr>
              <a:t>&gt;</a:t>
            </a:r>
          </a:p>
        </p:txBody>
      </p:sp>
    </p:spTree>
    <p:extLst>
      <p:ext uri="{BB962C8B-B14F-4D97-AF65-F5344CB8AC3E}">
        <p14:creationId xmlns:p14="http://schemas.microsoft.com/office/powerpoint/2010/main" val="34914967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707624" cy="4351338"/>
          </a:xfrm>
        </p:spPr>
        <p:txBody>
          <a:bodyPr/>
          <a:lstStyle/>
          <a:p>
            <a:pPr marL="0" indent="0">
              <a:buNone/>
            </a:pPr>
            <a:r>
              <a:rPr lang="en-GB" dirty="0"/>
              <a:t>Activity 4:</a:t>
            </a:r>
          </a:p>
          <a:p>
            <a:pPr marL="0" indent="0">
              <a:buClr>
                <a:srgbClr val="23D160"/>
              </a:buClr>
              <a:buSzPct val="85000"/>
              <a:buNone/>
            </a:pPr>
            <a:r>
              <a:rPr lang="en-GB" sz="2200" dirty="0"/>
              <a:t>Compare the number sentences using the comparison symbols, &lt;, &gt; and =. </a:t>
            </a:r>
          </a:p>
        </p:txBody>
      </p:sp>
      <p:sp>
        <p:nvSpPr>
          <p:cNvPr id="45" name="Rounded Rectangle 44">
            <a:extLst>
              <a:ext uri="{FF2B5EF4-FFF2-40B4-BE49-F238E27FC236}">
                <a16:creationId xmlns="" xmlns:a16="http://schemas.microsoft.com/office/drawing/2014/main" id="{2A73EED6-66F6-C541-B74F-DCBE4E57A53C}"/>
              </a:ext>
            </a:extLst>
          </p:cNvPr>
          <p:cNvSpPr/>
          <p:nvPr/>
        </p:nvSpPr>
        <p:spPr>
          <a:xfrm>
            <a:off x="838201" y="2984135"/>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0.06 + 0.7 + 0.005</a:t>
            </a:r>
            <a:endParaRPr lang="en-US" sz="2400" dirty="0">
              <a:solidFill>
                <a:schemeClr val="bg1"/>
              </a:solidFill>
              <a:latin typeface="OpenDyslexicAlta" pitchFamily="2" charset="77"/>
            </a:endParaRPr>
          </a:p>
        </p:txBody>
      </p:sp>
      <p:sp>
        <p:nvSpPr>
          <p:cNvPr id="46" name="Rounded Rectangle 45">
            <a:extLst>
              <a:ext uri="{FF2B5EF4-FFF2-40B4-BE49-F238E27FC236}">
                <a16:creationId xmlns="" xmlns:a16="http://schemas.microsoft.com/office/drawing/2014/main" id="{536FF032-ED21-7643-8A29-0767281F98DE}"/>
              </a:ext>
            </a:extLst>
          </p:cNvPr>
          <p:cNvSpPr/>
          <p:nvPr/>
        </p:nvSpPr>
        <p:spPr>
          <a:xfrm>
            <a:off x="838200" y="4075319"/>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0.3 + 0.02 + 0.5</a:t>
            </a:r>
            <a:endParaRPr lang="en-US" sz="2400" dirty="0">
              <a:solidFill>
                <a:schemeClr val="bg1"/>
              </a:solidFill>
              <a:latin typeface="OpenDyslexicAlta" pitchFamily="2" charset="77"/>
            </a:endParaRPr>
          </a:p>
        </p:txBody>
      </p:sp>
      <p:sp>
        <p:nvSpPr>
          <p:cNvPr id="47" name="Rounded Rectangle 46">
            <a:extLst>
              <a:ext uri="{FF2B5EF4-FFF2-40B4-BE49-F238E27FC236}">
                <a16:creationId xmlns="" xmlns:a16="http://schemas.microsoft.com/office/drawing/2014/main" id="{9D4191AC-B17A-A54F-84D0-FE4B41D90F2B}"/>
              </a:ext>
            </a:extLst>
          </p:cNvPr>
          <p:cNvSpPr/>
          <p:nvPr/>
        </p:nvSpPr>
        <p:spPr>
          <a:xfrm>
            <a:off x="838199" y="5166503"/>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0.8 + 0.007 + 0.1</a:t>
            </a:r>
            <a:endParaRPr lang="en-US" sz="2400" b="1" u="sng" dirty="0">
              <a:solidFill>
                <a:schemeClr val="bg1"/>
              </a:solidFill>
              <a:latin typeface="OpenDyslexicAlta" pitchFamily="2" charset="77"/>
            </a:endParaRPr>
          </a:p>
        </p:txBody>
      </p:sp>
      <p:sp>
        <p:nvSpPr>
          <p:cNvPr id="48" name="Rounded Rectangle 47">
            <a:extLst>
              <a:ext uri="{FF2B5EF4-FFF2-40B4-BE49-F238E27FC236}">
                <a16:creationId xmlns="" xmlns:a16="http://schemas.microsoft.com/office/drawing/2014/main" id="{E414A91A-875D-784E-90E0-9379EA8CFFE9}"/>
              </a:ext>
            </a:extLst>
          </p:cNvPr>
          <p:cNvSpPr/>
          <p:nvPr/>
        </p:nvSpPr>
        <p:spPr>
          <a:xfrm>
            <a:off x="7034785" y="2984135"/>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0.6 + 0.007 + 0.05</a:t>
            </a:r>
            <a:endParaRPr lang="en-US" sz="2400" dirty="0">
              <a:solidFill>
                <a:schemeClr val="bg1"/>
              </a:solidFill>
              <a:latin typeface="OpenDyslexicAlta" pitchFamily="2" charset="77"/>
            </a:endParaRPr>
          </a:p>
        </p:txBody>
      </p:sp>
      <p:sp>
        <p:nvSpPr>
          <p:cNvPr id="49" name="Rounded Rectangle 48">
            <a:extLst>
              <a:ext uri="{FF2B5EF4-FFF2-40B4-BE49-F238E27FC236}">
                <a16:creationId xmlns="" xmlns:a16="http://schemas.microsoft.com/office/drawing/2014/main" id="{A419C8CA-D4E8-5541-8DF3-E8B4EB060F16}"/>
              </a:ext>
            </a:extLst>
          </p:cNvPr>
          <p:cNvSpPr/>
          <p:nvPr/>
        </p:nvSpPr>
        <p:spPr>
          <a:xfrm>
            <a:off x="7034784" y="4075319"/>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 + 0.02 + 0.4</a:t>
            </a:r>
            <a:endParaRPr lang="en-US" sz="2400" dirty="0">
              <a:solidFill>
                <a:schemeClr val="bg1"/>
              </a:solidFill>
              <a:latin typeface="OpenDyslexicAlta" pitchFamily="2" charset="77"/>
            </a:endParaRPr>
          </a:p>
        </p:txBody>
      </p:sp>
      <p:sp>
        <p:nvSpPr>
          <p:cNvPr id="50" name="Rounded Rectangle 49">
            <a:extLst>
              <a:ext uri="{FF2B5EF4-FFF2-40B4-BE49-F238E27FC236}">
                <a16:creationId xmlns="" xmlns:a16="http://schemas.microsoft.com/office/drawing/2014/main" id="{A94F4553-07B5-B148-B17B-4966EC232DB1}"/>
              </a:ext>
            </a:extLst>
          </p:cNvPr>
          <p:cNvSpPr/>
          <p:nvPr/>
        </p:nvSpPr>
        <p:spPr>
          <a:xfrm>
            <a:off x="7034783" y="5166503"/>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0.001 + 0.1 + 0.9</a:t>
            </a:r>
            <a:endParaRPr lang="en-US" sz="2400" dirty="0">
              <a:solidFill>
                <a:schemeClr val="bg1"/>
              </a:solidFill>
              <a:latin typeface="OpenDyslexicAlta" pitchFamily="2" charset="77"/>
            </a:endParaRPr>
          </a:p>
        </p:txBody>
      </p:sp>
      <p:pic>
        <p:nvPicPr>
          <p:cNvPr id="51" name="Picture 50">
            <a:extLst>
              <a:ext uri="{FF2B5EF4-FFF2-40B4-BE49-F238E27FC236}">
                <a16:creationId xmlns="" xmlns:a16="http://schemas.microsoft.com/office/drawing/2014/main" id="{AB5DE45B-B2CD-B34A-8100-8640079E1F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5" y="5019902"/>
            <a:ext cx="865769" cy="881349"/>
          </a:xfrm>
          <a:prstGeom prst="rect">
            <a:avLst/>
          </a:prstGeom>
        </p:spPr>
      </p:pic>
      <p:pic>
        <p:nvPicPr>
          <p:cNvPr id="52" name="Picture 51">
            <a:extLst>
              <a:ext uri="{FF2B5EF4-FFF2-40B4-BE49-F238E27FC236}">
                <a16:creationId xmlns="" xmlns:a16="http://schemas.microsoft.com/office/drawing/2014/main" id="{F71533BF-543E-F343-A8C9-0A0B733BDB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4" y="3928718"/>
            <a:ext cx="865769" cy="881349"/>
          </a:xfrm>
          <a:prstGeom prst="rect">
            <a:avLst/>
          </a:prstGeom>
        </p:spPr>
      </p:pic>
      <p:pic>
        <p:nvPicPr>
          <p:cNvPr id="53" name="Picture 52">
            <a:extLst>
              <a:ext uri="{FF2B5EF4-FFF2-40B4-BE49-F238E27FC236}">
                <a16:creationId xmlns="" xmlns:a16="http://schemas.microsoft.com/office/drawing/2014/main" id="{7C572C15-2867-5544-9F0C-1C6F0185FE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3" y="2837534"/>
            <a:ext cx="865769" cy="881349"/>
          </a:xfrm>
          <a:prstGeom prst="rect">
            <a:avLst/>
          </a:prstGeom>
        </p:spPr>
      </p:pic>
      <p:sp>
        <p:nvSpPr>
          <p:cNvPr id="55" name="Rectangle 54">
            <a:extLst>
              <a:ext uri="{FF2B5EF4-FFF2-40B4-BE49-F238E27FC236}">
                <a16:creationId xmlns="" xmlns:a16="http://schemas.microsoft.com/office/drawing/2014/main" id="{E8D7BB8F-9067-5247-9142-76D08163A868}"/>
              </a:ext>
            </a:extLst>
          </p:cNvPr>
          <p:cNvSpPr/>
          <p:nvPr/>
        </p:nvSpPr>
        <p:spPr>
          <a:xfrm>
            <a:off x="5778500" y="2937283"/>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FF3860"/>
                </a:solidFill>
                <a:latin typeface="OpenDyslexicAlta" pitchFamily="2" charset="77"/>
              </a:rPr>
              <a:t>&gt;</a:t>
            </a:r>
          </a:p>
        </p:txBody>
      </p:sp>
      <p:sp>
        <p:nvSpPr>
          <p:cNvPr id="56" name="Rectangle 55">
            <a:extLst>
              <a:ext uri="{FF2B5EF4-FFF2-40B4-BE49-F238E27FC236}">
                <a16:creationId xmlns="" xmlns:a16="http://schemas.microsoft.com/office/drawing/2014/main" id="{7BF0929A-BDDE-B644-963F-97A2F8BFCC4D}"/>
              </a:ext>
            </a:extLst>
          </p:cNvPr>
          <p:cNvSpPr/>
          <p:nvPr/>
        </p:nvSpPr>
        <p:spPr>
          <a:xfrm>
            <a:off x="5778497" y="4052922"/>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FF3860"/>
                </a:solidFill>
                <a:latin typeface="OpenDyslexicAlta" pitchFamily="2" charset="77"/>
              </a:rPr>
              <a:t>=</a:t>
            </a:r>
          </a:p>
        </p:txBody>
      </p:sp>
    </p:spTree>
    <p:extLst>
      <p:ext uri="{BB962C8B-B14F-4D97-AF65-F5344CB8AC3E}">
        <p14:creationId xmlns:p14="http://schemas.microsoft.com/office/powerpoint/2010/main" val="10439491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707624" cy="4351338"/>
          </a:xfrm>
        </p:spPr>
        <p:txBody>
          <a:bodyPr/>
          <a:lstStyle/>
          <a:p>
            <a:pPr marL="0" indent="0">
              <a:buNone/>
            </a:pPr>
            <a:r>
              <a:rPr lang="en-GB" dirty="0"/>
              <a:t>Activity 4:</a:t>
            </a:r>
          </a:p>
          <a:p>
            <a:pPr marL="0" indent="0">
              <a:buClr>
                <a:srgbClr val="23D160"/>
              </a:buClr>
              <a:buSzPct val="85000"/>
              <a:buNone/>
            </a:pPr>
            <a:r>
              <a:rPr lang="en-GB" sz="2200" dirty="0"/>
              <a:t>Compare the number sentences using the comparison symbols, &lt;, &gt; and =. </a:t>
            </a:r>
          </a:p>
        </p:txBody>
      </p:sp>
      <p:sp>
        <p:nvSpPr>
          <p:cNvPr id="45" name="Rounded Rectangle 44">
            <a:extLst>
              <a:ext uri="{FF2B5EF4-FFF2-40B4-BE49-F238E27FC236}">
                <a16:creationId xmlns="" xmlns:a16="http://schemas.microsoft.com/office/drawing/2014/main" id="{2A73EED6-66F6-C541-B74F-DCBE4E57A53C}"/>
              </a:ext>
            </a:extLst>
          </p:cNvPr>
          <p:cNvSpPr/>
          <p:nvPr/>
        </p:nvSpPr>
        <p:spPr>
          <a:xfrm>
            <a:off x="838201" y="2984135"/>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0.06 + 0.7 + 0.005</a:t>
            </a:r>
            <a:endParaRPr lang="en-US" sz="2400" dirty="0">
              <a:solidFill>
                <a:schemeClr val="bg1"/>
              </a:solidFill>
              <a:latin typeface="OpenDyslexicAlta" pitchFamily="2" charset="77"/>
            </a:endParaRPr>
          </a:p>
        </p:txBody>
      </p:sp>
      <p:sp>
        <p:nvSpPr>
          <p:cNvPr id="46" name="Rounded Rectangle 45">
            <a:extLst>
              <a:ext uri="{FF2B5EF4-FFF2-40B4-BE49-F238E27FC236}">
                <a16:creationId xmlns="" xmlns:a16="http://schemas.microsoft.com/office/drawing/2014/main" id="{536FF032-ED21-7643-8A29-0767281F98DE}"/>
              </a:ext>
            </a:extLst>
          </p:cNvPr>
          <p:cNvSpPr/>
          <p:nvPr/>
        </p:nvSpPr>
        <p:spPr>
          <a:xfrm>
            <a:off x="838200" y="4075319"/>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0.3 + 0.02 + 0.5</a:t>
            </a:r>
            <a:endParaRPr lang="en-US" sz="2400" dirty="0">
              <a:solidFill>
                <a:schemeClr val="bg1"/>
              </a:solidFill>
              <a:latin typeface="OpenDyslexicAlta" pitchFamily="2" charset="77"/>
            </a:endParaRPr>
          </a:p>
        </p:txBody>
      </p:sp>
      <p:sp>
        <p:nvSpPr>
          <p:cNvPr id="47" name="Rounded Rectangle 46">
            <a:extLst>
              <a:ext uri="{FF2B5EF4-FFF2-40B4-BE49-F238E27FC236}">
                <a16:creationId xmlns="" xmlns:a16="http://schemas.microsoft.com/office/drawing/2014/main" id="{9D4191AC-B17A-A54F-84D0-FE4B41D90F2B}"/>
              </a:ext>
            </a:extLst>
          </p:cNvPr>
          <p:cNvSpPr/>
          <p:nvPr/>
        </p:nvSpPr>
        <p:spPr>
          <a:xfrm>
            <a:off x="838199" y="5166503"/>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0.8 + 0.007 + 0.1</a:t>
            </a:r>
            <a:endParaRPr lang="en-US" sz="2400" b="1" u="sng" dirty="0">
              <a:solidFill>
                <a:schemeClr val="bg1"/>
              </a:solidFill>
              <a:latin typeface="OpenDyslexicAlta" pitchFamily="2" charset="77"/>
            </a:endParaRPr>
          </a:p>
        </p:txBody>
      </p:sp>
      <p:sp>
        <p:nvSpPr>
          <p:cNvPr id="48" name="Rounded Rectangle 47">
            <a:extLst>
              <a:ext uri="{FF2B5EF4-FFF2-40B4-BE49-F238E27FC236}">
                <a16:creationId xmlns="" xmlns:a16="http://schemas.microsoft.com/office/drawing/2014/main" id="{E414A91A-875D-784E-90E0-9379EA8CFFE9}"/>
              </a:ext>
            </a:extLst>
          </p:cNvPr>
          <p:cNvSpPr/>
          <p:nvPr/>
        </p:nvSpPr>
        <p:spPr>
          <a:xfrm>
            <a:off x="7034785" y="2984135"/>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0.6 + 0.007 + 0.05</a:t>
            </a:r>
            <a:endParaRPr lang="en-US" sz="2400" dirty="0">
              <a:solidFill>
                <a:schemeClr val="bg1"/>
              </a:solidFill>
              <a:latin typeface="OpenDyslexicAlta" pitchFamily="2" charset="77"/>
            </a:endParaRPr>
          </a:p>
        </p:txBody>
      </p:sp>
      <p:sp>
        <p:nvSpPr>
          <p:cNvPr id="49" name="Rounded Rectangle 48">
            <a:extLst>
              <a:ext uri="{FF2B5EF4-FFF2-40B4-BE49-F238E27FC236}">
                <a16:creationId xmlns="" xmlns:a16="http://schemas.microsoft.com/office/drawing/2014/main" id="{A419C8CA-D4E8-5541-8DF3-E8B4EB060F16}"/>
              </a:ext>
            </a:extLst>
          </p:cNvPr>
          <p:cNvSpPr/>
          <p:nvPr/>
        </p:nvSpPr>
        <p:spPr>
          <a:xfrm>
            <a:off x="7034784" y="4075319"/>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0.4 + 0.02 + 0.4</a:t>
            </a:r>
            <a:endParaRPr lang="en-US" sz="2400" dirty="0">
              <a:solidFill>
                <a:schemeClr val="bg1"/>
              </a:solidFill>
              <a:latin typeface="OpenDyslexicAlta" pitchFamily="2" charset="77"/>
            </a:endParaRPr>
          </a:p>
        </p:txBody>
      </p:sp>
      <p:sp>
        <p:nvSpPr>
          <p:cNvPr id="50" name="Rounded Rectangle 49">
            <a:extLst>
              <a:ext uri="{FF2B5EF4-FFF2-40B4-BE49-F238E27FC236}">
                <a16:creationId xmlns="" xmlns:a16="http://schemas.microsoft.com/office/drawing/2014/main" id="{A94F4553-07B5-B148-B17B-4966EC232DB1}"/>
              </a:ext>
            </a:extLst>
          </p:cNvPr>
          <p:cNvSpPr/>
          <p:nvPr/>
        </p:nvSpPr>
        <p:spPr>
          <a:xfrm>
            <a:off x="7034783" y="5166503"/>
            <a:ext cx="4319018"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tx1"/>
                </a:solidFill>
                <a:latin typeface="OpenDyslexicAlta" pitchFamily="2" charset="77"/>
              </a:rPr>
              <a:t>0.001 + 0.1 + 0.9</a:t>
            </a:r>
            <a:endParaRPr lang="en-US" sz="2400" dirty="0">
              <a:solidFill>
                <a:schemeClr val="bg1"/>
              </a:solidFill>
              <a:latin typeface="OpenDyslexicAlta" pitchFamily="2" charset="77"/>
            </a:endParaRPr>
          </a:p>
        </p:txBody>
      </p:sp>
      <p:pic>
        <p:nvPicPr>
          <p:cNvPr id="51" name="Picture 50">
            <a:extLst>
              <a:ext uri="{FF2B5EF4-FFF2-40B4-BE49-F238E27FC236}">
                <a16:creationId xmlns="" xmlns:a16="http://schemas.microsoft.com/office/drawing/2014/main" id="{AB5DE45B-B2CD-B34A-8100-8640079E1F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5" y="5019902"/>
            <a:ext cx="865769" cy="881349"/>
          </a:xfrm>
          <a:prstGeom prst="rect">
            <a:avLst/>
          </a:prstGeom>
        </p:spPr>
      </p:pic>
      <p:pic>
        <p:nvPicPr>
          <p:cNvPr id="52" name="Picture 51">
            <a:extLst>
              <a:ext uri="{FF2B5EF4-FFF2-40B4-BE49-F238E27FC236}">
                <a16:creationId xmlns="" xmlns:a16="http://schemas.microsoft.com/office/drawing/2014/main" id="{F71533BF-543E-F343-A8C9-0A0B733BDB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4" y="3928718"/>
            <a:ext cx="865769" cy="881349"/>
          </a:xfrm>
          <a:prstGeom prst="rect">
            <a:avLst/>
          </a:prstGeom>
        </p:spPr>
      </p:pic>
      <p:pic>
        <p:nvPicPr>
          <p:cNvPr id="53" name="Picture 52">
            <a:extLst>
              <a:ext uri="{FF2B5EF4-FFF2-40B4-BE49-F238E27FC236}">
                <a16:creationId xmlns="" xmlns:a16="http://schemas.microsoft.com/office/drawing/2014/main" id="{7C572C15-2867-5544-9F0C-1C6F0185FE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3113" y="2837534"/>
            <a:ext cx="865769" cy="881349"/>
          </a:xfrm>
          <a:prstGeom prst="rect">
            <a:avLst/>
          </a:prstGeom>
        </p:spPr>
      </p:pic>
      <p:sp>
        <p:nvSpPr>
          <p:cNvPr id="55" name="Rectangle 54">
            <a:extLst>
              <a:ext uri="{FF2B5EF4-FFF2-40B4-BE49-F238E27FC236}">
                <a16:creationId xmlns="" xmlns:a16="http://schemas.microsoft.com/office/drawing/2014/main" id="{E8D7BB8F-9067-5247-9142-76D08163A868}"/>
              </a:ext>
            </a:extLst>
          </p:cNvPr>
          <p:cNvSpPr/>
          <p:nvPr/>
        </p:nvSpPr>
        <p:spPr>
          <a:xfrm>
            <a:off x="5778500" y="2937283"/>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FF3860"/>
                </a:solidFill>
                <a:latin typeface="OpenDyslexicAlta" pitchFamily="2" charset="77"/>
              </a:rPr>
              <a:t>&gt;</a:t>
            </a:r>
          </a:p>
        </p:txBody>
      </p:sp>
      <p:sp>
        <p:nvSpPr>
          <p:cNvPr id="56" name="Rectangle 55">
            <a:extLst>
              <a:ext uri="{FF2B5EF4-FFF2-40B4-BE49-F238E27FC236}">
                <a16:creationId xmlns="" xmlns:a16="http://schemas.microsoft.com/office/drawing/2014/main" id="{7BF0929A-BDDE-B644-963F-97A2F8BFCC4D}"/>
              </a:ext>
            </a:extLst>
          </p:cNvPr>
          <p:cNvSpPr/>
          <p:nvPr/>
        </p:nvSpPr>
        <p:spPr>
          <a:xfrm>
            <a:off x="5778497" y="4052922"/>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FF3860"/>
                </a:solidFill>
                <a:latin typeface="OpenDyslexicAlta" pitchFamily="2" charset="77"/>
              </a:rPr>
              <a:t>=</a:t>
            </a:r>
          </a:p>
        </p:txBody>
      </p:sp>
      <p:sp>
        <p:nvSpPr>
          <p:cNvPr id="57" name="Rectangle 56">
            <a:extLst>
              <a:ext uri="{FF2B5EF4-FFF2-40B4-BE49-F238E27FC236}">
                <a16:creationId xmlns="" xmlns:a16="http://schemas.microsoft.com/office/drawing/2014/main" id="{184BEAAA-0185-F74E-8C05-3A32578FD0E7}"/>
              </a:ext>
            </a:extLst>
          </p:cNvPr>
          <p:cNvSpPr/>
          <p:nvPr/>
        </p:nvSpPr>
        <p:spPr>
          <a:xfrm>
            <a:off x="5793263" y="5143076"/>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FF3860"/>
                </a:solidFill>
                <a:latin typeface="OpenDyslexicAlta" pitchFamily="2" charset="77"/>
              </a:rPr>
              <a:t>&lt;</a:t>
            </a:r>
          </a:p>
        </p:txBody>
      </p:sp>
    </p:spTree>
    <p:extLst>
      <p:ext uri="{BB962C8B-B14F-4D97-AF65-F5344CB8AC3E}">
        <p14:creationId xmlns:p14="http://schemas.microsoft.com/office/powerpoint/2010/main" val="24674070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707624" cy="4351338"/>
          </a:xfrm>
        </p:spPr>
        <p:txBody>
          <a:bodyPr/>
          <a:lstStyle/>
          <a:p>
            <a:pPr marL="0" indent="0">
              <a:buNone/>
            </a:pPr>
            <a:r>
              <a:rPr lang="en-GB" dirty="0"/>
              <a:t>Activity 5:</a:t>
            </a:r>
          </a:p>
          <a:p>
            <a:pPr marL="0" indent="0">
              <a:buClr>
                <a:srgbClr val="23D160"/>
              </a:buClr>
              <a:buSzPct val="85000"/>
              <a:buNone/>
            </a:pPr>
            <a:r>
              <a:rPr lang="en-GB" sz="2200" dirty="0"/>
              <a:t>Use each of the digit cards once each time to create addition calculations with sums greater than five tenths. </a:t>
            </a:r>
          </a:p>
          <a:p>
            <a:pPr marL="0" indent="0">
              <a:buClr>
                <a:srgbClr val="23D160"/>
              </a:buClr>
              <a:buSzPct val="85000"/>
              <a:buNone/>
            </a:pPr>
            <a:endParaRPr lang="en-GB" sz="2200" dirty="0"/>
          </a:p>
          <a:p>
            <a:pPr marL="0" indent="0">
              <a:buClr>
                <a:srgbClr val="23D160"/>
              </a:buClr>
              <a:buSzPct val="85000"/>
              <a:buNone/>
            </a:pPr>
            <a:r>
              <a:rPr lang="en-GB" sz="2200" dirty="0"/>
              <a:t>What is the greatest total you’ve made?</a:t>
            </a:r>
            <a:br>
              <a:rPr lang="en-GB" sz="2200" dirty="0"/>
            </a:br>
            <a:r>
              <a:rPr lang="en-GB" sz="2200" dirty="0"/>
              <a:t>What is the smallest possible sum? </a:t>
            </a:r>
          </a:p>
          <a:p>
            <a:pPr marL="0" indent="0">
              <a:buClr>
                <a:srgbClr val="23D160"/>
              </a:buClr>
              <a:buSzPct val="85000"/>
              <a:buNone/>
            </a:pPr>
            <a:r>
              <a:rPr lang="en-GB" sz="2200" dirty="0"/>
              <a:t>Explain your answer. </a:t>
            </a:r>
          </a:p>
        </p:txBody>
      </p:sp>
      <p:pic>
        <p:nvPicPr>
          <p:cNvPr id="65" name="Picture 64">
            <a:extLst>
              <a:ext uri="{FF2B5EF4-FFF2-40B4-BE49-F238E27FC236}">
                <a16:creationId xmlns="" xmlns:a16="http://schemas.microsoft.com/office/drawing/2014/main" id="{0778A48E-19F5-FB41-941B-42F31AAB3D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4636511"/>
            <a:ext cx="785737" cy="810000"/>
          </a:xfrm>
          <a:prstGeom prst="rect">
            <a:avLst/>
          </a:prstGeom>
        </p:spPr>
      </p:pic>
      <p:pic>
        <p:nvPicPr>
          <p:cNvPr id="66" name="Picture 65">
            <a:extLst>
              <a:ext uri="{FF2B5EF4-FFF2-40B4-BE49-F238E27FC236}">
                <a16:creationId xmlns="" xmlns:a16="http://schemas.microsoft.com/office/drawing/2014/main" id="{52492479-3998-A94F-84F6-840AD745E0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19040" y="4636511"/>
            <a:ext cx="785737" cy="810000"/>
          </a:xfrm>
          <a:prstGeom prst="rect">
            <a:avLst/>
          </a:prstGeom>
        </p:spPr>
      </p:pic>
      <p:pic>
        <p:nvPicPr>
          <p:cNvPr id="4" name="Picture 3">
            <a:extLst>
              <a:ext uri="{FF2B5EF4-FFF2-40B4-BE49-F238E27FC236}">
                <a16:creationId xmlns="" xmlns:a16="http://schemas.microsoft.com/office/drawing/2014/main" id="{76590415-9EDC-AD42-8096-3B0A27ABC80A}"/>
              </a:ext>
            </a:extLst>
          </p:cNvPr>
          <p:cNvPicPr>
            <a:picLocks noChangeAspect="1"/>
          </p:cNvPicPr>
          <p:nvPr/>
        </p:nvPicPr>
        <p:blipFill>
          <a:blip r:embed="rId5"/>
          <a:stretch>
            <a:fillRect/>
          </a:stretch>
        </p:blipFill>
        <p:spPr>
          <a:xfrm>
            <a:off x="6982480" y="2771521"/>
            <a:ext cx="4847617" cy="3865821"/>
          </a:xfrm>
          <a:prstGeom prst="rect">
            <a:avLst/>
          </a:prstGeom>
        </p:spPr>
      </p:pic>
      <p:pic>
        <p:nvPicPr>
          <p:cNvPr id="105" name="Picture 104">
            <a:extLst>
              <a:ext uri="{FF2B5EF4-FFF2-40B4-BE49-F238E27FC236}">
                <a16:creationId xmlns="" xmlns:a16="http://schemas.microsoft.com/office/drawing/2014/main" id="{94BE4C34-B933-CF46-9BF8-E80AE63B600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9880" y="4636511"/>
            <a:ext cx="785737" cy="810000"/>
          </a:xfrm>
          <a:prstGeom prst="rect">
            <a:avLst/>
          </a:prstGeom>
        </p:spPr>
      </p:pic>
      <p:pic>
        <p:nvPicPr>
          <p:cNvPr id="107" name="Picture 106">
            <a:extLst>
              <a:ext uri="{FF2B5EF4-FFF2-40B4-BE49-F238E27FC236}">
                <a16:creationId xmlns="" xmlns:a16="http://schemas.microsoft.com/office/drawing/2014/main" id="{B5E9E4E5-F90A-6E46-816B-71CA4BAA8FA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61560" y="4636511"/>
            <a:ext cx="785737" cy="810000"/>
          </a:xfrm>
          <a:prstGeom prst="rect">
            <a:avLst/>
          </a:prstGeom>
        </p:spPr>
      </p:pic>
      <p:pic>
        <p:nvPicPr>
          <p:cNvPr id="108" name="Picture 107">
            <a:extLst>
              <a:ext uri="{FF2B5EF4-FFF2-40B4-BE49-F238E27FC236}">
                <a16:creationId xmlns="" xmlns:a16="http://schemas.microsoft.com/office/drawing/2014/main" id="{72897D6E-5B81-3E45-BC9D-C0FC71B85D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40534" y="4636511"/>
            <a:ext cx="785737" cy="810000"/>
          </a:xfrm>
          <a:prstGeom prst="rect">
            <a:avLst/>
          </a:prstGeom>
        </p:spPr>
      </p:pic>
      <p:pic>
        <p:nvPicPr>
          <p:cNvPr id="109" name="Picture 108">
            <a:extLst>
              <a:ext uri="{FF2B5EF4-FFF2-40B4-BE49-F238E27FC236}">
                <a16:creationId xmlns="" xmlns:a16="http://schemas.microsoft.com/office/drawing/2014/main" id="{573879C7-E864-0C4A-BCE5-D9287ECDA27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880720" y="4636511"/>
            <a:ext cx="783871" cy="810000"/>
          </a:xfrm>
          <a:prstGeom prst="rect">
            <a:avLst/>
          </a:prstGeom>
        </p:spPr>
      </p:pic>
    </p:spTree>
    <p:extLst>
      <p:ext uri="{BB962C8B-B14F-4D97-AF65-F5344CB8AC3E}">
        <p14:creationId xmlns:p14="http://schemas.microsoft.com/office/powerpoint/2010/main" val="16189059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707624" cy="4351338"/>
          </a:xfrm>
        </p:spPr>
        <p:txBody>
          <a:bodyPr/>
          <a:lstStyle/>
          <a:p>
            <a:pPr marL="0" indent="0">
              <a:buNone/>
            </a:pPr>
            <a:r>
              <a:rPr lang="en-GB" dirty="0"/>
              <a:t>Activity 5:</a:t>
            </a:r>
          </a:p>
          <a:p>
            <a:pPr marL="0" indent="0">
              <a:buClr>
                <a:srgbClr val="23D160"/>
              </a:buClr>
              <a:buSzPct val="85000"/>
              <a:buNone/>
            </a:pPr>
            <a:r>
              <a:rPr lang="en-GB" sz="2200" dirty="0"/>
              <a:t>Use each of the digit cards once each time to create addition calculations with sums greater than five tenths. </a:t>
            </a:r>
          </a:p>
          <a:p>
            <a:pPr marL="0" indent="0">
              <a:buClr>
                <a:srgbClr val="23D160"/>
              </a:buClr>
              <a:buSzPct val="85000"/>
              <a:buNone/>
            </a:pPr>
            <a:endParaRPr lang="en-GB" sz="2200" dirty="0"/>
          </a:p>
          <a:p>
            <a:pPr marL="0" indent="0">
              <a:buClr>
                <a:srgbClr val="23D160"/>
              </a:buClr>
              <a:buSzPct val="85000"/>
              <a:buNone/>
            </a:pPr>
            <a:r>
              <a:rPr lang="en-GB" sz="2200" dirty="0"/>
              <a:t>What is the greatest total you’ve made?</a:t>
            </a:r>
            <a:br>
              <a:rPr lang="en-GB" sz="2200" dirty="0"/>
            </a:br>
            <a:r>
              <a:rPr lang="en-GB" sz="2200" dirty="0"/>
              <a:t>What is the smallest possible sum? </a:t>
            </a:r>
          </a:p>
          <a:p>
            <a:pPr marL="0" indent="0">
              <a:buClr>
                <a:srgbClr val="23D160"/>
              </a:buClr>
              <a:buSzPct val="85000"/>
              <a:buNone/>
            </a:pPr>
            <a:r>
              <a:rPr lang="en-GB" sz="2200" dirty="0"/>
              <a:t>Explain your answer. </a:t>
            </a:r>
          </a:p>
        </p:txBody>
      </p:sp>
      <p:pic>
        <p:nvPicPr>
          <p:cNvPr id="4" name="Picture 3">
            <a:extLst>
              <a:ext uri="{FF2B5EF4-FFF2-40B4-BE49-F238E27FC236}">
                <a16:creationId xmlns="" xmlns:a16="http://schemas.microsoft.com/office/drawing/2014/main" id="{76590415-9EDC-AD42-8096-3B0A27ABC80A}"/>
              </a:ext>
            </a:extLst>
          </p:cNvPr>
          <p:cNvPicPr>
            <a:picLocks noChangeAspect="1"/>
          </p:cNvPicPr>
          <p:nvPr/>
        </p:nvPicPr>
        <p:blipFill>
          <a:blip r:embed="rId3"/>
          <a:stretch>
            <a:fillRect/>
          </a:stretch>
        </p:blipFill>
        <p:spPr>
          <a:xfrm>
            <a:off x="6982480" y="2771521"/>
            <a:ext cx="4847617" cy="3865821"/>
          </a:xfrm>
          <a:prstGeom prst="rect">
            <a:avLst/>
          </a:prstGeom>
        </p:spPr>
      </p:pic>
      <p:pic>
        <p:nvPicPr>
          <p:cNvPr id="108" name="Picture 107">
            <a:extLst>
              <a:ext uri="{FF2B5EF4-FFF2-40B4-BE49-F238E27FC236}">
                <a16:creationId xmlns="" xmlns:a16="http://schemas.microsoft.com/office/drawing/2014/main" id="{72897D6E-5B81-3E45-BC9D-C0FC71B85D9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39382" y="3534509"/>
            <a:ext cx="785737" cy="810000"/>
          </a:xfrm>
          <a:prstGeom prst="rect">
            <a:avLst/>
          </a:prstGeom>
        </p:spPr>
      </p:pic>
      <p:pic>
        <p:nvPicPr>
          <p:cNvPr id="11" name="Picture 10">
            <a:extLst>
              <a:ext uri="{FF2B5EF4-FFF2-40B4-BE49-F238E27FC236}">
                <a16:creationId xmlns="" xmlns:a16="http://schemas.microsoft.com/office/drawing/2014/main" id="{C8922A0D-B0C3-2D45-8CA2-3A7D762FFB3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00735" y="3534509"/>
            <a:ext cx="785737" cy="810000"/>
          </a:xfrm>
          <a:prstGeom prst="rect">
            <a:avLst/>
          </a:prstGeom>
        </p:spPr>
      </p:pic>
      <p:pic>
        <p:nvPicPr>
          <p:cNvPr id="12" name="Picture 11">
            <a:extLst>
              <a:ext uri="{FF2B5EF4-FFF2-40B4-BE49-F238E27FC236}">
                <a16:creationId xmlns="" xmlns:a16="http://schemas.microsoft.com/office/drawing/2014/main" id="{5CD7D865-7C7A-0A43-98B3-26389572E9F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86472" y="3534509"/>
            <a:ext cx="785737" cy="810000"/>
          </a:xfrm>
          <a:prstGeom prst="rect">
            <a:avLst/>
          </a:prstGeom>
        </p:spPr>
      </p:pic>
      <p:pic>
        <p:nvPicPr>
          <p:cNvPr id="13" name="Picture 12">
            <a:extLst>
              <a:ext uri="{FF2B5EF4-FFF2-40B4-BE49-F238E27FC236}">
                <a16:creationId xmlns="" xmlns:a16="http://schemas.microsoft.com/office/drawing/2014/main" id="{49E6064D-AA71-604C-8D84-E1633A86DBE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751108" y="4273113"/>
            <a:ext cx="785737" cy="810000"/>
          </a:xfrm>
          <a:prstGeom prst="rect">
            <a:avLst/>
          </a:prstGeom>
        </p:spPr>
      </p:pic>
      <p:pic>
        <p:nvPicPr>
          <p:cNvPr id="14" name="Picture 13">
            <a:extLst>
              <a:ext uri="{FF2B5EF4-FFF2-40B4-BE49-F238E27FC236}">
                <a16:creationId xmlns="" xmlns:a16="http://schemas.microsoft.com/office/drawing/2014/main" id="{92D9A4B7-E60E-2047-8995-7A1EE9E53F8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283476" y="4273113"/>
            <a:ext cx="785737" cy="810000"/>
          </a:xfrm>
          <a:prstGeom prst="rect">
            <a:avLst/>
          </a:prstGeom>
        </p:spPr>
      </p:pic>
      <p:pic>
        <p:nvPicPr>
          <p:cNvPr id="15" name="Picture 14">
            <a:extLst>
              <a:ext uri="{FF2B5EF4-FFF2-40B4-BE49-F238E27FC236}">
                <a16:creationId xmlns="" xmlns:a16="http://schemas.microsoft.com/office/drawing/2014/main" id="{8D8AEF82-86FC-B841-8354-F86A64D503D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505100" y="4273113"/>
            <a:ext cx="783871" cy="810000"/>
          </a:xfrm>
          <a:prstGeom prst="rect">
            <a:avLst/>
          </a:prstGeom>
        </p:spPr>
      </p:pic>
      <p:sp>
        <p:nvSpPr>
          <p:cNvPr id="16" name="Rectangle 15">
            <a:extLst>
              <a:ext uri="{FF2B5EF4-FFF2-40B4-BE49-F238E27FC236}">
                <a16:creationId xmlns="" xmlns:a16="http://schemas.microsoft.com/office/drawing/2014/main" id="{4CE1F99E-D470-9743-8EB9-A9482CD12240}"/>
              </a:ext>
            </a:extLst>
          </p:cNvPr>
          <p:cNvSpPr/>
          <p:nvPr/>
        </p:nvSpPr>
        <p:spPr>
          <a:xfrm>
            <a:off x="8046212" y="5130736"/>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chemeClr val="bg1">
                    <a:lumMod val="65000"/>
                  </a:schemeClr>
                </a:solidFill>
                <a:latin typeface="OpenDyslexicAlta" pitchFamily="2" charset="77"/>
              </a:rPr>
              <a:t>0</a:t>
            </a:r>
          </a:p>
        </p:txBody>
      </p:sp>
      <p:sp>
        <p:nvSpPr>
          <p:cNvPr id="17" name="Rectangle 16">
            <a:extLst>
              <a:ext uri="{FF2B5EF4-FFF2-40B4-BE49-F238E27FC236}">
                <a16:creationId xmlns="" xmlns:a16="http://schemas.microsoft.com/office/drawing/2014/main" id="{343C8BBF-379D-7840-8AD2-4A05246DFA88}"/>
              </a:ext>
            </a:extLst>
          </p:cNvPr>
          <p:cNvSpPr/>
          <p:nvPr/>
        </p:nvSpPr>
        <p:spPr>
          <a:xfrm>
            <a:off x="8836780" y="5134212"/>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chemeClr val="bg1">
                    <a:lumMod val="65000"/>
                  </a:schemeClr>
                </a:solidFill>
                <a:latin typeface="OpenDyslexicAlta" pitchFamily="2" charset="77"/>
              </a:rPr>
              <a:t>7</a:t>
            </a:r>
          </a:p>
        </p:txBody>
      </p:sp>
      <p:sp>
        <p:nvSpPr>
          <p:cNvPr id="18" name="Rectangle 17">
            <a:extLst>
              <a:ext uri="{FF2B5EF4-FFF2-40B4-BE49-F238E27FC236}">
                <a16:creationId xmlns="" xmlns:a16="http://schemas.microsoft.com/office/drawing/2014/main" id="{32A26F13-406A-D34E-A895-C4D60A70B32D}"/>
              </a:ext>
            </a:extLst>
          </p:cNvPr>
          <p:cNvSpPr/>
          <p:nvPr/>
        </p:nvSpPr>
        <p:spPr>
          <a:xfrm>
            <a:off x="9585941" y="5134212"/>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chemeClr val="bg1">
                    <a:lumMod val="65000"/>
                  </a:schemeClr>
                </a:solidFill>
                <a:latin typeface="OpenDyslexicAlta" pitchFamily="2" charset="77"/>
              </a:rPr>
              <a:t>3</a:t>
            </a:r>
          </a:p>
        </p:txBody>
      </p:sp>
      <p:sp>
        <p:nvSpPr>
          <p:cNvPr id="19" name="Rectangle 18">
            <a:extLst>
              <a:ext uri="{FF2B5EF4-FFF2-40B4-BE49-F238E27FC236}">
                <a16:creationId xmlns="" xmlns:a16="http://schemas.microsoft.com/office/drawing/2014/main" id="{4AF35352-C00A-E94B-9D8C-90921EB9BE31}"/>
              </a:ext>
            </a:extLst>
          </p:cNvPr>
          <p:cNvSpPr/>
          <p:nvPr/>
        </p:nvSpPr>
        <p:spPr>
          <a:xfrm>
            <a:off x="10357620" y="5127401"/>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chemeClr val="bg1">
                    <a:lumMod val="65000"/>
                  </a:schemeClr>
                </a:solidFill>
                <a:latin typeface="OpenDyslexicAlta" pitchFamily="2" charset="77"/>
              </a:rPr>
              <a:t>5</a:t>
            </a:r>
          </a:p>
        </p:txBody>
      </p:sp>
    </p:spTree>
    <p:extLst>
      <p:ext uri="{BB962C8B-B14F-4D97-AF65-F5344CB8AC3E}">
        <p14:creationId xmlns:p14="http://schemas.microsoft.com/office/powerpoint/2010/main" val="3379887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707624" cy="4351338"/>
          </a:xfrm>
        </p:spPr>
        <p:txBody>
          <a:bodyPr/>
          <a:lstStyle/>
          <a:p>
            <a:pPr marL="0" indent="0">
              <a:buNone/>
            </a:pPr>
            <a:r>
              <a:rPr lang="en-GB" dirty="0"/>
              <a:t>Activity 5:</a:t>
            </a:r>
          </a:p>
          <a:p>
            <a:pPr marL="0" indent="0">
              <a:buClr>
                <a:srgbClr val="23D160"/>
              </a:buClr>
              <a:buSzPct val="85000"/>
              <a:buNone/>
            </a:pPr>
            <a:r>
              <a:rPr lang="en-GB" sz="2200" dirty="0"/>
              <a:t>Use each of the digit cards once each time to create addition calculations with sums greater than five tenths. </a:t>
            </a:r>
          </a:p>
          <a:p>
            <a:pPr marL="0" indent="0">
              <a:buClr>
                <a:srgbClr val="23D160"/>
              </a:buClr>
              <a:buSzPct val="85000"/>
              <a:buNone/>
            </a:pPr>
            <a:endParaRPr lang="en-GB" sz="2200" dirty="0"/>
          </a:p>
          <a:p>
            <a:pPr marL="0" indent="0">
              <a:buClr>
                <a:srgbClr val="23D160"/>
              </a:buClr>
              <a:buSzPct val="85000"/>
              <a:buNone/>
            </a:pPr>
            <a:r>
              <a:rPr lang="en-GB" sz="2200" b="1" dirty="0">
                <a:solidFill>
                  <a:srgbClr val="FF3860"/>
                </a:solidFill>
              </a:rPr>
              <a:t>Teacher / peer assessment</a:t>
            </a:r>
          </a:p>
          <a:p>
            <a:pPr marL="0" indent="0">
              <a:buClr>
                <a:srgbClr val="23D160"/>
              </a:buClr>
              <a:buSzPct val="85000"/>
              <a:buNone/>
            </a:pPr>
            <a:r>
              <a:rPr lang="en-GB" sz="2200" dirty="0">
                <a:solidFill>
                  <a:srgbClr val="FF3860"/>
                </a:solidFill>
              </a:rPr>
              <a:t>Example solution provided showing smallest </a:t>
            </a:r>
            <a:br>
              <a:rPr lang="en-GB" sz="2200" dirty="0">
                <a:solidFill>
                  <a:srgbClr val="FF3860"/>
                </a:solidFill>
              </a:rPr>
            </a:br>
            <a:r>
              <a:rPr lang="en-GB" sz="2200" dirty="0">
                <a:solidFill>
                  <a:srgbClr val="FF3860"/>
                </a:solidFill>
              </a:rPr>
              <a:t>possible sum, 0.519</a:t>
            </a:r>
          </a:p>
          <a:p>
            <a:pPr marL="0" indent="0">
              <a:buClr>
                <a:srgbClr val="23D160"/>
              </a:buClr>
              <a:buSzPct val="85000"/>
              <a:buNone/>
            </a:pPr>
            <a:r>
              <a:rPr lang="en-GB" sz="2200" dirty="0">
                <a:solidFill>
                  <a:srgbClr val="FF3860"/>
                </a:solidFill>
              </a:rPr>
              <a:t>Greatest possible sum is 0.951</a:t>
            </a:r>
          </a:p>
        </p:txBody>
      </p:sp>
      <p:pic>
        <p:nvPicPr>
          <p:cNvPr id="4" name="Picture 3">
            <a:extLst>
              <a:ext uri="{FF2B5EF4-FFF2-40B4-BE49-F238E27FC236}">
                <a16:creationId xmlns="" xmlns:a16="http://schemas.microsoft.com/office/drawing/2014/main" id="{76590415-9EDC-AD42-8096-3B0A27ABC80A}"/>
              </a:ext>
            </a:extLst>
          </p:cNvPr>
          <p:cNvPicPr>
            <a:picLocks noChangeAspect="1"/>
          </p:cNvPicPr>
          <p:nvPr/>
        </p:nvPicPr>
        <p:blipFill>
          <a:blip r:embed="rId3"/>
          <a:stretch>
            <a:fillRect/>
          </a:stretch>
        </p:blipFill>
        <p:spPr>
          <a:xfrm>
            <a:off x="6982480" y="2771521"/>
            <a:ext cx="4847617" cy="3865821"/>
          </a:xfrm>
          <a:prstGeom prst="rect">
            <a:avLst/>
          </a:prstGeom>
        </p:spPr>
      </p:pic>
      <p:pic>
        <p:nvPicPr>
          <p:cNvPr id="105" name="Picture 104">
            <a:extLst>
              <a:ext uri="{FF2B5EF4-FFF2-40B4-BE49-F238E27FC236}">
                <a16:creationId xmlns="" xmlns:a16="http://schemas.microsoft.com/office/drawing/2014/main" id="{94BE4C34-B933-CF46-9BF8-E80AE63B60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22949" y="4314800"/>
            <a:ext cx="785737" cy="810000"/>
          </a:xfrm>
          <a:prstGeom prst="rect">
            <a:avLst/>
          </a:prstGeom>
        </p:spPr>
      </p:pic>
      <p:pic>
        <p:nvPicPr>
          <p:cNvPr id="107" name="Picture 106">
            <a:extLst>
              <a:ext uri="{FF2B5EF4-FFF2-40B4-BE49-F238E27FC236}">
                <a16:creationId xmlns="" xmlns:a16="http://schemas.microsoft.com/office/drawing/2014/main" id="{B5E9E4E5-F90A-6E46-816B-71CA4BAA8FA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18486" y="3525630"/>
            <a:ext cx="785737" cy="810000"/>
          </a:xfrm>
          <a:prstGeom prst="rect">
            <a:avLst/>
          </a:prstGeom>
        </p:spPr>
      </p:pic>
      <p:pic>
        <p:nvPicPr>
          <p:cNvPr id="11" name="Picture 10">
            <a:extLst>
              <a:ext uri="{FF2B5EF4-FFF2-40B4-BE49-F238E27FC236}">
                <a16:creationId xmlns="" xmlns:a16="http://schemas.microsoft.com/office/drawing/2014/main" id="{08B6EBF3-4990-E543-A98E-83A48037E82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10573" y="3525630"/>
            <a:ext cx="785737" cy="810000"/>
          </a:xfrm>
          <a:prstGeom prst="rect">
            <a:avLst/>
          </a:prstGeom>
        </p:spPr>
      </p:pic>
      <p:pic>
        <p:nvPicPr>
          <p:cNvPr id="12" name="Picture 11">
            <a:extLst>
              <a:ext uri="{FF2B5EF4-FFF2-40B4-BE49-F238E27FC236}">
                <a16:creationId xmlns="" xmlns:a16="http://schemas.microsoft.com/office/drawing/2014/main" id="{82A9EC5C-140B-0545-BE79-1C8592CEDA7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296310" y="4282856"/>
            <a:ext cx="785737" cy="810000"/>
          </a:xfrm>
          <a:prstGeom prst="rect">
            <a:avLst/>
          </a:prstGeom>
        </p:spPr>
      </p:pic>
      <p:pic>
        <p:nvPicPr>
          <p:cNvPr id="13" name="Picture 12">
            <a:extLst>
              <a:ext uri="{FF2B5EF4-FFF2-40B4-BE49-F238E27FC236}">
                <a16:creationId xmlns="" xmlns:a16="http://schemas.microsoft.com/office/drawing/2014/main" id="{1BE257D6-1E17-F446-817B-9A8753F161E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98935" y="4314800"/>
            <a:ext cx="785737" cy="810000"/>
          </a:xfrm>
          <a:prstGeom prst="rect">
            <a:avLst/>
          </a:prstGeom>
        </p:spPr>
      </p:pic>
      <p:pic>
        <p:nvPicPr>
          <p:cNvPr id="14" name="Picture 13">
            <a:extLst>
              <a:ext uri="{FF2B5EF4-FFF2-40B4-BE49-F238E27FC236}">
                <a16:creationId xmlns="" xmlns:a16="http://schemas.microsoft.com/office/drawing/2014/main" id="{6D322DA9-C3AE-454E-A00E-6F8A0B648DB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746205" y="3525630"/>
            <a:ext cx="783871" cy="810000"/>
          </a:xfrm>
          <a:prstGeom prst="rect">
            <a:avLst/>
          </a:prstGeom>
        </p:spPr>
      </p:pic>
      <p:sp>
        <p:nvSpPr>
          <p:cNvPr id="16" name="Rectangle 15">
            <a:extLst>
              <a:ext uri="{FF2B5EF4-FFF2-40B4-BE49-F238E27FC236}">
                <a16:creationId xmlns="" xmlns:a16="http://schemas.microsoft.com/office/drawing/2014/main" id="{4C84617B-D04B-7D42-98C4-C1D4DEFAFF30}"/>
              </a:ext>
            </a:extLst>
          </p:cNvPr>
          <p:cNvSpPr/>
          <p:nvPr/>
        </p:nvSpPr>
        <p:spPr>
          <a:xfrm>
            <a:off x="8046212" y="5130736"/>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FF3860"/>
                </a:solidFill>
                <a:latin typeface="OpenDyslexicAlta" pitchFamily="2" charset="77"/>
              </a:rPr>
              <a:t>0</a:t>
            </a:r>
          </a:p>
        </p:txBody>
      </p:sp>
      <p:sp>
        <p:nvSpPr>
          <p:cNvPr id="17" name="Rectangle 16">
            <a:extLst>
              <a:ext uri="{FF2B5EF4-FFF2-40B4-BE49-F238E27FC236}">
                <a16:creationId xmlns="" xmlns:a16="http://schemas.microsoft.com/office/drawing/2014/main" id="{80DA9DD6-9B9A-6448-8378-EC7BA977BFB6}"/>
              </a:ext>
            </a:extLst>
          </p:cNvPr>
          <p:cNvSpPr/>
          <p:nvPr/>
        </p:nvSpPr>
        <p:spPr>
          <a:xfrm>
            <a:off x="8836780" y="5134212"/>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FF3860"/>
                </a:solidFill>
                <a:latin typeface="OpenDyslexicAlta" pitchFamily="2" charset="77"/>
              </a:rPr>
              <a:t>5</a:t>
            </a:r>
          </a:p>
        </p:txBody>
      </p:sp>
      <p:sp>
        <p:nvSpPr>
          <p:cNvPr id="18" name="Rectangle 17">
            <a:extLst>
              <a:ext uri="{FF2B5EF4-FFF2-40B4-BE49-F238E27FC236}">
                <a16:creationId xmlns="" xmlns:a16="http://schemas.microsoft.com/office/drawing/2014/main" id="{CEADCAA7-D132-D34C-A1D2-E5266F42DBC2}"/>
              </a:ext>
            </a:extLst>
          </p:cNvPr>
          <p:cNvSpPr/>
          <p:nvPr/>
        </p:nvSpPr>
        <p:spPr>
          <a:xfrm>
            <a:off x="9585941" y="5134212"/>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FF3860"/>
                </a:solidFill>
                <a:latin typeface="OpenDyslexicAlta" pitchFamily="2" charset="77"/>
              </a:rPr>
              <a:t>1</a:t>
            </a:r>
          </a:p>
        </p:txBody>
      </p:sp>
      <p:sp>
        <p:nvSpPr>
          <p:cNvPr id="19" name="Rectangle 18">
            <a:extLst>
              <a:ext uri="{FF2B5EF4-FFF2-40B4-BE49-F238E27FC236}">
                <a16:creationId xmlns="" xmlns:a16="http://schemas.microsoft.com/office/drawing/2014/main" id="{E3CEA2C0-9D8B-3B42-A7E2-15131531CA5F}"/>
              </a:ext>
            </a:extLst>
          </p:cNvPr>
          <p:cNvSpPr/>
          <p:nvPr/>
        </p:nvSpPr>
        <p:spPr>
          <a:xfrm>
            <a:off x="10357620" y="5127401"/>
            <a:ext cx="635000" cy="63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b="1" dirty="0">
                <a:solidFill>
                  <a:srgbClr val="FF3860"/>
                </a:solidFill>
                <a:latin typeface="OpenDyslexicAlta" pitchFamily="2" charset="77"/>
              </a:rPr>
              <a:t>9</a:t>
            </a:r>
          </a:p>
        </p:txBody>
      </p:sp>
    </p:spTree>
    <p:extLst>
      <p:ext uri="{BB962C8B-B14F-4D97-AF65-F5344CB8AC3E}">
        <p14:creationId xmlns:p14="http://schemas.microsoft.com/office/powerpoint/2010/main" val="28007783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Is </a:t>
            </a:r>
            <a:r>
              <a:rPr lang="en-GB" sz="2200" dirty="0" err="1">
                <a:solidFill>
                  <a:srgbClr val="3273DC"/>
                </a:solidFill>
              </a:rPr>
              <a:t>Astrobee’s</a:t>
            </a:r>
            <a:r>
              <a:rPr lang="en-GB" sz="2200" dirty="0">
                <a:solidFill>
                  <a:srgbClr val="3273DC"/>
                </a:solidFill>
              </a:rPr>
              <a:t> statement true or false?</a:t>
            </a:r>
          </a:p>
          <a:p>
            <a:pPr marL="0" indent="0">
              <a:buClr>
                <a:srgbClr val="23D160"/>
              </a:buClr>
              <a:buSzPct val="85000"/>
              <a:buNone/>
            </a:pPr>
            <a:r>
              <a:rPr lang="en-GB" sz="2200" dirty="0">
                <a:solidFill>
                  <a:srgbClr val="3273DC"/>
                </a:solidFill>
              </a:rPr>
              <a:t>Explain your answer in full.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22" name="Rectangle 21">
            <a:extLst>
              <a:ext uri="{FF2B5EF4-FFF2-40B4-BE49-F238E27FC236}">
                <a16:creationId xmlns="" xmlns:a16="http://schemas.microsoft.com/office/drawing/2014/main" id="{F2EF1B55-7CDC-1F47-B4E4-D113F7193461}"/>
              </a:ext>
            </a:extLst>
          </p:cNvPr>
          <p:cNvSpPr/>
          <p:nvPr/>
        </p:nvSpPr>
        <p:spPr>
          <a:xfrm>
            <a:off x="2439087" y="2983330"/>
            <a:ext cx="3437825" cy="461665"/>
          </a:xfrm>
          <a:prstGeom prst="rect">
            <a:avLst/>
          </a:prstGeom>
        </p:spPr>
        <p:txBody>
          <a:bodyPr wrap="square" anchor="ctr">
            <a:spAutoFit/>
          </a:bodyPr>
          <a:lstStyle/>
          <a:p>
            <a:pPr algn="ctr">
              <a:buClr>
                <a:srgbClr val="23D160"/>
              </a:buClr>
              <a:buSzPct val="85000"/>
            </a:pPr>
            <a:r>
              <a:rPr lang="en-GB" sz="2400" dirty="0">
                <a:solidFill>
                  <a:srgbClr val="3273DC"/>
                </a:solidFill>
                <a:latin typeface="OpenDyslexicAlta" pitchFamily="2" charset="77"/>
              </a:rPr>
              <a:t>0.52 + 0.4 = 0.524</a:t>
            </a:r>
          </a:p>
        </p:txBody>
      </p:sp>
    </p:spTree>
    <p:extLst>
      <p:ext uri="{BB962C8B-B14F-4D97-AF65-F5344CB8AC3E}">
        <p14:creationId xmlns:p14="http://schemas.microsoft.com/office/powerpoint/2010/main" val="2710030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Complete the chart, then complete the sentences below. </a:t>
            </a:r>
          </a:p>
        </p:txBody>
      </p:sp>
      <p:graphicFrame>
        <p:nvGraphicFramePr>
          <p:cNvPr id="4" name="Table 3">
            <a:extLst>
              <a:ext uri="{FF2B5EF4-FFF2-40B4-BE49-F238E27FC236}">
                <a16:creationId xmlns="" xmlns:a16="http://schemas.microsoft.com/office/drawing/2014/main" id="{B26FE515-818F-CD4E-8C91-529799DE3F02}"/>
              </a:ext>
            </a:extLst>
          </p:cNvPr>
          <p:cNvGraphicFramePr>
            <a:graphicFrameLocks noGrp="1"/>
          </p:cNvGraphicFramePr>
          <p:nvPr/>
        </p:nvGraphicFramePr>
        <p:xfrm>
          <a:off x="2701494" y="2686627"/>
          <a:ext cx="6789012" cy="1742440"/>
        </p:xfrm>
        <a:graphic>
          <a:graphicData uri="http://schemas.openxmlformats.org/drawingml/2006/table">
            <a:tbl>
              <a:tblPr firstRow="1" bandRow="1">
                <a:tableStyleId>{5940675A-B579-460E-94D1-54222C63F5DA}</a:tableStyleId>
              </a:tblPr>
              <a:tblGrid>
                <a:gridCol w="1697253">
                  <a:extLst>
                    <a:ext uri="{9D8B030D-6E8A-4147-A177-3AD203B41FA5}">
                      <a16:colId xmlns="" xmlns:a16="http://schemas.microsoft.com/office/drawing/2014/main" val="373652515"/>
                    </a:ext>
                  </a:extLst>
                </a:gridCol>
                <a:gridCol w="1697253">
                  <a:extLst>
                    <a:ext uri="{9D8B030D-6E8A-4147-A177-3AD203B41FA5}">
                      <a16:colId xmlns="" xmlns:a16="http://schemas.microsoft.com/office/drawing/2014/main" val="3303212019"/>
                    </a:ext>
                  </a:extLst>
                </a:gridCol>
                <a:gridCol w="1697253">
                  <a:extLst>
                    <a:ext uri="{9D8B030D-6E8A-4147-A177-3AD203B41FA5}">
                      <a16:colId xmlns="" xmlns:a16="http://schemas.microsoft.com/office/drawing/2014/main" val="3692987311"/>
                    </a:ext>
                  </a:extLst>
                </a:gridCol>
                <a:gridCol w="1697253">
                  <a:extLst>
                    <a:ext uri="{9D8B030D-6E8A-4147-A177-3AD203B41FA5}">
                      <a16:colId xmlns="" xmlns:a16="http://schemas.microsoft.com/office/drawing/2014/main" val="1748456636"/>
                    </a:ext>
                  </a:extLst>
                </a:gridCol>
              </a:tblGrid>
              <a:tr h="370840">
                <a:tc>
                  <a:txBody>
                    <a:bodyPr/>
                    <a:lstStyle/>
                    <a:p>
                      <a:pPr algn="ctr"/>
                      <a:r>
                        <a:rPr lang="en-US" dirty="0">
                          <a:latin typeface="OpenDyslexicAlta" pitchFamily="2" charset="77"/>
                        </a:rPr>
                        <a:t>ones</a:t>
                      </a:r>
                    </a:p>
                  </a:txBody>
                  <a:tcPr>
                    <a:solidFill>
                      <a:srgbClr val="23D160"/>
                    </a:solidFill>
                  </a:tcPr>
                </a:tc>
                <a:tc>
                  <a:txBody>
                    <a:bodyPr/>
                    <a:lstStyle/>
                    <a:p>
                      <a:pPr algn="ctr"/>
                      <a:r>
                        <a:rPr lang="en-US" dirty="0">
                          <a:solidFill>
                            <a:schemeClr val="bg1"/>
                          </a:solidFill>
                          <a:latin typeface="OpenDyslexicAlta" pitchFamily="2" charset="77"/>
                        </a:rPr>
                        <a:t>tenths</a:t>
                      </a:r>
                    </a:p>
                  </a:txBody>
                  <a:tcPr>
                    <a:solidFill>
                      <a:srgbClr val="3273DC"/>
                    </a:solidFill>
                  </a:tcPr>
                </a:tc>
                <a:tc>
                  <a:txBody>
                    <a:bodyPr/>
                    <a:lstStyle/>
                    <a:p>
                      <a:pPr algn="ctr"/>
                      <a:r>
                        <a:rPr lang="en-US" dirty="0">
                          <a:solidFill>
                            <a:schemeClr val="bg1"/>
                          </a:solidFill>
                          <a:latin typeface="OpenDyslexicAlta" pitchFamily="2" charset="77"/>
                        </a:rPr>
                        <a:t>hundredths</a:t>
                      </a:r>
                    </a:p>
                  </a:txBody>
                  <a:tcPr>
                    <a:solidFill>
                      <a:srgbClr val="7957D5"/>
                    </a:solidFill>
                  </a:tcPr>
                </a:tc>
                <a:tc>
                  <a:txBody>
                    <a:bodyPr/>
                    <a:lstStyle/>
                    <a:p>
                      <a:pPr algn="ctr"/>
                      <a:r>
                        <a:rPr lang="en-US" dirty="0">
                          <a:solidFill>
                            <a:schemeClr val="bg1"/>
                          </a:solidFill>
                          <a:latin typeface="OpenDyslexicAlta" pitchFamily="2" charset="77"/>
                        </a:rPr>
                        <a:t>thousandths</a:t>
                      </a:r>
                    </a:p>
                  </a:txBody>
                  <a:tcPr>
                    <a:solidFill>
                      <a:srgbClr val="F337C7"/>
                    </a:solidFill>
                  </a:tcPr>
                </a:tc>
                <a:extLst>
                  <a:ext uri="{0D108BD9-81ED-4DB2-BD59-A6C34878D82A}">
                    <a16:rowId xmlns="" xmlns:a16="http://schemas.microsoft.com/office/drawing/2014/main" val="957287956"/>
                  </a:ext>
                </a:extLst>
              </a:tr>
              <a:tr h="370840">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tc>
                  <a:txBody>
                    <a:bodyPr/>
                    <a:lstStyle/>
                    <a:p>
                      <a:endParaRPr lang="en-US" dirty="0">
                        <a:latin typeface="OpenDyslexicAlta" pitchFamily="2" charset="77"/>
                      </a:endParaRPr>
                    </a:p>
                  </a:txBody>
                  <a:tcPr>
                    <a:solidFill>
                      <a:schemeClr val="bg1"/>
                    </a:solidFill>
                  </a:tcPr>
                </a:tc>
                <a:tc>
                  <a:txBody>
                    <a:bodyPr/>
                    <a:lstStyle/>
                    <a:p>
                      <a:endParaRPr lang="en-US">
                        <a:latin typeface="OpenDyslexicAlta" pitchFamily="2" charset="77"/>
                      </a:endParaRPr>
                    </a:p>
                  </a:txBody>
                  <a:tcPr>
                    <a:solidFill>
                      <a:schemeClr val="bg1"/>
                    </a:solidFill>
                  </a:tcPr>
                </a:tc>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extLst>
                  <a:ext uri="{0D108BD9-81ED-4DB2-BD59-A6C34878D82A}">
                    <a16:rowId xmlns="" xmlns:a16="http://schemas.microsoft.com/office/drawing/2014/main" val="988903399"/>
                  </a:ext>
                </a:extLst>
              </a:tr>
              <a:tr h="370840">
                <a:tc>
                  <a:txBody>
                    <a:bodyPr/>
                    <a:lstStyle/>
                    <a:p>
                      <a:pPr algn="ctr"/>
                      <a:r>
                        <a:rPr lang="en-US" sz="2400" dirty="0">
                          <a:solidFill>
                            <a:srgbClr val="FF3860"/>
                          </a:solidFill>
                          <a:latin typeface="OpenDyslexicAlta" pitchFamily="2" charset="77"/>
                        </a:rPr>
                        <a:t>0</a:t>
                      </a:r>
                    </a:p>
                  </a:txBody>
                  <a:tcPr>
                    <a:solidFill>
                      <a:schemeClr val="bg1"/>
                    </a:solidFill>
                  </a:tcPr>
                </a:tc>
                <a:tc>
                  <a:txBody>
                    <a:bodyPr/>
                    <a:lstStyle/>
                    <a:p>
                      <a:pPr algn="ctr"/>
                      <a:r>
                        <a:rPr lang="en-US" sz="2400" dirty="0">
                          <a:solidFill>
                            <a:srgbClr val="FF3860"/>
                          </a:solidFill>
                          <a:latin typeface="OpenDyslexicAlta" pitchFamily="2" charset="77"/>
                        </a:rPr>
                        <a:t>2</a:t>
                      </a:r>
                    </a:p>
                  </a:txBody>
                  <a:tcPr>
                    <a:solidFill>
                      <a:schemeClr val="bg1"/>
                    </a:solidFill>
                  </a:tcPr>
                </a:tc>
                <a:tc>
                  <a:txBody>
                    <a:bodyPr/>
                    <a:lstStyle/>
                    <a:p>
                      <a:pPr algn="ctr"/>
                      <a:r>
                        <a:rPr lang="en-US" sz="2400" dirty="0">
                          <a:solidFill>
                            <a:srgbClr val="FF3860"/>
                          </a:solidFill>
                          <a:latin typeface="OpenDyslexicAlta" pitchFamily="2" charset="77"/>
                        </a:rPr>
                        <a:t>3</a:t>
                      </a:r>
                    </a:p>
                  </a:txBody>
                  <a:tcPr>
                    <a:solidFill>
                      <a:schemeClr val="bg1"/>
                    </a:solidFill>
                  </a:tcPr>
                </a:tc>
                <a:tc>
                  <a:txBody>
                    <a:bodyPr/>
                    <a:lstStyle/>
                    <a:p>
                      <a:pPr algn="ctr"/>
                      <a:r>
                        <a:rPr lang="en-US" sz="2400" dirty="0">
                          <a:solidFill>
                            <a:srgbClr val="FF3860"/>
                          </a:solidFill>
                          <a:latin typeface="OpenDyslexicAlta" pitchFamily="2" charset="77"/>
                        </a:rPr>
                        <a:t>4</a:t>
                      </a:r>
                    </a:p>
                  </a:txBody>
                  <a:tcPr>
                    <a:solidFill>
                      <a:schemeClr val="bg1"/>
                    </a:solidFill>
                  </a:tcPr>
                </a:tc>
                <a:extLst>
                  <a:ext uri="{0D108BD9-81ED-4DB2-BD59-A6C34878D82A}">
                    <a16:rowId xmlns="" xmlns:a16="http://schemas.microsoft.com/office/drawing/2014/main" val="3900739830"/>
                  </a:ext>
                </a:extLst>
              </a:tr>
            </a:tbl>
          </a:graphicData>
        </a:graphic>
      </p:graphicFrame>
      <p:sp>
        <p:nvSpPr>
          <p:cNvPr id="5" name="Oval 4">
            <a:extLst>
              <a:ext uri="{FF2B5EF4-FFF2-40B4-BE49-F238E27FC236}">
                <a16:creationId xmlns=""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2504" y="3073349"/>
            <a:ext cx="519545" cy="540000"/>
          </a:xfrm>
          <a:prstGeom prst="rect">
            <a:avLst/>
          </a:prstGeom>
        </p:spPr>
      </p:pic>
      <p:pic>
        <p:nvPicPr>
          <p:cNvPr id="13" name="Picture 12">
            <a:extLst>
              <a:ext uri="{FF2B5EF4-FFF2-40B4-BE49-F238E27FC236}">
                <a16:creationId xmlns="" xmlns:a16="http://schemas.microsoft.com/office/drawing/2014/main" id="{B03E08B1-53E8-4247-8EAA-64F0325B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595" y="3073349"/>
            <a:ext cx="526047" cy="540000"/>
          </a:xfrm>
          <a:prstGeom prst="rect">
            <a:avLst/>
          </a:prstGeom>
        </p:spPr>
      </p:pic>
      <p:pic>
        <p:nvPicPr>
          <p:cNvPr id="15" name="Picture 14">
            <a:extLst>
              <a:ext uri="{FF2B5EF4-FFF2-40B4-BE49-F238E27FC236}">
                <a16:creationId xmlns=""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16251" y="3361866"/>
            <a:ext cx="519545" cy="540000"/>
          </a:xfrm>
          <a:prstGeom prst="rect">
            <a:avLst/>
          </a:prstGeom>
        </p:spPr>
      </p:pic>
      <p:pic>
        <p:nvPicPr>
          <p:cNvPr id="21" name="Picture 20">
            <a:extLst>
              <a:ext uri="{FF2B5EF4-FFF2-40B4-BE49-F238E27FC236}">
                <a16:creationId xmlns="" xmlns:a16="http://schemas.microsoft.com/office/drawing/2014/main" id="{D3999B00-6F81-7B4A-84F0-B7B595E98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99345" y="3091866"/>
            <a:ext cx="519545" cy="540000"/>
          </a:xfrm>
          <a:prstGeom prst="rect">
            <a:avLst/>
          </a:prstGeom>
        </p:spPr>
      </p:pic>
      <p:sp>
        <p:nvSpPr>
          <p:cNvPr id="7" name="Rounded Rectangle 6">
            <a:extLst>
              <a:ext uri="{FF2B5EF4-FFF2-40B4-BE49-F238E27FC236}">
                <a16:creationId xmlns="" xmlns:a16="http://schemas.microsoft.com/office/drawing/2014/main" id="{7DB7055B-82DE-384B-8D6B-9B78C9DBBAEF}"/>
              </a:ext>
            </a:extLst>
          </p:cNvPr>
          <p:cNvSpPr/>
          <p:nvPr/>
        </p:nvSpPr>
        <p:spPr>
          <a:xfrm>
            <a:off x="838199" y="4611757"/>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One hundredth more than the number shown would be </a:t>
            </a:r>
            <a:r>
              <a:rPr lang="en-US" sz="2400" b="1" u="sng" dirty="0">
                <a:solidFill>
                  <a:srgbClr val="FF3860"/>
                </a:solidFill>
                <a:latin typeface="OpenDyslexicAlta" pitchFamily="2" charset="77"/>
              </a:rPr>
              <a:t>0.244</a:t>
            </a:r>
            <a:r>
              <a:rPr lang="en-US" sz="2400" dirty="0">
                <a:solidFill>
                  <a:schemeClr val="tx1"/>
                </a:solidFill>
                <a:latin typeface="OpenDyslexicAlta" pitchFamily="2" charset="77"/>
              </a:rPr>
              <a:t> </a:t>
            </a:r>
          </a:p>
        </p:txBody>
      </p:sp>
      <p:sp>
        <p:nvSpPr>
          <p:cNvPr id="26" name="Rounded Rectangle 25">
            <a:extLst>
              <a:ext uri="{FF2B5EF4-FFF2-40B4-BE49-F238E27FC236}">
                <a16:creationId xmlns="" xmlns:a16="http://schemas.microsoft.com/office/drawing/2014/main" id="{96A2003E-3B3E-434D-8BED-9EE075642CE9}"/>
              </a:ext>
            </a:extLst>
          </p:cNvPr>
          <p:cNvSpPr/>
          <p:nvPr/>
        </p:nvSpPr>
        <p:spPr>
          <a:xfrm>
            <a:off x="838199" y="532689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If I added 3 tenths to the number, I would make  </a:t>
            </a:r>
          </a:p>
        </p:txBody>
      </p:sp>
      <p:pic>
        <p:nvPicPr>
          <p:cNvPr id="27" name="Picture 26">
            <a:extLst>
              <a:ext uri="{FF2B5EF4-FFF2-40B4-BE49-F238E27FC236}">
                <a16:creationId xmlns="" xmlns:a16="http://schemas.microsoft.com/office/drawing/2014/main" id="{10CAC887-13B6-DC49-8DB8-210D1ED92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7956" y="3078980"/>
            <a:ext cx="526047" cy="540000"/>
          </a:xfrm>
          <a:prstGeom prst="rect">
            <a:avLst/>
          </a:prstGeom>
        </p:spPr>
      </p:pic>
      <p:pic>
        <p:nvPicPr>
          <p:cNvPr id="28" name="Picture 27">
            <a:extLst>
              <a:ext uri="{FF2B5EF4-FFF2-40B4-BE49-F238E27FC236}">
                <a16:creationId xmlns="" xmlns:a16="http://schemas.microsoft.com/office/drawing/2014/main" id="{EB6DF0FB-AD5B-0F4D-8431-8EE80B3CA0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58489" y="3413762"/>
            <a:ext cx="526047" cy="540000"/>
          </a:xfrm>
          <a:prstGeom prst="rect">
            <a:avLst/>
          </a:prstGeom>
        </p:spPr>
      </p:pic>
      <p:pic>
        <p:nvPicPr>
          <p:cNvPr id="29" name="Picture 28">
            <a:extLst>
              <a:ext uri="{FF2B5EF4-FFF2-40B4-BE49-F238E27FC236}">
                <a16:creationId xmlns="" xmlns:a16="http://schemas.microsoft.com/office/drawing/2014/main" id="{34DDE1B1-36FE-3945-A850-BC561AF3C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25783" y="3404628"/>
            <a:ext cx="526047" cy="540000"/>
          </a:xfrm>
          <a:prstGeom prst="rect">
            <a:avLst/>
          </a:prstGeom>
        </p:spPr>
      </p:pic>
      <p:sp>
        <p:nvSpPr>
          <p:cNvPr id="31" name="Rounded Rectangle 30">
            <a:extLst>
              <a:ext uri="{FF2B5EF4-FFF2-40B4-BE49-F238E27FC236}">
                <a16:creationId xmlns="" xmlns:a16="http://schemas.microsoft.com/office/drawing/2014/main" id="{785A7760-1447-6B4A-9D15-DE4E1F0FD6BC}"/>
              </a:ext>
            </a:extLst>
          </p:cNvPr>
          <p:cNvSpPr/>
          <p:nvPr/>
        </p:nvSpPr>
        <p:spPr>
          <a:xfrm>
            <a:off x="838199" y="606065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solidFill>
                  <a:schemeClr val="tx1"/>
                </a:solidFill>
                <a:latin typeface="OpenDyslexicAlta" pitchFamily="2" charset="77"/>
              </a:rPr>
              <a:t>_ thousandths would need to be added before the hundredths digit changes.</a:t>
            </a:r>
          </a:p>
        </p:txBody>
      </p:sp>
      <p:pic>
        <p:nvPicPr>
          <p:cNvPr id="19" name="Picture 18">
            <a:extLst>
              <a:ext uri="{FF2B5EF4-FFF2-40B4-BE49-F238E27FC236}">
                <a16:creationId xmlns="" xmlns:a16="http://schemas.microsoft.com/office/drawing/2014/main" id="{C1C8177E-31B0-F34E-964B-FE339A9030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59495" y="3079647"/>
            <a:ext cx="519545" cy="540000"/>
          </a:xfrm>
          <a:prstGeom prst="rect">
            <a:avLst/>
          </a:prstGeom>
        </p:spPr>
      </p:pic>
      <p:pic>
        <p:nvPicPr>
          <p:cNvPr id="20" name="Picture 19">
            <a:extLst>
              <a:ext uri="{FF2B5EF4-FFF2-40B4-BE49-F238E27FC236}">
                <a16:creationId xmlns="" xmlns:a16="http://schemas.microsoft.com/office/drawing/2014/main" id="{4E7162BD-9138-3444-ABD2-1C25E1B73C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78853" y="3404628"/>
            <a:ext cx="519545" cy="540000"/>
          </a:xfrm>
          <a:prstGeom prst="rect">
            <a:avLst/>
          </a:prstGeom>
        </p:spPr>
      </p:pic>
      <p:sp>
        <p:nvSpPr>
          <p:cNvPr id="22" name="Oval 21">
            <a:extLst>
              <a:ext uri="{FF2B5EF4-FFF2-40B4-BE49-F238E27FC236}">
                <a16:creationId xmlns="" xmlns:a16="http://schemas.microsoft.com/office/drawing/2014/main" id="{FA2C1173-1299-4B44-AF97-2CCAF6697642}"/>
              </a:ext>
            </a:extLst>
          </p:cNvPr>
          <p:cNvSpPr/>
          <p:nvPr/>
        </p:nvSpPr>
        <p:spPr>
          <a:xfrm>
            <a:off x="4330232" y="421193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Tree>
    <p:extLst>
      <p:ext uri="{BB962C8B-B14F-4D97-AF65-F5344CB8AC3E}">
        <p14:creationId xmlns:p14="http://schemas.microsoft.com/office/powerpoint/2010/main" val="30491517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07624" cy="4351338"/>
          </a:xfrm>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Astrobee’s</a:t>
            </a:r>
            <a:r>
              <a:rPr lang="en-GB" sz="2200" dirty="0">
                <a:solidFill>
                  <a:srgbClr val="FF3860"/>
                </a:solidFill>
              </a:rPr>
              <a:t> statement is false. When Astrobee added 0.4 it had been interpreted incorrectly as 0.004. Adding 4 tenths to 0.52 gives the sum 0.92.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22" name="Rectangle 21">
            <a:extLst>
              <a:ext uri="{FF2B5EF4-FFF2-40B4-BE49-F238E27FC236}">
                <a16:creationId xmlns="" xmlns:a16="http://schemas.microsoft.com/office/drawing/2014/main" id="{F2EF1B55-7CDC-1F47-B4E4-D113F7193461}"/>
              </a:ext>
            </a:extLst>
          </p:cNvPr>
          <p:cNvSpPr/>
          <p:nvPr/>
        </p:nvSpPr>
        <p:spPr>
          <a:xfrm>
            <a:off x="2439087" y="2983330"/>
            <a:ext cx="3437825" cy="461665"/>
          </a:xfrm>
          <a:prstGeom prst="rect">
            <a:avLst/>
          </a:prstGeom>
        </p:spPr>
        <p:txBody>
          <a:bodyPr wrap="square" anchor="ctr">
            <a:spAutoFit/>
          </a:bodyPr>
          <a:lstStyle/>
          <a:p>
            <a:pPr algn="ctr">
              <a:buClr>
                <a:srgbClr val="23D160"/>
              </a:buClr>
              <a:buSzPct val="85000"/>
            </a:pPr>
            <a:r>
              <a:rPr lang="en-GB" sz="2400" dirty="0">
                <a:solidFill>
                  <a:srgbClr val="3273DC"/>
                </a:solidFill>
                <a:latin typeface="OpenDyslexicAlta" pitchFamily="2" charset="77"/>
              </a:rPr>
              <a:t>0.52 + 0.4 = 0.524</a:t>
            </a:r>
          </a:p>
        </p:txBody>
      </p:sp>
    </p:spTree>
    <p:extLst>
      <p:ext uri="{BB962C8B-B14F-4D97-AF65-F5344CB8AC3E}">
        <p14:creationId xmlns:p14="http://schemas.microsoft.com/office/powerpoint/2010/main" val="14851840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mathematical equipment and pictorial representations, such as hundred grids and place value charts, to help me add numbers with up to three decimal places within 1</a:t>
            </a:r>
          </a:p>
          <a:p>
            <a:pPr>
              <a:buClr>
                <a:srgbClr val="23D160"/>
              </a:buClr>
              <a:buSzPct val="85000"/>
              <a:buFont typeface="Wingdings" pitchFamily="2" charset="2"/>
              <a:buChar char="ü"/>
            </a:pPr>
            <a:r>
              <a:rPr lang="en-GB" sz="2200" dirty="0"/>
              <a:t>I can explain my reasoning when using mathematical equipment and pictorial representations, such as hundred grids and place value charts, to help me add numbers with up to three decimal places within 1</a:t>
            </a:r>
          </a:p>
        </p:txBody>
      </p:sp>
      <p:sp>
        <p:nvSpPr>
          <p:cNvPr id="5" name="Footer Placeholder 4">
            <a:extLst>
              <a:ext uri="{FF2B5EF4-FFF2-40B4-BE49-F238E27FC236}">
                <a16:creationId xmlns="" xmlns:a16="http://schemas.microsoft.com/office/drawing/2014/main" id="{349F46F5-B8A3-5848-8248-C9D634933261}"/>
              </a:ext>
            </a:extLst>
          </p:cNvPr>
          <p:cNvSpPr>
            <a:spLocks noGrp="1"/>
          </p:cNvSpPr>
          <p:nvPr>
            <p:ph type="ftr" sz="quarter" idx="11"/>
          </p:nvPr>
        </p:nvSpPr>
        <p:spPr>
          <a:xfrm>
            <a:off x="838198" y="6298060"/>
            <a:ext cx="11473071" cy="365125"/>
          </a:xfrm>
        </p:spPr>
        <p:txBody>
          <a:bodyPr/>
          <a:lstStyle/>
          <a:p>
            <a:r>
              <a:rPr lang="en-GB" sz="1400" dirty="0" smtClean="0"/>
              <a:t>Stage </a:t>
            </a:r>
            <a:r>
              <a:rPr lang="en-GB" sz="1400" dirty="0"/>
              <a:t>5 - Summer Block 1 - Decimals - Lesson 1 - To be able to add decimals within 1</a:t>
            </a:r>
          </a:p>
        </p:txBody>
      </p:sp>
    </p:spTree>
    <p:extLst>
      <p:ext uri="{BB962C8B-B14F-4D97-AF65-F5344CB8AC3E}">
        <p14:creationId xmlns:p14="http://schemas.microsoft.com/office/powerpoint/2010/main" val="412422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Complete the chart, then complete the sentences below. </a:t>
            </a:r>
          </a:p>
        </p:txBody>
      </p:sp>
      <p:graphicFrame>
        <p:nvGraphicFramePr>
          <p:cNvPr id="4" name="Table 3">
            <a:extLst>
              <a:ext uri="{FF2B5EF4-FFF2-40B4-BE49-F238E27FC236}">
                <a16:creationId xmlns="" xmlns:a16="http://schemas.microsoft.com/office/drawing/2014/main" id="{B26FE515-818F-CD4E-8C91-529799DE3F02}"/>
              </a:ext>
            </a:extLst>
          </p:cNvPr>
          <p:cNvGraphicFramePr>
            <a:graphicFrameLocks noGrp="1"/>
          </p:cNvGraphicFramePr>
          <p:nvPr/>
        </p:nvGraphicFramePr>
        <p:xfrm>
          <a:off x="2701494" y="2686627"/>
          <a:ext cx="6789012" cy="1742440"/>
        </p:xfrm>
        <a:graphic>
          <a:graphicData uri="http://schemas.openxmlformats.org/drawingml/2006/table">
            <a:tbl>
              <a:tblPr firstRow="1" bandRow="1">
                <a:tableStyleId>{5940675A-B579-460E-94D1-54222C63F5DA}</a:tableStyleId>
              </a:tblPr>
              <a:tblGrid>
                <a:gridCol w="1697253">
                  <a:extLst>
                    <a:ext uri="{9D8B030D-6E8A-4147-A177-3AD203B41FA5}">
                      <a16:colId xmlns="" xmlns:a16="http://schemas.microsoft.com/office/drawing/2014/main" val="373652515"/>
                    </a:ext>
                  </a:extLst>
                </a:gridCol>
                <a:gridCol w="1697253">
                  <a:extLst>
                    <a:ext uri="{9D8B030D-6E8A-4147-A177-3AD203B41FA5}">
                      <a16:colId xmlns="" xmlns:a16="http://schemas.microsoft.com/office/drawing/2014/main" val="3303212019"/>
                    </a:ext>
                  </a:extLst>
                </a:gridCol>
                <a:gridCol w="1697253">
                  <a:extLst>
                    <a:ext uri="{9D8B030D-6E8A-4147-A177-3AD203B41FA5}">
                      <a16:colId xmlns="" xmlns:a16="http://schemas.microsoft.com/office/drawing/2014/main" val="3692987311"/>
                    </a:ext>
                  </a:extLst>
                </a:gridCol>
                <a:gridCol w="1697253">
                  <a:extLst>
                    <a:ext uri="{9D8B030D-6E8A-4147-A177-3AD203B41FA5}">
                      <a16:colId xmlns="" xmlns:a16="http://schemas.microsoft.com/office/drawing/2014/main" val="1748456636"/>
                    </a:ext>
                  </a:extLst>
                </a:gridCol>
              </a:tblGrid>
              <a:tr h="370840">
                <a:tc>
                  <a:txBody>
                    <a:bodyPr/>
                    <a:lstStyle/>
                    <a:p>
                      <a:pPr algn="ctr"/>
                      <a:r>
                        <a:rPr lang="en-US" dirty="0">
                          <a:latin typeface="OpenDyslexicAlta" pitchFamily="2" charset="77"/>
                        </a:rPr>
                        <a:t>ones</a:t>
                      </a:r>
                    </a:p>
                  </a:txBody>
                  <a:tcPr>
                    <a:solidFill>
                      <a:srgbClr val="23D160"/>
                    </a:solidFill>
                  </a:tcPr>
                </a:tc>
                <a:tc>
                  <a:txBody>
                    <a:bodyPr/>
                    <a:lstStyle/>
                    <a:p>
                      <a:pPr algn="ctr"/>
                      <a:r>
                        <a:rPr lang="en-US" dirty="0">
                          <a:solidFill>
                            <a:schemeClr val="bg1"/>
                          </a:solidFill>
                          <a:latin typeface="OpenDyslexicAlta" pitchFamily="2" charset="77"/>
                        </a:rPr>
                        <a:t>tenths</a:t>
                      </a:r>
                    </a:p>
                  </a:txBody>
                  <a:tcPr>
                    <a:solidFill>
                      <a:srgbClr val="3273DC"/>
                    </a:solidFill>
                  </a:tcPr>
                </a:tc>
                <a:tc>
                  <a:txBody>
                    <a:bodyPr/>
                    <a:lstStyle/>
                    <a:p>
                      <a:pPr algn="ctr"/>
                      <a:r>
                        <a:rPr lang="en-US" dirty="0">
                          <a:solidFill>
                            <a:schemeClr val="bg1"/>
                          </a:solidFill>
                          <a:latin typeface="OpenDyslexicAlta" pitchFamily="2" charset="77"/>
                        </a:rPr>
                        <a:t>hundredths</a:t>
                      </a:r>
                    </a:p>
                  </a:txBody>
                  <a:tcPr>
                    <a:solidFill>
                      <a:srgbClr val="7957D5"/>
                    </a:solidFill>
                  </a:tcPr>
                </a:tc>
                <a:tc>
                  <a:txBody>
                    <a:bodyPr/>
                    <a:lstStyle/>
                    <a:p>
                      <a:pPr algn="ctr"/>
                      <a:r>
                        <a:rPr lang="en-US" dirty="0">
                          <a:solidFill>
                            <a:schemeClr val="bg1"/>
                          </a:solidFill>
                          <a:latin typeface="OpenDyslexicAlta" pitchFamily="2" charset="77"/>
                        </a:rPr>
                        <a:t>thousandths</a:t>
                      </a:r>
                    </a:p>
                  </a:txBody>
                  <a:tcPr>
                    <a:solidFill>
                      <a:srgbClr val="F337C7"/>
                    </a:solidFill>
                  </a:tcPr>
                </a:tc>
                <a:extLst>
                  <a:ext uri="{0D108BD9-81ED-4DB2-BD59-A6C34878D82A}">
                    <a16:rowId xmlns="" xmlns:a16="http://schemas.microsoft.com/office/drawing/2014/main" val="957287956"/>
                  </a:ext>
                </a:extLst>
              </a:tr>
              <a:tr h="370840">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tc>
                  <a:txBody>
                    <a:bodyPr/>
                    <a:lstStyle/>
                    <a:p>
                      <a:endParaRPr lang="en-US" dirty="0">
                        <a:latin typeface="OpenDyslexicAlta" pitchFamily="2" charset="77"/>
                      </a:endParaRPr>
                    </a:p>
                  </a:txBody>
                  <a:tcPr>
                    <a:solidFill>
                      <a:schemeClr val="bg1"/>
                    </a:solidFill>
                  </a:tcPr>
                </a:tc>
                <a:tc>
                  <a:txBody>
                    <a:bodyPr/>
                    <a:lstStyle/>
                    <a:p>
                      <a:endParaRPr lang="en-US">
                        <a:latin typeface="OpenDyslexicAlta" pitchFamily="2" charset="77"/>
                      </a:endParaRPr>
                    </a:p>
                  </a:txBody>
                  <a:tcPr>
                    <a:solidFill>
                      <a:schemeClr val="bg1"/>
                    </a:solidFill>
                  </a:tcPr>
                </a:tc>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extLst>
                  <a:ext uri="{0D108BD9-81ED-4DB2-BD59-A6C34878D82A}">
                    <a16:rowId xmlns="" xmlns:a16="http://schemas.microsoft.com/office/drawing/2014/main" val="988903399"/>
                  </a:ext>
                </a:extLst>
              </a:tr>
              <a:tr h="370840">
                <a:tc>
                  <a:txBody>
                    <a:bodyPr/>
                    <a:lstStyle/>
                    <a:p>
                      <a:pPr algn="ctr"/>
                      <a:r>
                        <a:rPr lang="en-US" sz="2400" dirty="0">
                          <a:solidFill>
                            <a:srgbClr val="FF3860"/>
                          </a:solidFill>
                          <a:latin typeface="OpenDyslexicAlta" pitchFamily="2" charset="77"/>
                        </a:rPr>
                        <a:t>0</a:t>
                      </a:r>
                    </a:p>
                  </a:txBody>
                  <a:tcPr>
                    <a:solidFill>
                      <a:schemeClr val="bg1"/>
                    </a:solidFill>
                  </a:tcPr>
                </a:tc>
                <a:tc>
                  <a:txBody>
                    <a:bodyPr/>
                    <a:lstStyle/>
                    <a:p>
                      <a:pPr algn="ctr"/>
                      <a:r>
                        <a:rPr lang="en-US" sz="2400" dirty="0">
                          <a:solidFill>
                            <a:srgbClr val="FF3860"/>
                          </a:solidFill>
                          <a:latin typeface="OpenDyslexicAlta" pitchFamily="2" charset="77"/>
                        </a:rPr>
                        <a:t>2</a:t>
                      </a:r>
                    </a:p>
                  </a:txBody>
                  <a:tcPr>
                    <a:solidFill>
                      <a:schemeClr val="bg1"/>
                    </a:solidFill>
                  </a:tcPr>
                </a:tc>
                <a:tc>
                  <a:txBody>
                    <a:bodyPr/>
                    <a:lstStyle/>
                    <a:p>
                      <a:pPr algn="ctr"/>
                      <a:r>
                        <a:rPr lang="en-US" sz="2400" dirty="0">
                          <a:solidFill>
                            <a:srgbClr val="FF3860"/>
                          </a:solidFill>
                          <a:latin typeface="OpenDyslexicAlta" pitchFamily="2" charset="77"/>
                        </a:rPr>
                        <a:t>3</a:t>
                      </a:r>
                    </a:p>
                  </a:txBody>
                  <a:tcPr>
                    <a:solidFill>
                      <a:schemeClr val="bg1"/>
                    </a:solidFill>
                  </a:tcPr>
                </a:tc>
                <a:tc>
                  <a:txBody>
                    <a:bodyPr/>
                    <a:lstStyle/>
                    <a:p>
                      <a:pPr algn="ctr"/>
                      <a:r>
                        <a:rPr lang="en-US" sz="2400" dirty="0">
                          <a:solidFill>
                            <a:srgbClr val="FF3860"/>
                          </a:solidFill>
                          <a:latin typeface="OpenDyslexicAlta" pitchFamily="2" charset="77"/>
                        </a:rPr>
                        <a:t>4</a:t>
                      </a:r>
                    </a:p>
                  </a:txBody>
                  <a:tcPr>
                    <a:solidFill>
                      <a:schemeClr val="bg1"/>
                    </a:solidFill>
                  </a:tcPr>
                </a:tc>
                <a:extLst>
                  <a:ext uri="{0D108BD9-81ED-4DB2-BD59-A6C34878D82A}">
                    <a16:rowId xmlns="" xmlns:a16="http://schemas.microsoft.com/office/drawing/2014/main" val="3900739830"/>
                  </a:ext>
                </a:extLst>
              </a:tr>
            </a:tbl>
          </a:graphicData>
        </a:graphic>
      </p:graphicFrame>
      <p:sp>
        <p:nvSpPr>
          <p:cNvPr id="5" name="Oval 4">
            <a:extLst>
              <a:ext uri="{FF2B5EF4-FFF2-40B4-BE49-F238E27FC236}">
                <a16:creationId xmlns=""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2504" y="3073349"/>
            <a:ext cx="519545" cy="540000"/>
          </a:xfrm>
          <a:prstGeom prst="rect">
            <a:avLst/>
          </a:prstGeom>
        </p:spPr>
      </p:pic>
      <p:pic>
        <p:nvPicPr>
          <p:cNvPr id="13" name="Picture 12">
            <a:extLst>
              <a:ext uri="{FF2B5EF4-FFF2-40B4-BE49-F238E27FC236}">
                <a16:creationId xmlns="" xmlns:a16="http://schemas.microsoft.com/office/drawing/2014/main" id="{B03E08B1-53E8-4247-8EAA-64F0325B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595" y="3073349"/>
            <a:ext cx="526047" cy="540000"/>
          </a:xfrm>
          <a:prstGeom prst="rect">
            <a:avLst/>
          </a:prstGeom>
        </p:spPr>
      </p:pic>
      <p:pic>
        <p:nvPicPr>
          <p:cNvPr id="15" name="Picture 14">
            <a:extLst>
              <a:ext uri="{FF2B5EF4-FFF2-40B4-BE49-F238E27FC236}">
                <a16:creationId xmlns=""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16251" y="3361866"/>
            <a:ext cx="519545" cy="540000"/>
          </a:xfrm>
          <a:prstGeom prst="rect">
            <a:avLst/>
          </a:prstGeom>
        </p:spPr>
      </p:pic>
      <p:pic>
        <p:nvPicPr>
          <p:cNvPr id="21" name="Picture 20">
            <a:extLst>
              <a:ext uri="{FF2B5EF4-FFF2-40B4-BE49-F238E27FC236}">
                <a16:creationId xmlns="" xmlns:a16="http://schemas.microsoft.com/office/drawing/2014/main" id="{D3999B00-6F81-7B4A-84F0-B7B595E98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99345" y="3091866"/>
            <a:ext cx="519545" cy="540000"/>
          </a:xfrm>
          <a:prstGeom prst="rect">
            <a:avLst/>
          </a:prstGeom>
        </p:spPr>
      </p:pic>
      <p:sp>
        <p:nvSpPr>
          <p:cNvPr id="7" name="Rounded Rectangle 6">
            <a:extLst>
              <a:ext uri="{FF2B5EF4-FFF2-40B4-BE49-F238E27FC236}">
                <a16:creationId xmlns="" xmlns:a16="http://schemas.microsoft.com/office/drawing/2014/main" id="{7DB7055B-82DE-384B-8D6B-9B78C9DBBAEF}"/>
              </a:ext>
            </a:extLst>
          </p:cNvPr>
          <p:cNvSpPr/>
          <p:nvPr/>
        </p:nvSpPr>
        <p:spPr>
          <a:xfrm>
            <a:off x="838199" y="4611757"/>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One hundredth more than the number shown would be </a:t>
            </a:r>
            <a:r>
              <a:rPr lang="en-US" sz="2400" b="1" u="sng" dirty="0">
                <a:solidFill>
                  <a:srgbClr val="FF3860"/>
                </a:solidFill>
                <a:latin typeface="OpenDyslexicAlta" pitchFamily="2" charset="77"/>
              </a:rPr>
              <a:t>0.244</a:t>
            </a:r>
            <a:r>
              <a:rPr lang="en-US" sz="2400" dirty="0">
                <a:solidFill>
                  <a:schemeClr val="tx1"/>
                </a:solidFill>
                <a:latin typeface="OpenDyslexicAlta" pitchFamily="2" charset="77"/>
              </a:rPr>
              <a:t> </a:t>
            </a:r>
          </a:p>
        </p:txBody>
      </p:sp>
      <p:sp>
        <p:nvSpPr>
          <p:cNvPr id="26" name="Rounded Rectangle 25">
            <a:extLst>
              <a:ext uri="{FF2B5EF4-FFF2-40B4-BE49-F238E27FC236}">
                <a16:creationId xmlns="" xmlns:a16="http://schemas.microsoft.com/office/drawing/2014/main" id="{96A2003E-3B3E-434D-8BED-9EE075642CE9}"/>
              </a:ext>
            </a:extLst>
          </p:cNvPr>
          <p:cNvSpPr/>
          <p:nvPr/>
        </p:nvSpPr>
        <p:spPr>
          <a:xfrm>
            <a:off x="838199" y="532689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If I added 3 tenths to the number, I would make </a:t>
            </a:r>
            <a:r>
              <a:rPr lang="en-US" sz="2400" b="1" u="sng" dirty="0">
                <a:solidFill>
                  <a:srgbClr val="FF3860"/>
                </a:solidFill>
                <a:latin typeface="OpenDyslexicAlta" pitchFamily="2" charset="77"/>
              </a:rPr>
              <a:t>0.534</a:t>
            </a:r>
            <a:r>
              <a:rPr lang="en-US" sz="2400" dirty="0">
                <a:solidFill>
                  <a:schemeClr val="tx1"/>
                </a:solidFill>
                <a:latin typeface="OpenDyslexicAlta" pitchFamily="2" charset="77"/>
              </a:rPr>
              <a:t>  </a:t>
            </a:r>
          </a:p>
        </p:txBody>
      </p:sp>
      <p:pic>
        <p:nvPicPr>
          <p:cNvPr id="27" name="Picture 26">
            <a:extLst>
              <a:ext uri="{FF2B5EF4-FFF2-40B4-BE49-F238E27FC236}">
                <a16:creationId xmlns="" xmlns:a16="http://schemas.microsoft.com/office/drawing/2014/main" id="{10CAC887-13B6-DC49-8DB8-210D1ED92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7956" y="3078980"/>
            <a:ext cx="526047" cy="540000"/>
          </a:xfrm>
          <a:prstGeom prst="rect">
            <a:avLst/>
          </a:prstGeom>
        </p:spPr>
      </p:pic>
      <p:pic>
        <p:nvPicPr>
          <p:cNvPr id="28" name="Picture 27">
            <a:extLst>
              <a:ext uri="{FF2B5EF4-FFF2-40B4-BE49-F238E27FC236}">
                <a16:creationId xmlns="" xmlns:a16="http://schemas.microsoft.com/office/drawing/2014/main" id="{EB6DF0FB-AD5B-0F4D-8431-8EE80B3CA0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58489" y="3413762"/>
            <a:ext cx="526047" cy="540000"/>
          </a:xfrm>
          <a:prstGeom prst="rect">
            <a:avLst/>
          </a:prstGeom>
        </p:spPr>
      </p:pic>
      <p:pic>
        <p:nvPicPr>
          <p:cNvPr id="29" name="Picture 28">
            <a:extLst>
              <a:ext uri="{FF2B5EF4-FFF2-40B4-BE49-F238E27FC236}">
                <a16:creationId xmlns="" xmlns:a16="http://schemas.microsoft.com/office/drawing/2014/main" id="{34DDE1B1-36FE-3945-A850-BC561AF3C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25783" y="3404628"/>
            <a:ext cx="526047" cy="540000"/>
          </a:xfrm>
          <a:prstGeom prst="rect">
            <a:avLst/>
          </a:prstGeom>
        </p:spPr>
      </p:pic>
      <p:sp>
        <p:nvSpPr>
          <p:cNvPr id="31" name="Rounded Rectangle 30">
            <a:extLst>
              <a:ext uri="{FF2B5EF4-FFF2-40B4-BE49-F238E27FC236}">
                <a16:creationId xmlns="" xmlns:a16="http://schemas.microsoft.com/office/drawing/2014/main" id="{785A7760-1447-6B4A-9D15-DE4E1F0FD6BC}"/>
              </a:ext>
            </a:extLst>
          </p:cNvPr>
          <p:cNvSpPr/>
          <p:nvPr/>
        </p:nvSpPr>
        <p:spPr>
          <a:xfrm>
            <a:off x="838199" y="606065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dirty="0">
                <a:solidFill>
                  <a:schemeClr val="tx1"/>
                </a:solidFill>
                <a:latin typeface="OpenDyslexicAlta" pitchFamily="2" charset="77"/>
              </a:rPr>
              <a:t>_ thousandths would need to be added before the hundredths digit changes.</a:t>
            </a:r>
          </a:p>
        </p:txBody>
      </p:sp>
      <p:pic>
        <p:nvPicPr>
          <p:cNvPr id="19" name="Picture 18">
            <a:extLst>
              <a:ext uri="{FF2B5EF4-FFF2-40B4-BE49-F238E27FC236}">
                <a16:creationId xmlns="" xmlns:a16="http://schemas.microsoft.com/office/drawing/2014/main" id="{C1C8177E-31B0-F34E-964B-FE339A9030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59495" y="3079647"/>
            <a:ext cx="519545" cy="540000"/>
          </a:xfrm>
          <a:prstGeom prst="rect">
            <a:avLst/>
          </a:prstGeom>
        </p:spPr>
      </p:pic>
      <p:pic>
        <p:nvPicPr>
          <p:cNvPr id="20" name="Picture 19">
            <a:extLst>
              <a:ext uri="{FF2B5EF4-FFF2-40B4-BE49-F238E27FC236}">
                <a16:creationId xmlns="" xmlns:a16="http://schemas.microsoft.com/office/drawing/2014/main" id="{4E7162BD-9138-3444-ABD2-1C25E1B73C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78853" y="3404628"/>
            <a:ext cx="519545" cy="540000"/>
          </a:xfrm>
          <a:prstGeom prst="rect">
            <a:avLst/>
          </a:prstGeom>
        </p:spPr>
      </p:pic>
      <p:sp>
        <p:nvSpPr>
          <p:cNvPr id="22" name="Oval 21">
            <a:extLst>
              <a:ext uri="{FF2B5EF4-FFF2-40B4-BE49-F238E27FC236}">
                <a16:creationId xmlns="" xmlns:a16="http://schemas.microsoft.com/office/drawing/2014/main" id="{AB4CB577-11C0-3F4D-9F42-292E1519C940}"/>
              </a:ext>
            </a:extLst>
          </p:cNvPr>
          <p:cNvSpPr/>
          <p:nvPr/>
        </p:nvSpPr>
        <p:spPr>
          <a:xfrm>
            <a:off x="4330232" y="421193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Tree>
    <p:extLst>
      <p:ext uri="{BB962C8B-B14F-4D97-AF65-F5344CB8AC3E}">
        <p14:creationId xmlns:p14="http://schemas.microsoft.com/office/powerpoint/2010/main" val="2795394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add decimals within 1</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690688"/>
            <a:ext cx="10515600" cy="4351338"/>
          </a:xfrm>
        </p:spPr>
        <p:txBody>
          <a:bodyPr/>
          <a:lstStyle/>
          <a:p>
            <a:pPr marL="0" indent="0">
              <a:buNone/>
            </a:pPr>
            <a:r>
              <a:rPr lang="en-GB" dirty="0"/>
              <a:t>Talking Time:</a:t>
            </a:r>
          </a:p>
          <a:p>
            <a:pPr marL="0" indent="0">
              <a:buClr>
                <a:srgbClr val="23D160"/>
              </a:buClr>
              <a:buSzPct val="85000"/>
              <a:buNone/>
            </a:pPr>
            <a:r>
              <a:rPr lang="en-GB" sz="2200" dirty="0"/>
              <a:t>Complete the chart, then complete the sentences below. </a:t>
            </a:r>
          </a:p>
        </p:txBody>
      </p:sp>
      <p:graphicFrame>
        <p:nvGraphicFramePr>
          <p:cNvPr id="4" name="Table 3">
            <a:extLst>
              <a:ext uri="{FF2B5EF4-FFF2-40B4-BE49-F238E27FC236}">
                <a16:creationId xmlns="" xmlns:a16="http://schemas.microsoft.com/office/drawing/2014/main" id="{B26FE515-818F-CD4E-8C91-529799DE3F02}"/>
              </a:ext>
            </a:extLst>
          </p:cNvPr>
          <p:cNvGraphicFramePr>
            <a:graphicFrameLocks noGrp="1"/>
          </p:cNvGraphicFramePr>
          <p:nvPr/>
        </p:nvGraphicFramePr>
        <p:xfrm>
          <a:off x="2701494" y="2686627"/>
          <a:ext cx="6789012" cy="1742440"/>
        </p:xfrm>
        <a:graphic>
          <a:graphicData uri="http://schemas.openxmlformats.org/drawingml/2006/table">
            <a:tbl>
              <a:tblPr firstRow="1" bandRow="1">
                <a:tableStyleId>{5940675A-B579-460E-94D1-54222C63F5DA}</a:tableStyleId>
              </a:tblPr>
              <a:tblGrid>
                <a:gridCol w="1697253">
                  <a:extLst>
                    <a:ext uri="{9D8B030D-6E8A-4147-A177-3AD203B41FA5}">
                      <a16:colId xmlns="" xmlns:a16="http://schemas.microsoft.com/office/drawing/2014/main" val="373652515"/>
                    </a:ext>
                  </a:extLst>
                </a:gridCol>
                <a:gridCol w="1697253">
                  <a:extLst>
                    <a:ext uri="{9D8B030D-6E8A-4147-A177-3AD203B41FA5}">
                      <a16:colId xmlns="" xmlns:a16="http://schemas.microsoft.com/office/drawing/2014/main" val="3303212019"/>
                    </a:ext>
                  </a:extLst>
                </a:gridCol>
                <a:gridCol w="1697253">
                  <a:extLst>
                    <a:ext uri="{9D8B030D-6E8A-4147-A177-3AD203B41FA5}">
                      <a16:colId xmlns="" xmlns:a16="http://schemas.microsoft.com/office/drawing/2014/main" val="3692987311"/>
                    </a:ext>
                  </a:extLst>
                </a:gridCol>
                <a:gridCol w="1697253">
                  <a:extLst>
                    <a:ext uri="{9D8B030D-6E8A-4147-A177-3AD203B41FA5}">
                      <a16:colId xmlns="" xmlns:a16="http://schemas.microsoft.com/office/drawing/2014/main" val="1748456636"/>
                    </a:ext>
                  </a:extLst>
                </a:gridCol>
              </a:tblGrid>
              <a:tr h="370840">
                <a:tc>
                  <a:txBody>
                    <a:bodyPr/>
                    <a:lstStyle/>
                    <a:p>
                      <a:pPr algn="ctr"/>
                      <a:r>
                        <a:rPr lang="en-US" dirty="0">
                          <a:latin typeface="OpenDyslexicAlta" pitchFamily="2" charset="77"/>
                        </a:rPr>
                        <a:t>ones</a:t>
                      </a:r>
                    </a:p>
                  </a:txBody>
                  <a:tcPr>
                    <a:solidFill>
                      <a:srgbClr val="23D160"/>
                    </a:solidFill>
                  </a:tcPr>
                </a:tc>
                <a:tc>
                  <a:txBody>
                    <a:bodyPr/>
                    <a:lstStyle/>
                    <a:p>
                      <a:pPr algn="ctr"/>
                      <a:r>
                        <a:rPr lang="en-US" dirty="0">
                          <a:solidFill>
                            <a:schemeClr val="bg1"/>
                          </a:solidFill>
                          <a:latin typeface="OpenDyslexicAlta" pitchFamily="2" charset="77"/>
                        </a:rPr>
                        <a:t>tenths</a:t>
                      </a:r>
                    </a:p>
                  </a:txBody>
                  <a:tcPr>
                    <a:solidFill>
                      <a:srgbClr val="3273DC"/>
                    </a:solidFill>
                  </a:tcPr>
                </a:tc>
                <a:tc>
                  <a:txBody>
                    <a:bodyPr/>
                    <a:lstStyle/>
                    <a:p>
                      <a:pPr algn="ctr"/>
                      <a:r>
                        <a:rPr lang="en-US" dirty="0">
                          <a:solidFill>
                            <a:schemeClr val="bg1"/>
                          </a:solidFill>
                          <a:latin typeface="OpenDyslexicAlta" pitchFamily="2" charset="77"/>
                        </a:rPr>
                        <a:t>hundredths</a:t>
                      </a:r>
                    </a:p>
                  </a:txBody>
                  <a:tcPr>
                    <a:solidFill>
                      <a:srgbClr val="7957D5"/>
                    </a:solidFill>
                  </a:tcPr>
                </a:tc>
                <a:tc>
                  <a:txBody>
                    <a:bodyPr/>
                    <a:lstStyle/>
                    <a:p>
                      <a:pPr algn="ctr"/>
                      <a:r>
                        <a:rPr lang="en-US" dirty="0">
                          <a:solidFill>
                            <a:schemeClr val="bg1"/>
                          </a:solidFill>
                          <a:latin typeface="OpenDyslexicAlta" pitchFamily="2" charset="77"/>
                        </a:rPr>
                        <a:t>thousandths</a:t>
                      </a:r>
                    </a:p>
                  </a:txBody>
                  <a:tcPr>
                    <a:solidFill>
                      <a:srgbClr val="F337C7"/>
                    </a:solidFill>
                  </a:tcPr>
                </a:tc>
                <a:extLst>
                  <a:ext uri="{0D108BD9-81ED-4DB2-BD59-A6C34878D82A}">
                    <a16:rowId xmlns="" xmlns:a16="http://schemas.microsoft.com/office/drawing/2014/main" val="957287956"/>
                  </a:ext>
                </a:extLst>
              </a:tr>
              <a:tr h="370840">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tc>
                  <a:txBody>
                    <a:bodyPr/>
                    <a:lstStyle/>
                    <a:p>
                      <a:endParaRPr lang="en-US" dirty="0">
                        <a:latin typeface="OpenDyslexicAlta" pitchFamily="2" charset="77"/>
                      </a:endParaRPr>
                    </a:p>
                  </a:txBody>
                  <a:tcPr>
                    <a:solidFill>
                      <a:schemeClr val="bg1"/>
                    </a:solidFill>
                  </a:tcPr>
                </a:tc>
                <a:tc>
                  <a:txBody>
                    <a:bodyPr/>
                    <a:lstStyle/>
                    <a:p>
                      <a:endParaRPr lang="en-US">
                        <a:latin typeface="OpenDyslexicAlta" pitchFamily="2" charset="77"/>
                      </a:endParaRPr>
                    </a:p>
                  </a:txBody>
                  <a:tcPr>
                    <a:solidFill>
                      <a:schemeClr val="bg1"/>
                    </a:solidFill>
                  </a:tcPr>
                </a:tc>
                <a:tc>
                  <a:txBody>
                    <a:bodyPr/>
                    <a:lstStyle/>
                    <a:p>
                      <a:endParaRPr lang="en-US" dirty="0">
                        <a:latin typeface="OpenDyslexicAlta" pitchFamily="2" charset="77"/>
                      </a:endParaRPr>
                    </a:p>
                    <a:p>
                      <a:endParaRPr lang="en-US" dirty="0">
                        <a:latin typeface="OpenDyslexicAlta" pitchFamily="2" charset="77"/>
                      </a:endParaRPr>
                    </a:p>
                    <a:p>
                      <a:endParaRPr lang="en-US" dirty="0">
                        <a:latin typeface="OpenDyslexicAlta" pitchFamily="2" charset="77"/>
                      </a:endParaRPr>
                    </a:p>
                  </a:txBody>
                  <a:tcPr>
                    <a:solidFill>
                      <a:schemeClr val="bg1"/>
                    </a:solidFill>
                  </a:tcPr>
                </a:tc>
                <a:extLst>
                  <a:ext uri="{0D108BD9-81ED-4DB2-BD59-A6C34878D82A}">
                    <a16:rowId xmlns="" xmlns:a16="http://schemas.microsoft.com/office/drawing/2014/main" val="988903399"/>
                  </a:ext>
                </a:extLst>
              </a:tr>
              <a:tr h="370840">
                <a:tc>
                  <a:txBody>
                    <a:bodyPr/>
                    <a:lstStyle/>
                    <a:p>
                      <a:pPr algn="ctr"/>
                      <a:r>
                        <a:rPr lang="en-US" sz="2400" dirty="0">
                          <a:solidFill>
                            <a:srgbClr val="FF3860"/>
                          </a:solidFill>
                          <a:latin typeface="OpenDyslexicAlta" pitchFamily="2" charset="77"/>
                        </a:rPr>
                        <a:t>0</a:t>
                      </a:r>
                    </a:p>
                  </a:txBody>
                  <a:tcPr>
                    <a:solidFill>
                      <a:schemeClr val="bg1"/>
                    </a:solidFill>
                  </a:tcPr>
                </a:tc>
                <a:tc>
                  <a:txBody>
                    <a:bodyPr/>
                    <a:lstStyle/>
                    <a:p>
                      <a:pPr algn="ctr"/>
                      <a:r>
                        <a:rPr lang="en-US" sz="2400" dirty="0">
                          <a:solidFill>
                            <a:srgbClr val="FF3860"/>
                          </a:solidFill>
                          <a:latin typeface="OpenDyslexicAlta" pitchFamily="2" charset="77"/>
                        </a:rPr>
                        <a:t>2</a:t>
                      </a:r>
                    </a:p>
                  </a:txBody>
                  <a:tcPr>
                    <a:solidFill>
                      <a:schemeClr val="bg1"/>
                    </a:solidFill>
                  </a:tcPr>
                </a:tc>
                <a:tc>
                  <a:txBody>
                    <a:bodyPr/>
                    <a:lstStyle/>
                    <a:p>
                      <a:pPr algn="ctr"/>
                      <a:r>
                        <a:rPr lang="en-US" sz="2400" dirty="0">
                          <a:solidFill>
                            <a:srgbClr val="FF3860"/>
                          </a:solidFill>
                          <a:latin typeface="OpenDyslexicAlta" pitchFamily="2" charset="77"/>
                        </a:rPr>
                        <a:t>3</a:t>
                      </a:r>
                    </a:p>
                  </a:txBody>
                  <a:tcPr>
                    <a:solidFill>
                      <a:schemeClr val="bg1"/>
                    </a:solidFill>
                  </a:tcPr>
                </a:tc>
                <a:tc>
                  <a:txBody>
                    <a:bodyPr/>
                    <a:lstStyle/>
                    <a:p>
                      <a:pPr algn="ctr"/>
                      <a:r>
                        <a:rPr lang="en-US" sz="2400" dirty="0">
                          <a:solidFill>
                            <a:srgbClr val="FF3860"/>
                          </a:solidFill>
                          <a:latin typeface="OpenDyslexicAlta" pitchFamily="2" charset="77"/>
                        </a:rPr>
                        <a:t>4</a:t>
                      </a:r>
                    </a:p>
                  </a:txBody>
                  <a:tcPr>
                    <a:solidFill>
                      <a:schemeClr val="bg1"/>
                    </a:solidFill>
                  </a:tcPr>
                </a:tc>
                <a:extLst>
                  <a:ext uri="{0D108BD9-81ED-4DB2-BD59-A6C34878D82A}">
                    <a16:rowId xmlns="" xmlns:a16="http://schemas.microsoft.com/office/drawing/2014/main" val="3900739830"/>
                  </a:ext>
                </a:extLst>
              </a:tr>
            </a:tbl>
          </a:graphicData>
        </a:graphic>
      </p:graphicFrame>
      <p:sp>
        <p:nvSpPr>
          <p:cNvPr id="5" name="Oval 4">
            <a:extLst>
              <a:ext uri="{FF2B5EF4-FFF2-40B4-BE49-F238E27FC236}">
                <a16:creationId xmlns="" xmlns:a16="http://schemas.microsoft.com/office/drawing/2014/main" id="{543EBA60-9061-9748-8C0A-F504C34507B8}"/>
              </a:ext>
            </a:extLst>
          </p:cNvPr>
          <p:cNvSpPr/>
          <p:nvPr/>
        </p:nvSpPr>
        <p:spPr>
          <a:xfrm>
            <a:off x="4316770" y="2832652"/>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
        <p:nvSpPr>
          <p:cNvPr id="6" name="Oval 5">
            <a:extLst>
              <a:ext uri="{FF2B5EF4-FFF2-40B4-BE49-F238E27FC236}">
                <a16:creationId xmlns="" xmlns:a16="http://schemas.microsoft.com/office/drawing/2014/main" id="{5E23DF1C-22E2-684F-8201-1776EF3F1940}"/>
              </a:ext>
            </a:extLst>
          </p:cNvPr>
          <p:cNvSpPr/>
          <p:nvPr/>
        </p:nvSpPr>
        <p:spPr>
          <a:xfrm>
            <a:off x="4316770" y="3732995"/>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pic>
        <p:nvPicPr>
          <p:cNvPr id="11" name="Picture 10">
            <a:extLst>
              <a:ext uri="{FF2B5EF4-FFF2-40B4-BE49-F238E27FC236}">
                <a16:creationId xmlns="" xmlns:a16="http://schemas.microsoft.com/office/drawing/2014/main" id="{48C6BD58-7526-FA47-B73E-B0F04F2CB5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22504" y="3073349"/>
            <a:ext cx="519545" cy="540000"/>
          </a:xfrm>
          <a:prstGeom prst="rect">
            <a:avLst/>
          </a:prstGeom>
        </p:spPr>
      </p:pic>
      <p:pic>
        <p:nvPicPr>
          <p:cNvPr id="13" name="Picture 12">
            <a:extLst>
              <a:ext uri="{FF2B5EF4-FFF2-40B4-BE49-F238E27FC236}">
                <a16:creationId xmlns="" xmlns:a16="http://schemas.microsoft.com/office/drawing/2014/main" id="{B03E08B1-53E8-4247-8EAA-64F0325B1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1595" y="3073349"/>
            <a:ext cx="526047" cy="540000"/>
          </a:xfrm>
          <a:prstGeom prst="rect">
            <a:avLst/>
          </a:prstGeom>
        </p:spPr>
      </p:pic>
      <p:pic>
        <p:nvPicPr>
          <p:cNvPr id="15" name="Picture 14">
            <a:extLst>
              <a:ext uri="{FF2B5EF4-FFF2-40B4-BE49-F238E27FC236}">
                <a16:creationId xmlns="" xmlns:a16="http://schemas.microsoft.com/office/drawing/2014/main" id="{55CEB312-BAEC-CA41-AA3A-B2A4378053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16251" y="3361866"/>
            <a:ext cx="519545" cy="540000"/>
          </a:xfrm>
          <a:prstGeom prst="rect">
            <a:avLst/>
          </a:prstGeom>
        </p:spPr>
      </p:pic>
      <p:pic>
        <p:nvPicPr>
          <p:cNvPr id="21" name="Picture 20">
            <a:extLst>
              <a:ext uri="{FF2B5EF4-FFF2-40B4-BE49-F238E27FC236}">
                <a16:creationId xmlns="" xmlns:a16="http://schemas.microsoft.com/office/drawing/2014/main" id="{D3999B00-6F81-7B4A-84F0-B7B595E982C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99345" y="3091866"/>
            <a:ext cx="519545" cy="540000"/>
          </a:xfrm>
          <a:prstGeom prst="rect">
            <a:avLst/>
          </a:prstGeom>
        </p:spPr>
      </p:pic>
      <p:sp>
        <p:nvSpPr>
          <p:cNvPr id="7" name="Rounded Rectangle 6">
            <a:extLst>
              <a:ext uri="{FF2B5EF4-FFF2-40B4-BE49-F238E27FC236}">
                <a16:creationId xmlns="" xmlns:a16="http://schemas.microsoft.com/office/drawing/2014/main" id="{7DB7055B-82DE-384B-8D6B-9B78C9DBBAEF}"/>
              </a:ext>
            </a:extLst>
          </p:cNvPr>
          <p:cNvSpPr/>
          <p:nvPr/>
        </p:nvSpPr>
        <p:spPr>
          <a:xfrm>
            <a:off x="838199" y="4611757"/>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One hundredth more than the number shown would be </a:t>
            </a:r>
            <a:r>
              <a:rPr lang="en-US" sz="2400" b="1" u="sng" dirty="0">
                <a:solidFill>
                  <a:srgbClr val="FF3860"/>
                </a:solidFill>
                <a:latin typeface="OpenDyslexicAlta" pitchFamily="2" charset="77"/>
              </a:rPr>
              <a:t>0.244</a:t>
            </a:r>
            <a:r>
              <a:rPr lang="en-US" sz="2400" dirty="0">
                <a:solidFill>
                  <a:schemeClr val="tx1"/>
                </a:solidFill>
                <a:latin typeface="OpenDyslexicAlta" pitchFamily="2" charset="77"/>
              </a:rPr>
              <a:t> </a:t>
            </a:r>
          </a:p>
        </p:txBody>
      </p:sp>
      <p:sp>
        <p:nvSpPr>
          <p:cNvPr id="26" name="Rounded Rectangle 25">
            <a:extLst>
              <a:ext uri="{FF2B5EF4-FFF2-40B4-BE49-F238E27FC236}">
                <a16:creationId xmlns="" xmlns:a16="http://schemas.microsoft.com/office/drawing/2014/main" id="{96A2003E-3B3E-434D-8BED-9EE075642CE9}"/>
              </a:ext>
            </a:extLst>
          </p:cNvPr>
          <p:cNvSpPr/>
          <p:nvPr/>
        </p:nvSpPr>
        <p:spPr>
          <a:xfrm>
            <a:off x="838199" y="532689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tx1"/>
                </a:solidFill>
                <a:latin typeface="OpenDyslexicAlta" pitchFamily="2" charset="77"/>
              </a:rPr>
              <a:t>If I added 3 tenths to the number, I would make </a:t>
            </a:r>
            <a:r>
              <a:rPr lang="en-US" sz="2400" b="1" u="sng" dirty="0">
                <a:solidFill>
                  <a:srgbClr val="FF3860"/>
                </a:solidFill>
                <a:latin typeface="OpenDyslexicAlta" pitchFamily="2" charset="77"/>
              </a:rPr>
              <a:t>0.534</a:t>
            </a:r>
            <a:r>
              <a:rPr lang="en-US" sz="2400" dirty="0">
                <a:solidFill>
                  <a:schemeClr val="tx1"/>
                </a:solidFill>
                <a:latin typeface="OpenDyslexicAlta" pitchFamily="2" charset="77"/>
              </a:rPr>
              <a:t>  </a:t>
            </a:r>
          </a:p>
        </p:txBody>
      </p:sp>
      <p:pic>
        <p:nvPicPr>
          <p:cNvPr id="27" name="Picture 26">
            <a:extLst>
              <a:ext uri="{FF2B5EF4-FFF2-40B4-BE49-F238E27FC236}">
                <a16:creationId xmlns="" xmlns:a16="http://schemas.microsoft.com/office/drawing/2014/main" id="{10CAC887-13B6-DC49-8DB8-210D1ED92A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7956" y="3078980"/>
            <a:ext cx="526047" cy="540000"/>
          </a:xfrm>
          <a:prstGeom prst="rect">
            <a:avLst/>
          </a:prstGeom>
        </p:spPr>
      </p:pic>
      <p:pic>
        <p:nvPicPr>
          <p:cNvPr id="28" name="Picture 27">
            <a:extLst>
              <a:ext uri="{FF2B5EF4-FFF2-40B4-BE49-F238E27FC236}">
                <a16:creationId xmlns="" xmlns:a16="http://schemas.microsoft.com/office/drawing/2014/main" id="{EB6DF0FB-AD5B-0F4D-8431-8EE80B3CA0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58489" y="3413762"/>
            <a:ext cx="526047" cy="540000"/>
          </a:xfrm>
          <a:prstGeom prst="rect">
            <a:avLst/>
          </a:prstGeom>
        </p:spPr>
      </p:pic>
      <p:pic>
        <p:nvPicPr>
          <p:cNvPr id="29" name="Picture 28">
            <a:extLst>
              <a:ext uri="{FF2B5EF4-FFF2-40B4-BE49-F238E27FC236}">
                <a16:creationId xmlns="" xmlns:a16="http://schemas.microsoft.com/office/drawing/2014/main" id="{34DDE1B1-36FE-3945-A850-BC561AF3CC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25783" y="3404628"/>
            <a:ext cx="526047" cy="540000"/>
          </a:xfrm>
          <a:prstGeom prst="rect">
            <a:avLst/>
          </a:prstGeom>
        </p:spPr>
      </p:pic>
      <p:sp>
        <p:nvSpPr>
          <p:cNvPr id="31" name="Rounded Rectangle 30">
            <a:extLst>
              <a:ext uri="{FF2B5EF4-FFF2-40B4-BE49-F238E27FC236}">
                <a16:creationId xmlns="" xmlns:a16="http://schemas.microsoft.com/office/drawing/2014/main" id="{785A7760-1447-6B4A-9D15-DE4E1F0FD6BC}"/>
              </a:ext>
            </a:extLst>
          </p:cNvPr>
          <p:cNvSpPr/>
          <p:nvPr/>
        </p:nvSpPr>
        <p:spPr>
          <a:xfrm>
            <a:off x="838199" y="6060651"/>
            <a:ext cx="10929731" cy="588148"/>
          </a:xfrm>
          <a:prstGeom prst="roundRect">
            <a:avLst/>
          </a:prstGeom>
          <a:solidFill>
            <a:schemeClr val="bg1"/>
          </a:solidFill>
          <a:ln w="28575"/>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000" b="1" u="sng" dirty="0">
                <a:solidFill>
                  <a:srgbClr val="FF3860"/>
                </a:solidFill>
                <a:latin typeface="OpenDyslexicAlta" pitchFamily="2" charset="77"/>
              </a:rPr>
              <a:t>6</a:t>
            </a:r>
            <a:r>
              <a:rPr lang="en-US" sz="2000" dirty="0">
                <a:solidFill>
                  <a:schemeClr val="tx1"/>
                </a:solidFill>
                <a:latin typeface="OpenDyslexicAlta" pitchFamily="2" charset="77"/>
              </a:rPr>
              <a:t> thousandths would need to be added before the hundredths digit changes.</a:t>
            </a:r>
          </a:p>
        </p:txBody>
      </p:sp>
      <p:pic>
        <p:nvPicPr>
          <p:cNvPr id="19" name="Picture 18">
            <a:extLst>
              <a:ext uri="{FF2B5EF4-FFF2-40B4-BE49-F238E27FC236}">
                <a16:creationId xmlns="" xmlns:a16="http://schemas.microsoft.com/office/drawing/2014/main" id="{C1C8177E-31B0-F34E-964B-FE339A9030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59495" y="3079647"/>
            <a:ext cx="519545" cy="540000"/>
          </a:xfrm>
          <a:prstGeom prst="rect">
            <a:avLst/>
          </a:prstGeom>
        </p:spPr>
      </p:pic>
      <p:pic>
        <p:nvPicPr>
          <p:cNvPr id="20" name="Picture 19">
            <a:extLst>
              <a:ext uri="{FF2B5EF4-FFF2-40B4-BE49-F238E27FC236}">
                <a16:creationId xmlns="" xmlns:a16="http://schemas.microsoft.com/office/drawing/2014/main" id="{4E7162BD-9138-3444-ABD2-1C25E1B73C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78853" y="3404628"/>
            <a:ext cx="519545" cy="540000"/>
          </a:xfrm>
          <a:prstGeom prst="rect">
            <a:avLst/>
          </a:prstGeom>
        </p:spPr>
      </p:pic>
      <p:sp>
        <p:nvSpPr>
          <p:cNvPr id="22" name="Oval 21">
            <a:extLst>
              <a:ext uri="{FF2B5EF4-FFF2-40B4-BE49-F238E27FC236}">
                <a16:creationId xmlns="" xmlns:a16="http://schemas.microsoft.com/office/drawing/2014/main" id="{B455273F-6F30-BB42-B394-068C9C61C354}"/>
              </a:ext>
            </a:extLst>
          </p:cNvPr>
          <p:cNvSpPr/>
          <p:nvPr/>
        </p:nvSpPr>
        <p:spPr>
          <a:xfrm>
            <a:off x="4330232" y="4211938"/>
            <a:ext cx="141347" cy="1413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OpenDyslexicAlta" pitchFamily="2" charset="77"/>
            </a:endParaRPr>
          </a:p>
        </p:txBody>
      </p:sp>
    </p:spTree>
    <p:extLst>
      <p:ext uri="{BB962C8B-B14F-4D97-AF65-F5344CB8AC3E}">
        <p14:creationId xmlns:p14="http://schemas.microsoft.com/office/powerpoint/2010/main" val="691571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14210</TotalTime>
  <Words>3680</Words>
  <Application>Microsoft Office PowerPoint</Application>
  <PresentationFormat>Custom</PresentationFormat>
  <Paragraphs>1188</Paragraphs>
  <Slides>71</Slides>
  <Notes>68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71</vt:i4>
      </vt:variant>
    </vt:vector>
  </HeadingPairs>
  <TitlesOfParts>
    <vt:vector size="80" baseType="lpstr">
      <vt:lpstr>Arial</vt:lpstr>
      <vt:lpstr>Muli</vt:lpstr>
      <vt:lpstr>Lato</vt:lpstr>
      <vt:lpstr>OpenDyslexicAlta</vt:lpstr>
      <vt:lpstr>Lato Light</vt:lpstr>
      <vt:lpstr>Wingdings</vt:lpstr>
      <vt:lpstr>OpenDyslexic</vt:lpstr>
      <vt:lpstr>Calibri</vt:lpstr>
      <vt:lpstr>Office Theme</vt:lpstr>
      <vt:lpstr>PowerPoint Presentation</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lpstr>To be able to add decimals within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732</cp:revision>
  <cp:lastPrinted>2019-06-17T16:19:05Z</cp:lastPrinted>
  <dcterms:created xsi:type="dcterms:W3CDTF">2018-08-06T08:16:18Z</dcterms:created>
  <dcterms:modified xsi:type="dcterms:W3CDTF">2021-01-10T16:40:17Z</dcterms:modified>
</cp:coreProperties>
</file>