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0" r:id="rId2"/>
    <p:sldId id="32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6" r:id="rId17"/>
    <p:sldId id="387" r:id="rId18"/>
    <p:sldId id="388" r:id="rId19"/>
    <p:sldId id="389" r:id="rId20"/>
    <p:sldId id="392" r:id="rId21"/>
    <p:sldId id="391" r:id="rId22"/>
    <p:sldId id="390" r:id="rId23"/>
    <p:sldId id="393" r:id="rId24"/>
    <p:sldId id="394" r:id="rId25"/>
    <p:sldId id="395" r:id="rId26"/>
    <p:sldId id="398" r:id="rId27"/>
    <p:sldId id="397" r:id="rId28"/>
    <p:sldId id="396" r:id="rId29"/>
    <p:sldId id="370" r:id="rId30"/>
    <p:sldId id="400" r:id="rId31"/>
    <p:sldId id="399" r:id="rId32"/>
  </p:sldIdLst>
  <p:sldSz cx="12192000" cy="6858000"/>
  <p:notesSz cx="6858000" cy="9144000"/>
  <p:embeddedFontLst>
    <p:embeddedFont>
      <p:font typeface="Lato" panose="020F0502020204030203" pitchFamily="3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Muli" panose="020B0604020202020204" charset="0"/>
      <p:regular r:id="rId41"/>
      <p:bold r:id="rId42"/>
      <p:italic r:id="rId43"/>
      <p:boldItalic r:id="rId44"/>
    </p:embeddedFont>
    <p:embeddedFont>
      <p:font typeface="OpenDyslexic" panose="00000500000000000000" pitchFamily="2" charset="0"/>
      <p:regular r:id="rId45"/>
      <p:bold r:id="rId46"/>
      <p:italic r:id="rId47"/>
      <p:boldItalic r:id="rId48"/>
    </p:embeddedFont>
    <p:embeddedFont>
      <p:font typeface="OpenDyslexicAlta" panose="00000500000000000000" pitchFamily="2" charset="0"/>
      <p:regular r:id="rId49"/>
      <p:bold r:id="rId50"/>
      <p:italic r:id="rId51"/>
      <p:boldItalic r:id="rId52"/>
    </p:embeddedFont>
    <p:embeddedFont>
      <p:font typeface="Lato Light" panose="020F0302020204030203" pitchFamily="3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FFDD57"/>
    <a:srgbClr val="23D160"/>
    <a:srgbClr val="3273DC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2" autoAdjust="0"/>
    <p:restoredTop sz="87891" autoAdjust="0"/>
  </p:normalViewPr>
  <p:slideViewPr>
    <p:cSldViewPr snapToGrid="0" snapToObjects="1">
      <p:cViewPr varScale="1">
        <p:scale>
          <a:sx n="70" d="100"/>
          <a:sy n="70" d="100"/>
        </p:scale>
        <p:origin x="-690" y="-19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6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7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18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0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324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22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8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967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6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475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444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60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80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189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18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68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72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4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0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53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69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106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2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0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3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05/01/2021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tiff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tiff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2.emf"/><Relationship Id="rId4" Type="http://schemas.openxmlformats.org/officeDocument/2006/relationships/image" Target="../media/image3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2.emf"/><Relationship Id="rId4" Type="http://schemas.openxmlformats.org/officeDocument/2006/relationships/image" Target="../media/image33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3 </a:t>
            </a:r>
            <a:br>
              <a:rPr lang="en-GB" dirty="0"/>
            </a:br>
            <a:r>
              <a:rPr lang="en-GB" dirty="0"/>
              <a:t>Autumn Block 3: Multiplication and Division</a:t>
            </a:r>
          </a:p>
          <a:p>
            <a:r>
              <a:rPr lang="en-GB" dirty="0"/>
              <a:t>Lesson 1: To be able to identify, make and add equal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3 – Multiplication and Division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QNHGJXZ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83D4148-CE3D-4140-8A40-4BA6695FF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54581" y="3156865"/>
            <a:ext cx="2249353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AAE08E7-D58F-DC4A-8B33-14F12DA60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04811" y="3173760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7E1B6A5-1759-3946-9DE8-753CE27806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84433" y="3173760"/>
            <a:ext cx="2249353" cy="1080000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6BFF638C-1A7B-0449-97F0-881985D68280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3 groups of 5.</a:t>
            </a:r>
          </a:p>
        </p:txBody>
      </p:sp>
    </p:spTree>
    <p:extLst>
      <p:ext uri="{BB962C8B-B14F-4D97-AF65-F5344CB8AC3E}">
        <p14:creationId xmlns:p14="http://schemas.microsoft.com/office/powerpoint/2010/main" val="299273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284897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69874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499920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712083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4B7E73F-5B73-EC45-A92A-736EAB0B300E}"/>
              </a:ext>
            </a:extLst>
          </p:cNvPr>
          <p:cNvSpPr/>
          <p:nvPr/>
        </p:nvSpPr>
        <p:spPr>
          <a:xfrm>
            <a:off x="9257253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8DCA4E-A0CA-0045-83F4-C51B16C6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4" y="3693903"/>
            <a:ext cx="2150230" cy="798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51DA717-B872-AE4C-9DBC-749ACFE6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74" y="3697301"/>
            <a:ext cx="2150230" cy="798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575F720-B052-3341-88A8-FC180FB7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04" y="3690574"/>
            <a:ext cx="2150230" cy="798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A0C8B66-BE36-694F-A85C-C886EBE46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23" y="3697301"/>
            <a:ext cx="2150230" cy="798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1F4A69E-A0DE-6E42-8340-15DAEF02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253" y="3690574"/>
            <a:ext cx="2150230" cy="7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4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5 groups of 4.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284897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69874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499920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7120834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4B7E73F-5B73-EC45-A92A-736EAB0B300E}"/>
              </a:ext>
            </a:extLst>
          </p:cNvPr>
          <p:cNvSpPr/>
          <p:nvPr/>
        </p:nvSpPr>
        <p:spPr>
          <a:xfrm>
            <a:off x="9257253" y="3018117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8DCA4E-A0CA-0045-83F4-C51B16C6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4" y="3693903"/>
            <a:ext cx="2150230" cy="7986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C51DA717-B872-AE4C-9DBC-749ACFE6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74" y="3697301"/>
            <a:ext cx="2150230" cy="798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7575F720-B052-3341-88A8-FC180FB7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504" y="3690574"/>
            <a:ext cx="2150230" cy="798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0A0C8B66-BE36-694F-A85C-C886EBE46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23" y="3697301"/>
            <a:ext cx="2150230" cy="7986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11F4A69E-A0DE-6E42-8340-15DAEF027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7253" y="3690574"/>
            <a:ext cx="2150230" cy="7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2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7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4 groups of 6.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equal grouping sketches and statements.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B3131B-9A7D-0A43-BFC2-698188B78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512" y="3063980"/>
            <a:ext cx="520700" cy="2032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12B8EEF3-8227-AD41-97D0-EDA238FEF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742" y="3063980"/>
            <a:ext cx="520700" cy="2032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F1748B5A-D79E-AE48-A2F4-929E3A16E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97" y="3063980"/>
            <a:ext cx="520700" cy="2032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8F1CD64-B2A7-B14A-B34F-ADF5A0827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366" y="3063980"/>
            <a:ext cx="5207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28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u="sng" dirty="0"/>
              <a:t>Templates:</a:t>
            </a:r>
            <a:r>
              <a:rPr lang="en-GB" sz="2200" dirty="0"/>
              <a:t> 	</a:t>
            </a:r>
            <a:r>
              <a:rPr lang="en-GB" sz="2200" dirty="0">
                <a:solidFill>
                  <a:srgbClr val="FF3860"/>
                </a:solidFill>
              </a:rPr>
              <a:t>	Adult / peer assessment</a:t>
            </a:r>
            <a:endParaRPr lang="en-GB" sz="2200" u="sng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85616F8-33DA-5847-82E8-95D75FE1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67" y="2842015"/>
            <a:ext cx="4681970" cy="17635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2390C5-66C2-9542-9F72-90F006236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763" y="2842015"/>
            <a:ext cx="3512600" cy="1770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D77BD3D-542A-0D4D-8876-1D16E37D6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2588" y="4848317"/>
            <a:ext cx="5866823" cy="176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ways can you represent…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three groups of 2?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four groups of 4?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groups of 6?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six groups of 3?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5549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different ways can you represent…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three groups of 2?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four groups of 4?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five groups of 6?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six groups of 3?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u="sng" dirty="0">
                <a:solidFill>
                  <a:srgbClr val="FF3860"/>
                </a:solidFill>
              </a:rPr>
              <a:t>Example: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F4137DCC-188C-6740-A7AD-661EEEDCE8C0}"/>
              </a:ext>
            </a:extLst>
          </p:cNvPr>
          <p:cNvSpPr/>
          <p:nvPr/>
        </p:nvSpPr>
        <p:spPr>
          <a:xfrm>
            <a:off x="5377135" y="5698185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Three groups of 2.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C7A867F-0D9B-0D42-BD5E-D395B293475F}"/>
              </a:ext>
            </a:extLst>
          </p:cNvPr>
          <p:cNvSpPr/>
          <p:nvPr/>
        </p:nvSpPr>
        <p:spPr>
          <a:xfrm>
            <a:off x="730688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B1718B2-A077-7A43-B34C-90816AF64785}"/>
              </a:ext>
            </a:extLst>
          </p:cNvPr>
          <p:cNvSpPr/>
          <p:nvPr/>
        </p:nvSpPr>
        <p:spPr>
          <a:xfrm>
            <a:off x="515665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C310FE-27A1-004B-A9A3-8AB1907E2C38}"/>
              </a:ext>
            </a:extLst>
          </p:cNvPr>
          <p:cNvSpPr/>
          <p:nvPr/>
        </p:nvSpPr>
        <p:spPr>
          <a:xfrm>
            <a:off x="9457115" y="3134373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8D4B5B-276C-6A40-A424-A3A3C50C3A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594" y="3282975"/>
            <a:ext cx="1016143" cy="10344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56DF1D2-8595-DF4F-BF6F-4BAA6C7918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067" y="4079073"/>
            <a:ext cx="1016143" cy="10344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90DE1F3-9A4D-B94F-8219-5918E2AFEE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611" y="3282975"/>
            <a:ext cx="1016143" cy="10344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D7305F2-4AA1-F44B-9987-9DB07A1693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2084" y="4079073"/>
            <a:ext cx="1016143" cy="10344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3CD6D7E-9DE0-6B4D-AEC6-57E444E7CE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4047" y="3282975"/>
            <a:ext cx="1016143" cy="1034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29CC1B8-88CD-1041-868E-D5DC8071FA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520" y="4079073"/>
            <a:ext cx="1016143" cy="10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44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59202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0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revise my knowledge of identifying, making and adding equal groups for multiplication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revising </a:t>
            </a:r>
            <a:r>
              <a:rPr lang="en-GB" sz="2200" dirty="0">
                <a:solidFill>
                  <a:prstClr val="black"/>
                </a:solidFill>
              </a:rPr>
              <a:t>my knowledge of identifying, making and adding equal groups for multiplication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3 - Autumn Block 3 – Multiplication and Division - Lesson 1 – To be able to identify, make and add equal groups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1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82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= 8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4 x 2 = 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2903708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2903708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2903708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2903708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65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84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5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384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85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40251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four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eight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8" y="2834909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27" y="2834909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03" y="2825415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622" y="2825415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99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118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463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982" y="3851630"/>
            <a:ext cx="887708" cy="91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31F7977-44A0-AB4D-8CFF-09737E147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469" y="2834909"/>
            <a:ext cx="887708" cy="915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8CC4AD-86A7-504A-B0D3-92A79B5E1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88" y="2834909"/>
            <a:ext cx="887708" cy="915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31E12A0-4EDA-7846-BA89-316AFE6DD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66" y="2825415"/>
            <a:ext cx="887708" cy="9151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7F090F-B298-2E4D-8B31-4FBA22113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85" y="2825415"/>
            <a:ext cx="887708" cy="9151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382A113-DFAF-D44F-8CE7-94D639F6D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00" y="3851630"/>
            <a:ext cx="887708" cy="9151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3A47A96-8E43-A24B-952D-609183FB7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619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42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A49E129-A186-6541-9B5A-084C36F4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488980"/>
              </p:ext>
            </p:extLst>
          </p:nvPr>
        </p:nvGraphicFramePr>
        <p:xfrm>
          <a:off x="838200" y="2825415"/>
          <a:ext cx="105156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="" xmlns:a16="http://schemas.microsoft.com/office/drawing/2014/main" val="2303484757"/>
                    </a:ext>
                  </a:extLst>
                </a:gridCol>
                <a:gridCol w="5257800">
                  <a:extLst>
                    <a:ext uri="{9D8B030D-6E8A-4147-A177-3AD203B41FA5}">
                      <a16:colId xmlns="" xmlns:a16="http://schemas.microsoft.com/office/drawing/2014/main" val="717579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Add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2 + 2 + 2 + 2 + 2 + 2 + 2 = 14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0269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Say it</a:t>
                      </a:r>
                    </a:p>
                    <a:p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seven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equal groups with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two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each group.</a:t>
                      </a:r>
                      <a:br>
                        <a:rPr lang="en-US" sz="2000" dirty="0">
                          <a:latin typeface="OpenDyslexicAlta" pitchFamily="2" charset="77"/>
                        </a:rPr>
                      </a:br>
                      <a:r>
                        <a:rPr lang="en-US" sz="2000" dirty="0">
                          <a:latin typeface="OpenDyslexicAlta" pitchFamily="2" charset="77"/>
                        </a:rPr>
                        <a:t>There are </a:t>
                      </a:r>
                      <a:r>
                        <a:rPr lang="en-US" sz="2000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fourteen</a:t>
                      </a:r>
                      <a:r>
                        <a:rPr lang="en-US" sz="2000" dirty="0">
                          <a:latin typeface="OpenDyslexicAlta" pitchFamily="2" charset="77"/>
                        </a:rPr>
                        <a:t> cubes in total. </a:t>
                      </a:r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OpenDyslexicAlta" pitchFamily="2" charset="77"/>
                        </a:rPr>
                        <a:t>Multiply it</a:t>
                      </a:r>
                    </a:p>
                    <a:p>
                      <a:endParaRPr lang="en-US" sz="2400" dirty="0">
                        <a:latin typeface="OpenDyslexicAlta" pitchFamily="2" charset="77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7 x 2 = 14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4619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D2B9DD-86CC-8F40-8430-D940BDA420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8" y="2834909"/>
            <a:ext cx="887708" cy="915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E33F010-0423-C74F-9B68-B21B01041D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927" y="2834909"/>
            <a:ext cx="887708" cy="915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D5FC9D4-2C3A-C543-AB8B-569C96495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103" y="2825415"/>
            <a:ext cx="887708" cy="9151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66412D6-5B79-4B41-A622-15C22C19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0622" y="2825415"/>
            <a:ext cx="887708" cy="9151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430CC10-1BB7-8F48-82DC-8DEEAB7767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99" y="3851630"/>
            <a:ext cx="887708" cy="9151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1B23E30-20B8-B549-B5DD-F3B033E41A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118" y="3851630"/>
            <a:ext cx="887708" cy="9151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0A547B0-5AB6-8C47-96B3-6C074E6F0F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463" y="3851630"/>
            <a:ext cx="887708" cy="915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122385B-4ABA-E34E-9A01-770EE2E095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982" y="3851630"/>
            <a:ext cx="887708" cy="9151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31F7977-44A0-AB4D-8CFF-09737E147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469" y="2834909"/>
            <a:ext cx="887708" cy="9151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B8CC4AD-86A7-504A-B0D3-92A79B5E15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88" y="2834909"/>
            <a:ext cx="887708" cy="9151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31E12A0-4EDA-7846-BA89-316AFE6DDF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166" y="2825415"/>
            <a:ext cx="887708" cy="9151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7F090F-B298-2E4D-8B31-4FBA22113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1685" y="2825415"/>
            <a:ext cx="887708" cy="9151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382A113-DFAF-D44F-8CE7-94D639F6D6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00" y="3851630"/>
            <a:ext cx="887708" cy="9151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43A47A96-8E43-A24B-952D-609183FB7A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619" y="3851630"/>
            <a:ext cx="887708" cy="9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2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group that doesn’t belong.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5330B83-6817-B94C-B825-30FEAA3B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794862"/>
            <a:ext cx="4755134" cy="12010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DADC8687-2D97-784F-B924-AFC4130C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65" y="2789506"/>
            <a:ext cx="4755134" cy="120107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6FB88EEA-006B-4F4B-BF60-CB195A0E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17" y="4171863"/>
            <a:ext cx="4755134" cy="12010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993CD63D-F41D-E640-9F43-DB61C4011E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3" y="2913612"/>
            <a:ext cx="537844" cy="5349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4E9B574-ECFB-B34E-9747-C9F1AAB608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40" y="2913612"/>
            <a:ext cx="537844" cy="5349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EF9C7C22-7882-2E43-B705-7A117F7A37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484" y="3365125"/>
            <a:ext cx="537844" cy="5349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0FA69E05-7BB6-AC40-9988-35954434DE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954" y="3365125"/>
            <a:ext cx="537844" cy="53497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DE044FA2-7665-864F-8642-F3B0214C82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905" y="2913612"/>
            <a:ext cx="537844" cy="5349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65570A13-BE83-BA4D-B771-67B521670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782" y="2913612"/>
            <a:ext cx="537844" cy="5349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25AAF7D3-7C74-F843-B312-6677349DFB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26" y="3365125"/>
            <a:ext cx="537844" cy="53497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68FDB0EF-4BBB-6B40-9C58-E0CB610CAD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696" y="3365125"/>
            <a:ext cx="537844" cy="5349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0F7D7A7B-5CF5-5D49-BC94-A309CD5F06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948" y="2970787"/>
            <a:ext cx="845047" cy="84054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895CB161-F116-4E41-A2E9-31F3DA08DC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798" y="2970787"/>
            <a:ext cx="845047" cy="8405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4B658AD9-78AE-0D42-904F-BBC220D385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690" y="2970787"/>
            <a:ext cx="845047" cy="8405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196DBA7A-6CBA-D140-ADBD-574BDF4590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67" y="2970787"/>
            <a:ext cx="845047" cy="8405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46450CA2-8FEC-9141-BAD0-70FAB447C6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81" y="4284594"/>
            <a:ext cx="513207" cy="51320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4AB29B87-E621-A84E-A7A4-D988746622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303" y="4540204"/>
            <a:ext cx="789277" cy="78506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660586F5-0B18-3444-A4DC-D6868D0E2B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861" y="4266852"/>
            <a:ext cx="513207" cy="51320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16957A60-EB43-744A-9D43-624CDE4430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783" y="4522462"/>
            <a:ext cx="789277" cy="78506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280ACB98-30F9-C745-A0FC-334D67BE6F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9" y="4261285"/>
            <a:ext cx="513207" cy="51320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BB1CAA42-F00E-794F-BF57-00AA610D7E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581" y="4516895"/>
            <a:ext cx="789277" cy="78506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ACCF82BA-96ED-B340-8ABB-39524C7246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237" y="4260291"/>
            <a:ext cx="513207" cy="5132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C8A51EAD-FE7A-314A-96D6-102365248E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159" y="4515901"/>
            <a:ext cx="789277" cy="7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0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3320D165-87CF-485D-ACDD-FFF598FDF3FE}"/>
              </a:ext>
            </a:extLst>
          </p:cNvPr>
          <p:cNvSpPr/>
          <p:nvPr/>
        </p:nvSpPr>
        <p:spPr>
          <a:xfrm>
            <a:off x="3525412" y="3900100"/>
            <a:ext cx="5083428" cy="172301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group that doesn’t belong.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first two groups each have 10 p in each box and 40 p in total. The final group has 3 p in each box and 12 p in total so doesn’t belong.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5330B83-6817-B94C-B825-30FEAA3BC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794862"/>
            <a:ext cx="4755134" cy="12010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DADC8687-2D97-784F-B924-AFC4130CC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665" y="2789506"/>
            <a:ext cx="4755134" cy="120107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6FB88EEA-006B-4F4B-BF60-CB195A0E1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417" y="4171863"/>
            <a:ext cx="4755134" cy="120107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993CD63D-F41D-E640-9F43-DB61C4011E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3" y="2913612"/>
            <a:ext cx="537844" cy="5349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34E9B574-ECFB-B34E-9747-C9F1AAB608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40" y="2913612"/>
            <a:ext cx="537844" cy="5349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EF9C7C22-7882-2E43-B705-7A117F7A37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484" y="3365125"/>
            <a:ext cx="537844" cy="534975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0FA69E05-7BB6-AC40-9988-35954434DE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7954" y="3365125"/>
            <a:ext cx="537844" cy="53497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DE044FA2-7665-864F-8642-F3B0214C82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905" y="2913612"/>
            <a:ext cx="537844" cy="53497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65570A13-BE83-BA4D-B771-67B521670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782" y="2913612"/>
            <a:ext cx="537844" cy="53497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25AAF7D3-7C74-F843-B312-6677349DFB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26" y="3365125"/>
            <a:ext cx="537844" cy="53497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68FDB0EF-4BBB-6B40-9C58-E0CB610CAD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696" y="3365125"/>
            <a:ext cx="537844" cy="534975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="" xmlns:a16="http://schemas.microsoft.com/office/drawing/2014/main" id="{0F7D7A7B-5CF5-5D49-BC94-A309CD5F06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948" y="2970787"/>
            <a:ext cx="845047" cy="84054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895CB161-F116-4E41-A2E9-31F3DA08DC7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798" y="2970787"/>
            <a:ext cx="845047" cy="8405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4B658AD9-78AE-0D42-904F-BBC220D385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690" y="2970787"/>
            <a:ext cx="845047" cy="84054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196DBA7A-6CBA-D140-ADBD-574BDF4590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567" y="2970787"/>
            <a:ext cx="845047" cy="84054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46450CA2-8FEC-9141-BAD0-70FAB447C6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381" y="4284594"/>
            <a:ext cx="513207" cy="51320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4AB29B87-E621-A84E-A7A4-D988746622B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303" y="4540204"/>
            <a:ext cx="789277" cy="78506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="" xmlns:a16="http://schemas.microsoft.com/office/drawing/2014/main" id="{660586F5-0B18-3444-A4DC-D6868D0E2B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0861" y="4266852"/>
            <a:ext cx="513207" cy="51320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16957A60-EB43-744A-9D43-624CDE4430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783" y="4522462"/>
            <a:ext cx="789277" cy="78506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="" xmlns:a16="http://schemas.microsoft.com/office/drawing/2014/main" id="{280ACB98-30F9-C745-A0FC-334D67BE6F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659" y="4261285"/>
            <a:ext cx="513207" cy="51320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BB1CAA42-F00E-794F-BF57-00AA610D7E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581" y="4516895"/>
            <a:ext cx="789277" cy="78506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ACCF82BA-96ED-B340-8ABB-39524C72466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237" y="4260291"/>
            <a:ext cx="513207" cy="5132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="" xmlns:a16="http://schemas.microsoft.com/office/drawing/2014/main" id="{C8A51EAD-FE7A-314A-96D6-102365248E3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2159" y="4515901"/>
            <a:ext cx="789277" cy="78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34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groups together.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4D071E8-106E-7D4E-94FE-730F15DD01A0}"/>
              </a:ext>
            </a:extLst>
          </p:cNvPr>
          <p:cNvSpPr/>
          <p:nvPr/>
        </p:nvSpPr>
        <p:spPr>
          <a:xfrm>
            <a:off x="1005681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95EF615-4B34-DC4A-9DAE-C190304B4E00}"/>
              </a:ext>
            </a:extLst>
          </p:cNvPr>
          <p:cNvSpPr/>
          <p:nvPr/>
        </p:nvSpPr>
        <p:spPr>
          <a:xfrm>
            <a:off x="1005681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227F18B-84A7-C74E-9F80-FD7758C25B3B}"/>
              </a:ext>
            </a:extLst>
          </p:cNvPr>
          <p:cNvSpPr/>
          <p:nvPr/>
        </p:nvSpPr>
        <p:spPr>
          <a:xfrm>
            <a:off x="1005681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1597D6D-563E-0E4E-87D8-6BDF7C7358D3}"/>
              </a:ext>
            </a:extLst>
          </p:cNvPr>
          <p:cNvSpPr/>
          <p:nvPr/>
        </p:nvSpPr>
        <p:spPr>
          <a:xfrm>
            <a:off x="5068644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558C433-953E-1140-93AF-22F227F27D51}"/>
              </a:ext>
            </a:extLst>
          </p:cNvPr>
          <p:cNvSpPr/>
          <p:nvPr/>
        </p:nvSpPr>
        <p:spPr>
          <a:xfrm>
            <a:off x="5068644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5241355-A496-3445-A550-7EE13070F1E2}"/>
              </a:ext>
            </a:extLst>
          </p:cNvPr>
          <p:cNvSpPr/>
          <p:nvPr/>
        </p:nvSpPr>
        <p:spPr>
          <a:xfrm>
            <a:off x="5068644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BEAA3EB-0240-2247-A59C-189408CC0610}"/>
              </a:ext>
            </a:extLst>
          </p:cNvPr>
          <p:cNvSpPr/>
          <p:nvPr/>
        </p:nvSpPr>
        <p:spPr>
          <a:xfrm>
            <a:off x="9878108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52B56AB-F126-5344-8327-9FAD1482B4A3}"/>
              </a:ext>
            </a:extLst>
          </p:cNvPr>
          <p:cNvSpPr/>
          <p:nvPr/>
        </p:nvSpPr>
        <p:spPr>
          <a:xfrm>
            <a:off x="9878108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376A6DA-EDAA-7548-8419-4F0C2EF6937D}"/>
              </a:ext>
            </a:extLst>
          </p:cNvPr>
          <p:cNvSpPr/>
          <p:nvPr/>
        </p:nvSpPr>
        <p:spPr>
          <a:xfrm>
            <a:off x="9878108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 10s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A7AA6A4-EE40-7948-8B24-9A1F159AE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5273" y="5881690"/>
            <a:ext cx="786342" cy="3775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8DE7A62-15A6-5647-A258-0B9998F64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1531" y="5881690"/>
            <a:ext cx="786342" cy="3775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C28F991-59BC-8D48-833D-44A0CBC5D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39134" y="5881689"/>
            <a:ext cx="786342" cy="3775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D0BCF3D-051D-DB46-BD16-1E5A8984B9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44" y="2805163"/>
            <a:ext cx="627182" cy="6238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8585AB1-8E65-634A-AF67-B73664D3C1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030" y="2808910"/>
            <a:ext cx="627182" cy="6238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E577C13-57B3-994E-9D6D-17E165851B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235" y="3282975"/>
            <a:ext cx="627182" cy="6238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8E743CD-8906-AC46-B148-FB03F6A699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2" y="4181300"/>
            <a:ext cx="916670" cy="4764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E61F99-BA9E-6F4C-9A88-E7E9D056B0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69" y="4419530"/>
            <a:ext cx="916670" cy="4764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2C12D9A9-DC26-3049-83C1-7D86C1D17C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2" y="4764311"/>
            <a:ext cx="916670" cy="4764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D24A2BEF-7C45-F74C-B064-912BD35A09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70" y="2839547"/>
            <a:ext cx="589453" cy="5894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8E66A04-E2F8-0D4E-B0A2-4C6D717808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97" y="2839547"/>
            <a:ext cx="589453" cy="5894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A60F386-CD99-FC4E-A7EC-A2EB2E3BD9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06" y="3298141"/>
            <a:ext cx="589453" cy="5894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11248FA-6809-5E43-B7D3-C5B57660DD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797" y="4187798"/>
            <a:ext cx="936465" cy="4504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5B70EB5-42CC-8C48-B672-BF160C4681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88" y="4443802"/>
            <a:ext cx="936465" cy="4504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2690BB4-3461-3748-96B2-BDC6C6CED4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564" y="4777335"/>
            <a:ext cx="936465" cy="450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E48F7A-005B-6542-B1D3-F9A9AF627D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534110"/>
            <a:ext cx="1206162" cy="3824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5B87DE86-E5D0-B041-973E-B5B80095EA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874624"/>
            <a:ext cx="1206162" cy="38244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ED17CE27-8A28-214B-86F5-FF864E5AF9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6228190"/>
            <a:ext cx="1206162" cy="3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00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groups together.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4D071E8-106E-7D4E-94FE-730F15DD01A0}"/>
              </a:ext>
            </a:extLst>
          </p:cNvPr>
          <p:cNvSpPr/>
          <p:nvPr/>
        </p:nvSpPr>
        <p:spPr>
          <a:xfrm>
            <a:off x="1005681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95EF615-4B34-DC4A-9DAE-C190304B4E00}"/>
              </a:ext>
            </a:extLst>
          </p:cNvPr>
          <p:cNvSpPr/>
          <p:nvPr/>
        </p:nvSpPr>
        <p:spPr>
          <a:xfrm>
            <a:off x="1005681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4227F18B-84A7-C74E-9F80-FD7758C25B3B}"/>
              </a:ext>
            </a:extLst>
          </p:cNvPr>
          <p:cNvSpPr/>
          <p:nvPr/>
        </p:nvSpPr>
        <p:spPr>
          <a:xfrm>
            <a:off x="1005681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1597D6D-563E-0E4E-87D8-6BDF7C7358D3}"/>
              </a:ext>
            </a:extLst>
          </p:cNvPr>
          <p:cNvSpPr/>
          <p:nvPr/>
        </p:nvSpPr>
        <p:spPr>
          <a:xfrm>
            <a:off x="5068644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558C433-953E-1140-93AF-22F227F27D51}"/>
              </a:ext>
            </a:extLst>
          </p:cNvPr>
          <p:cNvSpPr/>
          <p:nvPr/>
        </p:nvSpPr>
        <p:spPr>
          <a:xfrm>
            <a:off x="5068644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5241355-A496-3445-A550-7EE13070F1E2}"/>
              </a:ext>
            </a:extLst>
          </p:cNvPr>
          <p:cNvSpPr/>
          <p:nvPr/>
        </p:nvSpPr>
        <p:spPr>
          <a:xfrm>
            <a:off x="5068644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BEAA3EB-0240-2247-A59C-189408CC0610}"/>
              </a:ext>
            </a:extLst>
          </p:cNvPr>
          <p:cNvSpPr/>
          <p:nvPr/>
        </p:nvSpPr>
        <p:spPr>
          <a:xfrm>
            <a:off x="9878108" y="2780899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52B56AB-F126-5344-8327-9FAD1482B4A3}"/>
              </a:ext>
            </a:extLst>
          </p:cNvPr>
          <p:cNvSpPr/>
          <p:nvPr/>
        </p:nvSpPr>
        <p:spPr>
          <a:xfrm>
            <a:off x="9878108" y="4120306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376A6DA-EDAA-7548-8419-4F0C2EF6937D}"/>
              </a:ext>
            </a:extLst>
          </p:cNvPr>
          <p:cNvSpPr/>
          <p:nvPr/>
        </p:nvSpPr>
        <p:spPr>
          <a:xfrm>
            <a:off x="9878108" y="5491447"/>
            <a:ext cx="1158040" cy="11580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 10s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DA7AA6A4-EE40-7948-8B24-9A1F159AE4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35273" y="5881690"/>
            <a:ext cx="786342" cy="3775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8DE7A62-15A6-5647-A258-0B9998F64D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91531" y="5881690"/>
            <a:ext cx="786342" cy="37755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C28F991-59BC-8D48-833D-44A0CBC5DF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539134" y="5881689"/>
            <a:ext cx="786342" cy="37755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2D0BCF3D-051D-DB46-BD16-1E5A8984B9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8644" y="2805163"/>
            <a:ext cx="627182" cy="62383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8585AB1-8E65-634A-AF67-B73664D3C1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5030" y="2808910"/>
            <a:ext cx="627182" cy="6238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FE577C13-57B3-994E-9D6D-17E165851B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235" y="3282975"/>
            <a:ext cx="627182" cy="6238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08E743CD-8906-AC46-B148-FB03F6A699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2" y="4181300"/>
            <a:ext cx="916670" cy="47646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C7E61F99-BA9E-6F4C-9A88-E7E9D056B0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069" y="4419530"/>
            <a:ext cx="916670" cy="47646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2C12D9A9-DC26-3049-83C1-7D86C1D17C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62" y="4764311"/>
            <a:ext cx="916670" cy="47646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D24A2BEF-7C45-F74C-B064-912BD35A090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270" y="2839547"/>
            <a:ext cx="589453" cy="58945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08E66A04-E2F8-0D4E-B0A2-4C6D7178089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197" y="2839547"/>
            <a:ext cx="589453" cy="5894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FA60F386-CD99-FC4E-A7EC-A2EB2E3BD9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506" y="3298141"/>
            <a:ext cx="589453" cy="58945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811248FA-6809-5E43-B7D3-C5B57660DD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797" y="4187798"/>
            <a:ext cx="936465" cy="4504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75B70EB5-42CC-8C48-B672-BF160C4681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788" y="4443802"/>
            <a:ext cx="936465" cy="45041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72690BB4-3461-3748-96B2-BDC6C6CED44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564" y="4777335"/>
            <a:ext cx="936465" cy="450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E48F7A-005B-6542-B1D3-F9A9AF627D3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534110"/>
            <a:ext cx="1206162" cy="38244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5B87DE86-E5D0-B041-973E-B5B80095EA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5874624"/>
            <a:ext cx="1206162" cy="38244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ED17CE27-8A28-214B-86F5-FF864E5AF9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583" y="6228190"/>
            <a:ext cx="1206162" cy="38244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C9B10A75-A03E-2F48-A1FD-9D6DD5DCC545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163721" y="3359919"/>
            <a:ext cx="2880862" cy="140439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5B6009AC-D6C3-4940-AE2B-9DD5EA2C6B64}"/>
              </a:ext>
            </a:extLst>
          </p:cNvPr>
          <p:cNvCxnSpPr>
            <a:cxnSpLocks/>
            <a:endCxn id="31" idx="1"/>
          </p:cNvCxnSpPr>
          <p:nvPr/>
        </p:nvCxnSpPr>
        <p:spPr>
          <a:xfrm>
            <a:off x="6250745" y="4699326"/>
            <a:ext cx="362736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DB373590-B3DE-474A-B21E-2372244B60B5}"/>
              </a:ext>
            </a:extLst>
          </p:cNvPr>
          <p:cNvCxnSpPr>
            <a:cxnSpLocks/>
            <a:stCxn id="25" idx="3"/>
            <a:endCxn id="62" idx="1"/>
          </p:cNvCxnSpPr>
          <p:nvPr/>
        </p:nvCxnSpPr>
        <p:spPr>
          <a:xfrm>
            <a:off x="2163721" y="4699326"/>
            <a:ext cx="2880862" cy="136651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503AF4CD-6086-114F-959E-ECB2E0FE89FF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 flipV="1">
            <a:off x="2163721" y="3359919"/>
            <a:ext cx="2904923" cy="271054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4C7B22D6-9D70-3945-A385-2224557222BB}"/>
              </a:ext>
            </a:extLst>
          </p:cNvPr>
          <p:cNvCxnSpPr>
            <a:cxnSpLocks/>
            <a:stCxn id="27" idx="3"/>
            <a:endCxn id="32" idx="1"/>
          </p:cNvCxnSpPr>
          <p:nvPr/>
        </p:nvCxnSpPr>
        <p:spPr>
          <a:xfrm>
            <a:off x="6226684" y="3359919"/>
            <a:ext cx="3651424" cy="271054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9C77D23E-191C-574A-80FC-BF9B6ABEE1F3}"/>
              </a:ext>
            </a:extLst>
          </p:cNvPr>
          <p:cNvCxnSpPr>
            <a:cxnSpLocks/>
            <a:stCxn id="62" idx="3"/>
            <a:endCxn id="30" idx="1"/>
          </p:cNvCxnSpPr>
          <p:nvPr/>
        </p:nvCxnSpPr>
        <p:spPr>
          <a:xfrm flipV="1">
            <a:off x="6250745" y="3359919"/>
            <a:ext cx="3627363" cy="27059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01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553384"/>
            <a:ext cx="316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sketched five equal groups with each group showing four.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F79840-A845-1F47-A040-83B4B4FF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2" y="2740410"/>
            <a:ext cx="5473934" cy="1382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E855B67-1F09-9142-8DE5-39D4B93EDB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2816912"/>
            <a:ext cx="602814" cy="612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657863B-A346-7F4E-8715-855E571268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2816912"/>
            <a:ext cx="602814" cy="6120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CCBFBAD-30E5-C44D-ADDD-780DAC1F6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3505502"/>
            <a:ext cx="602814" cy="612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E6A1D78-90E0-6348-AD85-5E6ED4A82F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3505502"/>
            <a:ext cx="602814" cy="612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B2B14A9-D7B0-AD49-9A2B-90BE5D4A5F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82" y="3122956"/>
            <a:ext cx="602814" cy="6120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976687-6BFF-DC41-B48F-866CE9B3A0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2816912"/>
            <a:ext cx="602814" cy="612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A8B4958-27EB-D14A-80BF-A9C43D7257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2816912"/>
            <a:ext cx="602814" cy="6120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A20AA7A-17D8-9148-9E54-2D5E1BB8F4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3505502"/>
            <a:ext cx="602814" cy="6120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3D390ED-3BCA-B940-A290-7E49AF961D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3505502"/>
            <a:ext cx="602814" cy="612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157EFCE-4919-EC44-8F0E-6B346A76C3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124" y="3122956"/>
            <a:ext cx="602814" cy="612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78B6CAE-812A-6141-92C4-D9650D4EA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2816912"/>
            <a:ext cx="602814" cy="612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48775A5-CFBD-3941-9FAB-FC5C829A18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2816912"/>
            <a:ext cx="602814" cy="6120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CCC552F-7409-F74E-9671-BCAE6385BF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3505502"/>
            <a:ext cx="602814" cy="612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6E108E8-8C47-EE4F-87BC-A8194EB0A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3505502"/>
            <a:ext cx="602814" cy="6120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D5B5250-4282-C942-9DA3-E5478B3ED9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848" y="3122956"/>
            <a:ext cx="602814" cy="612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373554C-993F-ED4E-A55B-27B0510EBD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2816912"/>
            <a:ext cx="602814" cy="6120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2194392-DF7E-3144-85F9-7163EDDB86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2816912"/>
            <a:ext cx="602814" cy="6120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C73D2586-ADD7-B046-BF86-19332B360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3505502"/>
            <a:ext cx="602814" cy="6120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7934D6C-98B8-4A4B-B35F-EF56D54445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3505502"/>
            <a:ext cx="602814" cy="6120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A57E4DD-7019-1048-9BE5-9C3BD14F5E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198" y="3122956"/>
            <a:ext cx="602814" cy="6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FAF5B2-7C49-C647-9BA1-0F1936643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67551"/>
            <a:ext cx="1494183" cy="776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93ABE15-1379-0E4B-83F3-ECCFA5A32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65" y="3505726"/>
            <a:ext cx="1494183" cy="776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9A33E13-5A22-644D-97EF-42C69878F5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30" y="3943901"/>
            <a:ext cx="1494183" cy="776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76" y="2609666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8" y="2609666"/>
            <a:ext cx="1493302" cy="1493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4E9E472-EAD0-F846-9914-A20BD20D6F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98" y="3596887"/>
            <a:ext cx="1493302" cy="14933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3B3C5B5-6C4B-DE42-A264-6BA28D5507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775" y="3846940"/>
            <a:ext cx="961847" cy="9618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32AB516-8794-C445-9806-2DB3BAA7C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074" y="3846939"/>
            <a:ext cx="961847" cy="9618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6294D5C-E9BF-8F4E-9F21-7EE2B5D93C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148" y="2802051"/>
            <a:ext cx="961847" cy="9618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Although the totals would be the same, twenty,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in fact drawn four groups of five totalling twenty, not five equal groups of four as stated.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12948" y="2553384"/>
            <a:ext cx="3169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I have sketched five equal groups with each group showing four.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8F79840-A845-1F47-A040-83B4B4FF1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102" y="2740410"/>
            <a:ext cx="5473934" cy="1382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E855B67-1F09-9142-8DE5-39D4B93EDB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2816912"/>
            <a:ext cx="602814" cy="6120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657863B-A346-7F4E-8715-855E571268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2816912"/>
            <a:ext cx="602814" cy="6120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CCBFBAD-30E5-C44D-ADDD-780DAC1F69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39" y="3505502"/>
            <a:ext cx="602814" cy="6120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E6A1D78-90E0-6348-AD85-5E6ED4A82F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99" y="3505502"/>
            <a:ext cx="602814" cy="6120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4B2B14A9-D7B0-AD49-9A2B-90BE5D4A5F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182" y="3122956"/>
            <a:ext cx="602814" cy="6120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C976687-6BFF-DC41-B48F-866CE9B3A0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2816912"/>
            <a:ext cx="602814" cy="6120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A8B4958-27EB-D14A-80BF-A9C43D72577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2816912"/>
            <a:ext cx="602814" cy="61208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A20AA7A-17D8-9148-9E54-2D5E1BB8F4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381" y="3505502"/>
            <a:ext cx="602814" cy="6120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3D390ED-3BCA-B940-A290-7E49AF961D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241" y="3505502"/>
            <a:ext cx="602814" cy="612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B157EFCE-4919-EC44-8F0E-6B346A76C3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124" y="3122956"/>
            <a:ext cx="602814" cy="612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78B6CAE-812A-6141-92C4-D9650D4EAFD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2816912"/>
            <a:ext cx="602814" cy="6120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48775A5-CFBD-3941-9FAB-FC5C829A18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2816912"/>
            <a:ext cx="602814" cy="6120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CCC552F-7409-F74E-9671-BCAE6385BF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05" y="3505502"/>
            <a:ext cx="602814" cy="6120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6E108E8-8C47-EE4F-87BC-A8194EB0A0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9965" y="3505502"/>
            <a:ext cx="602814" cy="6120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D5B5250-4282-C942-9DA3-E5478B3ED9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848" y="3122956"/>
            <a:ext cx="602814" cy="612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373554C-993F-ED4E-A55B-27B0510EBD4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2816912"/>
            <a:ext cx="602814" cy="6120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92194392-DF7E-3144-85F9-7163EDDB86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2816912"/>
            <a:ext cx="602814" cy="61208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C73D2586-ADD7-B046-BF86-19332B3604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6455" y="3505502"/>
            <a:ext cx="602814" cy="61208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7934D6C-98B8-4A4B-B35F-EF56D54445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0315" y="3505502"/>
            <a:ext cx="602814" cy="6120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8A57E4DD-7019-1048-9BE5-9C3BD14F5E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2198" y="3122956"/>
            <a:ext cx="602814" cy="61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2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revise my knowledge of identifying, making and adding equal groups for multiplication</a:t>
            </a:r>
          </a:p>
          <a:p>
            <a:pPr lvl="0"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revising </a:t>
            </a:r>
            <a:r>
              <a:rPr lang="en-GB" sz="2200" dirty="0">
                <a:solidFill>
                  <a:prstClr val="black"/>
                </a:solidFill>
              </a:rPr>
              <a:t>my knowledge of identifying, making and adding equal groups for multiplication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3 - Autumn Block 3 – Multiplication and Division - Lesson 1 – To be able to identify, make and add equal groups</a:t>
            </a:r>
          </a:p>
        </p:txBody>
      </p:sp>
    </p:spTree>
    <p:extLst>
      <p:ext uri="{BB962C8B-B14F-4D97-AF65-F5344CB8AC3E}">
        <p14:creationId xmlns:p14="http://schemas.microsoft.com/office/powerpoint/2010/main" val="321164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coins don’t belong as each is worth two (two pounds), whereas the notes, the hands and the Numicon Shapes all show three lots of five.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27B817-1D40-8647-ABD3-93A928E98A86}"/>
              </a:ext>
            </a:extLst>
          </p:cNvPr>
          <p:cNvSpPr/>
          <p:nvPr/>
        </p:nvSpPr>
        <p:spPr>
          <a:xfrm>
            <a:off x="8248363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E27F6AC8-E509-074F-BD65-87204BE39F3D}"/>
              </a:ext>
            </a:extLst>
          </p:cNvPr>
          <p:cNvSpPr/>
          <p:nvPr/>
        </p:nvSpPr>
        <p:spPr>
          <a:xfrm>
            <a:off x="10037721" y="3943901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3FAF5B2-7C49-C647-9BA1-0F1936643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67551"/>
            <a:ext cx="1494183" cy="776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93ABE15-1379-0E4B-83F3-ECCFA5A32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165" y="3505726"/>
            <a:ext cx="1494183" cy="776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9A33E13-5A22-644D-97EF-42C69878F5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130" y="3943901"/>
            <a:ext cx="1494183" cy="7766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3641E30-8BB7-E040-8ED0-C87ACB4BDF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76" y="2609666"/>
            <a:ext cx="1493302" cy="14933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3FD462F-DAB0-3D45-A2AC-87021A94B8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268" y="2609666"/>
            <a:ext cx="1493302" cy="14933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4E9E472-EAD0-F846-9914-A20BD20D6F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198" y="3596887"/>
            <a:ext cx="1493302" cy="14933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3B3C5B5-6C4B-DE42-A264-6BA28D5507C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775" y="3846940"/>
            <a:ext cx="961847" cy="9618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32AB516-8794-C445-9806-2DB3BAA7C6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074" y="3846939"/>
            <a:ext cx="961847" cy="9618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6294D5C-E9BF-8F4E-9F21-7EE2B5D93C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148" y="2802051"/>
            <a:ext cx="961847" cy="9618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DD3188-ECD9-694A-AA0E-BFE9D70F3D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006931" y="3194343"/>
            <a:ext cx="2249353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F394E44-82A3-5E44-8DDE-C0474363CE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029270" y="3194343"/>
            <a:ext cx="2249353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69388CD-94A3-224C-8803-33B3555229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050575" y="3179848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3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9EE3FA-9136-A443-97D2-A22894917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3239905"/>
            <a:ext cx="825225" cy="840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09F893B-345A-374E-B69B-18EEB63CB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70" y="4108322"/>
            <a:ext cx="825225" cy="8400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2F20127-CE7B-EB40-8AA8-E37EA0CE6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67" y="3239905"/>
            <a:ext cx="825225" cy="840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6CEDC4B-61D0-074F-933F-C977FA89C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344" y="4108322"/>
            <a:ext cx="825225" cy="840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BA83109-0F5C-A64B-9113-46720EC0C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253" y="3244854"/>
            <a:ext cx="825225" cy="840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68FC798-87CB-6D44-9513-49E73A73D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630" y="4113271"/>
            <a:ext cx="825225" cy="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43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3 groups of 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89EE3FA-9136-A443-97D2-A228949176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393" y="3239905"/>
            <a:ext cx="825225" cy="840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C09F893B-345A-374E-B69B-18EEB63CB3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5770" y="4108322"/>
            <a:ext cx="825225" cy="8400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02F20127-CE7B-EB40-8AA8-E37EA0CE6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67" y="3239905"/>
            <a:ext cx="825225" cy="840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96CEDC4B-61D0-074F-933F-C977FA89C0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344" y="4108322"/>
            <a:ext cx="825225" cy="8400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BA83109-0F5C-A64B-9113-46720EC0C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253" y="3244854"/>
            <a:ext cx="825225" cy="840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468FC798-87CB-6D44-9513-49E73A73D3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7630" y="4113271"/>
            <a:ext cx="825225" cy="84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8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5637811-8B61-8343-9F12-43DD80081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77" y="3004865"/>
            <a:ext cx="2160000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7194691-FF12-844B-9632-02CC033A4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27" y="300486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881C3ED-9FF4-EE49-B183-D442DBF31D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27" y="3004865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BCC956-5930-0947-80A6-92E8DB9F5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80" y="300486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FF3860"/>
                </a:solidFill>
                <a:latin typeface="OpenDyslexic" pitchFamily="2" charset="77"/>
              </a:rPr>
              <a:t>There are 4 groups of 3.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390097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175074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605120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0711006-2E01-CC42-B8DF-78DF79CE0BFC}"/>
              </a:ext>
            </a:extLst>
          </p:cNvPr>
          <p:cNvSpPr/>
          <p:nvPr/>
        </p:nvSpPr>
        <p:spPr>
          <a:xfrm>
            <a:off x="8172837" y="3004865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5637811-8B61-8343-9F12-43DD80081F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577" y="3004865"/>
            <a:ext cx="2160000" cy="216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7194691-FF12-844B-9632-02CC033A4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027" y="3004865"/>
            <a:ext cx="2160000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881C3ED-9FF4-EE49-B183-D442DBF31D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427" y="3004865"/>
            <a:ext cx="2160000" cy="216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C0BCC956-5930-0947-80A6-92E8DB9F56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5580" y="3004865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identify, make and add equal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Describe the groups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8B170506-9934-A04C-8B47-C8E32C034AED}"/>
              </a:ext>
            </a:extLst>
          </p:cNvPr>
          <p:cNvSpPr/>
          <p:nvPr/>
        </p:nvSpPr>
        <p:spPr>
          <a:xfrm>
            <a:off x="3091135" y="5549583"/>
            <a:ext cx="6009729" cy="6273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OpenDyslexic" pitchFamily="2" charset="77"/>
              </a:rPr>
              <a:t>There are _ groups of _.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76C9B40-BA34-D846-93FF-1A41692F4041}"/>
              </a:ext>
            </a:extLst>
          </p:cNvPr>
          <p:cNvSpPr/>
          <p:nvPr/>
        </p:nvSpPr>
        <p:spPr>
          <a:xfrm>
            <a:off x="502088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60708C7-8E8B-5A49-BBAB-ECCB94F1EEFD}"/>
              </a:ext>
            </a:extLst>
          </p:cNvPr>
          <p:cNvSpPr/>
          <p:nvPr/>
        </p:nvSpPr>
        <p:spPr>
          <a:xfrm>
            <a:off x="287065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D59FB8E-BF55-6E4E-B0AD-CA50A545DA64}"/>
              </a:ext>
            </a:extLst>
          </p:cNvPr>
          <p:cNvSpPr/>
          <p:nvPr/>
        </p:nvSpPr>
        <p:spPr>
          <a:xfrm>
            <a:off x="7171115" y="2985771"/>
            <a:ext cx="2150230" cy="2150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83D4148-CE3D-4140-8A40-4BA6695FF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54581" y="3156865"/>
            <a:ext cx="2249353" cy="108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AAE08E7-D58F-DC4A-8B33-14F12DA60D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904811" y="3173760"/>
            <a:ext cx="2249353" cy="108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7E1B6A5-1759-3946-9DE8-753CE27806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84433" y="3173760"/>
            <a:ext cx="22493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18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12665</TotalTime>
  <Words>1306</Words>
  <Application>Microsoft Office PowerPoint</Application>
  <PresentationFormat>Custom</PresentationFormat>
  <Paragraphs>352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Lato</vt:lpstr>
      <vt:lpstr>Calibri</vt:lpstr>
      <vt:lpstr>Muli</vt:lpstr>
      <vt:lpstr>OpenDyslexic</vt:lpstr>
      <vt:lpstr>OpenDyslexicAlta</vt:lpstr>
      <vt:lpstr>Lato Light</vt:lpstr>
      <vt:lpstr>Wingdings</vt:lpstr>
      <vt:lpstr>Office Theme</vt:lpstr>
      <vt:lpstr>PowerPoint Presentation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  <vt:lpstr>To be able to identify, make and add equal groups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557</cp:revision>
  <cp:lastPrinted>2019-06-17T16:19:05Z</cp:lastPrinted>
  <dcterms:created xsi:type="dcterms:W3CDTF">2018-08-06T08:16:18Z</dcterms:created>
  <dcterms:modified xsi:type="dcterms:W3CDTF">2021-01-05T17:07:48Z</dcterms:modified>
</cp:coreProperties>
</file>