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20" r:id="rId2"/>
    <p:sldId id="321" r:id="rId3"/>
    <p:sldId id="376" r:id="rId4"/>
    <p:sldId id="602" r:id="rId5"/>
    <p:sldId id="435" r:id="rId6"/>
    <p:sldId id="650" r:id="rId7"/>
    <p:sldId id="574" r:id="rId8"/>
    <p:sldId id="605" r:id="rId9"/>
    <p:sldId id="607" r:id="rId10"/>
    <p:sldId id="606" r:id="rId11"/>
    <p:sldId id="608" r:id="rId12"/>
    <p:sldId id="611" r:id="rId13"/>
    <p:sldId id="610" r:id="rId14"/>
    <p:sldId id="609" r:id="rId15"/>
    <p:sldId id="612" r:id="rId16"/>
    <p:sldId id="615" r:id="rId17"/>
    <p:sldId id="614" r:id="rId18"/>
    <p:sldId id="613" r:id="rId19"/>
    <p:sldId id="616" r:id="rId20"/>
    <p:sldId id="619" r:id="rId21"/>
    <p:sldId id="618" r:id="rId22"/>
    <p:sldId id="617" r:id="rId23"/>
    <p:sldId id="604" r:id="rId24"/>
    <p:sldId id="620" r:id="rId25"/>
    <p:sldId id="621" r:id="rId26"/>
    <p:sldId id="622" r:id="rId27"/>
    <p:sldId id="623" r:id="rId28"/>
    <p:sldId id="626" r:id="rId29"/>
    <p:sldId id="625" r:id="rId30"/>
    <p:sldId id="624" r:id="rId31"/>
    <p:sldId id="627" r:id="rId32"/>
    <p:sldId id="630" r:id="rId33"/>
    <p:sldId id="629" r:id="rId34"/>
    <p:sldId id="628" r:id="rId35"/>
    <p:sldId id="631" r:id="rId36"/>
    <p:sldId id="634" r:id="rId37"/>
    <p:sldId id="633" r:id="rId38"/>
    <p:sldId id="632" r:id="rId39"/>
    <p:sldId id="655" r:id="rId40"/>
    <p:sldId id="656" r:id="rId41"/>
    <p:sldId id="440" r:id="rId42"/>
    <p:sldId id="635" r:id="rId43"/>
    <p:sldId id="657" r:id="rId44"/>
    <p:sldId id="658" r:id="rId45"/>
    <p:sldId id="442" r:id="rId46"/>
    <p:sldId id="636" r:id="rId47"/>
    <p:sldId id="588" r:id="rId48"/>
    <p:sldId id="640" r:id="rId49"/>
    <p:sldId id="639" r:id="rId50"/>
    <p:sldId id="638" r:id="rId51"/>
    <p:sldId id="641" r:id="rId52"/>
    <p:sldId id="643" r:id="rId53"/>
    <p:sldId id="642" r:id="rId54"/>
    <p:sldId id="645" r:id="rId55"/>
    <p:sldId id="648" r:id="rId56"/>
    <p:sldId id="647" r:id="rId57"/>
    <p:sldId id="646" r:id="rId58"/>
    <p:sldId id="651" r:id="rId59"/>
    <p:sldId id="652" r:id="rId60"/>
    <p:sldId id="644" r:id="rId61"/>
    <p:sldId id="654" r:id="rId62"/>
    <p:sldId id="370" r:id="rId63"/>
    <p:sldId id="653" r:id="rId64"/>
    <p:sldId id="649" r:id="rId65"/>
  </p:sldIdLst>
  <p:sldSz cx="12192000" cy="6858000"/>
  <p:notesSz cx="6858000" cy="9144000"/>
  <p:embeddedFontLst>
    <p:embeddedFont>
      <p:font typeface="Lato" panose="020F0502020204030203" pitchFamily="34" charset="0"/>
      <p:regular r:id="rId68"/>
      <p:bold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Muli" panose="020B0604020202020204" charset="0"/>
      <p:regular r:id="rId74"/>
      <p:bold r:id="rId75"/>
      <p:italic r:id="rId76"/>
      <p:boldItalic r:id="rId77"/>
    </p:embeddedFont>
    <p:embeddedFont>
      <p:font typeface="Lato Light" panose="020F0302020204030203" pitchFamily="34" charset="0"/>
      <p:regular r:id="rId78"/>
    </p:embeddedFont>
    <p:embeddedFont>
      <p:font typeface="OpenDyslexicAlta" panose="00000500000000000000" pitchFamily="2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23D160"/>
    <a:srgbClr val="3273DC"/>
    <a:srgbClr val="7957D5"/>
    <a:srgbClr val="FFDD57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8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5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7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6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3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4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7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9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0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0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13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39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22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6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69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3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18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5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0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21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29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71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10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95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32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59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4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37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5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1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26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50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91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30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390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04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154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4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0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347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4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495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114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802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96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62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66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294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238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60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5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397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4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0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2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1 </a:t>
            </a:r>
            <a:br>
              <a:rPr lang="en-GB" dirty="0"/>
            </a:br>
            <a:r>
              <a:rPr lang="en-GB" dirty="0"/>
              <a:t>Summer Block 1: Multiplication and Division</a:t>
            </a:r>
          </a:p>
          <a:p>
            <a:r>
              <a:rPr lang="en-GB" dirty="0"/>
              <a:t>Lesson 1: To be able to count in 10s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>
                <a:solidFill>
                  <a:schemeClr val="bg1"/>
                </a:solidFill>
              </a:rPr>
              <a:t>QUUTLFI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258966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077" y="3187440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1 - Multiplication and Division - Lesson 1 - To be able to count in 10s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5" y="3237086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104" y="4324920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C87546-3ECB-E349-B2BB-D208C58A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6" y="3237086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2368-4AF7-F440-BB8C-EB66F7745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895" y="4324920"/>
            <a:ext cx="1267791" cy="1267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F8FF03-C839-E94F-9FB3-6849A5CA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9" y="2144626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DD4D5F-D226-064C-85A3-46457AA80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EBD70-BA7A-0F43-AF2D-D6C925A55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5B26BA-3118-EC4E-9CE1-7F8028C70C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B2047E-060F-734C-8C7F-E8B4D342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41B72A-5603-3448-8B82-5AC0EBB72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0F6436-BEFA-2249-AA66-7F3127DFCA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A2B1C2-7120-2645-B56F-A3A5D36F4F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14DC52-58DE-F145-B943-AAE52B6D4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4F66AC-A243-1A46-8405-89E0CCF16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197115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2744302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34901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37677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2CBDAC-C835-A045-9E43-59BDD4C4C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88" y="2790232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2D2F11-E840-E84A-9412-474424053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79" y="4001294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89486F-FF73-0C49-82A3-757C9EFA0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79" y="4001294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2F4C494-7B80-0F48-9F3B-C828669A1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51" y="3016252"/>
            <a:ext cx="978709" cy="1985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7B313D-28B2-C44F-9994-D35CCF18A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160" y="3016251"/>
            <a:ext cx="978709" cy="19850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988297-AE6E-EE47-B159-512939856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98" y="3035158"/>
            <a:ext cx="978709" cy="19850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508570B-B94A-CF4E-B4FE-47B762850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64" y="4083843"/>
            <a:ext cx="1498566" cy="71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316DA99-763F-2E42-95F3-D25FFE22D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47" y="3146838"/>
            <a:ext cx="1498566" cy="719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C87AE3-2247-D44C-8159-F9300E136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38" y="4083843"/>
            <a:ext cx="1498566" cy="719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0EFF09-53CB-7048-8274-364838690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4003503"/>
            <a:ext cx="1267791" cy="1267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243F0E-E7A1-1947-88DB-4A97EA59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2598565"/>
            <a:ext cx="1267791" cy="1267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A53269C-D7A6-D945-8143-63706E06EF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76" y="334849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05F7C-8671-1F47-877E-E0A413B5D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001" y="3119463"/>
            <a:ext cx="1267791" cy="126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</p:spTree>
    <p:extLst>
      <p:ext uri="{BB962C8B-B14F-4D97-AF65-F5344CB8AC3E}">
        <p14:creationId xmlns:p14="http://schemas.microsoft.com/office/powerpoint/2010/main" val="1106718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9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26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E65202-D262-8D49-AB87-A87D09E33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4387254"/>
            <a:ext cx="1267791" cy="1267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513DE1-5723-AB4D-9648-D283CDD03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4387254"/>
            <a:ext cx="1267791" cy="126779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FE575F2-6AD8-ED47-8667-74340408DDD8}"/>
              </a:ext>
            </a:extLst>
          </p:cNvPr>
          <p:cNvSpPr/>
          <p:nvPr/>
        </p:nvSpPr>
        <p:spPr>
          <a:xfrm>
            <a:off x="838201" y="3119463"/>
            <a:ext cx="7272130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bowling lane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pins.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lanes.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bowling pins in total.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55AAD-C978-0942-B31E-205776773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3119463"/>
            <a:ext cx="1267791" cy="1267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CFE63F-0960-8246-B590-A9FD43A9E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3119463"/>
            <a:ext cx="1267791" cy="1267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3957D9-BF30-E74D-9FE3-E4433C286E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05" y="1851672"/>
            <a:ext cx="1267791" cy="1267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3E8F96-B56E-074B-B48C-2A0BA537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23" y="1851672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starfish does not belong, three lots of 5. The others show three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2CBDAC-C835-A045-9E43-59BDD4C4C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688" y="2790232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2D2F11-E840-E84A-9412-474424053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79" y="4001294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D89486F-FF73-0C49-82A3-757C9EFA0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79" y="4001294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2F4C494-7B80-0F48-9F3B-C828669A1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51" y="3016252"/>
            <a:ext cx="978709" cy="1985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7B313D-28B2-C44F-9994-D35CCF18A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160" y="3016251"/>
            <a:ext cx="978709" cy="19850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988297-AE6E-EE47-B159-512939856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98" y="3035158"/>
            <a:ext cx="978709" cy="19850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508570B-B94A-CF4E-B4FE-47B7628508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64" y="4083843"/>
            <a:ext cx="1498566" cy="71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316DA99-763F-2E42-95F3-D25FFE22D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47" y="3146838"/>
            <a:ext cx="1498566" cy="7195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C87AE3-2247-D44C-8159-F9300E136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38" y="4083843"/>
            <a:ext cx="1498566" cy="7195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A0EFF09-53CB-7048-8274-364838690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4003503"/>
            <a:ext cx="1267791" cy="1267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4243F0E-E7A1-1947-88DB-4A97EA59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8" y="2598565"/>
            <a:ext cx="1267791" cy="1267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A53269C-D7A6-D945-8143-63706E06EF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76" y="3348490"/>
            <a:ext cx="1267791" cy="12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9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Four 10 pieces are missing, as the sequence should show: 10, 20, 30, </a:t>
            </a:r>
            <a:r>
              <a:rPr lang="en-GB" sz="2200" b="1" u="sng" dirty="0">
                <a:solidFill>
                  <a:srgbClr val="FF3860"/>
                </a:solidFill>
              </a:rPr>
              <a:t>40</a:t>
            </a:r>
            <a:r>
              <a:rPr lang="en-GB" sz="2200" dirty="0">
                <a:solidFill>
                  <a:srgbClr val="FF3860"/>
                </a:solidFill>
              </a:rPr>
              <a:t>, 50.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AE77406-9E82-284E-80B7-D3B25AE6174D}"/>
              </a:ext>
            </a:extLst>
          </p:cNvPr>
          <p:cNvSpPr/>
          <p:nvPr/>
        </p:nvSpPr>
        <p:spPr>
          <a:xfrm>
            <a:off x="6203123" y="3770809"/>
            <a:ext cx="2254195" cy="256411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9493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9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Two 10 pieces are missing, as the sequence should show: 50, 40, 30, </a:t>
            </a:r>
            <a:r>
              <a:rPr lang="en-GB" sz="2200" b="1" u="sng" dirty="0">
                <a:solidFill>
                  <a:srgbClr val="FF3860"/>
                </a:solidFill>
              </a:rPr>
              <a:t>20</a:t>
            </a:r>
            <a:r>
              <a:rPr lang="en-GB" sz="2200" dirty="0">
                <a:solidFill>
                  <a:srgbClr val="FF3860"/>
                </a:solidFill>
              </a:rPr>
              <a:t>, 10.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8742EA9-0426-A44A-BD8F-4B87775229C1}"/>
              </a:ext>
            </a:extLst>
          </p:cNvPr>
          <p:cNvSpPr/>
          <p:nvPr/>
        </p:nvSpPr>
        <p:spPr>
          <a:xfrm>
            <a:off x="6732103" y="5295490"/>
            <a:ext cx="1747091" cy="139045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3638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8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Three 10 pieces are missing, as the sequence should show: 50, 40, </a:t>
            </a:r>
            <a:r>
              <a:rPr lang="en-GB" sz="2200" b="1" u="sng" dirty="0">
                <a:solidFill>
                  <a:srgbClr val="FF3860"/>
                </a:solidFill>
              </a:rPr>
              <a:t>30</a:t>
            </a:r>
            <a:r>
              <a:rPr lang="en-GB" sz="2200" dirty="0">
                <a:solidFill>
                  <a:srgbClr val="FF3860"/>
                </a:solidFill>
              </a:rPr>
              <a:t>, 20, 10.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52753F-CB13-A445-A168-EBF01DDD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51830"/>
            <a:ext cx="1499857" cy="720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75BE3-207A-104E-B9D9-DC86E05E9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08742"/>
            <a:ext cx="1499857" cy="7201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72D12F-DAD9-5F4D-BDD5-39487C2EF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69050"/>
            <a:ext cx="1499857" cy="7201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3E1CE-298A-FC48-8BAE-CEDC37B3E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27660"/>
            <a:ext cx="1499857" cy="7201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B99ACD-5202-954D-A5A6-E2C8074E2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79507"/>
            <a:ext cx="1499857" cy="720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8EC129-FC5B-8B4A-BF00-4B4726ED2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951830"/>
            <a:ext cx="1499857" cy="72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34D16E-DDF7-D24B-974B-ED2497DDE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5308742"/>
            <a:ext cx="1499857" cy="7201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66844E-2914-0743-93D7-3C3E7382B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669050"/>
            <a:ext cx="1499857" cy="720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7A8294-EDE3-9C4F-A9AE-E270F4784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65" y="4027660"/>
            <a:ext cx="1499857" cy="720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2E06D52-DA51-7844-B9E1-CFADFA1A25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951830"/>
            <a:ext cx="1499857" cy="7201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152C0CE-DF13-2140-857C-3554CF08C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5308742"/>
            <a:ext cx="1499857" cy="7201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8D22100-5C43-E84C-8D04-1411AC0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30" y="4669050"/>
            <a:ext cx="1499857" cy="7201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6C498B7-94F0-8C4D-9309-CC2249573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951830"/>
            <a:ext cx="1499857" cy="7201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A5BC0E-7C98-3240-9CB7-35631AF56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790" y="5308742"/>
            <a:ext cx="1499857" cy="7201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CAE527-5BEB-8541-A3D5-104C551AF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450" y="5951830"/>
            <a:ext cx="1499857" cy="72013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8742EA9-0426-A44A-BD8F-4B87775229C1}"/>
              </a:ext>
            </a:extLst>
          </p:cNvPr>
          <p:cNvSpPr/>
          <p:nvPr/>
        </p:nvSpPr>
        <p:spPr>
          <a:xfrm>
            <a:off x="4719512" y="4669050"/>
            <a:ext cx="1747091" cy="2002919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8976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sketch to help 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2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missing from the sequence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Three 10 pieces are missing, as the sequence should show: 10, 20, </a:t>
            </a:r>
            <a:r>
              <a:rPr lang="en-GB" sz="2200" b="1" u="sng" dirty="0">
                <a:solidFill>
                  <a:srgbClr val="FF3860"/>
                </a:solidFill>
              </a:rPr>
              <a:t>30</a:t>
            </a:r>
            <a:r>
              <a:rPr lang="en-GB" sz="2200" dirty="0">
                <a:solidFill>
                  <a:srgbClr val="FF3860"/>
                </a:solidFill>
              </a:rPr>
              <a:t>, 40, 50.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AA2259-966E-F64C-B396-95C34B93A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3" y="3770809"/>
            <a:ext cx="1342058" cy="2722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2B6F6-7650-5D40-8CAA-76B5C6AA7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81" y="3770809"/>
            <a:ext cx="1342058" cy="2722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0275155-7AC8-0749-8166-040CB652A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08" y="3770809"/>
            <a:ext cx="1342058" cy="2722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FBA246-6147-7D41-84AB-C4A238734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3770809"/>
            <a:ext cx="1342058" cy="2722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7A4D3E-C144-EF48-8E32-61FB1F9C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90" y="3770809"/>
            <a:ext cx="1342058" cy="2722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A15712-936B-6244-9E79-E3CA9160E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57" y="3770809"/>
            <a:ext cx="1342058" cy="272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154626-7ADF-8242-8227-6EEA7D135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81" y="3770809"/>
            <a:ext cx="1342058" cy="272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7B11777-092B-DC47-AF9B-820E63888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8" y="3770809"/>
            <a:ext cx="1342058" cy="272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FCFE3D-095F-CF4C-88EC-92F60CC93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07" y="3770809"/>
            <a:ext cx="1342058" cy="272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7EA466-B162-0741-9C44-05A79E777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05" y="3770809"/>
            <a:ext cx="1342058" cy="2722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2AFD54-5BDF-0447-8633-1ED6B1C35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518" y="3770809"/>
            <a:ext cx="1342058" cy="27220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00CBE8-EBE5-9B49-A306-D70B5451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45" y="3770809"/>
            <a:ext cx="1342058" cy="2722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BE6A3D-A28A-E646-93E2-1B00EEA35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244" y="3770809"/>
            <a:ext cx="1342058" cy="2722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696C34-AF5D-544F-8D0D-36EE9637F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42" y="3770809"/>
            <a:ext cx="1342058" cy="2722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D59B7EB-8B0A-B143-A233-0330882A3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14" y="3770809"/>
            <a:ext cx="1342058" cy="2722066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AE77406-9E82-284E-80B7-D3B25AE6174D}"/>
              </a:ext>
            </a:extLst>
          </p:cNvPr>
          <p:cNvSpPr/>
          <p:nvPr/>
        </p:nvSpPr>
        <p:spPr>
          <a:xfrm>
            <a:off x="3579486" y="3810566"/>
            <a:ext cx="1747091" cy="256411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endParaRPr lang="en-GB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0586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56636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3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9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counting in 10s as a class…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5760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5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50186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83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020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059A121-449A-DE40-A483-623BB719281E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35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14800"/>
              </p:ext>
            </p:extLst>
          </p:nvPr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8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5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9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or </a:t>
            </a:r>
            <a:r>
              <a:rPr lang="en-GB" sz="2200" dirty="0" err="1"/>
              <a:t>Rekenrek</a:t>
            </a:r>
            <a:r>
              <a:rPr lang="en-GB" sz="2200" dirty="0"/>
              <a:t> to help you complete the number track.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52295AC-82BC-3F4A-9F4B-529D91BA4CEC}"/>
              </a:ext>
            </a:extLst>
          </p:cNvPr>
          <p:cNvGraphicFramePr>
            <a:graphicFrameLocks noGrp="1"/>
          </p:cNvGraphicFramePr>
          <p:nvPr/>
        </p:nvGraphicFramePr>
        <p:xfrm>
          <a:off x="2914429" y="4157599"/>
          <a:ext cx="64813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227">
                  <a:extLst>
                    <a:ext uri="{9D8B030D-6E8A-4147-A177-3AD203B41FA5}">
                      <a16:colId xmlns:a16="http://schemas.microsoft.com/office/drawing/2014/main" xmlns="" val="29158703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822286470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381586874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174664535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578176692"/>
                    </a:ext>
                  </a:extLst>
                </a:gridCol>
                <a:gridCol w="1080227">
                  <a:extLst>
                    <a:ext uri="{9D8B030D-6E8A-4147-A177-3AD203B41FA5}">
                      <a16:colId xmlns:a16="http://schemas.microsoft.com/office/drawing/2014/main" xmlns="" val="28257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8443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B6E70-9C66-6445-BAE1-A9D8D3FCA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64728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2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hundred square to shade in all the numbers that are said out loud when counting in 10s up to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all of the numbers have in common?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different about each of the numbers?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19F33-AD40-D44C-8DA8-9755887A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2" y="1423194"/>
            <a:ext cx="5283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1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hundred square to shade in all the numbers that are said out loud when counting in 10s up to 100.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numbers have a 0 in the ones place, but have different digits in the tens place.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019F33-AD40-D44C-8DA8-9755887A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52" y="1423194"/>
            <a:ext cx="5283200" cy="515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1D8C06-CD99-9A4D-9ACE-0209894A0190}"/>
              </a:ext>
            </a:extLst>
          </p:cNvPr>
          <p:cNvSpPr/>
          <p:nvPr/>
        </p:nvSpPr>
        <p:spPr>
          <a:xfrm>
            <a:off x="11353800" y="1423193"/>
            <a:ext cx="515702" cy="5156200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counting in 10s as a class…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xmlns="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xmlns="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xmlns="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xmlns="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xmlns="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40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50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1698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/>
      <p:bldP spid="54" grpId="0"/>
      <p:bldP spid="55" grpId="0"/>
      <p:bldP spid="56" grpId="0"/>
      <p:bldP spid="6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doing some addition calculations. </a:t>
            </a:r>
            <a:br>
              <a:rPr lang="en-GB" sz="2200" dirty="0"/>
            </a:br>
            <a:r>
              <a:rPr lang="en-GB" sz="2200" dirty="0"/>
              <a:t>He needs to use more than 40 counters. </a:t>
            </a:r>
            <a:br>
              <a:rPr lang="en-GB" sz="2200" dirty="0"/>
            </a:br>
            <a:r>
              <a:rPr lang="en-GB" sz="2200" dirty="0"/>
              <a:t>Counters are given out in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Does James have enough counters?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EB5506-8744-B343-9BFD-5385B8C6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70" y="1825625"/>
            <a:ext cx="2573669" cy="10767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FE90B9-2307-5041-8FF2-2B349BDE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8" y="1825625"/>
            <a:ext cx="2573669" cy="10767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9256C96-B6C7-4341-8642-C188AC9B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9" y="2955711"/>
            <a:ext cx="2573669" cy="10767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1915E90-F878-1D40-AD96-CD296D4F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38" y="2955711"/>
            <a:ext cx="2573669" cy="10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4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is doing some addition calculations. </a:t>
            </a:r>
            <a:br>
              <a:rPr lang="en-GB" sz="2200" dirty="0"/>
            </a:br>
            <a:r>
              <a:rPr lang="en-GB" sz="2200" dirty="0"/>
              <a:t>He needs to use more than 40 counters. </a:t>
            </a:r>
            <a:br>
              <a:rPr lang="en-GB" sz="2200" dirty="0"/>
            </a:br>
            <a:r>
              <a:rPr lang="en-GB" sz="2200" dirty="0"/>
              <a:t>Counters are given out in lots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 has four lots of 10 counters.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he needs more than 40 counters, he will need to ask for more counters, as four lots of 10 counters makes 40 counters. So, he does not have enough counters.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EB5506-8744-B343-9BFD-5385B8C6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70" y="1825625"/>
            <a:ext cx="2573669" cy="10767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FE90B9-2307-5041-8FF2-2B349BDE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8" y="1825625"/>
            <a:ext cx="2573669" cy="10767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9256C96-B6C7-4341-8642-C188AC9B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39" y="2955711"/>
            <a:ext cx="2573669" cy="10767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1915E90-F878-1D40-AD96-CD296D4F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738" y="2955711"/>
            <a:ext cx="2573669" cy="10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2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count in 10s from 0 to 100, I will say 55 out loud.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If you count in 10s from 0 to 100, each of the numbers will have a 0 in the ones place. 55 has the digit 5 in the ones place, so will not be said.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count in 10s from 0 to 100, I will say 55 out loud. </a:t>
            </a:r>
          </a:p>
        </p:txBody>
      </p:sp>
    </p:spTree>
    <p:extLst>
      <p:ext uri="{BB962C8B-B14F-4D97-AF65-F5344CB8AC3E}">
        <p14:creationId xmlns:p14="http://schemas.microsoft.com/office/powerpoint/2010/main" val="3963693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equipment, number tracks and chanting to count forwards and backwards in 10s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1 - Multiplication and Division - Lesson 1 - To be able to count in 10s</a:t>
            </a:r>
          </a:p>
        </p:txBody>
      </p:sp>
    </p:spTree>
    <p:extLst>
      <p:ext uri="{BB962C8B-B14F-4D97-AF65-F5344CB8AC3E}">
        <p14:creationId xmlns:p14="http://schemas.microsoft.com/office/powerpoint/2010/main" val="14119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164259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273027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869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count in 10s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98AA8-487C-984E-8E20-C0B59916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9" y="2733503"/>
            <a:ext cx="1267791" cy="1267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14C9C3-CF77-444B-BFCF-C5AC0B579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08" y="3821337"/>
            <a:ext cx="1267791" cy="126779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C7B142E-3F0E-DE43-AAC0-325E5A8E74FB}"/>
              </a:ext>
            </a:extLst>
          </p:cNvPr>
          <p:cNvSpPr/>
          <p:nvPr/>
        </p:nvSpPr>
        <p:spPr>
          <a:xfrm>
            <a:off x="838200" y="3119463"/>
            <a:ext cx="8093765" cy="26715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23D160"/>
              </a:buClr>
              <a:buSzPct val="85000"/>
            </a:pP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Each crab has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legs.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crabs. </a:t>
            </a:r>
            <a:b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2800" dirty="0">
                <a:solidFill>
                  <a:schemeClr val="tx1"/>
                </a:solidFill>
                <a:latin typeface="OpenDyslexicAlta" pitchFamily="2" charset="77"/>
              </a:rPr>
              <a:t> crab legs in total. </a:t>
            </a:r>
          </a:p>
        </p:txBody>
      </p:sp>
    </p:spTree>
    <p:extLst>
      <p:ext uri="{BB962C8B-B14F-4D97-AF65-F5344CB8AC3E}">
        <p14:creationId xmlns:p14="http://schemas.microsoft.com/office/powerpoint/2010/main" val="339938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13640</TotalTime>
  <Words>2184</Words>
  <Application>Microsoft Office PowerPoint</Application>
  <PresentationFormat>Custom</PresentationFormat>
  <Paragraphs>691</Paragraphs>
  <Slides>64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Lato</vt:lpstr>
      <vt:lpstr>Wingdings</vt:lpstr>
      <vt:lpstr>Calibri</vt:lpstr>
      <vt:lpstr>Muli</vt:lpstr>
      <vt:lpstr>Lato Light</vt:lpstr>
      <vt:lpstr>OpenDyslexicAlta</vt:lpstr>
      <vt:lpstr>Office Theme</vt:lpstr>
      <vt:lpstr>PowerPoint Presentation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  <vt:lpstr>To be able to count in 10s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689</cp:revision>
  <cp:lastPrinted>2019-06-17T16:19:05Z</cp:lastPrinted>
  <dcterms:created xsi:type="dcterms:W3CDTF">2018-08-06T08:16:18Z</dcterms:created>
  <dcterms:modified xsi:type="dcterms:W3CDTF">2021-01-09T17:03:12Z</dcterms:modified>
</cp:coreProperties>
</file>