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0" r:id="rId2"/>
    <p:sldId id="321" r:id="rId3"/>
    <p:sldId id="376" r:id="rId4"/>
    <p:sldId id="377" r:id="rId5"/>
    <p:sldId id="455" r:id="rId6"/>
    <p:sldId id="456" r:id="rId7"/>
    <p:sldId id="457" r:id="rId8"/>
    <p:sldId id="458" r:id="rId9"/>
    <p:sldId id="408" r:id="rId10"/>
    <p:sldId id="409" r:id="rId11"/>
    <p:sldId id="410" r:id="rId12"/>
    <p:sldId id="398" r:id="rId13"/>
    <p:sldId id="400" r:id="rId14"/>
    <p:sldId id="399" r:id="rId15"/>
    <p:sldId id="417" r:id="rId16"/>
    <p:sldId id="418" r:id="rId17"/>
    <p:sldId id="419" r:id="rId18"/>
    <p:sldId id="420" r:id="rId19"/>
    <p:sldId id="415" r:id="rId20"/>
    <p:sldId id="416" r:id="rId21"/>
    <p:sldId id="413" r:id="rId22"/>
    <p:sldId id="414" r:id="rId23"/>
    <p:sldId id="421" r:id="rId24"/>
    <p:sldId id="422" r:id="rId25"/>
    <p:sldId id="462" r:id="rId26"/>
    <p:sldId id="463" r:id="rId27"/>
    <p:sldId id="460" r:id="rId28"/>
    <p:sldId id="461" r:id="rId29"/>
    <p:sldId id="429" r:id="rId30"/>
    <p:sldId id="459" r:id="rId31"/>
    <p:sldId id="466" r:id="rId32"/>
    <p:sldId id="467" r:id="rId33"/>
    <p:sldId id="370" r:id="rId34"/>
    <p:sldId id="464" r:id="rId35"/>
    <p:sldId id="465" r:id="rId36"/>
  </p:sldIdLst>
  <p:sldSz cx="12192000" cy="6858000"/>
  <p:notesSz cx="6858000" cy="9144000"/>
  <p:embeddedFontLst>
    <p:embeddedFont>
      <p:font typeface="OpenDyslexicAlta" panose="00000500000000000000" pitchFamily="2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Lato" panose="020F0502020204030203" pitchFamily="34" charset="0"/>
      <p:regular r:id="rId44"/>
      <p:bold r:id="rId45"/>
    </p:embeddedFont>
    <p:embeddedFont>
      <p:font typeface="Lato Light" panose="020F0302020204030203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uli" panose="020B060402020202020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7957D5"/>
    <a:srgbClr val="23D160"/>
    <a:srgbClr val="F337C7"/>
    <a:srgbClr val="FFDD5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2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4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if they can find any other equivalent fractions… ½ = two quarters = four eighths, and 1 = 2/2 = 4/4 = 8/8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1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1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8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3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8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4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5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7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62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80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2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19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7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7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93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3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4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3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8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Summer Block 1: Fractions</a:t>
            </a:r>
          </a:p>
          <a:p>
            <a:r>
              <a:rPr lang="en-GB" dirty="0"/>
              <a:t>Lesson 1: To be able to use Cuisenaire rods and bar models </a:t>
            </a:r>
            <a:br>
              <a:rPr lang="en-GB" dirty="0"/>
            </a:br>
            <a:r>
              <a:rPr lang="en-GB" dirty="0"/>
              <a:t>to identify equivalent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QQIBEID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9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EFD22448-76F7-414A-82CB-A41B9FDE1FF8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FD22448-76F7-414A-82CB-A41B9FDE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8AC5EDC9-63CF-9C40-A39F-02CE77BF2FE3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AC5EDC9-63CF-9C40-A39F-02CE77BF2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4AC87089-77DE-AA4F-B42D-33E81F3F2E20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AC87089-77DE-AA4F-B42D-33E81F3F2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AB1121C2-4E65-364D-A96A-0F7B0E72150C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B1121C2-4E65-364D-A96A-0F7B0E72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9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paper,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98E0C17-4B66-4447-A6E8-68E6A945A1B9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98E0C17-4B66-4447-A6E8-68E6A945A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D77EB9B3-DEBF-E246-B9CD-1BF332AB6475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77EB9B3-DEBF-E246-B9CD-1BF332AB6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7"/>
                <a:stretch>
                  <a:fillRect l="-1961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A4148F1C-443E-ED4B-9568-A42C1612C5F4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4148F1C-443E-ED4B-9568-A42C1612C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8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1892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Summer Block 1 - Fractions - Lesson 1 - To be able to use Cuisenaire rods and bar models to identify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BDED96B-B936-AE4B-9684-DBB383717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57841"/>
              </p:ext>
            </p:extLst>
          </p:nvPr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four cells are yellow, which is equal to one of the two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BDED96B-B936-AE4B-9684-DBB3837175B5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4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38E4CF5-A6AB-3B42-9CE2-A6E7FCD8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97221"/>
              </p:ext>
            </p:extLst>
          </p:nvPr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1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six cells are yellow, which is equal to one of the three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38E4CF5-A6AB-3B42-9CE2-A6E7FCD87DD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8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="" xmlns:a16="http://schemas.microsoft.com/office/drawing/2014/main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six of the nine cells are yellow, which is the same as saying that two of the three columns are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8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948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made the following fraction using a bar model.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Ahmed says, “I can make an equivalent fraction using a bar model that is made from twelve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James says, “You can only make a bar model showing an equivalent fraction made of double 4 (or eight)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Use the blank bar model below to help explain your answer.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48927"/>
              </p:ext>
            </p:extLst>
          </p:nvPr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430643B-B8F4-E842-8075-1DB935ED0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8914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0664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6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has made the following fraction using a bar model.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Ahmed says, “I can make an equivalent fraction using a bar model that is made from twelve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James says, “You can only make a bar model showing an equivalent fraction made of double 4 (or eight)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srgbClr val="FF3860"/>
                    </a:solidFill>
                  </a:rPr>
                  <a:t>Ahmed is correct. You can split the bar model into twelve parts and shade in nine parts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</m:den>
                    </m:f>
                    <m:r>
                      <a:rPr lang="en-GB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GB" b="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  <a:blipFill>
                <a:blip r:embed="rId3"/>
                <a:stretch>
                  <a:fillRect l="-1040" t="-26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CCF56EC-E18D-6C4F-A3D3-220C561B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51305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222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4124368935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998634459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905480957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141588900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52626892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680020421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405766981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5454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1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choice?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43BEBF5A-0FAA-D747-B5F0-1E389EB2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16826"/>
              </p:ext>
            </p:extLst>
          </p:nvPr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choice. The bar model shows six eighths which is equivalent to ¾, whereas the counters show three fifths which is different to the bar model, stars and triangles representations.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43BEBF5A-0FAA-D747-B5F0-1E389EB25924}"/>
              </a:ext>
            </a:extLst>
          </p:cNvPr>
          <p:cNvGraphicFramePr>
            <a:graphicFrameLocks noGrp="1"/>
          </p:cNvGraphicFramePr>
          <p:nvPr/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Summer Block 1 - Fractions - Lesson 1 - To be able to use Cuisenaire rods and bar models to identify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344424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rods have been split in half. The purple rod is worth four white one rods, whereas the green rod is worth six white one rods.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="" xmlns:a16="http://schemas.microsoft.com/office/drawing/2014/main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red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light green rod represents three-quarters.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Take two strips of paper.  They must be equal in length.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Fold one strip into </a:t>
            </a:r>
            <a:r>
              <a:rPr lang="en-GB" sz="2200" dirty="0"/>
              <a:t>halves</a:t>
            </a:r>
            <a:r>
              <a:rPr lang="en-GB" sz="2200" dirty="0">
                <a:solidFill>
                  <a:prstClr val="black"/>
                </a:solidFill>
              </a:rPr>
              <a:t> and the other into quarters (as shown by the illustration / animation).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13931</TotalTime>
  <Words>2133</Words>
  <Application>Microsoft Office PowerPoint</Application>
  <PresentationFormat>Custom</PresentationFormat>
  <Paragraphs>349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OpenDyslexicAlta</vt:lpstr>
      <vt:lpstr>Cambria Math</vt:lpstr>
      <vt:lpstr>Wingdings</vt:lpstr>
      <vt:lpstr>Lato</vt:lpstr>
      <vt:lpstr>Lato Light</vt:lpstr>
      <vt:lpstr>Calibri</vt:lpstr>
      <vt:lpstr>Muli</vt:lpstr>
      <vt:lpstr>Office Theme</vt:lpstr>
      <vt:lpstr>PowerPoint Presentation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699</cp:revision>
  <cp:lastPrinted>2019-06-17T16:19:05Z</cp:lastPrinted>
  <dcterms:created xsi:type="dcterms:W3CDTF">2018-08-06T08:16:18Z</dcterms:created>
  <dcterms:modified xsi:type="dcterms:W3CDTF">2021-01-09T22:17:25Z</dcterms:modified>
</cp:coreProperties>
</file>