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2" r:id="rId4"/>
    <p:sldId id="403" r:id="rId5"/>
    <p:sldId id="374" r:id="rId6"/>
    <p:sldId id="375" r:id="rId7"/>
    <p:sldId id="378" r:id="rId8"/>
    <p:sldId id="379" r:id="rId9"/>
    <p:sldId id="376" r:id="rId10"/>
    <p:sldId id="377" r:id="rId11"/>
    <p:sldId id="380" r:id="rId12"/>
    <p:sldId id="381" r:id="rId13"/>
    <p:sldId id="401" r:id="rId14"/>
    <p:sldId id="402" r:id="rId15"/>
    <p:sldId id="382" r:id="rId16"/>
    <p:sldId id="383" r:id="rId17"/>
    <p:sldId id="404" r:id="rId18"/>
    <p:sldId id="405" r:id="rId19"/>
    <p:sldId id="408" r:id="rId20"/>
    <p:sldId id="409" r:id="rId21"/>
    <p:sldId id="406" r:id="rId22"/>
    <p:sldId id="407" r:id="rId23"/>
    <p:sldId id="411" r:id="rId24"/>
    <p:sldId id="410" r:id="rId25"/>
    <p:sldId id="412" r:id="rId26"/>
    <p:sldId id="413" r:id="rId27"/>
    <p:sldId id="414" r:id="rId28"/>
    <p:sldId id="415" r:id="rId29"/>
    <p:sldId id="416" r:id="rId30"/>
    <p:sldId id="417" r:id="rId31"/>
    <p:sldId id="395" r:id="rId32"/>
    <p:sldId id="398" r:id="rId33"/>
    <p:sldId id="370" r:id="rId34"/>
    <p:sldId id="419" r:id="rId35"/>
    <p:sldId id="420" r:id="rId36"/>
  </p:sldIdLst>
  <p:sldSz cx="12192000" cy="6858000"/>
  <p:notesSz cx="6858000" cy="9144000"/>
  <p:embeddedFontLst>
    <p:embeddedFont>
      <p:font typeface="Muli" panose="020B0604020202020204" charset="0"/>
      <p:regular r:id="rId39"/>
      <p:bold r:id="rId40"/>
      <p:italic r:id="rId41"/>
      <p:boldItalic r:id="rId42"/>
    </p:embeddedFont>
    <p:embeddedFont>
      <p:font typeface="Lato Light" panose="020F0302020204030203" pitchFamily="34" charset="0"/>
      <p:regular r:id="rId43"/>
    </p:embeddedFont>
    <p:embeddedFont>
      <p:font typeface="OpenDyslexicAlta" panose="020B0604020202020204" charset="0"/>
      <p:regular r:id="rId44"/>
      <p:bold r:id="rId45"/>
      <p:italic r:id="rId46"/>
      <p:boldItalic r:id="rId47"/>
    </p:embeddedFont>
    <p:embeddedFont>
      <p:font typeface="Lato" panose="020F0502020204030203" pitchFamily="34" charset="0"/>
      <p:regular r:id="rId48"/>
      <p:bold r:id="rId49"/>
    </p:embeddedFont>
    <p:embeddedFont>
      <p:font typeface="OpenDyslexic"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7926" autoAdjust="0"/>
  </p:normalViewPr>
  <p:slideViewPr>
    <p:cSldViewPr snapToGrid="0" snapToObjects="1">
      <p:cViewPr>
        <p:scale>
          <a:sx n="67" d="100"/>
          <a:sy n="67" d="100"/>
        </p:scale>
        <p:origin x="-522"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278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74758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109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70117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4671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995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97828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4294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42484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9045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389621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50657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31225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28304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6957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97245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46956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0702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children by asking them to come up with their own equal and unequal groupings to be sorted.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843794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1135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14018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57310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66518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1933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96553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2842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8308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3524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81255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89723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8.emf"/><Relationship Id="rId4" Type="http://schemas.openxmlformats.org/officeDocument/2006/relationships/image" Target="../media/image27.tif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a:bodyPr>
          <a:lstStyle/>
          <a:p>
            <a:r>
              <a:rPr lang="en-GB" dirty="0"/>
              <a:t>Year 1 </a:t>
            </a:r>
            <a:br>
              <a:rPr lang="en-GB" dirty="0"/>
            </a:br>
            <a:r>
              <a:rPr lang="en-GB" dirty="0"/>
              <a:t>Term 1 Block 3: Multiplication and Division</a:t>
            </a:r>
          </a:p>
          <a:p>
            <a:r>
              <a:rPr lang="en-GB" dirty="0"/>
              <a:t>Lesson 1: To be able to identify equal groups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3 – Multiplication and Division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Term 1</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2.</a:t>
            </a:r>
          </a:p>
        </p:txBody>
      </p:sp>
      <p:sp>
        <p:nvSpPr>
          <p:cNvPr id="4" name="Rectangle 3">
            <a:extLst>
              <a:ext uri="{FF2B5EF4-FFF2-40B4-BE49-F238E27FC236}">
                <a16:creationId xmlns:a16="http://schemas.microsoft.com/office/drawing/2014/main" xmlns=""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E37779A7-0CF0-6E4C-B4F9-00A94C191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4861" y="3282975"/>
            <a:ext cx="825225" cy="840075"/>
          </a:xfrm>
          <a:prstGeom prst="rect">
            <a:avLst/>
          </a:prstGeom>
        </p:spPr>
      </p:pic>
      <p:pic>
        <p:nvPicPr>
          <p:cNvPr id="20" name="Picture 19">
            <a:extLst>
              <a:ext uri="{FF2B5EF4-FFF2-40B4-BE49-F238E27FC236}">
                <a16:creationId xmlns:a16="http://schemas.microsoft.com/office/drawing/2014/main" xmlns="" id="{B464F35A-F2CB-8E42-BA33-C32F15475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38" y="4151392"/>
            <a:ext cx="825225" cy="840075"/>
          </a:xfrm>
          <a:prstGeom prst="rect">
            <a:avLst/>
          </a:prstGeom>
        </p:spPr>
      </p:pic>
      <p:pic>
        <p:nvPicPr>
          <p:cNvPr id="21" name="Picture 20">
            <a:extLst>
              <a:ext uri="{FF2B5EF4-FFF2-40B4-BE49-F238E27FC236}">
                <a16:creationId xmlns:a16="http://schemas.microsoft.com/office/drawing/2014/main" xmlns="" id="{5AAEE70F-00DC-244F-8037-9D065F9C9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0435" y="3282975"/>
            <a:ext cx="825225" cy="840075"/>
          </a:xfrm>
          <a:prstGeom prst="rect">
            <a:avLst/>
          </a:prstGeom>
        </p:spPr>
      </p:pic>
      <p:pic>
        <p:nvPicPr>
          <p:cNvPr id="22" name="Picture 21">
            <a:extLst>
              <a:ext uri="{FF2B5EF4-FFF2-40B4-BE49-F238E27FC236}">
                <a16:creationId xmlns:a16="http://schemas.microsoft.com/office/drawing/2014/main" xmlns="" id="{5AECD835-2207-D840-8D65-A1218EF79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812" y="4151392"/>
            <a:ext cx="825225" cy="840075"/>
          </a:xfrm>
          <a:prstGeom prst="rect">
            <a:avLst/>
          </a:prstGeom>
        </p:spPr>
      </p:pic>
      <p:pic>
        <p:nvPicPr>
          <p:cNvPr id="26" name="Picture 25">
            <a:extLst>
              <a:ext uri="{FF2B5EF4-FFF2-40B4-BE49-F238E27FC236}">
                <a16:creationId xmlns:a16="http://schemas.microsoft.com/office/drawing/2014/main" xmlns="" id="{58760DF5-8E52-9C46-97F6-4ADD4D293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6721" y="3287924"/>
            <a:ext cx="825225" cy="840075"/>
          </a:xfrm>
          <a:prstGeom prst="rect">
            <a:avLst/>
          </a:prstGeom>
        </p:spPr>
      </p:pic>
      <p:pic>
        <p:nvPicPr>
          <p:cNvPr id="27" name="Picture 26">
            <a:extLst>
              <a:ext uri="{FF2B5EF4-FFF2-40B4-BE49-F238E27FC236}">
                <a16:creationId xmlns:a16="http://schemas.microsoft.com/office/drawing/2014/main" xmlns="" id="{460C97DF-BF7A-E043-A481-E2A1A80E3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098" y="4156341"/>
            <a:ext cx="825225" cy="840075"/>
          </a:xfrm>
          <a:prstGeom prst="rect">
            <a:avLst/>
          </a:prstGeom>
        </p:spPr>
      </p:pic>
      <p:pic>
        <p:nvPicPr>
          <p:cNvPr id="28" name="Picture 27">
            <a:extLst>
              <a:ext uri="{FF2B5EF4-FFF2-40B4-BE49-F238E27FC236}">
                <a16:creationId xmlns:a16="http://schemas.microsoft.com/office/drawing/2014/main" xmlns="" id="{15CB4CD2-963E-7B4E-B033-29B3D1A75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8063" y="3254633"/>
            <a:ext cx="825225" cy="840075"/>
          </a:xfrm>
          <a:prstGeom prst="rect">
            <a:avLst/>
          </a:prstGeom>
        </p:spPr>
      </p:pic>
      <p:pic>
        <p:nvPicPr>
          <p:cNvPr id="29" name="Picture 28">
            <a:extLst>
              <a:ext uri="{FF2B5EF4-FFF2-40B4-BE49-F238E27FC236}">
                <a16:creationId xmlns:a16="http://schemas.microsoft.com/office/drawing/2014/main" xmlns="" id="{03C35C90-609C-5346-A629-D219CCD08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53793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xmlns=""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a16="http://schemas.microsoft.com/office/drawing/2014/main" xmlns=""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a16="http://schemas.microsoft.com/office/drawing/2014/main" xmlns=""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a16="http://schemas.microsoft.com/office/drawing/2014/main" xmlns=""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a16="http://schemas.microsoft.com/office/drawing/2014/main" xmlns=""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12751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5 equal groups of 4.</a:t>
            </a:r>
          </a:p>
        </p:txBody>
      </p:sp>
      <p:sp>
        <p:nvSpPr>
          <p:cNvPr id="4" name="Rectangle 3">
            <a:extLst>
              <a:ext uri="{FF2B5EF4-FFF2-40B4-BE49-F238E27FC236}">
                <a16:creationId xmlns:a16="http://schemas.microsoft.com/office/drawing/2014/main" xmlns=""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a16="http://schemas.microsoft.com/office/drawing/2014/main" xmlns=""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a16="http://schemas.microsoft.com/office/drawing/2014/main" xmlns=""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a16="http://schemas.microsoft.com/office/drawing/2014/main" xmlns=""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a16="http://schemas.microsoft.com/office/drawing/2014/main" xmlns=""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327952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5F1B449A-9BF8-494F-BF4B-1D3641E62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430" y="3603097"/>
            <a:ext cx="1906904" cy="915577"/>
          </a:xfrm>
          <a:prstGeom prst="rect">
            <a:avLst/>
          </a:prstGeom>
        </p:spPr>
      </p:pic>
      <p:pic>
        <p:nvPicPr>
          <p:cNvPr id="13" name="Picture 12">
            <a:extLst>
              <a:ext uri="{FF2B5EF4-FFF2-40B4-BE49-F238E27FC236}">
                <a16:creationId xmlns:a16="http://schemas.microsoft.com/office/drawing/2014/main" xmlns="" id="{212ACEF2-889D-984A-94CB-8E45DDF478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660" y="3603097"/>
            <a:ext cx="1906904" cy="915577"/>
          </a:xfrm>
          <a:prstGeom prst="rect">
            <a:avLst/>
          </a:prstGeom>
        </p:spPr>
      </p:pic>
      <p:pic>
        <p:nvPicPr>
          <p:cNvPr id="14" name="Picture 13">
            <a:extLst>
              <a:ext uri="{FF2B5EF4-FFF2-40B4-BE49-F238E27FC236}">
                <a16:creationId xmlns:a16="http://schemas.microsoft.com/office/drawing/2014/main" xmlns="" id="{1A00811F-4BE2-8442-8890-FAF090BFE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16894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10.</a:t>
            </a:r>
          </a:p>
        </p:txBody>
      </p:sp>
      <p:pic>
        <p:nvPicPr>
          <p:cNvPr id="13" name="Picture 12">
            <a:extLst>
              <a:ext uri="{FF2B5EF4-FFF2-40B4-BE49-F238E27FC236}">
                <a16:creationId xmlns:a16="http://schemas.microsoft.com/office/drawing/2014/main" xmlns="" id="{6D8618CE-A96A-7B41-8886-F9AB043E79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430" y="3603097"/>
            <a:ext cx="1906904" cy="915577"/>
          </a:xfrm>
          <a:prstGeom prst="rect">
            <a:avLst/>
          </a:prstGeom>
        </p:spPr>
      </p:pic>
      <p:pic>
        <p:nvPicPr>
          <p:cNvPr id="14" name="Picture 13">
            <a:extLst>
              <a:ext uri="{FF2B5EF4-FFF2-40B4-BE49-F238E27FC236}">
                <a16:creationId xmlns:a16="http://schemas.microsoft.com/office/drawing/2014/main" xmlns="" id="{22283B6B-A8DC-9F49-80BA-D07ECA6F9E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8660" y="3603097"/>
            <a:ext cx="1906904" cy="915577"/>
          </a:xfrm>
          <a:prstGeom prst="rect">
            <a:avLst/>
          </a:prstGeom>
        </p:spPr>
      </p:pic>
      <p:pic>
        <p:nvPicPr>
          <p:cNvPr id="18" name="Picture 17">
            <a:extLst>
              <a:ext uri="{FF2B5EF4-FFF2-40B4-BE49-F238E27FC236}">
                <a16:creationId xmlns:a16="http://schemas.microsoft.com/office/drawing/2014/main" xmlns="" id="{2CCE54F4-DD0A-EF4D-B323-814949E34A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36666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xmlns=""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9FA2107A-53A6-2D4B-89D0-8D63AF6036E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a16="http://schemas.microsoft.com/office/drawing/2014/main" xmlns="" id="{AAAF7BB1-63B7-3644-A361-EA2EE3BF2F1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a16="http://schemas.microsoft.com/office/drawing/2014/main" xmlns="" id="{B9E5B221-ED2D-8541-94FD-B7D27F21354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a16="http://schemas.microsoft.com/office/drawing/2014/main" xmlns="" id="{56B043ED-D7E7-8C44-AAA2-1A677500607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46537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10.</a:t>
            </a:r>
          </a:p>
        </p:txBody>
      </p:sp>
      <p:sp>
        <p:nvSpPr>
          <p:cNvPr id="4" name="Rectangle 3">
            <a:extLst>
              <a:ext uri="{FF2B5EF4-FFF2-40B4-BE49-F238E27FC236}">
                <a16:creationId xmlns:a16="http://schemas.microsoft.com/office/drawing/2014/main" xmlns=""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AF2F04B-0457-F94C-BCDB-0D12BD25312F}"/>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a16="http://schemas.microsoft.com/office/drawing/2014/main" xmlns="" id="{B8F4A7DA-D8CD-0747-A82C-F967983F0D78}"/>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a16="http://schemas.microsoft.com/office/drawing/2014/main" xmlns="" id="{9F95868A-7332-524D-8220-71F1B6D7566F}"/>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a16="http://schemas.microsoft.com/office/drawing/2014/main" xmlns="" id="{D7348EC0-9AD4-3947-839D-2F79784E133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312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a16="http://schemas.microsoft.com/office/drawing/2014/main" xmlns="" id="{6B19891E-D1F6-524D-8DAE-02C0FFE67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0393" y="3239905"/>
            <a:ext cx="825225" cy="840075"/>
          </a:xfrm>
          <a:prstGeom prst="rect">
            <a:avLst/>
          </a:prstGeom>
        </p:spPr>
      </p:pic>
      <p:pic>
        <p:nvPicPr>
          <p:cNvPr id="16" name="Picture 15">
            <a:extLst>
              <a:ext uri="{FF2B5EF4-FFF2-40B4-BE49-F238E27FC236}">
                <a16:creationId xmlns:a16="http://schemas.microsoft.com/office/drawing/2014/main" xmlns="" id="{F7BB284C-195A-474C-93D7-7F83CF34F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5770" y="4108322"/>
            <a:ext cx="825225" cy="840075"/>
          </a:xfrm>
          <a:prstGeom prst="rect">
            <a:avLst/>
          </a:prstGeom>
        </p:spPr>
      </p:pic>
      <p:pic>
        <p:nvPicPr>
          <p:cNvPr id="17" name="Picture 16">
            <a:extLst>
              <a:ext uri="{FF2B5EF4-FFF2-40B4-BE49-F238E27FC236}">
                <a16:creationId xmlns:a16="http://schemas.microsoft.com/office/drawing/2014/main" xmlns="" id="{8DA92F91-1F56-2240-BFA4-F513B8026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5967" y="3239905"/>
            <a:ext cx="825225" cy="840075"/>
          </a:xfrm>
          <a:prstGeom prst="rect">
            <a:avLst/>
          </a:prstGeom>
        </p:spPr>
      </p:pic>
      <p:pic>
        <p:nvPicPr>
          <p:cNvPr id="19" name="Picture 18">
            <a:extLst>
              <a:ext uri="{FF2B5EF4-FFF2-40B4-BE49-F238E27FC236}">
                <a16:creationId xmlns:a16="http://schemas.microsoft.com/office/drawing/2014/main" xmlns="" id="{3F588C55-4C6E-AD42-9838-6A49096B9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344" y="4108322"/>
            <a:ext cx="825225" cy="840075"/>
          </a:xfrm>
          <a:prstGeom prst="rect">
            <a:avLst/>
          </a:prstGeom>
        </p:spPr>
      </p:pic>
      <p:pic>
        <p:nvPicPr>
          <p:cNvPr id="20" name="Picture 19">
            <a:extLst>
              <a:ext uri="{FF2B5EF4-FFF2-40B4-BE49-F238E27FC236}">
                <a16:creationId xmlns:a16="http://schemas.microsoft.com/office/drawing/2014/main" xmlns="" id="{C9980B9B-E3CA-F14B-8A8B-1D5779E702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2253" y="3244854"/>
            <a:ext cx="825225" cy="840075"/>
          </a:xfrm>
          <a:prstGeom prst="rect">
            <a:avLst/>
          </a:prstGeom>
        </p:spPr>
      </p:pic>
      <p:pic>
        <p:nvPicPr>
          <p:cNvPr id="21" name="Picture 20">
            <a:extLst>
              <a:ext uri="{FF2B5EF4-FFF2-40B4-BE49-F238E27FC236}">
                <a16:creationId xmlns:a16="http://schemas.microsoft.com/office/drawing/2014/main" xmlns="" id="{28B8DC5B-BB96-EE44-A75F-EF20A49E07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4756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6 counters in total. </a:t>
            </a:r>
          </a:p>
        </p:txBody>
      </p:sp>
      <p:pic>
        <p:nvPicPr>
          <p:cNvPr id="15" name="Picture 14">
            <a:extLst>
              <a:ext uri="{FF2B5EF4-FFF2-40B4-BE49-F238E27FC236}">
                <a16:creationId xmlns:a16="http://schemas.microsoft.com/office/drawing/2014/main" xmlns="" id="{6B19891E-D1F6-524D-8DAE-02C0FFE67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0393" y="3239905"/>
            <a:ext cx="825225" cy="840075"/>
          </a:xfrm>
          <a:prstGeom prst="rect">
            <a:avLst/>
          </a:prstGeom>
        </p:spPr>
      </p:pic>
      <p:pic>
        <p:nvPicPr>
          <p:cNvPr id="16" name="Picture 15">
            <a:extLst>
              <a:ext uri="{FF2B5EF4-FFF2-40B4-BE49-F238E27FC236}">
                <a16:creationId xmlns:a16="http://schemas.microsoft.com/office/drawing/2014/main" xmlns="" id="{F7BB284C-195A-474C-93D7-7F83CF34F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5770" y="4108322"/>
            <a:ext cx="825225" cy="840075"/>
          </a:xfrm>
          <a:prstGeom prst="rect">
            <a:avLst/>
          </a:prstGeom>
        </p:spPr>
      </p:pic>
      <p:pic>
        <p:nvPicPr>
          <p:cNvPr id="17" name="Picture 16">
            <a:extLst>
              <a:ext uri="{FF2B5EF4-FFF2-40B4-BE49-F238E27FC236}">
                <a16:creationId xmlns:a16="http://schemas.microsoft.com/office/drawing/2014/main" xmlns="" id="{8DA92F91-1F56-2240-BFA4-F513B8026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5967" y="3239905"/>
            <a:ext cx="825225" cy="840075"/>
          </a:xfrm>
          <a:prstGeom prst="rect">
            <a:avLst/>
          </a:prstGeom>
        </p:spPr>
      </p:pic>
      <p:pic>
        <p:nvPicPr>
          <p:cNvPr id="19" name="Picture 18">
            <a:extLst>
              <a:ext uri="{FF2B5EF4-FFF2-40B4-BE49-F238E27FC236}">
                <a16:creationId xmlns:a16="http://schemas.microsoft.com/office/drawing/2014/main" xmlns="" id="{3F588C55-4C6E-AD42-9838-6A49096B9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344" y="4108322"/>
            <a:ext cx="825225" cy="840075"/>
          </a:xfrm>
          <a:prstGeom prst="rect">
            <a:avLst/>
          </a:prstGeom>
        </p:spPr>
      </p:pic>
      <p:pic>
        <p:nvPicPr>
          <p:cNvPr id="20" name="Picture 19">
            <a:extLst>
              <a:ext uri="{FF2B5EF4-FFF2-40B4-BE49-F238E27FC236}">
                <a16:creationId xmlns:a16="http://schemas.microsoft.com/office/drawing/2014/main" xmlns="" id="{C9980B9B-E3CA-F14B-8A8B-1D5779E702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2253" y="3244854"/>
            <a:ext cx="825225" cy="840075"/>
          </a:xfrm>
          <a:prstGeom prst="rect">
            <a:avLst/>
          </a:prstGeom>
        </p:spPr>
      </p:pic>
      <p:pic>
        <p:nvPicPr>
          <p:cNvPr id="21" name="Picture 20">
            <a:extLst>
              <a:ext uri="{FF2B5EF4-FFF2-40B4-BE49-F238E27FC236}">
                <a16:creationId xmlns:a16="http://schemas.microsoft.com/office/drawing/2014/main" xmlns="" id="{28B8DC5B-BB96-EE44-A75F-EF20A49E07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22378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a16="http://schemas.microsoft.com/office/drawing/2014/main" xmlns="" id="{6B19891E-D1F6-524D-8DAE-02C0FFE67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884" y="3008962"/>
            <a:ext cx="825225" cy="840075"/>
          </a:xfrm>
          <a:prstGeom prst="rect">
            <a:avLst/>
          </a:prstGeom>
        </p:spPr>
      </p:pic>
      <p:pic>
        <p:nvPicPr>
          <p:cNvPr id="16" name="Picture 15">
            <a:extLst>
              <a:ext uri="{FF2B5EF4-FFF2-40B4-BE49-F238E27FC236}">
                <a16:creationId xmlns:a16="http://schemas.microsoft.com/office/drawing/2014/main" xmlns="" id="{F7BB284C-195A-474C-93D7-7F83CF34F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660" y="3008961"/>
            <a:ext cx="825225" cy="840075"/>
          </a:xfrm>
          <a:prstGeom prst="rect">
            <a:avLst/>
          </a:prstGeom>
        </p:spPr>
      </p:pic>
      <p:pic>
        <p:nvPicPr>
          <p:cNvPr id="17" name="Picture 16">
            <a:extLst>
              <a:ext uri="{FF2B5EF4-FFF2-40B4-BE49-F238E27FC236}">
                <a16:creationId xmlns:a16="http://schemas.microsoft.com/office/drawing/2014/main" xmlns="" id="{8DA92F91-1F56-2240-BFA4-F513B8026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883" y="4319117"/>
            <a:ext cx="825225" cy="840075"/>
          </a:xfrm>
          <a:prstGeom prst="rect">
            <a:avLst/>
          </a:prstGeom>
        </p:spPr>
      </p:pic>
      <p:pic>
        <p:nvPicPr>
          <p:cNvPr id="19" name="Picture 18">
            <a:extLst>
              <a:ext uri="{FF2B5EF4-FFF2-40B4-BE49-F238E27FC236}">
                <a16:creationId xmlns:a16="http://schemas.microsoft.com/office/drawing/2014/main" xmlns="" id="{3F588C55-4C6E-AD42-9838-6A49096B9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659" y="4295926"/>
            <a:ext cx="825225" cy="840075"/>
          </a:xfrm>
          <a:prstGeom prst="rect">
            <a:avLst/>
          </a:prstGeom>
        </p:spPr>
      </p:pic>
      <p:pic>
        <p:nvPicPr>
          <p:cNvPr id="20" name="Picture 19">
            <a:extLst>
              <a:ext uri="{FF2B5EF4-FFF2-40B4-BE49-F238E27FC236}">
                <a16:creationId xmlns:a16="http://schemas.microsoft.com/office/drawing/2014/main" xmlns="" id="{C9980B9B-E3CA-F14B-8A8B-1D5779E702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3158" y="3652442"/>
            <a:ext cx="825225" cy="840075"/>
          </a:xfrm>
          <a:prstGeom prst="rect">
            <a:avLst/>
          </a:prstGeom>
        </p:spPr>
      </p:pic>
      <p:pic>
        <p:nvPicPr>
          <p:cNvPr id="18" name="Picture 17">
            <a:extLst>
              <a:ext uri="{FF2B5EF4-FFF2-40B4-BE49-F238E27FC236}">
                <a16:creationId xmlns:a16="http://schemas.microsoft.com/office/drawing/2014/main" xmlns="" id="{9BD0EEA8-7D8E-1344-9CF6-C443BA8C9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842" y="3019086"/>
            <a:ext cx="825225" cy="840075"/>
          </a:xfrm>
          <a:prstGeom prst="rect">
            <a:avLst/>
          </a:prstGeom>
        </p:spPr>
      </p:pic>
      <p:pic>
        <p:nvPicPr>
          <p:cNvPr id="22" name="Picture 21">
            <a:extLst>
              <a:ext uri="{FF2B5EF4-FFF2-40B4-BE49-F238E27FC236}">
                <a16:creationId xmlns:a16="http://schemas.microsoft.com/office/drawing/2014/main" xmlns="" id="{BFA99E23-B9CB-9B45-9476-49B6F9E3A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618" y="3019085"/>
            <a:ext cx="825225" cy="840075"/>
          </a:xfrm>
          <a:prstGeom prst="rect">
            <a:avLst/>
          </a:prstGeom>
        </p:spPr>
      </p:pic>
      <p:pic>
        <p:nvPicPr>
          <p:cNvPr id="23" name="Picture 22">
            <a:extLst>
              <a:ext uri="{FF2B5EF4-FFF2-40B4-BE49-F238E27FC236}">
                <a16:creationId xmlns:a16="http://schemas.microsoft.com/office/drawing/2014/main" xmlns="" id="{1FA0FF49-0AB3-4A4B-88EF-5D477040A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841" y="4329241"/>
            <a:ext cx="825225" cy="840075"/>
          </a:xfrm>
          <a:prstGeom prst="rect">
            <a:avLst/>
          </a:prstGeom>
        </p:spPr>
      </p:pic>
      <p:pic>
        <p:nvPicPr>
          <p:cNvPr id="26" name="Picture 25">
            <a:extLst>
              <a:ext uri="{FF2B5EF4-FFF2-40B4-BE49-F238E27FC236}">
                <a16:creationId xmlns:a16="http://schemas.microsoft.com/office/drawing/2014/main" xmlns="" id="{760DC52C-9CFC-A740-B15F-6318853F1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617" y="4306050"/>
            <a:ext cx="825225" cy="840075"/>
          </a:xfrm>
          <a:prstGeom prst="rect">
            <a:avLst/>
          </a:prstGeom>
        </p:spPr>
      </p:pic>
      <p:pic>
        <p:nvPicPr>
          <p:cNvPr id="27" name="Picture 26">
            <a:extLst>
              <a:ext uri="{FF2B5EF4-FFF2-40B4-BE49-F238E27FC236}">
                <a16:creationId xmlns:a16="http://schemas.microsoft.com/office/drawing/2014/main" xmlns="" id="{D967AF12-2088-E046-831C-679DFACE7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6" y="3662566"/>
            <a:ext cx="825225" cy="840075"/>
          </a:xfrm>
          <a:prstGeom prst="rect">
            <a:avLst/>
          </a:prstGeom>
        </p:spPr>
      </p:pic>
      <p:pic>
        <p:nvPicPr>
          <p:cNvPr id="28" name="Picture 27">
            <a:extLst>
              <a:ext uri="{FF2B5EF4-FFF2-40B4-BE49-F238E27FC236}">
                <a16:creationId xmlns:a16="http://schemas.microsoft.com/office/drawing/2014/main" xmlns="" id="{287B0980-F211-7F43-A407-4B3CFA8B8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339" y="3021918"/>
            <a:ext cx="825225" cy="840075"/>
          </a:xfrm>
          <a:prstGeom prst="rect">
            <a:avLst/>
          </a:prstGeom>
        </p:spPr>
      </p:pic>
      <p:pic>
        <p:nvPicPr>
          <p:cNvPr id="29" name="Picture 28">
            <a:extLst>
              <a:ext uri="{FF2B5EF4-FFF2-40B4-BE49-F238E27FC236}">
                <a16:creationId xmlns:a16="http://schemas.microsoft.com/office/drawing/2014/main" xmlns="" id="{17CC6C0D-E12D-764E-913E-1315CB0078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115" y="3021917"/>
            <a:ext cx="825225" cy="840075"/>
          </a:xfrm>
          <a:prstGeom prst="rect">
            <a:avLst/>
          </a:prstGeom>
        </p:spPr>
      </p:pic>
      <p:pic>
        <p:nvPicPr>
          <p:cNvPr id="30" name="Picture 29">
            <a:extLst>
              <a:ext uri="{FF2B5EF4-FFF2-40B4-BE49-F238E27FC236}">
                <a16:creationId xmlns:a16="http://schemas.microsoft.com/office/drawing/2014/main" xmlns="" id="{82010850-1956-0C44-A4C3-3E4740A50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338" y="4332073"/>
            <a:ext cx="825225" cy="840075"/>
          </a:xfrm>
          <a:prstGeom prst="rect">
            <a:avLst/>
          </a:prstGeom>
        </p:spPr>
      </p:pic>
      <p:pic>
        <p:nvPicPr>
          <p:cNvPr id="31" name="Picture 30">
            <a:extLst>
              <a:ext uri="{FF2B5EF4-FFF2-40B4-BE49-F238E27FC236}">
                <a16:creationId xmlns:a16="http://schemas.microsoft.com/office/drawing/2014/main" xmlns="" id="{19FA19A9-4E82-3446-ABF0-C3A8358F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114" y="4308882"/>
            <a:ext cx="825225" cy="840075"/>
          </a:xfrm>
          <a:prstGeom prst="rect">
            <a:avLst/>
          </a:prstGeom>
        </p:spPr>
      </p:pic>
      <p:pic>
        <p:nvPicPr>
          <p:cNvPr id="32" name="Picture 31">
            <a:extLst>
              <a:ext uri="{FF2B5EF4-FFF2-40B4-BE49-F238E27FC236}">
                <a16:creationId xmlns:a16="http://schemas.microsoft.com/office/drawing/2014/main" xmlns="" id="{F17EFB0A-D775-C846-B0CB-0BB51F4BB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152707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1 – Term 1  Block 3 – Multiplication and Division - Lesson 1 – To be able to identify equal groups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15 counters in total. </a:t>
            </a:r>
          </a:p>
        </p:txBody>
      </p:sp>
      <p:sp>
        <p:nvSpPr>
          <p:cNvPr id="18" name="Rectangle 17">
            <a:extLst>
              <a:ext uri="{FF2B5EF4-FFF2-40B4-BE49-F238E27FC236}">
                <a16:creationId xmlns:a16="http://schemas.microsoft.com/office/drawing/2014/main" xmlns="" id="{87280969-5B46-DE47-B71A-861729EB7EA3}"/>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57767172-A136-EF43-8671-0CCAB6255AE8}"/>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0D72F885-EAD1-5D49-A5EF-AE9F45BBB4EB}"/>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4557AC88-5160-884C-95F8-B566F674B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884" y="3008962"/>
            <a:ext cx="825225" cy="840075"/>
          </a:xfrm>
          <a:prstGeom prst="rect">
            <a:avLst/>
          </a:prstGeom>
        </p:spPr>
      </p:pic>
      <p:pic>
        <p:nvPicPr>
          <p:cNvPr id="27" name="Picture 26">
            <a:extLst>
              <a:ext uri="{FF2B5EF4-FFF2-40B4-BE49-F238E27FC236}">
                <a16:creationId xmlns:a16="http://schemas.microsoft.com/office/drawing/2014/main" xmlns="" id="{347E65D8-AABE-F649-A825-E66EE59D7F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660" y="3008961"/>
            <a:ext cx="825225" cy="840075"/>
          </a:xfrm>
          <a:prstGeom prst="rect">
            <a:avLst/>
          </a:prstGeom>
        </p:spPr>
      </p:pic>
      <p:pic>
        <p:nvPicPr>
          <p:cNvPr id="28" name="Picture 27">
            <a:extLst>
              <a:ext uri="{FF2B5EF4-FFF2-40B4-BE49-F238E27FC236}">
                <a16:creationId xmlns:a16="http://schemas.microsoft.com/office/drawing/2014/main" xmlns="" id="{5D47243D-FD91-9D4A-86DE-82FC3B486C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883" y="4319117"/>
            <a:ext cx="825225" cy="840075"/>
          </a:xfrm>
          <a:prstGeom prst="rect">
            <a:avLst/>
          </a:prstGeom>
        </p:spPr>
      </p:pic>
      <p:pic>
        <p:nvPicPr>
          <p:cNvPr id="29" name="Picture 28">
            <a:extLst>
              <a:ext uri="{FF2B5EF4-FFF2-40B4-BE49-F238E27FC236}">
                <a16:creationId xmlns:a16="http://schemas.microsoft.com/office/drawing/2014/main" xmlns="" id="{8A5E7B8A-C6BD-314D-A2C3-B347D390A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5659" y="4295926"/>
            <a:ext cx="825225" cy="840075"/>
          </a:xfrm>
          <a:prstGeom prst="rect">
            <a:avLst/>
          </a:prstGeom>
        </p:spPr>
      </p:pic>
      <p:pic>
        <p:nvPicPr>
          <p:cNvPr id="30" name="Picture 29">
            <a:extLst>
              <a:ext uri="{FF2B5EF4-FFF2-40B4-BE49-F238E27FC236}">
                <a16:creationId xmlns:a16="http://schemas.microsoft.com/office/drawing/2014/main" xmlns="" id="{A5ABF3ED-ED1C-6E4C-B705-B8F0FD303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3158" y="3652442"/>
            <a:ext cx="825225" cy="840075"/>
          </a:xfrm>
          <a:prstGeom prst="rect">
            <a:avLst/>
          </a:prstGeom>
        </p:spPr>
      </p:pic>
      <p:pic>
        <p:nvPicPr>
          <p:cNvPr id="31" name="Picture 30">
            <a:extLst>
              <a:ext uri="{FF2B5EF4-FFF2-40B4-BE49-F238E27FC236}">
                <a16:creationId xmlns:a16="http://schemas.microsoft.com/office/drawing/2014/main" xmlns="" id="{F1225506-848B-7441-8AC0-83E218D41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842" y="3019086"/>
            <a:ext cx="825225" cy="840075"/>
          </a:xfrm>
          <a:prstGeom prst="rect">
            <a:avLst/>
          </a:prstGeom>
        </p:spPr>
      </p:pic>
      <p:pic>
        <p:nvPicPr>
          <p:cNvPr id="32" name="Picture 31">
            <a:extLst>
              <a:ext uri="{FF2B5EF4-FFF2-40B4-BE49-F238E27FC236}">
                <a16:creationId xmlns:a16="http://schemas.microsoft.com/office/drawing/2014/main" xmlns="" id="{EDC9B35C-DF7C-7241-A866-E34EA75D5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618" y="3019085"/>
            <a:ext cx="825225" cy="840075"/>
          </a:xfrm>
          <a:prstGeom prst="rect">
            <a:avLst/>
          </a:prstGeom>
        </p:spPr>
      </p:pic>
      <p:pic>
        <p:nvPicPr>
          <p:cNvPr id="33" name="Picture 32">
            <a:extLst>
              <a:ext uri="{FF2B5EF4-FFF2-40B4-BE49-F238E27FC236}">
                <a16:creationId xmlns:a16="http://schemas.microsoft.com/office/drawing/2014/main" xmlns="" id="{5E9B0463-1FCE-9B4F-9F2D-50BE95A223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841" y="4329241"/>
            <a:ext cx="825225" cy="840075"/>
          </a:xfrm>
          <a:prstGeom prst="rect">
            <a:avLst/>
          </a:prstGeom>
        </p:spPr>
      </p:pic>
      <p:pic>
        <p:nvPicPr>
          <p:cNvPr id="34" name="Picture 33">
            <a:extLst>
              <a:ext uri="{FF2B5EF4-FFF2-40B4-BE49-F238E27FC236}">
                <a16:creationId xmlns:a16="http://schemas.microsoft.com/office/drawing/2014/main" xmlns="" id="{05022B8A-F800-3B43-8A69-BE5ABD9E1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617" y="4306050"/>
            <a:ext cx="825225" cy="840075"/>
          </a:xfrm>
          <a:prstGeom prst="rect">
            <a:avLst/>
          </a:prstGeom>
        </p:spPr>
      </p:pic>
      <p:pic>
        <p:nvPicPr>
          <p:cNvPr id="35" name="Picture 34">
            <a:extLst>
              <a:ext uri="{FF2B5EF4-FFF2-40B4-BE49-F238E27FC236}">
                <a16:creationId xmlns:a16="http://schemas.microsoft.com/office/drawing/2014/main" xmlns="" id="{D4C86FF3-9A37-9D4C-98E7-B78BEC6151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6" y="3662566"/>
            <a:ext cx="825225" cy="840075"/>
          </a:xfrm>
          <a:prstGeom prst="rect">
            <a:avLst/>
          </a:prstGeom>
        </p:spPr>
      </p:pic>
      <p:pic>
        <p:nvPicPr>
          <p:cNvPr id="36" name="Picture 35">
            <a:extLst>
              <a:ext uri="{FF2B5EF4-FFF2-40B4-BE49-F238E27FC236}">
                <a16:creationId xmlns:a16="http://schemas.microsoft.com/office/drawing/2014/main" xmlns="" id="{C7C4B1FE-D8D6-054B-9797-7B7FDFA6F9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339" y="3021918"/>
            <a:ext cx="825225" cy="840075"/>
          </a:xfrm>
          <a:prstGeom prst="rect">
            <a:avLst/>
          </a:prstGeom>
        </p:spPr>
      </p:pic>
      <p:pic>
        <p:nvPicPr>
          <p:cNvPr id="37" name="Picture 36">
            <a:extLst>
              <a:ext uri="{FF2B5EF4-FFF2-40B4-BE49-F238E27FC236}">
                <a16:creationId xmlns:a16="http://schemas.microsoft.com/office/drawing/2014/main" xmlns="" id="{0CAB5E77-C200-7E42-BB98-C0F3C041B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115" y="3021917"/>
            <a:ext cx="825225" cy="840075"/>
          </a:xfrm>
          <a:prstGeom prst="rect">
            <a:avLst/>
          </a:prstGeom>
        </p:spPr>
      </p:pic>
      <p:pic>
        <p:nvPicPr>
          <p:cNvPr id="38" name="Picture 37">
            <a:extLst>
              <a:ext uri="{FF2B5EF4-FFF2-40B4-BE49-F238E27FC236}">
                <a16:creationId xmlns:a16="http://schemas.microsoft.com/office/drawing/2014/main" xmlns="" id="{5C5356D2-7BF8-E84E-BB05-5D07E1499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338" y="4332073"/>
            <a:ext cx="825225" cy="840075"/>
          </a:xfrm>
          <a:prstGeom prst="rect">
            <a:avLst/>
          </a:prstGeom>
        </p:spPr>
      </p:pic>
      <p:pic>
        <p:nvPicPr>
          <p:cNvPr id="39" name="Picture 38">
            <a:extLst>
              <a:ext uri="{FF2B5EF4-FFF2-40B4-BE49-F238E27FC236}">
                <a16:creationId xmlns:a16="http://schemas.microsoft.com/office/drawing/2014/main" xmlns="" id="{30CD6264-7F85-D948-99C6-EB864430C4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5114" y="4308882"/>
            <a:ext cx="825225" cy="840075"/>
          </a:xfrm>
          <a:prstGeom prst="rect">
            <a:avLst/>
          </a:prstGeom>
        </p:spPr>
      </p:pic>
      <p:pic>
        <p:nvPicPr>
          <p:cNvPr id="40" name="Picture 39">
            <a:extLst>
              <a:ext uri="{FF2B5EF4-FFF2-40B4-BE49-F238E27FC236}">
                <a16:creationId xmlns:a16="http://schemas.microsoft.com/office/drawing/2014/main" xmlns="" id="{BC14BE90-CE0B-D04E-9A00-0454688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60272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sp>
        <p:nvSpPr>
          <p:cNvPr id="18" name="Rectangle 17">
            <a:extLst>
              <a:ext uri="{FF2B5EF4-FFF2-40B4-BE49-F238E27FC236}">
                <a16:creationId xmlns:a16="http://schemas.microsoft.com/office/drawing/2014/main" xmlns="" id="{DFF41D59-2479-B14C-A9E4-28295E1DBC7F}"/>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66022DA6-A82D-6244-9A3D-C4A35FF51467}"/>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713B0579-15EE-3942-9D73-B33712A2303C}"/>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859121F-2205-7C42-9D33-7D1083211004}"/>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74F1C7CF-2902-E245-B380-3DA7DA157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4861" y="3282975"/>
            <a:ext cx="825225" cy="840075"/>
          </a:xfrm>
          <a:prstGeom prst="rect">
            <a:avLst/>
          </a:prstGeom>
        </p:spPr>
      </p:pic>
      <p:pic>
        <p:nvPicPr>
          <p:cNvPr id="28" name="Picture 27">
            <a:extLst>
              <a:ext uri="{FF2B5EF4-FFF2-40B4-BE49-F238E27FC236}">
                <a16:creationId xmlns:a16="http://schemas.microsoft.com/office/drawing/2014/main" xmlns="" id="{746F52AD-9107-9044-B152-476B5E1AD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38" y="4151392"/>
            <a:ext cx="825225" cy="840075"/>
          </a:xfrm>
          <a:prstGeom prst="rect">
            <a:avLst/>
          </a:prstGeom>
        </p:spPr>
      </p:pic>
      <p:pic>
        <p:nvPicPr>
          <p:cNvPr id="29" name="Picture 28">
            <a:extLst>
              <a:ext uri="{FF2B5EF4-FFF2-40B4-BE49-F238E27FC236}">
                <a16:creationId xmlns:a16="http://schemas.microsoft.com/office/drawing/2014/main" xmlns="" id="{C0880D82-8A4F-8B4C-8515-38218BEF1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0435" y="3282975"/>
            <a:ext cx="825225" cy="840075"/>
          </a:xfrm>
          <a:prstGeom prst="rect">
            <a:avLst/>
          </a:prstGeom>
        </p:spPr>
      </p:pic>
      <p:pic>
        <p:nvPicPr>
          <p:cNvPr id="30" name="Picture 29">
            <a:extLst>
              <a:ext uri="{FF2B5EF4-FFF2-40B4-BE49-F238E27FC236}">
                <a16:creationId xmlns:a16="http://schemas.microsoft.com/office/drawing/2014/main" xmlns="" id="{AFFBD3BA-09FA-FD45-8115-20E70558E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812" y="4151392"/>
            <a:ext cx="825225" cy="840075"/>
          </a:xfrm>
          <a:prstGeom prst="rect">
            <a:avLst/>
          </a:prstGeom>
        </p:spPr>
      </p:pic>
      <p:pic>
        <p:nvPicPr>
          <p:cNvPr id="31" name="Picture 30">
            <a:extLst>
              <a:ext uri="{FF2B5EF4-FFF2-40B4-BE49-F238E27FC236}">
                <a16:creationId xmlns:a16="http://schemas.microsoft.com/office/drawing/2014/main" xmlns="" id="{AC03CE11-EBB6-4749-AF85-9F757428EA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6721" y="3287924"/>
            <a:ext cx="825225" cy="840075"/>
          </a:xfrm>
          <a:prstGeom prst="rect">
            <a:avLst/>
          </a:prstGeom>
        </p:spPr>
      </p:pic>
      <p:pic>
        <p:nvPicPr>
          <p:cNvPr id="32" name="Picture 31">
            <a:extLst>
              <a:ext uri="{FF2B5EF4-FFF2-40B4-BE49-F238E27FC236}">
                <a16:creationId xmlns:a16="http://schemas.microsoft.com/office/drawing/2014/main" xmlns="" id="{E937E11F-9CDA-3B41-99C7-BC9E3ADC60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098" y="4156341"/>
            <a:ext cx="825225" cy="840075"/>
          </a:xfrm>
          <a:prstGeom prst="rect">
            <a:avLst/>
          </a:prstGeom>
        </p:spPr>
      </p:pic>
      <p:pic>
        <p:nvPicPr>
          <p:cNvPr id="33" name="Picture 32">
            <a:extLst>
              <a:ext uri="{FF2B5EF4-FFF2-40B4-BE49-F238E27FC236}">
                <a16:creationId xmlns:a16="http://schemas.microsoft.com/office/drawing/2014/main" xmlns="" id="{BCD9AE42-0087-8444-8A11-3768E8013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8063" y="3254633"/>
            <a:ext cx="825225" cy="840075"/>
          </a:xfrm>
          <a:prstGeom prst="rect">
            <a:avLst/>
          </a:prstGeom>
        </p:spPr>
      </p:pic>
      <p:pic>
        <p:nvPicPr>
          <p:cNvPr id="34" name="Picture 33">
            <a:extLst>
              <a:ext uri="{FF2B5EF4-FFF2-40B4-BE49-F238E27FC236}">
                <a16:creationId xmlns:a16="http://schemas.microsoft.com/office/drawing/2014/main" xmlns="" id="{7B74139C-D755-7645-B89F-41CD7F1C6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428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8 counters in total. </a:t>
            </a:r>
          </a:p>
        </p:txBody>
      </p:sp>
      <p:sp>
        <p:nvSpPr>
          <p:cNvPr id="18" name="Rectangle 17">
            <a:extLst>
              <a:ext uri="{FF2B5EF4-FFF2-40B4-BE49-F238E27FC236}">
                <a16:creationId xmlns:a16="http://schemas.microsoft.com/office/drawing/2014/main" xmlns="" id="{50D29330-5179-7346-B0E7-588139F2F77B}"/>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556D0F7C-D8E9-4144-A011-17386A2CE9FB}"/>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DB7EF4-35DC-EC48-850F-135A000A2107}"/>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3F42D562-A618-214E-AA11-F0D9BD583048}"/>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EC44E501-5A37-FF4B-BD23-29B9F7E6EB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4861" y="3282975"/>
            <a:ext cx="825225" cy="840075"/>
          </a:xfrm>
          <a:prstGeom prst="rect">
            <a:avLst/>
          </a:prstGeom>
        </p:spPr>
      </p:pic>
      <p:pic>
        <p:nvPicPr>
          <p:cNvPr id="28" name="Picture 27">
            <a:extLst>
              <a:ext uri="{FF2B5EF4-FFF2-40B4-BE49-F238E27FC236}">
                <a16:creationId xmlns:a16="http://schemas.microsoft.com/office/drawing/2014/main" xmlns="" id="{17529BE9-1421-AE44-94A7-C1587A8512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38" y="4151392"/>
            <a:ext cx="825225" cy="840075"/>
          </a:xfrm>
          <a:prstGeom prst="rect">
            <a:avLst/>
          </a:prstGeom>
        </p:spPr>
      </p:pic>
      <p:pic>
        <p:nvPicPr>
          <p:cNvPr id="29" name="Picture 28">
            <a:extLst>
              <a:ext uri="{FF2B5EF4-FFF2-40B4-BE49-F238E27FC236}">
                <a16:creationId xmlns:a16="http://schemas.microsoft.com/office/drawing/2014/main" xmlns="" id="{B527E403-F5EF-6846-B73E-3FF823E7E2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0435" y="3282975"/>
            <a:ext cx="825225" cy="840075"/>
          </a:xfrm>
          <a:prstGeom prst="rect">
            <a:avLst/>
          </a:prstGeom>
        </p:spPr>
      </p:pic>
      <p:pic>
        <p:nvPicPr>
          <p:cNvPr id="30" name="Picture 29">
            <a:extLst>
              <a:ext uri="{FF2B5EF4-FFF2-40B4-BE49-F238E27FC236}">
                <a16:creationId xmlns:a16="http://schemas.microsoft.com/office/drawing/2014/main" xmlns="" id="{8B4F9E23-93D1-E242-A557-4C91D7F9E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812" y="4151392"/>
            <a:ext cx="825225" cy="840075"/>
          </a:xfrm>
          <a:prstGeom prst="rect">
            <a:avLst/>
          </a:prstGeom>
        </p:spPr>
      </p:pic>
      <p:pic>
        <p:nvPicPr>
          <p:cNvPr id="31" name="Picture 30">
            <a:extLst>
              <a:ext uri="{FF2B5EF4-FFF2-40B4-BE49-F238E27FC236}">
                <a16:creationId xmlns:a16="http://schemas.microsoft.com/office/drawing/2014/main" xmlns="" id="{7945BAD6-FC2B-DA41-B8BE-833081382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6721" y="3287924"/>
            <a:ext cx="825225" cy="840075"/>
          </a:xfrm>
          <a:prstGeom prst="rect">
            <a:avLst/>
          </a:prstGeom>
        </p:spPr>
      </p:pic>
      <p:pic>
        <p:nvPicPr>
          <p:cNvPr id="32" name="Picture 31">
            <a:extLst>
              <a:ext uri="{FF2B5EF4-FFF2-40B4-BE49-F238E27FC236}">
                <a16:creationId xmlns:a16="http://schemas.microsoft.com/office/drawing/2014/main" xmlns="" id="{565A2CF2-EBF0-0E48-BE92-3487F4E296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098" y="4156341"/>
            <a:ext cx="825225" cy="840075"/>
          </a:xfrm>
          <a:prstGeom prst="rect">
            <a:avLst/>
          </a:prstGeom>
        </p:spPr>
      </p:pic>
      <p:pic>
        <p:nvPicPr>
          <p:cNvPr id="33" name="Picture 32">
            <a:extLst>
              <a:ext uri="{FF2B5EF4-FFF2-40B4-BE49-F238E27FC236}">
                <a16:creationId xmlns:a16="http://schemas.microsoft.com/office/drawing/2014/main" xmlns="" id="{40051B35-7E12-824D-B138-E2F6D796E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8063" y="3254633"/>
            <a:ext cx="825225" cy="840075"/>
          </a:xfrm>
          <a:prstGeom prst="rect">
            <a:avLst/>
          </a:prstGeom>
        </p:spPr>
      </p:pic>
      <p:pic>
        <p:nvPicPr>
          <p:cNvPr id="34" name="Picture 33">
            <a:extLst>
              <a:ext uri="{FF2B5EF4-FFF2-40B4-BE49-F238E27FC236}">
                <a16:creationId xmlns:a16="http://schemas.microsoft.com/office/drawing/2014/main" xmlns="" id="{4376C237-CEB0-2C4A-B786-AB15C36B09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744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straws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straws in total.</a:t>
            </a:r>
            <a:r>
              <a:rPr lang="en-GB" sz="2400" dirty="0">
                <a:solidFill>
                  <a:srgbClr val="FF3860"/>
                </a:solidFill>
                <a:latin typeface="OpenDyslexicAlta" pitchFamily="2" charset="77"/>
              </a:rPr>
              <a:t> </a:t>
            </a:r>
          </a:p>
        </p:txBody>
      </p:sp>
      <p:sp>
        <p:nvSpPr>
          <p:cNvPr id="38" name="Rectangle 37">
            <a:extLst>
              <a:ext uri="{FF2B5EF4-FFF2-40B4-BE49-F238E27FC236}">
                <a16:creationId xmlns:a16="http://schemas.microsoft.com/office/drawing/2014/main" xmlns="" id="{7EBDD18B-0B49-504E-9122-A36E38A0D16A}"/>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E054AB5C-983A-564E-9B0A-9882275E7B98}"/>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A1A92078-1682-8A40-8236-D85ECDFAE116}"/>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62D1F080-C671-A047-9550-7376380515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xmlns="" id="{C9D0F639-3673-4E4C-A74A-0A5BEF6E25C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43" name="Picture 42">
            <a:extLst>
              <a:ext uri="{FF2B5EF4-FFF2-40B4-BE49-F238E27FC236}">
                <a16:creationId xmlns:a16="http://schemas.microsoft.com/office/drawing/2014/main" xmlns="" id="{6919F6E3-436D-6347-AE5E-B8F9F3462FEB}"/>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44" name="Picture 43">
            <a:extLst>
              <a:ext uri="{FF2B5EF4-FFF2-40B4-BE49-F238E27FC236}">
                <a16:creationId xmlns:a16="http://schemas.microsoft.com/office/drawing/2014/main" xmlns="" id="{C249D4D7-FF01-4749-836C-8F8B8E848371}"/>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45" name="Picture 44">
            <a:extLst>
              <a:ext uri="{FF2B5EF4-FFF2-40B4-BE49-F238E27FC236}">
                <a16:creationId xmlns:a16="http://schemas.microsoft.com/office/drawing/2014/main" xmlns="" id="{59554144-F798-A542-B050-A244D101C82D}"/>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1852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10 straws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40 straws in total. </a:t>
            </a:r>
          </a:p>
        </p:txBody>
      </p:sp>
      <p:sp>
        <p:nvSpPr>
          <p:cNvPr id="19" name="Rectangle 18">
            <a:extLst>
              <a:ext uri="{FF2B5EF4-FFF2-40B4-BE49-F238E27FC236}">
                <a16:creationId xmlns:a16="http://schemas.microsoft.com/office/drawing/2014/main" xmlns="" id="{812F77D3-15C4-3845-8B39-9BC67230795E}"/>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E833975D-26C6-C14C-8EB4-5FBCA36CF424}"/>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18315734-58D5-FD4F-82EA-F24DAFAFFD09}"/>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2C38D62-7E4A-1E4E-BEE2-C47631F5BB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714F44E0-ED3C-074B-BF9C-F8C5A9E02B04}"/>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35" name="Picture 34">
            <a:extLst>
              <a:ext uri="{FF2B5EF4-FFF2-40B4-BE49-F238E27FC236}">
                <a16:creationId xmlns:a16="http://schemas.microsoft.com/office/drawing/2014/main" xmlns="" id="{0401C8E7-4243-074F-9053-2259E25FE26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36" name="Picture 35">
            <a:extLst>
              <a:ext uri="{FF2B5EF4-FFF2-40B4-BE49-F238E27FC236}">
                <a16:creationId xmlns:a16="http://schemas.microsoft.com/office/drawing/2014/main" xmlns="" id="{38C7BDB9-390F-2E4B-A1DA-6DF7B17FFCD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37" name="Picture 36">
            <a:extLst>
              <a:ext uri="{FF2B5EF4-FFF2-40B4-BE49-F238E27FC236}">
                <a16:creationId xmlns:a16="http://schemas.microsoft.com/office/drawing/2014/main" xmlns="" id="{1377BD6E-07C5-C649-BAB7-5687363DFB3B}"/>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79224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xmlns="" id="{C76C9B40-BA34-D846-93FF-1A41692F4041}"/>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a:t>
            </a:r>
            <a:r>
              <a:rPr lang="en-GB" sz="2400">
                <a:solidFill>
                  <a:schemeClr val="tx1"/>
                </a:solidFill>
                <a:latin typeface="OpenDyslexicAlta" pitchFamily="2" charset="77"/>
              </a:rPr>
              <a:t>total.</a:t>
            </a:r>
            <a:endParaRPr lang="en-GB" sz="2400" dirty="0">
              <a:solidFill>
                <a:schemeClr val="tx1"/>
              </a:solidFill>
              <a:latin typeface="OpenDyslexicAlta" pitchFamily="2" charset="77"/>
            </a:endParaRPr>
          </a:p>
        </p:txBody>
      </p:sp>
      <p:pic>
        <p:nvPicPr>
          <p:cNvPr id="15" name="Picture 14">
            <a:extLst>
              <a:ext uri="{FF2B5EF4-FFF2-40B4-BE49-F238E27FC236}">
                <a16:creationId xmlns:a16="http://schemas.microsoft.com/office/drawing/2014/main" xmlns="" id="{6B19891E-D1F6-524D-8DAE-02C0FFE67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769" y="3008962"/>
            <a:ext cx="825225" cy="840075"/>
          </a:xfrm>
          <a:prstGeom prst="rect">
            <a:avLst/>
          </a:prstGeom>
        </p:spPr>
      </p:pic>
      <p:pic>
        <p:nvPicPr>
          <p:cNvPr id="16" name="Picture 15">
            <a:extLst>
              <a:ext uri="{FF2B5EF4-FFF2-40B4-BE49-F238E27FC236}">
                <a16:creationId xmlns:a16="http://schemas.microsoft.com/office/drawing/2014/main" xmlns="" id="{F7BB284C-195A-474C-93D7-7F83CF34F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45" y="3008961"/>
            <a:ext cx="825225" cy="840075"/>
          </a:xfrm>
          <a:prstGeom prst="rect">
            <a:avLst/>
          </a:prstGeom>
        </p:spPr>
      </p:pic>
      <p:pic>
        <p:nvPicPr>
          <p:cNvPr id="17" name="Picture 16">
            <a:extLst>
              <a:ext uri="{FF2B5EF4-FFF2-40B4-BE49-F238E27FC236}">
                <a16:creationId xmlns:a16="http://schemas.microsoft.com/office/drawing/2014/main" xmlns="" id="{8DA92F91-1F56-2240-BFA4-F513B8026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768" y="4319117"/>
            <a:ext cx="825225" cy="840075"/>
          </a:xfrm>
          <a:prstGeom prst="rect">
            <a:avLst/>
          </a:prstGeom>
        </p:spPr>
      </p:pic>
      <p:pic>
        <p:nvPicPr>
          <p:cNvPr id="19" name="Picture 18">
            <a:extLst>
              <a:ext uri="{FF2B5EF4-FFF2-40B4-BE49-F238E27FC236}">
                <a16:creationId xmlns:a16="http://schemas.microsoft.com/office/drawing/2014/main" xmlns="" id="{3F588C55-4C6E-AD42-9838-6A49096B9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44" y="4295926"/>
            <a:ext cx="825225" cy="840075"/>
          </a:xfrm>
          <a:prstGeom prst="rect">
            <a:avLst/>
          </a:prstGeom>
        </p:spPr>
      </p:pic>
      <p:pic>
        <p:nvPicPr>
          <p:cNvPr id="20" name="Picture 19">
            <a:extLst>
              <a:ext uri="{FF2B5EF4-FFF2-40B4-BE49-F238E27FC236}">
                <a16:creationId xmlns:a16="http://schemas.microsoft.com/office/drawing/2014/main" xmlns="" id="{C9980B9B-E3CA-F14B-8A8B-1D5779E702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8043" y="3652442"/>
            <a:ext cx="825225" cy="840075"/>
          </a:xfrm>
          <a:prstGeom prst="rect">
            <a:avLst/>
          </a:prstGeom>
        </p:spPr>
      </p:pic>
      <p:pic>
        <p:nvPicPr>
          <p:cNvPr id="18" name="Picture 17">
            <a:extLst>
              <a:ext uri="{FF2B5EF4-FFF2-40B4-BE49-F238E27FC236}">
                <a16:creationId xmlns:a16="http://schemas.microsoft.com/office/drawing/2014/main" xmlns="" id="{9BD0EEA8-7D8E-1344-9CF6-C443BA8C9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727" y="3019086"/>
            <a:ext cx="825225" cy="840075"/>
          </a:xfrm>
          <a:prstGeom prst="rect">
            <a:avLst/>
          </a:prstGeom>
        </p:spPr>
      </p:pic>
      <p:pic>
        <p:nvPicPr>
          <p:cNvPr id="22" name="Picture 21">
            <a:extLst>
              <a:ext uri="{FF2B5EF4-FFF2-40B4-BE49-F238E27FC236}">
                <a16:creationId xmlns:a16="http://schemas.microsoft.com/office/drawing/2014/main" xmlns="" id="{BFA99E23-B9CB-9B45-9476-49B6F9E3A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503" y="3019085"/>
            <a:ext cx="825225" cy="840075"/>
          </a:xfrm>
          <a:prstGeom prst="rect">
            <a:avLst/>
          </a:prstGeom>
        </p:spPr>
      </p:pic>
      <p:pic>
        <p:nvPicPr>
          <p:cNvPr id="23" name="Picture 22">
            <a:extLst>
              <a:ext uri="{FF2B5EF4-FFF2-40B4-BE49-F238E27FC236}">
                <a16:creationId xmlns:a16="http://schemas.microsoft.com/office/drawing/2014/main" xmlns="" id="{1FA0FF49-0AB3-4A4B-88EF-5D477040A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726" y="4329241"/>
            <a:ext cx="825225" cy="840075"/>
          </a:xfrm>
          <a:prstGeom prst="rect">
            <a:avLst/>
          </a:prstGeom>
        </p:spPr>
      </p:pic>
      <p:pic>
        <p:nvPicPr>
          <p:cNvPr id="26" name="Picture 25">
            <a:extLst>
              <a:ext uri="{FF2B5EF4-FFF2-40B4-BE49-F238E27FC236}">
                <a16:creationId xmlns:a16="http://schemas.microsoft.com/office/drawing/2014/main" xmlns="" id="{760DC52C-9CFC-A740-B15F-6318853F1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502" y="4306050"/>
            <a:ext cx="825225" cy="840075"/>
          </a:xfrm>
          <a:prstGeom prst="rect">
            <a:avLst/>
          </a:prstGeom>
        </p:spPr>
      </p:pic>
      <p:pic>
        <p:nvPicPr>
          <p:cNvPr id="27" name="Picture 26">
            <a:extLst>
              <a:ext uri="{FF2B5EF4-FFF2-40B4-BE49-F238E27FC236}">
                <a16:creationId xmlns:a16="http://schemas.microsoft.com/office/drawing/2014/main" xmlns="" id="{D967AF12-2088-E046-831C-679DFACE7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8001" y="3662566"/>
            <a:ext cx="825225" cy="840075"/>
          </a:xfrm>
          <a:prstGeom prst="rect">
            <a:avLst/>
          </a:prstGeom>
        </p:spPr>
      </p:pic>
      <p:pic>
        <p:nvPicPr>
          <p:cNvPr id="28" name="Picture 27">
            <a:extLst>
              <a:ext uri="{FF2B5EF4-FFF2-40B4-BE49-F238E27FC236}">
                <a16:creationId xmlns:a16="http://schemas.microsoft.com/office/drawing/2014/main" xmlns="" id="{287B0980-F211-7F43-A407-4B3CFA8B8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224" y="3021918"/>
            <a:ext cx="825225" cy="840075"/>
          </a:xfrm>
          <a:prstGeom prst="rect">
            <a:avLst/>
          </a:prstGeom>
        </p:spPr>
      </p:pic>
      <p:pic>
        <p:nvPicPr>
          <p:cNvPr id="29" name="Picture 28">
            <a:extLst>
              <a:ext uri="{FF2B5EF4-FFF2-40B4-BE49-F238E27FC236}">
                <a16:creationId xmlns:a16="http://schemas.microsoft.com/office/drawing/2014/main" xmlns="" id="{17CC6C0D-E12D-764E-913E-1315CB0078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0000" y="3021917"/>
            <a:ext cx="825225" cy="840075"/>
          </a:xfrm>
          <a:prstGeom prst="rect">
            <a:avLst/>
          </a:prstGeom>
        </p:spPr>
      </p:pic>
      <p:pic>
        <p:nvPicPr>
          <p:cNvPr id="30" name="Picture 29">
            <a:extLst>
              <a:ext uri="{FF2B5EF4-FFF2-40B4-BE49-F238E27FC236}">
                <a16:creationId xmlns:a16="http://schemas.microsoft.com/office/drawing/2014/main" xmlns="" id="{82010850-1956-0C44-A4C3-3E4740A50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223" y="4332073"/>
            <a:ext cx="825225" cy="840075"/>
          </a:xfrm>
          <a:prstGeom prst="rect">
            <a:avLst/>
          </a:prstGeom>
        </p:spPr>
      </p:pic>
      <p:pic>
        <p:nvPicPr>
          <p:cNvPr id="31" name="Picture 30">
            <a:extLst>
              <a:ext uri="{FF2B5EF4-FFF2-40B4-BE49-F238E27FC236}">
                <a16:creationId xmlns:a16="http://schemas.microsoft.com/office/drawing/2014/main" xmlns="" id="{19FA19A9-4E82-3446-ABF0-C3A8358F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9999" y="4308882"/>
            <a:ext cx="825225" cy="840075"/>
          </a:xfrm>
          <a:prstGeom prst="rect">
            <a:avLst/>
          </a:prstGeom>
        </p:spPr>
      </p:pic>
      <p:pic>
        <p:nvPicPr>
          <p:cNvPr id="32" name="Picture 31">
            <a:extLst>
              <a:ext uri="{FF2B5EF4-FFF2-40B4-BE49-F238E27FC236}">
                <a16:creationId xmlns:a16="http://schemas.microsoft.com/office/drawing/2014/main" xmlns="" id="{F17EFB0A-D775-C846-B0CB-0BB51F4BB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7498" y="3665398"/>
            <a:ext cx="825225" cy="840075"/>
          </a:xfrm>
          <a:prstGeom prst="rect">
            <a:avLst/>
          </a:prstGeom>
        </p:spPr>
      </p:pic>
      <p:sp>
        <p:nvSpPr>
          <p:cNvPr id="33" name="Rectangle 32">
            <a:extLst>
              <a:ext uri="{FF2B5EF4-FFF2-40B4-BE49-F238E27FC236}">
                <a16:creationId xmlns:a16="http://schemas.microsoft.com/office/drawing/2014/main" xmlns="" id="{40C33B5B-3C5F-1D49-8EC8-6C2792C3186A}"/>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xmlns="" id="{0446138F-D42A-D94B-94DB-AAD556864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454" y="3021918"/>
            <a:ext cx="825225" cy="840075"/>
          </a:xfrm>
          <a:prstGeom prst="rect">
            <a:avLst/>
          </a:prstGeom>
        </p:spPr>
      </p:pic>
      <p:pic>
        <p:nvPicPr>
          <p:cNvPr id="35" name="Picture 34">
            <a:extLst>
              <a:ext uri="{FF2B5EF4-FFF2-40B4-BE49-F238E27FC236}">
                <a16:creationId xmlns:a16="http://schemas.microsoft.com/office/drawing/2014/main" xmlns="" id="{E7973864-E156-D546-9E2D-2AEE05172D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0230" y="3021917"/>
            <a:ext cx="825225" cy="840075"/>
          </a:xfrm>
          <a:prstGeom prst="rect">
            <a:avLst/>
          </a:prstGeom>
        </p:spPr>
      </p:pic>
      <p:pic>
        <p:nvPicPr>
          <p:cNvPr id="36" name="Picture 35">
            <a:extLst>
              <a:ext uri="{FF2B5EF4-FFF2-40B4-BE49-F238E27FC236}">
                <a16:creationId xmlns:a16="http://schemas.microsoft.com/office/drawing/2014/main" xmlns="" id="{13AAED0D-D1BC-DE42-8821-D670E0E64F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453" y="4332073"/>
            <a:ext cx="825225" cy="840075"/>
          </a:xfrm>
          <a:prstGeom prst="rect">
            <a:avLst/>
          </a:prstGeom>
        </p:spPr>
      </p:pic>
      <p:pic>
        <p:nvPicPr>
          <p:cNvPr id="37" name="Picture 36">
            <a:extLst>
              <a:ext uri="{FF2B5EF4-FFF2-40B4-BE49-F238E27FC236}">
                <a16:creationId xmlns:a16="http://schemas.microsoft.com/office/drawing/2014/main" xmlns="" id="{4B7A6D56-64ED-E24F-AE47-CD0425751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0229" y="4308882"/>
            <a:ext cx="825225" cy="840075"/>
          </a:xfrm>
          <a:prstGeom prst="rect">
            <a:avLst/>
          </a:prstGeom>
        </p:spPr>
      </p:pic>
      <p:pic>
        <p:nvPicPr>
          <p:cNvPr id="38" name="Picture 37">
            <a:extLst>
              <a:ext uri="{FF2B5EF4-FFF2-40B4-BE49-F238E27FC236}">
                <a16:creationId xmlns:a16="http://schemas.microsoft.com/office/drawing/2014/main" xmlns="" id="{C8E1C780-4C20-EB4D-A759-C58899668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105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20 counters in total. </a:t>
            </a:r>
          </a:p>
        </p:txBody>
      </p:sp>
      <p:sp>
        <p:nvSpPr>
          <p:cNvPr id="24" name="Rectangle 23">
            <a:extLst>
              <a:ext uri="{FF2B5EF4-FFF2-40B4-BE49-F238E27FC236}">
                <a16:creationId xmlns:a16="http://schemas.microsoft.com/office/drawing/2014/main" xmlns="" id="{9F02BDC9-5D45-2F45-A0CC-896513AAAC54}"/>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6521C74A-9AA5-7745-9E26-3EB47196E5AB}"/>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EC92BD80-5A45-204D-862B-251E15D62260}"/>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xmlns="" id="{1E6E9BC2-2C82-3B47-BCA6-6BFF952BE5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769" y="3008962"/>
            <a:ext cx="825225" cy="840075"/>
          </a:xfrm>
          <a:prstGeom prst="rect">
            <a:avLst/>
          </a:prstGeom>
        </p:spPr>
      </p:pic>
      <p:pic>
        <p:nvPicPr>
          <p:cNvPr id="43" name="Picture 42">
            <a:extLst>
              <a:ext uri="{FF2B5EF4-FFF2-40B4-BE49-F238E27FC236}">
                <a16:creationId xmlns:a16="http://schemas.microsoft.com/office/drawing/2014/main" xmlns="" id="{8B6B8F6C-D899-8D4A-A505-F1069B1EE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45" y="3008961"/>
            <a:ext cx="825225" cy="840075"/>
          </a:xfrm>
          <a:prstGeom prst="rect">
            <a:avLst/>
          </a:prstGeom>
        </p:spPr>
      </p:pic>
      <p:pic>
        <p:nvPicPr>
          <p:cNvPr id="44" name="Picture 43">
            <a:extLst>
              <a:ext uri="{FF2B5EF4-FFF2-40B4-BE49-F238E27FC236}">
                <a16:creationId xmlns:a16="http://schemas.microsoft.com/office/drawing/2014/main" xmlns="" id="{31F942DB-4423-6C43-ADF0-DC8ABF2217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768" y="4319117"/>
            <a:ext cx="825225" cy="840075"/>
          </a:xfrm>
          <a:prstGeom prst="rect">
            <a:avLst/>
          </a:prstGeom>
        </p:spPr>
      </p:pic>
      <p:pic>
        <p:nvPicPr>
          <p:cNvPr id="45" name="Picture 44">
            <a:extLst>
              <a:ext uri="{FF2B5EF4-FFF2-40B4-BE49-F238E27FC236}">
                <a16:creationId xmlns:a16="http://schemas.microsoft.com/office/drawing/2014/main" xmlns="" id="{A3D314E2-11EE-3644-B83F-B2540EBCA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44" y="4295926"/>
            <a:ext cx="825225" cy="840075"/>
          </a:xfrm>
          <a:prstGeom prst="rect">
            <a:avLst/>
          </a:prstGeom>
        </p:spPr>
      </p:pic>
      <p:pic>
        <p:nvPicPr>
          <p:cNvPr id="46" name="Picture 45">
            <a:extLst>
              <a:ext uri="{FF2B5EF4-FFF2-40B4-BE49-F238E27FC236}">
                <a16:creationId xmlns:a16="http://schemas.microsoft.com/office/drawing/2014/main" xmlns="" id="{7BF3D600-8C7D-A141-8FF5-694701FFBE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8043" y="3652442"/>
            <a:ext cx="825225" cy="840075"/>
          </a:xfrm>
          <a:prstGeom prst="rect">
            <a:avLst/>
          </a:prstGeom>
        </p:spPr>
      </p:pic>
      <p:pic>
        <p:nvPicPr>
          <p:cNvPr id="47" name="Picture 46">
            <a:extLst>
              <a:ext uri="{FF2B5EF4-FFF2-40B4-BE49-F238E27FC236}">
                <a16:creationId xmlns:a16="http://schemas.microsoft.com/office/drawing/2014/main" xmlns="" id="{0EA554FD-C7E4-5B4D-843C-BC1B4C88F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727" y="3019086"/>
            <a:ext cx="825225" cy="840075"/>
          </a:xfrm>
          <a:prstGeom prst="rect">
            <a:avLst/>
          </a:prstGeom>
        </p:spPr>
      </p:pic>
      <p:pic>
        <p:nvPicPr>
          <p:cNvPr id="48" name="Picture 47">
            <a:extLst>
              <a:ext uri="{FF2B5EF4-FFF2-40B4-BE49-F238E27FC236}">
                <a16:creationId xmlns:a16="http://schemas.microsoft.com/office/drawing/2014/main" xmlns="" id="{77D3D758-BA89-8C48-A675-9A3497EF3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503" y="3019085"/>
            <a:ext cx="825225" cy="840075"/>
          </a:xfrm>
          <a:prstGeom prst="rect">
            <a:avLst/>
          </a:prstGeom>
        </p:spPr>
      </p:pic>
      <p:pic>
        <p:nvPicPr>
          <p:cNvPr id="49" name="Picture 48">
            <a:extLst>
              <a:ext uri="{FF2B5EF4-FFF2-40B4-BE49-F238E27FC236}">
                <a16:creationId xmlns:a16="http://schemas.microsoft.com/office/drawing/2014/main" xmlns="" id="{6C6E652F-AAEA-334E-B4BC-4F1E964D4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726" y="4329241"/>
            <a:ext cx="825225" cy="840075"/>
          </a:xfrm>
          <a:prstGeom prst="rect">
            <a:avLst/>
          </a:prstGeom>
        </p:spPr>
      </p:pic>
      <p:pic>
        <p:nvPicPr>
          <p:cNvPr id="50" name="Picture 49">
            <a:extLst>
              <a:ext uri="{FF2B5EF4-FFF2-40B4-BE49-F238E27FC236}">
                <a16:creationId xmlns:a16="http://schemas.microsoft.com/office/drawing/2014/main" xmlns="" id="{41570F9D-E1BA-0C49-A099-01B741EAC8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0502" y="4306050"/>
            <a:ext cx="825225" cy="840075"/>
          </a:xfrm>
          <a:prstGeom prst="rect">
            <a:avLst/>
          </a:prstGeom>
        </p:spPr>
      </p:pic>
      <p:pic>
        <p:nvPicPr>
          <p:cNvPr id="51" name="Picture 50">
            <a:extLst>
              <a:ext uri="{FF2B5EF4-FFF2-40B4-BE49-F238E27FC236}">
                <a16:creationId xmlns:a16="http://schemas.microsoft.com/office/drawing/2014/main" xmlns="" id="{347CC009-AC4A-824A-BF37-A075D05E6B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8001" y="3662566"/>
            <a:ext cx="825225" cy="840075"/>
          </a:xfrm>
          <a:prstGeom prst="rect">
            <a:avLst/>
          </a:prstGeom>
        </p:spPr>
      </p:pic>
      <p:pic>
        <p:nvPicPr>
          <p:cNvPr id="52" name="Picture 51">
            <a:extLst>
              <a:ext uri="{FF2B5EF4-FFF2-40B4-BE49-F238E27FC236}">
                <a16:creationId xmlns:a16="http://schemas.microsoft.com/office/drawing/2014/main" xmlns="" id="{54083296-8548-3040-8F54-6105C3F4A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224" y="3021918"/>
            <a:ext cx="825225" cy="840075"/>
          </a:xfrm>
          <a:prstGeom prst="rect">
            <a:avLst/>
          </a:prstGeom>
        </p:spPr>
      </p:pic>
      <p:pic>
        <p:nvPicPr>
          <p:cNvPr id="53" name="Picture 52">
            <a:extLst>
              <a:ext uri="{FF2B5EF4-FFF2-40B4-BE49-F238E27FC236}">
                <a16:creationId xmlns:a16="http://schemas.microsoft.com/office/drawing/2014/main" xmlns="" id="{8614091C-FA1F-0849-B9D0-69AE93D30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0000" y="3021917"/>
            <a:ext cx="825225" cy="840075"/>
          </a:xfrm>
          <a:prstGeom prst="rect">
            <a:avLst/>
          </a:prstGeom>
        </p:spPr>
      </p:pic>
      <p:pic>
        <p:nvPicPr>
          <p:cNvPr id="54" name="Picture 53">
            <a:extLst>
              <a:ext uri="{FF2B5EF4-FFF2-40B4-BE49-F238E27FC236}">
                <a16:creationId xmlns:a16="http://schemas.microsoft.com/office/drawing/2014/main" xmlns="" id="{D7E69BF0-F377-094F-B9BE-BC0D38B262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223" y="4332073"/>
            <a:ext cx="825225" cy="840075"/>
          </a:xfrm>
          <a:prstGeom prst="rect">
            <a:avLst/>
          </a:prstGeom>
        </p:spPr>
      </p:pic>
      <p:pic>
        <p:nvPicPr>
          <p:cNvPr id="55" name="Picture 54">
            <a:extLst>
              <a:ext uri="{FF2B5EF4-FFF2-40B4-BE49-F238E27FC236}">
                <a16:creationId xmlns:a16="http://schemas.microsoft.com/office/drawing/2014/main" xmlns="" id="{0145EC3B-230C-3D4B-828B-AD3280652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9999" y="4308882"/>
            <a:ext cx="825225" cy="840075"/>
          </a:xfrm>
          <a:prstGeom prst="rect">
            <a:avLst/>
          </a:prstGeom>
        </p:spPr>
      </p:pic>
      <p:pic>
        <p:nvPicPr>
          <p:cNvPr id="56" name="Picture 55">
            <a:extLst>
              <a:ext uri="{FF2B5EF4-FFF2-40B4-BE49-F238E27FC236}">
                <a16:creationId xmlns:a16="http://schemas.microsoft.com/office/drawing/2014/main" xmlns="" id="{20914A8D-F186-FB4A-9F48-33B6888E9E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7498" y="3665398"/>
            <a:ext cx="825225" cy="840075"/>
          </a:xfrm>
          <a:prstGeom prst="rect">
            <a:avLst/>
          </a:prstGeom>
        </p:spPr>
      </p:pic>
      <p:sp>
        <p:nvSpPr>
          <p:cNvPr id="57" name="Rectangle 56">
            <a:extLst>
              <a:ext uri="{FF2B5EF4-FFF2-40B4-BE49-F238E27FC236}">
                <a16:creationId xmlns:a16="http://schemas.microsoft.com/office/drawing/2014/main" xmlns="" id="{3270DA97-182D-7E48-8BB0-83B6040F2BC3}"/>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xmlns="" id="{C8D8FD75-7E1B-2847-ADAE-E61339D194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454" y="3021918"/>
            <a:ext cx="825225" cy="840075"/>
          </a:xfrm>
          <a:prstGeom prst="rect">
            <a:avLst/>
          </a:prstGeom>
        </p:spPr>
      </p:pic>
      <p:pic>
        <p:nvPicPr>
          <p:cNvPr id="59" name="Picture 58">
            <a:extLst>
              <a:ext uri="{FF2B5EF4-FFF2-40B4-BE49-F238E27FC236}">
                <a16:creationId xmlns:a16="http://schemas.microsoft.com/office/drawing/2014/main" xmlns="" id="{8E54C651-7FCC-2842-BA6D-73C03CA294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0230" y="3021917"/>
            <a:ext cx="825225" cy="840075"/>
          </a:xfrm>
          <a:prstGeom prst="rect">
            <a:avLst/>
          </a:prstGeom>
        </p:spPr>
      </p:pic>
      <p:pic>
        <p:nvPicPr>
          <p:cNvPr id="60" name="Picture 59">
            <a:extLst>
              <a:ext uri="{FF2B5EF4-FFF2-40B4-BE49-F238E27FC236}">
                <a16:creationId xmlns:a16="http://schemas.microsoft.com/office/drawing/2014/main" xmlns="" id="{F5207423-ADF4-C240-8F26-369CFB51A4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453" y="4332073"/>
            <a:ext cx="825225" cy="840075"/>
          </a:xfrm>
          <a:prstGeom prst="rect">
            <a:avLst/>
          </a:prstGeom>
        </p:spPr>
      </p:pic>
      <p:pic>
        <p:nvPicPr>
          <p:cNvPr id="61" name="Picture 60">
            <a:extLst>
              <a:ext uri="{FF2B5EF4-FFF2-40B4-BE49-F238E27FC236}">
                <a16:creationId xmlns:a16="http://schemas.microsoft.com/office/drawing/2014/main" xmlns="" id="{7DCAE017-8A1F-554F-A178-57958A860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0229" y="4308882"/>
            <a:ext cx="825225" cy="840075"/>
          </a:xfrm>
          <a:prstGeom prst="rect">
            <a:avLst/>
          </a:prstGeom>
        </p:spPr>
      </p:pic>
      <p:pic>
        <p:nvPicPr>
          <p:cNvPr id="62" name="Picture 61">
            <a:extLst>
              <a:ext uri="{FF2B5EF4-FFF2-40B4-BE49-F238E27FC236}">
                <a16:creationId xmlns:a16="http://schemas.microsoft.com/office/drawing/2014/main" xmlns="" id="{3E7CFD92-BE8D-BB46-A1F4-5446C1C17D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318877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What’s the same? What’s different?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pic>
        <p:nvPicPr>
          <p:cNvPr id="5" name="Picture 4">
            <a:extLst>
              <a:ext uri="{FF2B5EF4-FFF2-40B4-BE49-F238E27FC236}">
                <a16:creationId xmlns:a16="http://schemas.microsoft.com/office/drawing/2014/main" xmlns="" id="{DBAB115B-8F12-5647-B5A1-14E7420F9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481" y="2943863"/>
            <a:ext cx="4677064" cy="940915"/>
          </a:xfrm>
          <a:prstGeom prst="rect">
            <a:avLst/>
          </a:prstGeom>
        </p:spPr>
      </p:pic>
      <p:pic>
        <p:nvPicPr>
          <p:cNvPr id="6" name="Picture 5">
            <a:extLst>
              <a:ext uri="{FF2B5EF4-FFF2-40B4-BE49-F238E27FC236}">
                <a16:creationId xmlns:a16="http://schemas.microsoft.com/office/drawing/2014/main" xmlns="" id="{8DC27220-AB30-E647-84E4-9DD04631E9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0827" y="2950494"/>
            <a:ext cx="1842655" cy="934836"/>
          </a:xfrm>
          <a:prstGeom prst="rect">
            <a:avLst/>
          </a:prstGeom>
        </p:spPr>
      </p:pic>
      <p:sp>
        <p:nvSpPr>
          <p:cNvPr id="102" name="Rounded Rectangle 101">
            <a:extLst>
              <a:ext uri="{FF2B5EF4-FFF2-40B4-BE49-F238E27FC236}">
                <a16:creationId xmlns:a16="http://schemas.microsoft.com/office/drawing/2014/main" xmlns=""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spTree>
    <p:extLst>
      <p:ext uri="{BB962C8B-B14F-4D97-AF65-F5344CB8AC3E}">
        <p14:creationId xmlns:p14="http://schemas.microsoft.com/office/powerpoint/2010/main" val="305308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Both groupings have ten counters in total; however, the right-hand representation is made up of five equal groupings of two counters, whereas the left-hand representation is made up of two equal groupings of five counters.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a16="http://schemas.microsoft.com/office/drawing/2014/main" xmlns=""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2 counters in each group.</a:t>
            </a:r>
          </a:p>
          <a:p>
            <a:pPr algn="ctr"/>
            <a:r>
              <a:rPr lang="en-GB" sz="2000" dirty="0">
                <a:solidFill>
                  <a:srgbClr val="FF3860"/>
                </a:solidFill>
                <a:latin typeface="OpenDyslexicAlta" pitchFamily="2" charset="77"/>
              </a:rPr>
              <a:t>There are 5 equal groups. </a:t>
            </a:r>
          </a:p>
          <a:p>
            <a:pPr algn="ctr"/>
            <a:r>
              <a:rPr lang="en-GB" sz="2000" dirty="0">
                <a:solidFill>
                  <a:srgbClr val="FF3860"/>
                </a:solidFill>
                <a:latin typeface="OpenDyslexicAlta" pitchFamily="2" charset="77"/>
              </a:rPr>
              <a:t>There are 10 counters in total. </a:t>
            </a:r>
          </a:p>
        </p:txBody>
      </p:sp>
      <p:pic>
        <p:nvPicPr>
          <p:cNvPr id="5" name="Picture 4">
            <a:extLst>
              <a:ext uri="{FF2B5EF4-FFF2-40B4-BE49-F238E27FC236}">
                <a16:creationId xmlns:a16="http://schemas.microsoft.com/office/drawing/2014/main" xmlns="" id="{DBAB115B-8F12-5647-B5A1-14E7420F9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481" y="2943863"/>
            <a:ext cx="4677064" cy="940915"/>
          </a:xfrm>
          <a:prstGeom prst="rect">
            <a:avLst/>
          </a:prstGeom>
        </p:spPr>
      </p:pic>
      <p:pic>
        <p:nvPicPr>
          <p:cNvPr id="6" name="Picture 5">
            <a:extLst>
              <a:ext uri="{FF2B5EF4-FFF2-40B4-BE49-F238E27FC236}">
                <a16:creationId xmlns:a16="http://schemas.microsoft.com/office/drawing/2014/main" xmlns="" id="{8DC27220-AB30-E647-84E4-9DD04631E9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0827" y="2950494"/>
            <a:ext cx="1842655" cy="934836"/>
          </a:xfrm>
          <a:prstGeom prst="rect">
            <a:avLst/>
          </a:prstGeom>
        </p:spPr>
      </p:pic>
      <p:sp>
        <p:nvSpPr>
          <p:cNvPr id="102" name="Rounded Rectangle 101">
            <a:extLst>
              <a:ext uri="{FF2B5EF4-FFF2-40B4-BE49-F238E27FC236}">
                <a16:creationId xmlns:a16="http://schemas.microsoft.com/office/drawing/2014/main" xmlns=""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5 counters in each group.</a:t>
            </a:r>
          </a:p>
          <a:p>
            <a:pPr algn="ctr"/>
            <a:r>
              <a:rPr lang="en-GB" sz="2000" dirty="0">
                <a:solidFill>
                  <a:srgbClr val="FF3860"/>
                </a:solidFill>
                <a:latin typeface="OpenDyslexicAlta" pitchFamily="2" charset="77"/>
              </a:rPr>
              <a:t>There are 2 equal groups. </a:t>
            </a:r>
          </a:p>
          <a:p>
            <a:pPr algn="ctr"/>
            <a:r>
              <a:rPr lang="en-GB" sz="2000" dirty="0">
                <a:solidFill>
                  <a:srgbClr val="FF3860"/>
                </a:solidFill>
                <a:latin typeface="OpenDyslexicAlta" pitchFamily="2" charset="77"/>
              </a:rPr>
              <a:t>There are 10 counters in total. </a:t>
            </a:r>
          </a:p>
        </p:txBody>
      </p:sp>
    </p:spTree>
    <p:extLst>
      <p:ext uri="{BB962C8B-B14F-4D97-AF65-F5344CB8AC3E}">
        <p14:creationId xmlns:p14="http://schemas.microsoft.com/office/powerpoint/2010/main" val="131794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87F83BEF-A66E-B744-9FF4-1E4C7E216D64}"/>
              </a:ext>
            </a:extLst>
          </p:cNvPr>
          <p:cNvGraphicFramePr>
            <a:graphicFrameLocks noGrp="1"/>
          </p:cNvGraphicFramePr>
          <p:nvPr>
            <p:extLst>
              <p:ext uri="{D42A27DB-BD31-4B8C-83A1-F6EECF244321}">
                <p14:modId xmlns:p14="http://schemas.microsoft.com/office/powerpoint/2010/main" val="2934895573"/>
              </p:ext>
            </p:extLst>
          </p:nvPr>
        </p:nvGraphicFramePr>
        <p:xfrm>
          <a:off x="2380672" y="2825415"/>
          <a:ext cx="7430656" cy="2743200"/>
        </p:xfrm>
        <a:graphic>
          <a:graphicData uri="http://schemas.openxmlformats.org/drawingml/2006/table">
            <a:tbl>
              <a:tblPr firstRow="1" bandRow="1">
                <a:tableStyleId>{5940675A-B579-460E-94D1-54222C63F5DA}</a:tableStyleId>
              </a:tblPr>
              <a:tblGrid>
                <a:gridCol w="3715328">
                  <a:extLst>
                    <a:ext uri="{9D8B030D-6E8A-4147-A177-3AD203B41FA5}">
                      <a16:colId xmlns:a16="http://schemas.microsoft.com/office/drawing/2014/main" xmlns="" val="2970435439"/>
                    </a:ext>
                  </a:extLst>
                </a:gridCol>
                <a:gridCol w="3715328">
                  <a:extLst>
                    <a:ext uri="{9D8B030D-6E8A-4147-A177-3AD203B41FA5}">
                      <a16:colId xmlns:a16="http://schemas.microsoft.com/office/drawing/2014/main" xmlns="" val="3877994480"/>
                    </a:ext>
                  </a:extLst>
                </a:gridCol>
              </a:tblGrid>
              <a:tr h="370840">
                <a:tc>
                  <a:txBody>
                    <a:bodyPr/>
                    <a:lstStyle/>
                    <a:p>
                      <a:pPr algn="ctr"/>
                      <a:r>
                        <a:rPr lang="en-US" sz="2400" dirty="0">
                          <a:solidFill>
                            <a:schemeClr val="tx1"/>
                          </a:solidFill>
                          <a:latin typeface="OpenDyslexicAlta" pitchFamily="2" charset="77"/>
                        </a:rPr>
                        <a:t>unequal groups</a:t>
                      </a:r>
                    </a:p>
                  </a:txBody>
                  <a:tcPr>
                    <a:solidFill>
                      <a:srgbClr val="FFDD57"/>
                    </a:solidFill>
                  </a:tcPr>
                </a:tc>
                <a:tc>
                  <a:txBody>
                    <a:bodyPr/>
                    <a:lstStyle/>
                    <a:p>
                      <a:pPr algn="ctr"/>
                      <a:r>
                        <a:rPr lang="en-US" sz="2400" dirty="0">
                          <a:solidFill>
                            <a:schemeClr val="tx1"/>
                          </a:solidFill>
                          <a:latin typeface="OpenDyslexicAlta" pitchFamily="2" charset="77"/>
                        </a:rPr>
                        <a:t>equal groups</a:t>
                      </a:r>
                    </a:p>
                  </a:txBody>
                  <a:tcPr>
                    <a:solidFill>
                      <a:srgbClr val="FFDD57"/>
                    </a:solidFill>
                  </a:tcPr>
                </a:tc>
                <a:extLst>
                  <a:ext uri="{0D108BD9-81ED-4DB2-BD59-A6C34878D82A}">
                    <a16:rowId xmlns:a16="http://schemas.microsoft.com/office/drawing/2014/main" xmlns=""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a16="http://schemas.microsoft.com/office/drawing/2014/main" xmlns="" val="395056702"/>
                  </a:ext>
                </a:extLst>
              </a:tr>
            </a:tbl>
          </a:graphicData>
        </a:graphic>
      </p:graphicFrame>
      <p:pic>
        <p:nvPicPr>
          <p:cNvPr id="6" name="Picture 5">
            <a:extLst>
              <a:ext uri="{FF2B5EF4-FFF2-40B4-BE49-F238E27FC236}">
                <a16:creationId xmlns:a16="http://schemas.microsoft.com/office/drawing/2014/main" xmlns="" id="{C8ED4535-6F48-F640-8B80-AA12DAAAA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117" y="3284118"/>
            <a:ext cx="2143991" cy="718868"/>
          </a:xfrm>
          <a:prstGeom prst="rect">
            <a:avLst/>
          </a:prstGeom>
        </p:spPr>
      </p:pic>
      <p:pic>
        <p:nvPicPr>
          <p:cNvPr id="7" name="Picture 6">
            <a:extLst>
              <a:ext uri="{FF2B5EF4-FFF2-40B4-BE49-F238E27FC236}">
                <a16:creationId xmlns:a16="http://schemas.microsoft.com/office/drawing/2014/main" xmlns="" id="{666EA46E-4159-B34F-A633-30F735FF70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9684" y="3282975"/>
            <a:ext cx="2130136" cy="722576"/>
          </a:xfrm>
          <a:prstGeom prst="rect">
            <a:avLst/>
          </a:prstGeom>
        </p:spPr>
      </p:pic>
      <p:pic>
        <p:nvPicPr>
          <p:cNvPr id="9" name="Picture 8">
            <a:extLst>
              <a:ext uri="{FF2B5EF4-FFF2-40B4-BE49-F238E27FC236}">
                <a16:creationId xmlns:a16="http://schemas.microsoft.com/office/drawing/2014/main" xmlns="" id="{6A42DC21-F89D-4349-9AE4-C609CA546A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69684" y="4423473"/>
            <a:ext cx="2143991" cy="718868"/>
          </a:xfrm>
          <a:prstGeom prst="rect">
            <a:avLst/>
          </a:prstGeom>
        </p:spPr>
      </p:pic>
      <p:pic>
        <p:nvPicPr>
          <p:cNvPr id="14" name="Picture 13">
            <a:extLst>
              <a:ext uri="{FF2B5EF4-FFF2-40B4-BE49-F238E27FC236}">
                <a16:creationId xmlns:a16="http://schemas.microsoft.com/office/drawing/2014/main" xmlns="" id="{D3502F55-DFE2-5E4E-8141-CA2DBB87F7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325" y="4423473"/>
            <a:ext cx="2143991" cy="718868"/>
          </a:xfrm>
          <a:prstGeom prst="rect">
            <a:avLst/>
          </a:prstGeom>
        </p:spPr>
      </p:pic>
      <p:pic>
        <p:nvPicPr>
          <p:cNvPr id="48" name="Picture 47">
            <a:extLst>
              <a:ext uri="{FF2B5EF4-FFF2-40B4-BE49-F238E27FC236}">
                <a16:creationId xmlns:a16="http://schemas.microsoft.com/office/drawing/2014/main" xmlns="" id="{90B08251-D902-EF44-B82D-DFA88D355C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20560" y="5747210"/>
            <a:ext cx="3004379" cy="733927"/>
          </a:xfrm>
          <a:prstGeom prst="rect">
            <a:avLst/>
          </a:prstGeom>
        </p:spPr>
      </p:pic>
      <p:pic>
        <p:nvPicPr>
          <p:cNvPr id="61" name="Picture 60">
            <a:extLst>
              <a:ext uri="{FF2B5EF4-FFF2-40B4-BE49-F238E27FC236}">
                <a16:creationId xmlns:a16="http://schemas.microsoft.com/office/drawing/2014/main" xmlns="" id="{5FF640ED-7A87-9946-B3C9-7106B4A3285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53200" y="5773819"/>
            <a:ext cx="2918240" cy="741414"/>
          </a:xfrm>
          <a:prstGeom prst="rect">
            <a:avLst/>
          </a:prstGeom>
        </p:spPr>
      </p:pic>
    </p:spTree>
    <p:extLst>
      <p:ext uri="{BB962C8B-B14F-4D97-AF65-F5344CB8AC3E}">
        <p14:creationId xmlns:p14="http://schemas.microsoft.com/office/powerpoint/2010/main" val="154152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23641E30-8BB7-E040-8ED0-C87ACB4BDF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276" y="2609666"/>
            <a:ext cx="1493302" cy="1493302"/>
          </a:xfrm>
          <a:prstGeom prst="rect">
            <a:avLst/>
          </a:prstGeom>
        </p:spPr>
      </p:pic>
      <p:pic>
        <p:nvPicPr>
          <p:cNvPr id="16" name="Picture 15">
            <a:extLst>
              <a:ext uri="{FF2B5EF4-FFF2-40B4-BE49-F238E27FC236}">
                <a16:creationId xmlns:a16="http://schemas.microsoft.com/office/drawing/2014/main" xmlns="" id="{43FD462F-DAB0-3D45-A2AC-87021A94B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6268" y="2609666"/>
            <a:ext cx="1493302" cy="1493302"/>
          </a:xfrm>
          <a:prstGeom prst="rect">
            <a:avLst/>
          </a:prstGeom>
        </p:spPr>
      </p:pic>
      <p:pic>
        <p:nvPicPr>
          <p:cNvPr id="17" name="Picture 16">
            <a:extLst>
              <a:ext uri="{FF2B5EF4-FFF2-40B4-BE49-F238E27FC236}">
                <a16:creationId xmlns:a16="http://schemas.microsoft.com/office/drawing/2014/main" xmlns="" id="{84E9E472-EAD0-F846-9914-A20BD20D6F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6198" y="3596887"/>
            <a:ext cx="1493302" cy="1493302"/>
          </a:xfrm>
          <a:prstGeom prst="rect">
            <a:avLst/>
          </a:prstGeom>
        </p:spPr>
      </p:pic>
      <p:pic>
        <p:nvPicPr>
          <p:cNvPr id="27" name="Picture 26">
            <a:extLst>
              <a:ext uri="{FF2B5EF4-FFF2-40B4-BE49-F238E27FC236}">
                <a16:creationId xmlns:a16="http://schemas.microsoft.com/office/drawing/2014/main" xmlns="" id="{118A3710-F10B-1540-8D93-6F88066673B3}"/>
              </a:ext>
            </a:extLst>
          </p:cNvPr>
          <p:cNvPicPr>
            <a:picLocks noChangeAspect="1"/>
          </p:cNvPicPr>
          <p:nvPr/>
        </p:nvPicPr>
        <p:blipFill>
          <a:blip r:embed="rId5"/>
          <a:stretch>
            <a:fillRect/>
          </a:stretch>
        </p:blipFill>
        <p:spPr>
          <a:xfrm>
            <a:off x="6523612" y="2261721"/>
            <a:ext cx="1916391" cy="1445252"/>
          </a:xfrm>
          <a:prstGeom prst="rect">
            <a:avLst/>
          </a:prstGeom>
        </p:spPr>
      </p:pic>
      <p:pic>
        <p:nvPicPr>
          <p:cNvPr id="28" name="Picture 27">
            <a:extLst>
              <a:ext uri="{FF2B5EF4-FFF2-40B4-BE49-F238E27FC236}">
                <a16:creationId xmlns:a16="http://schemas.microsoft.com/office/drawing/2014/main" xmlns="" id="{B4A7941D-D227-584B-B9F3-15A34DB19B6D}"/>
              </a:ext>
            </a:extLst>
          </p:cNvPr>
          <p:cNvPicPr>
            <a:picLocks noChangeAspect="1"/>
          </p:cNvPicPr>
          <p:nvPr/>
        </p:nvPicPr>
        <p:blipFill>
          <a:blip r:embed="rId5"/>
          <a:stretch>
            <a:fillRect/>
          </a:stretch>
        </p:blipFill>
        <p:spPr>
          <a:xfrm>
            <a:off x="6523614" y="3024638"/>
            <a:ext cx="1916391" cy="1445252"/>
          </a:xfrm>
          <a:prstGeom prst="rect">
            <a:avLst/>
          </a:prstGeom>
        </p:spPr>
      </p:pic>
      <p:pic>
        <p:nvPicPr>
          <p:cNvPr id="29" name="Picture 28">
            <a:extLst>
              <a:ext uri="{FF2B5EF4-FFF2-40B4-BE49-F238E27FC236}">
                <a16:creationId xmlns:a16="http://schemas.microsoft.com/office/drawing/2014/main" xmlns="" id="{2A275DCF-FAD0-5E49-9CE4-81A18899A1DA}"/>
              </a:ext>
            </a:extLst>
          </p:cNvPr>
          <p:cNvPicPr>
            <a:picLocks noChangeAspect="1"/>
          </p:cNvPicPr>
          <p:nvPr/>
        </p:nvPicPr>
        <p:blipFill>
          <a:blip r:embed="rId5"/>
          <a:stretch>
            <a:fillRect/>
          </a:stretch>
        </p:blipFill>
        <p:spPr>
          <a:xfrm>
            <a:off x="6523613" y="3774441"/>
            <a:ext cx="1916391" cy="1445252"/>
          </a:xfrm>
          <a:prstGeom prst="rect">
            <a:avLst/>
          </a:prstGeom>
        </p:spPr>
      </p:pic>
      <p:pic>
        <p:nvPicPr>
          <p:cNvPr id="30" name="Picture 29">
            <a:extLst>
              <a:ext uri="{FF2B5EF4-FFF2-40B4-BE49-F238E27FC236}">
                <a16:creationId xmlns:a16="http://schemas.microsoft.com/office/drawing/2014/main" xmlns="" id="{15F5A391-F7CD-A547-BB35-3C7804336C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285046" y="3166973"/>
            <a:ext cx="2249353" cy="1080000"/>
          </a:xfrm>
          <a:prstGeom prst="rect">
            <a:avLst/>
          </a:prstGeom>
        </p:spPr>
      </p:pic>
      <p:pic>
        <p:nvPicPr>
          <p:cNvPr id="31" name="Picture 30">
            <a:extLst>
              <a:ext uri="{FF2B5EF4-FFF2-40B4-BE49-F238E27FC236}">
                <a16:creationId xmlns:a16="http://schemas.microsoft.com/office/drawing/2014/main" xmlns="" id="{64C07AE3-CD6E-2D4F-8F53-BB5C94D880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9279158" y="3166973"/>
            <a:ext cx="2249353" cy="1080000"/>
          </a:xfrm>
          <a:prstGeom prst="rect">
            <a:avLst/>
          </a:prstGeom>
        </p:spPr>
      </p:pic>
      <p:pic>
        <p:nvPicPr>
          <p:cNvPr id="32" name="Picture 31">
            <a:extLst>
              <a:ext uri="{FF2B5EF4-FFF2-40B4-BE49-F238E27FC236}">
                <a16:creationId xmlns:a16="http://schemas.microsoft.com/office/drawing/2014/main" xmlns="" id="{EFE70EF3-C9D5-8048-822F-A29EF139A4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0316788" y="3166974"/>
            <a:ext cx="2249353" cy="1080000"/>
          </a:xfrm>
          <a:prstGeom prst="rect">
            <a:avLst/>
          </a:prstGeom>
        </p:spPr>
      </p:pic>
      <p:pic>
        <p:nvPicPr>
          <p:cNvPr id="19" name="Picture 18">
            <a:extLst>
              <a:ext uri="{FF2B5EF4-FFF2-40B4-BE49-F238E27FC236}">
                <a16:creationId xmlns:a16="http://schemas.microsoft.com/office/drawing/2014/main" xmlns="" id="{15A7D160-81D4-9540-A0B7-73D65C26AD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4859" y="3862103"/>
            <a:ext cx="1059645" cy="1078713"/>
          </a:xfrm>
          <a:prstGeom prst="rect">
            <a:avLst/>
          </a:prstGeom>
        </p:spPr>
      </p:pic>
      <p:pic>
        <p:nvPicPr>
          <p:cNvPr id="20" name="Picture 19">
            <a:extLst>
              <a:ext uri="{FF2B5EF4-FFF2-40B4-BE49-F238E27FC236}">
                <a16:creationId xmlns:a16="http://schemas.microsoft.com/office/drawing/2014/main" xmlns="" id="{EFC49219-6771-4E40-A356-10CCFA517C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9674" y="3865129"/>
            <a:ext cx="1059645" cy="1078713"/>
          </a:xfrm>
          <a:prstGeom prst="rect">
            <a:avLst/>
          </a:prstGeom>
        </p:spPr>
      </p:pic>
      <p:pic>
        <p:nvPicPr>
          <p:cNvPr id="21" name="Picture 20">
            <a:extLst>
              <a:ext uri="{FF2B5EF4-FFF2-40B4-BE49-F238E27FC236}">
                <a16:creationId xmlns:a16="http://schemas.microsoft.com/office/drawing/2014/main" xmlns="" id="{DC133FE4-D4B3-8A43-971E-755EE66EE6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4371" y="2931916"/>
            <a:ext cx="1059645" cy="1078713"/>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a16="http://schemas.microsoft.com/office/drawing/2014/main" xmlns="" id="{87F83BEF-A66E-B744-9FF4-1E4C7E216D64}"/>
              </a:ext>
            </a:extLst>
          </p:cNvPr>
          <p:cNvGraphicFramePr>
            <a:graphicFrameLocks noGrp="1"/>
          </p:cNvGraphicFramePr>
          <p:nvPr>
            <p:extLst>
              <p:ext uri="{D42A27DB-BD31-4B8C-83A1-F6EECF244321}">
                <p14:modId xmlns:p14="http://schemas.microsoft.com/office/powerpoint/2010/main" val="111482880"/>
              </p:ext>
            </p:extLst>
          </p:nvPr>
        </p:nvGraphicFramePr>
        <p:xfrm>
          <a:off x="838200" y="2825415"/>
          <a:ext cx="10203874" cy="3474720"/>
        </p:xfrm>
        <a:graphic>
          <a:graphicData uri="http://schemas.openxmlformats.org/drawingml/2006/table">
            <a:tbl>
              <a:tblPr firstRow="1" bandRow="1">
                <a:tableStyleId>{5940675A-B579-460E-94D1-54222C63F5DA}</a:tableStyleId>
              </a:tblPr>
              <a:tblGrid>
                <a:gridCol w="5101937">
                  <a:extLst>
                    <a:ext uri="{9D8B030D-6E8A-4147-A177-3AD203B41FA5}">
                      <a16:colId xmlns:a16="http://schemas.microsoft.com/office/drawing/2014/main" xmlns="" val="2970435439"/>
                    </a:ext>
                  </a:extLst>
                </a:gridCol>
                <a:gridCol w="5101937">
                  <a:extLst>
                    <a:ext uri="{9D8B030D-6E8A-4147-A177-3AD203B41FA5}">
                      <a16:colId xmlns:a16="http://schemas.microsoft.com/office/drawing/2014/main" xmlns="" val="3877994480"/>
                    </a:ext>
                  </a:extLst>
                </a:gridCol>
              </a:tblGrid>
              <a:tr h="370840">
                <a:tc>
                  <a:txBody>
                    <a:bodyPr/>
                    <a:lstStyle/>
                    <a:p>
                      <a:pPr algn="ctr"/>
                      <a:r>
                        <a:rPr lang="en-US" sz="2400" dirty="0">
                          <a:solidFill>
                            <a:schemeClr val="bg1"/>
                          </a:solidFill>
                          <a:latin typeface="OpenDyslexicAlta" pitchFamily="2" charset="77"/>
                        </a:rPr>
                        <a:t>unequal groups</a:t>
                      </a:r>
                    </a:p>
                  </a:txBody>
                  <a:tcPr>
                    <a:solidFill>
                      <a:srgbClr val="FF3860"/>
                    </a:solidFill>
                  </a:tcPr>
                </a:tc>
                <a:tc>
                  <a:txBody>
                    <a:bodyPr/>
                    <a:lstStyle/>
                    <a:p>
                      <a:pPr algn="ctr"/>
                      <a:r>
                        <a:rPr lang="en-US" sz="2400" dirty="0">
                          <a:solidFill>
                            <a:schemeClr val="bg1"/>
                          </a:solidFill>
                          <a:latin typeface="OpenDyslexicAlta" pitchFamily="2" charset="77"/>
                        </a:rPr>
                        <a:t>equal groups</a:t>
                      </a:r>
                    </a:p>
                  </a:txBody>
                  <a:tcPr>
                    <a:solidFill>
                      <a:srgbClr val="FF3860"/>
                    </a:solidFill>
                  </a:tcPr>
                </a:tc>
                <a:extLst>
                  <a:ext uri="{0D108BD9-81ED-4DB2-BD59-A6C34878D82A}">
                    <a16:rowId xmlns:a16="http://schemas.microsoft.com/office/drawing/2014/main" xmlns=""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a16="http://schemas.microsoft.com/office/drawing/2014/main" xmlns="" val="395056702"/>
                  </a:ext>
                </a:extLst>
              </a:tr>
            </a:tbl>
          </a:graphicData>
        </a:graphic>
      </p:graphicFrame>
      <p:pic>
        <p:nvPicPr>
          <p:cNvPr id="6" name="Picture 5">
            <a:extLst>
              <a:ext uri="{FF2B5EF4-FFF2-40B4-BE49-F238E27FC236}">
                <a16:creationId xmlns:a16="http://schemas.microsoft.com/office/drawing/2014/main" xmlns="" id="{C8ED4535-6F48-F640-8B80-AA12DAAAA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4131" y="3429000"/>
            <a:ext cx="2143991" cy="718868"/>
          </a:xfrm>
          <a:prstGeom prst="rect">
            <a:avLst/>
          </a:prstGeom>
        </p:spPr>
      </p:pic>
      <p:pic>
        <p:nvPicPr>
          <p:cNvPr id="7" name="Picture 6">
            <a:extLst>
              <a:ext uri="{FF2B5EF4-FFF2-40B4-BE49-F238E27FC236}">
                <a16:creationId xmlns:a16="http://schemas.microsoft.com/office/drawing/2014/main" xmlns="" id="{666EA46E-4159-B34F-A633-30F735FF70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1083" y="3751172"/>
            <a:ext cx="2130136" cy="722576"/>
          </a:xfrm>
          <a:prstGeom prst="rect">
            <a:avLst/>
          </a:prstGeom>
        </p:spPr>
      </p:pic>
      <p:pic>
        <p:nvPicPr>
          <p:cNvPr id="9" name="Picture 8">
            <a:extLst>
              <a:ext uri="{FF2B5EF4-FFF2-40B4-BE49-F238E27FC236}">
                <a16:creationId xmlns:a16="http://schemas.microsoft.com/office/drawing/2014/main" xmlns="" id="{6A42DC21-F89D-4349-9AE4-C609CA546A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9037" y="4364419"/>
            <a:ext cx="2143991" cy="718868"/>
          </a:xfrm>
          <a:prstGeom prst="rect">
            <a:avLst/>
          </a:prstGeom>
        </p:spPr>
      </p:pic>
      <p:pic>
        <p:nvPicPr>
          <p:cNvPr id="14" name="Picture 13">
            <a:extLst>
              <a:ext uri="{FF2B5EF4-FFF2-40B4-BE49-F238E27FC236}">
                <a16:creationId xmlns:a16="http://schemas.microsoft.com/office/drawing/2014/main" xmlns="" id="{D3502F55-DFE2-5E4E-8141-CA2DBB87F7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0" y="4403808"/>
            <a:ext cx="2143991" cy="718868"/>
          </a:xfrm>
          <a:prstGeom prst="rect">
            <a:avLst/>
          </a:prstGeom>
        </p:spPr>
      </p:pic>
      <p:pic>
        <p:nvPicPr>
          <p:cNvPr id="16" name="Picture 15">
            <a:extLst>
              <a:ext uri="{FF2B5EF4-FFF2-40B4-BE49-F238E27FC236}">
                <a16:creationId xmlns:a16="http://schemas.microsoft.com/office/drawing/2014/main" xmlns="" id="{908DF7E3-6944-2D4D-8EAB-9DCF644361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8334" y="4878627"/>
            <a:ext cx="3004379" cy="733927"/>
          </a:xfrm>
          <a:prstGeom prst="rect">
            <a:avLst/>
          </a:prstGeom>
        </p:spPr>
      </p:pic>
      <p:pic>
        <p:nvPicPr>
          <p:cNvPr id="18" name="Picture 17">
            <a:extLst>
              <a:ext uri="{FF2B5EF4-FFF2-40B4-BE49-F238E27FC236}">
                <a16:creationId xmlns:a16="http://schemas.microsoft.com/office/drawing/2014/main" xmlns="" id="{523CA17D-7C9E-854B-96B0-F7291CCF6A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51749" y="5435549"/>
            <a:ext cx="2918240" cy="741414"/>
          </a:xfrm>
          <a:prstGeom prst="rect">
            <a:avLst/>
          </a:prstGeom>
        </p:spPr>
      </p:pic>
    </p:spTree>
    <p:extLst>
      <p:ext uri="{BB962C8B-B14F-4D97-AF65-F5344CB8AC3E}">
        <p14:creationId xmlns:p14="http://schemas.microsoft.com/office/powerpoint/2010/main" val="79622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5" name="Picture 24">
            <a:extLst>
              <a:ext uri="{FF2B5EF4-FFF2-40B4-BE49-F238E27FC236}">
                <a16:creationId xmlns:a16="http://schemas.microsoft.com/office/drawing/2014/main" xmlns="" id="{B6524085-3471-6345-8173-F43E8F9C3C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8416" y="4164840"/>
            <a:ext cx="4755134" cy="1208099"/>
          </a:xfrm>
          <a:prstGeom prst="rect">
            <a:avLst/>
          </a:prstGeom>
        </p:spPr>
      </p:pic>
      <p:pic>
        <p:nvPicPr>
          <p:cNvPr id="85" name="Picture 84">
            <a:extLst>
              <a:ext uri="{FF2B5EF4-FFF2-40B4-BE49-F238E27FC236}">
                <a16:creationId xmlns:a16="http://schemas.microsoft.com/office/drawing/2014/main" xmlns="" id="{A0EF82DF-D54E-5A4B-BD10-64D02215A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307" y="2775635"/>
            <a:ext cx="4832922" cy="1197785"/>
          </a:xfrm>
          <a:prstGeom prst="rect">
            <a:avLst/>
          </a:prstGeom>
        </p:spPr>
      </p:pic>
      <p:pic>
        <p:nvPicPr>
          <p:cNvPr id="94" name="Picture 93">
            <a:extLst>
              <a:ext uri="{FF2B5EF4-FFF2-40B4-BE49-F238E27FC236}">
                <a16:creationId xmlns:a16="http://schemas.microsoft.com/office/drawing/2014/main" xmlns="" id="{7A6884EF-B8CE-004F-B376-F81BE91490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8664" y="2782048"/>
            <a:ext cx="4832922" cy="1220723"/>
          </a:xfrm>
          <a:prstGeom prst="rect">
            <a:avLst/>
          </a:prstGeom>
        </p:spPr>
      </p:pic>
    </p:spTree>
    <p:extLst>
      <p:ext uri="{BB962C8B-B14F-4D97-AF65-F5344CB8AC3E}">
        <p14:creationId xmlns:p14="http://schemas.microsoft.com/office/powerpoint/2010/main" val="83750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first two groups each have 10 in each box and 40 in total</a:t>
            </a:r>
            <a:r>
              <a:rPr lang="en-GB" sz="2200">
                <a:solidFill>
                  <a:srgbClr val="FF3860"/>
                </a:solidFill>
              </a:rPr>
              <a:t>. </a:t>
            </a:r>
            <a:br>
              <a:rPr lang="en-GB" sz="2200">
                <a:solidFill>
                  <a:srgbClr val="FF3860"/>
                </a:solidFill>
              </a:rPr>
            </a:br>
            <a:r>
              <a:rPr lang="en-GB" sz="2200">
                <a:solidFill>
                  <a:srgbClr val="FF3860"/>
                </a:solidFill>
              </a:rPr>
              <a:t>The </a:t>
            </a:r>
            <a:r>
              <a:rPr lang="en-GB" sz="2200" dirty="0">
                <a:solidFill>
                  <a:srgbClr val="FF3860"/>
                </a:solidFill>
              </a:rPr>
              <a:t>final group has 2 in each box </a:t>
            </a:r>
            <a:r>
              <a:rPr lang="en-GB" sz="2200">
                <a:solidFill>
                  <a:srgbClr val="FF3860"/>
                </a:solidFill>
              </a:rPr>
              <a:t>and 8 </a:t>
            </a:r>
            <a:r>
              <a:rPr lang="en-GB" sz="2200" dirty="0">
                <a:solidFill>
                  <a:srgbClr val="FF3860"/>
                </a:solidFill>
              </a:rPr>
              <a:t>in total so doesn’t belong.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5" name="Picture 24">
            <a:extLst>
              <a:ext uri="{FF2B5EF4-FFF2-40B4-BE49-F238E27FC236}">
                <a16:creationId xmlns:a16="http://schemas.microsoft.com/office/drawing/2014/main" xmlns="" id="{7D07775C-96DF-694E-AE90-EAD29C6B6D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8416" y="4164840"/>
            <a:ext cx="4755134" cy="1208099"/>
          </a:xfrm>
          <a:prstGeom prst="rect">
            <a:avLst/>
          </a:prstGeom>
        </p:spPr>
      </p:pic>
      <p:pic>
        <p:nvPicPr>
          <p:cNvPr id="26" name="Picture 25">
            <a:extLst>
              <a:ext uri="{FF2B5EF4-FFF2-40B4-BE49-F238E27FC236}">
                <a16:creationId xmlns:a16="http://schemas.microsoft.com/office/drawing/2014/main" xmlns="" id="{245804D0-48DE-C34F-BFA6-C9877ABFB3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307" y="2775635"/>
            <a:ext cx="4832922" cy="1197785"/>
          </a:xfrm>
          <a:prstGeom prst="rect">
            <a:avLst/>
          </a:prstGeom>
        </p:spPr>
      </p:pic>
      <p:pic>
        <p:nvPicPr>
          <p:cNvPr id="27" name="Picture 26">
            <a:extLst>
              <a:ext uri="{FF2B5EF4-FFF2-40B4-BE49-F238E27FC236}">
                <a16:creationId xmlns:a16="http://schemas.microsoft.com/office/drawing/2014/main" xmlns="" id="{D772AE16-E80A-7D4E-950A-433DC9CD39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8664" y="2782048"/>
            <a:ext cx="4832922" cy="1220723"/>
          </a:xfrm>
          <a:prstGeom prst="rect">
            <a:avLst/>
          </a:prstGeom>
        </p:spPr>
      </p:pic>
    </p:spTree>
    <p:extLst>
      <p:ext uri="{BB962C8B-B14F-4D97-AF65-F5344CB8AC3E}">
        <p14:creationId xmlns:p14="http://schemas.microsoft.com/office/powerpoint/2010/main" val="286253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a16="http://schemas.microsoft.com/office/drawing/2014/main" xmlns=""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a:t>
            </a:r>
            <a:r>
              <a:rPr lang="en-GB" sz="2200" dirty="0">
                <a:solidFill>
                  <a:srgbClr val="FF3860"/>
                </a:solidFill>
              </a:rPr>
              <a:t> has made five equal groups with two counters in each. Although it uses the same total number of counters as two equal groups of five counters (ten counters) it isn’t as he described. </a:t>
            </a:r>
            <a:br>
              <a:rPr lang="en-GB" sz="2200" dirty="0">
                <a:solidFill>
                  <a:srgbClr val="FF3860"/>
                </a:solidFill>
              </a:rPr>
            </a:br>
            <a:r>
              <a:rPr lang="en-GB" sz="2200" dirty="0">
                <a:solidFill>
                  <a:srgbClr val="FF3860"/>
                </a:solidFill>
              </a:rPr>
              <a:t>The correct representation is shown above.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a16="http://schemas.microsoft.com/office/drawing/2014/main" xmlns=""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pic>
        <p:nvPicPr>
          <p:cNvPr id="6" name="Picture 5">
            <a:extLst>
              <a:ext uri="{FF2B5EF4-FFF2-40B4-BE49-F238E27FC236}">
                <a16:creationId xmlns:a16="http://schemas.microsoft.com/office/drawing/2014/main" xmlns="" id="{E0938B9C-81AF-554A-A67C-5B389042DB88}"/>
              </a:ext>
            </a:extLst>
          </p:cNvPr>
          <p:cNvPicPr>
            <a:picLocks noChangeAspect="1"/>
          </p:cNvPicPr>
          <p:nvPr/>
        </p:nvPicPr>
        <p:blipFill>
          <a:blip r:embed="rId6"/>
          <a:stretch>
            <a:fillRect/>
          </a:stretch>
        </p:blipFill>
        <p:spPr>
          <a:xfrm>
            <a:off x="7901249" y="4031277"/>
            <a:ext cx="2270342" cy="1143000"/>
          </a:xfrm>
          <a:prstGeom prst="rect">
            <a:avLst/>
          </a:prstGeom>
        </p:spPr>
      </p:pic>
    </p:spTree>
    <p:extLst>
      <p:ext uri="{BB962C8B-B14F-4D97-AF65-F5344CB8AC3E}">
        <p14:creationId xmlns:p14="http://schemas.microsoft.com/office/powerpoint/2010/main" val="193629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400" dirty="0"/>
              <a:t>Year 1 – Term 1  Block 3 – Multiplication and Division - Lesson 1 – To be able to identify equal groups</a:t>
            </a:r>
          </a:p>
        </p:txBody>
      </p:sp>
    </p:spTree>
    <p:extLst>
      <p:ext uri="{BB962C8B-B14F-4D97-AF65-F5344CB8AC3E}">
        <p14:creationId xmlns:p14="http://schemas.microsoft.com/office/powerpoint/2010/main" val="34594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hands representation doesn’t belong as they each represent five, whereas the other representations each show three lots of ten.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a16="http://schemas.microsoft.com/office/drawing/2014/main" xmlns=""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a16="http://schemas.microsoft.com/office/drawing/2014/main" xmlns=""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a16="http://schemas.microsoft.com/office/drawing/2014/main" xmlns="" id="{23641E30-8BB7-E040-8ED0-C87ACB4BDF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276" y="2609666"/>
            <a:ext cx="1493302" cy="1493302"/>
          </a:xfrm>
          <a:prstGeom prst="rect">
            <a:avLst/>
          </a:prstGeom>
        </p:spPr>
      </p:pic>
      <p:pic>
        <p:nvPicPr>
          <p:cNvPr id="16" name="Picture 15">
            <a:extLst>
              <a:ext uri="{FF2B5EF4-FFF2-40B4-BE49-F238E27FC236}">
                <a16:creationId xmlns:a16="http://schemas.microsoft.com/office/drawing/2014/main" xmlns="" id="{43FD462F-DAB0-3D45-A2AC-87021A94B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6268" y="2609666"/>
            <a:ext cx="1493302" cy="1493302"/>
          </a:xfrm>
          <a:prstGeom prst="rect">
            <a:avLst/>
          </a:prstGeom>
        </p:spPr>
      </p:pic>
      <p:pic>
        <p:nvPicPr>
          <p:cNvPr id="17" name="Picture 16">
            <a:extLst>
              <a:ext uri="{FF2B5EF4-FFF2-40B4-BE49-F238E27FC236}">
                <a16:creationId xmlns:a16="http://schemas.microsoft.com/office/drawing/2014/main" xmlns="" id="{84E9E472-EAD0-F846-9914-A20BD20D6F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6198" y="3596887"/>
            <a:ext cx="1493302" cy="1493302"/>
          </a:xfrm>
          <a:prstGeom prst="rect">
            <a:avLst/>
          </a:prstGeom>
        </p:spPr>
      </p:pic>
      <p:pic>
        <p:nvPicPr>
          <p:cNvPr id="27" name="Picture 26">
            <a:extLst>
              <a:ext uri="{FF2B5EF4-FFF2-40B4-BE49-F238E27FC236}">
                <a16:creationId xmlns:a16="http://schemas.microsoft.com/office/drawing/2014/main" xmlns="" id="{118A3710-F10B-1540-8D93-6F88066673B3}"/>
              </a:ext>
            </a:extLst>
          </p:cNvPr>
          <p:cNvPicPr>
            <a:picLocks noChangeAspect="1"/>
          </p:cNvPicPr>
          <p:nvPr/>
        </p:nvPicPr>
        <p:blipFill>
          <a:blip r:embed="rId5"/>
          <a:stretch>
            <a:fillRect/>
          </a:stretch>
        </p:blipFill>
        <p:spPr>
          <a:xfrm>
            <a:off x="6523612" y="2261721"/>
            <a:ext cx="1916391" cy="1445252"/>
          </a:xfrm>
          <a:prstGeom prst="rect">
            <a:avLst/>
          </a:prstGeom>
        </p:spPr>
      </p:pic>
      <p:pic>
        <p:nvPicPr>
          <p:cNvPr id="28" name="Picture 27">
            <a:extLst>
              <a:ext uri="{FF2B5EF4-FFF2-40B4-BE49-F238E27FC236}">
                <a16:creationId xmlns:a16="http://schemas.microsoft.com/office/drawing/2014/main" xmlns="" id="{B4A7941D-D227-584B-B9F3-15A34DB19B6D}"/>
              </a:ext>
            </a:extLst>
          </p:cNvPr>
          <p:cNvPicPr>
            <a:picLocks noChangeAspect="1"/>
          </p:cNvPicPr>
          <p:nvPr/>
        </p:nvPicPr>
        <p:blipFill>
          <a:blip r:embed="rId5"/>
          <a:stretch>
            <a:fillRect/>
          </a:stretch>
        </p:blipFill>
        <p:spPr>
          <a:xfrm>
            <a:off x="6523614" y="3024638"/>
            <a:ext cx="1916391" cy="1445252"/>
          </a:xfrm>
          <a:prstGeom prst="rect">
            <a:avLst/>
          </a:prstGeom>
        </p:spPr>
      </p:pic>
      <p:pic>
        <p:nvPicPr>
          <p:cNvPr id="29" name="Picture 28">
            <a:extLst>
              <a:ext uri="{FF2B5EF4-FFF2-40B4-BE49-F238E27FC236}">
                <a16:creationId xmlns:a16="http://schemas.microsoft.com/office/drawing/2014/main" xmlns="" id="{2A275DCF-FAD0-5E49-9CE4-81A18899A1DA}"/>
              </a:ext>
            </a:extLst>
          </p:cNvPr>
          <p:cNvPicPr>
            <a:picLocks noChangeAspect="1"/>
          </p:cNvPicPr>
          <p:nvPr/>
        </p:nvPicPr>
        <p:blipFill>
          <a:blip r:embed="rId5"/>
          <a:stretch>
            <a:fillRect/>
          </a:stretch>
        </p:blipFill>
        <p:spPr>
          <a:xfrm>
            <a:off x="6523613" y="3774441"/>
            <a:ext cx="1916391" cy="1445252"/>
          </a:xfrm>
          <a:prstGeom prst="rect">
            <a:avLst/>
          </a:prstGeom>
        </p:spPr>
      </p:pic>
      <p:pic>
        <p:nvPicPr>
          <p:cNvPr id="30" name="Picture 29">
            <a:extLst>
              <a:ext uri="{FF2B5EF4-FFF2-40B4-BE49-F238E27FC236}">
                <a16:creationId xmlns:a16="http://schemas.microsoft.com/office/drawing/2014/main" xmlns="" id="{15F5A391-F7CD-A547-BB35-3C7804336C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285046" y="3166973"/>
            <a:ext cx="2249353" cy="1080000"/>
          </a:xfrm>
          <a:prstGeom prst="rect">
            <a:avLst/>
          </a:prstGeom>
        </p:spPr>
      </p:pic>
      <p:pic>
        <p:nvPicPr>
          <p:cNvPr id="31" name="Picture 30">
            <a:extLst>
              <a:ext uri="{FF2B5EF4-FFF2-40B4-BE49-F238E27FC236}">
                <a16:creationId xmlns:a16="http://schemas.microsoft.com/office/drawing/2014/main" xmlns="" id="{64C07AE3-CD6E-2D4F-8F53-BB5C94D880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9279158" y="3166973"/>
            <a:ext cx="2249353" cy="1080000"/>
          </a:xfrm>
          <a:prstGeom prst="rect">
            <a:avLst/>
          </a:prstGeom>
        </p:spPr>
      </p:pic>
      <p:pic>
        <p:nvPicPr>
          <p:cNvPr id="32" name="Picture 31">
            <a:extLst>
              <a:ext uri="{FF2B5EF4-FFF2-40B4-BE49-F238E27FC236}">
                <a16:creationId xmlns:a16="http://schemas.microsoft.com/office/drawing/2014/main" xmlns="" id="{EFE70EF3-C9D5-8048-822F-A29EF139A4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0316788" y="3166974"/>
            <a:ext cx="2249353" cy="1080000"/>
          </a:xfrm>
          <a:prstGeom prst="rect">
            <a:avLst/>
          </a:prstGeom>
        </p:spPr>
      </p:pic>
      <p:pic>
        <p:nvPicPr>
          <p:cNvPr id="22" name="Picture 21">
            <a:extLst>
              <a:ext uri="{FF2B5EF4-FFF2-40B4-BE49-F238E27FC236}">
                <a16:creationId xmlns:a16="http://schemas.microsoft.com/office/drawing/2014/main" xmlns="" id="{6B6F8278-0928-994F-B5B2-9A5FE7040E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4859" y="3862103"/>
            <a:ext cx="1059645" cy="1078713"/>
          </a:xfrm>
          <a:prstGeom prst="rect">
            <a:avLst/>
          </a:prstGeom>
        </p:spPr>
      </p:pic>
      <p:pic>
        <p:nvPicPr>
          <p:cNvPr id="26" name="Picture 25">
            <a:extLst>
              <a:ext uri="{FF2B5EF4-FFF2-40B4-BE49-F238E27FC236}">
                <a16:creationId xmlns:a16="http://schemas.microsoft.com/office/drawing/2014/main" xmlns="" id="{28C83953-DABC-8041-9430-CAF8673702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9674" y="3865129"/>
            <a:ext cx="1059645" cy="1078713"/>
          </a:xfrm>
          <a:prstGeom prst="rect">
            <a:avLst/>
          </a:prstGeom>
        </p:spPr>
      </p:pic>
      <p:pic>
        <p:nvPicPr>
          <p:cNvPr id="33" name="Picture 32">
            <a:extLst>
              <a:ext uri="{FF2B5EF4-FFF2-40B4-BE49-F238E27FC236}">
                <a16:creationId xmlns:a16="http://schemas.microsoft.com/office/drawing/2014/main" xmlns="" id="{BD90720A-36C2-B145-B531-330CC137BA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24371" y="2931916"/>
            <a:ext cx="1059645" cy="1078713"/>
          </a:xfrm>
          <a:prstGeom prst="rect">
            <a:avLst/>
          </a:prstGeom>
        </p:spPr>
      </p:pic>
    </p:spTree>
    <p:extLst>
      <p:ext uri="{BB962C8B-B14F-4D97-AF65-F5344CB8AC3E}">
        <p14:creationId xmlns:p14="http://schemas.microsoft.com/office/powerpoint/2010/main" val="371933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389EE3FA-9136-A443-97D2-A22894917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0393" y="3239905"/>
            <a:ext cx="825225" cy="840075"/>
          </a:xfrm>
          <a:prstGeom prst="rect">
            <a:avLst/>
          </a:prstGeom>
        </p:spPr>
      </p:pic>
      <p:pic>
        <p:nvPicPr>
          <p:cNvPr id="28" name="Picture 27">
            <a:extLst>
              <a:ext uri="{FF2B5EF4-FFF2-40B4-BE49-F238E27FC236}">
                <a16:creationId xmlns:a16="http://schemas.microsoft.com/office/drawing/2014/main" xmlns="" id="{C09F893B-345A-374E-B69B-18EEB63CB3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5770" y="4108322"/>
            <a:ext cx="825225" cy="840075"/>
          </a:xfrm>
          <a:prstGeom prst="rect">
            <a:avLst/>
          </a:prstGeom>
        </p:spPr>
      </p:pic>
      <p:pic>
        <p:nvPicPr>
          <p:cNvPr id="29" name="Picture 28">
            <a:extLst>
              <a:ext uri="{FF2B5EF4-FFF2-40B4-BE49-F238E27FC236}">
                <a16:creationId xmlns:a16="http://schemas.microsoft.com/office/drawing/2014/main" xmlns="" id="{02F20127-CE7B-EB40-8AA8-E37EA0CE69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5967" y="3239905"/>
            <a:ext cx="825225" cy="840075"/>
          </a:xfrm>
          <a:prstGeom prst="rect">
            <a:avLst/>
          </a:prstGeom>
        </p:spPr>
      </p:pic>
      <p:pic>
        <p:nvPicPr>
          <p:cNvPr id="30" name="Picture 29">
            <a:extLst>
              <a:ext uri="{FF2B5EF4-FFF2-40B4-BE49-F238E27FC236}">
                <a16:creationId xmlns:a16="http://schemas.microsoft.com/office/drawing/2014/main" xmlns="" id="{96CEDC4B-61D0-074F-933F-C977FA89C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344" y="4108322"/>
            <a:ext cx="825225" cy="840075"/>
          </a:xfrm>
          <a:prstGeom prst="rect">
            <a:avLst/>
          </a:prstGeom>
        </p:spPr>
      </p:pic>
      <p:pic>
        <p:nvPicPr>
          <p:cNvPr id="31" name="Picture 30">
            <a:extLst>
              <a:ext uri="{FF2B5EF4-FFF2-40B4-BE49-F238E27FC236}">
                <a16:creationId xmlns:a16="http://schemas.microsoft.com/office/drawing/2014/main" xmlns="" id="{BBA83109-0F5C-A64B-9113-46720EC0C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2253" y="3244854"/>
            <a:ext cx="825225" cy="840075"/>
          </a:xfrm>
          <a:prstGeom prst="rect">
            <a:avLst/>
          </a:prstGeom>
        </p:spPr>
      </p:pic>
      <p:pic>
        <p:nvPicPr>
          <p:cNvPr id="32" name="Picture 31">
            <a:extLst>
              <a:ext uri="{FF2B5EF4-FFF2-40B4-BE49-F238E27FC236}">
                <a16:creationId xmlns:a16="http://schemas.microsoft.com/office/drawing/2014/main" xmlns="" id="{468FC798-87CB-6D44-9513-49E73A73D3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09424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2.</a:t>
            </a: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389EE3FA-9136-A443-97D2-A228949176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0393" y="3239905"/>
            <a:ext cx="825225" cy="840075"/>
          </a:xfrm>
          <a:prstGeom prst="rect">
            <a:avLst/>
          </a:prstGeom>
        </p:spPr>
      </p:pic>
      <p:pic>
        <p:nvPicPr>
          <p:cNvPr id="28" name="Picture 27">
            <a:extLst>
              <a:ext uri="{FF2B5EF4-FFF2-40B4-BE49-F238E27FC236}">
                <a16:creationId xmlns:a16="http://schemas.microsoft.com/office/drawing/2014/main" xmlns="" id="{C09F893B-345A-374E-B69B-18EEB63CB3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5770" y="4108322"/>
            <a:ext cx="825225" cy="840075"/>
          </a:xfrm>
          <a:prstGeom prst="rect">
            <a:avLst/>
          </a:prstGeom>
        </p:spPr>
      </p:pic>
      <p:pic>
        <p:nvPicPr>
          <p:cNvPr id="29" name="Picture 28">
            <a:extLst>
              <a:ext uri="{FF2B5EF4-FFF2-40B4-BE49-F238E27FC236}">
                <a16:creationId xmlns:a16="http://schemas.microsoft.com/office/drawing/2014/main" xmlns="" id="{02F20127-CE7B-EB40-8AA8-E37EA0CE69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5967" y="3239905"/>
            <a:ext cx="825225" cy="840075"/>
          </a:xfrm>
          <a:prstGeom prst="rect">
            <a:avLst/>
          </a:prstGeom>
        </p:spPr>
      </p:pic>
      <p:pic>
        <p:nvPicPr>
          <p:cNvPr id="30" name="Picture 29">
            <a:extLst>
              <a:ext uri="{FF2B5EF4-FFF2-40B4-BE49-F238E27FC236}">
                <a16:creationId xmlns:a16="http://schemas.microsoft.com/office/drawing/2014/main" xmlns="" id="{96CEDC4B-61D0-074F-933F-C977FA89C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1344" y="4108322"/>
            <a:ext cx="825225" cy="840075"/>
          </a:xfrm>
          <a:prstGeom prst="rect">
            <a:avLst/>
          </a:prstGeom>
        </p:spPr>
      </p:pic>
      <p:pic>
        <p:nvPicPr>
          <p:cNvPr id="31" name="Picture 30">
            <a:extLst>
              <a:ext uri="{FF2B5EF4-FFF2-40B4-BE49-F238E27FC236}">
                <a16:creationId xmlns:a16="http://schemas.microsoft.com/office/drawing/2014/main" xmlns="" id="{BBA83109-0F5C-A64B-9113-46720EC0C5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2253" y="3244854"/>
            <a:ext cx="825225" cy="840075"/>
          </a:xfrm>
          <a:prstGeom prst="rect">
            <a:avLst/>
          </a:prstGeom>
        </p:spPr>
      </p:pic>
      <p:pic>
        <p:nvPicPr>
          <p:cNvPr id="32" name="Picture 31">
            <a:extLst>
              <a:ext uri="{FF2B5EF4-FFF2-40B4-BE49-F238E27FC236}">
                <a16:creationId xmlns:a16="http://schemas.microsoft.com/office/drawing/2014/main" xmlns="" id="{468FC798-87CB-6D44-9513-49E73A73D3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390228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E83D4148-CE3D-4140-8A40-4BA6695FFB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754581" y="3156865"/>
            <a:ext cx="2249353" cy="1080000"/>
          </a:xfrm>
          <a:prstGeom prst="rect">
            <a:avLst/>
          </a:prstGeom>
        </p:spPr>
      </p:pic>
      <p:pic>
        <p:nvPicPr>
          <p:cNvPr id="16" name="Picture 15">
            <a:extLst>
              <a:ext uri="{FF2B5EF4-FFF2-40B4-BE49-F238E27FC236}">
                <a16:creationId xmlns:a16="http://schemas.microsoft.com/office/drawing/2014/main" xmlns="" id="{CAAE08E7-D58F-DC4A-8B33-14F12DA60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904811" y="3173760"/>
            <a:ext cx="2249353" cy="1080000"/>
          </a:xfrm>
          <a:prstGeom prst="rect">
            <a:avLst/>
          </a:prstGeom>
        </p:spPr>
      </p:pic>
      <p:pic>
        <p:nvPicPr>
          <p:cNvPr id="17" name="Picture 16">
            <a:extLst>
              <a:ext uri="{FF2B5EF4-FFF2-40B4-BE49-F238E27FC236}">
                <a16:creationId xmlns:a16="http://schemas.microsoft.com/office/drawing/2014/main" xmlns="" id="{97E1B6A5-1759-3946-9DE8-753CE2780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84433" y="3173760"/>
            <a:ext cx="2249353" cy="1080000"/>
          </a:xfrm>
          <a:prstGeom prst="rect">
            <a:avLst/>
          </a:prstGeom>
        </p:spPr>
      </p:pic>
    </p:spTree>
    <p:extLst>
      <p:ext uri="{BB962C8B-B14F-4D97-AF65-F5344CB8AC3E}">
        <p14:creationId xmlns:p14="http://schemas.microsoft.com/office/powerpoint/2010/main" val="237621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a16="http://schemas.microsoft.com/office/drawing/2014/main" xmlns=""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E83D4148-CE3D-4140-8A40-4BA6695FFB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754581" y="3156865"/>
            <a:ext cx="2249353" cy="1080000"/>
          </a:xfrm>
          <a:prstGeom prst="rect">
            <a:avLst/>
          </a:prstGeom>
        </p:spPr>
      </p:pic>
      <p:pic>
        <p:nvPicPr>
          <p:cNvPr id="16" name="Picture 15">
            <a:extLst>
              <a:ext uri="{FF2B5EF4-FFF2-40B4-BE49-F238E27FC236}">
                <a16:creationId xmlns:a16="http://schemas.microsoft.com/office/drawing/2014/main" xmlns="" id="{CAAE08E7-D58F-DC4A-8B33-14F12DA60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904811" y="3173760"/>
            <a:ext cx="2249353" cy="1080000"/>
          </a:xfrm>
          <a:prstGeom prst="rect">
            <a:avLst/>
          </a:prstGeom>
        </p:spPr>
      </p:pic>
      <p:pic>
        <p:nvPicPr>
          <p:cNvPr id="17" name="Picture 16">
            <a:extLst>
              <a:ext uri="{FF2B5EF4-FFF2-40B4-BE49-F238E27FC236}">
                <a16:creationId xmlns:a16="http://schemas.microsoft.com/office/drawing/2014/main" xmlns="" id="{97E1B6A5-1759-3946-9DE8-753CE2780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84433" y="3173760"/>
            <a:ext cx="2249353" cy="1080000"/>
          </a:xfrm>
          <a:prstGeom prst="rect">
            <a:avLst/>
          </a:prstGeom>
        </p:spPr>
      </p:pic>
      <p:sp>
        <p:nvSpPr>
          <p:cNvPr id="12" name="Rounded Rectangle 11">
            <a:extLst>
              <a:ext uri="{FF2B5EF4-FFF2-40B4-BE49-F238E27FC236}">
                <a16:creationId xmlns:a16="http://schemas.microsoft.com/office/drawing/2014/main" xmlns=""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5.</a:t>
            </a:r>
          </a:p>
        </p:txBody>
      </p:sp>
    </p:spTree>
    <p:extLst>
      <p:ext uri="{BB962C8B-B14F-4D97-AF65-F5344CB8AC3E}">
        <p14:creationId xmlns:p14="http://schemas.microsoft.com/office/powerpoint/2010/main" val="299273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a16="http://schemas.microsoft.com/office/drawing/2014/main" xmlns=""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a16="http://schemas.microsoft.com/office/drawing/2014/main" xmlns=""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E9414711-A8F9-5A47-A898-38583C1BA1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4861" y="3282975"/>
            <a:ext cx="825225" cy="840075"/>
          </a:xfrm>
          <a:prstGeom prst="rect">
            <a:avLst/>
          </a:prstGeom>
        </p:spPr>
      </p:pic>
      <p:pic>
        <p:nvPicPr>
          <p:cNvPr id="20" name="Picture 19">
            <a:extLst>
              <a:ext uri="{FF2B5EF4-FFF2-40B4-BE49-F238E27FC236}">
                <a16:creationId xmlns:a16="http://schemas.microsoft.com/office/drawing/2014/main" xmlns="" id="{DFB4F42F-94F9-CE4B-8DD6-024C0DC2C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38" y="4151392"/>
            <a:ext cx="825225" cy="840075"/>
          </a:xfrm>
          <a:prstGeom prst="rect">
            <a:avLst/>
          </a:prstGeom>
        </p:spPr>
      </p:pic>
      <p:pic>
        <p:nvPicPr>
          <p:cNvPr id="21" name="Picture 20">
            <a:extLst>
              <a:ext uri="{FF2B5EF4-FFF2-40B4-BE49-F238E27FC236}">
                <a16:creationId xmlns:a16="http://schemas.microsoft.com/office/drawing/2014/main" xmlns="" id="{ACBE3BF1-62CD-A84E-B663-0829275687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0435" y="3282975"/>
            <a:ext cx="825225" cy="840075"/>
          </a:xfrm>
          <a:prstGeom prst="rect">
            <a:avLst/>
          </a:prstGeom>
        </p:spPr>
      </p:pic>
      <p:pic>
        <p:nvPicPr>
          <p:cNvPr id="22" name="Picture 21">
            <a:extLst>
              <a:ext uri="{FF2B5EF4-FFF2-40B4-BE49-F238E27FC236}">
                <a16:creationId xmlns:a16="http://schemas.microsoft.com/office/drawing/2014/main" xmlns="" id="{53D0359F-85F5-C343-87A7-79EF732BE3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812" y="4151392"/>
            <a:ext cx="825225" cy="840075"/>
          </a:xfrm>
          <a:prstGeom prst="rect">
            <a:avLst/>
          </a:prstGeom>
        </p:spPr>
      </p:pic>
      <p:pic>
        <p:nvPicPr>
          <p:cNvPr id="26" name="Picture 25">
            <a:extLst>
              <a:ext uri="{FF2B5EF4-FFF2-40B4-BE49-F238E27FC236}">
                <a16:creationId xmlns:a16="http://schemas.microsoft.com/office/drawing/2014/main" xmlns="" id="{32ACF454-00FA-CC47-9CAC-25C75A367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6721" y="3287924"/>
            <a:ext cx="825225" cy="840075"/>
          </a:xfrm>
          <a:prstGeom prst="rect">
            <a:avLst/>
          </a:prstGeom>
        </p:spPr>
      </p:pic>
      <p:pic>
        <p:nvPicPr>
          <p:cNvPr id="27" name="Picture 26">
            <a:extLst>
              <a:ext uri="{FF2B5EF4-FFF2-40B4-BE49-F238E27FC236}">
                <a16:creationId xmlns:a16="http://schemas.microsoft.com/office/drawing/2014/main" xmlns="" id="{034E35BB-F7B4-8545-BCEB-B8DE5E4DE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098" y="4156341"/>
            <a:ext cx="825225" cy="840075"/>
          </a:xfrm>
          <a:prstGeom prst="rect">
            <a:avLst/>
          </a:prstGeom>
        </p:spPr>
      </p:pic>
      <p:pic>
        <p:nvPicPr>
          <p:cNvPr id="28" name="Picture 27">
            <a:extLst>
              <a:ext uri="{FF2B5EF4-FFF2-40B4-BE49-F238E27FC236}">
                <a16:creationId xmlns:a16="http://schemas.microsoft.com/office/drawing/2014/main" xmlns="" id="{97BBB6E4-2299-494E-B199-F02B7559E2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8063" y="3254633"/>
            <a:ext cx="825225" cy="840075"/>
          </a:xfrm>
          <a:prstGeom prst="rect">
            <a:avLst/>
          </a:prstGeom>
        </p:spPr>
      </p:pic>
      <p:pic>
        <p:nvPicPr>
          <p:cNvPr id="29" name="Picture 28">
            <a:extLst>
              <a:ext uri="{FF2B5EF4-FFF2-40B4-BE49-F238E27FC236}">
                <a16:creationId xmlns:a16="http://schemas.microsoft.com/office/drawing/2014/main" xmlns="" id="{8D6E8165-9AC4-B645-81FC-643F6BED1F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385821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12710</TotalTime>
  <Words>1368</Words>
  <Application>Microsoft Office PowerPoint</Application>
  <PresentationFormat>Custom</PresentationFormat>
  <Paragraphs>385</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Muli</vt:lpstr>
      <vt:lpstr>Lato Light</vt:lpstr>
      <vt:lpstr>OpenDyslexicAlta</vt:lpstr>
      <vt:lpstr>Lato</vt:lpstr>
      <vt:lpstr>Wingdings</vt:lpstr>
      <vt:lpstr>OpenDyslexic</vt:lpstr>
      <vt:lpstr>Calibri</vt:lpstr>
      <vt:lpstr>Office Theme</vt:lpstr>
      <vt:lpstr>PowerPoint Presentation</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565</cp:revision>
  <cp:lastPrinted>2019-06-17T16:19:05Z</cp:lastPrinted>
  <dcterms:created xsi:type="dcterms:W3CDTF">2018-08-06T08:16:18Z</dcterms:created>
  <dcterms:modified xsi:type="dcterms:W3CDTF">2020-08-10T09:16:01Z</dcterms:modified>
</cp:coreProperties>
</file>