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49" r:id="rId4"/>
    <p:sldId id="372" r:id="rId5"/>
    <p:sldId id="373" r:id="rId6"/>
    <p:sldId id="378" r:id="rId7"/>
    <p:sldId id="377" r:id="rId8"/>
    <p:sldId id="376" r:id="rId9"/>
    <p:sldId id="375" r:id="rId10"/>
    <p:sldId id="379" r:id="rId11"/>
    <p:sldId id="383" r:id="rId12"/>
    <p:sldId id="382" r:id="rId13"/>
    <p:sldId id="381" r:id="rId14"/>
    <p:sldId id="380" r:id="rId15"/>
    <p:sldId id="384" r:id="rId16"/>
    <p:sldId id="385" r:id="rId17"/>
    <p:sldId id="386" r:id="rId18"/>
    <p:sldId id="389" r:id="rId19"/>
    <p:sldId id="388" r:id="rId20"/>
    <p:sldId id="387" r:id="rId21"/>
    <p:sldId id="390" r:id="rId22"/>
    <p:sldId id="393" r:id="rId23"/>
    <p:sldId id="392" r:id="rId24"/>
    <p:sldId id="391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370" r:id="rId39"/>
    <p:sldId id="407" r:id="rId40"/>
    <p:sldId id="374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ato Light" panose="020F0302020204030203" pitchFamily="34" charset="0"/>
      <p:regular r:id="rId48"/>
    </p:embeddedFont>
    <p:embeddedFont>
      <p:font typeface="Muli" panose="020B0604020202020204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</p:embeddedFont>
    <p:embeddedFont>
      <p:font typeface="OpenDyslexicAlta" panose="00000500000000000000" pitchFamily="2" charset="0"/>
      <p:regular r:id="rId55"/>
      <p:bold r:id="rId56"/>
      <p:italic r:id="rId57"/>
      <p:boldItalic r:id="rId58"/>
    </p:embeddedFont>
    <p:embeddedFont>
      <p:font typeface="OpenDyslexic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588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3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94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8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7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05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6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4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5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4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085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4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4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244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03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73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179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176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8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7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35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92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68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10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8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2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8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7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4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20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08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6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1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3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04/01/2021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Autumn Block 3: Money</a:t>
            </a:r>
          </a:p>
          <a:p>
            <a:r>
              <a:rPr lang="en-GB" dirty="0"/>
              <a:t>Lesson 1: To be able to count money - pence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QRRRMJN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7003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1695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9998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6351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2821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844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2471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819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Autumn Block 3 – Money - Lesson 1 – To be able to count money - pence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8325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63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the smallest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biggest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odd-numbered totals can you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even-numbered totals can you make?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smallest total is four lots of 1 p totalling 4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largest total is four lots of 20 p totalling 80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odd-numbered totals, such as 61 p (3 x 20 p. 1 x 1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even-numbered totals, such as 24 p (2 x 10 p. 1 x 2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38DBBC5-672A-044D-9B6F-170EB0A236CE}"/>
              </a:ext>
            </a:extLst>
          </p:cNvPr>
          <p:cNvSpPr/>
          <p:nvPr/>
        </p:nvSpPr>
        <p:spPr>
          <a:xfrm>
            <a:off x="6603999" y="2856444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totalling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10 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955B12E-E7A5-9044-A750-D7BE2FC82D8E}"/>
              </a:ext>
            </a:extLst>
          </p:cNvPr>
          <p:cNvSpPr/>
          <p:nvPr/>
        </p:nvSpPr>
        <p:spPr>
          <a:xfrm>
            <a:off x="6603999" y="3958425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less than 40 p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032EDB7B-9BF1-DB49-8F0A-E274CB7C1D6D}"/>
              </a:ext>
            </a:extLst>
          </p:cNvPr>
          <p:cNvSpPr/>
          <p:nvPr/>
        </p:nvSpPr>
        <p:spPr>
          <a:xfrm>
            <a:off x="169331" y="4962804"/>
            <a:ext cx="5673952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more than 40 p</a:t>
            </a:r>
          </a:p>
        </p:txBody>
      </p:sp>
    </p:spTree>
    <p:extLst>
      <p:ext uri="{BB962C8B-B14F-4D97-AF65-F5344CB8AC3E}">
        <p14:creationId xmlns:p14="http://schemas.microsoft.com/office/powerpoint/2010/main" val="4283651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Astrobee?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Astrobee is wrong – if you try to add five odd-numbered coins together, you will receive an odd-numbered total. For example, five 1 p pieces total 5 p (an odd amount) and five 5 p pieces total 25 p (another odd amount). It is also true if you add together three 5 p and two 1 p pieces, totalling 17 p (an odd total).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349731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 pence piece on the right is the highest value coin, so probably the best to receive from the Tooth Fairy!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Autumn Block 3 – Money - Lesson 1 – To be able to count money - pence</a:t>
            </a:r>
          </a:p>
        </p:txBody>
      </p:sp>
    </p:spTree>
    <p:extLst>
      <p:ext uri="{BB962C8B-B14F-4D97-AF65-F5344CB8AC3E}">
        <p14:creationId xmlns:p14="http://schemas.microsoft.com/office/powerpoint/2010/main" val="330461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671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353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0099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21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8276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1896</Words>
  <Application>Microsoft Office PowerPoint</Application>
  <PresentationFormat>Custom</PresentationFormat>
  <Paragraphs>541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Lato Light</vt:lpstr>
      <vt:lpstr>Muli</vt:lpstr>
      <vt:lpstr>Lato</vt:lpstr>
      <vt:lpstr>OpenDyslexicAlta</vt:lpstr>
      <vt:lpstr>Wingdings</vt:lpstr>
      <vt:lpstr>OpenDyslexic</vt:lpstr>
      <vt:lpstr>Office Theme</vt:lpstr>
      <vt:lpstr>PowerPoint Presentation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541</cp:revision>
  <cp:lastPrinted>2019-06-17T16:19:05Z</cp:lastPrinted>
  <dcterms:created xsi:type="dcterms:W3CDTF">2018-08-06T08:16:18Z</dcterms:created>
  <dcterms:modified xsi:type="dcterms:W3CDTF">2021-01-04T14:37:28Z</dcterms:modified>
</cp:coreProperties>
</file>