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1"/>
  </p:notesMasterIdLst>
  <p:handoutMasterIdLst>
    <p:handoutMasterId r:id="rId42"/>
  </p:handoutMasterIdLst>
  <p:sldIdLst>
    <p:sldId id="320" r:id="rId2"/>
    <p:sldId id="321" r:id="rId3"/>
    <p:sldId id="372" r:id="rId4"/>
    <p:sldId id="433" r:id="rId5"/>
    <p:sldId id="373" r:id="rId6"/>
    <p:sldId id="375" r:id="rId7"/>
    <p:sldId id="376" r:id="rId8"/>
    <p:sldId id="377" r:id="rId9"/>
    <p:sldId id="378" r:id="rId10"/>
    <p:sldId id="379" r:id="rId11"/>
    <p:sldId id="380" r:id="rId12"/>
    <p:sldId id="381" r:id="rId13"/>
    <p:sldId id="382" r:id="rId14"/>
    <p:sldId id="383" r:id="rId15"/>
    <p:sldId id="435" r:id="rId16"/>
    <p:sldId id="431" r:id="rId17"/>
    <p:sldId id="436" r:id="rId18"/>
    <p:sldId id="437" r:id="rId19"/>
    <p:sldId id="438" r:id="rId20"/>
    <p:sldId id="439" r:id="rId21"/>
    <p:sldId id="440" r:id="rId22"/>
    <p:sldId id="434" r:id="rId23"/>
    <p:sldId id="385" r:id="rId24"/>
    <p:sldId id="442" r:id="rId25"/>
    <p:sldId id="441" r:id="rId26"/>
    <p:sldId id="443" r:id="rId27"/>
    <p:sldId id="444" r:id="rId28"/>
    <p:sldId id="414" r:id="rId29"/>
    <p:sldId id="445" r:id="rId30"/>
    <p:sldId id="421" r:id="rId31"/>
    <p:sldId id="447" r:id="rId32"/>
    <p:sldId id="446" r:id="rId33"/>
    <p:sldId id="425" r:id="rId34"/>
    <p:sldId id="448" r:id="rId35"/>
    <p:sldId id="450" r:id="rId36"/>
    <p:sldId id="449" r:id="rId37"/>
    <p:sldId id="370" r:id="rId38"/>
    <p:sldId id="428" r:id="rId39"/>
    <p:sldId id="432" r:id="rId40"/>
  </p:sldIdLst>
  <p:sldSz cx="12192000" cy="6858000"/>
  <p:notesSz cx="6858000" cy="9144000"/>
  <p:embeddedFontLst>
    <p:embeddedFont>
      <p:font typeface="Muli" panose="020B0604020202020204" charset="0"/>
      <p:regular r:id="rId43"/>
      <p:bold r:id="rId44"/>
      <p:italic r:id="rId45"/>
      <p:boldItalic r:id="rId46"/>
    </p:embeddedFont>
    <p:embeddedFont>
      <p:font typeface="Lato Light" panose="020F0302020204030203" pitchFamily="34" charset="0"/>
      <p:regular r:id="rId47"/>
    </p:embeddedFont>
    <p:embeddedFont>
      <p:font typeface="OpenDyslexicAlta" panose="020B0604020202020204" charset="0"/>
      <p:regular r:id="rId48"/>
      <p:bold r:id="rId49"/>
      <p:italic r:id="rId50"/>
      <p:boldItalic r:id="rId51"/>
    </p:embeddedFont>
    <p:embeddedFont>
      <p:font typeface="Lato" panose="020F0502020204030203" pitchFamily="34" charset="0"/>
      <p:regular r:id="rId52"/>
      <p:bold r:id="rId53"/>
    </p:embeddedFont>
    <p:embeddedFont>
      <p:font typeface="OpenDyslexic"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5" autoAdjust="0"/>
    <p:restoredTop sz="87959" autoAdjust="0"/>
  </p:normalViewPr>
  <p:slideViewPr>
    <p:cSldViewPr snapToGrid="0" snapToObjects="1">
      <p:cViewPr>
        <p:scale>
          <a:sx n="67" d="100"/>
          <a:sy n="67" d="100"/>
        </p:scale>
        <p:origin x="-426"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272590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34209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76374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2103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63985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08524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1967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249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322854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9709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2184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42796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88661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65660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02330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89416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independently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01639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independently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0731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515879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5375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4250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896369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30721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728754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74802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50386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28272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734252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39532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868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4003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1076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424504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8370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35453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pic>
        <p:nvPicPr>
          <p:cNvPr id="7" name="Picture 6">
            <a:extLst>
              <a:ext uri="{FF2B5EF4-FFF2-40B4-BE49-F238E27FC236}">
                <a16:creationId xmlns:a16="http://schemas.microsoft.com/office/drawing/2014/main" xmlns=""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6.tif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85000" lnSpcReduction="10000"/>
          </a:bodyPr>
          <a:lstStyle/>
          <a:p>
            <a:r>
              <a:rPr lang="en-GB" dirty="0"/>
              <a:t>Year 4 </a:t>
            </a:r>
            <a:br>
              <a:rPr lang="en-GB" dirty="0"/>
            </a:br>
            <a:r>
              <a:rPr lang="en-GB" dirty="0"/>
              <a:t>Term 1 Block 2: Addition and Subtraction</a:t>
            </a:r>
          </a:p>
          <a:p>
            <a:r>
              <a:rPr lang="en-GB" dirty="0"/>
              <a:t>Lesson 1: To be able to add together 5-digit and 4-digit numbers </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5</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3"/>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4"/>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6"/>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Term 1</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13" name="Picture 112">
            <a:extLst>
              <a:ext uri="{FF2B5EF4-FFF2-40B4-BE49-F238E27FC236}">
                <a16:creationId xmlns:a16="http://schemas.microsoft.com/office/drawing/2014/main" xmlns="" id="{E77947E1-529B-5143-B441-045D1B51EA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70" y="5646569"/>
            <a:ext cx="285469" cy="579011"/>
          </a:xfrm>
          <a:prstGeom prst="rect">
            <a:avLst/>
          </a:prstGeom>
        </p:spPr>
      </p:pic>
      <p:pic>
        <p:nvPicPr>
          <p:cNvPr id="101" name="Picture 100">
            <a:extLst>
              <a:ext uri="{FF2B5EF4-FFF2-40B4-BE49-F238E27FC236}">
                <a16:creationId xmlns:a16="http://schemas.microsoft.com/office/drawing/2014/main" xmlns="" id="{0797B92E-FF17-6E4B-84E0-612E16245D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1544" y="4908367"/>
            <a:ext cx="285469" cy="579011"/>
          </a:xfrm>
          <a:prstGeom prst="rect">
            <a:avLst/>
          </a:prstGeom>
        </p:spPr>
      </p:pic>
      <p:pic>
        <p:nvPicPr>
          <p:cNvPr id="102" name="Picture 101">
            <a:extLst>
              <a:ext uri="{FF2B5EF4-FFF2-40B4-BE49-F238E27FC236}">
                <a16:creationId xmlns:a16="http://schemas.microsoft.com/office/drawing/2014/main" xmlns="" id="{35FA36E1-E150-B844-B2F9-29B5A0A744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5985" y="4901415"/>
            <a:ext cx="285469" cy="579011"/>
          </a:xfrm>
          <a:prstGeom prst="rect">
            <a:avLst/>
          </a:prstGeom>
        </p:spPr>
      </p:pic>
      <p:pic>
        <p:nvPicPr>
          <p:cNvPr id="103" name="Picture 102">
            <a:extLst>
              <a:ext uri="{FF2B5EF4-FFF2-40B4-BE49-F238E27FC236}">
                <a16:creationId xmlns:a16="http://schemas.microsoft.com/office/drawing/2014/main" xmlns="" id="{54D0558A-F407-564B-AC2F-A0DFEE84A5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5153" y="4905040"/>
            <a:ext cx="285469" cy="579011"/>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7" name="Picture 106">
            <a:extLst>
              <a:ext uri="{FF2B5EF4-FFF2-40B4-BE49-F238E27FC236}">
                <a16:creationId xmlns:a16="http://schemas.microsoft.com/office/drawing/2014/main" xmlns="" id="{21A7CA30-93C3-BB41-8AD2-CEE8E0C80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52960" y="4904372"/>
            <a:ext cx="285469" cy="579011"/>
          </a:xfrm>
          <a:prstGeom prst="rect">
            <a:avLst/>
          </a:prstGeom>
        </p:spPr>
      </p:pic>
      <p:pic>
        <p:nvPicPr>
          <p:cNvPr id="108" name="Picture 107">
            <a:extLst>
              <a:ext uri="{FF2B5EF4-FFF2-40B4-BE49-F238E27FC236}">
                <a16:creationId xmlns:a16="http://schemas.microsoft.com/office/drawing/2014/main" xmlns="" id="{273FFD5A-FEC6-184D-BCBF-272624CC08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5330" y="4893630"/>
            <a:ext cx="285469" cy="579011"/>
          </a:xfrm>
          <a:prstGeom prst="rect">
            <a:avLst/>
          </a:prstGeom>
        </p:spPr>
      </p:pic>
      <p:pic>
        <p:nvPicPr>
          <p:cNvPr id="109" name="Picture 108">
            <a:extLst>
              <a:ext uri="{FF2B5EF4-FFF2-40B4-BE49-F238E27FC236}">
                <a16:creationId xmlns:a16="http://schemas.microsoft.com/office/drawing/2014/main" xmlns="" id="{292626EE-B78E-4B4B-867E-0B93128BA1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6968" y="4901414"/>
            <a:ext cx="285469" cy="579011"/>
          </a:xfrm>
          <a:prstGeom prst="rect">
            <a:avLst/>
          </a:prstGeom>
        </p:spPr>
      </p:pic>
      <p:pic>
        <p:nvPicPr>
          <p:cNvPr id="110" name="Picture 109">
            <a:extLst>
              <a:ext uri="{FF2B5EF4-FFF2-40B4-BE49-F238E27FC236}">
                <a16:creationId xmlns:a16="http://schemas.microsoft.com/office/drawing/2014/main" xmlns="" id="{2B6B0F4A-29C0-984F-9601-65E79A6B4C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1044" y="4916231"/>
            <a:ext cx="285469" cy="579011"/>
          </a:xfrm>
          <a:prstGeom prst="rect">
            <a:avLst/>
          </a:prstGeom>
        </p:spPr>
      </p:pic>
      <p:pic>
        <p:nvPicPr>
          <p:cNvPr id="111" name="Picture 110">
            <a:extLst>
              <a:ext uri="{FF2B5EF4-FFF2-40B4-BE49-F238E27FC236}">
                <a16:creationId xmlns:a16="http://schemas.microsoft.com/office/drawing/2014/main" xmlns="" id="{83515446-3AB8-E64D-8B18-C48686B033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5804" y="4921347"/>
            <a:ext cx="285469" cy="579011"/>
          </a:xfrm>
          <a:prstGeom prst="rect">
            <a:avLst/>
          </a:prstGeom>
        </p:spPr>
      </p:pic>
      <p:pic>
        <p:nvPicPr>
          <p:cNvPr id="114" name="Picture 113">
            <a:extLst>
              <a:ext uri="{FF2B5EF4-FFF2-40B4-BE49-F238E27FC236}">
                <a16:creationId xmlns:a16="http://schemas.microsoft.com/office/drawing/2014/main" xmlns="" id="{EAC74883-01FC-3C41-AE94-FDFB867E38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5485" y="4916231"/>
            <a:ext cx="285469" cy="579011"/>
          </a:xfrm>
          <a:prstGeom prst="rect">
            <a:avLst/>
          </a:prstGeom>
        </p:spPr>
      </p:pic>
    </p:spTree>
    <p:extLst>
      <p:ext uri="{BB962C8B-B14F-4D97-AF65-F5344CB8AC3E}">
        <p14:creationId xmlns:p14="http://schemas.microsoft.com/office/powerpoint/2010/main" val="63842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two 4-digit numbers </a:t>
            </a:r>
            <a:br>
              <a:rPr lang="en-GB" sz="2800" dirty="0"/>
            </a:br>
            <a:r>
              <a:rPr lang="en-GB" sz="2800" dirty="0"/>
              <a:t>(with more than one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spTree>
    <p:extLst>
      <p:ext uri="{BB962C8B-B14F-4D97-AF65-F5344CB8AC3E}">
        <p14:creationId xmlns:p14="http://schemas.microsoft.com/office/powerpoint/2010/main" val="415534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a16="http://schemas.microsoft.com/office/drawing/2014/main" xmlns=""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3787" y="5617755"/>
            <a:ext cx="727250" cy="579011"/>
          </a:xfrm>
          <a:prstGeom prst="rect">
            <a:avLst/>
          </a:prstGeom>
        </p:spPr>
      </p:pic>
    </p:spTree>
    <p:extLst>
      <p:ext uri="{BB962C8B-B14F-4D97-AF65-F5344CB8AC3E}">
        <p14:creationId xmlns:p14="http://schemas.microsoft.com/office/powerpoint/2010/main" val="24853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a16="http://schemas.microsoft.com/office/drawing/2014/main" xmlns=""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727" y="4850701"/>
            <a:ext cx="727250" cy="579011"/>
          </a:xfrm>
          <a:prstGeom prst="rect">
            <a:avLst/>
          </a:prstGeom>
        </p:spPr>
      </p:pic>
      <p:pic>
        <p:nvPicPr>
          <p:cNvPr id="102" name="Picture 101">
            <a:extLst>
              <a:ext uri="{FF2B5EF4-FFF2-40B4-BE49-F238E27FC236}">
                <a16:creationId xmlns:a16="http://schemas.microsoft.com/office/drawing/2014/main" xmlns="" id="{D85CE60C-EF23-144E-B287-B1D7D6C77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84" y="4960960"/>
            <a:ext cx="727250" cy="579011"/>
          </a:xfrm>
          <a:prstGeom prst="rect">
            <a:avLst/>
          </a:prstGeom>
        </p:spPr>
      </p:pic>
      <p:pic>
        <p:nvPicPr>
          <p:cNvPr id="103" name="Picture 102">
            <a:extLst>
              <a:ext uri="{FF2B5EF4-FFF2-40B4-BE49-F238E27FC236}">
                <a16:creationId xmlns:a16="http://schemas.microsoft.com/office/drawing/2014/main" xmlns="" id="{9E24FD38-213D-3D4C-A7F3-1D4D4DF82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513" y="4862316"/>
            <a:ext cx="727250" cy="579011"/>
          </a:xfrm>
          <a:prstGeom prst="rect">
            <a:avLst/>
          </a:prstGeom>
        </p:spPr>
      </p:pic>
      <p:pic>
        <p:nvPicPr>
          <p:cNvPr id="107" name="Picture 106">
            <a:extLst>
              <a:ext uri="{FF2B5EF4-FFF2-40B4-BE49-F238E27FC236}">
                <a16:creationId xmlns:a16="http://schemas.microsoft.com/office/drawing/2014/main" xmlns="" id="{4B5E97A1-CD18-0E49-9740-2972F89A2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039" y="4950644"/>
            <a:ext cx="727250" cy="579011"/>
          </a:xfrm>
          <a:prstGeom prst="rect">
            <a:avLst/>
          </a:prstGeom>
        </p:spPr>
      </p:pic>
    </p:spTree>
    <p:extLst>
      <p:ext uri="{BB962C8B-B14F-4D97-AF65-F5344CB8AC3E}">
        <p14:creationId xmlns:p14="http://schemas.microsoft.com/office/powerpoint/2010/main" val="103510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a16="http://schemas.microsoft.com/office/drawing/2014/main" xmlns=""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a16="http://schemas.microsoft.com/office/drawing/2014/main" xmlns=""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a16="http://schemas.microsoft.com/office/drawing/2014/main" xmlns=""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a16="http://schemas.microsoft.com/office/drawing/2014/main" xmlns=""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727" y="4850701"/>
            <a:ext cx="727250" cy="579011"/>
          </a:xfrm>
          <a:prstGeom prst="rect">
            <a:avLst/>
          </a:prstGeom>
        </p:spPr>
      </p:pic>
      <p:pic>
        <p:nvPicPr>
          <p:cNvPr id="102" name="Picture 101">
            <a:extLst>
              <a:ext uri="{FF2B5EF4-FFF2-40B4-BE49-F238E27FC236}">
                <a16:creationId xmlns:a16="http://schemas.microsoft.com/office/drawing/2014/main" xmlns="" id="{D85CE60C-EF23-144E-B287-B1D7D6C77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84" y="4960960"/>
            <a:ext cx="727250" cy="579011"/>
          </a:xfrm>
          <a:prstGeom prst="rect">
            <a:avLst/>
          </a:prstGeom>
        </p:spPr>
      </p:pic>
      <p:pic>
        <p:nvPicPr>
          <p:cNvPr id="103" name="Picture 102">
            <a:extLst>
              <a:ext uri="{FF2B5EF4-FFF2-40B4-BE49-F238E27FC236}">
                <a16:creationId xmlns:a16="http://schemas.microsoft.com/office/drawing/2014/main" xmlns="" id="{9E24FD38-213D-3D4C-A7F3-1D4D4DF82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513" y="4862316"/>
            <a:ext cx="727250" cy="579011"/>
          </a:xfrm>
          <a:prstGeom prst="rect">
            <a:avLst/>
          </a:prstGeom>
        </p:spPr>
      </p:pic>
      <p:pic>
        <p:nvPicPr>
          <p:cNvPr id="107" name="Picture 106">
            <a:extLst>
              <a:ext uri="{FF2B5EF4-FFF2-40B4-BE49-F238E27FC236}">
                <a16:creationId xmlns:a16="http://schemas.microsoft.com/office/drawing/2014/main" xmlns="" id="{4B5E97A1-CD18-0E49-9740-2972F89A2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039" y="4950644"/>
            <a:ext cx="727250" cy="579011"/>
          </a:xfrm>
          <a:prstGeom prst="rect">
            <a:avLst/>
          </a:prstGeom>
        </p:spPr>
      </p:pic>
      <p:pic>
        <p:nvPicPr>
          <p:cNvPr id="108" name="Picture 107">
            <a:extLst>
              <a:ext uri="{FF2B5EF4-FFF2-40B4-BE49-F238E27FC236}">
                <a16:creationId xmlns:a16="http://schemas.microsoft.com/office/drawing/2014/main" xmlns="" id="{3B9C836F-36F4-1F48-A6C6-BAAD0578C5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644" y="4826094"/>
            <a:ext cx="711120" cy="666049"/>
          </a:xfrm>
          <a:prstGeom prst="rect">
            <a:avLst/>
          </a:prstGeom>
        </p:spPr>
      </p:pic>
      <p:pic>
        <p:nvPicPr>
          <p:cNvPr id="109" name="Picture 108">
            <a:extLst>
              <a:ext uri="{FF2B5EF4-FFF2-40B4-BE49-F238E27FC236}">
                <a16:creationId xmlns:a16="http://schemas.microsoft.com/office/drawing/2014/main" xmlns="" id="{F6E8B198-5C2D-F44E-8516-4165795961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4698" y="4840913"/>
            <a:ext cx="711120" cy="666049"/>
          </a:xfrm>
          <a:prstGeom prst="rect">
            <a:avLst/>
          </a:prstGeom>
        </p:spPr>
      </p:pic>
    </p:spTree>
    <p:extLst>
      <p:ext uri="{BB962C8B-B14F-4D97-AF65-F5344CB8AC3E}">
        <p14:creationId xmlns:p14="http://schemas.microsoft.com/office/powerpoint/2010/main" val="112222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83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spTree>
    <p:extLst>
      <p:ext uri="{BB962C8B-B14F-4D97-AF65-F5344CB8AC3E}">
        <p14:creationId xmlns:p14="http://schemas.microsoft.com/office/powerpoint/2010/main" val="58477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spTree>
    <p:extLst>
      <p:ext uri="{BB962C8B-B14F-4D97-AF65-F5344CB8AC3E}">
        <p14:creationId xmlns:p14="http://schemas.microsoft.com/office/powerpoint/2010/main" val="199896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4" name="Picture 83">
            <a:extLst>
              <a:ext uri="{FF2B5EF4-FFF2-40B4-BE49-F238E27FC236}">
                <a16:creationId xmlns:a16="http://schemas.microsoft.com/office/drawing/2014/main" xmlns="" id="{B6A0C58B-9519-2E48-A1F7-162B46065C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8044" y="5023834"/>
            <a:ext cx="353637" cy="360000"/>
          </a:xfrm>
          <a:prstGeom prst="rect">
            <a:avLst/>
          </a:prstGeom>
        </p:spPr>
      </p:pic>
      <p:pic>
        <p:nvPicPr>
          <p:cNvPr id="85" name="Picture 84">
            <a:extLst>
              <a:ext uri="{FF2B5EF4-FFF2-40B4-BE49-F238E27FC236}">
                <a16:creationId xmlns:a16="http://schemas.microsoft.com/office/drawing/2014/main" xmlns="" id="{C3028FA3-2297-444B-A329-0E804E2843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0519" y="5023834"/>
            <a:ext cx="353637"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87" name="Picture 86">
            <a:extLst>
              <a:ext uri="{FF2B5EF4-FFF2-40B4-BE49-F238E27FC236}">
                <a16:creationId xmlns:a16="http://schemas.microsoft.com/office/drawing/2014/main" xmlns="" id="{4234A221-5FB8-1143-A668-EA58B18A91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7131" y="5024628"/>
            <a:ext cx="353637" cy="360000"/>
          </a:xfrm>
          <a:prstGeom prst="rect">
            <a:avLst/>
          </a:prstGeom>
        </p:spPr>
      </p:pic>
      <p:pic>
        <p:nvPicPr>
          <p:cNvPr id="88" name="Picture 87">
            <a:extLst>
              <a:ext uri="{FF2B5EF4-FFF2-40B4-BE49-F238E27FC236}">
                <a16:creationId xmlns:a16="http://schemas.microsoft.com/office/drawing/2014/main" xmlns="" id="{1BD13516-C09C-DB41-AC34-D0ED9ADE47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1216" y="5023834"/>
            <a:ext cx="353637" cy="360000"/>
          </a:xfrm>
          <a:prstGeom prst="rect">
            <a:avLst/>
          </a:prstGeom>
        </p:spPr>
      </p:pic>
      <p:pic>
        <p:nvPicPr>
          <p:cNvPr id="89" name="Picture 88">
            <a:extLst>
              <a:ext uri="{FF2B5EF4-FFF2-40B4-BE49-F238E27FC236}">
                <a16:creationId xmlns:a16="http://schemas.microsoft.com/office/drawing/2014/main" xmlns="" id="{26F05859-BFCA-494D-8595-BB49F473EA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1688" y="4871852"/>
            <a:ext cx="353637" cy="360000"/>
          </a:xfrm>
          <a:prstGeom prst="rect">
            <a:avLst/>
          </a:prstGeom>
        </p:spPr>
      </p:pic>
      <p:pic>
        <p:nvPicPr>
          <p:cNvPr id="90" name="Picture 89">
            <a:extLst>
              <a:ext uri="{FF2B5EF4-FFF2-40B4-BE49-F238E27FC236}">
                <a16:creationId xmlns:a16="http://schemas.microsoft.com/office/drawing/2014/main" xmlns="" id="{C797B6DA-4DCB-6F47-941A-59AA2904F9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4163" y="4871852"/>
            <a:ext cx="353637" cy="360000"/>
          </a:xfrm>
          <a:prstGeom prst="rect">
            <a:avLst/>
          </a:prstGeom>
        </p:spPr>
      </p:pic>
      <p:pic>
        <p:nvPicPr>
          <p:cNvPr id="91" name="Picture 90">
            <a:extLst>
              <a:ext uri="{FF2B5EF4-FFF2-40B4-BE49-F238E27FC236}">
                <a16:creationId xmlns:a16="http://schemas.microsoft.com/office/drawing/2014/main" xmlns="" id="{383055FC-7567-5E47-B89B-2ED2671C3E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7469" y="4870207"/>
            <a:ext cx="353637" cy="360000"/>
          </a:xfrm>
          <a:prstGeom prst="rect">
            <a:avLst/>
          </a:prstGeom>
        </p:spPr>
      </p:pic>
      <p:pic>
        <p:nvPicPr>
          <p:cNvPr id="92" name="Picture 91">
            <a:extLst>
              <a:ext uri="{FF2B5EF4-FFF2-40B4-BE49-F238E27FC236}">
                <a16:creationId xmlns:a16="http://schemas.microsoft.com/office/drawing/2014/main" xmlns="" id="{7A2DCD54-287C-2749-BDFA-A3531BD2EE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5204628"/>
            <a:ext cx="353637" cy="360000"/>
          </a:xfrm>
          <a:prstGeom prst="rect">
            <a:avLst/>
          </a:prstGeom>
        </p:spPr>
      </p:pic>
      <p:pic>
        <p:nvPicPr>
          <p:cNvPr id="93" name="Picture 92">
            <a:extLst>
              <a:ext uri="{FF2B5EF4-FFF2-40B4-BE49-F238E27FC236}">
                <a16:creationId xmlns:a16="http://schemas.microsoft.com/office/drawing/2014/main" xmlns="" id="{F608CED3-686C-AE4E-8171-A3569BBB96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5204628"/>
            <a:ext cx="353637" cy="360000"/>
          </a:xfrm>
          <a:prstGeom prst="rect">
            <a:avLst/>
          </a:prstGeom>
        </p:spPr>
      </p:pic>
      <p:pic>
        <p:nvPicPr>
          <p:cNvPr id="94" name="Picture 93">
            <a:extLst>
              <a:ext uri="{FF2B5EF4-FFF2-40B4-BE49-F238E27FC236}">
                <a16:creationId xmlns:a16="http://schemas.microsoft.com/office/drawing/2014/main" xmlns="" id="{9E893413-B143-FE41-9C8D-F89B74EED9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5202983"/>
            <a:ext cx="353637" cy="360000"/>
          </a:xfrm>
          <a:prstGeom prst="rect">
            <a:avLst/>
          </a:prstGeom>
        </p:spPr>
      </p:pic>
    </p:spTree>
    <p:extLst>
      <p:ext uri="{BB962C8B-B14F-4D97-AF65-F5344CB8AC3E}">
        <p14:creationId xmlns:p14="http://schemas.microsoft.com/office/powerpoint/2010/main" val="321336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5" name="Picture 94">
            <a:extLst>
              <a:ext uri="{FF2B5EF4-FFF2-40B4-BE49-F238E27FC236}">
                <a16:creationId xmlns:a16="http://schemas.microsoft.com/office/drawing/2014/main" xmlns="" id="{B7F2ED52-A67D-174C-BB5F-D8C732A9C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5669461"/>
            <a:ext cx="356269" cy="360000"/>
          </a:xfrm>
          <a:prstGeom prst="rect">
            <a:avLst/>
          </a:prstGeom>
        </p:spPr>
      </p:pic>
    </p:spTree>
    <p:extLst>
      <p:ext uri="{BB962C8B-B14F-4D97-AF65-F5344CB8AC3E}">
        <p14:creationId xmlns:p14="http://schemas.microsoft.com/office/powerpoint/2010/main" val="77196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together 5-digit and 4-digit numbers (with exchanges)</a:t>
            </a:r>
          </a:p>
          <a:p>
            <a:pPr>
              <a:buClr>
                <a:srgbClr val="23D160"/>
              </a:buClr>
              <a:buSzPct val="85000"/>
              <a:buFont typeface="Wingdings" pitchFamily="2" charset="2"/>
              <a:buChar char="ü"/>
            </a:pPr>
            <a:r>
              <a:rPr lang="en-GB" sz="2200" dirty="0"/>
              <a:t>I can explain my reasoning when using mathematical equipment and place value charts to add together 5-digit and 4-digit numbers (with exchanges)</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4 – Term 1  Block 2 – Addition and Subtraction - Lesson 1 – To be able to add together 5-digit and 4-digit numbers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84" name="Picture 83">
            <a:extLst>
              <a:ext uri="{FF2B5EF4-FFF2-40B4-BE49-F238E27FC236}">
                <a16:creationId xmlns:a16="http://schemas.microsoft.com/office/drawing/2014/main" xmlns="" id="{A1C15676-1E9F-184C-A6F3-D17459EF28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08396" y="4856123"/>
            <a:ext cx="356269" cy="360000"/>
          </a:xfrm>
          <a:prstGeom prst="rect">
            <a:avLst/>
          </a:prstGeom>
        </p:spPr>
      </p:pic>
      <p:pic>
        <p:nvPicPr>
          <p:cNvPr id="85" name="Picture 84">
            <a:extLst>
              <a:ext uri="{FF2B5EF4-FFF2-40B4-BE49-F238E27FC236}">
                <a16:creationId xmlns:a16="http://schemas.microsoft.com/office/drawing/2014/main" xmlns="" id="{4F853BF8-A6FB-1A47-B14D-4C7F3AE452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2953" y="4856123"/>
            <a:ext cx="356269" cy="360000"/>
          </a:xfrm>
          <a:prstGeom prst="rect">
            <a:avLst/>
          </a:prstGeom>
        </p:spPr>
      </p:pic>
      <p:pic>
        <p:nvPicPr>
          <p:cNvPr id="87" name="Picture 86">
            <a:extLst>
              <a:ext uri="{FF2B5EF4-FFF2-40B4-BE49-F238E27FC236}">
                <a16:creationId xmlns:a16="http://schemas.microsoft.com/office/drawing/2014/main" xmlns="" id="{F6C89CA7-6AD6-8D46-A8A5-DF2C8C7DBB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3487" y="4856123"/>
            <a:ext cx="356269" cy="360000"/>
          </a:xfrm>
          <a:prstGeom prst="rect">
            <a:avLst/>
          </a:prstGeom>
        </p:spPr>
      </p:pic>
      <p:pic>
        <p:nvPicPr>
          <p:cNvPr id="88" name="Picture 87">
            <a:extLst>
              <a:ext uri="{FF2B5EF4-FFF2-40B4-BE49-F238E27FC236}">
                <a16:creationId xmlns:a16="http://schemas.microsoft.com/office/drawing/2014/main" xmlns="" id="{CB7EECC6-9293-5548-A1C5-0A82487C79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7341" y="4856123"/>
            <a:ext cx="356269" cy="360000"/>
          </a:xfrm>
          <a:prstGeom prst="rect">
            <a:avLst/>
          </a:prstGeom>
        </p:spPr>
      </p:pic>
      <p:pic>
        <p:nvPicPr>
          <p:cNvPr id="89" name="Picture 88">
            <a:extLst>
              <a:ext uri="{FF2B5EF4-FFF2-40B4-BE49-F238E27FC236}">
                <a16:creationId xmlns:a16="http://schemas.microsoft.com/office/drawing/2014/main" xmlns="" id="{41B9074A-522E-1944-BB72-D2D52BF08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5880" y="4856123"/>
            <a:ext cx="356269" cy="360000"/>
          </a:xfrm>
          <a:prstGeom prst="rect">
            <a:avLst/>
          </a:prstGeom>
        </p:spPr>
      </p:pic>
      <p:pic>
        <p:nvPicPr>
          <p:cNvPr id="90" name="Picture 89">
            <a:extLst>
              <a:ext uri="{FF2B5EF4-FFF2-40B4-BE49-F238E27FC236}">
                <a16:creationId xmlns:a16="http://schemas.microsoft.com/office/drawing/2014/main" xmlns="" id="{A4709563-285D-5347-A6A0-DE5126D618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3468" y="5135771"/>
            <a:ext cx="356269" cy="360000"/>
          </a:xfrm>
          <a:prstGeom prst="rect">
            <a:avLst/>
          </a:prstGeom>
        </p:spPr>
      </p:pic>
      <p:pic>
        <p:nvPicPr>
          <p:cNvPr id="91" name="Picture 90">
            <a:extLst>
              <a:ext uri="{FF2B5EF4-FFF2-40B4-BE49-F238E27FC236}">
                <a16:creationId xmlns:a16="http://schemas.microsoft.com/office/drawing/2014/main" xmlns="" id="{ECA9946A-FA16-8647-A8B0-7C6B78798F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4002" y="5135771"/>
            <a:ext cx="356269" cy="360000"/>
          </a:xfrm>
          <a:prstGeom prst="rect">
            <a:avLst/>
          </a:prstGeom>
        </p:spPr>
      </p:pic>
      <p:pic>
        <p:nvPicPr>
          <p:cNvPr id="92" name="Picture 91">
            <a:extLst>
              <a:ext uri="{FF2B5EF4-FFF2-40B4-BE49-F238E27FC236}">
                <a16:creationId xmlns:a16="http://schemas.microsoft.com/office/drawing/2014/main" xmlns="" id="{82EC20EF-8F7A-074A-A701-08BA802047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17856" y="5135771"/>
            <a:ext cx="356269" cy="360000"/>
          </a:xfrm>
          <a:prstGeom prst="rect">
            <a:avLst/>
          </a:prstGeom>
        </p:spPr>
      </p:pic>
      <p:pic>
        <p:nvPicPr>
          <p:cNvPr id="93" name="Picture 92">
            <a:extLst>
              <a:ext uri="{FF2B5EF4-FFF2-40B4-BE49-F238E27FC236}">
                <a16:creationId xmlns:a16="http://schemas.microsoft.com/office/drawing/2014/main" xmlns="" id="{F978C2B1-6D88-8244-BAA1-2BCD2C5457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6395" y="5135771"/>
            <a:ext cx="356269" cy="360000"/>
          </a:xfrm>
          <a:prstGeom prst="rect">
            <a:avLst/>
          </a:prstGeom>
        </p:spPr>
      </p:pic>
      <p:pic>
        <p:nvPicPr>
          <p:cNvPr id="98" name="Picture 97">
            <a:extLst>
              <a:ext uri="{FF2B5EF4-FFF2-40B4-BE49-F238E27FC236}">
                <a16:creationId xmlns:a16="http://schemas.microsoft.com/office/drawing/2014/main" xmlns="" id="{F063EE8F-E007-E941-92FA-26E60AD9D3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4288" y="5014846"/>
            <a:ext cx="356269" cy="360000"/>
          </a:xfrm>
          <a:prstGeom prst="rect">
            <a:avLst/>
          </a:prstGeom>
        </p:spPr>
      </p:pic>
      <p:pic>
        <p:nvPicPr>
          <p:cNvPr id="99" name="Picture 98">
            <a:extLst>
              <a:ext uri="{FF2B5EF4-FFF2-40B4-BE49-F238E27FC236}">
                <a16:creationId xmlns:a16="http://schemas.microsoft.com/office/drawing/2014/main" xmlns="" id="{42A995AB-E057-9940-A384-FFD44C1C20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100" name="Picture 99">
            <a:extLst>
              <a:ext uri="{FF2B5EF4-FFF2-40B4-BE49-F238E27FC236}">
                <a16:creationId xmlns:a16="http://schemas.microsoft.com/office/drawing/2014/main" xmlns="" id="{4D6F1043-7EE0-4E4D-8299-43872ACCA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101" name="Picture 100">
            <a:extLst>
              <a:ext uri="{FF2B5EF4-FFF2-40B4-BE49-F238E27FC236}">
                <a16:creationId xmlns:a16="http://schemas.microsoft.com/office/drawing/2014/main" xmlns="" id="{49DA9688-01AA-6C4A-87D9-04DEE2A4DC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spTree>
    <p:extLst>
      <p:ext uri="{BB962C8B-B14F-4D97-AF65-F5344CB8AC3E}">
        <p14:creationId xmlns:p14="http://schemas.microsoft.com/office/powerpoint/2010/main" val="74060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a16="http://schemas.microsoft.com/office/drawing/2014/main" xmlns=""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a16="http://schemas.microsoft.com/office/drawing/2014/main" xmlns=""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a16="http://schemas.microsoft.com/office/drawing/2014/main" xmlns=""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a16="http://schemas.microsoft.com/office/drawing/2014/main" xmlns=""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a16="http://schemas.microsoft.com/office/drawing/2014/main" xmlns=""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a16="http://schemas.microsoft.com/office/drawing/2014/main" xmlns=""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a16="http://schemas.microsoft.com/office/drawing/2014/main" xmlns=""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a16="http://schemas.microsoft.com/office/drawing/2014/main" xmlns=""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4" name="Picture 93">
            <a:extLst>
              <a:ext uri="{FF2B5EF4-FFF2-40B4-BE49-F238E27FC236}">
                <a16:creationId xmlns:a16="http://schemas.microsoft.com/office/drawing/2014/main" xmlns="" id="{C39CADA0-76B2-7846-820A-4013B9BF8E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95" name="Picture 94">
            <a:extLst>
              <a:ext uri="{FF2B5EF4-FFF2-40B4-BE49-F238E27FC236}">
                <a16:creationId xmlns:a16="http://schemas.microsoft.com/office/drawing/2014/main" xmlns="" id="{73A0080A-65F5-624D-8A71-A0F07D559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96" name="Picture 95">
            <a:extLst>
              <a:ext uri="{FF2B5EF4-FFF2-40B4-BE49-F238E27FC236}">
                <a16:creationId xmlns:a16="http://schemas.microsoft.com/office/drawing/2014/main" xmlns="" id="{58C909B6-5809-2F4F-B58B-089EBB54FE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pic>
        <p:nvPicPr>
          <p:cNvPr id="97" name="Picture 96">
            <a:extLst>
              <a:ext uri="{FF2B5EF4-FFF2-40B4-BE49-F238E27FC236}">
                <a16:creationId xmlns:a16="http://schemas.microsoft.com/office/drawing/2014/main" xmlns="" id="{E2652F9B-7FF9-4C4F-B5C8-7B8051A1F0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8810" y="5699343"/>
            <a:ext cx="354390" cy="360000"/>
          </a:xfrm>
          <a:prstGeom prst="rect">
            <a:avLst/>
          </a:prstGeom>
        </p:spPr>
      </p:pic>
    </p:spTree>
    <p:extLst>
      <p:ext uri="{BB962C8B-B14F-4D97-AF65-F5344CB8AC3E}">
        <p14:creationId xmlns:p14="http://schemas.microsoft.com/office/powerpoint/2010/main" val="403431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xmlns=""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a16="http://schemas.microsoft.com/office/drawing/2014/main" xmlns=""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a16="http://schemas.microsoft.com/office/drawing/2014/main" xmlns=""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a16="http://schemas.microsoft.com/office/drawing/2014/main" xmlns=""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a16="http://schemas.microsoft.com/office/drawing/2014/main" xmlns=""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a16="http://schemas.microsoft.com/office/drawing/2014/main" xmlns=""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a16="http://schemas.microsoft.com/office/drawing/2014/main" xmlns=""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a16="http://schemas.microsoft.com/office/drawing/2014/main" xmlns=""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a16="http://schemas.microsoft.com/office/drawing/2014/main" xmlns=""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a16="http://schemas.microsoft.com/office/drawing/2014/main" xmlns=""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a16="http://schemas.microsoft.com/office/drawing/2014/main" xmlns=""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a16="http://schemas.microsoft.com/office/drawing/2014/main" xmlns=""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a16="http://schemas.microsoft.com/office/drawing/2014/main" xmlns=""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a16="http://schemas.microsoft.com/office/drawing/2014/main" xmlns=""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a16="http://schemas.microsoft.com/office/drawing/2014/main" xmlns=""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a16="http://schemas.microsoft.com/office/drawing/2014/main" xmlns=""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a16="http://schemas.microsoft.com/office/drawing/2014/main" xmlns=""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a16="http://schemas.microsoft.com/office/drawing/2014/main" xmlns=""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a16="http://schemas.microsoft.com/office/drawing/2014/main" xmlns=""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a16="http://schemas.microsoft.com/office/drawing/2014/main" xmlns=""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a16="http://schemas.microsoft.com/office/drawing/2014/main" xmlns=""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a16="http://schemas.microsoft.com/office/drawing/2014/main" xmlns=""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a16="http://schemas.microsoft.com/office/drawing/2014/main" xmlns=""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a16="http://schemas.microsoft.com/office/drawing/2014/main" xmlns=""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a16="http://schemas.microsoft.com/office/drawing/2014/main" xmlns=""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a16="http://schemas.microsoft.com/office/drawing/2014/main" xmlns=""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a16="http://schemas.microsoft.com/office/drawing/2014/main" xmlns=""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a16="http://schemas.microsoft.com/office/drawing/2014/main" xmlns=""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a16="http://schemas.microsoft.com/office/drawing/2014/main" xmlns=""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a16="http://schemas.microsoft.com/office/drawing/2014/main" xmlns=""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a16="http://schemas.microsoft.com/office/drawing/2014/main" xmlns=""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a16="http://schemas.microsoft.com/office/drawing/2014/main" xmlns=""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a16="http://schemas.microsoft.com/office/drawing/2014/main" xmlns=""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8" name="Picture 77">
            <a:extLst>
              <a:ext uri="{FF2B5EF4-FFF2-40B4-BE49-F238E27FC236}">
                <a16:creationId xmlns:a16="http://schemas.microsoft.com/office/drawing/2014/main" xmlns="" id="{801F3855-10B3-FE46-986E-91917DE55B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7958" y="4877026"/>
            <a:ext cx="354390" cy="360000"/>
          </a:xfrm>
          <a:prstGeom prst="rect">
            <a:avLst/>
          </a:prstGeom>
        </p:spPr>
      </p:pic>
      <p:pic>
        <p:nvPicPr>
          <p:cNvPr id="79" name="Picture 78">
            <a:extLst>
              <a:ext uri="{FF2B5EF4-FFF2-40B4-BE49-F238E27FC236}">
                <a16:creationId xmlns:a16="http://schemas.microsoft.com/office/drawing/2014/main" xmlns="" id="{930A6F47-759A-5140-8EC6-761D2CEE8F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2653" y="5071324"/>
            <a:ext cx="354390" cy="360000"/>
          </a:xfrm>
          <a:prstGeom prst="rect">
            <a:avLst/>
          </a:prstGeom>
        </p:spPr>
      </p:pic>
      <p:pic>
        <p:nvPicPr>
          <p:cNvPr id="80" name="Picture 79">
            <a:extLst>
              <a:ext uri="{FF2B5EF4-FFF2-40B4-BE49-F238E27FC236}">
                <a16:creationId xmlns:a16="http://schemas.microsoft.com/office/drawing/2014/main" xmlns="" id="{5BF69D80-514E-3E43-ACC2-A9116F942C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854" y="5122448"/>
            <a:ext cx="354390" cy="360000"/>
          </a:xfrm>
          <a:prstGeom prst="rect">
            <a:avLst/>
          </a:prstGeom>
        </p:spPr>
      </p:pic>
      <p:pic>
        <p:nvPicPr>
          <p:cNvPr id="81" name="Picture 80">
            <a:extLst>
              <a:ext uri="{FF2B5EF4-FFF2-40B4-BE49-F238E27FC236}">
                <a16:creationId xmlns:a16="http://schemas.microsoft.com/office/drawing/2014/main" xmlns="" id="{B22051A0-3EC3-A442-A3AD-0B10DFF5AD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810" y="4877026"/>
            <a:ext cx="354390" cy="360000"/>
          </a:xfrm>
          <a:prstGeom prst="rect">
            <a:avLst/>
          </a:prstGeom>
        </p:spPr>
      </p:pic>
      <p:pic>
        <p:nvPicPr>
          <p:cNvPr id="82" name="Picture 81">
            <a:extLst>
              <a:ext uri="{FF2B5EF4-FFF2-40B4-BE49-F238E27FC236}">
                <a16:creationId xmlns:a16="http://schemas.microsoft.com/office/drawing/2014/main" xmlns="" id="{B7A9CCD5-9605-9B48-A336-9D1A58A6E4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83" name="Picture 82">
            <a:extLst>
              <a:ext uri="{FF2B5EF4-FFF2-40B4-BE49-F238E27FC236}">
                <a16:creationId xmlns:a16="http://schemas.microsoft.com/office/drawing/2014/main" xmlns="" id="{E01BC44B-53D9-4647-9B5F-59AE61412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84" name="Picture 83">
            <a:extLst>
              <a:ext uri="{FF2B5EF4-FFF2-40B4-BE49-F238E27FC236}">
                <a16:creationId xmlns:a16="http://schemas.microsoft.com/office/drawing/2014/main" xmlns="" id="{D634D5BB-EEE9-CE4E-B351-7EE6937FC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5" name="Picture 84">
            <a:extLst>
              <a:ext uri="{FF2B5EF4-FFF2-40B4-BE49-F238E27FC236}">
                <a16:creationId xmlns:a16="http://schemas.microsoft.com/office/drawing/2014/main" xmlns="" id="{E4773757-92DC-BE4E-965A-43EB2FA30E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6" name="Picture 85">
            <a:extLst>
              <a:ext uri="{FF2B5EF4-FFF2-40B4-BE49-F238E27FC236}">
                <a16:creationId xmlns:a16="http://schemas.microsoft.com/office/drawing/2014/main" xmlns="" id="{8DE7F595-217E-1E49-A6BD-6C27C66FC3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7" name="Picture 86">
            <a:extLst>
              <a:ext uri="{FF2B5EF4-FFF2-40B4-BE49-F238E27FC236}">
                <a16:creationId xmlns:a16="http://schemas.microsoft.com/office/drawing/2014/main" xmlns="" id="{52FBC07C-29F3-CE45-8E70-677058AD9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8" name="Picture 87">
            <a:extLst>
              <a:ext uri="{FF2B5EF4-FFF2-40B4-BE49-F238E27FC236}">
                <a16:creationId xmlns:a16="http://schemas.microsoft.com/office/drawing/2014/main" xmlns="" id="{DC6A1B91-45F4-DE47-894E-6AD41E8A6B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9" name="Picture 88">
            <a:extLst>
              <a:ext uri="{FF2B5EF4-FFF2-40B4-BE49-F238E27FC236}">
                <a16:creationId xmlns:a16="http://schemas.microsoft.com/office/drawing/2014/main" xmlns="" id="{7C136CC9-27F9-F34B-86A2-9BB5F53DF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0" name="Picture 89">
            <a:extLst>
              <a:ext uri="{FF2B5EF4-FFF2-40B4-BE49-F238E27FC236}">
                <a16:creationId xmlns:a16="http://schemas.microsoft.com/office/drawing/2014/main" xmlns="" id="{FBEF929D-128A-7342-AC6E-97C74812AD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91" name="Picture 90">
            <a:extLst>
              <a:ext uri="{FF2B5EF4-FFF2-40B4-BE49-F238E27FC236}">
                <a16:creationId xmlns:a16="http://schemas.microsoft.com/office/drawing/2014/main" xmlns="" id="{107052F6-D435-D34E-B544-940853C7D4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92" name="Picture 91">
            <a:extLst>
              <a:ext uri="{FF2B5EF4-FFF2-40B4-BE49-F238E27FC236}">
                <a16:creationId xmlns:a16="http://schemas.microsoft.com/office/drawing/2014/main" xmlns="" id="{C8341C67-4339-A541-8D54-359F60DDA2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spTree>
    <p:extLst>
      <p:ext uri="{BB962C8B-B14F-4D97-AF65-F5344CB8AC3E}">
        <p14:creationId xmlns:p14="http://schemas.microsoft.com/office/powerpoint/2010/main" val="380387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3</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148016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3</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149065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03033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65043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a16="http://schemas.microsoft.com/office/drawing/2014/main" xmlns=""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a16="http://schemas.microsoft.com/office/drawing/2014/main" xmlns=""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46" name="Rectangle 145">
            <a:extLst>
              <a:ext uri="{FF2B5EF4-FFF2-40B4-BE49-F238E27FC236}">
                <a16:creationId xmlns:a16="http://schemas.microsoft.com/office/drawing/2014/main" xmlns=""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a16="http://schemas.microsoft.com/office/drawing/2014/main" xmlns=""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48" name="Rectangle 147">
            <a:extLst>
              <a:ext uri="{FF2B5EF4-FFF2-40B4-BE49-F238E27FC236}">
                <a16:creationId xmlns:a16="http://schemas.microsoft.com/office/drawing/2014/main" xmlns=""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49" name="Rectangle 148">
            <a:extLst>
              <a:ext uri="{FF2B5EF4-FFF2-40B4-BE49-F238E27FC236}">
                <a16:creationId xmlns:a16="http://schemas.microsoft.com/office/drawing/2014/main" xmlns=""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a16="http://schemas.microsoft.com/office/drawing/2014/main" xmlns=""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a16="http://schemas.microsoft.com/office/drawing/2014/main" xmlns=""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52" name="Rectangle 151">
            <a:extLst>
              <a:ext uri="{FF2B5EF4-FFF2-40B4-BE49-F238E27FC236}">
                <a16:creationId xmlns:a16="http://schemas.microsoft.com/office/drawing/2014/main" xmlns=""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53" name="Rectangle 152">
            <a:extLst>
              <a:ext uri="{FF2B5EF4-FFF2-40B4-BE49-F238E27FC236}">
                <a16:creationId xmlns:a16="http://schemas.microsoft.com/office/drawing/2014/main" xmlns=""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54" name="Rectangle 153">
            <a:extLst>
              <a:ext uri="{FF2B5EF4-FFF2-40B4-BE49-F238E27FC236}">
                <a16:creationId xmlns:a16="http://schemas.microsoft.com/office/drawing/2014/main" xmlns=""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a16="http://schemas.microsoft.com/office/drawing/2014/main" xmlns=""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6" name="Rectangle 155">
            <a:extLst>
              <a:ext uri="{FF2B5EF4-FFF2-40B4-BE49-F238E27FC236}">
                <a16:creationId xmlns:a16="http://schemas.microsoft.com/office/drawing/2014/main" xmlns=""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7" name="Rectangle 156">
            <a:extLst>
              <a:ext uri="{FF2B5EF4-FFF2-40B4-BE49-F238E27FC236}">
                <a16:creationId xmlns:a16="http://schemas.microsoft.com/office/drawing/2014/main" xmlns=""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58" name="Rectangle 157">
            <a:extLst>
              <a:ext uri="{FF2B5EF4-FFF2-40B4-BE49-F238E27FC236}">
                <a16:creationId xmlns:a16="http://schemas.microsoft.com/office/drawing/2014/main" xmlns=""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a16="http://schemas.microsoft.com/office/drawing/2014/main" xmlns=""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a16="http://schemas.microsoft.com/office/drawing/2014/main" xmlns=""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61" name="Rectangle 160">
            <a:extLst>
              <a:ext uri="{FF2B5EF4-FFF2-40B4-BE49-F238E27FC236}">
                <a16:creationId xmlns:a16="http://schemas.microsoft.com/office/drawing/2014/main" xmlns=""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a16="http://schemas.microsoft.com/office/drawing/2014/main" xmlns=""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63" name="Rectangle 162">
            <a:extLst>
              <a:ext uri="{FF2B5EF4-FFF2-40B4-BE49-F238E27FC236}">
                <a16:creationId xmlns:a16="http://schemas.microsoft.com/office/drawing/2014/main" xmlns=""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64" name="Rectangle 163">
            <a:extLst>
              <a:ext uri="{FF2B5EF4-FFF2-40B4-BE49-F238E27FC236}">
                <a16:creationId xmlns:a16="http://schemas.microsoft.com/office/drawing/2014/main" xmlns=""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a16="http://schemas.microsoft.com/office/drawing/2014/main" xmlns=""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a16="http://schemas.microsoft.com/office/drawing/2014/main" xmlns=""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a16="http://schemas.microsoft.com/office/drawing/2014/main" xmlns=""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68" name="Rectangle 167">
            <a:extLst>
              <a:ext uri="{FF2B5EF4-FFF2-40B4-BE49-F238E27FC236}">
                <a16:creationId xmlns:a16="http://schemas.microsoft.com/office/drawing/2014/main" xmlns=""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a16="http://schemas.microsoft.com/office/drawing/2014/main" xmlns=""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a16="http://schemas.microsoft.com/office/drawing/2014/main" xmlns=""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a16="http://schemas.microsoft.com/office/drawing/2014/main" xmlns=""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a16="http://schemas.microsoft.com/office/drawing/2014/main" xmlns=""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a16="http://schemas.microsoft.com/office/drawing/2014/main" xmlns=""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a16="http://schemas.microsoft.com/office/drawing/2014/main" xmlns=""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a16="http://schemas.microsoft.com/office/drawing/2014/main" xmlns=""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a16="http://schemas.microsoft.com/office/drawing/2014/main" xmlns=""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a16="http://schemas.microsoft.com/office/drawing/2014/main" xmlns=""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a16="http://schemas.microsoft.com/office/drawing/2014/main" xmlns=""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a16="http://schemas.microsoft.com/office/drawing/2014/main" xmlns=""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a16="http://schemas.microsoft.com/office/drawing/2014/main" xmlns=""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a16="http://schemas.microsoft.com/office/drawing/2014/main" xmlns=""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a16="http://schemas.microsoft.com/office/drawing/2014/main" xmlns=""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a16="http://schemas.microsoft.com/office/drawing/2014/main" xmlns=""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a16="http://schemas.microsoft.com/office/drawing/2014/main" xmlns=""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a16="http://schemas.microsoft.com/office/drawing/2014/main" xmlns=""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a16="http://schemas.microsoft.com/office/drawing/2014/main" xmlns=""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5" name="Rectangle 114">
            <a:extLst>
              <a:ext uri="{FF2B5EF4-FFF2-40B4-BE49-F238E27FC236}">
                <a16:creationId xmlns:a16="http://schemas.microsoft.com/office/drawing/2014/main" xmlns=""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16" name="Rectangle 115">
            <a:extLst>
              <a:ext uri="{FF2B5EF4-FFF2-40B4-BE49-F238E27FC236}">
                <a16:creationId xmlns:a16="http://schemas.microsoft.com/office/drawing/2014/main" xmlns=""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a16="http://schemas.microsoft.com/office/drawing/2014/main" xmlns=""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a16="http://schemas.microsoft.com/office/drawing/2014/main" xmlns=""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9" name="Rectangle 118">
            <a:extLst>
              <a:ext uri="{FF2B5EF4-FFF2-40B4-BE49-F238E27FC236}">
                <a16:creationId xmlns:a16="http://schemas.microsoft.com/office/drawing/2014/main" xmlns=""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0" name="Rectangle 119">
            <a:extLst>
              <a:ext uri="{FF2B5EF4-FFF2-40B4-BE49-F238E27FC236}">
                <a16:creationId xmlns:a16="http://schemas.microsoft.com/office/drawing/2014/main" xmlns=""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1" name="Rectangle 120">
            <a:extLst>
              <a:ext uri="{FF2B5EF4-FFF2-40B4-BE49-F238E27FC236}">
                <a16:creationId xmlns:a16="http://schemas.microsoft.com/office/drawing/2014/main" xmlns=""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a16="http://schemas.microsoft.com/office/drawing/2014/main" xmlns=""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a16="http://schemas.microsoft.com/office/drawing/2014/main" xmlns=""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4" name="Rectangle 123">
            <a:extLst>
              <a:ext uri="{FF2B5EF4-FFF2-40B4-BE49-F238E27FC236}">
                <a16:creationId xmlns:a16="http://schemas.microsoft.com/office/drawing/2014/main" xmlns=""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25" name="Rectangle 124">
            <a:extLst>
              <a:ext uri="{FF2B5EF4-FFF2-40B4-BE49-F238E27FC236}">
                <a16:creationId xmlns:a16="http://schemas.microsoft.com/office/drawing/2014/main" xmlns=""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26" name="Rectangle 125">
            <a:extLst>
              <a:ext uri="{FF2B5EF4-FFF2-40B4-BE49-F238E27FC236}">
                <a16:creationId xmlns:a16="http://schemas.microsoft.com/office/drawing/2014/main" xmlns=""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a16="http://schemas.microsoft.com/office/drawing/2014/main" xmlns=""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a16="http://schemas.microsoft.com/office/drawing/2014/main" xmlns=""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9" name="Rectangle 128">
            <a:extLst>
              <a:ext uri="{FF2B5EF4-FFF2-40B4-BE49-F238E27FC236}">
                <a16:creationId xmlns:a16="http://schemas.microsoft.com/office/drawing/2014/main" xmlns=""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a16="http://schemas.microsoft.com/office/drawing/2014/main" xmlns=""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31" name="Rectangle 130">
            <a:extLst>
              <a:ext uri="{FF2B5EF4-FFF2-40B4-BE49-F238E27FC236}">
                <a16:creationId xmlns:a16="http://schemas.microsoft.com/office/drawing/2014/main" xmlns=""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a16="http://schemas.microsoft.com/office/drawing/2014/main" xmlns=""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a16="http://schemas.microsoft.com/office/drawing/2014/main" xmlns=""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a16="http://schemas.microsoft.com/office/drawing/2014/main" xmlns=""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a16="http://schemas.microsoft.com/office/drawing/2014/main" xmlns=""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a16="http://schemas.microsoft.com/office/drawing/2014/main" xmlns=""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a16="http://schemas.microsoft.com/office/drawing/2014/main" xmlns=""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a16="http://schemas.microsoft.com/office/drawing/2014/main" xmlns=""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271070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21" name="Content Placeholder 2">
            <a:extLst>
              <a:ext uri="{FF2B5EF4-FFF2-40B4-BE49-F238E27FC236}">
                <a16:creationId xmlns:a16="http://schemas.microsoft.com/office/drawing/2014/main" xmlns="" id="{95BB5B93-0967-3B45-B492-7CE0AE943D87}"/>
              </a:ext>
            </a:extLst>
          </p:cNvPr>
          <p:cNvSpPr>
            <a:spLocks noGrp="1"/>
          </p:cNvSpPr>
          <p:nvPr>
            <p:ph idx="1"/>
          </p:nvPr>
        </p:nvSpPr>
        <p:spPr>
          <a:xfrm>
            <a:off x="838199" y="1825625"/>
            <a:ext cx="10738757" cy="4351338"/>
          </a:xfrm>
        </p:spPr>
        <p:txBody>
          <a:bodyPr/>
          <a:lstStyle/>
          <a:p>
            <a:pPr marL="0" indent="0">
              <a:buNone/>
            </a:pPr>
            <a:r>
              <a:rPr lang="en-GB" dirty="0"/>
              <a:t>Activity 2:</a:t>
            </a:r>
          </a:p>
          <a:p>
            <a:pPr marL="0" indent="0">
              <a:buClr>
                <a:srgbClr val="23D160"/>
              </a:buClr>
              <a:buSzPct val="85000"/>
              <a:buNone/>
            </a:pPr>
            <a:r>
              <a:rPr lang="en-GB" sz="2200" dirty="0"/>
              <a:t>Jamal, Yasmin and Chen have been playing Maths Shed. Jamal has 4,579 points, Yasmin has 5,437 points and Chen has 11,987 points. </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How many points do Jamal and Yasmin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points do Jamal and Chen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 do Yasmin and Chen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points do Jamal, Yasmin and Chen have altogether? </a:t>
            </a:r>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12898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21" name="Content Placeholder 2">
            <a:extLst>
              <a:ext uri="{FF2B5EF4-FFF2-40B4-BE49-F238E27FC236}">
                <a16:creationId xmlns:a16="http://schemas.microsoft.com/office/drawing/2014/main" xmlns="" id="{95BB5B93-0967-3B45-B492-7CE0AE943D87}"/>
              </a:ext>
            </a:extLst>
          </p:cNvPr>
          <p:cNvSpPr>
            <a:spLocks noGrp="1"/>
          </p:cNvSpPr>
          <p:nvPr>
            <p:ph idx="1"/>
          </p:nvPr>
        </p:nvSpPr>
        <p:spPr>
          <a:xfrm>
            <a:off x="838199" y="1825625"/>
            <a:ext cx="10673443" cy="4351338"/>
          </a:xfrm>
        </p:spPr>
        <p:txBody>
          <a:bodyPr>
            <a:noAutofit/>
          </a:bodyPr>
          <a:lstStyle/>
          <a:p>
            <a:pPr marL="0" indent="0">
              <a:buNone/>
            </a:pPr>
            <a:r>
              <a:rPr lang="en-GB" dirty="0"/>
              <a:t>Activity 2:</a:t>
            </a:r>
          </a:p>
          <a:p>
            <a:pPr marL="0" indent="0">
              <a:buClr>
                <a:srgbClr val="23D160"/>
              </a:buClr>
              <a:buSzPct val="85000"/>
              <a:buNone/>
            </a:pPr>
            <a:r>
              <a:rPr lang="en-GB" sz="2200" dirty="0"/>
              <a:t>Jamal, Yasmin and Chen have been playing Maths Shed. Jamal has 4,579 points, Yasmin has 5,437 points and Chen has 11,987 points. </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How many points do Jamal and Yasmin have combined?</a:t>
            </a:r>
            <a:br>
              <a:rPr lang="en-GB" sz="2200" dirty="0"/>
            </a:br>
            <a:r>
              <a:rPr lang="en-GB" sz="2200" dirty="0">
                <a:solidFill>
                  <a:srgbClr val="FF3860"/>
                </a:solidFill>
              </a:rPr>
              <a:t>4,579 + 5,437 = 10,016 points</a:t>
            </a:r>
          </a:p>
          <a:p>
            <a:pPr marL="457200" indent="-457200">
              <a:buClr>
                <a:srgbClr val="23D160"/>
              </a:buClr>
              <a:buSzPct val="85000"/>
              <a:buFont typeface="+mj-lt"/>
              <a:buAutoNum type="alphaLcParenR"/>
            </a:pPr>
            <a:r>
              <a:rPr lang="en-GB" sz="2200" dirty="0"/>
              <a:t>How many points do Jamal and Chen have combined?</a:t>
            </a:r>
            <a:br>
              <a:rPr lang="en-GB" sz="2200" dirty="0"/>
            </a:br>
            <a:r>
              <a:rPr lang="en-GB" sz="2200" dirty="0">
                <a:solidFill>
                  <a:srgbClr val="FF3860"/>
                </a:solidFill>
              </a:rPr>
              <a:t>11,987 + 4,579 = 16,566 points</a:t>
            </a:r>
          </a:p>
          <a:p>
            <a:pPr marL="457200" indent="-457200">
              <a:buClr>
                <a:srgbClr val="23D160"/>
              </a:buClr>
              <a:buSzPct val="85000"/>
              <a:buFont typeface="+mj-lt"/>
              <a:buAutoNum type="alphaLcParenR"/>
            </a:pPr>
            <a:r>
              <a:rPr lang="en-GB" sz="2200" dirty="0"/>
              <a:t>How many point do Yasmin and Chen have combined?</a:t>
            </a:r>
            <a:br>
              <a:rPr lang="en-GB" sz="2200" dirty="0"/>
            </a:br>
            <a:r>
              <a:rPr lang="en-GB" sz="2200" dirty="0">
                <a:solidFill>
                  <a:srgbClr val="FF3860"/>
                </a:solidFill>
              </a:rPr>
              <a:t>11,987 + 5,437 = 17,424 points</a:t>
            </a:r>
          </a:p>
          <a:p>
            <a:pPr marL="457200" indent="-457200">
              <a:buClr>
                <a:srgbClr val="23D160"/>
              </a:buClr>
              <a:buSzPct val="85000"/>
              <a:buFont typeface="+mj-lt"/>
              <a:buAutoNum type="alphaLcParenR"/>
            </a:pPr>
            <a:r>
              <a:rPr lang="en-GB" sz="2200" dirty="0"/>
              <a:t>How many points do Jamal, Yasmin and Chen have altogether? </a:t>
            </a:r>
            <a:br>
              <a:rPr lang="en-GB" sz="2200" dirty="0"/>
            </a:br>
            <a:r>
              <a:rPr lang="en-GB" sz="2200" dirty="0">
                <a:solidFill>
                  <a:srgbClr val="FF3860"/>
                </a:solidFill>
              </a:rPr>
              <a:t>11,987 + 4,579 = 16,566 points</a:t>
            </a:r>
            <a:br>
              <a:rPr lang="en-GB" sz="2200" dirty="0">
                <a:solidFill>
                  <a:srgbClr val="FF3860"/>
                </a:solidFill>
              </a:rPr>
            </a:br>
            <a:r>
              <a:rPr lang="en-GB" sz="2200" dirty="0">
                <a:solidFill>
                  <a:srgbClr val="FF3860"/>
                </a:solidFill>
              </a:rPr>
              <a:t>16,566 + 5,437 = 22,003 points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56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3" name="Picture 12">
            <a:extLst>
              <a:ext uri="{FF2B5EF4-FFF2-40B4-BE49-F238E27FC236}">
                <a16:creationId xmlns:a16="http://schemas.microsoft.com/office/drawing/2014/main" xmlns=""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062" y="2839113"/>
            <a:ext cx="1149408" cy="915119"/>
          </a:xfrm>
          <a:prstGeom prst="rect">
            <a:avLst/>
          </a:prstGeom>
        </p:spPr>
      </p:pic>
      <p:pic>
        <p:nvPicPr>
          <p:cNvPr id="15" name="Picture 14">
            <a:extLst>
              <a:ext uri="{FF2B5EF4-FFF2-40B4-BE49-F238E27FC236}">
                <a16:creationId xmlns:a16="http://schemas.microsoft.com/office/drawing/2014/main" xmlns=""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2756282"/>
            <a:ext cx="1123916" cy="1052682"/>
          </a:xfrm>
          <a:prstGeom prst="rect">
            <a:avLst/>
          </a:prstGeom>
        </p:spPr>
      </p:pic>
      <p:pic>
        <p:nvPicPr>
          <p:cNvPr id="16" name="Picture 15">
            <a:extLst>
              <a:ext uri="{FF2B5EF4-FFF2-40B4-BE49-F238E27FC236}">
                <a16:creationId xmlns:a16="http://schemas.microsoft.com/office/drawing/2014/main" xmlns=""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3806338"/>
            <a:ext cx="1123916" cy="1052682"/>
          </a:xfrm>
          <a:prstGeom prst="rect">
            <a:avLst/>
          </a:prstGeom>
        </p:spPr>
      </p:pic>
      <p:pic>
        <p:nvPicPr>
          <p:cNvPr id="17" name="Picture 16">
            <a:extLst>
              <a:ext uri="{FF2B5EF4-FFF2-40B4-BE49-F238E27FC236}">
                <a16:creationId xmlns:a16="http://schemas.microsoft.com/office/drawing/2014/main" xmlns=""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61" y="3875119"/>
            <a:ext cx="1149408" cy="915119"/>
          </a:xfrm>
          <a:prstGeom prst="rect">
            <a:avLst/>
          </a:prstGeom>
        </p:spPr>
      </p:pic>
      <p:pic>
        <p:nvPicPr>
          <p:cNvPr id="21" name="Picture 20">
            <a:extLst>
              <a:ext uri="{FF2B5EF4-FFF2-40B4-BE49-F238E27FC236}">
                <a16:creationId xmlns:a16="http://schemas.microsoft.com/office/drawing/2014/main" xmlns=""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xmlns=""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7" name="Picture 26">
            <a:extLst>
              <a:ext uri="{FF2B5EF4-FFF2-40B4-BE49-F238E27FC236}">
                <a16:creationId xmlns:a16="http://schemas.microsoft.com/office/drawing/2014/main" xmlns=""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xmlns=""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1" name="Picture 30">
            <a:extLst>
              <a:ext uri="{FF2B5EF4-FFF2-40B4-BE49-F238E27FC236}">
                <a16:creationId xmlns:a16="http://schemas.microsoft.com/office/drawing/2014/main" xmlns=""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xmlns=""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115741"/>
            <a:ext cx="769359" cy="783203"/>
          </a:xfrm>
          <a:prstGeom prst="rect">
            <a:avLst/>
          </a:prstGeom>
        </p:spPr>
      </p:pic>
      <p:pic>
        <p:nvPicPr>
          <p:cNvPr id="34" name="Picture 33">
            <a:extLst>
              <a:ext uri="{FF2B5EF4-FFF2-40B4-BE49-F238E27FC236}">
                <a16:creationId xmlns:a16="http://schemas.microsoft.com/office/drawing/2014/main" xmlns="" id="{40D05A9C-9E76-5442-930D-0ABB1C6E93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2744772"/>
            <a:ext cx="770998" cy="783203"/>
          </a:xfrm>
          <a:prstGeom prst="rect">
            <a:avLst/>
          </a:prstGeom>
        </p:spPr>
      </p:pic>
      <p:pic>
        <p:nvPicPr>
          <p:cNvPr id="35" name="Picture 34">
            <a:extLst>
              <a:ext uri="{FF2B5EF4-FFF2-40B4-BE49-F238E27FC236}">
                <a16:creationId xmlns:a16="http://schemas.microsoft.com/office/drawing/2014/main" xmlns="" id="{02319F92-1C6C-A547-AEB8-A38B2EF32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3354" y="3335423"/>
            <a:ext cx="770998" cy="783203"/>
          </a:xfrm>
          <a:prstGeom prst="rect">
            <a:avLst/>
          </a:prstGeom>
        </p:spPr>
      </p:pic>
      <p:pic>
        <p:nvPicPr>
          <p:cNvPr id="37" name="Picture 36">
            <a:extLst>
              <a:ext uri="{FF2B5EF4-FFF2-40B4-BE49-F238E27FC236}">
                <a16:creationId xmlns:a16="http://schemas.microsoft.com/office/drawing/2014/main" xmlns=""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657766"/>
            <a:ext cx="769359" cy="783203"/>
          </a:xfrm>
          <a:prstGeom prst="rect">
            <a:avLst/>
          </a:prstGeom>
        </p:spPr>
      </p:pic>
      <p:pic>
        <p:nvPicPr>
          <p:cNvPr id="38" name="Picture 37">
            <a:extLst>
              <a:ext uri="{FF2B5EF4-FFF2-40B4-BE49-F238E27FC236}">
                <a16:creationId xmlns:a16="http://schemas.microsoft.com/office/drawing/2014/main" xmlns=""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3039" y="3642279"/>
            <a:ext cx="769359" cy="783203"/>
          </a:xfrm>
          <a:prstGeom prst="rect">
            <a:avLst/>
          </a:prstGeom>
        </p:spPr>
      </p:pic>
      <p:pic>
        <p:nvPicPr>
          <p:cNvPr id="40" name="Picture 39">
            <a:extLst>
              <a:ext uri="{FF2B5EF4-FFF2-40B4-BE49-F238E27FC236}">
                <a16:creationId xmlns:a16="http://schemas.microsoft.com/office/drawing/2014/main" xmlns=""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3443" y="3119957"/>
            <a:ext cx="769359" cy="783203"/>
          </a:xfrm>
          <a:prstGeom prst="rect">
            <a:avLst/>
          </a:prstGeom>
        </p:spPr>
      </p:pic>
      <p:pic>
        <p:nvPicPr>
          <p:cNvPr id="41" name="Picture 40">
            <a:extLst>
              <a:ext uri="{FF2B5EF4-FFF2-40B4-BE49-F238E27FC236}">
                <a16:creationId xmlns:a16="http://schemas.microsoft.com/office/drawing/2014/main" xmlns="" id="{BD95452C-599B-A842-BE07-5F0BB412C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2988" y="3247107"/>
            <a:ext cx="775087" cy="783203"/>
          </a:xfrm>
          <a:prstGeom prst="rect">
            <a:avLst/>
          </a:prstGeom>
        </p:spPr>
      </p:pic>
      <p:pic>
        <p:nvPicPr>
          <p:cNvPr id="42" name="Picture 41">
            <a:extLst>
              <a:ext uri="{FF2B5EF4-FFF2-40B4-BE49-F238E27FC236}">
                <a16:creationId xmlns:a16="http://schemas.microsoft.com/office/drawing/2014/main" xmlns=""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8486" y="3397739"/>
            <a:ext cx="274948" cy="247454"/>
          </a:xfrm>
          <a:prstGeom prst="rect">
            <a:avLst/>
          </a:prstGeom>
        </p:spPr>
      </p:pic>
      <p:pic>
        <p:nvPicPr>
          <p:cNvPr id="47" name="Picture 46">
            <a:extLst>
              <a:ext uri="{FF2B5EF4-FFF2-40B4-BE49-F238E27FC236}">
                <a16:creationId xmlns:a16="http://schemas.microsoft.com/office/drawing/2014/main" xmlns="" id="{2803F5E4-4957-B34F-BBA4-0DFE99609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7319" y="3815986"/>
            <a:ext cx="775087" cy="783203"/>
          </a:xfrm>
          <a:prstGeom prst="rect">
            <a:avLst/>
          </a:prstGeom>
        </p:spPr>
      </p:pic>
      <p:pic>
        <p:nvPicPr>
          <p:cNvPr id="48" name="Picture 47">
            <a:extLst>
              <a:ext uri="{FF2B5EF4-FFF2-40B4-BE49-F238E27FC236}">
                <a16:creationId xmlns:a16="http://schemas.microsoft.com/office/drawing/2014/main" xmlns="" id="{720C1AFA-4407-7843-8B0E-FDE8850D3A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3846027"/>
            <a:ext cx="770998" cy="783203"/>
          </a:xfrm>
          <a:prstGeom prst="rect">
            <a:avLst/>
          </a:prstGeom>
        </p:spPr>
      </p:pic>
      <p:pic>
        <p:nvPicPr>
          <p:cNvPr id="30" name="Picture 29">
            <a:extLst>
              <a:ext uri="{FF2B5EF4-FFF2-40B4-BE49-F238E27FC236}">
                <a16:creationId xmlns:a16="http://schemas.microsoft.com/office/drawing/2014/main" xmlns="" id="{800A6829-4057-D041-AB25-8D81C310E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375" y="3184946"/>
            <a:ext cx="1123916" cy="1052682"/>
          </a:xfrm>
          <a:prstGeom prst="rect">
            <a:avLst/>
          </a:prstGeom>
        </p:spPr>
      </p:pic>
      <p:pic>
        <p:nvPicPr>
          <p:cNvPr id="36" name="Picture 35">
            <a:extLst>
              <a:ext uri="{FF2B5EF4-FFF2-40B4-BE49-F238E27FC236}">
                <a16:creationId xmlns:a16="http://schemas.microsoft.com/office/drawing/2014/main" xmlns="" id="{108EC4CB-9500-C14D-AEC1-A4E6FDEC4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510" y="2805799"/>
            <a:ext cx="451180" cy="915119"/>
          </a:xfrm>
          <a:prstGeom prst="rect">
            <a:avLst/>
          </a:prstGeom>
        </p:spPr>
      </p:pic>
      <p:pic>
        <p:nvPicPr>
          <p:cNvPr id="39" name="Picture 38">
            <a:extLst>
              <a:ext uri="{FF2B5EF4-FFF2-40B4-BE49-F238E27FC236}">
                <a16:creationId xmlns:a16="http://schemas.microsoft.com/office/drawing/2014/main" xmlns="" id="{CD69CF36-A3C0-A84A-8560-580C2530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3134" y="3875119"/>
            <a:ext cx="451180" cy="915119"/>
          </a:xfrm>
          <a:prstGeom prst="rect">
            <a:avLst/>
          </a:prstGeom>
        </p:spPr>
      </p:pic>
      <p:pic>
        <p:nvPicPr>
          <p:cNvPr id="43" name="Picture 42">
            <a:extLst>
              <a:ext uri="{FF2B5EF4-FFF2-40B4-BE49-F238E27FC236}">
                <a16:creationId xmlns:a16="http://schemas.microsoft.com/office/drawing/2014/main" xmlns="" id="{9BF87ECA-9C38-7342-B403-16C8B51F2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4159" y="4184823"/>
            <a:ext cx="769359" cy="783203"/>
          </a:xfrm>
          <a:prstGeom prst="rect">
            <a:avLst/>
          </a:prstGeom>
        </p:spPr>
      </p:pic>
      <p:pic>
        <p:nvPicPr>
          <p:cNvPr id="44" name="Picture 43">
            <a:extLst>
              <a:ext uri="{FF2B5EF4-FFF2-40B4-BE49-F238E27FC236}">
                <a16:creationId xmlns:a16="http://schemas.microsoft.com/office/drawing/2014/main" xmlns="" id="{28ACB4BE-7163-0E4E-BECF-39D5B55AD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4508" y="4169336"/>
            <a:ext cx="769359" cy="783203"/>
          </a:xfrm>
          <a:prstGeom prst="rect">
            <a:avLst/>
          </a:prstGeom>
        </p:spPr>
      </p:pic>
      <p:pic>
        <p:nvPicPr>
          <p:cNvPr id="49" name="Picture 48">
            <a:extLst>
              <a:ext uri="{FF2B5EF4-FFF2-40B4-BE49-F238E27FC236}">
                <a16:creationId xmlns:a16="http://schemas.microsoft.com/office/drawing/2014/main" xmlns="" id="{3E963B58-659A-AB48-A88B-EE366E03C1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7932" y="4408560"/>
            <a:ext cx="770998" cy="783203"/>
          </a:xfrm>
          <a:prstGeom prst="rect">
            <a:avLst/>
          </a:prstGeom>
        </p:spPr>
      </p:pic>
      <p:pic>
        <p:nvPicPr>
          <p:cNvPr id="50" name="Picture 49">
            <a:extLst>
              <a:ext uri="{FF2B5EF4-FFF2-40B4-BE49-F238E27FC236}">
                <a16:creationId xmlns:a16="http://schemas.microsoft.com/office/drawing/2014/main" xmlns="" id="{E4BC1A4D-7CF3-DC49-826A-442463A61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9641" y="3777734"/>
            <a:ext cx="757492" cy="783203"/>
          </a:xfrm>
          <a:prstGeom prst="rect">
            <a:avLst/>
          </a:prstGeom>
        </p:spPr>
      </p:pic>
      <p:pic>
        <p:nvPicPr>
          <p:cNvPr id="51" name="Picture 50">
            <a:extLst>
              <a:ext uri="{FF2B5EF4-FFF2-40B4-BE49-F238E27FC236}">
                <a16:creationId xmlns:a16="http://schemas.microsoft.com/office/drawing/2014/main" xmlns="" id="{CD2C7346-ADD3-CF4C-8CEF-BCC579BB32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47361" y="3797188"/>
            <a:ext cx="274948" cy="247454"/>
          </a:xfrm>
          <a:prstGeom prst="rect">
            <a:avLst/>
          </a:prstGeom>
        </p:spPr>
      </p:pic>
      <p:sp>
        <p:nvSpPr>
          <p:cNvPr id="52" name="Rounded Rectangle 51">
            <a:extLst>
              <a:ext uri="{FF2B5EF4-FFF2-40B4-BE49-F238E27FC236}">
                <a16:creationId xmlns:a16="http://schemas.microsoft.com/office/drawing/2014/main" xmlns="" id="{5844B996-3369-0F47-862E-B36D567C9606}"/>
              </a:ext>
            </a:extLst>
          </p:cNvPr>
          <p:cNvSpPr/>
          <p:nvPr/>
        </p:nvSpPr>
        <p:spPr>
          <a:xfrm>
            <a:off x="9222164" y="2891651"/>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CCLXII</a:t>
            </a:r>
          </a:p>
        </p:txBody>
      </p:sp>
      <p:sp>
        <p:nvSpPr>
          <p:cNvPr id="53" name="Rounded Rectangle 52">
            <a:extLst>
              <a:ext uri="{FF2B5EF4-FFF2-40B4-BE49-F238E27FC236}">
                <a16:creationId xmlns:a16="http://schemas.microsoft.com/office/drawing/2014/main" xmlns="" id="{A94AB753-AAD8-0748-A1BE-FB0754EF370B}"/>
              </a:ext>
            </a:extLst>
          </p:cNvPr>
          <p:cNvSpPr/>
          <p:nvPr/>
        </p:nvSpPr>
        <p:spPr>
          <a:xfrm>
            <a:off x="8573313" y="3839594"/>
            <a:ext cx="3241426"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one hundred and sixty-two</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02" name="Rectangle 101">
            <a:extLst>
              <a:ext uri="{FF2B5EF4-FFF2-40B4-BE49-F238E27FC236}">
                <a16:creationId xmlns:a16="http://schemas.microsoft.com/office/drawing/2014/main" xmlns=""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a16="http://schemas.microsoft.com/office/drawing/2014/main" xmlns=""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a16="http://schemas.microsoft.com/office/drawing/2014/main" xmlns=""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a16="http://schemas.microsoft.com/office/drawing/2014/main" xmlns=""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a16="http://schemas.microsoft.com/office/drawing/2014/main" xmlns=""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8" name="Rectangle 107">
            <a:extLst>
              <a:ext uri="{FF2B5EF4-FFF2-40B4-BE49-F238E27FC236}">
                <a16:creationId xmlns:a16="http://schemas.microsoft.com/office/drawing/2014/main" xmlns=""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a16="http://schemas.microsoft.com/office/drawing/2014/main" xmlns=""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a16="http://schemas.microsoft.com/office/drawing/2014/main" xmlns=""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a16="http://schemas.microsoft.com/office/drawing/2014/main" xmlns=""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a16="http://schemas.microsoft.com/office/drawing/2014/main" xmlns=""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14" name="Rectangle 113">
            <a:extLst>
              <a:ext uri="{FF2B5EF4-FFF2-40B4-BE49-F238E27FC236}">
                <a16:creationId xmlns:a16="http://schemas.microsoft.com/office/drawing/2014/main" xmlns=""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a16="http://schemas.microsoft.com/office/drawing/2014/main" xmlns=""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8" name="Rectangle 117">
            <a:extLst>
              <a:ext uri="{FF2B5EF4-FFF2-40B4-BE49-F238E27FC236}">
                <a16:creationId xmlns:a16="http://schemas.microsoft.com/office/drawing/2014/main" xmlns=""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a16="http://schemas.microsoft.com/office/drawing/2014/main" xmlns=""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a16="http://schemas.microsoft.com/office/drawing/2014/main" xmlns=""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2" name="Rectangle 121">
            <a:extLst>
              <a:ext uri="{FF2B5EF4-FFF2-40B4-BE49-F238E27FC236}">
                <a16:creationId xmlns:a16="http://schemas.microsoft.com/office/drawing/2014/main" xmlns=""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289337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02" name="Rectangle 101">
            <a:extLst>
              <a:ext uri="{FF2B5EF4-FFF2-40B4-BE49-F238E27FC236}">
                <a16:creationId xmlns:a16="http://schemas.microsoft.com/office/drawing/2014/main" xmlns=""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a16="http://schemas.microsoft.com/office/drawing/2014/main" xmlns=""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a16="http://schemas.microsoft.com/office/drawing/2014/main" xmlns=""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a16="http://schemas.microsoft.com/office/drawing/2014/main" xmlns=""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a16="http://schemas.microsoft.com/office/drawing/2014/main" xmlns=""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8" name="Rectangle 107">
            <a:extLst>
              <a:ext uri="{FF2B5EF4-FFF2-40B4-BE49-F238E27FC236}">
                <a16:creationId xmlns:a16="http://schemas.microsoft.com/office/drawing/2014/main" xmlns=""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a16="http://schemas.microsoft.com/office/drawing/2014/main" xmlns=""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a16="http://schemas.microsoft.com/office/drawing/2014/main" xmlns=""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a16="http://schemas.microsoft.com/office/drawing/2014/main" xmlns=""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a16="http://schemas.microsoft.com/office/drawing/2014/main" xmlns=""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14" name="Rectangle 113">
            <a:extLst>
              <a:ext uri="{FF2B5EF4-FFF2-40B4-BE49-F238E27FC236}">
                <a16:creationId xmlns:a16="http://schemas.microsoft.com/office/drawing/2014/main" xmlns=""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a16="http://schemas.microsoft.com/office/drawing/2014/main" xmlns=""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8" name="Rectangle 117">
            <a:extLst>
              <a:ext uri="{FF2B5EF4-FFF2-40B4-BE49-F238E27FC236}">
                <a16:creationId xmlns:a16="http://schemas.microsoft.com/office/drawing/2014/main" xmlns=""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a16="http://schemas.microsoft.com/office/drawing/2014/main" xmlns=""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a16="http://schemas.microsoft.com/office/drawing/2014/main" xmlns=""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2" name="Rectangle 121">
            <a:extLst>
              <a:ext uri="{FF2B5EF4-FFF2-40B4-BE49-F238E27FC236}">
                <a16:creationId xmlns:a16="http://schemas.microsoft.com/office/drawing/2014/main" xmlns=""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24968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02" name="Rectangle 101">
            <a:extLst>
              <a:ext uri="{FF2B5EF4-FFF2-40B4-BE49-F238E27FC236}">
                <a16:creationId xmlns:a16="http://schemas.microsoft.com/office/drawing/2014/main" xmlns=""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a16="http://schemas.microsoft.com/office/drawing/2014/main" xmlns=""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a16="http://schemas.microsoft.com/office/drawing/2014/main" xmlns=""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05" name="Rectangle 104">
            <a:extLst>
              <a:ext uri="{FF2B5EF4-FFF2-40B4-BE49-F238E27FC236}">
                <a16:creationId xmlns:a16="http://schemas.microsoft.com/office/drawing/2014/main" xmlns=""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a16="http://schemas.microsoft.com/office/drawing/2014/main" xmlns=""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8" name="Rectangle 107">
            <a:extLst>
              <a:ext uri="{FF2B5EF4-FFF2-40B4-BE49-F238E27FC236}">
                <a16:creationId xmlns:a16="http://schemas.microsoft.com/office/drawing/2014/main" xmlns=""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a16="http://schemas.microsoft.com/office/drawing/2014/main" xmlns=""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0" name="Rectangle 109">
            <a:extLst>
              <a:ext uri="{FF2B5EF4-FFF2-40B4-BE49-F238E27FC236}">
                <a16:creationId xmlns:a16="http://schemas.microsoft.com/office/drawing/2014/main" xmlns=""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a16="http://schemas.microsoft.com/office/drawing/2014/main" xmlns=""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a16="http://schemas.microsoft.com/office/drawing/2014/main" xmlns=""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14" name="Rectangle 113">
            <a:extLst>
              <a:ext uri="{FF2B5EF4-FFF2-40B4-BE49-F238E27FC236}">
                <a16:creationId xmlns:a16="http://schemas.microsoft.com/office/drawing/2014/main" xmlns=""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a16="http://schemas.microsoft.com/office/drawing/2014/main" xmlns=""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18" name="Rectangle 117">
            <a:extLst>
              <a:ext uri="{FF2B5EF4-FFF2-40B4-BE49-F238E27FC236}">
                <a16:creationId xmlns:a16="http://schemas.microsoft.com/office/drawing/2014/main" xmlns=""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a16="http://schemas.microsoft.com/office/drawing/2014/main" xmlns=""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0" name="Rectangle 119">
            <a:extLst>
              <a:ext uri="{FF2B5EF4-FFF2-40B4-BE49-F238E27FC236}">
                <a16:creationId xmlns:a16="http://schemas.microsoft.com/office/drawing/2014/main" xmlns=""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2" name="Rectangle 121">
            <a:extLst>
              <a:ext uri="{FF2B5EF4-FFF2-40B4-BE49-F238E27FC236}">
                <a16:creationId xmlns:a16="http://schemas.microsoft.com/office/drawing/2014/main" xmlns=""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a16="http://schemas.microsoft.com/office/drawing/2014/main" xmlns=""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00043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0007B75A-6DCE-4643-8E10-3E226FE36763}"/>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3EB410C0-C614-0F49-BD18-35CF252DCA5A}"/>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2" name="Rectangle 101">
            <a:extLst>
              <a:ext uri="{FF2B5EF4-FFF2-40B4-BE49-F238E27FC236}">
                <a16:creationId xmlns:a16="http://schemas.microsoft.com/office/drawing/2014/main" xmlns="" id="{2157C7CE-6A8B-374F-BEB8-2139EDE6D046}"/>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3" name="Rectangle 102">
            <a:extLst>
              <a:ext uri="{FF2B5EF4-FFF2-40B4-BE49-F238E27FC236}">
                <a16:creationId xmlns:a16="http://schemas.microsoft.com/office/drawing/2014/main" xmlns="" id="{09D77390-E643-BD4E-BB98-609DDB32D16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04" name="Rectangle 103">
            <a:extLst>
              <a:ext uri="{FF2B5EF4-FFF2-40B4-BE49-F238E27FC236}">
                <a16:creationId xmlns:a16="http://schemas.microsoft.com/office/drawing/2014/main" xmlns="" id="{02D902B7-12CD-894A-A1EC-BB6F087EA95F}"/>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a16="http://schemas.microsoft.com/office/drawing/2014/main" xmlns="" id="{E8F373E8-F522-7D4C-B757-EA0DDD4474E1}"/>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4E539609-1285-7046-861C-D5C82073CE8E}"/>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07" name="Rectangle 106">
            <a:extLst>
              <a:ext uri="{FF2B5EF4-FFF2-40B4-BE49-F238E27FC236}">
                <a16:creationId xmlns:a16="http://schemas.microsoft.com/office/drawing/2014/main" xmlns="" id="{B2A2928A-BE3D-5945-8075-EA7F1E44857C}"/>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08" name="Rectangle 107">
            <a:extLst>
              <a:ext uri="{FF2B5EF4-FFF2-40B4-BE49-F238E27FC236}">
                <a16:creationId xmlns:a16="http://schemas.microsoft.com/office/drawing/2014/main" xmlns="" id="{B16A0F01-27E5-B940-8F72-1A32CF604189}"/>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9" name="Rectangle 108">
            <a:extLst>
              <a:ext uri="{FF2B5EF4-FFF2-40B4-BE49-F238E27FC236}">
                <a16:creationId xmlns:a16="http://schemas.microsoft.com/office/drawing/2014/main" xmlns="" id="{CE2A77E5-6674-A34A-975D-2DE90697E2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a16="http://schemas.microsoft.com/office/drawing/2014/main" xmlns="" id="{3839D080-6780-6843-B54E-02EAC3C864C8}"/>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524CA466-A03C-EB4F-934D-13877DC8EB5E}"/>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2" name="Rectangle 111">
            <a:extLst>
              <a:ext uri="{FF2B5EF4-FFF2-40B4-BE49-F238E27FC236}">
                <a16:creationId xmlns:a16="http://schemas.microsoft.com/office/drawing/2014/main" xmlns="" id="{29AE4BC9-D332-D945-93FC-72F442E1D833}"/>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9</a:t>
            </a:r>
          </a:p>
        </p:txBody>
      </p:sp>
      <p:sp>
        <p:nvSpPr>
          <p:cNvPr id="113" name="Rectangle 112">
            <a:extLst>
              <a:ext uri="{FF2B5EF4-FFF2-40B4-BE49-F238E27FC236}">
                <a16:creationId xmlns:a16="http://schemas.microsoft.com/office/drawing/2014/main" xmlns="" id="{2AD1B6E2-B356-2A4C-B868-CD7DF32528C8}"/>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4" name="Rectangle 113">
            <a:extLst>
              <a:ext uri="{FF2B5EF4-FFF2-40B4-BE49-F238E27FC236}">
                <a16:creationId xmlns:a16="http://schemas.microsoft.com/office/drawing/2014/main" xmlns="" id="{227AC9CD-9270-B140-B34E-96BE0C7B8388}"/>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115" name="Rectangle 114">
            <a:extLst>
              <a:ext uri="{FF2B5EF4-FFF2-40B4-BE49-F238E27FC236}">
                <a16:creationId xmlns:a16="http://schemas.microsoft.com/office/drawing/2014/main" xmlns="" id="{EA5EA4AE-F20D-2D4C-85F3-0DB7B026DC2D}"/>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C07375CB-439E-954C-B057-B8AD69FEF019}"/>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7" name="Rectangle 116">
            <a:extLst>
              <a:ext uri="{FF2B5EF4-FFF2-40B4-BE49-F238E27FC236}">
                <a16:creationId xmlns:a16="http://schemas.microsoft.com/office/drawing/2014/main" xmlns="" id="{191C0DDB-5400-4B43-ADF4-DFC86C1EBA2B}"/>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18" name="Rectangle 117">
            <a:extLst>
              <a:ext uri="{FF2B5EF4-FFF2-40B4-BE49-F238E27FC236}">
                <a16:creationId xmlns:a16="http://schemas.microsoft.com/office/drawing/2014/main" xmlns="" id="{91DE1E7B-D263-A045-9F4F-C9A574EB635F}"/>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19" name="Rectangle 118">
            <a:extLst>
              <a:ext uri="{FF2B5EF4-FFF2-40B4-BE49-F238E27FC236}">
                <a16:creationId xmlns:a16="http://schemas.microsoft.com/office/drawing/2014/main" xmlns="" id="{E535B8C3-44F1-C249-AB2E-D38DC2AA226C}"/>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a16="http://schemas.microsoft.com/office/drawing/2014/main" xmlns="" id="{F802E32C-44CF-FB4F-8106-BC8A0A774D12}"/>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62129314-28A9-9842-B267-C348331C5F4D}"/>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2" name="Rectangle 121">
            <a:extLst>
              <a:ext uri="{FF2B5EF4-FFF2-40B4-BE49-F238E27FC236}">
                <a16:creationId xmlns:a16="http://schemas.microsoft.com/office/drawing/2014/main" xmlns="" id="{B1F6182C-96B7-9243-A8A5-9A887AE76905}"/>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C1D3CCEC-41F1-1D4A-BF45-41305184048A}"/>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4" name="Rectangle 123">
            <a:extLst>
              <a:ext uri="{FF2B5EF4-FFF2-40B4-BE49-F238E27FC236}">
                <a16:creationId xmlns:a16="http://schemas.microsoft.com/office/drawing/2014/main" xmlns="" id="{FB1D5F0E-1258-DD47-8AE5-E9E567B9135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125" name="Rectangle 124">
            <a:extLst>
              <a:ext uri="{FF2B5EF4-FFF2-40B4-BE49-F238E27FC236}">
                <a16:creationId xmlns:a16="http://schemas.microsoft.com/office/drawing/2014/main" xmlns="" id="{0820A99A-2051-EF4F-9730-93CA2465C21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6EDE0784-0DBC-A44D-9030-0E639BFBE949}"/>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3D77DDB6-4072-E945-83CC-3E2456B9FE4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970D85C2-827F-5C45-AB77-8EFABA85890C}"/>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4C220F29-D91E-B243-ABF8-3E43EB76D8A1}"/>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cxnSp>
        <p:nvCxnSpPr>
          <p:cNvPr id="130" name="Straight Connector 129">
            <a:extLst>
              <a:ext uri="{FF2B5EF4-FFF2-40B4-BE49-F238E27FC236}">
                <a16:creationId xmlns:a16="http://schemas.microsoft.com/office/drawing/2014/main" xmlns="" id="{B52C47AC-B54E-7D4A-AF73-FD67C1BF12DB}"/>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2DF74CC4-8B5E-184C-88E2-AC32FD358E6B}"/>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9D0F50BD-C029-C443-B26B-D6D314E74AF6}"/>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796AD38B-50E3-FB4F-8CAB-8732DBC08D2B}"/>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EF58E38C-D082-244E-8FA7-FBE6C3F1B1A7}"/>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F9E16273-7D6E-E14C-A101-93D852211A58}"/>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67D1E60E-3022-534F-84C4-9C6904096635}"/>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spTree>
    <p:extLst>
      <p:ext uri="{BB962C8B-B14F-4D97-AF65-F5344CB8AC3E}">
        <p14:creationId xmlns:p14="http://schemas.microsoft.com/office/powerpoint/2010/main" val="27334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a16="http://schemas.microsoft.com/office/drawing/2014/main" xmlns=""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a16="http://schemas.microsoft.com/office/drawing/2014/main" xmlns=""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a16="http://schemas.microsoft.com/office/drawing/2014/main" xmlns=""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a16="http://schemas.microsoft.com/office/drawing/2014/main" xmlns=""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a16="http://schemas.microsoft.com/office/drawing/2014/main" xmlns=""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a16="http://schemas.microsoft.com/office/drawing/2014/main" xmlns=""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a16="http://schemas.microsoft.com/office/drawing/2014/main" xmlns=""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83" name="Rectangle 182">
            <a:extLst>
              <a:ext uri="{FF2B5EF4-FFF2-40B4-BE49-F238E27FC236}">
                <a16:creationId xmlns:a16="http://schemas.microsoft.com/office/drawing/2014/main" xmlns=""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4" name="Rectangle 183">
            <a:extLst>
              <a:ext uri="{FF2B5EF4-FFF2-40B4-BE49-F238E27FC236}">
                <a16:creationId xmlns:a16="http://schemas.microsoft.com/office/drawing/2014/main" xmlns=""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85" name="Rectangle 184">
            <a:extLst>
              <a:ext uri="{FF2B5EF4-FFF2-40B4-BE49-F238E27FC236}">
                <a16:creationId xmlns:a16="http://schemas.microsoft.com/office/drawing/2014/main" xmlns=""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86" name="Rectangle 185">
            <a:extLst>
              <a:ext uri="{FF2B5EF4-FFF2-40B4-BE49-F238E27FC236}">
                <a16:creationId xmlns:a16="http://schemas.microsoft.com/office/drawing/2014/main" xmlns=""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a16="http://schemas.microsoft.com/office/drawing/2014/main" xmlns=""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88" name="Rectangle 187">
            <a:extLst>
              <a:ext uri="{FF2B5EF4-FFF2-40B4-BE49-F238E27FC236}">
                <a16:creationId xmlns:a16="http://schemas.microsoft.com/office/drawing/2014/main" xmlns=""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89" name="Rectangle 188">
            <a:extLst>
              <a:ext uri="{FF2B5EF4-FFF2-40B4-BE49-F238E27FC236}">
                <a16:creationId xmlns:a16="http://schemas.microsoft.com/office/drawing/2014/main" xmlns=""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0" name="Rectangle 189">
            <a:extLst>
              <a:ext uri="{FF2B5EF4-FFF2-40B4-BE49-F238E27FC236}">
                <a16:creationId xmlns:a16="http://schemas.microsoft.com/office/drawing/2014/main" xmlns=""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a16="http://schemas.microsoft.com/office/drawing/2014/main" xmlns=""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a16="http://schemas.microsoft.com/office/drawing/2014/main" xmlns=""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3" name="Rectangle 192">
            <a:extLst>
              <a:ext uri="{FF2B5EF4-FFF2-40B4-BE49-F238E27FC236}">
                <a16:creationId xmlns:a16="http://schemas.microsoft.com/office/drawing/2014/main" xmlns=""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4" name="Rectangle 193">
            <a:extLst>
              <a:ext uri="{FF2B5EF4-FFF2-40B4-BE49-F238E27FC236}">
                <a16:creationId xmlns:a16="http://schemas.microsoft.com/office/drawing/2014/main" xmlns=""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5" name="Rectangle 194">
            <a:extLst>
              <a:ext uri="{FF2B5EF4-FFF2-40B4-BE49-F238E27FC236}">
                <a16:creationId xmlns:a16="http://schemas.microsoft.com/office/drawing/2014/main" xmlns=""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a16="http://schemas.microsoft.com/office/drawing/2014/main" xmlns=""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a16="http://schemas.microsoft.com/office/drawing/2014/main" xmlns=""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98" name="Rectangle 197">
            <a:extLst>
              <a:ext uri="{FF2B5EF4-FFF2-40B4-BE49-F238E27FC236}">
                <a16:creationId xmlns:a16="http://schemas.microsoft.com/office/drawing/2014/main" xmlns=""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9" name="Rectangle 198">
            <a:extLst>
              <a:ext uri="{FF2B5EF4-FFF2-40B4-BE49-F238E27FC236}">
                <a16:creationId xmlns:a16="http://schemas.microsoft.com/office/drawing/2014/main" xmlns=""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200" name="Rectangle 199">
            <a:extLst>
              <a:ext uri="{FF2B5EF4-FFF2-40B4-BE49-F238E27FC236}">
                <a16:creationId xmlns:a16="http://schemas.microsoft.com/office/drawing/2014/main" xmlns=""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a16="http://schemas.microsoft.com/office/drawing/2014/main" xmlns=""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a16="http://schemas.microsoft.com/office/drawing/2014/main" xmlns=""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a16="http://schemas.microsoft.com/office/drawing/2014/main" xmlns=""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a16="http://schemas.microsoft.com/office/drawing/2014/main" xmlns=""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a16="http://schemas.microsoft.com/office/drawing/2014/main" xmlns=""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a16="http://schemas.microsoft.com/office/drawing/2014/main" xmlns=""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xmlns=""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xmlns="" id="{0007B75A-6DCE-4643-8E10-3E226FE36763}"/>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a16="http://schemas.microsoft.com/office/drawing/2014/main" xmlns="" id="{3EB410C0-C614-0F49-BD18-35CF252DCA5A}"/>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2" name="Rectangle 101">
            <a:extLst>
              <a:ext uri="{FF2B5EF4-FFF2-40B4-BE49-F238E27FC236}">
                <a16:creationId xmlns:a16="http://schemas.microsoft.com/office/drawing/2014/main" xmlns="" id="{2157C7CE-6A8B-374F-BEB8-2139EDE6D046}"/>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3" name="Rectangle 102">
            <a:extLst>
              <a:ext uri="{FF2B5EF4-FFF2-40B4-BE49-F238E27FC236}">
                <a16:creationId xmlns:a16="http://schemas.microsoft.com/office/drawing/2014/main" xmlns="" id="{09D77390-E643-BD4E-BB98-609DDB32D16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04" name="Rectangle 103">
            <a:extLst>
              <a:ext uri="{FF2B5EF4-FFF2-40B4-BE49-F238E27FC236}">
                <a16:creationId xmlns:a16="http://schemas.microsoft.com/office/drawing/2014/main" xmlns="" id="{02D902B7-12CD-894A-A1EC-BB6F087EA95F}"/>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05" name="Rectangle 104">
            <a:extLst>
              <a:ext uri="{FF2B5EF4-FFF2-40B4-BE49-F238E27FC236}">
                <a16:creationId xmlns:a16="http://schemas.microsoft.com/office/drawing/2014/main" xmlns="" id="{E8F373E8-F522-7D4C-B757-EA0DDD4474E1}"/>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a16="http://schemas.microsoft.com/office/drawing/2014/main" xmlns="" id="{4E539609-1285-7046-861C-D5C82073CE8E}"/>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07" name="Rectangle 106">
            <a:extLst>
              <a:ext uri="{FF2B5EF4-FFF2-40B4-BE49-F238E27FC236}">
                <a16:creationId xmlns:a16="http://schemas.microsoft.com/office/drawing/2014/main" xmlns="" id="{B2A2928A-BE3D-5945-8075-EA7F1E44857C}"/>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08" name="Rectangle 107">
            <a:extLst>
              <a:ext uri="{FF2B5EF4-FFF2-40B4-BE49-F238E27FC236}">
                <a16:creationId xmlns:a16="http://schemas.microsoft.com/office/drawing/2014/main" xmlns="" id="{B16A0F01-27E5-B940-8F72-1A32CF604189}"/>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9" name="Rectangle 108">
            <a:extLst>
              <a:ext uri="{FF2B5EF4-FFF2-40B4-BE49-F238E27FC236}">
                <a16:creationId xmlns:a16="http://schemas.microsoft.com/office/drawing/2014/main" xmlns="" id="{CE2A77E5-6674-A34A-975D-2DE90697E2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0" name="Rectangle 109">
            <a:extLst>
              <a:ext uri="{FF2B5EF4-FFF2-40B4-BE49-F238E27FC236}">
                <a16:creationId xmlns:a16="http://schemas.microsoft.com/office/drawing/2014/main" xmlns="" id="{3839D080-6780-6843-B54E-02EAC3C864C8}"/>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a16="http://schemas.microsoft.com/office/drawing/2014/main" xmlns="" id="{524CA466-A03C-EB4F-934D-13877DC8EB5E}"/>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2" name="Rectangle 111">
            <a:extLst>
              <a:ext uri="{FF2B5EF4-FFF2-40B4-BE49-F238E27FC236}">
                <a16:creationId xmlns:a16="http://schemas.microsoft.com/office/drawing/2014/main" xmlns="" id="{29AE4BC9-D332-D945-93FC-72F442E1D833}"/>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9</a:t>
            </a:r>
          </a:p>
        </p:txBody>
      </p:sp>
      <p:sp>
        <p:nvSpPr>
          <p:cNvPr id="113" name="Rectangle 112">
            <a:extLst>
              <a:ext uri="{FF2B5EF4-FFF2-40B4-BE49-F238E27FC236}">
                <a16:creationId xmlns:a16="http://schemas.microsoft.com/office/drawing/2014/main" xmlns="" id="{2AD1B6E2-B356-2A4C-B868-CD7DF32528C8}"/>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4" name="Rectangle 113">
            <a:extLst>
              <a:ext uri="{FF2B5EF4-FFF2-40B4-BE49-F238E27FC236}">
                <a16:creationId xmlns:a16="http://schemas.microsoft.com/office/drawing/2014/main" xmlns="" id="{227AC9CD-9270-B140-B34E-96BE0C7B8388}"/>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a16="http://schemas.microsoft.com/office/drawing/2014/main" xmlns="" id="{EA5EA4AE-F20D-2D4C-85F3-0DB7B026DC2D}"/>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a16="http://schemas.microsoft.com/office/drawing/2014/main" xmlns="" id="{C07375CB-439E-954C-B057-B8AD69FEF019}"/>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17" name="Rectangle 116">
            <a:extLst>
              <a:ext uri="{FF2B5EF4-FFF2-40B4-BE49-F238E27FC236}">
                <a16:creationId xmlns:a16="http://schemas.microsoft.com/office/drawing/2014/main" xmlns="" id="{191C0DDB-5400-4B43-ADF4-DFC86C1EBA2B}"/>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18" name="Rectangle 117">
            <a:extLst>
              <a:ext uri="{FF2B5EF4-FFF2-40B4-BE49-F238E27FC236}">
                <a16:creationId xmlns:a16="http://schemas.microsoft.com/office/drawing/2014/main" xmlns="" id="{91DE1E7B-D263-A045-9F4F-C9A574EB635F}"/>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19" name="Rectangle 118">
            <a:extLst>
              <a:ext uri="{FF2B5EF4-FFF2-40B4-BE49-F238E27FC236}">
                <a16:creationId xmlns:a16="http://schemas.microsoft.com/office/drawing/2014/main" xmlns="" id="{E535B8C3-44F1-C249-AB2E-D38DC2AA226C}"/>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0" name="Rectangle 119">
            <a:extLst>
              <a:ext uri="{FF2B5EF4-FFF2-40B4-BE49-F238E27FC236}">
                <a16:creationId xmlns:a16="http://schemas.microsoft.com/office/drawing/2014/main" xmlns="" id="{F802E32C-44CF-FB4F-8106-BC8A0A774D12}"/>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a16="http://schemas.microsoft.com/office/drawing/2014/main" xmlns="" id="{62129314-28A9-9842-B267-C348331C5F4D}"/>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2" name="Rectangle 121">
            <a:extLst>
              <a:ext uri="{FF2B5EF4-FFF2-40B4-BE49-F238E27FC236}">
                <a16:creationId xmlns:a16="http://schemas.microsoft.com/office/drawing/2014/main" xmlns="" id="{B1F6182C-96B7-9243-A8A5-9A887AE76905}"/>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a16="http://schemas.microsoft.com/office/drawing/2014/main" xmlns="" id="{C1D3CCEC-41F1-1D4A-BF45-41305184048A}"/>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4" name="Rectangle 123">
            <a:extLst>
              <a:ext uri="{FF2B5EF4-FFF2-40B4-BE49-F238E27FC236}">
                <a16:creationId xmlns:a16="http://schemas.microsoft.com/office/drawing/2014/main" xmlns="" id="{FB1D5F0E-1258-DD47-8AE5-E9E567B9135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a16="http://schemas.microsoft.com/office/drawing/2014/main" xmlns="" id="{0820A99A-2051-EF4F-9730-93CA2465C21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a16="http://schemas.microsoft.com/office/drawing/2014/main" xmlns="" id="{6EDE0784-0DBC-A44D-9030-0E639BFBE949}"/>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a16="http://schemas.microsoft.com/office/drawing/2014/main" xmlns="" id="{3D77DDB6-4072-E945-83CC-3E2456B9FE4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a16="http://schemas.microsoft.com/office/drawing/2014/main" xmlns="" id="{970D85C2-827F-5C45-AB77-8EFABA85890C}"/>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a16="http://schemas.microsoft.com/office/drawing/2014/main" xmlns="" id="{4C220F29-D91E-B243-ABF8-3E43EB76D8A1}"/>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a16="http://schemas.microsoft.com/office/drawing/2014/main" xmlns="" id="{B52C47AC-B54E-7D4A-AF73-FD67C1BF12DB}"/>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2DF74CC4-8B5E-184C-88E2-AC32FD358E6B}"/>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xmlns="" id="{9D0F50BD-C029-C443-B26B-D6D314E74AF6}"/>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a16="http://schemas.microsoft.com/office/drawing/2014/main" xmlns="" id="{796AD38B-50E3-FB4F-8CAB-8732DBC08D2B}"/>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a16="http://schemas.microsoft.com/office/drawing/2014/main" xmlns="" id="{EF58E38C-D082-244E-8FA7-FBE6C3F1B1A7}"/>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a16="http://schemas.microsoft.com/office/drawing/2014/main" xmlns="" id="{F9E16273-7D6E-E14C-A101-93D852211A58}"/>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a16="http://schemas.microsoft.com/office/drawing/2014/main" xmlns="" id="{67D1E60E-3022-534F-84C4-9C6904096635}"/>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35162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graphicFrame>
        <p:nvGraphicFramePr>
          <p:cNvPr id="39" name="Table 38">
            <a:extLst>
              <a:ext uri="{FF2B5EF4-FFF2-40B4-BE49-F238E27FC236}">
                <a16:creationId xmlns:a16="http://schemas.microsoft.com/office/drawing/2014/main" xmlns="" id="{F7927BE0-4EA9-0B40-AD80-CA90F99569AC}"/>
              </a:ext>
            </a:extLst>
          </p:cNvPr>
          <p:cNvGraphicFramePr>
            <a:graphicFrameLocks noGrp="1"/>
          </p:cNvGraphicFramePr>
          <p:nvPr/>
        </p:nvGraphicFramePr>
        <p:xfrm>
          <a:off x="1995487" y="3429000"/>
          <a:ext cx="8128002" cy="210312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xmlns="" val="2159887201"/>
                    </a:ext>
                  </a:extLst>
                </a:gridCol>
                <a:gridCol w="1354667">
                  <a:extLst>
                    <a:ext uri="{9D8B030D-6E8A-4147-A177-3AD203B41FA5}">
                      <a16:colId xmlns:a16="http://schemas.microsoft.com/office/drawing/2014/main" xmlns="" val="2651453907"/>
                    </a:ext>
                  </a:extLst>
                </a:gridCol>
                <a:gridCol w="1354667">
                  <a:extLst>
                    <a:ext uri="{9D8B030D-6E8A-4147-A177-3AD203B41FA5}">
                      <a16:colId xmlns:a16="http://schemas.microsoft.com/office/drawing/2014/main" xmlns="" val="1278130243"/>
                    </a:ext>
                  </a:extLst>
                </a:gridCol>
                <a:gridCol w="1354667">
                  <a:extLst>
                    <a:ext uri="{9D8B030D-6E8A-4147-A177-3AD203B41FA5}">
                      <a16:colId xmlns:a16="http://schemas.microsoft.com/office/drawing/2014/main" xmlns="" val="1123615803"/>
                    </a:ext>
                  </a:extLst>
                </a:gridCol>
                <a:gridCol w="1354667">
                  <a:extLst>
                    <a:ext uri="{9D8B030D-6E8A-4147-A177-3AD203B41FA5}">
                      <a16:colId xmlns:a16="http://schemas.microsoft.com/office/drawing/2014/main" xmlns="" val="2881182550"/>
                    </a:ext>
                  </a:extLst>
                </a:gridCol>
                <a:gridCol w="1354667">
                  <a:extLst>
                    <a:ext uri="{9D8B030D-6E8A-4147-A177-3AD203B41FA5}">
                      <a16:colId xmlns:a16="http://schemas.microsoft.com/office/drawing/2014/main" xmlns="" val="88861886"/>
                    </a:ext>
                  </a:extLst>
                </a:gridCol>
              </a:tblGrid>
              <a:tr h="370840">
                <a:tc gridSpan="3">
                  <a:txBody>
                    <a:bodyPr/>
                    <a:lstStyle/>
                    <a:p>
                      <a:pPr algn="ctr"/>
                      <a:r>
                        <a:rPr lang="en-US" sz="2000" dirty="0">
                          <a:solidFill>
                            <a:schemeClr val="bg1"/>
                          </a:solidFill>
                          <a:latin typeface="OpenDyslexic" pitchFamily="2" charset="77"/>
                        </a:rPr>
                        <a:t>thousands</a:t>
                      </a:r>
                    </a:p>
                  </a:txBody>
                  <a:tcPr>
                    <a:solidFill>
                      <a:srgbClr val="7957D5"/>
                    </a:solidFill>
                  </a:tcPr>
                </a:tc>
                <a:tc hMerge="1">
                  <a:txBody>
                    <a:bodyPr/>
                    <a:lstStyle/>
                    <a:p>
                      <a:endParaRPr lang="en-US" dirty="0"/>
                    </a:p>
                  </a:txBody>
                  <a:tcPr/>
                </a:tc>
                <a:tc hMerge="1">
                  <a:txBody>
                    <a:bodyPr/>
                    <a:lstStyle/>
                    <a:p>
                      <a:endParaRPr lang="en-US" dirty="0"/>
                    </a:p>
                  </a:txBody>
                  <a:tcPr/>
                </a:tc>
                <a:tc gridSpan="3">
                  <a:txBody>
                    <a:bodyPr/>
                    <a:lstStyle/>
                    <a:p>
                      <a:pPr algn="ctr"/>
                      <a:r>
                        <a:rPr lang="en-US" sz="2000" dirty="0">
                          <a:latin typeface="OpenDyslexic" pitchFamily="2" charset="77"/>
                        </a:rPr>
                        <a:t>ones</a:t>
                      </a:r>
                    </a:p>
                  </a:txBody>
                  <a:tcPr>
                    <a:solidFill>
                      <a:srgbClr val="FFDD57"/>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50033915"/>
                  </a:ext>
                </a:extLst>
              </a:tr>
              <a:tr h="370840">
                <a:tc>
                  <a:txBody>
                    <a:bodyPr/>
                    <a:lstStyle/>
                    <a:p>
                      <a:pPr algn="ctr"/>
                      <a:r>
                        <a:rPr lang="en-US" sz="2000" dirty="0">
                          <a:solidFill>
                            <a:schemeClr val="bg1"/>
                          </a:solidFill>
                          <a:latin typeface="OpenDyslexic" pitchFamily="2" charset="77"/>
                        </a:rPr>
                        <a:t>H</a:t>
                      </a:r>
                    </a:p>
                  </a:txBody>
                  <a:tcPr>
                    <a:solidFill>
                      <a:srgbClr val="7957D5">
                        <a:alpha val="50000"/>
                      </a:srgbClr>
                    </a:solidFill>
                  </a:tcPr>
                </a:tc>
                <a:tc>
                  <a:txBody>
                    <a:bodyPr/>
                    <a:lstStyle/>
                    <a:p>
                      <a:pPr algn="ctr"/>
                      <a:r>
                        <a:rPr lang="en-US" sz="2000" dirty="0">
                          <a:solidFill>
                            <a:schemeClr val="bg1"/>
                          </a:solidFill>
                          <a:latin typeface="OpenDyslexic" pitchFamily="2" charset="77"/>
                        </a:rPr>
                        <a:t>T</a:t>
                      </a:r>
                    </a:p>
                  </a:txBody>
                  <a:tcPr>
                    <a:solidFill>
                      <a:srgbClr val="7957D5">
                        <a:alpha val="50000"/>
                      </a:srgbClr>
                    </a:solidFill>
                  </a:tcPr>
                </a:tc>
                <a:tc>
                  <a:txBody>
                    <a:bodyPr/>
                    <a:lstStyle/>
                    <a:p>
                      <a:pPr algn="ctr"/>
                      <a:r>
                        <a:rPr lang="en-US" sz="2000" dirty="0">
                          <a:solidFill>
                            <a:schemeClr val="bg1"/>
                          </a:solidFill>
                          <a:latin typeface="OpenDyslexic" pitchFamily="2" charset="77"/>
                        </a:rPr>
                        <a:t>O</a:t>
                      </a:r>
                    </a:p>
                  </a:txBody>
                  <a:tcPr>
                    <a:solidFill>
                      <a:srgbClr val="7957D5">
                        <a:alpha val="50000"/>
                      </a:srgbClr>
                    </a:solidFill>
                  </a:tcPr>
                </a:tc>
                <a:tc>
                  <a:txBody>
                    <a:bodyPr/>
                    <a:lstStyle/>
                    <a:p>
                      <a:pPr algn="ctr"/>
                      <a:r>
                        <a:rPr lang="en-US" sz="2000" dirty="0">
                          <a:latin typeface="OpenDyslexic" pitchFamily="2" charset="77"/>
                        </a:rPr>
                        <a:t>H</a:t>
                      </a:r>
                    </a:p>
                  </a:txBody>
                  <a:tcPr>
                    <a:solidFill>
                      <a:srgbClr val="FFDD57">
                        <a:alpha val="50000"/>
                      </a:srgbClr>
                    </a:solidFill>
                  </a:tcPr>
                </a:tc>
                <a:tc>
                  <a:txBody>
                    <a:bodyPr/>
                    <a:lstStyle/>
                    <a:p>
                      <a:pPr algn="ctr"/>
                      <a:r>
                        <a:rPr lang="en-US" sz="2000" dirty="0">
                          <a:latin typeface="OpenDyslexic" pitchFamily="2" charset="77"/>
                        </a:rPr>
                        <a:t>T</a:t>
                      </a:r>
                    </a:p>
                  </a:txBody>
                  <a:tcPr>
                    <a:solidFill>
                      <a:srgbClr val="FFDD57">
                        <a:alpha val="50000"/>
                      </a:srgbClr>
                    </a:solidFill>
                  </a:tcPr>
                </a:tc>
                <a:tc>
                  <a:txBody>
                    <a:bodyPr/>
                    <a:lstStyle/>
                    <a:p>
                      <a:pPr algn="ctr"/>
                      <a:r>
                        <a:rPr lang="en-US" sz="2000" dirty="0">
                          <a:latin typeface="OpenDyslexic" pitchFamily="2" charset="77"/>
                        </a:rPr>
                        <a:t>O</a:t>
                      </a:r>
                    </a:p>
                  </a:txBody>
                  <a:tcPr>
                    <a:solidFill>
                      <a:srgbClr val="FFDD57">
                        <a:alpha val="50000"/>
                      </a:srgbClr>
                    </a:solidFill>
                  </a:tcPr>
                </a:tc>
                <a:extLst>
                  <a:ext uri="{0D108BD9-81ED-4DB2-BD59-A6C34878D82A}">
                    <a16:rowId xmlns:a16="http://schemas.microsoft.com/office/drawing/2014/main" xmlns="" val="712806396"/>
                  </a:ext>
                </a:extLst>
              </a:tr>
              <a:tr h="370840">
                <a:tc>
                  <a:txBody>
                    <a:bodyPr/>
                    <a:lstStyle/>
                    <a:p>
                      <a:pPr algn="ctr"/>
                      <a:endParaRPr lang="en-US" sz="200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extLst>
                  <a:ext uri="{0D108BD9-81ED-4DB2-BD59-A6C34878D82A}">
                    <a16:rowId xmlns:a16="http://schemas.microsoft.com/office/drawing/2014/main" xmlns="" val="954164430"/>
                  </a:ext>
                </a:extLst>
              </a:tr>
            </a:tbl>
          </a:graphicData>
        </a:graphic>
      </p:graphicFrame>
      <p:pic>
        <p:nvPicPr>
          <p:cNvPr id="42" name="Picture 41">
            <a:extLst>
              <a:ext uri="{FF2B5EF4-FFF2-40B4-BE49-F238E27FC236}">
                <a16:creationId xmlns:a16="http://schemas.microsoft.com/office/drawing/2014/main" xmlns="" id="{96510497-6B1A-864A-AED3-1242390AF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4260223"/>
            <a:ext cx="410305" cy="417883"/>
          </a:xfrm>
          <a:prstGeom prst="rect">
            <a:avLst/>
          </a:prstGeom>
        </p:spPr>
      </p:pic>
      <p:pic>
        <p:nvPicPr>
          <p:cNvPr id="43" name="Picture 42">
            <a:extLst>
              <a:ext uri="{FF2B5EF4-FFF2-40B4-BE49-F238E27FC236}">
                <a16:creationId xmlns:a16="http://schemas.microsoft.com/office/drawing/2014/main" xmlns="" id="{4DB59E49-11B1-2043-8D18-79AD49AD5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480" y="4678104"/>
            <a:ext cx="410305" cy="417883"/>
          </a:xfrm>
          <a:prstGeom prst="rect">
            <a:avLst/>
          </a:prstGeom>
        </p:spPr>
      </p:pic>
      <p:pic>
        <p:nvPicPr>
          <p:cNvPr id="44" name="Picture 43">
            <a:extLst>
              <a:ext uri="{FF2B5EF4-FFF2-40B4-BE49-F238E27FC236}">
                <a16:creationId xmlns:a16="http://schemas.microsoft.com/office/drawing/2014/main" xmlns="" id="{21FD6BBA-9DE0-2946-AAA5-862318481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998" y="4686283"/>
            <a:ext cx="410305" cy="417883"/>
          </a:xfrm>
          <a:prstGeom prst="rect">
            <a:avLst/>
          </a:prstGeom>
        </p:spPr>
      </p:pic>
      <p:pic>
        <p:nvPicPr>
          <p:cNvPr id="45" name="Picture 44">
            <a:extLst>
              <a:ext uri="{FF2B5EF4-FFF2-40B4-BE49-F238E27FC236}">
                <a16:creationId xmlns:a16="http://schemas.microsoft.com/office/drawing/2014/main" xmlns="" id="{2DE1311B-B211-4A42-83CB-FD6692EBF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5084420"/>
            <a:ext cx="410305" cy="417883"/>
          </a:xfrm>
          <a:prstGeom prst="rect">
            <a:avLst/>
          </a:prstGeom>
        </p:spPr>
      </p:pic>
      <p:pic>
        <p:nvPicPr>
          <p:cNvPr id="49" name="Picture 48">
            <a:extLst>
              <a:ext uri="{FF2B5EF4-FFF2-40B4-BE49-F238E27FC236}">
                <a16:creationId xmlns:a16="http://schemas.microsoft.com/office/drawing/2014/main" xmlns="" id="{8E841B47-B098-C649-B01A-A0F8F9190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070" y="4686283"/>
            <a:ext cx="410305" cy="417883"/>
          </a:xfrm>
          <a:prstGeom prst="rect">
            <a:avLst/>
          </a:prstGeom>
        </p:spPr>
      </p:pic>
      <p:pic>
        <p:nvPicPr>
          <p:cNvPr id="55" name="Picture 54">
            <a:extLst>
              <a:ext uri="{FF2B5EF4-FFF2-40B4-BE49-F238E27FC236}">
                <a16:creationId xmlns:a16="http://schemas.microsoft.com/office/drawing/2014/main" xmlns="" id="{E6B6336B-A588-4240-BF3F-F392B5A40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111" y="4497088"/>
            <a:ext cx="410305" cy="417883"/>
          </a:xfrm>
          <a:prstGeom prst="rect">
            <a:avLst/>
          </a:prstGeom>
        </p:spPr>
      </p:pic>
      <p:pic>
        <p:nvPicPr>
          <p:cNvPr id="56" name="Picture 55">
            <a:extLst>
              <a:ext uri="{FF2B5EF4-FFF2-40B4-BE49-F238E27FC236}">
                <a16:creationId xmlns:a16="http://schemas.microsoft.com/office/drawing/2014/main" xmlns="" id="{D45B1563-AABA-BE4E-823D-D7849112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870" y="4497087"/>
            <a:ext cx="410305" cy="417883"/>
          </a:xfrm>
          <a:prstGeom prst="rect">
            <a:avLst/>
          </a:prstGeom>
        </p:spPr>
      </p:pic>
      <p:pic>
        <p:nvPicPr>
          <p:cNvPr id="58" name="Picture 57">
            <a:extLst>
              <a:ext uri="{FF2B5EF4-FFF2-40B4-BE49-F238E27FC236}">
                <a16:creationId xmlns:a16="http://schemas.microsoft.com/office/drawing/2014/main" xmlns="" id="{8093AF77-B680-5342-A9D4-4EE029D56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6657" y="4895224"/>
            <a:ext cx="410305" cy="417883"/>
          </a:xfrm>
          <a:prstGeom prst="rect">
            <a:avLst/>
          </a:prstGeom>
        </p:spPr>
      </p:pic>
      <p:pic>
        <p:nvPicPr>
          <p:cNvPr id="59" name="Picture 58">
            <a:extLst>
              <a:ext uri="{FF2B5EF4-FFF2-40B4-BE49-F238E27FC236}">
                <a16:creationId xmlns:a16="http://schemas.microsoft.com/office/drawing/2014/main" xmlns="" id="{60F0F225-AD7F-804E-8310-EE56A117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416" y="4895223"/>
            <a:ext cx="410305" cy="417883"/>
          </a:xfrm>
          <a:prstGeom prst="rect">
            <a:avLst/>
          </a:prstGeom>
        </p:spPr>
      </p:pic>
      <p:pic>
        <p:nvPicPr>
          <p:cNvPr id="60" name="Picture 59">
            <a:extLst>
              <a:ext uri="{FF2B5EF4-FFF2-40B4-BE49-F238E27FC236}">
                <a16:creationId xmlns:a16="http://schemas.microsoft.com/office/drawing/2014/main" xmlns="" id="{EB626AF3-7A71-7247-8DB6-96ED07001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444" y="4288145"/>
            <a:ext cx="410305" cy="417883"/>
          </a:xfrm>
          <a:prstGeom prst="rect">
            <a:avLst/>
          </a:prstGeom>
        </p:spPr>
      </p:pic>
      <p:pic>
        <p:nvPicPr>
          <p:cNvPr id="61" name="Picture 60">
            <a:extLst>
              <a:ext uri="{FF2B5EF4-FFF2-40B4-BE49-F238E27FC236}">
                <a16:creationId xmlns:a16="http://schemas.microsoft.com/office/drawing/2014/main" xmlns="" id="{27FA3B9E-8FAA-9E42-8DE3-8B7C06240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332" y="4632023"/>
            <a:ext cx="410305" cy="417883"/>
          </a:xfrm>
          <a:prstGeom prst="rect">
            <a:avLst/>
          </a:prstGeom>
        </p:spPr>
      </p:pic>
      <p:pic>
        <p:nvPicPr>
          <p:cNvPr id="62" name="Picture 61">
            <a:extLst>
              <a:ext uri="{FF2B5EF4-FFF2-40B4-BE49-F238E27FC236}">
                <a16:creationId xmlns:a16="http://schemas.microsoft.com/office/drawing/2014/main" xmlns="" id="{45CAD2A8-47C7-2D41-831D-BF8DECB65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575" y="4995088"/>
            <a:ext cx="410305" cy="417883"/>
          </a:xfrm>
          <a:prstGeom prst="rect">
            <a:avLst/>
          </a:prstGeom>
        </p:spPr>
      </p:pic>
      <p:pic>
        <p:nvPicPr>
          <p:cNvPr id="64" name="Picture 63">
            <a:extLst>
              <a:ext uri="{FF2B5EF4-FFF2-40B4-BE49-F238E27FC236}">
                <a16:creationId xmlns:a16="http://schemas.microsoft.com/office/drawing/2014/main" xmlns="" id="{9E935E79-87B1-D34A-AE33-BA9F52682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221" y="4683141"/>
            <a:ext cx="410305" cy="417883"/>
          </a:xfrm>
          <a:prstGeom prst="rect">
            <a:avLst/>
          </a:prstGeom>
        </p:spPr>
      </p:pic>
      <p:sp>
        <p:nvSpPr>
          <p:cNvPr id="20" name="Content Placeholder 2">
            <a:extLst>
              <a:ext uri="{FF2B5EF4-FFF2-40B4-BE49-F238E27FC236}">
                <a16:creationId xmlns:a16="http://schemas.microsoft.com/office/drawing/2014/main" xmlns="" id="{A8F1343D-501F-6C4E-B40B-9A05210D8D67}"/>
              </a:ext>
            </a:extLst>
          </p:cNvPr>
          <p:cNvSpPr>
            <a:spLocks noGrp="1"/>
          </p:cNvSpPr>
          <p:nvPr>
            <p:ph idx="1"/>
          </p:nvPr>
        </p:nvSpPr>
        <p:spPr>
          <a:xfrm>
            <a:off x="481692" y="1825625"/>
            <a:ext cx="11228615" cy="4351338"/>
          </a:xfrm>
        </p:spPr>
        <p:txBody>
          <a:bodyPr>
            <a:noAutofit/>
          </a:bodyPr>
          <a:lstStyle/>
          <a:p>
            <a:pPr marL="0" indent="0">
              <a:buNone/>
            </a:pPr>
            <a:r>
              <a:rPr lang="en-GB" dirty="0"/>
              <a:t>Activity 4:</a:t>
            </a:r>
          </a:p>
          <a:p>
            <a:pPr marL="0" indent="0">
              <a:buNone/>
            </a:pPr>
            <a:r>
              <a:rPr lang="en-GB" sz="2200" dirty="0"/>
              <a:t>I have made the following number on my place value chart. </a:t>
            </a:r>
          </a:p>
          <a:p>
            <a:pPr marL="0" indent="0">
              <a:buNone/>
            </a:pPr>
            <a:r>
              <a:rPr lang="en-GB" sz="2200" dirty="0"/>
              <a:t>I move one counter from one of the columns three places to the left.</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When I add my new number to the original number, I get the total 112,058.</a:t>
            </a:r>
          </a:p>
          <a:p>
            <a:pPr marL="0" indent="0">
              <a:buNone/>
            </a:pPr>
            <a:r>
              <a:rPr lang="en-GB" sz="2200" dirty="0"/>
              <a:t>Which counter has been moved? What are the two part numbers?</a:t>
            </a:r>
            <a:endParaRPr lang="en-GB" sz="2200" dirty="0">
              <a:solidFill>
                <a:srgbClr val="FF3860"/>
              </a:solidFill>
            </a:endParaRPr>
          </a:p>
        </p:txBody>
      </p:sp>
    </p:spTree>
    <p:extLst>
      <p:ext uri="{BB962C8B-B14F-4D97-AF65-F5344CB8AC3E}">
        <p14:creationId xmlns:p14="http://schemas.microsoft.com/office/powerpoint/2010/main" val="1895372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481692" y="1825625"/>
            <a:ext cx="11228615" cy="4351338"/>
          </a:xfrm>
        </p:spPr>
        <p:txBody>
          <a:bodyPr>
            <a:noAutofit/>
          </a:bodyPr>
          <a:lstStyle/>
          <a:p>
            <a:pPr marL="0" indent="0">
              <a:buNone/>
            </a:pPr>
            <a:r>
              <a:rPr lang="en-GB" dirty="0"/>
              <a:t>Activity 4:</a:t>
            </a:r>
          </a:p>
          <a:p>
            <a:pPr marL="0" indent="0">
              <a:buNone/>
            </a:pPr>
            <a:r>
              <a:rPr lang="en-GB" sz="2200" dirty="0"/>
              <a:t>I have made the following number on my place value chart. </a:t>
            </a:r>
          </a:p>
          <a:p>
            <a:pPr marL="0" indent="0">
              <a:buNone/>
            </a:pPr>
            <a:r>
              <a:rPr lang="en-GB" sz="2200" dirty="0"/>
              <a:t>I move one counter from one of the columns three places to the left.</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When I add my new number to the original number, I get the total 112,058.</a:t>
            </a:r>
          </a:p>
          <a:p>
            <a:pPr marL="0" indent="0">
              <a:buNone/>
            </a:pPr>
            <a:r>
              <a:rPr lang="en-GB" sz="2200" dirty="0">
                <a:solidFill>
                  <a:srgbClr val="FF3860"/>
                </a:solidFill>
              </a:rPr>
              <a:t>51,034 + 61,024 = 112,058 – a disk was moved from the tens to ten thousands place.</a:t>
            </a:r>
          </a:p>
        </p:txBody>
      </p:sp>
      <p:graphicFrame>
        <p:nvGraphicFramePr>
          <p:cNvPr id="39" name="Table 38">
            <a:extLst>
              <a:ext uri="{FF2B5EF4-FFF2-40B4-BE49-F238E27FC236}">
                <a16:creationId xmlns:a16="http://schemas.microsoft.com/office/drawing/2014/main" xmlns="" id="{F7927BE0-4EA9-0B40-AD80-CA90F99569AC}"/>
              </a:ext>
            </a:extLst>
          </p:cNvPr>
          <p:cNvGraphicFramePr>
            <a:graphicFrameLocks noGrp="1"/>
          </p:cNvGraphicFramePr>
          <p:nvPr/>
        </p:nvGraphicFramePr>
        <p:xfrm>
          <a:off x="1995487" y="3429000"/>
          <a:ext cx="8128002" cy="210312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xmlns="" val="2159887201"/>
                    </a:ext>
                  </a:extLst>
                </a:gridCol>
                <a:gridCol w="1354667">
                  <a:extLst>
                    <a:ext uri="{9D8B030D-6E8A-4147-A177-3AD203B41FA5}">
                      <a16:colId xmlns:a16="http://schemas.microsoft.com/office/drawing/2014/main" xmlns="" val="2651453907"/>
                    </a:ext>
                  </a:extLst>
                </a:gridCol>
                <a:gridCol w="1354667">
                  <a:extLst>
                    <a:ext uri="{9D8B030D-6E8A-4147-A177-3AD203B41FA5}">
                      <a16:colId xmlns:a16="http://schemas.microsoft.com/office/drawing/2014/main" xmlns="" val="1278130243"/>
                    </a:ext>
                  </a:extLst>
                </a:gridCol>
                <a:gridCol w="1354667">
                  <a:extLst>
                    <a:ext uri="{9D8B030D-6E8A-4147-A177-3AD203B41FA5}">
                      <a16:colId xmlns:a16="http://schemas.microsoft.com/office/drawing/2014/main" xmlns="" val="1123615803"/>
                    </a:ext>
                  </a:extLst>
                </a:gridCol>
                <a:gridCol w="1354667">
                  <a:extLst>
                    <a:ext uri="{9D8B030D-6E8A-4147-A177-3AD203B41FA5}">
                      <a16:colId xmlns:a16="http://schemas.microsoft.com/office/drawing/2014/main" xmlns="" val="2881182550"/>
                    </a:ext>
                  </a:extLst>
                </a:gridCol>
                <a:gridCol w="1354667">
                  <a:extLst>
                    <a:ext uri="{9D8B030D-6E8A-4147-A177-3AD203B41FA5}">
                      <a16:colId xmlns:a16="http://schemas.microsoft.com/office/drawing/2014/main" xmlns="" val="88861886"/>
                    </a:ext>
                  </a:extLst>
                </a:gridCol>
              </a:tblGrid>
              <a:tr h="370840">
                <a:tc gridSpan="3">
                  <a:txBody>
                    <a:bodyPr/>
                    <a:lstStyle/>
                    <a:p>
                      <a:pPr algn="ctr"/>
                      <a:r>
                        <a:rPr lang="en-US" sz="2000" dirty="0">
                          <a:solidFill>
                            <a:schemeClr val="bg1"/>
                          </a:solidFill>
                          <a:latin typeface="OpenDyslexic" pitchFamily="2" charset="77"/>
                        </a:rPr>
                        <a:t>thousands</a:t>
                      </a:r>
                    </a:p>
                  </a:txBody>
                  <a:tcPr>
                    <a:solidFill>
                      <a:srgbClr val="7957D5"/>
                    </a:solidFill>
                  </a:tcPr>
                </a:tc>
                <a:tc hMerge="1">
                  <a:txBody>
                    <a:bodyPr/>
                    <a:lstStyle/>
                    <a:p>
                      <a:endParaRPr lang="en-US" dirty="0"/>
                    </a:p>
                  </a:txBody>
                  <a:tcPr/>
                </a:tc>
                <a:tc hMerge="1">
                  <a:txBody>
                    <a:bodyPr/>
                    <a:lstStyle/>
                    <a:p>
                      <a:endParaRPr lang="en-US" dirty="0"/>
                    </a:p>
                  </a:txBody>
                  <a:tcPr/>
                </a:tc>
                <a:tc gridSpan="3">
                  <a:txBody>
                    <a:bodyPr/>
                    <a:lstStyle/>
                    <a:p>
                      <a:pPr algn="ctr"/>
                      <a:r>
                        <a:rPr lang="en-US" sz="2000" dirty="0">
                          <a:latin typeface="OpenDyslexic" pitchFamily="2" charset="77"/>
                        </a:rPr>
                        <a:t>ones</a:t>
                      </a:r>
                    </a:p>
                  </a:txBody>
                  <a:tcPr>
                    <a:solidFill>
                      <a:srgbClr val="FFDD57"/>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650033915"/>
                  </a:ext>
                </a:extLst>
              </a:tr>
              <a:tr h="370840">
                <a:tc>
                  <a:txBody>
                    <a:bodyPr/>
                    <a:lstStyle/>
                    <a:p>
                      <a:pPr algn="ctr"/>
                      <a:r>
                        <a:rPr lang="en-US" sz="2000" dirty="0">
                          <a:solidFill>
                            <a:schemeClr val="bg1"/>
                          </a:solidFill>
                          <a:latin typeface="OpenDyslexic" pitchFamily="2" charset="77"/>
                        </a:rPr>
                        <a:t>H</a:t>
                      </a:r>
                    </a:p>
                  </a:txBody>
                  <a:tcPr>
                    <a:solidFill>
                      <a:srgbClr val="7957D5">
                        <a:alpha val="50000"/>
                      </a:srgbClr>
                    </a:solidFill>
                  </a:tcPr>
                </a:tc>
                <a:tc>
                  <a:txBody>
                    <a:bodyPr/>
                    <a:lstStyle/>
                    <a:p>
                      <a:pPr algn="ctr"/>
                      <a:r>
                        <a:rPr lang="en-US" sz="2000" dirty="0">
                          <a:solidFill>
                            <a:schemeClr val="bg1"/>
                          </a:solidFill>
                          <a:latin typeface="OpenDyslexic" pitchFamily="2" charset="77"/>
                        </a:rPr>
                        <a:t>T</a:t>
                      </a:r>
                    </a:p>
                  </a:txBody>
                  <a:tcPr>
                    <a:solidFill>
                      <a:srgbClr val="7957D5">
                        <a:alpha val="50000"/>
                      </a:srgbClr>
                    </a:solidFill>
                  </a:tcPr>
                </a:tc>
                <a:tc>
                  <a:txBody>
                    <a:bodyPr/>
                    <a:lstStyle/>
                    <a:p>
                      <a:pPr algn="ctr"/>
                      <a:r>
                        <a:rPr lang="en-US" sz="2000" dirty="0">
                          <a:solidFill>
                            <a:schemeClr val="bg1"/>
                          </a:solidFill>
                          <a:latin typeface="OpenDyslexic" pitchFamily="2" charset="77"/>
                        </a:rPr>
                        <a:t>O</a:t>
                      </a:r>
                    </a:p>
                  </a:txBody>
                  <a:tcPr>
                    <a:solidFill>
                      <a:srgbClr val="7957D5">
                        <a:alpha val="50000"/>
                      </a:srgbClr>
                    </a:solidFill>
                  </a:tcPr>
                </a:tc>
                <a:tc>
                  <a:txBody>
                    <a:bodyPr/>
                    <a:lstStyle/>
                    <a:p>
                      <a:pPr algn="ctr"/>
                      <a:r>
                        <a:rPr lang="en-US" sz="2000" dirty="0">
                          <a:latin typeface="OpenDyslexic" pitchFamily="2" charset="77"/>
                        </a:rPr>
                        <a:t>H</a:t>
                      </a:r>
                    </a:p>
                  </a:txBody>
                  <a:tcPr>
                    <a:solidFill>
                      <a:srgbClr val="FFDD57">
                        <a:alpha val="50000"/>
                      </a:srgbClr>
                    </a:solidFill>
                  </a:tcPr>
                </a:tc>
                <a:tc>
                  <a:txBody>
                    <a:bodyPr/>
                    <a:lstStyle/>
                    <a:p>
                      <a:pPr algn="ctr"/>
                      <a:r>
                        <a:rPr lang="en-US" sz="2000" dirty="0">
                          <a:latin typeface="OpenDyslexic" pitchFamily="2" charset="77"/>
                        </a:rPr>
                        <a:t>T</a:t>
                      </a:r>
                    </a:p>
                  </a:txBody>
                  <a:tcPr>
                    <a:solidFill>
                      <a:srgbClr val="FFDD57">
                        <a:alpha val="50000"/>
                      </a:srgbClr>
                    </a:solidFill>
                  </a:tcPr>
                </a:tc>
                <a:tc>
                  <a:txBody>
                    <a:bodyPr/>
                    <a:lstStyle/>
                    <a:p>
                      <a:pPr algn="ctr"/>
                      <a:r>
                        <a:rPr lang="en-US" sz="2000" dirty="0">
                          <a:latin typeface="OpenDyslexic" pitchFamily="2" charset="77"/>
                        </a:rPr>
                        <a:t>O</a:t>
                      </a:r>
                    </a:p>
                  </a:txBody>
                  <a:tcPr>
                    <a:solidFill>
                      <a:srgbClr val="FFDD57">
                        <a:alpha val="50000"/>
                      </a:srgbClr>
                    </a:solidFill>
                  </a:tcPr>
                </a:tc>
                <a:extLst>
                  <a:ext uri="{0D108BD9-81ED-4DB2-BD59-A6C34878D82A}">
                    <a16:rowId xmlns:a16="http://schemas.microsoft.com/office/drawing/2014/main" xmlns="" val="712806396"/>
                  </a:ext>
                </a:extLst>
              </a:tr>
              <a:tr h="370840">
                <a:tc>
                  <a:txBody>
                    <a:bodyPr/>
                    <a:lstStyle/>
                    <a:p>
                      <a:pPr algn="ctr"/>
                      <a:endParaRPr lang="en-US" sz="200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extLst>
                  <a:ext uri="{0D108BD9-81ED-4DB2-BD59-A6C34878D82A}">
                    <a16:rowId xmlns:a16="http://schemas.microsoft.com/office/drawing/2014/main" xmlns="" val="954164430"/>
                  </a:ext>
                </a:extLst>
              </a:tr>
            </a:tbl>
          </a:graphicData>
        </a:graphic>
      </p:graphicFrame>
      <p:pic>
        <p:nvPicPr>
          <p:cNvPr id="42" name="Picture 41">
            <a:extLst>
              <a:ext uri="{FF2B5EF4-FFF2-40B4-BE49-F238E27FC236}">
                <a16:creationId xmlns:a16="http://schemas.microsoft.com/office/drawing/2014/main" xmlns="" id="{96510497-6B1A-864A-AED3-1242390AF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4260223"/>
            <a:ext cx="410305" cy="417883"/>
          </a:xfrm>
          <a:prstGeom prst="rect">
            <a:avLst/>
          </a:prstGeom>
        </p:spPr>
      </p:pic>
      <p:pic>
        <p:nvPicPr>
          <p:cNvPr id="43" name="Picture 42">
            <a:extLst>
              <a:ext uri="{FF2B5EF4-FFF2-40B4-BE49-F238E27FC236}">
                <a16:creationId xmlns:a16="http://schemas.microsoft.com/office/drawing/2014/main" xmlns="" id="{4DB59E49-11B1-2043-8D18-79AD49AD5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480" y="4678104"/>
            <a:ext cx="410305" cy="417883"/>
          </a:xfrm>
          <a:prstGeom prst="rect">
            <a:avLst/>
          </a:prstGeom>
        </p:spPr>
      </p:pic>
      <p:pic>
        <p:nvPicPr>
          <p:cNvPr id="44" name="Picture 43">
            <a:extLst>
              <a:ext uri="{FF2B5EF4-FFF2-40B4-BE49-F238E27FC236}">
                <a16:creationId xmlns:a16="http://schemas.microsoft.com/office/drawing/2014/main" xmlns="" id="{21FD6BBA-9DE0-2946-AAA5-862318481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998" y="4686283"/>
            <a:ext cx="410305" cy="417883"/>
          </a:xfrm>
          <a:prstGeom prst="rect">
            <a:avLst/>
          </a:prstGeom>
        </p:spPr>
      </p:pic>
      <p:pic>
        <p:nvPicPr>
          <p:cNvPr id="45" name="Picture 44">
            <a:extLst>
              <a:ext uri="{FF2B5EF4-FFF2-40B4-BE49-F238E27FC236}">
                <a16:creationId xmlns:a16="http://schemas.microsoft.com/office/drawing/2014/main" xmlns="" id="{2DE1311B-B211-4A42-83CB-FD6692EBF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5084420"/>
            <a:ext cx="410305" cy="417883"/>
          </a:xfrm>
          <a:prstGeom prst="rect">
            <a:avLst/>
          </a:prstGeom>
        </p:spPr>
      </p:pic>
      <p:pic>
        <p:nvPicPr>
          <p:cNvPr id="49" name="Picture 48">
            <a:extLst>
              <a:ext uri="{FF2B5EF4-FFF2-40B4-BE49-F238E27FC236}">
                <a16:creationId xmlns:a16="http://schemas.microsoft.com/office/drawing/2014/main" xmlns="" id="{8E841B47-B098-C649-B01A-A0F8F9190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070" y="4686283"/>
            <a:ext cx="410305" cy="417883"/>
          </a:xfrm>
          <a:prstGeom prst="rect">
            <a:avLst/>
          </a:prstGeom>
        </p:spPr>
      </p:pic>
      <p:pic>
        <p:nvPicPr>
          <p:cNvPr id="55" name="Picture 54">
            <a:extLst>
              <a:ext uri="{FF2B5EF4-FFF2-40B4-BE49-F238E27FC236}">
                <a16:creationId xmlns:a16="http://schemas.microsoft.com/office/drawing/2014/main" xmlns="" id="{E6B6336B-A588-4240-BF3F-F392B5A40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111" y="4497088"/>
            <a:ext cx="410305" cy="417883"/>
          </a:xfrm>
          <a:prstGeom prst="rect">
            <a:avLst/>
          </a:prstGeom>
        </p:spPr>
      </p:pic>
      <p:pic>
        <p:nvPicPr>
          <p:cNvPr id="56" name="Picture 55">
            <a:extLst>
              <a:ext uri="{FF2B5EF4-FFF2-40B4-BE49-F238E27FC236}">
                <a16:creationId xmlns:a16="http://schemas.microsoft.com/office/drawing/2014/main" xmlns="" id="{D45B1563-AABA-BE4E-823D-D7849112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870" y="4497087"/>
            <a:ext cx="410305" cy="417883"/>
          </a:xfrm>
          <a:prstGeom prst="rect">
            <a:avLst/>
          </a:prstGeom>
        </p:spPr>
      </p:pic>
      <p:pic>
        <p:nvPicPr>
          <p:cNvPr id="58" name="Picture 57">
            <a:extLst>
              <a:ext uri="{FF2B5EF4-FFF2-40B4-BE49-F238E27FC236}">
                <a16:creationId xmlns:a16="http://schemas.microsoft.com/office/drawing/2014/main" xmlns="" id="{8093AF77-B680-5342-A9D4-4EE029D56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6657" y="4895224"/>
            <a:ext cx="410305" cy="417883"/>
          </a:xfrm>
          <a:prstGeom prst="rect">
            <a:avLst/>
          </a:prstGeom>
        </p:spPr>
      </p:pic>
      <p:pic>
        <p:nvPicPr>
          <p:cNvPr id="59" name="Picture 58">
            <a:extLst>
              <a:ext uri="{FF2B5EF4-FFF2-40B4-BE49-F238E27FC236}">
                <a16:creationId xmlns:a16="http://schemas.microsoft.com/office/drawing/2014/main" xmlns="" id="{60F0F225-AD7F-804E-8310-EE56A117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416" y="4895223"/>
            <a:ext cx="410305" cy="417883"/>
          </a:xfrm>
          <a:prstGeom prst="rect">
            <a:avLst/>
          </a:prstGeom>
        </p:spPr>
      </p:pic>
      <p:pic>
        <p:nvPicPr>
          <p:cNvPr id="60" name="Picture 59">
            <a:extLst>
              <a:ext uri="{FF2B5EF4-FFF2-40B4-BE49-F238E27FC236}">
                <a16:creationId xmlns:a16="http://schemas.microsoft.com/office/drawing/2014/main" xmlns="" id="{EB626AF3-7A71-7247-8DB6-96ED07001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444" y="4288145"/>
            <a:ext cx="410305" cy="417883"/>
          </a:xfrm>
          <a:prstGeom prst="rect">
            <a:avLst/>
          </a:prstGeom>
        </p:spPr>
      </p:pic>
      <p:pic>
        <p:nvPicPr>
          <p:cNvPr id="61" name="Picture 60">
            <a:extLst>
              <a:ext uri="{FF2B5EF4-FFF2-40B4-BE49-F238E27FC236}">
                <a16:creationId xmlns:a16="http://schemas.microsoft.com/office/drawing/2014/main" xmlns="" id="{27FA3B9E-8FAA-9E42-8DE3-8B7C06240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332" y="4632023"/>
            <a:ext cx="410305" cy="417883"/>
          </a:xfrm>
          <a:prstGeom prst="rect">
            <a:avLst/>
          </a:prstGeom>
        </p:spPr>
      </p:pic>
      <p:pic>
        <p:nvPicPr>
          <p:cNvPr id="62" name="Picture 61">
            <a:extLst>
              <a:ext uri="{FF2B5EF4-FFF2-40B4-BE49-F238E27FC236}">
                <a16:creationId xmlns:a16="http://schemas.microsoft.com/office/drawing/2014/main" xmlns="" id="{45CAD2A8-47C7-2D41-831D-BF8DECB65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575" y="4995088"/>
            <a:ext cx="410305" cy="417883"/>
          </a:xfrm>
          <a:prstGeom prst="rect">
            <a:avLst/>
          </a:prstGeom>
        </p:spPr>
      </p:pic>
      <p:pic>
        <p:nvPicPr>
          <p:cNvPr id="64" name="Picture 63">
            <a:extLst>
              <a:ext uri="{FF2B5EF4-FFF2-40B4-BE49-F238E27FC236}">
                <a16:creationId xmlns:a16="http://schemas.microsoft.com/office/drawing/2014/main" xmlns="" id="{9E935E79-87B1-D34A-AE33-BA9F52682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221" y="4683141"/>
            <a:ext cx="410305" cy="417883"/>
          </a:xfrm>
          <a:prstGeom prst="rect">
            <a:avLst/>
          </a:prstGeom>
        </p:spPr>
      </p:pic>
    </p:spTree>
    <p:extLst>
      <p:ext uri="{BB962C8B-B14F-4D97-AF65-F5344CB8AC3E}">
        <p14:creationId xmlns:p14="http://schemas.microsoft.com/office/powerpoint/2010/main" val="277324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Is it a helpful way to think about when an exchange is needed?</a:t>
            </a:r>
          </a:p>
          <a:p>
            <a:pPr marL="0" indent="0">
              <a:buClr>
                <a:srgbClr val="23D160"/>
              </a:buClr>
              <a:buSzPct val="85000"/>
              <a:buNone/>
            </a:pPr>
            <a:r>
              <a:rPr lang="en-GB" sz="2200" dirty="0">
                <a:solidFill>
                  <a:srgbClr val="3273DC"/>
                </a:solidFill>
              </a:rPr>
              <a:t>Provide example addition calculations to help you explain your response.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you add two even numbers together, you don’t have to make an exchange. </a:t>
            </a:r>
          </a:p>
        </p:txBody>
      </p:sp>
    </p:spTree>
    <p:extLst>
      <p:ext uri="{BB962C8B-B14F-4D97-AF65-F5344CB8AC3E}">
        <p14:creationId xmlns:p14="http://schemas.microsoft.com/office/powerpoint/2010/main" val="271003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 in the left-hand calculation we can see 8 and 4 in the ones places requiring an exchange for 10 of the 12 ones to carry forward as a ten and leave 2 ones; in the right-hand calculation the two 2 digits in the thousands places do not require an exchange.</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you add two even numbers together, you don’t have to make an exchange. </a:t>
            </a:r>
          </a:p>
        </p:txBody>
      </p:sp>
      <p:pic>
        <p:nvPicPr>
          <p:cNvPr id="6" name="Picture 5">
            <a:extLst>
              <a:ext uri="{FF2B5EF4-FFF2-40B4-BE49-F238E27FC236}">
                <a16:creationId xmlns:a16="http://schemas.microsoft.com/office/drawing/2014/main" xmlns="" id="{E8A08AEF-6D8E-8444-A37E-CD5F6CBA9B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5103" y="2368718"/>
            <a:ext cx="2431434" cy="1938992"/>
          </a:xfrm>
          <a:prstGeom prst="rect">
            <a:avLst/>
          </a:prstGeom>
        </p:spPr>
      </p:pic>
      <p:pic>
        <p:nvPicPr>
          <p:cNvPr id="7" name="Picture 6">
            <a:extLst>
              <a:ext uri="{FF2B5EF4-FFF2-40B4-BE49-F238E27FC236}">
                <a16:creationId xmlns:a16="http://schemas.microsoft.com/office/drawing/2014/main" xmlns="" id="{EDA40A3D-4904-DC4B-9118-809B41916F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76015" y="2344065"/>
            <a:ext cx="2851961" cy="1963645"/>
          </a:xfrm>
          <a:prstGeom prst="rect">
            <a:avLst/>
          </a:prstGeom>
        </p:spPr>
      </p:pic>
    </p:spTree>
    <p:extLst>
      <p:ext uri="{BB962C8B-B14F-4D97-AF65-F5344CB8AC3E}">
        <p14:creationId xmlns:p14="http://schemas.microsoft.com/office/powerpoint/2010/main" val="308789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together 5-digit and 4-digit numbers (with exchanges)</a:t>
            </a:r>
          </a:p>
          <a:p>
            <a:pPr>
              <a:buClr>
                <a:srgbClr val="23D160"/>
              </a:buClr>
              <a:buSzPct val="85000"/>
              <a:buFont typeface="Wingdings" pitchFamily="2" charset="2"/>
              <a:buChar char="ü"/>
            </a:pPr>
            <a:r>
              <a:rPr lang="en-GB" sz="2200" dirty="0"/>
              <a:t>I can explain my reasoning when using mathematical equipment and place value charts to add together 5-digit and 4-digit numbers (with exchanges)</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a:t>Year 4 – Term 1 Block </a:t>
            </a:r>
            <a:r>
              <a:rPr lang="en-GB" sz="1400" dirty="0"/>
              <a:t>2 – Addition and Subtraction - Lesson 1 – To be able to add together 5-digit and 4-digit numbers</a:t>
            </a:r>
          </a:p>
        </p:txBody>
      </p:sp>
    </p:spTree>
    <p:extLst>
      <p:ext uri="{BB962C8B-B14F-4D97-AF65-F5344CB8AC3E}">
        <p14:creationId xmlns:p14="http://schemas.microsoft.com/office/powerpoint/2010/main" val="271267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1100" dirty="0"/>
          </a:p>
          <a:p>
            <a:pPr marL="0" indent="0">
              <a:buClr>
                <a:srgbClr val="23D160"/>
              </a:buClr>
              <a:buSzPct val="85000"/>
              <a:buNone/>
            </a:pPr>
            <a:r>
              <a:rPr lang="en-GB" sz="2200" dirty="0">
                <a:solidFill>
                  <a:srgbClr val="FF3860"/>
                </a:solidFill>
              </a:rPr>
              <a:t>All of the representations have the same amount of hundreds, tens and ones, apart from the worded form which only has one hundred, while the others each have two hundreds. They all have different amounts of thousands: the Base 10 has 3 thousands, the counters have 4 thousands, Roman numerals have none and the worded form has 5 thousands,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a16="http://schemas.microsoft.com/office/drawing/2014/main" xmlns="" id="{F001A478-A624-0042-BDFD-386E684E76B9}"/>
              </a:ext>
            </a:extLst>
          </p:cNvPr>
          <p:cNvSpPr/>
          <p:nvPr/>
        </p:nvSpPr>
        <p:spPr>
          <a:xfrm>
            <a:off x="9222164" y="2891651"/>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CCLXII</a:t>
            </a:r>
          </a:p>
        </p:txBody>
      </p:sp>
      <p:pic>
        <p:nvPicPr>
          <p:cNvPr id="13" name="Picture 12">
            <a:extLst>
              <a:ext uri="{FF2B5EF4-FFF2-40B4-BE49-F238E27FC236}">
                <a16:creationId xmlns:a16="http://schemas.microsoft.com/office/drawing/2014/main" xmlns=""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062" y="2839113"/>
            <a:ext cx="1149408" cy="915119"/>
          </a:xfrm>
          <a:prstGeom prst="rect">
            <a:avLst/>
          </a:prstGeom>
        </p:spPr>
      </p:pic>
      <p:pic>
        <p:nvPicPr>
          <p:cNvPr id="15" name="Picture 14">
            <a:extLst>
              <a:ext uri="{FF2B5EF4-FFF2-40B4-BE49-F238E27FC236}">
                <a16:creationId xmlns:a16="http://schemas.microsoft.com/office/drawing/2014/main" xmlns=""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2756282"/>
            <a:ext cx="1123916" cy="1052682"/>
          </a:xfrm>
          <a:prstGeom prst="rect">
            <a:avLst/>
          </a:prstGeom>
        </p:spPr>
      </p:pic>
      <p:pic>
        <p:nvPicPr>
          <p:cNvPr id="16" name="Picture 15">
            <a:extLst>
              <a:ext uri="{FF2B5EF4-FFF2-40B4-BE49-F238E27FC236}">
                <a16:creationId xmlns:a16="http://schemas.microsoft.com/office/drawing/2014/main" xmlns=""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3806338"/>
            <a:ext cx="1123916" cy="1052682"/>
          </a:xfrm>
          <a:prstGeom prst="rect">
            <a:avLst/>
          </a:prstGeom>
        </p:spPr>
      </p:pic>
      <p:pic>
        <p:nvPicPr>
          <p:cNvPr id="17" name="Picture 16">
            <a:extLst>
              <a:ext uri="{FF2B5EF4-FFF2-40B4-BE49-F238E27FC236}">
                <a16:creationId xmlns:a16="http://schemas.microsoft.com/office/drawing/2014/main" xmlns=""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61" y="3875119"/>
            <a:ext cx="1149408" cy="915119"/>
          </a:xfrm>
          <a:prstGeom prst="rect">
            <a:avLst/>
          </a:prstGeom>
        </p:spPr>
      </p:pic>
      <p:pic>
        <p:nvPicPr>
          <p:cNvPr id="21" name="Picture 20">
            <a:extLst>
              <a:ext uri="{FF2B5EF4-FFF2-40B4-BE49-F238E27FC236}">
                <a16:creationId xmlns:a16="http://schemas.microsoft.com/office/drawing/2014/main" xmlns=""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a16="http://schemas.microsoft.com/office/drawing/2014/main" xmlns=""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7" name="Picture 26">
            <a:extLst>
              <a:ext uri="{FF2B5EF4-FFF2-40B4-BE49-F238E27FC236}">
                <a16:creationId xmlns:a16="http://schemas.microsoft.com/office/drawing/2014/main" xmlns=""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a16="http://schemas.microsoft.com/office/drawing/2014/main" xmlns=""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1" name="Picture 30">
            <a:extLst>
              <a:ext uri="{FF2B5EF4-FFF2-40B4-BE49-F238E27FC236}">
                <a16:creationId xmlns:a16="http://schemas.microsoft.com/office/drawing/2014/main" xmlns=""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a16="http://schemas.microsoft.com/office/drawing/2014/main" xmlns=""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115741"/>
            <a:ext cx="769359" cy="783203"/>
          </a:xfrm>
          <a:prstGeom prst="rect">
            <a:avLst/>
          </a:prstGeom>
        </p:spPr>
      </p:pic>
      <p:pic>
        <p:nvPicPr>
          <p:cNvPr id="34" name="Picture 33">
            <a:extLst>
              <a:ext uri="{FF2B5EF4-FFF2-40B4-BE49-F238E27FC236}">
                <a16:creationId xmlns:a16="http://schemas.microsoft.com/office/drawing/2014/main" xmlns="" id="{40D05A9C-9E76-5442-930D-0ABB1C6E93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2744772"/>
            <a:ext cx="770998" cy="783203"/>
          </a:xfrm>
          <a:prstGeom prst="rect">
            <a:avLst/>
          </a:prstGeom>
        </p:spPr>
      </p:pic>
      <p:pic>
        <p:nvPicPr>
          <p:cNvPr id="35" name="Picture 34">
            <a:extLst>
              <a:ext uri="{FF2B5EF4-FFF2-40B4-BE49-F238E27FC236}">
                <a16:creationId xmlns:a16="http://schemas.microsoft.com/office/drawing/2014/main" xmlns="" id="{02319F92-1C6C-A547-AEB8-A38B2EF32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3354" y="3335423"/>
            <a:ext cx="770998" cy="783203"/>
          </a:xfrm>
          <a:prstGeom prst="rect">
            <a:avLst/>
          </a:prstGeom>
        </p:spPr>
      </p:pic>
      <p:pic>
        <p:nvPicPr>
          <p:cNvPr id="37" name="Picture 36">
            <a:extLst>
              <a:ext uri="{FF2B5EF4-FFF2-40B4-BE49-F238E27FC236}">
                <a16:creationId xmlns:a16="http://schemas.microsoft.com/office/drawing/2014/main" xmlns=""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657766"/>
            <a:ext cx="769359" cy="783203"/>
          </a:xfrm>
          <a:prstGeom prst="rect">
            <a:avLst/>
          </a:prstGeom>
        </p:spPr>
      </p:pic>
      <p:pic>
        <p:nvPicPr>
          <p:cNvPr id="38" name="Picture 37">
            <a:extLst>
              <a:ext uri="{FF2B5EF4-FFF2-40B4-BE49-F238E27FC236}">
                <a16:creationId xmlns:a16="http://schemas.microsoft.com/office/drawing/2014/main" xmlns=""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3039" y="3642279"/>
            <a:ext cx="769359" cy="783203"/>
          </a:xfrm>
          <a:prstGeom prst="rect">
            <a:avLst/>
          </a:prstGeom>
        </p:spPr>
      </p:pic>
      <p:pic>
        <p:nvPicPr>
          <p:cNvPr id="40" name="Picture 39">
            <a:extLst>
              <a:ext uri="{FF2B5EF4-FFF2-40B4-BE49-F238E27FC236}">
                <a16:creationId xmlns:a16="http://schemas.microsoft.com/office/drawing/2014/main" xmlns=""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3443" y="3119957"/>
            <a:ext cx="769359" cy="783203"/>
          </a:xfrm>
          <a:prstGeom prst="rect">
            <a:avLst/>
          </a:prstGeom>
        </p:spPr>
      </p:pic>
      <p:pic>
        <p:nvPicPr>
          <p:cNvPr id="41" name="Picture 40">
            <a:extLst>
              <a:ext uri="{FF2B5EF4-FFF2-40B4-BE49-F238E27FC236}">
                <a16:creationId xmlns:a16="http://schemas.microsoft.com/office/drawing/2014/main" xmlns="" id="{BD95452C-599B-A842-BE07-5F0BB412C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2988" y="3247107"/>
            <a:ext cx="775087" cy="783203"/>
          </a:xfrm>
          <a:prstGeom prst="rect">
            <a:avLst/>
          </a:prstGeom>
        </p:spPr>
      </p:pic>
      <p:pic>
        <p:nvPicPr>
          <p:cNvPr id="42" name="Picture 41">
            <a:extLst>
              <a:ext uri="{FF2B5EF4-FFF2-40B4-BE49-F238E27FC236}">
                <a16:creationId xmlns:a16="http://schemas.microsoft.com/office/drawing/2014/main" xmlns=""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8486" y="3397739"/>
            <a:ext cx="274948" cy="247454"/>
          </a:xfrm>
          <a:prstGeom prst="rect">
            <a:avLst/>
          </a:prstGeom>
        </p:spPr>
      </p:pic>
      <p:sp>
        <p:nvSpPr>
          <p:cNvPr id="46" name="Rounded Rectangle 45">
            <a:extLst>
              <a:ext uri="{FF2B5EF4-FFF2-40B4-BE49-F238E27FC236}">
                <a16:creationId xmlns:a16="http://schemas.microsoft.com/office/drawing/2014/main" xmlns="" id="{A277831F-C388-7444-BA48-92D1479DA3C1}"/>
              </a:ext>
            </a:extLst>
          </p:cNvPr>
          <p:cNvSpPr/>
          <p:nvPr/>
        </p:nvSpPr>
        <p:spPr>
          <a:xfrm>
            <a:off x="8573313" y="3839594"/>
            <a:ext cx="3241426"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one hundred and sixty-two</a:t>
            </a:r>
          </a:p>
        </p:txBody>
      </p:sp>
      <p:pic>
        <p:nvPicPr>
          <p:cNvPr id="47" name="Picture 46">
            <a:extLst>
              <a:ext uri="{FF2B5EF4-FFF2-40B4-BE49-F238E27FC236}">
                <a16:creationId xmlns:a16="http://schemas.microsoft.com/office/drawing/2014/main" xmlns="" id="{2803F5E4-4957-B34F-BBA4-0DFE99609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7319" y="3815986"/>
            <a:ext cx="775087" cy="783203"/>
          </a:xfrm>
          <a:prstGeom prst="rect">
            <a:avLst/>
          </a:prstGeom>
        </p:spPr>
      </p:pic>
      <p:pic>
        <p:nvPicPr>
          <p:cNvPr id="48" name="Picture 47">
            <a:extLst>
              <a:ext uri="{FF2B5EF4-FFF2-40B4-BE49-F238E27FC236}">
                <a16:creationId xmlns:a16="http://schemas.microsoft.com/office/drawing/2014/main" xmlns="" id="{720C1AFA-4407-7843-8B0E-FDE8850D3A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3846027"/>
            <a:ext cx="770998" cy="783203"/>
          </a:xfrm>
          <a:prstGeom prst="rect">
            <a:avLst/>
          </a:prstGeom>
        </p:spPr>
      </p:pic>
      <p:pic>
        <p:nvPicPr>
          <p:cNvPr id="30" name="Picture 29">
            <a:extLst>
              <a:ext uri="{FF2B5EF4-FFF2-40B4-BE49-F238E27FC236}">
                <a16:creationId xmlns:a16="http://schemas.microsoft.com/office/drawing/2014/main" xmlns="" id="{800A6829-4057-D041-AB25-8D81C310E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375" y="3184946"/>
            <a:ext cx="1123916" cy="1052682"/>
          </a:xfrm>
          <a:prstGeom prst="rect">
            <a:avLst/>
          </a:prstGeom>
        </p:spPr>
      </p:pic>
      <p:pic>
        <p:nvPicPr>
          <p:cNvPr id="36" name="Picture 35">
            <a:extLst>
              <a:ext uri="{FF2B5EF4-FFF2-40B4-BE49-F238E27FC236}">
                <a16:creationId xmlns:a16="http://schemas.microsoft.com/office/drawing/2014/main" xmlns="" id="{108EC4CB-9500-C14D-AEC1-A4E6FDEC4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510" y="2805799"/>
            <a:ext cx="451180" cy="915119"/>
          </a:xfrm>
          <a:prstGeom prst="rect">
            <a:avLst/>
          </a:prstGeom>
        </p:spPr>
      </p:pic>
      <p:pic>
        <p:nvPicPr>
          <p:cNvPr id="39" name="Picture 38">
            <a:extLst>
              <a:ext uri="{FF2B5EF4-FFF2-40B4-BE49-F238E27FC236}">
                <a16:creationId xmlns:a16="http://schemas.microsoft.com/office/drawing/2014/main" xmlns="" id="{CD69CF36-A3C0-A84A-8560-580C2530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3134" y="3875119"/>
            <a:ext cx="451180" cy="915119"/>
          </a:xfrm>
          <a:prstGeom prst="rect">
            <a:avLst/>
          </a:prstGeom>
        </p:spPr>
      </p:pic>
      <p:pic>
        <p:nvPicPr>
          <p:cNvPr id="43" name="Picture 42">
            <a:extLst>
              <a:ext uri="{FF2B5EF4-FFF2-40B4-BE49-F238E27FC236}">
                <a16:creationId xmlns:a16="http://schemas.microsoft.com/office/drawing/2014/main" xmlns="" id="{9BF87ECA-9C38-7342-B403-16C8B51F2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4159" y="4184823"/>
            <a:ext cx="769359" cy="783203"/>
          </a:xfrm>
          <a:prstGeom prst="rect">
            <a:avLst/>
          </a:prstGeom>
        </p:spPr>
      </p:pic>
      <p:pic>
        <p:nvPicPr>
          <p:cNvPr id="44" name="Picture 43">
            <a:extLst>
              <a:ext uri="{FF2B5EF4-FFF2-40B4-BE49-F238E27FC236}">
                <a16:creationId xmlns:a16="http://schemas.microsoft.com/office/drawing/2014/main" xmlns="" id="{28ACB4BE-7163-0E4E-BECF-39D5B55AD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4508" y="4169336"/>
            <a:ext cx="769359" cy="783203"/>
          </a:xfrm>
          <a:prstGeom prst="rect">
            <a:avLst/>
          </a:prstGeom>
        </p:spPr>
      </p:pic>
      <p:pic>
        <p:nvPicPr>
          <p:cNvPr id="49" name="Picture 48">
            <a:extLst>
              <a:ext uri="{FF2B5EF4-FFF2-40B4-BE49-F238E27FC236}">
                <a16:creationId xmlns:a16="http://schemas.microsoft.com/office/drawing/2014/main" xmlns="" id="{3E963B58-659A-AB48-A88B-EE366E03C1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7932" y="4408560"/>
            <a:ext cx="770998" cy="783203"/>
          </a:xfrm>
          <a:prstGeom prst="rect">
            <a:avLst/>
          </a:prstGeom>
        </p:spPr>
      </p:pic>
      <p:pic>
        <p:nvPicPr>
          <p:cNvPr id="50" name="Picture 49">
            <a:extLst>
              <a:ext uri="{FF2B5EF4-FFF2-40B4-BE49-F238E27FC236}">
                <a16:creationId xmlns:a16="http://schemas.microsoft.com/office/drawing/2014/main" xmlns="" id="{E4BC1A4D-7CF3-DC49-826A-442463A61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9641" y="3777734"/>
            <a:ext cx="757492" cy="783203"/>
          </a:xfrm>
          <a:prstGeom prst="rect">
            <a:avLst/>
          </a:prstGeom>
        </p:spPr>
      </p:pic>
    </p:spTree>
    <p:extLst>
      <p:ext uri="{BB962C8B-B14F-4D97-AF65-F5344CB8AC3E}">
        <p14:creationId xmlns:p14="http://schemas.microsoft.com/office/powerpoint/2010/main" val="251284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86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spTree>
    <p:extLst>
      <p:ext uri="{BB962C8B-B14F-4D97-AF65-F5344CB8AC3E}">
        <p14:creationId xmlns:p14="http://schemas.microsoft.com/office/powerpoint/2010/main" val="84781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spTree>
    <p:extLst>
      <p:ext uri="{BB962C8B-B14F-4D97-AF65-F5344CB8AC3E}">
        <p14:creationId xmlns:p14="http://schemas.microsoft.com/office/powerpoint/2010/main" val="66689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01" name="Picture 100">
            <a:extLst>
              <a:ext uri="{FF2B5EF4-FFF2-40B4-BE49-F238E27FC236}">
                <a16:creationId xmlns:a16="http://schemas.microsoft.com/office/drawing/2014/main" xmlns="" id="{6A6898E9-0E61-594E-A723-6312311546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3903" y="5017009"/>
            <a:ext cx="173964" cy="156568"/>
          </a:xfrm>
          <a:prstGeom prst="rect">
            <a:avLst/>
          </a:prstGeom>
        </p:spPr>
      </p:pic>
      <p:pic>
        <p:nvPicPr>
          <p:cNvPr id="102" name="Picture 101">
            <a:extLst>
              <a:ext uri="{FF2B5EF4-FFF2-40B4-BE49-F238E27FC236}">
                <a16:creationId xmlns:a16="http://schemas.microsoft.com/office/drawing/2014/main" xmlns="" id="{676E941E-038B-1648-8083-6B23D5EAD0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76303" y="5169409"/>
            <a:ext cx="173964" cy="156568"/>
          </a:xfrm>
          <a:prstGeom prst="rect">
            <a:avLst/>
          </a:prstGeom>
        </p:spPr>
      </p:pic>
      <p:pic>
        <p:nvPicPr>
          <p:cNvPr id="103" name="Picture 102">
            <a:extLst>
              <a:ext uri="{FF2B5EF4-FFF2-40B4-BE49-F238E27FC236}">
                <a16:creationId xmlns:a16="http://schemas.microsoft.com/office/drawing/2014/main" xmlns="" id="{4E7CCD34-8EF2-9345-BBB9-98D1D21108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8197" y="4977276"/>
            <a:ext cx="173964" cy="156568"/>
          </a:xfrm>
          <a:prstGeom prst="rect">
            <a:avLst/>
          </a:prstGeom>
        </p:spPr>
      </p:pic>
      <p:pic>
        <p:nvPicPr>
          <p:cNvPr id="104" name="Picture 103">
            <a:extLst>
              <a:ext uri="{FF2B5EF4-FFF2-40B4-BE49-F238E27FC236}">
                <a16:creationId xmlns:a16="http://schemas.microsoft.com/office/drawing/2014/main" xmlns="" id="{292908EF-A6E9-5542-A919-9D5EF5A7B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0045" y="5169409"/>
            <a:ext cx="173964" cy="156568"/>
          </a:xfrm>
          <a:prstGeom prst="rect">
            <a:avLst/>
          </a:prstGeom>
        </p:spPr>
      </p:pic>
      <p:pic>
        <p:nvPicPr>
          <p:cNvPr id="105" name="Picture 104">
            <a:extLst>
              <a:ext uri="{FF2B5EF4-FFF2-40B4-BE49-F238E27FC236}">
                <a16:creationId xmlns:a16="http://schemas.microsoft.com/office/drawing/2014/main" xmlns="" id="{0C729719-820C-094A-9488-40880EF454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8008" y="4950771"/>
            <a:ext cx="173964" cy="156568"/>
          </a:xfrm>
          <a:prstGeom prst="rect">
            <a:avLst/>
          </a:prstGeom>
        </p:spPr>
      </p:pic>
      <p:pic>
        <p:nvPicPr>
          <p:cNvPr id="106" name="Picture 105">
            <a:extLst>
              <a:ext uri="{FF2B5EF4-FFF2-40B4-BE49-F238E27FC236}">
                <a16:creationId xmlns:a16="http://schemas.microsoft.com/office/drawing/2014/main" xmlns="" id="{EAF4C8D2-92A9-8247-95AD-7F16369920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4339" y="5174253"/>
            <a:ext cx="173964" cy="156568"/>
          </a:xfrm>
          <a:prstGeom prst="rect">
            <a:avLst/>
          </a:prstGeom>
        </p:spPr>
      </p:pic>
      <p:pic>
        <p:nvPicPr>
          <p:cNvPr id="107" name="Picture 106">
            <a:extLst>
              <a:ext uri="{FF2B5EF4-FFF2-40B4-BE49-F238E27FC236}">
                <a16:creationId xmlns:a16="http://schemas.microsoft.com/office/drawing/2014/main" xmlns="" id="{F3525725-D0C2-4E4D-892D-543B64198F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7597" y="4962748"/>
            <a:ext cx="173964" cy="156568"/>
          </a:xfrm>
          <a:prstGeom prst="rect">
            <a:avLst/>
          </a:prstGeom>
        </p:spPr>
      </p:pic>
      <p:pic>
        <p:nvPicPr>
          <p:cNvPr id="108" name="Picture 107">
            <a:extLst>
              <a:ext uri="{FF2B5EF4-FFF2-40B4-BE49-F238E27FC236}">
                <a16:creationId xmlns:a16="http://schemas.microsoft.com/office/drawing/2014/main" xmlns="" id="{0859446B-6262-DF41-A25F-9ABD61E90D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7264" y="5029512"/>
            <a:ext cx="173964" cy="156568"/>
          </a:xfrm>
          <a:prstGeom prst="rect">
            <a:avLst/>
          </a:prstGeom>
        </p:spPr>
      </p:pic>
      <p:pic>
        <p:nvPicPr>
          <p:cNvPr id="109" name="Picture 108">
            <a:extLst>
              <a:ext uri="{FF2B5EF4-FFF2-40B4-BE49-F238E27FC236}">
                <a16:creationId xmlns:a16="http://schemas.microsoft.com/office/drawing/2014/main" xmlns="" id="{1455BD35-6706-DD49-B126-70765952CD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9664" y="5181912"/>
            <a:ext cx="173964" cy="156568"/>
          </a:xfrm>
          <a:prstGeom prst="rect">
            <a:avLst/>
          </a:prstGeom>
        </p:spPr>
      </p:pic>
      <p:pic>
        <p:nvPicPr>
          <p:cNvPr id="110" name="Picture 109">
            <a:extLst>
              <a:ext uri="{FF2B5EF4-FFF2-40B4-BE49-F238E27FC236}">
                <a16:creationId xmlns:a16="http://schemas.microsoft.com/office/drawing/2014/main" xmlns="" id="{659FBB7B-6D0C-C243-80C0-4EDDA6ECF0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8436" y="5308426"/>
            <a:ext cx="173964" cy="156568"/>
          </a:xfrm>
          <a:prstGeom prst="rect">
            <a:avLst/>
          </a:prstGeom>
        </p:spPr>
      </p:pic>
      <p:pic>
        <p:nvPicPr>
          <p:cNvPr id="111" name="Picture 110">
            <a:extLst>
              <a:ext uri="{FF2B5EF4-FFF2-40B4-BE49-F238E27FC236}">
                <a16:creationId xmlns:a16="http://schemas.microsoft.com/office/drawing/2014/main" xmlns="" id="{876F6B0B-08ED-BA40-8CA4-5CE6CB0C71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6007" y="5078429"/>
            <a:ext cx="173964" cy="156568"/>
          </a:xfrm>
          <a:prstGeom prst="rect">
            <a:avLst/>
          </a:prstGeom>
        </p:spPr>
      </p:pic>
    </p:spTree>
    <p:extLst>
      <p:ext uri="{BB962C8B-B14F-4D97-AF65-F5344CB8AC3E}">
        <p14:creationId xmlns:p14="http://schemas.microsoft.com/office/powerpoint/2010/main" val="46647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a16="http://schemas.microsoft.com/office/drawing/2014/main" xmlns="" id="{0DE0A862-D939-F741-98EC-CE2E5E7E2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88" y="3142915"/>
            <a:ext cx="7460225" cy="2397056"/>
          </a:xfrm>
          <a:prstGeom prst="rect">
            <a:avLst/>
          </a:prstGeom>
        </p:spPr>
      </p:pic>
      <p:sp>
        <p:nvSpPr>
          <p:cNvPr id="39" name="Rectangle 38">
            <a:extLst>
              <a:ext uri="{FF2B5EF4-FFF2-40B4-BE49-F238E27FC236}">
                <a16:creationId xmlns:a16="http://schemas.microsoft.com/office/drawing/2014/main" xmlns=""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a16="http://schemas.microsoft.com/office/drawing/2014/main" xmlns=""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a16="http://schemas.microsoft.com/office/drawing/2014/main" xmlns=""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a16="http://schemas.microsoft.com/office/drawing/2014/main" xmlns=""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a16="http://schemas.microsoft.com/office/drawing/2014/main" xmlns=""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a16="http://schemas.microsoft.com/office/drawing/2014/main" xmlns=""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a16="http://schemas.microsoft.com/office/drawing/2014/main" xmlns=""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a16="http://schemas.microsoft.com/office/drawing/2014/main" xmlns=""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a16="http://schemas.microsoft.com/office/drawing/2014/main" xmlns=""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a16="http://schemas.microsoft.com/office/drawing/2014/main" xmlns=""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a16="http://schemas.microsoft.com/office/drawing/2014/main" xmlns=""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a16="http://schemas.microsoft.com/office/drawing/2014/main" xmlns=""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a16="http://schemas.microsoft.com/office/drawing/2014/main" xmlns=""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a16="http://schemas.microsoft.com/office/drawing/2014/main" xmlns=""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a16="http://schemas.microsoft.com/office/drawing/2014/main" xmlns=""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a16="http://schemas.microsoft.com/office/drawing/2014/main" xmlns=""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a16="http://schemas.microsoft.com/office/drawing/2014/main" xmlns=""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a16="http://schemas.microsoft.com/office/drawing/2014/main" xmlns=""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a16="http://schemas.microsoft.com/office/drawing/2014/main" xmlns=""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a16="http://schemas.microsoft.com/office/drawing/2014/main" xmlns=""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a16="http://schemas.microsoft.com/office/drawing/2014/main" xmlns=""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a16="http://schemas.microsoft.com/office/drawing/2014/main" xmlns=""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xmlns=""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a16="http://schemas.microsoft.com/office/drawing/2014/main" xmlns=""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a16="http://schemas.microsoft.com/office/drawing/2014/main" xmlns=""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a16="http://schemas.microsoft.com/office/drawing/2014/main" xmlns=""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a16="http://schemas.microsoft.com/office/drawing/2014/main" xmlns=""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a16="http://schemas.microsoft.com/office/drawing/2014/main" xmlns=""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a16="http://schemas.microsoft.com/office/drawing/2014/main" xmlns=""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a16="http://schemas.microsoft.com/office/drawing/2014/main" xmlns=""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a16="http://schemas.microsoft.com/office/drawing/2014/main" xmlns=""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a16="http://schemas.microsoft.com/office/drawing/2014/main" xmlns=""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a16="http://schemas.microsoft.com/office/drawing/2014/main" xmlns=""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a16="http://schemas.microsoft.com/office/drawing/2014/main" xmlns=""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a16="http://schemas.microsoft.com/office/drawing/2014/main" xmlns=""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a16="http://schemas.microsoft.com/office/drawing/2014/main" xmlns=""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a16="http://schemas.microsoft.com/office/drawing/2014/main" xmlns=""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a16="http://schemas.microsoft.com/office/drawing/2014/main" xmlns=""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a16="http://schemas.microsoft.com/office/drawing/2014/main" xmlns=""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a16="http://schemas.microsoft.com/office/drawing/2014/main" xmlns=""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a16="http://schemas.microsoft.com/office/drawing/2014/main" xmlns=""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a16="http://schemas.microsoft.com/office/drawing/2014/main" xmlns=""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a16="http://schemas.microsoft.com/office/drawing/2014/main" xmlns=""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a16="http://schemas.microsoft.com/office/drawing/2014/main" xmlns=""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a16="http://schemas.microsoft.com/office/drawing/2014/main" xmlns=""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a16="http://schemas.microsoft.com/office/drawing/2014/main" xmlns=""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a16="http://schemas.microsoft.com/office/drawing/2014/main" xmlns=""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a16="http://schemas.microsoft.com/office/drawing/2014/main" xmlns=""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a16="http://schemas.microsoft.com/office/drawing/2014/main" xmlns=""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a16="http://schemas.microsoft.com/office/drawing/2014/main" xmlns=""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a16="http://schemas.microsoft.com/office/drawing/2014/main" xmlns=""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13" name="Picture 112">
            <a:extLst>
              <a:ext uri="{FF2B5EF4-FFF2-40B4-BE49-F238E27FC236}">
                <a16:creationId xmlns:a16="http://schemas.microsoft.com/office/drawing/2014/main" xmlns="" id="{E77947E1-529B-5143-B441-045D1B51EA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70" y="5646569"/>
            <a:ext cx="285469" cy="579011"/>
          </a:xfrm>
          <a:prstGeom prst="rect">
            <a:avLst/>
          </a:prstGeom>
        </p:spPr>
      </p:pic>
    </p:spTree>
    <p:extLst>
      <p:ext uri="{BB962C8B-B14F-4D97-AF65-F5344CB8AC3E}">
        <p14:creationId xmlns:p14="http://schemas.microsoft.com/office/powerpoint/2010/main" val="30722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13107</TotalTime>
  <Words>2504</Words>
  <Application>Microsoft Office PowerPoint</Application>
  <PresentationFormat>Custom</PresentationFormat>
  <Paragraphs>1043</Paragraphs>
  <Slides>39</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Muli</vt:lpstr>
      <vt:lpstr>Lato Light</vt:lpstr>
      <vt:lpstr>OpenDyslexicAlta</vt:lpstr>
      <vt:lpstr>Lato</vt:lpstr>
      <vt:lpstr>Wingdings</vt:lpstr>
      <vt:lpstr>OpenDyslexic</vt:lpstr>
      <vt:lpstr>Calibri</vt:lpstr>
      <vt:lpstr>Office Theme</vt:lpstr>
      <vt:lpstr>PowerPoint Presentation</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two 4-digit numbers  (with more than one exchange)</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607</cp:revision>
  <cp:lastPrinted>2019-06-17T16:19:05Z</cp:lastPrinted>
  <dcterms:created xsi:type="dcterms:W3CDTF">2018-08-06T08:16:18Z</dcterms:created>
  <dcterms:modified xsi:type="dcterms:W3CDTF">2020-08-10T07:42:29Z</dcterms:modified>
</cp:coreProperties>
</file>