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4" r:id="rId15"/>
    <p:sldId id="383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4" r:id="rId34"/>
    <p:sldId id="405" r:id="rId35"/>
    <p:sldId id="402" r:id="rId36"/>
    <p:sldId id="403" r:id="rId37"/>
    <p:sldId id="408" r:id="rId38"/>
    <p:sldId id="409" r:id="rId39"/>
    <p:sldId id="406" r:id="rId40"/>
    <p:sldId id="407" r:id="rId41"/>
    <p:sldId id="370" r:id="rId42"/>
    <p:sldId id="410" r:id="rId43"/>
    <p:sldId id="411" r:id="rId44"/>
  </p:sldIdLst>
  <p:sldSz cx="12192000" cy="6858000"/>
  <p:notesSz cx="6858000" cy="9144000"/>
  <p:embeddedFontLst>
    <p:embeddedFont>
      <p:font typeface="OpenDyslexicAlta" panose="00000500000000000000" pitchFamily="2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OpenDyslexic" panose="00000500000000000000" pitchFamily="2" charset="0"/>
      <p:regular r:id="rId55"/>
      <p:bold r:id="rId56"/>
      <p:italic r:id="rId57"/>
      <p:boldItalic r:id="rId58"/>
    </p:embeddedFont>
    <p:embeddedFont>
      <p:font typeface="Lato Light" panose="020F0302020204030203" pitchFamily="34" charset="0"/>
      <p:regular r:id="rId59"/>
    </p:embeddedFont>
    <p:embeddedFont>
      <p:font typeface="Muli" panose="020B0604020202020204" charset="0"/>
      <p:regular r:id="rId60"/>
      <p:bold r:id="rId61"/>
      <p:italic r:id="rId62"/>
      <p:boldItalic r:id="rId63"/>
    </p:embeddedFont>
    <p:embeddedFont>
      <p:font typeface="Lato" panose="020F0502020204030203" pitchFamily="34" charset="0"/>
      <p:regular r:id="rId64"/>
      <p:bold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7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FDD57"/>
    <a:srgbClr val="7957D5"/>
    <a:srgbClr val="3273DC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4" autoAdjust="0"/>
    <p:restoredTop sz="90789" autoAdjust="0"/>
  </p:normalViewPr>
  <p:slideViewPr>
    <p:cSldViewPr snapToGrid="0" snapToObjects="1">
      <p:cViewPr>
        <p:scale>
          <a:sx n="69" d="100"/>
          <a:sy n="69" d="100"/>
        </p:scale>
        <p:origin x="-870" y="-174"/>
      </p:cViewPr>
      <p:guideLst>
        <p:guide orient="horz" pos="2976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3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9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4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00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8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2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1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1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9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8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52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49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4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21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3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7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78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55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00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4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99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63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25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88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19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82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93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00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6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3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0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Spring Block 5: Area, Perimeter &amp; Volume</a:t>
            </a:r>
          </a:p>
          <a:p>
            <a:r>
              <a:rPr lang="en-GB" dirty="0"/>
              <a:t>Lesson 1: To be able to investigate rectangles and rectilinear shapes with the same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5 – Area, Perimeter &amp;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QLTBDNI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BE6C6607-4DF9-D64F-9066-FF39139F2F49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46D4ACDE-6995-A349-901A-65F9277BBF7E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8E02F721-02CD-F94D-9DC6-79B994126541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7B98E1E3-84B9-3941-9AA9-11804B6C2425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2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2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9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02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29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1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2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6 – Spring Block 5 – Perimeter, Area &amp; Volume – Lesson 1 – To be able to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9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3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=""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855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4443" cy="484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add the first shape to the second shape, you can make the third shape.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Similarly, if you subtract either of the first two shapes from the third shape, you get the other shape!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=""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487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=""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=""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=""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=""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=""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=""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=""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=""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=""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=""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=""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=""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=""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=""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=""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=""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="" xmlns:a16="http://schemas.microsoft.com/office/drawing/2014/main" id="{AB103BCB-4D19-FA4A-8108-D276E5C41271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ounded Rectangle 261">
            <a:extLst>
              <a:ext uri="{FF2B5EF4-FFF2-40B4-BE49-F238E27FC236}">
                <a16:creationId xmlns="" xmlns:a16="http://schemas.microsoft.com/office/drawing/2014/main" id="{08B65B05-F4FF-664E-8685-A6702AA6C73A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87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=""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=""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=""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=""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=""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=""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=""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=""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=""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=""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=""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=""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=""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=""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=""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=""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F64C78-7F03-3946-9F4A-A957B9AE9FD5}"/>
              </a:ext>
            </a:extLst>
          </p:cNvPr>
          <p:cNvSpPr/>
          <p:nvPr/>
        </p:nvSpPr>
        <p:spPr>
          <a:xfrm rot="3213978">
            <a:off x="2110486" y="4817029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88D7E693-F215-8D46-A5CB-F30F2E58663B}"/>
              </a:ext>
            </a:extLst>
          </p:cNvPr>
          <p:cNvSpPr/>
          <p:nvPr/>
        </p:nvSpPr>
        <p:spPr>
          <a:xfrm rot="3213978">
            <a:off x="6019701" y="4970914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F212A56E-E23D-5245-B1F8-01D04B33733A}"/>
              </a:ext>
            </a:extLst>
          </p:cNvPr>
          <p:cNvSpPr/>
          <p:nvPr/>
        </p:nvSpPr>
        <p:spPr>
          <a:xfrm rot="3213978" flipH="1">
            <a:off x="5903546" y="2514759"/>
            <a:ext cx="123755" cy="3033937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2FE3FC97-50CF-364C-81F6-2C5F6C913EDC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="" xmlns:a16="http://schemas.microsoft.com/office/drawing/2014/main" id="{3BCE33D7-5206-0B42-9D3F-A7D4FC378BE6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4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7" grpId="0" animBg="1"/>
      <p:bldP spid="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6 are 1, 2, 3 and 6.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9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10 are 1, 2, 5 and 10.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3F8BDE-8337-1A4E-A12A-ABBE89975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&#10;&#10;Description automatically generated">
            <a:extLst>
              <a:ext uri="{FF2B5EF4-FFF2-40B4-BE49-F238E27FC236}">
                <a16:creationId xmlns="" xmlns:a16="http://schemas.microsoft.com/office/drawing/2014/main" id="{78DE435D-FD77-8844-8D5B-9784864C7D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5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1592B5-378A-AC42-95C7-9BBA11B7C4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5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building, crossword&#10;&#10;Description automatically generated">
            <a:extLst>
              <a:ext uri="{FF2B5EF4-FFF2-40B4-BE49-F238E27FC236}">
                <a16:creationId xmlns="" xmlns:a16="http://schemas.microsoft.com/office/drawing/2014/main" id="{8B3AD621-F3FA-3841-80F3-679A589AAE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0" y="2922206"/>
            <a:ext cx="4316346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1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738AAFA3-1D10-B540-A27B-0DE44805BF0C}"/>
              </a:ext>
            </a:extLst>
          </p:cNvPr>
          <p:cNvSpPr/>
          <p:nvPr/>
        </p:nvSpPr>
        <p:spPr>
          <a:xfrm>
            <a:off x="5025291" y="2813118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683B39-1E5E-8844-8A86-332598682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6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EE4B5A5-147F-BD45-A775-7754A6A09E8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94EC5F1-B3B9-9349-82B6-B6F6602C42F4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>
            <a:extLst>
              <a:ext uri="{FF2B5EF4-FFF2-40B4-BE49-F238E27FC236}">
                <a16:creationId xmlns="" xmlns:a16="http://schemas.microsoft.com/office/drawing/2014/main" id="{B9541786-7DE6-B34D-84AB-39ABCB4D0F8E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>
            <a:extLst>
              <a:ext uri="{FF2B5EF4-FFF2-40B4-BE49-F238E27FC236}">
                <a16:creationId xmlns="" xmlns:a16="http://schemas.microsoft.com/office/drawing/2014/main" id="{2D0EC954-0D11-ED43-80FF-42395ADE0354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C9850941-873E-EE49-A8E4-46658382117B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F8BF193-B9F3-C542-8B86-DFFEFA6695EE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204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4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rectangles are each made of a total of twelve squares, so they have the same area, 12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. They have different side lengths. The left-hand rectangle is 3 cm tall and 4 cm wide, whereas the right-hand rectangle is 2 cm tall and 6 cm wide.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034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is a rectilinear shape, not a rectangle. There are missing dimensions, so we do not know how much less than 35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the shape’s area would be…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A20E66-BC5B-D54D-B444-A259FF529DF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62B488-1B7E-D843-A5E4-1834F2C51931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>
            <a:extLst>
              <a:ext uri="{FF2B5EF4-FFF2-40B4-BE49-F238E27FC236}">
                <a16:creationId xmlns="" xmlns:a16="http://schemas.microsoft.com/office/drawing/2014/main" id="{FB868378-41AC-EA4C-89BE-1A03AE5C46B0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>
            <a:extLst>
              <a:ext uri="{FF2B5EF4-FFF2-40B4-BE49-F238E27FC236}">
                <a16:creationId xmlns="" xmlns:a16="http://schemas.microsoft.com/office/drawing/2014/main" id="{4988A917-219E-CF4F-92A3-24CA3809ED3B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A2F1B00-FA0D-8140-B524-1C232F6D230D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A36468E-CD40-8844-84CC-C6BE105054F1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19800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the only correct response?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it is also true to say that the green rectangle doesn’t belong.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green rectangle has an area of 20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, unlike the other shapes as they each have an area of 18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95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6 – Spring Block 5 – Perimeter, Area &amp; Volume – Lesson 1 – To be able to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241657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728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50C1CE4-982A-2244-80A6-07808BEDB703}"/>
              </a:ext>
            </a:extLst>
          </p:cNvPr>
          <p:cNvSpPr/>
          <p:nvPr/>
        </p:nvSpPr>
        <p:spPr>
          <a:xfrm>
            <a:off x="4333358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D68753A-8EA1-ED44-AB6F-B351816714C8}"/>
              </a:ext>
            </a:extLst>
          </p:cNvPr>
          <p:cNvSpPr/>
          <p:nvPr/>
        </p:nvSpPr>
        <p:spPr>
          <a:xfrm>
            <a:off x="4333358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633EFE9-0663-3744-8955-BCF3E6F0DC3D}"/>
              </a:ext>
            </a:extLst>
          </p:cNvPr>
          <p:cNvSpPr/>
          <p:nvPr/>
        </p:nvSpPr>
        <p:spPr>
          <a:xfrm>
            <a:off x="4333358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77A9DF4-7485-F345-8F26-78DA9698BFB7}"/>
              </a:ext>
            </a:extLst>
          </p:cNvPr>
          <p:cNvSpPr/>
          <p:nvPr/>
        </p:nvSpPr>
        <p:spPr>
          <a:xfrm>
            <a:off x="4333358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BAA97BA-1979-774F-AC09-CF5E469618C3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566697EC-FE98-DF41-8F1A-E3A61933A18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934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AD95598D-190F-EA40-BB98-3B1CB30ADEB3}"/>
              </a:ext>
            </a:extLst>
          </p:cNvPr>
          <p:cNvSpPr/>
          <p:nvPr/>
        </p:nvSpPr>
        <p:spPr>
          <a:xfrm>
            <a:off x="4347689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7876A3CA-46DF-DB47-938D-21874E353415}"/>
              </a:ext>
            </a:extLst>
          </p:cNvPr>
          <p:cNvSpPr/>
          <p:nvPr/>
        </p:nvSpPr>
        <p:spPr>
          <a:xfrm>
            <a:off x="4347689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2DA8DC5-A40C-1B47-8245-2C0CAAD17083}"/>
              </a:ext>
            </a:extLst>
          </p:cNvPr>
          <p:cNvSpPr/>
          <p:nvPr/>
        </p:nvSpPr>
        <p:spPr>
          <a:xfrm>
            <a:off x="4347689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FEC8498-A18F-604E-A900-3BCEDC442D7E}"/>
              </a:ext>
            </a:extLst>
          </p:cNvPr>
          <p:cNvSpPr/>
          <p:nvPr/>
        </p:nvSpPr>
        <p:spPr>
          <a:xfrm>
            <a:off x="4347689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AB06E392-C3D3-C943-ACA5-3B1C11D1DF5D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FA2D6CF9-34DC-9840-807D-E1EE66E9E96A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AD39E92A-1430-ED43-AB05-BA6584C3AA3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1D66EB3D-AB25-BB45-9F7D-68E4551078F1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13806</TotalTime>
  <Words>2434</Words>
  <Application>Microsoft Office PowerPoint</Application>
  <PresentationFormat>Custom</PresentationFormat>
  <Paragraphs>560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OpenDyslexicAlta</vt:lpstr>
      <vt:lpstr>Wingdings</vt:lpstr>
      <vt:lpstr>Calibri</vt:lpstr>
      <vt:lpstr>OpenDyslexic</vt:lpstr>
      <vt:lpstr>Lato Light</vt:lpstr>
      <vt:lpstr>Muli</vt:lpstr>
      <vt:lpstr>Lato</vt:lpstr>
      <vt:lpstr>Office Theme</vt:lpstr>
      <vt:lpstr>PowerPoint Presentation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714</cp:revision>
  <cp:lastPrinted>2019-06-17T16:19:05Z</cp:lastPrinted>
  <dcterms:created xsi:type="dcterms:W3CDTF">2018-08-06T08:16:18Z</dcterms:created>
  <dcterms:modified xsi:type="dcterms:W3CDTF">2021-01-08T17:58:07Z</dcterms:modified>
</cp:coreProperties>
</file>